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embeddedFontLst>
    <p:embeddedFont>
      <p:font typeface="Roboto"/>
      <p:regular r:id="rId36"/>
      <p:bold r:id="rId37"/>
      <p:italic r:id="rId38"/>
      <p:boldItalic r:id="rId39"/>
    </p:embeddedFont>
    <p:embeddedFont>
      <p:font typeface="Amatic SC"/>
      <p:regular r:id="rId40"/>
      <p:bold r:id="rId41"/>
    </p:embeddedFont>
    <p:embeddedFont>
      <p:font typeface="Abril Fatface"/>
      <p:regular r:id="rId42"/>
    </p:embeddedFont>
    <p:embeddedFont>
      <p:font typeface="Griffy"/>
      <p:regular r:id="rId43"/>
    </p:embeddedFont>
    <p:embeddedFont>
      <p:font typeface="Poppins"/>
      <p:regular r:id="rId44"/>
      <p:bold r:id="rId45"/>
      <p:italic r:id="rId46"/>
      <p:boldItalic r:id="rId47"/>
    </p:embeddedFont>
    <p:embeddedFont>
      <p:font typeface="Fjalla One"/>
      <p:regular r:id="rId48"/>
    </p:embeddedFont>
    <p:embeddedFont>
      <p:font typeface="Barlow Condensed"/>
      <p:regular r:id="rId49"/>
      <p:bold r:id="rId50"/>
      <p:italic r:id="rId51"/>
      <p:boldItalic r:id="rId52"/>
    </p:embeddedFont>
    <p:embeddedFont>
      <p:font typeface="Source Code Pro"/>
      <p:regular r:id="rId53"/>
      <p:bold r:id="rId54"/>
      <p:italic r:id="rId55"/>
      <p:boldItalic r:id="rId56"/>
    </p:embeddedFont>
    <p:embeddedFont>
      <p:font typeface="Homemade Apple"/>
      <p:regular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maticSC-regular.fntdata"/><Relationship Id="rId42" Type="http://schemas.openxmlformats.org/officeDocument/2006/relationships/font" Target="fonts/AbrilFatface-regular.fntdata"/><Relationship Id="rId41" Type="http://schemas.openxmlformats.org/officeDocument/2006/relationships/font" Target="fonts/AmaticSC-bold.fntdata"/><Relationship Id="rId44" Type="http://schemas.openxmlformats.org/officeDocument/2006/relationships/font" Target="fonts/Poppins-regular.fntdata"/><Relationship Id="rId43" Type="http://schemas.openxmlformats.org/officeDocument/2006/relationships/font" Target="fonts/Griffy-regular.fntdata"/><Relationship Id="rId46" Type="http://schemas.openxmlformats.org/officeDocument/2006/relationships/font" Target="fonts/Poppins-italic.fntdata"/><Relationship Id="rId45" Type="http://schemas.openxmlformats.org/officeDocument/2006/relationships/font" Target="fonts/Poppi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FjallaOne-regular.fntdata"/><Relationship Id="rId47" Type="http://schemas.openxmlformats.org/officeDocument/2006/relationships/font" Target="fonts/Poppins-boldItalic.fntdata"/><Relationship Id="rId49" Type="http://schemas.openxmlformats.org/officeDocument/2006/relationships/font" Target="fonts/BarlowCondense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font" Target="fonts/Roboto-bold.fntdata"/><Relationship Id="rId36" Type="http://schemas.openxmlformats.org/officeDocument/2006/relationships/font" Target="fonts/Roboto-regular.fntdata"/><Relationship Id="rId39" Type="http://schemas.openxmlformats.org/officeDocument/2006/relationships/font" Target="fonts/Roboto-boldItalic.fntdata"/><Relationship Id="rId38" Type="http://schemas.openxmlformats.org/officeDocument/2006/relationships/font" Target="fonts/Roboto-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BarlowCondensed-italic.fntdata"/><Relationship Id="rId50" Type="http://schemas.openxmlformats.org/officeDocument/2006/relationships/font" Target="fonts/BarlowCondensed-bold.fntdata"/><Relationship Id="rId53" Type="http://schemas.openxmlformats.org/officeDocument/2006/relationships/font" Target="fonts/SourceCodePro-regular.fntdata"/><Relationship Id="rId52" Type="http://schemas.openxmlformats.org/officeDocument/2006/relationships/font" Target="fonts/BarlowCondensed-boldItalic.fntdata"/><Relationship Id="rId11" Type="http://schemas.openxmlformats.org/officeDocument/2006/relationships/slide" Target="slides/slide6.xml"/><Relationship Id="rId55" Type="http://schemas.openxmlformats.org/officeDocument/2006/relationships/font" Target="fonts/SourceCodePro-italic.fntdata"/><Relationship Id="rId10" Type="http://schemas.openxmlformats.org/officeDocument/2006/relationships/slide" Target="slides/slide5.xml"/><Relationship Id="rId54" Type="http://schemas.openxmlformats.org/officeDocument/2006/relationships/font" Target="fonts/SourceCodePro-bold.fntdata"/><Relationship Id="rId13" Type="http://schemas.openxmlformats.org/officeDocument/2006/relationships/slide" Target="slides/slide8.xml"/><Relationship Id="rId57" Type="http://schemas.openxmlformats.org/officeDocument/2006/relationships/font" Target="fonts/HomemadeApple-regular.fntdata"/><Relationship Id="rId12" Type="http://schemas.openxmlformats.org/officeDocument/2006/relationships/slide" Target="slides/slide7.xml"/><Relationship Id="rId56" Type="http://schemas.openxmlformats.org/officeDocument/2006/relationships/font" Target="fonts/SourceCodePro-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1" name="Google Shape;931;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 name="Shape 993"/>
        <p:cNvGrpSpPr/>
        <p:nvPr/>
      </p:nvGrpSpPr>
      <p:grpSpPr>
        <a:xfrm>
          <a:off x="0" y="0"/>
          <a:ext cx="0" cy="0"/>
          <a:chOff x="0" y="0"/>
          <a:chExt cx="0" cy="0"/>
        </a:xfrm>
      </p:grpSpPr>
      <p:sp>
        <p:nvSpPr>
          <p:cNvPr id="994" name="Google Shape;994;g1851d18d94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5" name="Google Shape;995;g1851d18d94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9" name="Shape 999"/>
        <p:cNvGrpSpPr/>
        <p:nvPr/>
      </p:nvGrpSpPr>
      <p:grpSpPr>
        <a:xfrm>
          <a:off x="0" y="0"/>
          <a:ext cx="0" cy="0"/>
          <a:chOff x="0" y="0"/>
          <a:chExt cx="0" cy="0"/>
        </a:xfrm>
      </p:grpSpPr>
      <p:sp>
        <p:nvSpPr>
          <p:cNvPr id="1000" name="Google Shape;1000;g18c1179ebcc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1" name="Google Shape;1001;g18c1179ebcc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g18c1179ebcc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7" name="Google Shape;1007;g18c1179ebcc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 name="Shape 1011"/>
        <p:cNvGrpSpPr/>
        <p:nvPr/>
      </p:nvGrpSpPr>
      <p:grpSpPr>
        <a:xfrm>
          <a:off x="0" y="0"/>
          <a:ext cx="0" cy="0"/>
          <a:chOff x="0" y="0"/>
          <a:chExt cx="0" cy="0"/>
        </a:xfrm>
      </p:grpSpPr>
      <p:sp>
        <p:nvSpPr>
          <p:cNvPr id="1012" name="Google Shape;1012;g18c1179ebcc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3" name="Google Shape;1013;g18c1179ebcc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g1868d9431b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9" name="Google Shape;1019;g1868d9431b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g18c1179ebcc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5" name="Google Shape;1025;g18c1179ebcc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g18c1179ebcc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2" name="Google Shape;1032;g18c1179ebcc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 name="Shape 1037"/>
        <p:cNvGrpSpPr/>
        <p:nvPr/>
      </p:nvGrpSpPr>
      <p:grpSpPr>
        <a:xfrm>
          <a:off x="0" y="0"/>
          <a:ext cx="0" cy="0"/>
          <a:chOff x="0" y="0"/>
          <a:chExt cx="0" cy="0"/>
        </a:xfrm>
      </p:grpSpPr>
      <p:sp>
        <p:nvSpPr>
          <p:cNvPr id="1038" name="Google Shape;1038;g18c1179ebcc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9" name="Google Shape;1039;g18c1179ebcc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3" name="Shape 1043"/>
        <p:cNvGrpSpPr/>
        <p:nvPr/>
      </p:nvGrpSpPr>
      <p:grpSpPr>
        <a:xfrm>
          <a:off x="0" y="0"/>
          <a:ext cx="0" cy="0"/>
          <a:chOff x="0" y="0"/>
          <a:chExt cx="0" cy="0"/>
        </a:xfrm>
      </p:grpSpPr>
      <p:sp>
        <p:nvSpPr>
          <p:cNvPr id="1044" name="Google Shape;1044;g18b4c2795ee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5" name="Google Shape;1045;g18b4c2795ee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g18d37aced6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1" name="Google Shape;1051;g18d37aced6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6" name="Google Shape;936;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5" name="Shape 1055"/>
        <p:cNvGrpSpPr/>
        <p:nvPr/>
      </p:nvGrpSpPr>
      <p:grpSpPr>
        <a:xfrm>
          <a:off x="0" y="0"/>
          <a:ext cx="0" cy="0"/>
          <a:chOff x="0" y="0"/>
          <a:chExt cx="0" cy="0"/>
        </a:xfrm>
      </p:grpSpPr>
      <p:sp>
        <p:nvSpPr>
          <p:cNvPr id="1056" name="Google Shape;1056;g18d37aced6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7" name="Google Shape;1057;g18d37aced6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1" name="Shape 1061"/>
        <p:cNvGrpSpPr/>
        <p:nvPr/>
      </p:nvGrpSpPr>
      <p:grpSpPr>
        <a:xfrm>
          <a:off x="0" y="0"/>
          <a:ext cx="0" cy="0"/>
          <a:chOff x="0" y="0"/>
          <a:chExt cx="0" cy="0"/>
        </a:xfrm>
      </p:grpSpPr>
      <p:sp>
        <p:nvSpPr>
          <p:cNvPr id="1062" name="Google Shape;1062;g18cf04289c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3" name="Google Shape;1063;g18cf04289c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 name="Shape 1068"/>
        <p:cNvGrpSpPr/>
        <p:nvPr/>
      </p:nvGrpSpPr>
      <p:grpSpPr>
        <a:xfrm>
          <a:off x="0" y="0"/>
          <a:ext cx="0" cy="0"/>
          <a:chOff x="0" y="0"/>
          <a:chExt cx="0" cy="0"/>
        </a:xfrm>
      </p:grpSpPr>
      <p:sp>
        <p:nvSpPr>
          <p:cNvPr id="1069" name="Google Shape;1069;g18cf04289c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0" name="Google Shape;1070;g18cf04289c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7" name="Shape 1077"/>
        <p:cNvGrpSpPr/>
        <p:nvPr/>
      </p:nvGrpSpPr>
      <p:grpSpPr>
        <a:xfrm>
          <a:off x="0" y="0"/>
          <a:ext cx="0" cy="0"/>
          <a:chOff x="0" y="0"/>
          <a:chExt cx="0" cy="0"/>
        </a:xfrm>
      </p:grpSpPr>
      <p:sp>
        <p:nvSpPr>
          <p:cNvPr id="1078" name="Google Shape;1078;g18cf04289ce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9" name="Google Shape;1079;g18cf04289ce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5" name="Shape 1085"/>
        <p:cNvGrpSpPr/>
        <p:nvPr/>
      </p:nvGrpSpPr>
      <p:grpSpPr>
        <a:xfrm>
          <a:off x="0" y="0"/>
          <a:ext cx="0" cy="0"/>
          <a:chOff x="0" y="0"/>
          <a:chExt cx="0" cy="0"/>
        </a:xfrm>
      </p:grpSpPr>
      <p:sp>
        <p:nvSpPr>
          <p:cNvPr id="1086" name="Google Shape;1086;g18cf04289ce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7" name="Google Shape;1087;g18cf04289ce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3" name="Shape 1093"/>
        <p:cNvGrpSpPr/>
        <p:nvPr/>
      </p:nvGrpSpPr>
      <p:grpSpPr>
        <a:xfrm>
          <a:off x="0" y="0"/>
          <a:ext cx="0" cy="0"/>
          <a:chOff x="0" y="0"/>
          <a:chExt cx="0" cy="0"/>
        </a:xfrm>
      </p:grpSpPr>
      <p:sp>
        <p:nvSpPr>
          <p:cNvPr id="1094" name="Google Shape;1094;g18cf04289c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5" name="Google Shape;1095;g18cf04289c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0" name="Shape 1100"/>
        <p:cNvGrpSpPr/>
        <p:nvPr/>
      </p:nvGrpSpPr>
      <p:grpSpPr>
        <a:xfrm>
          <a:off x="0" y="0"/>
          <a:ext cx="0" cy="0"/>
          <a:chOff x="0" y="0"/>
          <a:chExt cx="0" cy="0"/>
        </a:xfrm>
      </p:grpSpPr>
      <p:sp>
        <p:nvSpPr>
          <p:cNvPr id="1101" name="Google Shape;1101;g18cf04289ce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2" name="Google Shape;1102;g18cf04289ce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8" name="Shape 1108"/>
        <p:cNvGrpSpPr/>
        <p:nvPr/>
      </p:nvGrpSpPr>
      <p:grpSpPr>
        <a:xfrm>
          <a:off x="0" y="0"/>
          <a:ext cx="0" cy="0"/>
          <a:chOff x="0" y="0"/>
          <a:chExt cx="0" cy="0"/>
        </a:xfrm>
      </p:grpSpPr>
      <p:sp>
        <p:nvSpPr>
          <p:cNvPr id="1109" name="Google Shape;1109;g18cf04289ce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0" name="Google Shape;1110;g18cf04289ce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g18cf04289ce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6" name="Google Shape;1116;g18cf04289ce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0" name="Shape 1120"/>
        <p:cNvGrpSpPr/>
        <p:nvPr/>
      </p:nvGrpSpPr>
      <p:grpSpPr>
        <a:xfrm>
          <a:off x="0" y="0"/>
          <a:ext cx="0" cy="0"/>
          <a:chOff x="0" y="0"/>
          <a:chExt cx="0" cy="0"/>
        </a:xfrm>
      </p:grpSpPr>
      <p:sp>
        <p:nvSpPr>
          <p:cNvPr id="1121" name="Google Shape;1121;g18d37aced6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2" name="Google Shape;1122;g18d37aced6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7" name="Google Shape;947;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1" name="Shape 1131"/>
        <p:cNvGrpSpPr/>
        <p:nvPr/>
      </p:nvGrpSpPr>
      <p:grpSpPr>
        <a:xfrm>
          <a:off x="0" y="0"/>
          <a:ext cx="0" cy="0"/>
          <a:chOff x="0" y="0"/>
          <a:chExt cx="0" cy="0"/>
        </a:xfrm>
      </p:grpSpPr>
      <p:sp>
        <p:nvSpPr>
          <p:cNvPr id="1132" name="Google Shape;1132;g18d37aced6d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3" name="Google Shape;1133;g18d37aced6d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g18c1179ebc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4" name="Google Shape;954;g18c1179ebc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g18c1179ebc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4" name="Google Shape;964;g18c1179ebc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g18c1179ebcc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0" name="Google Shape;970;g18c1179ebcc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 name="Shape 975"/>
        <p:cNvGrpSpPr/>
        <p:nvPr/>
      </p:nvGrpSpPr>
      <p:grpSpPr>
        <a:xfrm>
          <a:off x="0" y="0"/>
          <a:ext cx="0" cy="0"/>
          <a:chOff x="0" y="0"/>
          <a:chExt cx="0" cy="0"/>
        </a:xfrm>
      </p:grpSpPr>
      <p:sp>
        <p:nvSpPr>
          <p:cNvPr id="976" name="Google Shape;976;g18c1179ebcc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7" name="Google Shape;977;g18c1179ebcc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g18c1179ebc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3" name="Google Shape;983;g18c1179ebc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g18c1179ebc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9" name="Google Shape;989;g18c1179ebc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2.png"/><Relationship Id="rId11" Type="http://schemas.openxmlformats.org/officeDocument/2006/relationships/image" Target="../media/image5.png"/><Relationship Id="rId10" Type="http://schemas.openxmlformats.org/officeDocument/2006/relationships/image" Target="../media/image4.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1.png"/><Relationship Id="rId7" Type="http://schemas.openxmlformats.org/officeDocument/2006/relationships/hyperlink" Target="https://www.pinterest.com/slidesmania/" TargetMode="External"/><Relationship Id="rId8"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0" name="Shape 10"/>
        <p:cNvGrpSpPr/>
        <p:nvPr/>
      </p:nvGrpSpPr>
      <p:grpSpPr>
        <a:xfrm>
          <a:off x="0" y="0"/>
          <a:ext cx="0" cy="0"/>
          <a:chOff x="0" y="0"/>
          <a:chExt cx="0" cy="0"/>
        </a:xfrm>
      </p:grpSpPr>
      <p:sp>
        <p:nvSpPr>
          <p:cNvPr id="11" name="Google Shape;11;p2"/>
          <p:cNvSpPr txBox="1"/>
          <p:nvPr>
            <p:ph type="title"/>
          </p:nvPr>
        </p:nvSpPr>
        <p:spPr>
          <a:xfrm>
            <a:off x="397438" y="1993805"/>
            <a:ext cx="11360700" cy="1230600"/>
          </a:xfrm>
          <a:prstGeom prst="rect">
            <a:avLst/>
          </a:prstGeom>
        </p:spPr>
        <p:txBody>
          <a:bodyPr anchorCtr="0" anchor="ctr" bIns="121900" lIns="121900" spcFirstLastPara="1" rIns="121900" wrap="square" tIns="12190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12" name="Google Shape;12;p2"/>
          <p:cNvSpPr txBox="1"/>
          <p:nvPr>
            <p:ph idx="1" type="subTitle"/>
          </p:nvPr>
        </p:nvSpPr>
        <p:spPr>
          <a:xfrm>
            <a:off x="414638" y="3610525"/>
            <a:ext cx="11379900" cy="717900"/>
          </a:xfrm>
          <a:prstGeom prst="rect">
            <a:avLst/>
          </a:prstGeom>
        </p:spPr>
        <p:txBody>
          <a:bodyPr anchorCtr="0" anchor="ctr" bIns="121900" lIns="121900" spcFirstLastPara="1" rIns="121900" wrap="square" tIns="12190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a:lvl2pPr>
            <a:lvl3pPr lvl="2" algn="ctr">
              <a:lnSpc>
                <a:spcPct val="100000"/>
              </a:lnSpc>
              <a:spcBef>
                <a:spcPts val="0"/>
              </a:spcBef>
              <a:spcAft>
                <a:spcPts val="0"/>
              </a:spcAft>
              <a:buSzPts val="1800"/>
              <a:buNone/>
              <a:defRPr/>
            </a:lvl3pPr>
            <a:lvl4pPr lvl="3" algn="ctr">
              <a:lnSpc>
                <a:spcPct val="100000"/>
              </a:lnSpc>
              <a:spcBef>
                <a:spcPts val="0"/>
              </a:spcBef>
              <a:spcAft>
                <a:spcPts val="0"/>
              </a:spcAft>
              <a:buSzPts val="1800"/>
              <a:buNone/>
              <a:defRPr/>
            </a:lvl4pPr>
            <a:lvl5pPr lvl="4" algn="ctr">
              <a:lnSpc>
                <a:spcPct val="100000"/>
              </a:lnSpc>
              <a:spcBef>
                <a:spcPts val="0"/>
              </a:spcBef>
              <a:spcAft>
                <a:spcPts val="0"/>
              </a:spcAft>
              <a:buSzPts val="1800"/>
              <a:buNone/>
              <a:defRPr/>
            </a:lvl5pPr>
            <a:lvl6pPr lvl="5" algn="ctr">
              <a:lnSpc>
                <a:spcPct val="100000"/>
              </a:lnSpc>
              <a:spcBef>
                <a:spcPts val="0"/>
              </a:spcBef>
              <a:spcAft>
                <a:spcPts val="0"/>
              </a:spcAft>
              <a:buSzPts val="1800"/>
              <a:buNone/>
              <a:defRPr/>
            </a:lvl6pPr>
            <a:lvl7pPr lvl="6" algn="ctr">
              <a:lnSpc>
                <a:spcPct val="100000"/>
              </a:lnSpc>
              <a:spcBef>
                <a:spcPts val="0"/>
              </a:spcBef>
              <a:spcAft>
                <a:spcPts val="0"/>
              </a:spcAft>
              <a:buSzPts val="1800"/>
              <a:buNone/>
              <a:defRPr/>
            </a:lvl7pPr>
            <a:lvl8pPr lvl="7" algn="ctr">
              <a:lnSpc>
                <a:spcPct val="100000"/>
              </a:lnSpc>
              <a:spcBef>
                <a:spcPts val="0"/>
              </a:spcBef>
              <a:spcAft>
                <a:spcPts val="0"/>
              </a:spcAft>
              <a:buSzPts val="1800"/>
              <a:buNone/>
              <a:defRPr/>
            </a:lvl8pPr>
            <a:lvl9pPr lvl="8" algn="ctr">
              <a:lnSpc>
                <a:spcPct val="100000"/>
              </a:lnSpc>
              <a:spcBef>
                <a:spcPts val="0"/>
              </a:spcBef>
              <a:spcAft>
                <a:spcPts val="0"/>
              </a:spcAft>
              <a:buSzPts val="1800"/>
              <a:buNone/>
              <a:defRPr/>
            </a:lvl9pPr>
          </a:lstStyle>
          <a:p/>
        </p:txBody>
      </p:sp>
      <p:sp>
        <p:nvSpPr>
          <p:cNvPr id="13" name="Google Shape;13;p2"/>
          <p:cNvSpPr/>
          <p:nvPr/>
        </p:nvSpPr>
        <p:spPr>
          <a:xfrm rot="-5400000">
            <a:off x="559326" y="3897135"/>
            <a:ext cx="2391606" cy="3530123"/>
          </a:xfrm>
          <a:custGeom>
            <a:rect b="b" l="l" r="r" t="t"/>
            <a:pathLst>
              <a:path extrusionOk="0" h="3530123" w="2391606">
                <a:moveTo>
                  <a:pt x="22182" y="1399901"/>
                </a:moveTo>
                <a:cubicBezTo>
                  <a:pt x="24136" y="1408270"/>
                  <a:pt x="22995" y="1417208"/>
                  <a:pt x="20214" y="1426242"/>
                </a:cubicBezTo>
                <a:lnTo>
                  <a:pt x="0" y="1468367"/>
                </a:lnTo>
                <a:lnTo>
                  <a:pt x="0" y="1378432"/>
                </a:lnTo>
                <a:lnTo>
                  <a:pt x="5583" y="1376975"/>
                </a:lnTo>
                <a:cubicBezTo>
                  <a:pt x="15180" y="1383733"/>
                  <a:pt x="20228" y="1391532"/>
                  <a:pt x="22182" y="1399901"/>
                </a:cubicBezTo>
                <a:close/>
                <a:moveTo>
                  <a:pt x="36488" y="1654778"/>
                </a:moveTo>
                <a:cubicBezTo>
                  <a:pt x="36722" y="1666784"/>
                  <a:pt x="35967" y="1677810"/>
                  <a:pt x="30984" y="1684629"/>
                </a:cubicBezTo>
                <a:cubicBezTo>
                  <a:pt x="23062" y="1686406"/>
                  <a:pt x="15685" y="1686853"/>
                  <a:pt x="8931" y="1686230"/>
                </a:cubicBezTo>
                <a:lnTo>
                  <a:pt x="0" y="1683877"/>
                </a:lnTo>
                <a:lnTo>
                  <a:pt x="0" y="1605551"/>
                </a:lnTo>
                <a:lnTo>
                  <a:pt x="15069" y="1607236"/>
                </a:lnTo>
                <a:cubicBezTo>
                  <a:pt x="23084" y="1610146"/>
                  <a:pt x="29679" y="1614474"/>
                  <a:pt x="36049" y="1619047"/>
                </a:cubicBezTo>
                <a:cubicBezTo>
                  <a:pt x="35028" y="1629787"/>
                  <a:pt x="36253" y="1642773"/>
                  <a:pt x="36488" y="1654778"/>
                </a:cubicBezTo>
                <a:close/>
                <a:moveTo>
                  <a:pt x="101628" y="2007476"/>
                </a:moveTo>
                <a:cubicBezTo>
                  <a:pt x="82435" y="1984690"/>
                  <a:pt x="59404" y="1981096"/>
                  <a:pt x="26001" y="1982239"/>
                </a:cubicBezTo>
                <a:cubicBezTo>
                  <a:pt x="10074" y="1998410"/>
                  <a:pt x="8279" y="2022992"/>
                  <a:pt x="26001" y="2037693"/>
                </a:cubicBezTo>
                <a:cubicBezTo>
                  <a:pt x="61364" y="2042350"/>
                  <a:pt x="66265" y="2033201"/>
                  <a:pt x="81456" y="2022584"/>
                </a:cubicBezTo>
                <a:cubicBezTo>
                  <a:pt x="88806" y="2017439"/>
                  <a:pt x="100240" y="2017031"/>
                  <a:pt x="101628" y="2007476"/>
                </a:cubicBezTo>
                <a:close/>
                <a:moveTo>
                  <a:pt x="101630" y="1185291"/>
                </a:moveTo>
                <a:cubicBezTo>
                  <a:pt x="93871" y="1207343"/>
                  <a:pt x="30250" y="1205710"/>
                  <a:pt x="15875" y="1190273"/>
                </a:cubicBezTo>
                <a:cubicBezTo>
                  <a:pt x="22899" y="1183821"/>
                  <a:pt x="18978" y="1166506"/>
                  <a:pt x="26002" y="1160055"/>
                </a:cubicBezTo>
                <a:cubicBezTo>
                  <a:pt x="46175" y="1160055"/>
                  <a:pt x="66348" y="1160055"/>
                  <a:pt x="86520" y="1160055"/>
                </a:cubicBezTo>
                <a:cubicBezTo>
                  <a:pt x="92401" y="1167569"/>
                  <a:pt x="92810" y="1180718"/>
                  <a:pt x="101630" y="1185291"/>
                </a:cubicBezTo>
                <a:close/>
                <a:moveTo>
                  <a:pt x="106692" y="1321437"/>
                </a:moveTo>
                <a:cubicBezTo>
                  <a:pt x="98525" y="1329033"/>
                  <a:pt x="81375" y="1317109"/>
                  <a:pt x="61283" y="1321437"/>
                </a:cubicBezTo>
                <a:cubicBezTo>
                  <a:pt x="72309" y="1315639"/>
                  <a:pt x="77454" y="1304041"/>
                  <a:pt x="81456" y="1291138"/>
                </a:cubicBezTo>
                <a:cubicBezTo>
                  <a:pt x="94688" y="1296446"/>
                  <a:pt x="103916" y="1305675"/>
                  <a:pt x="106692" y="1321437"/>
                </a:cubicBezTo>
                <a:close/>
                <a:moveTo>
                  <a:pt x="126865" y="1972112"/>
                </a:moveTo>
                <a:cubicBezTo>
                  <a:pt x="116329" y="1969171"/>
                  <a:pt x="112490" y="1959616"/>
                  <a:pt x="96565" y="1962066"/>
                </a:cubicBezTo>
                <a:cubicBezTo>
                  <a:pt x="96237" y="1968519"/>
                  <a:pt x="90113" y="1969008"/>
                  <a:pt x="91501" y="1977176"/>
                </a:cubicBezTo>
                <a:cubicBezTo>
                  <a:pt x="98362" y="1984036"/>
                  <a:pt x="126783" y="1986813"/>
                  <a:pt x="126865" y="1972112"/>
                </a:cubicBezTo>
                <a:close/>
                <a:moveTo>
                  <a:pt x="148830" y="44964"/>
                </a:moveTo>
                <a:cubicBezTo>
                  <a:pt x="146625" y="61984"/>
                  <a:pt x="132889" y="71034"/>
                  <a:pt x="111758" y="75629"/>
                </a:cubicBezTo>
                <a:cubicBezTo>
                  <a:pt x="94933" y="67135"/>
                  <a:pt x="86357" y="40918"/>
                  <a:pt x="96566" y="20092"/>
                </a:cubicBezTo>
                <a:cubicBezTo>
                  <a:pt x="106816" y="17316"/>
                  <a:pt x="115371" y="16172"/>
                  <a:pt x="123396" y="16928"/>
                </a:cubicBezTo>
                <a:cubicBezTo>
                  <a:pt x="131420" y="17683"/>
                  <a:pt x="138913" y="20337"/>
                  <a:pt x="147039" y="25156"/>
                </a:cubicBezTo>
                <a:cubicBezTo>
                  <a:pt x="149019" y="32731"/>
                  <a:pt x="149566" y="39290"/>
                  <a:pt x="148830" y="44964"/>
                </a:cubicBezTo>
                <a:close/>
                <a:moveTo>
                  <a:pt x="152006" y="2005359"/>
                </a:moveTo>
                <a:cubicBezTo>
                  <a:pt x="153342" y="1992300"/>
                  <a:pt x="144077" y="1978564"/>
                  <a:pt x="126865" y="1982239"/>
                </a:cubicBezTo>
                <a:cubicBezTo>
                  <a:pt x="126701" y="2000861"/>
                  <a:pt x="129071" y="2016949"/>
                  <a:pt x="147037" y="2017521"/>
                </a:cubicBezTo>
                <a:cubicBezTo>
                  <a:pt x="149937" y="2013989"/>
                  <a:pt x="151560" y="2009712"/>
                  <a:pt x="152006" y="2005359"/>
                </a:cubicBezTo>
                <a:close/>
                <a:moveTo>
                  <a:pt x="152102" y="1689611"/>
                </a:moveTo>
                <a:cubicBezTo>
                  <a:pt x="151530" y="1702515"/>
                  <a:pt x="133317" y="1701617"/>
                  <a:pt x="126865" y="1694674"/>
                </a:cubicBezTo>
                <a:cubicBezTo>
                  <a:pt x="127110" y="1688263"/>
                  <a:pt x="131807" y="1685283"/>
                  <a:pt x="137248" y="1684762"/>
                </a:cubicBezTo>
                <a:cubicBezTo>
                  <a:pt x="142689" y="1684241"/>
                  <a:pt x="148876" y="1686181"/>
                  <a:pt x="152102" y="1689611"/>
                </a:cubicBezTo>
                <a:close/>
                <a:moveTo>
                  <a:pt x="172192" y="1523246"/>
                </a:moveTo>
                <a:cubicBezTo>
                  <a:pt x="170968" y="1528719"/>
                  <a:pt x="162147" y="1526677"/>
                  <a:pt x="162147" y="1533291"/>
                </a:cubicBezTo>
                <a:cubicBezTo>
                  <a:pt x="149326" y="1532802"/>
                  <a:pt x="150223" y="1514508"/>
                  <a:pt x="157085" y="1508137"/>
                </a:cubicBezTo>
                <a:cubicBezTo>
                  <a:pt x="168681" y="1506586"/>
                  <a:pt x="162720" y="1522675"/>
                  <a:pt x="172192" y="1523246"/>
                </a:cubicBezTo>
                <a:close/>
                <a:moveTo>
                  <a:pt x="187384" y="1624111"/>
                </a:moveTo>
                <a:cubicBezTo>
                  <a:pt x="162065" y="1641344"/>
                  <a:pt x="144179" y="1597240"/>
                  <a:pt x="172274" y="1588829"/>
                </a:cubicBezTo>
                <a:cubicBezTo>
                  <a:pt x="185260" y="1592668"/>
                  <a:pt x="189834" y="1604917"/>
                  <a:pt x="187384" y="1624111"/>
                </a:cubicBezTo>
                <a:close/>
                <a:moveTo>
                  <a:pt x="190221" y="2276612"/>
                </a:moveTo>
                <a:cubicBezTo>
                  <a:pt x="190016" y="2265965"/>
                  <a:pt x="183830" y="2255552"/>
                  <a:pt x="172273" y="2254612"/>
                </a:cubicBezTo>
                <a:cubicBezTo>
                  <a:pt x="175214" y="2278052"/>
                  <a:pt x="165331" y="2285076"/>
                  <a:pt x="172273" y="2300022"/>
                </a:cubicBezTo>
                <a:cubicBezTo>
                  <a:pt x="184647" y="2298143"/>
                  <a:pt x="190425" y="2287260"/>
                  <a:pt x="190221" y="2276612"/>
                </a:cubicBezTo>
                <a:close/>
                <a:moveTo>
                  <a:pt x="308339" y="1523165"/>
                </a:moveTo>
                <a:cubicBezTo>
                  <a:pt x="298700" y="1521042"/>
                  <a:pt x="299190" y="1508710"/>
                  <a:pt x="283102" y="1513120"/>
                </a:cubicBezTo>
                <a:cubicBezTo>
                  <a:pt x="285388" y="1497358"/>
                  <a:pt x="272321" y="1497031"/>
                  <a:pt x="257865" y="1498011"/>
                </a:cubicBezTo>
                <a:cubicBezTo>
                  <a:pt x="257946" y="1503076"/>
                  <a:pt x="257946" y="1508138"/>
                  <a:pt x="257946" y="1513120"/>
                </a:cubicBezTo>
                <a:cubicBezTo>
                  <a:pt x="279590" y="1514998"/>
                  <a:pt x="277466" y="1540726"/>
                  <a:pt x="293230" y="1548402"/>
                </a:cubicBezTo>
                <a:cubicBezTo>
                  <a:pt x="290861" y="1532558"/>
                  <a:pt x="306786" y="1535090"/>
                  <a:pt x="308339" y="1523165"/>
                </a:cubicBezTo>
                <a:close/>
                <a:moveTo>
                  <a:pt x="359270" y="917605"/>
                </a:moveTo>
                <a:cubicBezTo>
                  <a:pt x="358627" y="906488"/>
                  <a:pt x="355340" y="898015"/>
                  <a:pt x="343782" y="897810"/>
                </a:cubicBezTo>
                <a:cubicBezTo>
                  <a:pt x="332268" y="909816"/>
                  <a:pt x="334963" y="936032"/>
                  <a:pt x="328675" y="953264"/>
                </a:cubicBezTo>
                <a:cubicBezTo>
                  <a:pt x="338066" y="963147"/>
                  <a:pt x="347131" y="954816"/>
                  <a:pt x="358892" y="953264"/>
                </a:cubicBezTo>
                <a:cubicBezTo>
                  <a:pt x="357912" y="942484"/>
                  <a:pt x="359913" y="928722"/>
                  <a:pt x="359270" y="917605"/>
                </a:cubicBezTo>
                <a:close/>
                <a:moveTo>
                  <a:pt x="374002" y="2022584"/>
                </a:moveTo>
                <a:cubicBezTo>
                  <a:pt x="376127" y="2033119"/>
                  <a:pt x="370572" y="2035978"/>
                  <a:pt x="368939" y="2042756"/>
                </a:cubicBezTo>
                <a:cubicBezTo>
                  <a:pt x="356116" y="2042103"/>
                  <a:pt x="349419" y="2035406"/>
                  <a:pt x="348766" y="2022584"/>
                </a:cubicBezTo>
                <a:cubicBezTo>
                  <a:pt x="357177" y="2022584"/>
                  <a:pt x="365591" y="2022584"/>
                  <a:pt x="374002" y="2022584"/>
                </a:cubicBezTo>
                <a:close/>
                <a:moveTo>
                  <a:pt x="427946" y="278243"/>
                </a:moveTo>
                <a:cubicBezTo>
                  <a:pt x="427252" y="285093"/>
                  <a:pt x="422025" y="292505"/>
                  <a:pt x="414348" y="292546"/>
                </a:cubicBezTo>
                <a:cubicBezTo>
                  <a:pt x="414348" y="284134"/>
                  <a:pt x="414348" y="275723"/>
                  <a:pt x="414348" y="267309"/>
                </a:cubicBezTo>
                <a:cubicBezTo>
                  <a:pt x="424802" y="265104"/>
                  <a:pt x="428640" y="271393"/>
                  <a:pt x="427946" y="278243"/>
                </a:cubicBezTo>
                <a:close/>
                <a:moveTo>
                  <a:pt x="484717" y="2169643"/>
                </a:moveTo>
                <a:cubicBezTo>
                  <a:pt x="483686" y="2162426"/>
                  <a:pt x="480215" y="2155791"/>
                  <a:pt x="474866" y="2153749"/>
                </a:cubicBezTo>
                <a:cubicBezTo>
                  <a:pt x="467351" y="2168449"/>
                  <a:pt x="460736" y="2183558"/>
                  <a:pt x="479928" y="2189030"/>
                </a:cubicBezTo>
                <a:cubicBezTo>
                  <a:pt x="484339" y="2184660"/>
                  <a:pt x="485748" y="2176861"/>
                  <a:pt x="484717" y="2169643"/>
                </a:cubicBezTo>
                <a:close/>
                <a:moveTo>
                  <a:pt x="485075" y="1987221"/>
                </a:moveTo>
                <a:cubicBezTo>
                  <a:pt x="485075" y="1997348"/>
                  <a:pt x="485075" y="2007394"/>
                  <a:pt x="485075" y="2017521"/>
                </a:cubicBezTo>
                <a:cubicBezTo>
                  <a:pt x="462942" y="2029853"/>
                  <a:pt x="448650" y="2025199"/>
                  <a:pt x="429538" y="2012458"/>
                </a:cubicBezTo>
                <a:cubicBezTo>
                  <a:pt x="438522" y="2002983"/>
                  <a:pt x="443178" y="1989098"/>
                  <a:pt x="454775" y="1982158"/>
                </a:cubicBezTo>
                <a:cubicBezTo>
                  <a:pt x="470211" y="1978564"/>
                  <a:pt x="473151" y="1987303"/>
                  <a:pt x="485075" y="1987221"/>
                </a:cubicBezTo>
                <a:close/>
                <a:moveTo>
                  <a:pt x="626203" y="307655"/>
                </a:moveTo>
                <a:cubicBezTo>
                  <a:pt x="616892" y="307165"/>
                  <a:pt x="605028" y="302020"/>
                  <a:pt x="595116" y="300202"/>
                </a:cubicBezTo>
                <a:cubicBezTo>
                  <a:pt x="585203" y="298385"/>
                  <a:pt x="577240" y="299896"/>
                  <a:pt x="575730" y="312718"/>
                </a:cubicBezTo>
                <a:cubicBezTo>
                  <a:pt x="584795" y="319170"/>
                  <a:pt x="624487" y="324070"/>
                  <a:pt x="626203" y="307655"/>
                </a:cubicBezTo>
                <a:close/>
                <a:moveTo>
                  <a:pt x="634116" y="2550374"/>
                </a:moveTo>
                <a:cubicBezTo>
                  <a:pt x="634453" y="2554508"/>
                  <a:pt x="632166" y="2556713"/>
                  <a:pt x="621221" y="2557203"/>
                </a:cubicBezTo>
                <a:cubicBezTo>
                  <a:pt x="615913" y="2552466"/>
                  <a:pt x="616567" y="2531231"/>
                  <a:pt x="631268" y="2531967"/>
                </a:cubicBezTo>
                <a:cubicBezTo>
                  <a:pt x="630819" y="2540175"/>
                  <a:pt x="633780" y="2546239"/>
                  <a:pt x="634116" y="2550374"/>
                </a:cubicBezTo>
                <a:close/>
                <a:moveTo>
                  <a:pt x="681657" y="363109"/>
                </a:moveTo>
                <a:cubicBezTo>
                  <a:pt x="665813" y="353717"/>
                  <a:pt x="649724" y="344652"/>
                  <a:pt x="641311" y="327827"/>
                </a:cubicBezTo>
                <a:cubicBezTo>
                  <a:pt x="641474" y="364988"/>
                  <a:pt x="635513" y="395942"/>
                  <a:pt x="631183" y="428691"/>
                </a:cubicBezTo>
                <a:cubicBezTo>
                  <a:pt x="665160" y="440860"/>
                  <a:pt x="673245" y="392347"/>
                  <a:pt x="681657" y="363109"/>
                </a:cubicBezTo>
                <a:close/>
                <a:moveTo>
                  <a:pt x="711975" y="2468258"/>
                </a:moveTo>
                <a:lnTo>
                  <a:pt x="708832" y="2466028"/>
                </a:lnTo>
                <a:lnTo>
                  <a:pt x="697146" y="2465820"/>
                </a:lnTo>
                <a:lnTo>
                  <a:pt x="699815" y="2468148"/>
                </a:lnTo>
                <a:close/>
                <a:moveTo>
                  <a:pt x="753282" y="2410115"/>
                </a:moveTo>
                <a:cubicBezTo>
                  <a:pt x="753731" y="2405031"/>
                  <a:pt x="752134" y="2401998"/>
                  <a:pt x="749546" y="2399960"/>
                </a:cubicBezTo>
                <a:lnTo>
                  <a:pt x="747838" y="2399221"/>
                </a:lnTo>
                <a:lnTo>
                  <a:pt x="742258" y="2406357"/>
                </a:lnTo>
                <a:lnTo>
                  <a:pt x="741200" y="2407651"/>
                </a:lnTo>
                <a:lnTo>
                  <a:pt x="743156" y="2410196"/>
                </a:lnTo>
                <a:lnTo>
                  <a:pt x="739122" y="2410196"/>
                </a:lnTo>
                <a:lnTo>
                  <a:pt x="721839" y="2431349"/>
                </a:lnTo>
                <a:cubicBezTo>
                  <a:pt x="697501" y="2427102"/>
                  <a:pt x="687864" y="2437719"/>
                  <a:pt x="686558" y="2456585"/>
                </a:cubicBezTo>
                <a:lnTo>
                  <a:pt x="690791" y="2460277"/>
                </a:lnTo>
                <a:lnTo>
                  <a:pt x="692320" y="2457617"/>
                </a:lnTo>
                <a:cubicBezTo>
                  <a:pt x="700880" y="2453543"/>
                  <a:pt x="718307" y="2458382"/>
                  <a:pt x="718001" y="2445396"/>
                </a:cubicBezTo>
                <a:cubicBezTo>
                  <a:pt x="726576" y="2448664"/>
                  <a:pt x="721186" y="2456994"/>
                  <a:pt x="712937" y="2455525"/>
                </a:cubicBezTo>
                <a:cubicBezTo>
                  <a:pt x="715999" y="2459159"/>
                  <a:pt x="720818" y="2461078"/>
                  <a:pt x="725616" y="2463018"/>
                </a:cubicBezTo>
                <a:lnTo>
                  <a:pt x="729941" y="2465640"/>
                </a:lnTo>
                <a:lnTo>
                  <a:pt x="732670" y="2465119"/>
                </a:lnTo>
                <a:lnTo>
                  <a:pt x="736091" y="2465497"/>
                </a:lnTo>
                <a:lnTo>
                  <a:pt x="734651" y="2461946"/>
                </a:lnTo>
                <a:cubicBezTo>
                  <a:pt x="735845" y="2458649"/>
                  <a:pt x="738214" y="2455729"/>
                  <a:pt x="738173" y="2455525"/>
                </a:cubicBezTo>
                <a:cubicBezTo>
                  <a:pt x="737765" y="2451930"/>
                  <a:pt x="730497" y="2446703"/>
                  <a:pt x="733109" y="2440416"/>
                </a:cubicBezTo>
                <a:cubicBezTo>
                  <a:pt x="739969" y="2424325"/>
                  <a:pt x="746748" y="2435597"/>
                  <a:pt x="748219" y="2425306"/>
                </a:cubicBezTo>
                <a:cubicBezTo>
                  <a:pt x="748791" y="2421548"/>
                  <a:pt x="734172" y="2417791"/>
                  <a:pt x="733109" y="2420242"/>
                </a:cubicBezTo>
                <a:cubicBezTo>
                  <a:pt x="738255" y="2408072"/>
                  <a:pt x="754426" y="2423182"/>
                  <a:pt x="753282" y="2410115"/>
                </a:cubicBezTo>
                <a:close/>
                <a:moveTo>
                  <a:pt x="768391" y="2712870"/>
                </a:moveTo>
                <a:cubicBezTo>
                  <a:pt x="756631" y="2714504"/>
                  <a:pt x="748953" y="2712054"/>
                  <a:pt x="743156" y="2707806"/>
                </a:cubicBezTo>
                <a:cubicBezTo>
                  <a:pt x="742502" y="2698742"/>
                  <a:pt x="749281" y="2697189"/>
                  <a:pt x="748218" y="2687634"/>
                </a:cubicBezTo>
                <a:cubicBezTo>
                  <a:pt x="762428" y="2688614"/>
                  <a:pt x="769698" y="2696373"/>
                  <a:pt x="768391" y="2712870"/>
                </a:cubicBezTo>
                <a:close/>
                <a:moveTo>
                  <a:pt x="802939" y="2158879"/>
                </a:moveTo>
                <a:cubicBezTo>
                  <a:pt x="802153" y="2149338"/>
                  <a:pt x="798897" y="2140273"/>
                  <a:pt x="792649" y="2133657"/>
                </a:cubicBezTo>
                <a:cubicBezTo>
                  <a:pt x="772885" y="2130717"/>
                  <a:pt x="763328" y="2137987"/>
                  <a:pt x="752302" y="2143702"/>
                </a:cubicBezTo>
                <a:cubicBezTo>
                  <a:pt x="742829" y="2129655"/>
                  <a:pt x="722003" y="2126879"/>
                  <a:pt x="727066" y="2098294"/>
                </a:cubicBezTo>
                <a:cubicBezTo>
                  <a:pt x="713428" y="2084573"/>
                  <a:pt x="714489" y="2111361"/>
                  <a:pt x="696767" y="2108339"/>
                </a:cubicBezTo>
                <a:cubicBezTo>
                  <a:pt x="684842" y="2108258"/>
                  <a:pt x="681903" y="2116997"/>
                  <a:pt x="666466" y="2113321"/>
                </a:cubicBezTo>
                <a:cubicBezTo>
                  <a:pt x="644007" y="2108911"/>
                  <a:pt x="637227" y="2088820"/>
                  <a:pt x="605947" y="2093148"/>
                </a:cubicBezTo>
                <a:cubicBezTo>
                  <a:pt x="597779" y="2077795"/>
                  <a:pt x="580630" y="2071423"/>
                  <a:pt x="575648" y="2052803"/>
                </a:cubicBezTo>
                <a:cubicBezTo>
                  <a:pt x="557844" y="2048392"/>
                  <a:pt x="549676" y="2065789"/>
                  <a:pt x="545347" y="2047738"/>
                </a:cubicBezTo>
                <a:cubicBezTo>
                  <a:pt x="539141" y="2031405"/>
                  <a:pt x="561682" y="2043901"/>
                  <a:pt x="555476" y="2027566"/>
                </a:cubicBezTo>
                <a:cubicBezTo>
                  <a:pt x="533098" y="2018012"/>
                  <a:pt x="541999" y="1977176"/>
                  <a:pt x="540366" y="1946876"/>
                </a:cubicBezTo>
                <a:cubicBezTo>
                  <a:pt x="523215" y="1940178"/>
                  <a:pt x="517254" y="1964435"/>
                  <a:pt x="494956" y="1967048"/>
                </a:cubicBezTo>
                <a:cubicBezTo>
                  <a:pt x="480909" y="1968681"/>
                  <a:pt x="469639" y="1956023"/>
                  <a:pt x="449547" y="1961984"/>
                </a:cubicBezTo>
                <a:cubicBezTo>
                  <a:pt x="440890" y="1945486"/>
                  <a:pt x="422923" y="1938136"/>
                  <a:pt x="414266" y="1921640"/>
                </a:cubicBezTo>
                <a:cubicBezTo>
                  <a:pt x="414266" y="1911513"/>
                  <a:pt x="414266" y="1901467"/>
                  <a:pt x="414266" y="1891421"/>
                </a:cubicBezTo>
                <a:cubicBezTo>
                  <a:pt x="382414" y="1894688"/>
                  <a:pt x="382904" y="1865613"/>
                  <a:pt x="348683" y="1871248"/>
                </a:cubicBezTo>
                <a:cubicBezTo>
                  <a:pt x="340844" y="1863980"/>
                  <a:pt x="335127" y="1854506"/>
                  <a:pt x="323446" y="1851075"/>
                </a:cubicBezTo>
                <a:cubicBezTo>
                  <a:pt x="314300" y="1860467"/>
                  <a:pt x="322630" y="1887174"/>
                  <a:pt x="308339" y="1891421"/>
                </a:cubicBezTo>
                <a:cubicBezTo>
                  <a:pt x="295351" y="1890931"/>
                  <a:pt x="301151" y="1871739"/>
                  <a:pt x="288165" y="1871248"/>
                </a:cubicBezTo>
                <a:cubicBezTo>
                  <a:pt x="274200" y="1885867"/>
                  <a:pt x="264153" y="1904406"/>
                  <a:pt x="247819" y="1916657"/>
                </a:cubicBezTo>
                <a:cubicBezTo>
                  <a:pt x="252393" y="1951450"/>
                  <a:pt x="233119" y="1962393"/>
                  <a:pt x="217602" y="1977176"/>
                </a:cubicBezTo>
                <a:cubicBezTo>
                  <a:pt x="229689" y="1980198"/>
                  <a:pt x="240632" y="1984444"/>
                  <a:pt x="257946" y="1982239"/>
                </a:cubicBezTo>
                <a:cubicBezTo>
                  <a:pt x="273220" y="1950469"/>
                  <a:pt x="307032" y="1937157"/>
                  <a:pt x="323529" y="1906530"/>
                </a:cubicBezTo>
                <a:cubicBezTo>
                  <a:pt x="333165" y="1904406"/>
                  <a:pt x="336188" y="1895668"/>
                  <a:pt x="348765" y="1896485"/>
                </a:cubicBezTo>
                <a:cubicBezTo>
                  <a:pt x="356606" y="1903835"/>
                  <a:pt x="353175" y="1922292"/>
                  <a:pt x="353829" y="1936829"/>
                </a:cubicBezTo>
                <a:cubicBezTo>
                  <a:pt x="342640" y="1940750"/>
                  <a:pt x="334146" y="1947447"/>
                  <a:pt x="318546" y="1946876"/>
                </a:cubicBezTo>
                <a:cubicBezTo>
                  <a:pt x="319118" y="1967620"/>
                  <a:pt x="295025" y="1963699"/>
                  <a:pt x="293312" y="1982157"/>
                </a:cubicBezTo>
                <a:cubicBezTo>
                  <a:pt x="282285" y="1981259"/>
                  <a:pt x="277221" y="1986323"/>
                  <a:pt x="278202" y="1997267"/>
                </a:cubicBezTo>
                <a:cubicBezTo>
                  <a:pt x="267176" y="1996368"/>
                  <a:pt x="262112" y="2001433"/>
                  <a:pt x="263093" y="2012376"/>
                </a:cubicBezTo>
                <a:cubicBezTo>
                  <a:pt x="263665" y="2021932"/>
                  <a:pt x="279754" y="2015888"/>
                  <a:pt x="278202" y="2027484"/>
                </a:cubicBezTo>
                <a:cubicBezTo>
                  <a:pt x="277874" y="2058111"/>
                  <a:pt x="303519" y="2062686"/>
                  <a:pt x="303439" y="2093066"/>
                </a:cubicBezTo>
                <a:cubicBezTo>
                  <a:pt x="328675" y="2093066"/>
                  <a:pt x="353829" y="2093066"/>
                  <a:pt x="379066" y="2093066"/>
                </a:cubicBezTo>
                <a:cubicBezTo>
                  <a:pt x="392705" y="2096169"/>
                  <a:pt x="391643" y="2114137"/>
                  <a:pt x="409365" y="2113239"/>
                </a:cubicBezTo>
                <a:cubicBezTo>
                  <a:pt x="425045" y="2091270"/>
                  <a:pt x="449139" y="2120100"/>
                  <a:pt x="480010" y="2113239"/>
                </a:cubicBezTo>
                <a:cubicBezTo>
                  <a:pt x="482625" y="2120753"/>
                  <a:pt x="487443" y="2125980"/>
                  <a:pt x="490138" y="2133412"/>
                </a:cubicBezTo>
                <a:cubicBezTo>
                  <a:pt x="505574" y="2137088"/>
                  <a:pt x="505002" y="2124673"/>
                  <a:pt x="520439" y="2128349"/>
                </a:cubicBezTo>
                <a:cubicBezTo>
                  <a:pt x="529176" y="2143376"/>
                  <a:pt x="518805" y="2153911"/>
                  <a:pt x="525501" y="2163630"/>
                </a:cubicBezTo>
                <a:cubicBezTo>
                  <a:pt x="529749" y="2174493"/>
                  <a:pt x="557680" y="2161753"/>
                  <a:pt x="560783" y="2173759"/>
                </a:cubicBezTo>
                <a:cubicBezTo>
                  <a:pt x="567645" y="2200791"/>
                  <a:pt x="551392" y="2204711"/>
                  <a:pt x="545675" y="2219167"/>
                </a:cubicBezTo>
                <a:cubicBezTo>
                  <a:pt x="558579" y="2236481"/>
                  <a:pt x="572789" y="2252571"/>
                  <a:pt x="596148" y="2259513"/>
                </a:cubicBezTo>
                <a:cubicBezTo>
                  <a:pt x="611501" y="2259676"/>
                  <a:pt x="615748" y="2248814"/>
                  <a:pt x="626448" y="2244322"/>
                </a:cubicBezTo>
                <a:cubicBezTo>
                  <a:pt x="645558" y="2262372"/>
                  <a:pt x="647354" y="2240320"/>
                  <a:pt x="676921" y="2244322"/>
                </a:cubicBezTo>
                <a:cubicBezTo>
                  <a:pt x="679698" y="2237053"/>
                  <a:pt x="671040" y="2218269"/>
                  <a:pt x="681983" y="2219085"/>
                </a:cubicBezTo>
                <a:cubicBezTo>
                  <a:pt x="695133" y="2232643"/>
                  <a:pt x="680024" y="2243259"/>
                  <a:pt x="676675" y="2254613"/>
                </a:cubicBezTo>
                <a:cubicBezTo>
                  <a:pt x="685088" y="2254613"/>
                  <a:pt x="693500" y="2254613"/>
                  <a:pt x="701911" y="2254613"/>
                </a:cubicBezTo>
                <a:cubicBezTo>
                  <a:pt x="709180" y="2245139"/>
                  <a:pt x="709343" y="2228396"/>
                  <a:pt x="722085" y="2224394"/>
                </a:cubicBezTo>
                <a:cubicBezTo>
                  <a:pt x="730006" y="2228232"/>
                  <a:pt x="729598" y="2240402"/>
                  <a:pt x="742257" y="2239503"/>
                </a:cubicBezTo>
                <a:cubicBezTo>
                  <a:pt x="739889" y="2220311"/>
                  <a:pt x="744381" y="2207978"/>
                  <a:pt x="757366" y="2204222"/>
                </a:cubicBezTo>
                <a:cubicBezTo>
                  <a:pt x="785421" y="2220393"/>
                  <a:pt x="805298" y="2187500"/>
                  <a:pt x="802939" y="2158879"/>
                </a:cubicBezTo>
                <a:close/>
                <a:moveTo>
                  <a:pt x="840173" y="2351838"/>
                </a:moveTo>
                <a:lnTo>
                  <a:pt x="839136" y="2338012"/>
                </a:lnTo>
                <a:lnTo>
                  <a:pt x="835065" y="2328444"/>
                </a:lnTo>
                <a:lnTo>
                  <a:pt x="825793" y="2320358"/>
                </a:lnTo>
                <a:lnTo>
                  <a:pt x="792404" y="2320358"/>
                </a:lnTo>
                <a:cubicBezTo>
                  <a:pt x="779499" y="2327626"/>
                  <a:pt x="779663" y="2347963"/>
                  <a:pt x="752058" y="2340530"/>
                </a:cubicBezTo>
                <a:cubicBezTo>
                  <a:pt x="752834" y="2348166"/>
                  <a:pt x="756733" y="2352679"/>
                  <a:pt x="759755" y="2358069"/>
                </a:cubicBezTo>
                <a:lnTo>
                  <a:pt x="760715" y="2367080"/>
                </a:lnTo>
                <a:lnTo>
                  <a:pt x="781071" y="2359714"/>
                </a:lnTo>
                <a:cubicBezTo>
                  <a:pt x="789545" y="2355579"/>
                  <a:pt x="796323" y="2349760"/>
                  <a:pt x="798691" y="2339551"/>
                </a:cubicBezTo>
                <a:cubicBezTo>
                  <a:pt x="812412" y="2344125"/>
                  <a:pt x="783337" y="2350822"/>
                  <a:pt x="798691" y="2359723"/>
                </a:cubicBezTo>
                <a:cubicBezTo>
                  <a:pt x="808818" y="2361439"/>
                  <a:pt x="814453" y="2358662"/>
                  <a:pt x="813801" y="2349678"/>
                </a:cubicBezTo>
                <a:cubicBezTo>
                  <a:pt x="819109" y="2355232"/>
                  <a:pt x="824030" y="2358009"/>
                  <a:pt x="828950" y="2358009"/>
                </a:cubicBezTo>
                <a:close/>
                <a:moveTo>
                  <a:pt x="858231" y="2027566"/>
                </a:moveTo>
                <a:cubicBezTo>
                  <a:pt x="849491" y="2019481"/>
                  <a:pt x="827032" y="2025117"/>
                  <a:pt x="822948" y="2012457"/>
                </a:cubicBezTo>
                <a:cubicBezTo>
                  <a:pt x="825643" y="1994571"/>
                  <a:pt x="818701" y="1986485"/>
                  <a:pt x="807840" y="1982157"/>
                </a:cubicBezTo>
                <a:cubicBezTo>
                  <a:pt x="801060" y="1997349"/>
                  <a:pt x="802694" y="2020788"/>
                  <a:pt x="802776" y="2042758"/>
                </a:cubicBezTo>
                <a:cubicBezTo>
                  <a:pt x="773619" y="2061868"/>
                  <a:pt x="782930" y="2106460"/>
                  <a:pt x="817885" y="2113321"/>
                </a:cubicBezTo>
                <a:cubicBezTo>
                  <a:pt x="835852" y="2089309"/>
                  <a:pt x="831279" y="2042676"/>
                  <a:pt x="858231" y="2027566"/>
                </a:cubicBezTo>
                <a:close/>
                <a:moveTo>
                  <a:pt x="954030" y="211855"/>
                </a:moveTo>
                <a:cubicBezTo>
                  <a:pt x="960728" y="253834"/>
                  <a:pt x="921117" y="255794"/>
                  <a:pt x="898577" y="242074"/>
                </a:cubicBezTo>
                <a:cubicBezTo>
                  <a:pt x="896371" y="226516"/>
                  <a:pt x="904252" y="215592"/>
                  <a:pt x="915675" y="210243"/>
                </a:cubicBezTo>
                <a:cubicBezTo>
                  <a:pt x="921387" y="207568"/>
                  <a:pt x="927985" y="206287"/>
                  <a:pt x="934650" y="206517"/>
                </a:cubicBezTo>
                <a:cubicBezTo>
                  <a:pt x="941315" y="206746"/>
                  <a:pt x="948048" y="208486"/>
                  <a:pt x="954030" y="211855"/>
                </a:cubicBezTo>
                <a:close/>
                <a:moveTo>
                  <a:pt x="976162" y="57099"/>
                </a:moveTo>
                <a:cubicBezTo>
                  <a:pt x="970486" y="83121"/>
                  <a:pt x="952395" y="109439"/>
                  <a:pt x="933856" y="115973"/>
                </a:cubicBezTo>
                <a:cubicBezTo>
                  <a:pt x="899882" y="110583"/>
                  <a:pt x="894164" y="82079"/>
                  <a:pt x="898575" y="55455"/>
                </a:cubicBezTo>
                <a:cubicBezTo>
                  <a:pt x="901924" y="34955"/>
                  <a:pt x="932632" y="16334"/>
                  <a:pt x="943984" y="0"/>
                </a:cubicBezTo>
                <a:cubicBezTo>
                  <a:pt x="975100" y="5350"/>
                  <a:pt x="981838" y="31076"/>
                  <a:pt x="976162" y="57099"/>
                </a:cubicBezTo>
                <a:close/>
                <a:moveTo>
                  <a:pt x="989370" y="2100336"/>
                </a:moveTo>
                <a:lnTo>
                  <a:pt x="979624" y="2087769"/>
                </a:lnTo>
                <a:lnTo>
                  <a:pt x="952748" y="2084688"/>
                </a:lnTo>
                <a:lnTo>
                  <a:pt x="954787" y="2090006"/>
                </a:lnTo>
                <a:cubicBezTo>
                  <a:pt x="954787" y="2094661"/>
                  <a:pt x="953174" y="2099316"/>
                  <a:pt x="949948" y="2102623"/>
                </a:cubicBezTo>
                <a:lnTo>
                  <a:pt x="935783" y="2095512"/>
                </a:lnTo>
                <a:lnTo>
                  <a:pt x="934266" y="2101509"/>
                </a:lnTo>
                <a:cubicBezTo>
                  <a:pt x="933327" y="2107706"/>
                  <a:pt x="933939" y="2113648"/>
                  <a:pt x="938921" y="2118385"/>
                </a:cubicBezTo>
                <a:cubicBezTo>
                  <a:pt x="943495" y="2132106"/>
                  <a:pt x="956562" y="2113239"/>
                  <a:pt x="964158" y="2113321"/>
                </a:cubicBezTo>
                <a:lnTo>
                  <a:pt x="966582" y="2114017"/>
                </a:lnTo>
                <a:lnTo>
                  <a:pt x="969794" y="2109811"/>
                </a:lnTo>
                <a:close/>
                <a:moveTo>
                  <a:pt x="989393" y="433673"/>
                </a:moveTo>
                <a:cubicBezTo>
                  <a:pt x="989393" y="438737"/>
                  <a:pt x="989393" y="443800"/>
                  <a:pt x="989393" y="448864"/>
                </a:cubicBezTo>
                <a:cubicBezTo>
                  <a:pt x="978858" y="450988"/>
                  <a:pt x="975999" y="445433"/>
                  <a:pt x="969221" y="443800"/>
                </a:cubicBezTo>
                <a:cubicBezTo>
                  <a:pt x="970446" y="434980"/>
                  <a:pt x="977879" y="432285"/>
                  <a:pt x="989393" y="433673"/>
                </a:cubicBezTo>
                <a:close/>
                <a:moveTo>
                  <a:pt x="989939" y="3009138"/>
                </a:moveTo>
                <a:cubicBezTo>
                  <a:pt x="990276" y="3019295"/>
                  <a:pt x="979450" y="3032817"/>
                  <a:pt x="975100" y="3040780"/>
                </a:cubicBezTo>
                <a:cubicBezTo>
                  <a:pt x="971343" y="3047803"/>
                  <a:pt x="978367" y="3058747"/>
                  <a:pt x="965055" y="3055888"/>
                </a:cubicBezTo>
                <a:cubicBezTo>
                  <a:pt x="972325" y="3037922"/>
                  <a:pt x="970201" y="3010643"/>
                  <a:pt x="985228" y="3000434"/>
                </a:cubicBezTo>
                <a:cubicBezTo>
                  <a:pt x="988475" y="3002741"/>
                  <a:pt x="989827" y="3005753"/>
                  <a:pt x="989939" y="3009138"/>
                </a:cubicBezTo>
                <a:close/>
                <a:moveTo>
                  <a:pt x="990292" y="3111343"/>
                </a:moveTo>
                <a:cubicBezTo>
                  <a:pt x="985963" y="3139929"/>
                  <a:pt x="933530" y="3152424"/>
                  <a:pt x="924710" y="3121390"/>
                </a:cubicBezTo>
                <a:cubicBezTo>
                  <a:pt x="925609" y="3106730"/>
                  <a:pt x="939206" y="3098644"/>
                  <a:pt x="953979" y="3097010"/>
                </a:cubicBezTo>
                <a:cubicBezTo>
                  <a:pt x="968751" y="3095377"/>
                  <a:pt x="984698" y="3100195"/>
                  <a:pt x="990292" y="3111343"/>
                </a:cubicBezTo>
                <a:close/>
                <a:moveTo>
                  <a:pt x="1029587" y="2134158"/>
                </a:moveTo>
                <a:cubicBezTo>
                  <a:pt x="1029026" y="2127042"/>
                  <a:pt x="1025983" y="2118875"/>
                  <a:pt x="1024675" y="2113321"/>
                </a:cubicBezTo>
                <a:cubicBezTo>
                  <a:pt x="1016264" y="2113321"/>
                  <a:pt x="1007851" y="2113321"/>
                  <a:pt x="999439" y="2113321"/>
                </a:cubicBezTo>
                <a:lnTo>
                  <a:pt x="995285" y="2107964"/>
                </a:lnTo>
                <a:lnTo>
                  <a:pt x="995286" y="2109181"/>
                </a:lnTo>
                <a:lnTo>
                  <a:pt x="987452" y="2120008"/>
                </a:lnTo>
                <a:lnTo>
                  <a:pt x="999439" y="2123448"/>
                </a:lnTo>
                <a:cubicBezTo>
                  <a:pt x="1007362" y="2130636"/>
                  <a:pt x="1003441" y="2149747"/>
                  <a:pt x="1019613" y="2148685"/>
                </a:cubicBezTo>
                <a:cubicBezTo>
                  <a:pt x="1028229" y="2147337"/>
                  <a:pt x="1030148" y="2141273"/>
                  <a:pt x="1029587" y="2134158"/>
                </a:cubicBezTo>
                <a:close/>
                <a:moveTo>
                  <a:pt x="1044849" y="378220"/>
                </a:moveTo>
                <a:cubicBezTo>
                  <a:pt x="1043298" y="396840"/>
                  <a:pt x="1023451" y="397086"/>
                  <a:pt x="1014549" y="408439"/>
                </a:cubicBezTo>
                <a:cubicBezTo>
                  <a:pt x="992989" y="411541"/>
                  <a:pt x="993968" y="392022"/>
                  <a:pt x="974205" y="393247"/>
                </a:cubicBezTo>
                <a:cubicBezTo>
                  <a:pt x="966608" y="372666"/>
                  <a:pt x="941371" y="347430"/>
                  <a:pt x="959095" y="317701"/>
                </a:cubicBezTo>
                <a:cubicBezTo>
                  <a:pt x="1002380" y="323255"/>
                  <a:pt x="1035540" y="338772"/>
                  <a:pt x="1044849" y="378220"/>
                </a:cubicBezTo>
                <a:close/>
                <a:moveTo>
                  <a:pt x="1064941" y="1937075"/>
                </a:moveTo>
                <a:cubicBezTo>
                  <a:pt x="1057263" y="1922946"/>
                  <a:pt x="1049177" y="1909144"/>
                  <a:pt x="1029658" y="1906774"/>
                </a:cubicBezTo>
                <a:lnTo>
                  <a:pt x="1018166" y="1910133"/>
                </a:lnTo>
                <a:lnTo>
                  <a:pt x="1021621" y="1921130"/>
                </a:lnTo>
                <a:cubicBezTo>
                  <a:pt x="1027565" y="1930737"/>
                  <a:pt x="1035140" y="1938710"/>
                  <a:pt x="1042562" y="1946836"/>
                </a:cubicBezTo>
                <a:lnTo>
                  <a:pt x="1043261" y="1947766"/>
                </a:lnTo>
                <a:lnTo>
                  <a:pt x="1048677" y="1946007"/>
                </a:lnTo>
                <a:cubicBezTo>
                  <a:pt x="1055262" y="1944180"/>
                  <a:pt x="1061388" y="1941893"/>
                  <a:pt x="1064941" y="1937075"/>
                </a:cubicBezTo>
                <a:close/>
                <a:moveTo>
                  <a:pt x="1074709" y="2845769"/>
                </a:moveTo>
                <a:cubicBezTo>
                  <a:pt x="1076169" y="2852568"/>
                  <a:pt x="1075516" y="2859633"/>
                  <a:pt x="1070901" y="2864206"/>
                </a:cubicBezTo>
                <a:cubicBezTo>
                  <a:pt x="1051709" y="2861593"/>
                  <a:pt x="1031863" y="2859633"/>
                  <a:pt x="1030638" y="2838970"/>
                </a:cubicBezTo>
                <a:cubicBezTo>
                  <a:pt x="1038397" y="2853344"/>
                  <a:pt x="1054812" y="2829089"/>
                  <a:pt x="1040683" y="2823861"/>
                </a:cubicBezTo>
                <a:cubicBezTo>
                  <a:pt x="1047074" y="2820104"/>
                  <a:pt x="1050958" y="2818956"/>
                  <a:pt x="1053253" y="2819479"/>
                </a:cubicBezTo>
                <a:cubicBezTo>
                  <a:pt x="1060140" y="2821049"/>
                  <a:pt x="1052730" y="2837663"/>
                  <a:pt x="1055792" y="2844034"/>
                </a:cubicBezTo>
                <a:cubicBezTo>
                  <a:pt x="1066573" y="2846402"/>
                  <a:pt x="1065429" y="2836847"/>
                  <a:pt x="1065837" y="2828925"/>
                </a:cubicBezTo>
                <a:cubicBezTo>
                  <a:pt x="1069676" y="2832437"/>
                  <a:pt x="1073249" y="2838970"/>
                  <a:pt x="1074709" y="2845769"/>
                </a:cubicBezTo>
                <a:close/>
                <a:moveTo>
                  <a:pt x="1083503" y="3056201"/>
                </a:moveTo>
                <a:cubicBezTo>
                  <a:pt x="1086899" y="3065332"/>
                  <a:pt x="1078660" y="3082697"/>
                  <a:pt x="1065919" y="3081043"/>
                </a:cubicBezTo>
                <a:cubicBezTo>
                  <a:pt x="1063470" y="3065200"/>
                  <a:pt x="1073107" y="3061361"/>
                  <a:pt x="1075965" y="3050825"/>
                </a:cubicBezTo>
                <a:cubicBezTo>
                  <a:pt x="1079946" y="3051029"/>
                  <a:pt x="1082371" y="3053157"/>
                  <a:pt x="1083503" y="3056201"/>
                </a:cubicBezTo>
                <a:close/>
                <a:moveTo>
                  <a:pt x="1101200" y="2823860"/>
                </a:moveTo>
                <a:cubicBezTo>
                  <a:pt x="1092217" y="2824433"/>
                  <a:pt x="1090583" y="2817653"/>
                  <a:pt x="1081028" y="2818797"/>
                </a:cubicBezTo>
                <a:cubicBezTo>
                  <a:pt x="1079640" y="2810631"/>
                  <a:pt x="1085765" y="2810139"/>
                  <a:pt x="1086092" y="2803688"/>
                </a:cubicBezTo>
                <a:cubicBezTo>
                  <a:pt x="1099405" y="2802217"/>
                  <a:pt x="1102671" y="2810631"/>
                  <a:pt x="1101200" y="2823860"/>
                </a:cubicBezTo>
                <a:close/>
                <a:moveTo>
                  <a:pt x="1101201" y="3217270"/>
                </a:moveTo>
                <a:cubicBezTo>
                  <a:pt x="1092564" y="3222476"/>
                  <a:pt x="1086224" y="3212569"/>
                  <a:pt x="1083077" y="3212768"/>
                </a:cubicBezTo>
                <a:cubicBezTo>
                  <a:pt x="1082028" y="3212835"/>
                  <a:pt x="1081334" y="3214023"/>
                  <a:pt x="1081027" y="3217270"/>
                </a:cubicBezTo>
                <a:cubicBezTo>
                  <a:pt x="1084132" y="3217516"/>
                  <a:pt x="1087071" y="3218006"/>
                  <a:pt x="1086092" y="3222334"/>
                </a:cubicBezTo>
                <a:cubicBezTo>
                  <a:pt x="1085766" y="3228786"/>
                  <a:pt x="1079640" y="3229276"/>
                  <a:pt x="1081027" y="3237444"/>
                </a:cubicBezTo>
                <a:cubicBezTo>
                  <a:pt x="1095320" y="3238260"/>
                  <a:pt x="1093687" y="3223151"/>
                  <a:pt x="1101201" y="3217270"/>
                </a:cubicBezTo>
                <a:close/>
                <a:moveTo>
                  <a:pt x="1131747" y="2316397"/>
                </a:moveTo>
                <a:lnTo>
                  <a:pt x="1120313" y="2315293"/>
                </a:lnTo>
                <a:cubicBezTo>
                  <a:pt x="1123253" y="2295530"/>
                  <a:pt x="1115985" y="2286056"/>
                  <a:pt x="1110186" y="2274949"/>
                </a:cubicBezTo>
                <a:cubicBezTo>
                  <a:pt x="1086337" y="2271273"/>
                  <a:pt x="1077027" y="2282136"/>
                  <a:pt x="1064776" y="2290057"/>
                </a:cubicBezTo>
                <a:cubicBezTo>
                  <a:pt x="1064246" y="2297939"/>
                  <a:pt x="1065103" y="2307208"/>
                  <a:pt x="1065032" y="2315549"/>
                </a:cubicBezTo>
                <a:lnTo>
                  <a:pt x="1062382" y="2325472"/>
                </a:lnTo>
                <a:lnTo>
                  <a:pt x="1090972" y="2328281"/>
                </a:lnTo>
                <a:cubicBezTo>
                  <a:pt x="1103815" y="2327852"/>
                  <a:pt x="1116801" y="2326116"/>
                  <a:pt x="1131747" y="2324360"/>
                </a:cubicBezTo>
                <a:close/>
                <a:moveTo>
                  <a:pt x="1134596" y="2002969"/>
                </a:moveTo>
                <a:lnTo>
                  <a:pt x="1121207" y="2007204"/>
                </a:lnTo>
                <a:cubicBezTo>
                  <a:pt x="1117472" y="2009777"/>
                  <a:pt x="1114601" y="2013212"/>
                  <a:pt x="1112013" y="2016929"/>
                </a:cubicBezTo>
                <a:lnTo>
                  <a:pt x="1108906" y="2020820"/>
                </a:lnTo>
                <a:lnTo>
                  <a:pt x="1112559" y="2020549"/>
                </a:lnTo>
                <a:cubicBezTo>
                  <a:pt x="1116867" y="2018975"/>
                  <a:pt x="1120210" y="2016436"/>
                  <a:pt x="1123191" y="2013531"/>
                </a:cubicBezTo>
                <a:close/>
                <a:moveTo>
                  <a:pt x="1146691" y="2965071"/>
                </a:moveTo>
                <a:cubicBezTo>
                  <a:pt x="1124885" y="2963437"/>
                  <a:pt x="1113288" y="2972013"/>
                  <a:pt x="1106346" y="2985242"/>
                </a:cubicBezTo>
                <a:cubicBezTo>
                  <a:pt x="1117045" y="2990143"/>
                  <a:pt x="1128806" y="2983691"/>
                  <a:pt x="1141628" y="2995289"/>
                </a:cubicBezTo>
                <a:cubicBezTo>
                  <a:pt x="1132807" y="2977403"/>
                  <a:pt x="1144976" y="2982875"/>
                  <a:pt x="1146691" y="2965071"/>
                </a:cubicBezTo>
                <a:close/>
                <a:moveTo>
                  <a:pt x="1156474" y="2214899"/>
                </a:moveTo>
                <a:cubicBezTo>
                  <a:pt x="1156616" y="2221759"/>
                  <a:pt x="1154860" y="2226721"/>
                  <a:pt x="1145714" y="2224311"/>
                </a:cubicBezTo>
                <a:cubicBezTo>
                  <a:pt x="1138771" y="2217369"/>
                  <a:pt x="1140895" y="2193930"/>
                  <a:pt x="1155840" y="2194093"/>
                </a:cubicBezTo>
                <a:cubicBezTo>
                  <a:pt x="1154289" y="2199279"/>
                  <a:pt x="1156331" y="2208038"/>
                  <a:pt x="1156474" y="2214899"/>
                </a:cubicBezTo>
                <a:close/>
                <a:moveTo>
                  <a:pt x="1166865" y="2390024"/>
                </a:moveTo>
                <a:cubicBezTo>
                  <a:pt x="1143834" y="2360622"/>
                  <a:pt x="1105694" y="2363072"/>
                  <a:pt x="1081110" y="2344614"/>
                </a:cubicBezTo>
                <a:cubicBezTo>
                  <a:pt x="1071065" y="2344614"/>
                  <a:pt x="1060938" y="2344614"/>
                  <a:pt x="1050892" y="2344614"/>
                </a:cubicBezTo>
                <a:cubicBezTo>
                  <a:pt x="1047584" y="2355476"/>
                  <a:pt x="1051158" y="2359458"/>
                  <a:pt x="1056293" y="2361888"/>
                </a:cubicBezTo>
                <a:lnTo>
                  <a:pt x="1068038" y="2368219"/>
                </a:lnTo>
                <a:lnTo>
                  <a:pt x="1065543" y="2358886"/>
                </a:lnTo>
                <a:cubicBezTo>
                  <a:pt x="1066880" y="2353087"/>
                  <a:pt x="1071392" y="2348657"/>
                  <a:pt x="1080131" y="2350413"/>
                </a:cubicBezTo>
                <a:cubicBezTo>
                  <a:pt x="1088136" y="2357926"/>
                  <a:pt x="1087482" y="2379161"/>
                  <a:pt x="1070003" y="2375568"/>
                </a:cubicBezTo>
                <a:lnTo>
                  <a:pt x="1068869" y="2371326"/>
                </a:lnTo>
                <a:lnTo>
                  <a:pt x="1059623" y="2377544"/>
                </a:lnTo>
                <a:cubicBezTo>
                  <a:pt x="1053245" y="2393045"/>
                  <a:pt x="1058283" y="2424959"/>
                  <a:pt x="1040764" y="2410197"/>
                </a:cubicBezTo>
                <a:cubicBezTo>
                  <a:pt x="1046890" y="2409626"/>
                  <a:pt x="1052688" y="2408726"/>
                  <a:pt x="1050811" y="2400151"/>
                </a:cubicBezTo>
                <a:cubicBezTo>
                  <a:pt x="1049177" y="2378182"/>
                  <a:pt x="1040438" y="2363480"/>
                  <a:pt x="1035702" y="2344696"/>
                </a:cubicBezTo>
                <a:cubicBezTo>
                  <a:pt x="1028350" y="2367074"/>
                  <a:pt x="1034476" y="2375895"/>
                  <a:pt x="1025656" y="2400151"/>
                </a:cubicBezTo>
                <a:cubicBezTo>
                  <a:pt x="1037253" y="2419997"/>
                  <a:pt x="1071963" y="2452746"/>
                  <a:pt x="1040764" y="2470797"/>
                </a:cubicBezTo>
                <a:cubicBezTo>
                  <a:pt x="1052771" y="2484599"/>
                  <a:pt x="1062979" y="2450869"/>
                  <a:pt x="1076047" y="2465732"/>
                </a:cubicBezTo>
                <a:cubicBezTo>
                  <a:pt x="1079722" y="2454300"/>
                  <a:pt x="1091237" y="2450625"/>
                  <a:pt x="1101282" y="2445478"/>
                </a:cubicBezTo>
                <a:cubicBezTo>
                  <a:pt x="1107898" y="2428000"/>
                  <a:pt x="1086664" y="2426367"/>
                  <a:pt x="1086174" y="2415260"/>
                </a:cubicBezTo>
                <a:cubicBezTo>
                  <a:pt x="1086092" y="2414198"/>
                  <a:pt x="1100384" y="2406930"/>
                  <a:pt x="1101282" y="2405132"/>
                </a:cubicBezTo>
                <a:cubicBezTo>
                  <a:pt x="1106673" y="2394270"/>
                  <a:pt x="1086254" y="2380958"/>
                  <a:pt x="1106346" y="2384960"/>
                </a:cubicBezTo>
                <a:cubicBezTo>
                  <a:pt x="1113206" y="2389942"/>
                  <a:pt x="1116391" y="2398435"/>
                  <a:pt x="1121456" y="2405132"/>
                </a:cubicBezTo>
                <a:cubicBezTo>
                  <a:pt x="1140158" y="2401702"/>
                  <a:pt x="1134605" y="2402684"/>
                  <a:pt x="1156738" y="2400069"/>
                </a:cubicBezTo>
                <a:cubicBezTo>
                  <a:pt x="1153062" y="2378018"/>
                  <a:pt x="1166783" y="2404153"/>
                  <a:pt x="1166865" y="2390024"/>
                </a:cubicBezTo>
                <a:close/>
                <a:moveTo>
                  <a:pt x="1171847" y="2758279"/>
                </a:moveTo>
                <a:cubicBezTo>
                  <a:pt x="1168620" y="2754808"/>
                  <a:pt x="1161086" y="2752623"/>
                  <a:pt x="1154348" y="2753032"/>
                </a:cubicBezTo>
                <a:cubicBezTo>
                  <a:pt x="1147610" y="2753440"/>
                  <a:pt x="1141668" y="2756441"/>
                  <a:pt x="1141628" y="2763342"/>
                </a:cubicBezTo>
                <a:cubicBezTo>
                  <a:pt x="1153470" y="2764893"/>
                  <a:pt x="1151020" y="2780820"/>
                  <a:pt x="1166782" y="2778451"/>
                </a:cubicBezTo>
                <a:cubicBezTo>
                  <a:pt x="1165639" y="2768896"/>
                  <a:pt x="1172499" y="2767344"/>
                  <a:pt x="1171847" y="2758279"/>
                </a:cubicBezTo>
                <a:close/>
                <a:moveTo>
                  <a:pt x="1176910" y="2344614"/>
                </a:moveTo>
                <a:cubicBezTo>
                  <a:pt x="1176696" y="2337171"/>
                  <a:pt x="1174403" y="2328133"/>
                  <a:pt x="1170862" y="2320306"/>
                </a:cubicBezTo>
                <a:lnTo>
                  <a:pt x="1159602" y="2306131"/>
                </a:lnTo>
                <a:lnTo>
                  <a:pt x="1155510" y="2309547"/>
                </a:lnTo>
                <a:lnTo>
                  <a:pt x="1156382" y="2310064"/>
                </a:lnTo>
                <a:cubicBezTo>
                  <a:pt x="1163633" y="2319899"/>
                  <a:pt x="1163006" y="2337141"/>
                  <a:pt x="1151674" y="2319377"/>
                </a:cubicBezTo>
                <a:cubicBezTo>
                  <a:pt x="1148080" y="2339795"/>
                  <a:pt x="1156493" y="2348209"/>
                  <a:pt x="1176910" y="2344614"/>
                </a:cubicBezTo>
                <a:close/>
                <a:moveTo>
                  <a:pt x="1192102" y="3514881"/>
                </a:moveTo>
                <a:cubicBezTo>
                  <a:pt x="1176992" y="3520842"/>
                  <a:pt x="1174869" y="3516268"/>
                  <a:pt x="1161801" y="3509816"/>
                </a:cubicBezTo>
                <a:cubicBezTo>
                  <a:pt x="1160657" y="3491849"/>
                  <a:pt x="1169070" y="3483437"/>
                  <a:pt x="1187037" y="3484580"/>
                </a:cubicBezTo>
                <a:cubicBezTo>
                  <a:pt x="1192836" y="3490543"/>
                  <a:pt x="1192754" y="3502384"/>
                  <a:pt x="1192102" y="3514881"/>
                </a:cubicBezTo>
                <a:close/>
                <a:moveTo>
                  <a:pt x="1197246" y="2183070"/>
                </a:moveTo>
                <a:cubicBezTo>
                  <a:pt x="1193653" y="2179721"/>
                  <a:pt x="1191856" y="2172574"/>
                  <a:pt x="1191856" y="2165428"/>
                </a:cubicBezTo>
                <a:lnTo>
                  <a:pt x="1193570" y="2159817"/>
                </a:lnTo>
                <a:lnTo>
                  <a:pt x="1185285" y="2160736"/>
                </a:lnTo>
                <a:cubicBezTo>
                  <a:pt x="1175339" y="2168434"/>
                  <a:pt x="1179198" y="2189949"/>
                  <a:pt x="1160821" y="2189275"/>
                </a:cubicBezTo>
                <a:cubicBezTo>
                  <a:pt x="1160781" y="2178413"/>
                  <a:pt x="1159556" y="2168715"/>
                  <a:pt x="1156432" y="2160905"/>
                </a:cubicBezTo>
                <a:lnTo>
                  <a:pt x="1145725" y="2149345"/>
                </a:lnTo>
                <a:lnTo>
                  <a:pt x="1141629" y="2147950"/>
                </a:lnTo>
                <a:lnTo>
                  <a:pt x="1142308" y="2145656"/>
                </a:lnTo>
                <a:lnTo>
                  <a:pt x="1140650" y="2143866"/>
                </a:lnTo>
                <a:cubicBezTo>
                  <a:pt x="1140650" y="2122877"/>
                  <a:pt x="1133790" y="2108727"/>
                  <a:pt x="1127837" y="2093659"/>
                </a:cubicBezTo>
                <a:lnTo>
                  <a:pt x="1127741" y="2093337"/>
                </a:lnTo>
                <a:lnTo>
                  <a:pt x="1106040" y="2099122"/>
                </a:lnTo>
                <a:cubicBezTo>
                  <a:pt x="1098037" y="2099112"/>
                  <a:pt x="1089277" y="2097683"/>
                  <a:pt x="1076046" y="2097397"/>
                </a:cubicBezTo>
                <a:cubicBezTo>
                  <a:pt x="1083725" y="2082859"/>
                  <a:pt x="1075883" y="2081634"/>
                  <a:pt x="1081110" y="2062033"/>
                </a:cubicBezTo>
                <a:cubicBezTo>
                  <a:pt x="1091564" y="2059011"/>
                  <a:pt x="1100221" y="2054192"/>
                  <a:pt x="1096219" y="2036797"/>
                </a:cubicBezTo>
                <a:lnTo>
                  <a:pt x="1096147" y="2036804"/>
                </a:lnTo>
                <a:lnTo>
                  <a:pt x="1095241" y="2037939"/>
                </a:lnTo>
                <a:lnTo>
                  <a:pt x="1084965" y="2037939"/>
                </a:lnTo>
                <a:lnTo>
                  <a:pt x="1068461" y="2039615"/>
                </a:lnTo>
                <a:cubicBezTo>
                  <a:pt x="1060815" y="2039615"/>
                  <a:pt x="1053178" y="2038676"/>
                  <a:pt x="1040764" y="2036797"/>
                </a:cubicBezTo>
                <a:cubicBezTo>
                  <a:pt x="1034394" y="2049354"/>
                  <a:pt x="1017826" y="2051712"/>
                  <a:pt x="1007735" y="2060513"/>
                </a:cubicBezTo>
                <a:lnTo>
                  <a:pt x="1004038" y="2066357"/>
                </a:lnTo>
                <a:lnTo>
                  <a:pt x="1004339" y="2068157"/>
                </a:lnTo>
                <a:lnTo>
                  <a:pt x="1033234" y="2077763"/>
                </a:lnTo>
                <a:lnTo>
                  <a:pt x="1028985" y="2069200"/>
                </a:lnTo>
                <a:cubicBezTo>
                  <a:pt x="1026494" y="2059869"/>
                  <a:pt x="1030434" y="2052396"/>
                  <a:pt x="1050811" y="2052069"/>
                </a:cubicBezTo>
                <a:cubicBezTo>
                  <a:pt x="1062163" y="2070200"/>
                  <a:pt x="1044358" y="2085147"/>
                  <a:pt x="1045746" y="2097479"/>
                </a:cubicBezTo>
                <a:lnTo>
                  <a:pt x="1039230" y="2088138"/>
                </a:lnTo>
                <a:lnTo>
                  <a:pt x="1049578" y="2110142"/>
                </a:lnTo>
                <a:lnTo>
                  <a:pt x="1060938" y="2107524"/>
                </a:lnTo>
                <a:lnTo>
                  <a:pt x="1057172" y="2126291"/>
                </a:lnTo>
                <a:lnTo>
                  <a:pt x="1066022" y="2145112"/>
                </a:lnTo>
                <a:cubicBezTo>
                  <a:pt x="1077742" y="2166183"/>
                  <a:pt x="1092422" y="2184293"/>
                  <a:pt x="1115249" y="2194257"/>
                </a:cubicBezTo>
                <a:cubicBezTo>
                  <a:pt x="1114596" y="2220964"/>
                  <a:pt x="1120088" y="2241545"/>
                  <a:pt x="1131195" y="2256501"/>
                </a:cubicBezTo>
                <a:lnTo>
                  <a:pt x="1131280" y="2256576"/>
                </a:lnTo>
                <a:lnTo>
                  <a:pt x="1141873" y="2253714"/>
                </a:lnTo>
                <a:cubicBezTo>
                  <a:pt x="1141955" y="2263760"/>
                  <a:pt x="1155594" y="2260166"/>
                  <a:pt x="1151919" y="2273887"/>
                </a:cubicBezTo>
                <a:cubicBezTo>
                  <a:pt x="1173889" y="2272990"/>
                  <a:pt x="1145876" y="2249875"/>
                  <a:pt x="1167029" y="2253714"/>
                </a:cubicBezTo>
                <a:lnTo>
                  <a:pt x="1166712" y="2241460"/>
                </a:lnTo>
                <a:lnTo>
                  <a:pt x="1163609" y="2239247"/>
                </a:lnTo>
                <a:cubicBezTo>
                  <a:pt x="1161557" y="2237113"/>
                  <a:pt x="1159434" y="2235052"/>
                  <a:pt x="1155840" y="2234439"/>
                </a:cubicBezTo>
                <a:cubicBezTo>
                  <a:pt x="1156679" y="2229171"/>
                  <a:pt x="1159051" y="2226389"/>
                  <a:pt x="1161888" y="2225373"/>
                </a:cubicBezTo>
                <a:lnTo>
                  <a:pt x="1165258" y="2226725"/>
                </a:lnTo>
                <a:lnTo>
                  <a:pt x="1161964" y="2213369"/>
                </a:lnTo>
                <a:cubicBezTo>
                  <a:pt x="1188834" y="2207734"/>
                  <a:pt x="1176992" y="2188786"/>
                  <a:pt x="1197246" y="2183070"/>
                </a:cubicBezTo>
                <a:close/>
                <a:moveTo>
                  <a:pt x="1200325" y="2229838"/>
                </a:moveTo>
                <a:cubicBezTo>
                  <a:pt x="1199988" y="2227585"/>
                  <a:pt x="1197675" y="2225558"/>
                  <a:pt x="1192019" y="2223660"/>
                </a:cubicBezTo>
                <a:cubicBezTo>
                  <a:pt x="1189895" y="2236237"/>
                  <a:pt x="1164496" y="2251347"/>
                  <a:pt x="1186957" y="2258942"/>
                </a:cubicBezTo>
                <a:cubicBezTo>
                  <a:pt x="1184568" y="2245405"/>
                  <a:pt x="1201336" y="2236599"/>
                  <a:pt x="1200325" y="2229838"/>
                </a:cubicBezTo>
                <a:close/>
                <a:moveTo>
                  <a:pt x="1202146" y="2334569"/>
                </a:moveTo>
                <a:cubicBezTo>
                  <a:pt x="1196920" y="2321257"/>
                  <a:pt x="1196102" y="2303616"/>
                  <a:pt x="1197084" y="2284096"/>
                </a:cubicBezTo>
                <a:cubicBezTo>
                  <a:pt x="1183363" y="2273072"/>
                  <a:pt x="1184506" y="2278543"/>
                  <a:pt x="1166783" y="2273969"/>
                </a:cubicBezTo>
                <a:lnTo>
                  <a:pt x="1164301" y="2279137"/>
                </a:lnTo>
                <a:lnTo>
                  <a:pt x="1180831" y="2284994"/>
                </a:lnTo>
                <a:cubicBezTo>
                  <a:pt x="1181607" y="2290875"/>
                  <a:pt x="1178442" y="2294121"/>
                  <a:pt x="1174144" y="2296806"/>
                </a:cubicBezTo>
                <a:lnTo>
                  <a:pt x="1165657" y="2302119"/>
                </a:lnTo>
                <a:lnTo>
                  <a:pt x="1171952" y="2304157"/>
                </a:lnTo>
                <a:cubicBezTo>
                  <a:pt x="1180984" y="2315351"/>
                  <a:pt x="1176176" y="2340327"/>
                  <a:pt x="1202146" y="2334569"/>
                </a:cubicBezTo>
                <a:close/>
                <a:moveTo>
                  <a:pt x="1232661" y="3449635"/>
                </a:moveTo>
                <a:cubicBezTo>
                  <a:pt x="1232773" y="3459834"/>
                  <a:pt x="1231916" y="3469063"/>
                  <a:pt x="1227220" y="3474453"/>
                </a:cubicBezTo>
                <a:cubicBezTo>
                  <a:pt x="1202310" y="3473065"/>
                  <a:pt x="1186384" y="3429943"/>
                  <a:pt x="1207048" y="3413935"/>
                </a:cubicBezTo>
                <a:cubicBezTo>
                  <a:pt x="1199697" y="3408056"/>
                  <a:pt x="1192918" y="3401358"/>
                  <a:pt x="1186956" y="3393844"/>
                </a:cubicBezTo>
                <a:cubicBezTo>
                  <a:pt x="1187527" y="3384289"/>
                  <a:pt x="1203617" y="3390331"/>
                  <a:pt x="1202066" y="3378653"/>
                </a:cubicBezTo>
                <a:cubicBezTo>
                  <a:pt x="1208844" y="3382002"/>
                  <a:pt x="1211457" y="3389434"/>
                  <a:pt x="1212110" y="3398826"/>
                </a:cubicBezTo>
                <a:cubicBezTo>
                  <a:pt x="1215541" y="3408872"/>
                  <a:pt x="1227464" y="3410423"/>
                  <a:pt x="1232282" y="3418999"/>
                </a:cubicBezTo>
                <a:cubicBezTo>
                  <a:pt x="1231465" y="3428268"/>
                  <a:pt x="1232548" y="3439437"/>
                  <a:pt x="1232661" y="3449635"/>
                </a:cubicBezTo>
                <a:close/>
                <a:moveTo>
                  <a:pt x="1244007" y="2001546"/>
                </a:moveTo>
                <a:lnTo>
                  <a:pt x="1237429" y="2002432"/>
                </a:lnTo>
                <a:lnTo>
                  <a:pt x="1237429" y="2021850"/>
                </a:lnTo>
                <a:cubicBezTo>
                  <a:pt x="1216521" y="2025852"/>
                  <a:pt x="1207865" y="2002412"/>
                  <a:pt x="1217257" y="1991550"/>
                </a:cubicBezTo>
                <a:cubicBezTo>
                  <a:pt x="1221218" y="1992653"/>
                  <a:pt x="1222300" y="1996614"/>
                  <a:pt x="1224372" y="1999585"/>
                </a:cubicBezTo>
                <a:lnTo>
                  <a:pt x="1235019" y="2001291"/>
                </a:lnTo>
                <a:lnTo>
                  <a:pt x="1218277" y="1985343"/>
                </a:lnTo>
                <a:lnTo>
                  <a:pt x="1217334" y="1983557"/>
                </a:lnTo>
                <a:lnTo>
                  <a:pt x="1212162" y="1984038"/>
                </a:lnTo>
                <a:cubicBezTo>
                  <a:pt x="1209068" y="1984202"/>
                  <a:pt x="1205985" y="1984365"/>
                  <a:pt x="1197084" y="1986569"/>
                </a:cubicBezTo>
                <a:cubicBezTo>
                  <a:pt x="1192835" y="1980689"/>
                  <a:pt x="1190468" y="1973011"/>
                  <a:pt x="1192019" y="1961333"/>
                </a:cubicBezTo>
                <a:cubicBezTo>
                  <a:pt x="1197042" y="1962027"/>
                  <a:pt x="1200503" y="1962548"/>
                  <a:pt x="1203183" y="1962895"/>
                </a:cubicBezTo>
                <a:lnTo>
                  <a:pt x="1206562" y="1963167"/>
                </a:lnTo>
                <a:lnTo>
                  <a:pt x="1206067" y="1962229"/>
                </a:lnTo>
                <a:cubicBezTo>
                  <a:pt x="1184997" y="1956431"/>
                  <a:pt x="1161148" y="1955369"/>
                  <a:pt x="1155676" y="1977339"/>
                </a:cubicBezTo>
                <a:cubicBezTo>
                  <a:pt x="1151675" y="1985383"/>
                  <a:pt x="1155248" y="1990487"/>
                  <a:pt x="1160557" y="1994816"/>
                </a:cubicBezTo>
                <a:lnTo>
                  <a:pt x="1168022" y="2001075"/>
                </a:lnTo>
                <a:lnTo>
                  <a:pt x="1169438" y="2001719"/>
                </a:lnTo>
                <a:cubicBezTo>
                  <a:pt x="1175420" y="2004802"/>
                  <a:pt x="1178830" y="2005312"/>
                  <a:pt x="1181892" y="1991470"/>
                </a:cubicBezTo>
                <a:cubicBezTo>
                  <a:pt x="1192265" y="2000903"/>
                  <a:pt x="1189100" y="2017706"/>
                  <a:pt x="1188079" y="2030682"/>
                </a:cubicBezTo>
                <a:lnTo>
                  <a:pt x="1189061" y="2038006"/>
                </a:lnTo>
                <a:lnTo>
                  <a:pt x="1195622" y="2046214"/>
                </a:lnTo>
                <a:lnTo>
                  <a:pt x="1207128" y="2046924"/>
                </a:lnTo>
                <a:lnTo>
                  <a:pt x="1204023" y="2053540"/>
                </a:lnTo>
                <a:lnTo>
                  <a:pt x="1216236" y="2055580"/>
                </a:lnTo>
                <a:lnTo>
                  <a:pt x="1228576" y="2057642"/>
                </a:lnTo>
                <a:lnTo>
                  <a:pt x="1217419" y="2051986"/>
                </a:lnTo>
                <a:cubicBezTo>
                  <a:pt x="1216684" y="2036142"/>
                  <a:pt x="1230323" y="2034672"/>
                  <a:pt x="1242656" y="2031815"/>
                </a:cubicBezTo>
                <a:close/>
                <a:moveTo>
                  <a:pt x="1257764" y="2072160"/>
                </a:moveTo>
                <a:cubicBezTo>
                  <a:pt x="1249924" y="2069914"/>
                  <a:pt x="1243697" y="2066055"/>
                  <a:pt x="1237500" y="2062165"/>
                </a:cubicBezTo>
                <a:lnTo>
                  <a:pt x="1231411" y="2059079"/>
                </a:lnTo>
                <a:lnTo>
                  <a:pt x="1231958" y="2080244"/>
                </a:lnTo>
                <a:lnTo>
                  <a:pt x="1234705" y="2091386"/>
                </a:lnTo>
                <a:lnTo>
                  <a:pt x="1237428" y="2092496"/>
                </a:lnTo>
                <a:cubicBezTo>
                  <a:pt x="1251558" y="2092414"/>
                  <a:pt x="1225424" y="2078692"/>
                  <a:pt x="1247555" y="2082369"/>
                </a:cubicBezTo>
                <a:lnTo>
                  <a:pt x="1247555" y="2102308"/>
                </a:lnTo>
                <a:lnTo>
                  <a:pt x="1257764" y="2105848"/>
                </a:lnTo>
                <a:close/>
                <a:moveTo>
                  <a:pt x="1382580" y="759091"/>
                </a:moveTo>
                <a:cubicBezTo>
                  <a:pt x="1382580" y="763747"/>
                  <a:pt x="1380967" y="768402"/>
                  <a:pt x="1377740" y="771709"/>
                </a:cubicBezTo>
                <a:cubicBezTo>
                  <a:pt x="1364019" y="775385"/>
                  <a:pt x="1367612" y="761664"/>
                  <a:pt x="1357567" y="761582"/>
                </a:cubicBezTo>
                <a:cubicBezTo>
                  <a:pt x="1361978" y="754231"/>
                  <a:pt x="1365163" y="745575"/>
                  <a:pt x="1377740" y="746472"/>
                </a:cubicBezTo>
                <a:cubicBezTo>
                  <a:pt x="1380967" y="749780"/>
                  <a:pt x="1382580" y="754436"/>
                  <a:pt x="1382580" y="759091"/>
                </a:cubicBezTo>
                <a:close/>
                <a:moveTo>
                  <a:pt x="1429192" y="3232379"/>
                </a:moveTo>
                <a:cubicBezTo>
                  <a:pt x="1414082" y="3221599"/>
                  <a:pt x="1404282" y="3216699"/>
                  <a:pt x="1403873" y="3202080"/>
                </a:cubicBezTo>
                <a:cubicBezTo>
                  <a:pt x="1382864" y="3205326"/>
                  <a:pt x="1383491" y="3172096"/>
                  <a:pt x="1373370" y="3164099"/>
                </a:cubicBezTo>
                <a:cubicBezTo>
                  <a:pt x="1369996" y="3161433"/>
                  <a:pt x="1365427" y="3161571"/>
                  <a:pt x="1358465" y="3166798"/>
                </a:cubicBezTo>
                <a:cubicBezTo>
                  <a:pt x="1367857" y="3166552"/>
                  <a:pt x="1369164" y="3170718"/>
                  <a:pt x="1363528" y="3176925"/>
                </a:cubicBezTo>
                <a:cubicBezTo>
                  <a:pt x="1396687" y="3177088"/>
                  <a:pt x="1370797" y="3228623"/>
                  <a:pt x="1388764" y="3232379"/>
                </a:cubicBezTo>
                <a:cubicBezTo>
                  <a:pt x="1389907" y="3228459"/>
                  <a:pt x="1388928" y="3222416"/>
                  <a:pt x="1393828" y="3222334"/>
                </a:cubicBezTo>
                <a:cubicBezTo>
                  <a:pt x="1393828" y="3227397"/>
                  <a:pt x="1397913" y="3228296"/>
                  <a:pt x="1398892" y="3232379"/>
                </a:cubicBezTo>
                <a:cubicBezTo>
                  <a:pt x="1390235" y="3232135"/>
                  <a:pt x="1385988" y="3236300"/>
                  <a:pt x="1383783" y="3242426"/>
                </a:cubicBezTo>
                <a:cubicBezTo>
                  <a:pt x="1395870" y="3252063"/>
                  <a:pt x="1413838" y="3235156"/>
                  <a:pt x="1429192" y="3232379"/>
                </a:cubicBezTo>
                <a:close/>
                <a:moveTo>
                  <a:pt x="1439156" y="3192035"/>
                </a:moveTo>
                <a:cubicBezTo>
                  <a:pt x="1444219" y="3208859"/>
                  <a:pt x="1432214" y="3208613"/>
                  <a:pt x="1418984" y="3207144"/>
                </a:cubicBezTo>
                <a:cubicBezTo>
                  <a:pt x="1417432" y="3193832"/>
                  <a:pt x="1429519" y="3194158"/>
                  <a:pt x="1439156" y="3192035"/>
                </a:cubicBezTo>
                <a:close/>
                <a:moveTo>
                  <a:pt x="1464474" y="3176843"/>
                </a:moveTo>
                <a:cubicBezTo>
                  <a:pt x="1447813" y="3179538"/>
                  <a:pt x="1432950" y="3172596"/>
                  <a:pt x="1444301" y="3161734"/>
                </a:cubicBezTo>
                <a:cubicBezTo>
                  <a:pt x="1437359" y="3161980"/>
                  <a:pt x="1433194" y="3159366"/>
                  <a:pt x="1429192" y="3156671"/>
                </a:cubicBezTo>
                <a:cubicBezTo>
                  <a:pt x="1425762" y="3171780"/>
                  <a:pt x="1409101" y="3173576"/>
                  <a:pt x="1388846" y="3171861"/>
                </a:cubicBezTo>
                <a:cubicBezTo>
                  <a:pt x="1391787" y="3190890"/>
                  <a:pt x="1406406" y="3201263"/>
                  <a:pt x="1414001" y="3202080"/>
                </a:cubicBezTo>
                <a:cubicBezTo>
                  <a:pt x="1420453" y="3210737"/>
                  <a:pt x="1424454" y="3221925"/>
                  <a:pt x="1439238" y="3222252"/>
                </a:cubicBezTo>
                <a:cubicBezTo>
                  <a:pt x="1433276" y="3196117"/>
                  <a:pt x="1458593" y="3201263"/>
                  <a:pt x="1464474" y="3186889"/>
                </a:cubicBezTo>
                <a:cubicBezTo>
                  <a:pt x="1443566" y="3186236"/>
                  <a:pt x="1463494" y="3183622"/>
                  <a:pt x="1464474" y="3176843"/>
                </a:cubicBezTo>
                <a:close/>
                <a:moveTo>
                  <a:pt x="1513967" y="514446"/>
                </a:moveTo>
                <a:cubicBezTo>
                  <a:pt x="1509721" y="520326"/>
                  <a:pt x="1507271" y="528004"/>
                  <a:pt x="1508904" y="539683"/>
                </a:cubicBezTo>
                <a:cubicBezTo>
                  <a:pt x="1496327" y="538866"/>
                  <a:pt x="1493143" y="547442"/>
                  <a:pt x="1488731" y="554792"/>
                </a:cubicBezTo>
                <a:cubicBezTo>
                  <a:pt x="1467905" y="541070"/>
                  <a:pt x="1442096" y="517222"/>
                  <a:pt x="1463495" y="489210"/>
                </a:cubicBezTo>
                <a:cubicBezTo>
                  <a:pt x="1493386" y="484554"/>
                  <a:pt x="1499186" y="503992"/>
                  <a:pt x="1513967" y="514446"/>
                </a:cubicBezTo>
                <a:close/>
                <a:moveTo>
                  <a:pt x="1529076" y="1856138"/>
                </a:moveTo>
                <a:cubicBezTo>
                  <a:pt x="1524054" y="1851933"/>
                  <a:pt x="1522441" y="1852035"/>
                  <a:pt x="1520369" y="1853138"/>
                </a:cubicBezTo>
                <a:lnTo>
                  <a:pt x="1511963" y="1855338"/>
                </a:lnTo>
                <a:lnTo>
                  <a:pt x="1515980" y="1867028"/>
                </a:lnTo>
                <a:lnTo>
                  <a:pt x="1518919" y="1868806"/>
                </a:lnTo>
                <a:lnTo>
                  <a:pt x="1520368" y="1869186"/>
                </a:lnTo>
                <a:cubicBezTo>
                  <a:pt x="1522441" y="1870288"/>
                  <a:pt x="1524054" y="1870391"/>
                  <a:pt x="1529076" y="1866184"/>
                </a:cubicBezTo>
                <a:cubicBezTo>
                  <a:pt x="1529076" y="1862836"/>
                  <a:pt x="1529076" y="1859487"/>
                  <a:pt x="1529076" y="1856138"/>
                </a:cubicBezTo>
                <a:close/>
                <a:moveTo>
                  <a:pt x="1539205" y="943136"/>
                </a:moveTo>
                <a:cubicBezTo>
                  <a:pt x="1534632" y="951958"/>
                  <a:pt x="1529813" y="960696"/>
                  <a:pt x="1513969" y="958246"/>
                </a:cubicBezTo>
                <a:cubicBezTo>
                  <a:pt x="1514785" y="952446"/>
                  <a:pt x="1512825" y="949343"/>
                  <a:pt x="1508904" y="948201"/>
                </a:cubicBezTo>
                <a:cubicBezTo>
                  <a:pt x="1508945" y="941299"/>
                  <a:pt x="1514888" y="938298"/>
                  <a:pt x="1521635" y="937890"/>
                </a:cubicBezTo>
                <a:cubicBezTo>
                  <a:pt x="1528384" y="937481"/>
                  <a:pt x="1535938" y="939665"/>
                  <a:pt x="1539205" y="943136"/>
                </a:cubicBezTo>
                <a:close/>
                <a:moveTo>
                  <a:pt x="1550147" y="2223578"/>
                </a:moveTo>
                <a:cubicBezTo>
                  <a:pt x="1542307" y="2226947"/>
                  <a:pt x="1545447" y="2205922"/>
                  <a:pt x="1543819" y="2203329"/>
                </a:cubicBezTo>
                <a:cubicBezTo>
                  <a:pt x="1543277" y="2202466"/>
                  <a:pt x="1542205" y="2203650"/>
                  <a:pt x="1540020" y="2208468"/>
                </a:cubicBezTo>
                <a:cubicBezTo>
                  <a:pt x="1544186" y="2241546"/>
                  <a:pt x="1525646" y="2195809"/>
                  <a:pt x="1519930" y="2223578"/>
                </a:cubicBezTo>
                <a:cubicBezTo>
                  <a:pt x="1529811" y="2222108"/>
                  <a:pt x="1529975" y="2230357"/>
                  <a:pt x="1535038" y="2233622"/>
                </a:cubicBezTo>
                <a:cubicBezTo>
                  <a:pt x="1535120" y="2225293"/>
                  <a:pt x="1549004" y="2230847"/>
                  <a:pt x="1550147" y="2223578"/>
                </a:cubicBezTo>
                <a:close/>
                <a:moveTo>
                  <a:pt x="1569422" y="630419"/>
                </a:moveTo>
                <a:cubicBezTo>
                  <a:pt x="1570238" y="659739"/>
                  <a:pt x="1555783" y="673950"/>
                  <a:pt x="1544187" y="690937"/>
                </a:cubicBezTo>
                <a:cubicBezTo>
                  <a:pt x="1504412" y="692080"/>
                  <a:pt x="1487669" y="670111"/>
                  <a:pt x="1493714" y="625437"/>
                </a:cubicBezTo>
                <a:cubicBezTo>
                  <a:pt x="1504249" y="619067"/>
                  <a:pt x="1507597" y="605591"/>
                  <a:pt x="1518950" y="600119"/>
                </a:cubicBezTo>
                <a:cubicBezTo>
                  <a:pt x="1550393" y="595546"/>
                  <a:pt x="1556518" y="616372"/>
                  <a:pt x="1569422" y="630419"/>
                </a:cubicBezTo>
                <a:close/>
                <a:moveTo>
                  <a:pt x="1590267" y="901645"/>
                </a:moveTo>
                <a:cubicBezTo>
                  <a:pt x="1590309" y="906773"/>
                  <a:pt x="1588696" y="912184"/>
                  <a:pt x="1584531" y="917901"/>
                </a:cubicBezTo>
                <a:cubicBezTo>
                  <a:pt x="1548269" y="918962"/>
                  <a:pt x="1534630" y="897239"/>
                  <a:pt x="1529076" y="867510"/>
                </a:cubicBezTo>
                <a:cubicBezTo>
                  <a:pt x="1535120" y="860364"/>
                  <a:pt x="1539755" y="859118"/>
                  <a:pt x="1545605" y="859650"/>
                </a:cubicBezTo>
                <a:cubicBezTo>
                  <a:pt x="1551455" y="860180"/>
                  <a:pt x="1558519" y="862487"/>
                  <a:pt x="1569422" y="862446"/>
                </a:cubicBezTo>
                <a:cubicBezTo>
                  <a:pt x="1575118" y="873410"/>
                  <a:pt x="1590141" y="886259"/>
                  <a:pt x="1590267" y="901645"/>
                </a:cubicBezTo>
                <a:close/>
                <a:moveTo>
                  <a:pt x="1604785" y="812055"/>
                </a:moveTo>
                <a:cubicBezTo>
                  <a:pt x="1610339" y="837945"/>
                  <a:pt x="1587226" y="861467"/>
                  <a:pt x="1574485" y="852401"/>
                </a:cubicBezTo>
                <a:cubicBezTo>
                  <a:pt x="1566889" y="844152"/>
                  <a:pt x="1566889" y="815159"/>
                  <a:pt x="1574485" y="806993"/>
                </a:cubicBezTo>
                <a:cubicBezTo>
                  <a:pt x="1586900" y="806339"/>
                  <a:pt x="1598823" y="806257"/>
                  <a:pt x="1604785" y="812055"/>
                </a:cubicBezTo>
                <a:close/>
                <a:moveTo>
                  <a:pt x="1605603" y="1845195"/>
                </a:moveTo>
                <a:lnTo>
                  <a:pt x="1605206" y="1842310"/>
                </a:lnTo>
                <a:lnTo>
                  <a:pt x="1593464" y="1847380"/>
                </a:lnTo>
                <a:cubicBezTo>
                  <a:pt x="1584429" y="1850953"/>
                  <a:pt x="1574118" y="1853240"/>
                  <a:pt x="1559376" y="1851075"/>
                </a:cubicBezTo>
                <a:lnTo>
                  <a:pt x="1556560" y="1857234"/>
                </a:lnTo>
                <a:lnTo>
                  <a:pt x="1563785" y="1858437"/>
                </a:lnTo>
                <a:cubicBezTo>
                  <a:pt x="1579492" y="1857538"/>
                  <a:pt x="1588022" y="1846726"/>
                  <a:pt x="1605603" y="1845195"/>
                </a:cubicBezTo>
                <a:close/>
                <a:moveTo>
                  <a:pt x="1635003" y="963311"/>
                </a:moveTo>
                <a:cubicBezTo>
                  <a:pt x="1629123" y="959063"/>
                  <a:pt x="1621447" y="956695"/>
                  <a:pt x="1609769" y="958247"/>
                </a:cubicBezTo>
                <a:cubicBezTo>
                  <a:pt x="1611403" y="969925"/>
                  <a:pt x="1608952" y="977602"/>
                  <a:pt x="1604704" y="983483"/>
                </a:cubicBezTo>
                <a:cubicBezTo>
                  <a:pt x="1626592" y="988628"/>
                  <a:pt x="1627164" y="972375"/>
                  <a:pt x="1635003" y="963311"/>
                </a:cubicBezTo>
                <a:close/>
                <a:moveTo>
                  <a:pt x="1656157" y="2067179"/>
                </a:moveTo>
                <a:cubicBezTo>
                  <a:pt x="1652645" y="2071263"/>
                  <a:pt x="1648317" y="2080982"/>
                  <a:pt x="1656157" y="2082288"/>
                </a:cubicBezTo>
                <a:cubicBezTo>
                  <a:pt x="1653299" y="2087025"/>
                  <a:pt x="1642109" y="2089883"/>
                  <a:pt x="1651094" y="2092416"/>
                </a:cubicBezTo>
                <a:cubicBezTo>
                  <a:pt x="1630349" y="2108586"/>
                  <a:pt x="1607399" y="2087434"/>
                  <a:pt x="1575466" y="2097479"/>
                </a:cubicBezTo>
                <a:cubicBezTo>
                  <a:pt x="1569913" y="2082859"/>
                  <a:pt x="1570892" y="2061706"/>
                  <a:pt x="1565339" y="2047006"/>
                </a:cubicBezTo>
                <a:cubicBezTo>
                  <a:pt x="1575384" y="2046925"/>
                  <a:pt x="1571791" y="2033285"/>
                  <a:pt x="1585511" y="2036879"/>
                </a:cubicBezTo>
                <a:cubicBezTo>
                  <a:pt x="1592454" y="2031652"/>
                  <a:pt x="1615403" y="2016869"/>
                  <a:pt x="1605685" y="2011642"/>
                </a:cubicBezTo>
                <a:cubicBezTo>
                  <a:pt x="1606664" y="2005925"/>
                  <a:pt x="1610748" y="2008784"/>
                  <a:pt x="1610748" y="2011642"/>
                </a:cubicBezTo>
                <a:cubicBezTo>
                  <a:pt x="1626348" y="2008866"/>
                  <a:pt x="1623979" y="1988039"/>
                  <a:pt x="1640967" y="1986569"/>
                </a:cubicBezTo>
                <a:cubicBezTo>
                  <a:pt x="1641865" y="1997595"/>
                  <a:pt x="1636883" y="2002658"/>
                  <a:pt x="1625857" y="2001679"/>
                </a:cubicBezTo>
                <a:cubicBezTo>
                  <a:pt x="1632309" y="2012378"/>
                  <a:pt x="1627899" y="2027405"/>
                  <a:pt x="1630921" y="2036960"/>
                </a:cubicBezTo>
                <a:cubicBezTo>
                  <a:pt x="1631738" y="2039575"/>
                  <a:pt x="1646848" y="2054356"/>
                  <a:pt x="1646030" y="2052069"/>
                </a:cubicBezTo>
                <a:cubicBezTo>
                  <a:pt x="1647255" y="2055336"/>
                  <a:pt x="1637700" y="2065300"/>
                  <a:pt x="1656157" y="2067179"/>
                </a:cubicBezTo>
                <a:close/>
                <a:moveTo>
                  <a:pt x="1671266" y="2183152"/>
                </a:moveTo>
                <a:cubicBezTo>
                  <a:pt x="1659342" y="2181680"/>
                  <a:pt x="1661791" y="2165755"/>
                  <a:pt x="1646028" y="2168123"/>
                </a:cubicBezTo>
                <a:cubicBezTo>
                  <a:pt x="1646028" y="2171471"/>
                  <a:pt x="1646028" y="2174820"/>
                  <a:pt x="1646028" y="2178169"/>
                </a:cubicBezTo>
                <a:cubicBezTo>
                  <a:pt x="1633534" y="2176700"/>
                  <a:pt x="1615403" y="2179068"/>
                  <a:pt x="1610747" y="2188214"/>
                </a:cubicBezTo>
                <a:cubicBezTo>
                  <a:pt x="1629041" y="2208060"/>
                  <a:pt x="1640640" y="2205121"/>
                  <a:pt x="1666202" y="2213451"/>
                </a:cubicBezTo>
                <a:cubicBezTo>
                  <a:pt x="1662527" y="2198015"/>
                  <a:pt x="1671347" y="2195074"/>
                  <a:pt x="1671266" y="2183152"/>
                </a:cubicBezTo>
                <a:close/>
                <a:moveTo>
                  <a:pt x="1686374" y="3292898"/>
                </a:moveTo>
                <a:cubicBezTo>
                  <a:pt x="1685639" y="3303924"/>
                  <a:pt x="1673634" y="3303760"/>
                  <a:pt x="1661137" y="3303026"/>
                </a:cubicBezTo>
                <a:cubicBezTo>
                  <a:pt x="1655829" y="3284240"/>
                  <a:pt x="1671754" y="3286691"/>
                  <a:pt x="1676247" y="3277789"/>
                </a:cubicBezTo>
                <a:cubicBezTo>
                  <a:pt x="1683515" y="3278932"/>
                  <a:pt x="1677962" y="3292816"/>
                  <a:pt x="1686374" y="3292898"/>
                </a:cubicBezTo>
                <a:close/>
                <a:moveTo>
                  <a:pt x="1696502" y="2107524"/>
                </a:moveTo>
                <a:cubicBezTo>
                  <a:pt x="1700913" y="2123694"/>
                  <a:pt x="1683435" y="2117977"/>
                  <a:pt x="1681394" y="2127696"/>
                </a:cubicBezTo>
                <a:cubicBezTo>
                  <a:pt x="1671756" y="2127206"/>
                  <a:pt x="1677799" y="2111117"/>
                  <a:pt x="1666202" y="2112588"/>
                </a:cubicBezTo>
                <a:cubicBezTo>
                  <a:pt x="1668326" y="2107769"/>
                  <a:pt x="1673858" y="2104359"/>
                  <a:pt x="1679882" y="2103225"/>
                </a:cubicBezTo>
                <a:cubicBezTo>
                  <a:pt x="1685905" y="2102092"/>
                  <a:pt x="1692418" y="2103236"/>
                  <a:pt x="1696502" y="2107524"/>
                </a:cubicBezTo>
                <a:close/>
                <a:moveTo>
                  <a:pt x="1726721" y="2395087"/>
                </a:moveTo>
                <a:cubicBezTo>
                  <a:pt x="1702219" y="2392719"/>
                  <a:pt x="1705976" y="2362011"/>
                  <a:pt x="1671266" y="2369850"/>
                </a:cubicBezTo>
                <a:cubicBezTo>
                  <a:pt x="1668325" y="2372873"/>
                  <a:pt x="1659504" y="2393781"/>
                  <a:pt x="1671266" y="2395087"/>
                </a:cubicBezTo>
                <a:cubicBezTo>
                  <a:pt x="1685476" y="2376222"/>
                  <a:pt x="1712428" y="2413954"/>
                  <a:pt x="1726721" y="2395087"/>
                </a:cubicBezTo>
                <a:close/>
                <a:moveTo>
                  <a:pt x="1746894" y="1815060"/>
                </a:moveTo>
                <a:cubicBezTo>
                  <a:pt x="1731049" y="1817347"/>
                  <a:pt x="1724352" y="1810650"/>
                  <a:pt x="1726720" y="1794887"/>
                </a:cubicBezTo>
                <a:cubicBezTo>
                  <a:pt x="1742483" y="1792519"/>
                  <a:pt x="1749261" y="1799216"/>
                  <a:pt x="1746894" y="1815060"/>
                </a:cubicBezTo>
                <a:close/>
                <a:moveTo>
                  <a:pt x="1761348" y="847501"/>
                </a:moveTo>
                <a:cubicBezTo>
                  <a:pt x="1761961" y="851197"/>
                  <a:pt x="1762491" y="854852"/>
                  <a:pt x="1761103" y="857465"/>
                </a:cubicBezTo>
                <a:cubicBezTo>
                  <a:pt x="1758326" y="862529"/>
                  <a:pt x="1749507" y="858691"/>
                  <a:pt x="1745994" y="862529"/>
                </a:cubicBezTo>
                <a:cubicBezTo>
                  <a:pt x="1741666" y="867184"/>
                  <a:pt x="1737828" y="879518"/>
                  <a:pt x="1730886" y="882703"/>
                </a:cubicBezTo>
                <a:cubicBezTo>
                  <a:pt x="1721167" y="887112"/>
                  <a:pt x="1698463" y="874535"/>
                  <a:pt x="1695604" y="892748"/>
                </a:cubicBezTo>
                <a:cubicBezTo>
                  <a:pt x="1690540" y="883519"/>
                  <a:pt x="1687764" y="863753"/>
                  <a:pt x="1685476" y="852401"/>
                </a:cubicBezTo>
                <a:cubicBezTo>
                  <a:pt x="1680412" y="827329"/>
                  <a:pt x="1707201" y="814343"/>
                  <a:pt x="1730804" y="806993"/>
                </a:cubicBezTo>
                <a:cubicBezTo>
                  <a:pt x="1733008" y="824961"/>
                  <a:pt x="1751222" y="826921"/>
                  <a:pt x="1761103" y="837292"/>
                </a:cubicBezTo>
                <a:cubicBezTo>
                  <a:pt x="1760042" y="840069"/>
                  <a:pt x="1760736" y="843806"/>
                  <a:pt x="1761348" y="847501"/>
                </a:cubicBezTo>
                <a:close/>
                <a:moveTo>
                  <a:pt x="1791323" y="1820775"/>
                </a:moveTo>
                <a:cubicBezTo>
                  <a:pt x="1791240" y="1835476"/>
                  <a:pt x="1762818" y="1832781"/>
                  <a:pt x="1756041" y="1825839"/>
                </a:cubicBezTo>
                <a:cubicBezTo>
                  <a:pt x="1756082" y="1818529"/>
                  <a:pt x="1763207" y="1815548"/>
                  <a:pt x="1771171" y="1815252"/>
                </a:cubicBezTo>
                <a:cubicBezTo>
                  <a:pt x="1779133" y="1814956"/>
                  <a:pt x="1787932" y="1817345"/>
                  <a:pt x="1791323" y="1820775"/>
                </a:cubicBezTo>
                <a:close/>
                <a:moveTo>
                  <a:pt x="1791323" y="958329"/>
                </a:moveTo>
                <a:cubicBezTo>
                  <a:pt x="1795653" y="977358"/>
                  <a:pt x="1768782" y="976133"/>
                  <a:pt x="1761105" y="968374"/>
                </a:cubicBezTo>
                <a:cubicBezTo>
                  <a:pt x="1761024" y="960943"/>
                  <a:pt x="1766863" y="956675"/>
                  <a:pt x="1773580" y="955144"/>
                </a:cubicBezTo>
                <a:cubicBezTo>
                  <a:pt x="1780298" y="953613"/>
                  <a:pt x="1787893" y="954817"/>
                  <a:pt x="1791323" y="958329"/>
                </a:cubicBezTo>
                <a:close/>
                <a:moveTo>
                  <a:pt x="1806872" y="474427"/>
                </a:moveTo>
                <a:cubicBezTo>
                  <a:pt x="1804227" y="481869"/>
                  <a:pt x="1794610" y="482328"/>
                  <a:pt x="1796386" y="494273"/>
                </a:cubicBezTo>
                <a:cubicBezTo>
                  <a:pt x="1790998" y="504073"/>
                  <a:pt x="1773110" y="501297"/>
                  <a:pt x="1766086" y="509382"/>
                </a:cubicBezTo>
                <a:cubicBezTo>
                  <a:pt x="1748201" y="506687"/>
                  <a:pt x="1753672" y="527268"/>
                  <a:pt x="1735786" y="524491"/>
                </a:cubicBezTo>
                <a:cubicBezTo>
                  <a:pt x="1697483" y="529146"/>
                  <a:pt x="1689478" y="503501"/>
                  <a:pt x="1665141" y="494273"/>
                </a:cubicBezTo>
                <a:cubicBezTo>
                  <a:pt x="1663753" y="452539"/>
                  <a:pt x="1701240" y="449681"/>
                  <a:pt x="1725659" y="433755"/>
                </a:cubicBezTo>
                <a:cubicBezTo>
                  <a:pt x="1756368" y="440125"/>
                  <a:pt x="1794753" y="438737"/>
                  <a:pt x="1806513" y="463974"/>
                </a:cubicBezTo>
                <a:cubicBezTo>
                  <a:pt x="1807861" y="468690"/>
                  <a:pt x="1807754" y="471946"/>
                  <a:pt x="1806872" y="474427"/>
                </a:cubicBezTo>
                <a:close/>
                <a:moveTo>
                  <a:pt x="1831668" y="1856139"/>
                </a:moveTo>
                <a:cubicBezTo>
                  <a:pt x="1831668" y="1864551"/>
                  <a:pt x="1831668" y="1872962"/>
                  <a:pt x="1831668" y="1881376"/>
                </a:cubicBezTo>
                <a:cubicBezTo>
                  <a:pt x="1825135" y="1888318"/>
                  <a:pt x="1809781" y="1886356"/>
                  <a:pt x="1796387" y="1886438"/>
                </a:cubicBezTo>
                <a:cubicBezTo>
                  <a:pt x="1797203" y="1873780"/>
                  <a:pt x="1788628" y="1870595"/>
                  <a:pt x="1781278" y="1866266"/>
                </a:cubicBezTo>
                <a:cubicBezTo>
                  <a:pt x="1782258" y="1852749"/>
                  <a:pt x="1791057" y="1847747"/>
                  <a:pt x="1801511" y="1847359"/>
                </a:cubicBezTo>
                <a:cubicBezTo>
                  <a:pt x="1811965" y="1846972"/>
                  <a:pt x="1824073" y="1851197"/>
                  <a:pt x="1831668" y="1856139"/>
                </a:cubicBezTo>
                <a:close/>
                <a:moveTo>
                  <a:pt x="1842693" y="2390024"/>
                </a:moveTo>
                <a:cubicBezTo>
                  <a:pt x="1832812" y="2391493"/>
                  <a:pt x="1832648" y="2383245"/>
                  <a:pt x="1827584" y="2379978"/>
                </a:cubicBezTo>
                <a:cubicBezTo>
                  <a:pt x="1818763" y="2397863"/>
                  <a:pt x="1830932" y="2392393"/>
                  <a:pt x="1832648" y="2410197"/>
                </a:cubicBezTo>
                <a:cubicBezTo>
                  <a:pt x="1827584" y="2410197"/>
                  <a:pt x="1826604" y="2406113"/>
                  <a:pt x="1822602" y="2405132"/>
                </a:cubicBezTo>
                <a:cubicBezTo>
                  <a:pt x="1822602" y="2410197"/>
                  <a:pt x="1822602" y="2415260"/>
                  <a:pt x="1822602" y="2420324"/>
                </a:cubicBezTo>
                <a:cubicBezTo>
                  <a:pt x="1838200" y="2419098"/>
                  <a:pt x="1838282" y="2402438"/>
                  <a:pt x="1842693" y="2390024"/>
                </a:cubicBezTo>
                <a:close/>
                <a:moveTo>
                  <a:pt x="1846775" y="3476470"/>
                </a:moveTo>
                <a:cubicBezTo>
                  <a:pt x="1849508" y="3483594"/>
                  <a:pt x="1836140" y="3490317"/>
                  <a:pt x="1832647" y="3489642"/>
                </a:cubicBezTo>
                <a:cubicBezTo>
                  <a:pt x="1817212" y="3484662"/>
                  <a:pt x="1838447" y="3476168"/>
                  <a:pt x="1837712" y="3469470"/>
                </a:cubicBezTo>
                <a:cubicBezTo>
                  <a:pt x="1843163" y="3471676"/>
                  <a:pt x="1845864" y="3474095"/>
                  <a:pt x="1846775" y="3476470"/>
                </a:cubicBezTo>
                <a:close/>
                <a:moveTo>
                  <a:pt x="1846777" y="1165118"/>
                </a:moveTo>
                <a:cubicBezTo>
                  <a:pt x="1842939" y="1181371"/>
                  <a:pt x="1832812" y="1191498"/>
                  <a:pt x="1816559" y="1195337"/>
                </a:cubicBezTo>
                <a:cubicBezTo>
                  <a:pt x="1809371" y="1188640"/>
                  <a:pt x="1809371" y="1166752"/>
                  <a:pt x="1816559" y="1160056"/>
                </a:cubicBezTo>
                <a:cubicBezTo>
                  <a:pt x="1828973" y="1159401"/>
                  <a:pt x="1840815" y="1159319"/>
                  <a:pt x="1846777" y="1165118"/>
                </a:cubicBezTo>
                <a:close/>
                <a:moveTo>
                  <a:pt x="1857802" y="2526252"/>
                </a:moveTo>
                <a:cubicBezTo>
                  <a:pt x="1842204" y="2516696"/>
                  <a:pt x="1827012" y="2521840"/>
                  <a:pt x="1817456" y="2516206"/>
                </a:cubicBezTo>
                <a:cubicBezTo>
                  <a:pt x="1812149" y="2534908"/>
                  <a:pt x="1834525" y="2526006"/>
                  <a:pt x="1837630" y="2536297"/>
                </a:cubicBezTo>
                <a:cubicBezTo>
                  <a:pt x="1831831" y="2543892"/>
                  <a:pt x="1819908" y="2557532"/>
                  <a:pt x="1837630" y="2561533"/>
                </a:cubicBezTo>
                <a:cubicBezTo>
                  <a:pt x="1834607" y="2548384"/>
                  <a:pt x="1839672" y="2543402"/>
                  <a:pt x="1852739" y="2546425"/>
                </a:cubicBezTo>
                <a:cubicBezTo>
                  <a:pt x="1852330" y="2537604"/>
                  <a:pt x="1853882" y="2530742"/>
                  <a:pt x="1857802" y="2526252"/>
                </a:cubicBezTo>
                <a:close/>
                <a:moveTo>
                  <a:pt x="1878057" y="3479517"/>
                </a:moveTo>
                <a:cubicBezTo>
                  <a:pt x="1871850" y="3500915"/>
                  <a:pt x="1876179" y="3506631"/>
                  <a:pt x="1878057" y="3529988"/>
                </a:cubicBezTo>
                <a:cubicBezTo>
                  <a:pt x="1861805" y="3533257"/>
                  <a:pt x="1861805" y="3476250"/>
                  <a:pt x="1878057" y="3479517"/>
                </a:cubicBezTo>
                <a:close/>
                <a:moveTo>
                  <a:pt x="1888103" y="2021850"/>
                </a:moveTo>
                <a:cubicBezTo>
                  <a:pt x="1891614" y="2040470"/>
                  <a:pt x="1880100" y="2044147"/>
                  <a:pt x="1862867" y="2042023"/>
                </a:cubicBezTo>
                <a:cubicBezTo>
                  <a:pt x="1862867" y="2036959"/>
                  <a:pt x="1862867" y="2031896"/>
                  <a:pt x="1862867" y="2026914"/>
                </a:cubicBezTo>
                <a:cubicBezTo>
                  <a:pt x="1868747" y="2022666"/>
                  <a:pt x="1876424" y="2020298"/>
                  <a:pt x="1888103" y="2021850"/>
                </a:cubicBezTo>
                <a:close/>
                <a:moveTo>
                  <a:pt x="1902313" y="912920"/>
                </a:moveTo>
                <a:cubicBezTo>
                  <a:pt x="1884182" y="914634"/>
                  <a:pt x="1878056" y="920597"/>
                  <a:pt x="1861967" y="912920"/>
                </a:cubicBezTo>
                <a:cubicBezTo>
                  <a:pt x="1861723" y="897484"/>
                  <a:pt x="1866542" y="887193"/>
                  <a:pt x="1877077" y="882701"/>
                </a:cubicBezTo>
                <a:cubicBezTo>
                  <a:pt x="1894391" y="883844"/>
                  <a:pt x="1899046" y="897647"/>
                  <a:pt x="1902313" y="912920"/>
                </a:cubicBezTo>
                <a:close/>
                <a:moveTo>
                  <a:pt x="1908275" y="2339633"/>
                </a:moveTo>
                <a:cubicBezTo>
                  <a:pt x="1912441" y="2353844"/>
                  <a:pt x="1901169" y="2352701"/>
                  <a:pt x="1903211" y="2364870"/>
                </a:cubicBezTo>
                <a:cubicBezTo>
                  <a:pt x="1895780" y="2362174"/>
                  <a:pt x="1890553" y="2357355"/>
                  <a:pt x="1883038" y="2354743"/>
                </a:cubicBezTo>
                <a:cubicBezTo>
                  <a:pt x="1883038" y="2349678"/>
                  <a:pt x="1883038" y="2344698"/>
                  <a:pt x="1883038" y="2339633"/>
                </a:cubicBezTo>
                <a:cubicBezTo>
                  <a:pt x="1891450" y="2339633"/>
                  <a:pt x="1899863" y="2339633"/>
                  <a:pt x="1908275" y="2339633"/>
                </a:cubicBezTo>
                <a:close/>
                <a:moveTo>
                  <a:pt x="1923390" y="2326404"/>
                </a:moveTo>
                <a:cubicBezTo>
                  <a:pt x="1924451" y="2328659"/>
                  <a:pt x="1924594" y="2331385"/>
                  <a:pt x="1923384" y="2334570"/>
                </a:cubicBezTo>
                <a:cubicBezTo>
                  <a:pt x="1905987" y="2338572"/>
                  <a:pt x="1902149" y="2328935"/>
                  <a:pt x="1893165" y="2324443"/>
                </a:cubicBezTo>
                <a:cubicBezTo>
                  <a:pt x="1894329" y="2321748"/>
                  <a:pt x="1897203" y="2319971"/>
                  <a:pt x="1900758" y="2319088"/>
                </a:cubicBezTo>
                <a:cubicBezTo>
                  <a:pt x="1908758" y="2317101"/>
                  <a:pt x="1920207" y="2319637"/>
                  <a:pt x="1923390" y="2326404"/>
                </a:cubicBezTo>
                <a:close/>
                <a:moveTo>
                  <a:pt x="1933511" y="3257616"/>
                </a:moveTo>
                <a:cubicBezTo>
                  <a:pt x="1929754" y="3253615"/>
                  <a:pt x="1924609" y="3252695"/>
                  <a:pt x="1919821" y="3253869"/>
                </a:cubicBezTo>
                <a:cubicBezTo>
                  <a:pt x="1915033" y="3255043"/>
                  <a:pt x="1910603" y="3258310"/>
                  <a:pt x="1908274" y="3262680"/>
                </a:cubicBezTo>
                <a:cubicBezTo>
                  <a:pt x="1915707" y="3265293"/>
                  <a:pt x="1921016" y="3270111"/>
                  <a:pt x="1928447" y="3272725"/>
                </a:cubicBezTo>
                <a:cubicBezTo>
                  <a:pt x="1928202" y="3265783"/>
                  <a:pt x="1930816" y="3261700"/>
                  <a:pt x="1933511" y="3257616"/>
                </a:cubicBezTo>
                <a:close/>
                <a:moveTo>
                  <a:pt x="1948620" y="3297961"/>
                </a:moveTo>
                <a:cubicBezTo>
                  <a:pt x="1949029" y="3289140"/>
                  <a:pt x="1947478" y="3282280"/>
                  <a:pt x="1943557" y="3277790"/>
                </a:cubicBezTo>
                <a:cubicBezTo>
                  <a:pt x="1931305" y="3288406"/>
                  <a:pt x="1917585" y="3269784"/>
                  <a:pt x="1918319" y="3287835"/>
                </a:cubicBezTo>
                <a:cubicBezTo>
                  <a:pt x="1935797" y="3283833"/>
                  <a:pt x="1939637" y="3293470"/>
                  <a:pt x="1948620" y="3297961"/>
                </a:cubicBezTo>
                <a:close/>
                <a:moveTo>
                  <a:pt x="1968794" y="3378654"/>
                </a:moveTo>
                <a:cubicBezTo>
                  <a:pt x="1953358" y="3382329"/>
                  <a:pt x="1950418" y="3373508"/>
                  <a:pt x="1938575" y="3373589"/>
                </a:cubicBezTo>
                <a:cubicBezTo>
                  <a:pt x="1940045" y="3363299"/>
                  <a:pt x="1952213" y="3363708"/>
                  <a:pt x="1953685" y="3353417"/>
                </a:cubicBezTo>
                <a:cubicBezTo>
                  <a:pt x="1962504" y="3358071"/>
                  <a:pt x="1971244" y="3362809"/>
                  <a:pt x="1968794" y="3378654"/>
                </a:cubicBezTo>
                <a:close/>
                <a:moveTo>
                  <a:pt x="1973857" y="2400152"/>
                </a:moveTo>
                <a:cubicBezTo>
                  <a:pt x="1967242" y="2406604"/>
                  <a:pt x="1955236" y="2406604"/>
                  <a:pt x="1948621" y="2400152"/>
                </a:cubicBezTo>
                <a:cubicBezTo>
                  <a:pt x="1944211" y="2383981"/>
                  <a:pt x="1961688" y="2389698"/>
                  <a:pt x="1963730" y="2379979"/>
                </a:cubicBezTo>
                <a:cubicBezTo>
                  <a:pt x="1970509" y="2383328"/>
                  <a:pt x="1973123" y="2390759"/>
                  <a:pt x="1973857" y="2400152"/>
                </a:cubicBezTo>
                <a:close/>
                <a:moveTo>
                  <a:pt x="1988068" y="988547"/>
                </a:moveTo>
                <a:cubicBezTo>
                  <a:pt x="1988967" y="1001776"/>
                  <a:pt x="1980474" y="1013374"/>
                  <a:pt x="1978023" y="1028891"/>
                </a:cubicBezTo>
                <a:cubicBezTo>
                  <a:pt x="1961198" y="1028891"/>
                  <a:pt x="1944374" y="1028891"/>
                  <a:pt x="1927550" y="1028891"/>
                </a:cubicBezTo>
                <a:cubicBezTo>
                  <a:pt x="1924938" y="1016395"/>
                  <a:pt x="1915218" y="1010924"/>
                  <a:pt x="1907377" y="1003655"/>
                </a:cubicBezTo>
                <a:cubicBezTo>
                  <a:pt x="1902804" y="994835"/>
                  <a:pt x="1896107" y="988057"/>
                  <a:pt x="1887205" y="983482"/>
                </a:cubicBezTo>
                <a:cubicBezTo>
                  <a:pt x="1887695" y="970578"/>
                  <a:pt x="1905989" y="975397"/>
                  <a:pt x="1912441" y="968373"/>
                </a:cubicBezTo>
                <a:cubicBezTo>
                  <a:pt x="1928858" y="959634"/>
                  <a:pt x="1937677" y="943218"/>
                  <a:pt x="1957850" y="938074"/>
                </a:cubicBezTo>
                <a:cubicBezTo>
                  <a:pt x="1965855" y="955143"/>
                  <a:pt x="1986599" y="965352"/>
                  <a:pt x="1988068" y="988547"/>
                </a:cubicBezTo>
                <a:close/>
                <a:moveTo>
                  <a:pt x="2003177" y="1876311"/>
                </a:moveTo>
                <a:cubicBezTo>
                  <a:pt x="1999012" y="1899016"/>
                  <a:pt x="1991253" y="1918209"/>
                  <a:pt x="1967896" y="1921720"/>
                </a:cubicBezTo>
                <a:cubicBezTo>
                  <a:pt x="1961198" y="1902527"/>
                  <a:pt x="1955401" y="1893707"/>
                  <a:pt x="1962832" y="1871247"/>
                </a:cubicBezTo>
                <a:cubicBezTo>
                  <a:pt x="1970101" y="1871533"/>
                  <a:pt x="1978349" y="1870839"/>
                  <a:pt x="1985700" y="1871054"/>
                </a:cubicBezTo>
                <a:cubicBezTo>
                  <a:pt x="1993051" y="1871268"/>
                  <a:pt x="1999502" y="1872391"/>
                  <a:pt x="2003177" y="1876311"/>
                </a:cubicBezTo>
                <a:close/>
                <a:moveTo>
                  <a:pt x="2024962" y="3235589"/>
                </a:moveTo>
                <a:cubicBezTo>
                  <a:pt x="2024631" y="3234278"/>
                  <a:pt x="2023043" y="3233196"/>
                  <a:pt x="2019266" y="3232379"/>
                </a:cubicBezTo>
                <a:cubicBezTo>
                  <a:pt x="2018940" y="3235483"/>
                  <a:pt x="2018531" y="3238342"/>
                  <a:pt x="2014201" y="3237444"/>
                </a:cubicBezTo>
                <a:cubicBezTo>
                  <a:pt x="2013058" y="3233523"/>
                  <a:pt x="2014039" y="3227479"/>
                  <a:pt x="2009139" y="3227397"/>
                </a:cubicBezTo>
                <a:cubicBezTo>
                  <a:pt x="2006525" y="3234829"/>
                  <a:pt x="2001707" y="3240057"/>
                  <a:pt x="1999094" y="3247571"/>
                </a:cubicBezTo>
                <a:cubicBezTo>
                  <a:pt x="2009139" y="3245039"/>
                  <a:pt x="2010608" y="3275420"/>
                  <a:pt x="2019266" y="3257698"/>
                </a:cubicBezTo>
                <a:cubicBezTo>
                  <a:pt x="2007505" y="3254757"/>
                  <a:pt x="2007505" y="3242426"/>
                  <a:pt x="2019266" y="3252553"/>
                </a:cubicBezTo>
                <a:cubicBezTo>
                  <a:pt x="2015652" y="3245509"/>
                  <a:pt x="2025958" y="3239521"/>
                  <a:pt x="2024962" y="3235589"/>
                </a:cubicBezTo>
                <a:close/>
                <a:moveTo>
                  <a:pt x="2059611" y="2390024"/>
                </a:moveTo>
                <a:cubicBezTo>
                  <a:pt x="2052915" y="2403582"/>
                  <a:pt x="2027760" y="2398599"/>
                  <a:pt x="2019266" y="2410196"/>
                </a:cubicBezTo>
                <a:cubicBezTo>
                  <a:pt x="2002605" y="2393209"/>
                  <a:pt x="2046136" y="2393617"/>
                  <a:pt x="2059611" y="2390024"/>
                </a:cubicBezTo>
                <a:close/>
                <a:moveTo>
                  <a:pt x="2064675" y="3192035"/>
                </a:moveTo>
                <a:cubicBezTo>
                  <a:pt x="2059489" y="3193546"/>
                  <a:pt x="2050729" y="3191504"/>
                  <a:pt x="2043859" y="3191360"/>
                </a:cubicBezTo>
                <a:cubicBezTo>
                  <a:pt x="2036988" y="3191217"/>
                  <a:pt x="2032006" y="3192973"/>
                  <a:pt x="2034375" y="3202080"/>
                </a:cubicBezTo>
                <a:cubicBezTo>
                  <a:pt x="2042869" y="3210737"/>
                  <a:pt x="2057080" y="3199222"/>
                  <a:pt x="2064675" y="3192035"/>
                </a:cubicBezTo>
                <a:close/>
                <a:moveTo>
                  <a:pt x="2069738" y="3343370"/>
                </a:moveTo>
                <a:cubicBezTo>
                  <a:pt x="2049974" y="3342880"/>
                  <a:pt x="2064022" y="3308661"/>
                  <a:pt x="2044502" y="3308088"/>
                </a:cubicBezTo>
                <a:cubicBezTo>
                  <a:pt x="2047769" y="3304883"/>
                  <a:pt x="2050939" y="3304460"/>
                  <a:pt x="2053866" y="3305884"/>
                </a:cubicBezTo>
                <a:cubicBezTo>
                  <a:pt x="2062649" y="3310156"/>
                  <a:pt x="2069248" y="3331058"/>
                  <a:pt x="2069738" y="3343370"/>
                </a:cubicBezTo>
                <a:close/>
                <a:moveTo>
                  <a:pt x="2089910" y="2612005"/>
                </a:moveTo>
                <a:cubicBezTo>
                  <a:pt x="2084929" y="2636996"/>
                  <a:pt x="2050056" y="2631851"/>
                  <a:pt x="2064675" y="2606942"/>
                </a:cubicBezTo>
                <a:cubicBezTo>
                  <a:pt x="2078967" y="2602777"/>
                  <a:pt x="2077742" y="2614046"/>
                  <a:pt x="2089910" y="2612005"/>
                </a:cubicBezTo>
                <a:close/>
                <a:moveTo>
                  <a:pt x="2094976" y="2763342"/>
                </a:moveTo>
                <a:cubicBezTo>
                  <a:pt x="2077090" y="2761627"/>
                  <a:pt x="2068922" y="2763016"/>
                  <a:pt x="2064675" y="2758279"/>
                </a:cubicBezTo>
                <a:cubicBezTo>
                  <a:pt x="2071943" y="2752236"/>
                  <a:pt x="2052423" y="2730429"/>
                  <a:pt x="2039439" y="2727978"/>
                </a:cubicBezTo>
                <a:cubicBezTo>
                  <a:pt x="2033559" y="2733369"/>
                  <a:pt x="2037560" y="2751255"/>
                  <a:pt x="2044502" y="2758279"/>
                </a:cubicBezTo>
                <a:cubicBezTo>
                  <a:pt x="2045645" y="2754358"/>
                  <a:pt x="2048748" y="2752399"/>
                  <a:pt x="2054629" y="2753215"/>
                </a:cubicBezTo>
                <a:cubicBezTo>
                  <a:pt x="2058795" y="2769386"/>
                  <a:pt x="2058957" y="2763669"/>
                  <a:pt x="2049566" y="2773388"/>
                </a:cubicBezTo>
                <a:cubicBezTo>
                  <a:pt x="2056672" y="2774694"/>
                  <a:pt x="2055364" y="2784413"/>
                  <a:pt x="2059693" y="2788497"/>
                </a:cubicBezTo>
                <a:cubicBezTo>
                  <a:pt x="2075700" y="2784331"/>
                  <a:pt x="2085337" y="2773797"/>
                  <a:pt x="2094976" y="2763342"/>
                </a:cubicBezTo>
                <a:close/>
                <a:moveTo>
                  <a:pt x="2155493" y="2869189"/>
                </a:moveTo>
                <a:cubicBezTo>
                  <a:pt x="2143977" y="2867799"/>
                  <a:pt x="2136545" y="2870414"/>
                  <a:pt x="2135320" y="2879234"/>
                </a:cubicBezTo>
                <a:cubicBezTo>
                  <a:pt x="2145611" y="2880703"/>
                  <a:pt x="2139976" y="2898100"/>
                  <a:pt x="2150429" y="2899487"/>
                </a:cubicBezTo>
                <a:cubicBezTo>
                  <a:pt x="2150185" y="2892545"/>
                  <a:pt x="2152798" y="2888462"/>
                  <a:pt x="2155493" y="2884378"/>
                </a:cubicBezTo>
                <a:cubicBezTo>
                  <a:pt x="2149368" y="2883808"/>
                  <a:pt x="2143569" y="2882827"/>
                  <a:pt x="2145366" y="2874251"/>
                </a:cubicBezTo>
                <a:cubicBezTo>
                  <a:pt x="2149287" y="2873109"/>
                  <a:pt x="2155329" y="2874169"/>
                  <a:pt x="2155493" y="2869189"/>
                </a:cubicBezTo>
                <a:close/>
                <a:moveTo>
                  <a:pt x="2165538" y="3197098"/>
                </a:moveTo>
                <a:cubicBezTo>
                  <a:pt x="2160394" y="3185419"/>
                  <a:pt x="2155411" y="3173576"/>
                  <a:pt x="2140302" y="3171861"/>
                </a:cubicBezTo>
                <a:cubicBezTo>
                  <a:pt x="2139486" y="3189503"/>
                  <a:pt x="2158025" y="3187705"/>
                  <a:pt x="2165538" y="3197098"/>
                </a:cubicBezTo>
                <a:close/>
                <a:moveTo>
                  <a:pt x="2175665" y="2783434"/>
                </a:moveTo>
                <a:cubicBezTo>
                  <a:pt x="2161209" y="2784415"/>
                  <a:pt x="2148060" y="2784087"/>
                  <a:pt x="2150429" y="2768324"/>
                </a:cubicBezTo>
                <a:cubicBezTo>
                  <a:pt x="2156228" y="2762444"/>
                  <a:pt x="2162945" y="2762138"/>
                  <a:pt x="2168008" y="2765344"/>
                </a:cubicBezTo>
                <a:cubicBezTo>
                  <a:pt x="2173073" y="2768549"/>
                  <a:pt x="2176483" y="2775266"/>
                  <a:pt x="2175665" y="2783434"/>
                </a:cubicBezTo>
                <a:close/>
                <a:moveTo>
                  <a:pt x="2195840" y="2733042"/>
                </a:moveTo>
                <a:cubicBezTo>
                  <a:pt x="2194125" y="2744802"/>
                  <a:pt x="2192573" y="2756645"/>
                  <a:pt x="2175668" y="2753215"/>
                </a:cubicBezTo>
                <a:cubicBezTo>
                  <a:pt x="2197882" y="2735819"/>
                  <a:pt x="2161783" y="2730347"/>
                  <a:pt x="2150431" y="2717933"/>
                </a:cubicBezTo>
                <a:cubicBezTo>
                  <a:pt x="2153105" y="2715340"/>
                  <a:pt x="2156113" y="2715090"/>
                  <a:pt x="2159410" y="2716148"/>
                </a:cubicBezTo>
                <a:cubicBezTo>
                  <a:pt x="2169302" y="2719322"/>
                  <a:pt x="2181813" y="2734267"/>
                  <a:pt x="2195840" y="2733042"/>
                </a:cubicBezTo>
                <a:close/>
                <a:moveTo>
                  <a:pt x="2199924" y="1962065"/>
                </a:moveTo>
                <a:cubicBezTo>
                  <a:pt x="2182936" y="1958880"/>
                  <a:pt x="2187591" y="1934052"/>
                  <a:pt x="2169624" y="1931765"/>
                </a:cubicBezTo>
                <a:cubicBezTo>
                  <a:pt x="2170033" y="1924578"/>
                  <a:pt x="2170440" y="1917472"/>
                  <a:pt x="2164559" y="1916655"/>
                </a:cubicBezTo>
                <a:cubicBezTo>
                  <a:pt x="2167255" y="1909143"/>
                  <a:pt x="2172074" y="1903915"/>
                  <a:pt x="2174686" y="1896483"/>
                </a:cubicBezTo>
                <a:cubicBezTo>
                  <a:pt x="2185469" y="1915921"/>
                  <a:pt x="2203517" y="1928171"/>
                  <a:pt x="2199924" y="1962065"/>
                </a:cubicBezTo>
                <a:close/>
                <a:moveTo>
                  <a:pt x="2210949" y="2349760"/>
                </a:moveTo>
                <a:cubicBezTo>
                  <a:pt x="2193144" y="2365851"/>
                  <a:pt x="2173870" y="2365034"/>
                  <a:pt x="2155494" y="2359807"/>
                </a:cubicBezTo>
                <a:cubicBezTo>
                  <a:pt x="2158924" y="2343963"/>
                  <a:pt x="2168888" y="2353191"/>
                  <a:pt x="2180648" y="2354743"/>
                </a:cubicBezTo>
                <a:cubicBezTo>
                  <a:pt x="2176973" y="2350006"/>
                  <a:pt x="2171420" y="2347065"/>
                  <a:pt x="2165539" y="2344698"/>
                </a:cubicBezTo>
                <a:cubicBezTo>
                  <a:pt x="2167724" y="2338960"/>
                  <a:pt x="2170296" y="2336734"/>
                  <a:pt x="2173266" y="2336541"/>
                </a:cubicBezTo>
                <a:cubicBezTo>
                  <a:pt x="2182175" y="2335963"/>
                  <a:pt x="2194656" y="2353680"/>
                  <a:pt x="2210949" y="2349760"/>
                </a:cubicBezTo>
                <a:close/>
                <a:moveTo>
                  <a:pt x="2214093" y="2437863"/>
                </a:moveTo>
                <a:cubicBezTo>
                  <a:pt x="2215625" y="2444580"/>
                  <a:pt x="2214420" y="2452175"/>
                  <a:pt x="2210949" y="2455605"/>
                </a:cubicBezTo>
                <a:cubicBezTo>
                  <a:pt x="2193962" y="2462057"/>
                  <a:pt x="2190123" y="2430043"/>
                  <a:pt x="2200822" y="2425387"/>
                </a:cubicBezTo>
                <a:cubicBezTo>
                  <a:pt x="2208295" y="2425306"/>
                  <a:pt x="2212562" y="2431145"/>
                  <a:pt x="2214093" y="2437863"/>
                </a:cubicBezTo>
                <a:close/>
                <a:moveTo>
                  <a:pt x="2220015" y="1533290"/>
                </a:moveTo>
                <a:cubicBezTo>
                  <a:pt x="2224913" y="1545460"/>
                  <a:pt x="2216338" y="1545460"/>
                  <a:pt x="2209887" y="1553464"/>
                </a:cubicBezTo>
                <a:cubicBezTo>
                  <a:pt x="2200004" y="1565878"/>
                  <a:pt x="2173706" y="1580579"/>
                  <a:pt x="2154432" y="1588746"/>
                </a:cubicBezTo>
                <a:cubicBezTo>
                  <a:pt x="2147571" y="1582294"/>
                  <a:pt x="2149532" y="1566858"/>
                  <a:pt x="2149449" y="1553464"/>
                </a:cubicBezTo>
                <a:cubicBezTo>
                  <a:pt x="2162743" y="1545501"/>
                  <a:pt x="2183108" y="1532164"/>
                  <a:pt x="2201971" y="1530471"/>
                </a:cubicBezTo>
                <a:cubicBezTo>
                  <a:pt x="2208257" y="1529907"/>
                  <a:pt x="2214379" y="1530637"/>
                  <a:pt x="2220015" y="1533290"/>
                </a:cubicBezTo>
                <a:close/>
                <a:moveTo>
                  <a:pt x="2220873" y="1864398"/>
                </a:moveTo>
                <a:cubicBezTo>
                  <a:pt x="2221812" y="1871697"/>
                  <a:pt x="2219116" y="1878761"/>
                  <a:pt x="2209969" y="1876311"/>
                </a:cubicBezTo>
                <a:cubicBezTo>
                  <a:pt x="2209479" y="1863734"/>
                  <a:pt x="2200495" y="1860631"/>
                  <a:pt x="2209969" y="1851075"/>
                </a:cubicBezTo>
                <a:cubicBezTo>
                  <a:pt x="2215359" y="1849565"/>
                  <a:pt x="2219933" y="1857098"/>
                  <a:pt x="2220873" y="1864398"/>
                </a:cubicBezTo>
                <a:close/>
                <a:moveTo>
                  <a:pt x="2220994" y="2828842"/>
                </a:moveTo>
                <a:cubicBezTo>
                  <a:pt x="2213153" y="2836111"/>
                  <a:pt x="2197472" y="2835539"/>
                  <a:pt x="2190694" y="2843951"/>
                </a:cubicBezTo>
                <a:cubicBezTo>
                  <a:pt x="2173625" y="2839949"/>
                  <a:pt x="2193307" y="2814468"/>
                  <a:pt x="2170522" y="2808588"/>
                </a:cubicBezTo>
                <a:cubicBezTo>
                  <a:pt x="2169050" y="2800421"/>
                  <a:pt x="2175258" y="2799930"/>
                  <a:pt x="2175584" y="2793479"/>
                </a:cubicBezTo>
                <a:cubicBezTo>
                  <a:pt x="2194940" y="2801156"/>
                  <a:pt x="2224097" y="2798869"/>
                  <a:pt x="2220994" y="2828842"/>
                </a:cubicBezTo>
                <a:close/>
                <a:moveTo>
                  <a:pt x="2224408" y="3048087"/>
                </a:moveTo>
                <a:cubicBezTo>
                  <a:pt x="2225925" y="3052887"/>
                  <a:pt x="2209846" y="3063545"/>
                  <a:pt x="2205803" y="3065934"/>
                </a:cubicBezTo>
                <a:cubicBezTo>
                  <a:pt x="2209560" y="3079736"/>
                  <a:pt x="2195839" y="3076061"/>
                  <a:pt x="2195757" y="3086106"/>
                </a:cubicBezTo>
                <a:cubicBezTo>
                  <a:pt x="2186610" y="3076633"/>
                  <a:pt x="2212745" y="3059644"/>
                  <a:pt x="2215930" y="3045762"/>
                </a:cubicBezTo>
                <a:cubicBezTo>
                  <a:pt x="2221443" y="3045537"/>
                  <a:pt x="2223903" y="3046486"/>
                  <a:pt x="2224408" y="3048087"/>
                </a:cubicBezTo>
                <a:close/>
                <a:moveTo>
                  <a:pt x="2230875" y="2883970"/>
                </a:moveTo>
                <a:cubicBezTo>
                  <a:pt x="2216582" y="2878743"/>
                  <a:pt x="2209886" y="2878743"/>
                  <a:pt x="2195593" y="2883970"/>
                </a:cubicBezTo>
                <a:cubicBezTo>
                  <a:pt x="2199595" y="2901367"/>
                  <a:pt x="2190857" y="2906103"/>
                  <a:pt x="2180484" y="2909206"/>
                </a:cubicBezTo>
                <a:cubicBezTo>
                  <a:pt x="2176809" y="2924643"/>
                  <a:pt x="2189141" y="2924072"/>
                  <a:pt x="2185548" y="2939507"/>
                </a:cubicBezTo>
                <a:cubicBezTo>
                  <a:pt x="2168153" y="2943509"/>
                  <a:pt x="2164232" y="2933872"/>
                  <a:pt x="2155329" y="2929462"/>
                </a:cubicBezTo>
                <a:cubicBezTo>
                  <a:pt x="2152798" y="2944407"/>
                  <a:pt x="2173216" y="2943019"/>
                  <a:pt x="2180566" y="2949634"/>
                </a:cubicBezTo>
                <a:cubicBezTo>
                  <a:pt x="2182199" y="2951104"/>
                  <a:pt x="2178850" y="2958373"/>
                  <a:pt x="2180566" y="2959762"/>
                </a:cubicBezTo>
                <a:cubicBezTo>
                  <a:pt x="2187672" y="2965561"/>
                  <a:pt x="2190203" y="2962212"/>
                  <a:pt x="2195675" y="2969889"/>
                </a:cubicBezTo>
                <a:cubicBezTo>
                  <a:pt x="2199187" y="2974789"/>
                  <a:pt x="2194533" y="2976341"/>
                  <a:pt x="2200740" y="2980016"/>
                </a:cubicBezTo>
                <a:cubicBezTo>
                  <a:pt x="2197227" y="2992594"/>
                  <a:pt x="2187264" y="2970623"/>
                  <a:pt x="2175503" y="2974952"/>
                </a:cubicBezTo>
                <a:cubicBezTo>
                  <a:pt x="2200903" y="2988183"/>
                  <a:pt x="2158188" y="3021831"/>
                  <a:pt x="2185548" y="3040534"/>
                </a:cubicBezTo>
                <a:cubicBezTo>
                  <a:pt x="2184568" y="3047313"/>
                  <a:pt x="2164640" y="3049926"/>
                  <a:pt x="2185548" y="3050661"/>
                </a:cubicBezTo>
                <a:cubicBezTo>
                  <a:pt x="2175992" y="3056624"/>
                  <a:pt x="2173870" y="3063320"/>
                  <a:pt x="2185548" y="3070834"/>
                </a:cubicBezTo>
                <a:cubicBezTo>
                  <a:pt x="2180975" y="3084555"/>
                  <a:pt x="2167907" y="3065689"/>
                  <a:pt x="2160312" y="3065852"/>
                </a:cubicBezTo>
                <a:cubicBezTo>
                  <a:pt x="2158678" y="3087658"/>
                  <a:pt x="2188243" y="3078266"/>
                  <a:pt x="2185548" y="3101134"/>
                </a:cubicBezTo>
                <a:cubicBezTo>
                  <a:pt x="2167744" y="3100562"/>
                  <a:pt x="2186038" y="3091823"/>
                  <a:pt x="2170439" y="3086025"/>
                </a:cubicBezTo>
                <a:cubicBezTo>
                  <a:pt x="2160884" y="3086597"/>
                  <a:pt x="2166928" y="3102686"/>
                  <a:pt x="2155329" y="3101134"/>
                </a:cubicBezTo>
                <a:cubicBezTo>
                  <a:pt x="2155085" y="3109792"/>
                  <a:pt x="2159087" y="3114202"/>
                  <a:pt x="2165374" y="3116244"/>
                </a:cubicBezTo>
                <a:cubicBezTo>
                  <a:pt x="2148633" y="3124983"/>
                  <a:pt x="2144468" y="3166716"/>
                  <a:pt x="2180484" y="3161652"/>
                </a:cubicBezTo>
                <a:cubicBezTo>
                  <a:pt x="2179341" y="3168921"/>
                  <a:pt x="2165456" y="3163367"/>
                  <a:pt x="2165374" y="3171780"/>
                </a:cubicBezTo>
                <a:cubicBezTo>
                  <a:pt x="2159496" y="3164185"/>
                  <a:pt x="2150838" y="3159448"/>
                  <a:pt x="2150267" y="3146542"/>
                </a:cubicBezTo>
                <a:cubicBezTo>
                  <a:pt x="2138915" y="3163203"/>
                  <a:pt x="2167581" y="3182887"/>
                  <a:pt x="2175503" y="3196934"/>
                </a:cubicBezTo>
                <a:cubicBezTo>
                  <a:pt x="2194859" y="3204448"/>
                  <a:pt x="2221973" y="3204284"/>
                  <a:pt x="2225975" y="3227235"/>
                </a:cubicBezTo>
                <a:cubicBezTo>
                  <a:pt x="2206945" y="3211880"/>
                  <a:pt x="2190694" y="3233034"/>
                  <a:pt x="2170521" y="3232297"/>
                </a:cubicBezTo>
                <a:cubicBezTo>
                  <a:pt x="2164314" y="3234259"/>
                  <a:pt x="2164804" y="3243732"/>
                  <a:pt x="2160394" y="3247407"/>
                </a:cubicBezTo>
                <a:cubicBezTo>
                  <a:pt x="2154921" y="3252063"/>
                  <a:pt x="2131973" y="3255820"/>
                  <a:pt x="2135158" y="3252471"/>
                </a:cubicBezTo>
                <a:cubicBezTo>
                  <a:pt x="2121355" y="3267253"/>
                  <a:pt x="2117434" y="3269622"/>
                  <a:pt x="2120048" y="3302944"/>
                </a:cubicBezTo>
                <a:cubicBezTo>
                  <a:pt x="2094976" y="3325811"/>
                  <a:pt x="2041317" y="3309396"/>
                  <a:pt x="2049403" y="3267663"/>
                </a:cubicBezTo>
                <a:cubicBezTo>
                  <a:pt x="2049239" y="3262762"/>
                  <a:pt x="2043278" y="3263742"/>
                  <a:pt x="2039358" y="3262598"/>
                </a:cubicBezTo>
                <a:cubicBezTo>
                  <a:pt x="2040909" y="3255738"/>
                  <a:pt x="2052015" y="3258433"/>
                  <a:pt x="2059529" y="3257534"/>
                </a:cubicBezTo>
                <a:cubicBezTo>
                  <a:pt x="2060591" y="3243078"/>
                  <a:pt x="2058223" y="3231889"/>
                  <a:pt x="2049403" y="3227317"/>
                </a:cubicBezTo>
                <a:cubicBezTo>
                  <a:pt x="2045319" y="3228296"/>
                  <a:pt x="2044338" y="3232379"/>
                  <a:pt x="2039358" y="3232379"/>
                </a:cubicBezTo>
                <a:cubicBezTo>
                  <a:pt x="2039439" y="3246509"/>
                  <a:pt x="2053078" y="3220374"/>
                  <a:pt x="2049403" y="3242426"/>
                </a:cubicBezTo>
                <a:cubicBezTo>
                  <a:pt x="2050220" y="3263742"/>
                  <a:pt x="2041644" y="3242344"/>
                  <a:pt x="2034293" y="3242426"/>
                </a:cubicBezTo>
                <a:cubicBezTo>
                  <a:pt x="2017306" y="3244468"/>
                  <a:pt x="2047687" y="3262026"/>
                  <a:pt x="2024248" y="3257616"/>
                </a:cubicBezTo>
                <a:cubicBezTo>
                  <a:pt x="2026453" y="3265539"/>
                  <a:pt x="2040093" y="3261944"/>
                  <a:pt x="2034293" y="3277790"/>
                </a:cubicBezTo>
                <a:cubicBezTo>
                  <a:pt x="2013875" y="3259495"/>
                  <a:pt x="2035354" y="3280402"/>
                  <a:pt x="2034293" y="3297961"/>
                </a:cubicBezTo>
                <a:cubicBezTo>
                  <a:pt x="2029393" y="3297797"/>
                  <a:pt x="2030374" y="3291755"/>
                  <a:pt x="2029231" y="3287835"/>
                </a:cubicBezTo>
                <a:cubicBezTo>
                  <a:pt x="2009465" y="3288325"/>
                  <a:pt x="1995091" y="3294040"/>
                  <a:pt x="1998930" y="3318134"/>
                </a:cubicBezTo>
                <a:cubicBezTo>
                  <a:pt x="1988476" y="3309150"/>
                  <a:pt x="1974510" y="3327282"/>
                  <a:pt x="1963648" y="3333244"/>
                </a:cubicBezTo>
                <a:cubicBezTo>
                  <a:pt x="1951968" y="3318052"/>
                  <a:pt x="1939064" y="3304005"/>
                  <a:pt x="1913175" y="3303025"/>
                </a:cubicBezTo>
                <a:cubicBezTo>
                  <a:pt x="1911297" y="3311600"/>
                  <a:pt x="1917095" y="3312499"/>
                  <a:pt x="1923220" y="3313071"/>
                </a:cubicBezTo>
                <a:cubicBezTo>
                  <a:pt x="1907622" y="3326628"/>
                  <a:pt x="1936452" y="3332264"/>
                  <a:pt x="1923220" y="3343371"/>
                </a:cubicBezTo>
                <a:cubicBezTo>
                  <a:pt x="1930000" y="3343371"/>
                  <a:pt x="1936696" y="3343371"/>
                  <a:pt x="1943394" y="3343371"/>
                </a:cubicBezTo>
                <a:cubicBezTo>
                  <a:pt x="1942413" y="3347454"/>
                  <a:pt x="1938329" y="3348353"/>
                  <a:pt x="1938329" y="3353417"/>
                </a:cubicBezTo>
                <a:cubicBezTo>
                  <a:pt x="1934001" y="3352518"/>
                  <a:pt x="1933593" y="3355377"/>
                  <a:pt x="1933267" y="3358480"/>
                </a:cubicBezTo>
                <a:cubicBezTo>
                  <a:pt x="1924283" y="3349005"/>
                  <a:pt x="1918647" y="3336184"/>
                  <a:pt x="1897983" y="3338307"/>
                </a:cubicBezTo>
                <a:cubicBezTo>
                  <a:pt x="1891205" y="3328261"/>
                  <a:pt x="1888347" y="3314296"/>
                  <a:pt x="1882876" y="3303025"/>
                </a:cubicBezTo>
                <a:cubicBezTo>
                  <a:pt x="1870706" y="3307598"/>
                  <a:pt x="1880751" y="3331447"/>
                  <a:pt x="1887938" y="3333244"/>
                </a:cubicBezTo>
                <a:cubicBezTo>
                  <a:pt x="1887938" y="3341655"/>
                  <a:pt x="1887938" y="3350069"/>
                  <a:pt x="1887938" y="3358480"/>
                </a:cubicBezTo>
                <a:cubicBezTo>
                  <a:pt x="1893819" y="3371057"/>
                  <a:pt x="1902558" y="3380858"/>
                  <a:pt x="1913175" y="3388779"/>
                </a:cubicBezTo>
                <a:cubicBezTo>
                  <a:pt x="1908928" y="3406911"/>
                  <a:pt x="1912767" y="3421366"/>
                  <a:pt x="1913175" y="3449298"/>
                </a:cubicBezTo>
                <a:cubicBezTo>
                  <a:pt x="1901659" y="3473555"/>
                  <a:pt x="1835342" y="3481396"/>
                  <a:pt x="1837548" y="3439171"/>
                </a:cubicBezTo>
                <a:cubicBezTo>
                  <a:pt x="1834771" y="3451829"/>
                  <a:pt x="1814353" y="3472819"/>
                  <a:pt x="1812310" y="3444234"/>
                </a:cubicBezTo>
                <a:cubicBezTo>
                  <a:pt x="1800060" y="3447175"/>
                  <a:pt x="1801122" y="3463264"/>
                  <a:pt x="1797201" y="3474453"/>
                </a:cubicBezTo>
                <a:cubicBezTo>
                  <a:pt x="1781684" y="3465551"/>
                  <a:pt x="1761512" y="3480415"/>
                  <a:pt x="1761920" y="3464407"/>
                </a:cubicBezTo>
                <a:cubicBezTo>
                  <a:pt x="1757837" y="3465387"/>
                  <a:pt x="1756857" y="3469471"/>
                  <a:pt x="1751875" y="3469471"/>
                </a:cubicBezTo>
                <a:cubicBezTo>
                  <a:pt x="1738971" y="3473391"/>
                  <a:pt x="1750731" y="3501976"/>
                  <a:pt x="1731701" y="3499771"/>
                </a:cubicBezTo>
                <a:cubicBezTo>
                  <a:pt x="1742238" y="3480742"/>
                  <a:pt x="1724841" y="3473146"/>
                  <a:pt x="1711529" y="3464407"/>
                </a:cubicBezTo>
                <a:cubicBezTo>
                  <a:pt x="1697236" y="3465223"/>
                  <a:pt x="1690540" y="3473719"/>
                  <a:pt x="1676247" y="3474453"/>
                </a:cubicBezTo>
                <a:cubicBezTo>
                  <a:pt x="1679923" y="3469798"/>
                  <a:pt x="1685393" y="3466857"/>
                  <a:pt x="1691356" y="3464407"/>
                </a:cubicBezTo>
                <a:cubicBezTo>
                  <a:pt x="1671102" y="3451749"/>
                  <a:pt x="1686375" y="3433291"/>
                  <a:pt x="1676247" y="3408953"/>
                </a:cubicBezTo>
                <a:cubicBezTo>
                  <a:pt x="1691030" y="3410260"/>
                  <a:pt x="1691765" y="3397518"/>
                  <a:pt x="1706547" y="3398906"/>
                </a:cubicBezTo>
                <a:cubicBezTo>
                  <a:pt x="1700911" y="3389351"/>
                  <a:pt x="1700095" y="3375059"/>
                  <a:pt x="1696420" y="3363625"/>
                </a:cubicBezTo>
                <a:cubicBezTo>
                  <a:pt x="1686783" y="3373099"/>
                  <a:pt x="1687273" y="3360604"/>
                  <a:pt x="1671183" y="3363625"/>
                </a:cubicBezTo>
                <a:cubicBezTo>
                  <a:pt x="1671591" y="3356439"/>
                  <a:pt x="1672000" y="3349333"/>
                  <a:pt x="1666120" y="3348516"/>
                </a:cubicBezTo>
                <a:cubicBezTo>
                  <a:pt x="1678942" y="3353744"/>
                  <a:pt x="1693072" y="3311273"/>
                  <a:pt x="1711529" y="3323280"/>
                </a:cubicBezTo>
                <a:cubicBezTo>
                  <a:pt x="1715041" y="3309722"/>
                  <a:pt x="1701075" y="3313561"/>
                  <a:pt x="1696420" y="3308170"/>
                </a:cubicBezTo>
                <a:cubicBezTo>
                  <a:pt x="1703444" y="3301146"/>
                  <a:pt x="1738563" y="3266518"/>
                  <a:pt x="1726720" y="3287998"/>
                </a:cubicBezTo>
                <a:cubicBezTo>
                  <a:pt x="1745015" y="3292979"/>
                  <a:pt x="1730967" y="3261537"/>
                  <a:pt x="1746892" y="3277952"/>
                </a:cubicBezTo>
                <a:cubicBezTo>
                  <a:pt x="1746076" y="3272072"/>
                  <a:pt x="1748036" y="3268968"/>
                  <a:pt x="1751957" y="3267825"/>
                </a:cubicBezTo>
                <a:cubicBezTo>
                  <a:pt x="1750731" y="3261455"/>
                  <a:pt x="1741910" y="3262762"/>
                  <a:pt x="1741830" y="3267825"/>
                </a:cubicBezTo>
                <a:cubicBezTo>
                  <a:pt x="1734315" y="3265620"/>
                  <a:pt x="1743789" y="3261373"/>
                  <a:pt x="1741830" y="3252715"/>
                </a:cubicBezTo>
                <a:cubicBezTo>
                  <a:pt x="1721574" y="3249204"/>
                  <a:pt x="1729415" y="3273950"/>
                  <a:pt x="1711529" y="3272889"/>
                </a:cubicBezTo>
                <a:cubicBezTo>
                  <a:pt x="1707609" y="3268397"/>
                  <a:pt x="1706139" y="3261455"/>
                  <a:pt x="1706466" y="3252715"/>
                </a:cubicBezTo>
                <a:cubicBezTo>
                  <a:pt x="1699769" y="3252715"/>
                  <a:pt x="1692990" y="3252715"/>
                  <a:pt x="1686293" y="3252715"/>
                </a:cubicBezTo>
                <a:cubicBezTo>
                  <a:pt x="1673307" y="3253941"/>
                  <a:pt x="1693235" y="3261373"/>
                  <a:pt x="1686293" y="3272889"/>
                </a:cubicBezTo>
                <a:cubicBezTo>
                  <a:pt x="1672735" y="3256636"/>
                  <a:pt x="1653951" y="3272725"/>
                  <a:pt x="1630839" y="3262842"/>
                </a:cubicBezTo>
                <a:cubicBezTo>
                  <a:pt x="1630756" y="3252797"/>
                  <a:pt x="1617036" y="3256390"/>
                  <a:pt x="1620712" y="3242670"/>
                </a:cubicBezTo>
                <a:cubicBezTo>
                  <a:pt x="1619730" y="3236954"/>
                  <a:pt x="1615647" y="3239894"/>
                  <a:pt x="1615647" y="3242670"/>
                </a:cubicBezTo>
                <a:cubicBezTo>
                  <a:pt x="1611890" y="3237117"/>
                  <a:pt x="1610011" y="3222743"/>
                  <a:pt x="1620712" y="3217516"/>
                </a:cubicBezTo>
                <a:cubicBezTo>
                  <a:pt x="1625448" y="3208205"/>
                  <a:pt x="1591880" y="3214411"/>
                  <a:pt x="1610585" y="3207389"/>
                </a:cubicBezTo>
                <a:cubicBezTo>
                  <a:pt x="1609603" y="3201671"/>
                  <a:pt x="1605520" y="3204612"/>
                  <a:pt x="1605520" y="3207389"/>
                </a:cubicBezTo>
                <a:cubicBezTo>
                  <a:pt x="1598986" y="3198240"/>
                  <a:pt x="1603069" y="3188849"/>
                  <a:pt x="1600456" y="3167042"/>
                </a:cubicBezTo>
                <a:cubicBezTo>
                  <a:pt x="1590084" y="3162633"/>
                  <a:pt x="1581345" y="3183703"/>
                  <a:pt x="1590411" y="3182152"/>
                </a:cubicBezTo>
                <a:cubicBezTo>
                  <a:pt x="1578894" y="3190809"/>
                  <a:pt x="1574322" y="3206408"/>
                  <a:pt x="1560111" y="3212370"/>
                </a:cubicBezTo>
                <a:cubicBezTo>
                  <a:pt x="1566808" y="3225192"/>
                  <a:pt x="1593106" y="3215555"/>
                  <a:pt x="1585347" y="3197261"/>
                </a:cubicBezTo>
                <a:cubicBezTo>
                  <a:pt x="1603887" y="3213187"/>
                  <a:pt x="1598660" y="3246754"/>
                  <a:pt x="1590411" y="3267907"/>
                </a:cubicBezTo>
                <a:cubicBezTo>
                  <a:pt x="1578894" y="3267989"/>
                  <a:pt x="1562970" y="3237280"/>
                  <a:pt x="1590411" y="3242670"/>
                </a:cubicBezTo>
                <a:cubicBezTo>
                  <a:pt x="1589021" y="3232297"/>
                  <a:pt x="1568114" y="3241527"/>
                  <a:pt x="1570238" y="3227561"/>
                </a:cubicBezTo>
                <a:cubicBezTo>
                  <a:pt x="1564357" y="3238423"/>
                  <a:pt x="1559784" y="3250756"/>
                  <a:pt x="1555128" y="3262842"/>
                </a:cubicBezTo>
                <a:cubicBezTo>
                  <a:pt x="1543042" y="3258106"/>
                  <a:pt x="1541817" y="3242588"/>
                  <a:pt x="1519847" y="3247653"/>
                </a:cubicBezTo>
                <a:cubicBezTo>
                  <a:pt x="1505391" y="3245202"/>
                  <a:pt x="1516580" y="3257534"/>
                  <a:pt x="1509800" y="3267825"/>
                </a:cubicBezTo>
                <a:cubicBezTo>
                  <a:pt x="1497878" y="3285955"/>
                  <a:pt x="1468639" y="3287917"/>
                  <a:pt x="1499673" y="3303107"/>
                </a:cubicBezTo>
                <a:cubicBezTo>
                  <a:pt x="1494937" y="3315440"/>
                  <a:pt x="1479828" y="3296655"/>
                  <a:pt x="1479501" y="3287917"/>
                </a:cubicBezTo>
                <a:cubicBezTo>
                  <a:pt x="1460962" y="3291265"/>
                  <a:pt x="1454347" y="3306537"/>
                  <a:pt x="1444220" y="3318216"/>
                </a:cubicBezTo>
                <a:cubicBezTo>
                  <a:pt x="1412858" y="3301064"/>
                  <a:pt x="1392277" y="3309478"/>
                  <a:pt x="1373575" y="3333326"/>
                </a:cubicBezTo>
                <a:cubicBezTo>
                  <a:pt x="1360670" y="3322626"/>
                  <a:pt x="1351277" y="3308580"/>
                  <a:pt x="1343274" y="3292979"/>
                </a:cubicBezTo>
                <a:cubicBezTo>
                  <a:pt x="1328654" y="3300248"/>
                  <a:pt x="1330778" y="3324177"/>
                  <a:pt x="1318037" y="3333326"/>
                </a:cubicBezTo>
                <a:cubicBezTo>
                  <a:pt x="1307501" y="3335449"/>
                  <a:pt x="1304643" y="3329895"/>
                  <a:pt x="1297865" y="3328261"/>
                </a:cubicBezTo>
                <a:cubicBezTo>
                  <a:pt x="1316322" y="3357255"/>
                  <a:pt x="1254905" y="3330711"/>
                  <a:pt x="1262583" y="3363625"/>
                </a:cubicBezTo>
                <a:cubicBezTo>
                  <a:pt x="1242001" y="3358644"/>
                  <a:pt x="1242165" y="3364197"/>
                  <a:pt x="1217173" y="3363625"/>
                </a:cubicBezTo>
                <a:cubicBezTo>
                  <a:pt x="1228607" y="3351538"/>
                  <a:pt x="1206067" y="3345004"/>
                  <a:pt x="1212110" y="3323280"/>
                </a:cubicBezTo>
                <a:cubicBezTo>
                  <a:pt x="1204922" y="3308416"/>
                  <a:pt x="1182218" y="3306129"/>
                  <a:pt x="1166701" y="3313152"/>
                </a:cubicBezTo>
                <a:cubicBezTo>
                  <a:pt x="1197653" y="3303597"/>
                  <a:pt x="1134359" y="3291101"/>
                  <a:pt x="1166701" y="3282934"/>
                </a:cubicBezTo>
                <a:cubicBezTo>
                  <a:pt x="1146609" y="3269132"/>
                  <a:pt x="1130031" y="3277053"/>
                  <a:pt x="1101119" y="3267825"/>
                </a:cubicBezTo>
                <a:cubicBezTo>
                  <a:pt x="1093278" y="3281791"/>
                  <a:pt x="1086745" y="3297227"/>
                  <a:pt x="1075883" y="3308170"/>
                </a:cubicBezTo>
                <a:cubicBezTo>
                  <a:pt x="1028758" y="3324994"/>
                  <a:pt x="986371" y="3282690"/>
                  <a:pt x="1015364" y="3242588"/>
                </a:cubicBezTo>
                <a:cubicBezTo>
                  <a:pt x="1016181" y="3236790"/>
                  <a:pt x="1014221" y="3233605"/>
                  <a:pt x="1010301" y="3232543"/>
                </a:cubicBezTo>
                <a:cubicBezTo>
                  <a:pt x="1011689" y="3220619"/>
                  <a:pt x="1023777" y="3238342"/>
                  <a:pt x="1030474" y="3237606"/>
                </a:cubicBezTo>
                <a:cubicBezTo>
                  <a:pt x="1044521" y="3228133"/>
                  <a:pt x="1044195" y="3204204"/>
                  <a:pt x="1065756" y="3202243"/>
                </a:cubicBezTo>
                <a:cubicBezTo>
                  <a:pt x="1065592" y="3172352"/>
                  <a:pt x="1063061" y="3136415"/>
                  <a:pt x="1050646" y="3106443"/>
                </a:cubicBezTo>
                <a:cubicBezTo>
                  <a:pt x="1063877" y="3107913"/>
                  <a:pt x="1054648" y="3086923"/>
                  <a:pt x="1070819" y="3091333"/>
                </a:cubicBezTo>
                <a:cubicBezTo>
                  <a:pt x="1068614" y="3095826"/>
                  <a:pt x="1066408" y="3100399"/>
                  <a:pt x="1060691" y="3101460"/>
                </a:cubicBezTo>
                <a:cubicBezTo>
                  <a:pt x="1065347" y="3110282"/>
                  <a:pt x="1070084" y="3119020"/>
                  <a:pt x="1085928" y="3116570"/>
                </a:cubicBezTo>
                <a:cubicBezTo>
                  <a:pt x="1080048" y="3124002"/>
                  <a:pt x="1080048" y="3129311"/>
                  <a:pt x="1085928" y="3136743"/>
                </a:cubicBezTo>
                <a:cubicBezTo>
                  <a:pt x="1087969" y="3130454"/>
                  <a:pt x="1091644" y="3122042"/>
                  <a:pt x="1101037" y="3111507"/>
                </a:cubicBezTo>
                <a:cubicBezTo>
                  <a:pt x="1098342" y="3107423"/>
                  <a:pt x="1095811" y="3103340"/>
                  <a:pt x="1095975" y="3096398"/>
                </a:cubicBezTo>
                <a:cubicBezTo>
                  <a:pt x="1087317" y="3095335"/>
                  <a:pt x="1082907" y="3104973"/>
                  <a:pt x="1080865" y="3096398"/>
                </a:cubicBezTo>
                <a:cubicBezTo>
                  <a:pt x="1078497" y="3085617"/>
                  <a:pt x="1088051" y="3086759"/>
                  <a:pt x="1095975" y="3086271"/>
                </a:cubicBezTo>
                <a:cubicBezTo>
                  <a:pt x="1093687" y="3053275"/>
                  <a:pt x="1079232" y="3032448"/>
                  <a:pt x="1070737" y="3005578"/>
                </a:cubicBezTo>
                <a:cubicBezTo>
                  <a:pt x="1049829" y="3011378"/>
                  <a:pt x="1051055" y="2994961"/>
                  <a:pt x="1035455" y="2995451"/>
                </a:cubicBezTo>
                <a:cubicBezTo>
                  <a:pt x="1035374" y="2972339"/>
                  <a:pt x="1053995" y="2953472"/>
                  <a:pt x="1035455" y="2939996"/>
                </a:cubicBezTo>
                <a:cubicBezTo>
                  <a:pt x="1029983" y="2941223"/>
                  <a:pt x="1032025" y="2950043"/>
                  <a:pt x="1025410" y="2950043"/>
                </a:cubicBezTo>
                <a:cubicBezTo>
                  <a:pt x="1033086" y="2977403"/>
                  <a:pt x="1018467" y="2983691"/>
                  <a:pt x="1025410" y="3005496"/>
                </a:cubicBezTo>
                <a:cubicBezTo>
                  <a:pt x="1009483" y="2988427"/>
                  <a:pt x="1013241" y="2951759"/>
                  <a:pt x="1025410" y="2939916"/>
                </a:cubicBezTo>
                <a:cubicBezTo>
                  <a:pt x="1010628" y="2933300"/>
                  <a:pt x="1024839" y="2917701"/>
                  <a:pt x="1005237" y="2909615"/>
                </a:cubicBezTo>
                <a:cubicBezTo>
                  <a:pt x="999521" y="2910596"/>
                  <a:pt x="1002460" y="2914679"/>
                  <a:pt x="1005237" y="2914679"/>
                </a:cubicBezTo>
                <a:cubicBezTo>
                  <a:pt x="1003032" y="2922030"/>
                  <a:pt x="1000827" y="2914189"/>
                  <a:pt x="995192" y="2914679"/>
                </a:cubicBezTo>
                <a:cubicBezTo>
                  <a:pt x="988821" y="2915904"/>
                  <a:pt x="990128" y="2924725"/>
                  <a:pt x="995192" y="2924807"/>
                </a:cubicBezTo>
                <a:cubicBezTo>
                  <a:pt x="988168" y="2939425"/>
                  <a:pt x="970282" y="2923336"/>
                  <a:pt x="964891" y="2919742"/>
                </a:cubicBezTo>
                <a:cubicBezTo>
                  <a:pt x="969956" y="2909697"/>
                  <a:pt x="973631" y="2898181"/>
                  <a:pt x="985065" y="2894507"/>
                </a:cubicBezTo>
                <a:cubicBezTo>
                  <a:pt x="986617" y="2884298"/>
                  <a:pt x="970527" y="2895568"/>
                  <a:pt x="969956" y="2899569"/>
                </a:cubicBezTo>
                <a:cubicBezTo>
                  <a:pt x="964809" y="2894669"/>
                  <a:pt x="959747" y="2889607"/>
                  <a:pt x="954846" y="2884460"/>
                </a:cubicBezTo>
                <a:cubicBezTo>
                  <a:pt x="944800" y="2891158"/>
                  <a:pt x="954192" y="2917456"/>
                  <a:pt x="929610" y="2909697"/>
                </a:cubicBezTo>
                <a:cubicBezTo>
                  <a:pt x="934837" y="2895404"/>
                  <a:pt x="934837" y="2888708"/>
                  <a:pt x="929610" y="2874415"/>
                </a:cubicBezTo>
                <a:cubicBezTo>
                  <a:pt x="924628" y="2867637"/>
                  <a:pt x="916134" y="2864370"/>
                  <a:pt x="909437" y="2859306"/>
                </a:cubicBezTo>
                <a:cubicBezTo>
                  <a:pt x="917197" y="2845177"/>
                  <a:pt x="900372" y="2845586"/>
                  <a:pt x="894328" y="2839134"/>
                </a:cubicBezTo>
                <a:cubicBezTo>
                  <a:pt x="890653" y="2835132"/>
                  <a:pt x="887876" y="2823125"/>
                  <a:pt x="884201" y="2818960"/>
                </a:cubicBezTo>
                <a:cubicBezTo>
                  <a:pt x="872276" y="2805403"/>
                  <a:pt x="862394" y="2803933"/>
                  <a:pt x="843855" y="2793725"/>
                </a:cubicBezTo>
                <a:cubicBezTo>
                  <a:pt x="843365" y="2777309"/>
                  <a:pt x="826132" y="2762526"/>
                  <a:pt x="838791" y="2748314"/>
                </a:cubicBezTo>
                <a:cubicBezTo>
                  <a:pt x="814373" y="2758850"/>
                  <a:pt x="790932" y="2739495"/>
                  <a:pt x="788319" y="2713033"/>
                </a:cubicBezTo>
                <a:cubicBezTo>
                  <a:pt x="788646" y="2688123"/>
                  <a:pt x="815352" y="2689674"/>
                  <a:pt x="808492" y="2657578"/>
                </a:cubicBezTo>
                <a:cubicBezTo>
                  <a:pt x="845407" y="2649412"/>
                  <a:pt x="864436" y="2685591"/>
                  <a:pt x="853900" y="2707971"/>
                </a:cubicBezTo>
                <a:cubicBezTo>
                  <a:pt x="869991" y="2720465"/>
                  <a:pt x="883465" y="2735574"/>
                  <a:pt x="889182" y="2758442"/>
                </a:cubicBezTo>
                <a:cubicBezTo>
                  <a:pt x="884854" y="2773225"/>
                  <a:pt x="876524" y="2751908"/>
                  <a:pt x="863945" y="2758442"/>
                </a:cubicBezTo>
                <a:cubicBezTo>
                  <a:pt x="862476" y="2771673"/>
                  <a:pt x="883547" y="2762444"/>
                  <a:pt x="879054" y="2778615"/>
                </a:cubicBezTo>
                <a:cubicBezTo>
                  <a:pt x="906170" y="2775021"/>
                  <a:pt x="920381" y="2784331"/>
                  <a:pt x="939573" y="2788660"/>
                </a:cubicBezTo>
                <a:cubicBezTo>
                  <a:pt x="942023" y="2804587"/>
                  <a:pt x="930508" y="2806464"/>
                  <a:pt x="934511" y="2823942"/>
                </a:cubicBezTo>
                <a:cubicBezTo>
                  <a:pt x="936552" y="2832518"/>
                  <a:pt x="964075" y="2840767"/>
                  <a:pt x="969792" y="2829007"/>
                </a:cubicBezTo>
                <a:cubicBezTo>
                  <a:pt x="977714" y="2853018"/>
                  <a:pt x="1008178" y="2854569"/>
                  <a:pt x="1025247" y="2869351"/>
                </a:cubicBezTo>
                <a:cubicBezTo>
                  <a:pt x="1022225" y="2889198"/>
                  <a:pt x="1032678" y="2895568"/>
                  <a:pt x="1040355" y="2904634"/>
                </a:cubicBezTo>
                <a:cubicBezTo>
                  <a:pt x="1047870" y="2900387"/>
                  <a:pt x="1047625" y="2888381"/>
                  <a:pt x="1050482" y="2879398"/>
                </a:cubicBezTo>
                <a:cubicBezTo>
                  <a:pt x="1057997" y="2886993"/>
                  <a:pt x="1079232" y="2880949"/>
                  <a:pt x="1075720" y="2899569"/>
                </a:cubicBezTo>
                <a:cubicBezTo>
                  <a:pt x="1065756" y="2908145"/>
                  <a:pt x="1038559" y="2899407"/>
                  <a:pt x="1045501" y="2924807"/>
                </a:cubicBezTo>
                <a:cubicBezTo>
                  <a:pt x="1047052" y="2931667"/>
                  <a:pt x="1058161" y="2928972"/>
                  <a:pt x="1065674" y="2929869"/>
                </a:cubicBezTo>
                <a:cubicBezTo>
                  <a:pt x="1055465" y="2904552"/>
                  <a:pt x="1075066" y="2905369"/>
                  <a:pt x="1090910" y="2894588"/>
                </a:cubicBezTo>
                <a:cubicBezTo>
                  <a:pt x="1088706" y="2888381"/>
                  <a:pt x="1084458" y="2884216"/>
                  <a:pt x="1075801" y="2884542"/>
                </a:cubicBezTo>
                <a:cubicBezTo>
                  <a:pt x="1098178" y="2885849"/>
                  <a:pt x="1104957" y="2863716"/>
                  <a:pt x="1141383" y="2859306"/>
                </a:cubicBezTo>
                <a:cubicBezTo>
                  <a:pt x="1140975" y="2866493"/>
                  <a:pt x="1140567" y="2873599"/>
                  <a:pt x="1146446" y="2874415"/>
                </a:cubicBezTo>
                <a:cubicBezTo>
                  <a:pt x="1159433" y="2873190"/>
                  <a:pt x="1139505" y="2865758"/>
                  <a:pt x="1146446" y="2854241"/>
                </a:cubicBezTo>
                <a:cubicBezTo>
                  <a:pt x="1161964" y="2850486"/>
                  <a:pt x="1156165" y="2868045"/>
                  <a:pt x="1171683" y="2864288"/>
                </a:cubicBezTo>
                <a:cubicBezTo>
                  <a:pt x="1180748" y="2864941"/>
                  <a:pt x="1182300" y="2858162"/>
                  <a:pt x="1191856" y="2859224"/>
                </a:cubicBezTo>
                <a:cubicBezTo>
                  <a:pt x="1198062" y="2842890"/>
                  <a:pt x="1175522" y="2855387"/>
                  <a:pt x="1181729" y="2839052"/>
                </a:cubicBezTo>
                <a:cubicBezTo>
                  <a:pt x="1174541" y="2838644"/>
                  <a:pt x="1167436" y="2838235"/>
                  <a:pt x="1166619" y="2844114"/>
                </a:cubicBezTo>
                <a:cubicBezTo>
                  <a:pt x="1156981" y="2840521"/>
                  <a:pt x="1172745" y="2820431"/>
                  <a:pt x="1176746" y="2813815"/>
                </a:cubicBezTo>
                <a:cubicBezTo>
                  <a:pt x="1190713" y="2819450"/>
                  <a:pt x="1205004" y="2821656"/>
                  <a:pt x="1201984" y="2798706"/>
                </a:cubicBezTo>
                <a:cubicBezTo>
                  <a:pt x="1184097" y="2810631"/>
                  <a:pt x="1165557" y="2791846"/>
                  <a:pt x="1156574" y="2808752"/>
                </a:cubicBezTo>
                <a:cubicBezTo>
                  <a:pt x="1150530" y="2810631"/>
                  <a:pt x="1154043" y="2800094"/>
                  <a:pt x="1151510" y="2798706"/>
                </a:cubicBezTo>
                <a:cubicBezTo>
                  <a:pt x="1146936" y="2796093"/>
                  <a:pt x="1140321" y="2803035"/>
                  <a:pt x="1141465" y="2803770"/>
                </a:cubicBezTo>
                <a:cubicBezTo>
                  <a:pt x="1128152" y="2795194"/>
                  <a:pt x="1136973" y="2785475"/>
                  <a:pt x="1111164" y="2793643"/>
                </a:cubicBezTo>
                <a:cubicBezTo>
                  <a:pt x="1113288" y="2783107"/>
                  <a:pt x="1107735" y="2780249"/>
                  <a:pt x="1106102" y="2773470"/>
                </a:cubicBezTo>
                <a:cubicBezTo>
                  <a:pt x="1087643" y="2770122"/>
                  <a:pt x="1086745" y="2784331"/>
                  <a:pt x="1070819" y="2783516"/>
                </a:cubicBezTo>
                <a:cubicBezTo>
                  <a:pt x="1071146" y="2759667"/>
                  <a:pt x="1033332" y="2773878"/>
                  <a:pt x="1035537" y="2748232"/>
                </a:cubicBezTo>
                <a:cubicBezTo>
                  <a:pt x="1029819" y="2749214"/>
                  <a:pt x="1032760" y="2753297"/>
                  <a:pt x="1035537" y="2753297"/>
                </a:cubicBezTo>
                <a:cubicBezTo>
                  <a:pt x="1021572" y="2761218"/>
                  <a:pt x="1007524" y="2768977"/>
                  <a:pt x="990128" y="2773470"/>
                </a:cubicBezTo>
                <a:cubicBezTo>
                  <a:pt x="980654" y="2757707"/>
                  <a:pt x="959909" y="2743660"/>
                  <a:pt x="969956" y="2723078"/>
                </a:cubicBezTo>
                <a:cubicBezTo>
                  <a:pt x="987433" y="2727080"/>
                  <a:pt x="989312" y="2715565"/>
                  <a:pt x="1005237" y="2718016"/>
                </a:cubicBezTo>
                <a:cubicBezTo>
                  <a:pt x="1009565" y="2722099"/>
                  <a:pt x="1008258" y="2731818"/>
                  <a:pt x="1015364" y="2733125"/>
                </a:cubicBezTo>
                <a:cubicBezTo>
                  <a:pt x="1042316" y="2734512"/>
                  <a:pt x="1013649" y="2711564"/>
                  <a:pt x="1040601" y="2712951"/>
                </a:cubicBezTo>
                <a:cubicBezTo>
                  <a:pt x="1042643" y="2700783"/>
                  <a:pt x="1031371" y="2702007"/>
                  <a:pt x="1035537" y="2687715"/>
                </a:cubicBezTo>
                <a:cubicBezTo>
                  <a:pt x="1045664" y="2686000"/>
                  <a:pt x="1051299" y="2688777"/>
                  <a:pt x="1050646" y="2697761"/>
                </a:cubicBezTo>
                <a:cubicBezTo>
                  <a:pt x="1062489" y="2693513"/>
                  <a:pt x="1046480" y="2675627"/>
                  <a:pt x="1045583" y="2667542"/>
                </a:cubicBezTo>
                <a:cubicBezTo>
                  <a:pt x="1038967" y="2673994"/>
                  <a:pt x="1026962" y="2673994"/>
                  <a:pt x="1020347" y="2667542"/>
                </a:cubicBezTo>
                <a:cubicBezTo>
                  <a:pt x="1013649" y="2671300"/>
                  <a:pt x="1031943" y="2692533"/>
                  <a:pt x="1035455" y="2702824"/>
                </a:cubicBezTo>
                <a:cubicBezTo>
                  <a:pt x="1030065" y="2712789"/>
                  <a:pt x="1017243" y="2687879"/>
                  <a:pt x="1015282" y="2677588"/>
                </a:cubicBezTo>
                <a:cubicBezTo>
                  <a:pt x="1004339" y="2685102"/>
                  <a:pt x="1003522" y="2702824"/>
                  <a:pt x="984983" y="2702824"/>
                </a:cubicBezTo>
                <a:cubicBezTo>
                  <a:pt x="964973" y="2686407"/>
                  <a:pt x="989476" y="2656191"/>
                  <a:pt x="969874" y="2642306"/>
                </a:cubicBezTo>
                <a:cubicBezTo>
                  <a:pt x="963830" y="2612496"/>
                  <a:pt x="1013159" y="2596570"/>
                  <a:pt x="984983" y="2576723"/>
                </a:cubicBezTo>
                <a:cubicBezTo>
                  <a:pt x="976898" y="2583829"/>
                  <a:pt x="972079" y="2594120"/>
                  <a:pt x="969874" y="2607024"/>
                </a:cubicBezTo>
                <a:cubicBezTo>
                  <a:pt x="947251" y="2614456"/>
                  <a:pt x="954356" y="2592241"/>
                  <a:pt x="934592" y="2596897"/>
                </a:cubicBezTo>
                <a:cubicBezTo>
                  <a:pt x="925934" y="2605065"/>
                  <a:pt x="955418" y="2626380"/>
                  <a:pt x="949700" y="2617069"/>
                </a:cubicBezTo>
                <a:cubicBezTo>
                  <a:pt x="957786" y="2630137"/>
                  <a:pt x="957623" y="2638630"/>
                  <a:pt x="959747" y="2672605"/>
                </a:cubicBezTo>
                <a:cubicBezTo>
                  <a:pt x="938185" y="2670604"/>
                  <a:pt x="924505" y="2660742"/>
                  <a:pt x="914225" y="2647481"/>
                </a:cubicBezTo>
                <a:lnTo>
                  <a:pt x="904990" y="2630749"/>
                </a:lnTo>
                <a:lnTo>
                  <a:pt x="902590" y="2630152"/>
                </a:lnTo>
                <a:cubicBezTo>
                  <a:pt x="894528" y="2624348"/>
                  <a:pt x="893287" y="2611699"/>
                  <a:pt x="878403" y="2612740"/>
                </a:cubicBezTo>
                <a:lnTo>
                  <a:pt x="878403" y="2602393"/>
                </a:lnTo>
                <a:lnTo>
                  <a:pt x="876536" y="2597470"/>
                </a:lnTo>
                <a:cubicBezTo>
                  <a:pt x="874849" y="2594436"/>
                  <a:pt x="872501" y="2592078"/>
                  <a:pt x="868927" y="2591915"/>
                </a:cubicBezTo>
                <a:cubicBezTo>
                  <a:pt x="866804" y="2591833"/>
                  <a:pt x="861251" y="2594936"/>
                  <a:pt x="863865" y="2596977"/>
                </a:cubicBezTo>
                <a:cubicBezTo>
                  <a:pt x="855371" y="2590607"/>
                  <a:pt x="869337" y="2581543"/>
                  <a:pt x="853818" y="2586932"/>
                </a:cubicBezTo>
                <a:cubicBezTo>
                  <a:pt x="851368" y="2579419"/>
                  <a:pt x="860026" y="2560717"/>
                  <a:pt x="849082" y="2561533"/>
                </a:cubicBezTo>
                <a:cubicBezTo>
                  <a:pt x="849694" y="2555041"/>
                  <a:pt x="851859" y="2556776"/>
                  <a:pt x="855309" y="2559267"/>
                </a:cubicBezTo>
                <a:lnTo>
                  <a:pt x="866906" y="2561151"/>
                </a:lnTo>
                <a:lnTo>
                  <a:pt x="866465" y="2560334"/>
                </a:lnTo>
                <a:cubicBezTo>
                  <a:pt x="861025" y="2554430"/>
                  <a:pt x="854540" y="2549573"/>
                  <a:pt x="848257" y="2544515"/>
                </a:cubicBezTo>
                <a:lnTo>
                  <a:pt x="839407" y="2535649"/>
                </a:lnTo>
                <a:lnTo>
                  <a:pt x="835273" y="2539609"/>
                </a:lnTo>
                <a:cubicBezTo>
                  <a:pt x="820140" y="2542427"/>
                  <a:pt x="790524" y="2533439"/>
                  <a:pt x="788564" y="2556469"/>
                </a:cubicBezTo>
                <a:cubicBezTo>
                  <a:pt x="785133" y="2555490"/>
                  <a:pt x="779497" y="2549036"/>
                  <a:pt x="773455" y="2551406"/>
                </a:cubicBezTo>
                <a:cubicBezTo>
                  <a:pt x="770514" y="2552549"/>
                  <a:pt x="767819" y="2566596"/>
                  <a:pt x="768391" y="2566514"/>
                </a:cubicBezTo>
                <a:cubicBezTo>
                  <a:pt x="761694" y="2567495"/>
                  <a:pt x="766594" y="2558021"/>
                  <a:pt x="763328" y="2556469"/>
                </a:cubicBezTo>
                <a:cubicBezTo>
                  <a:pt x="752548" y="2551324"/>
                  <a:pt x="740867" y="2564800"/>
                  <a:pt x="733028" y="2556469"/>
                </a:cubicBezTo>
                <a:cubicBezTo>
                  <a:pt x="732374" y="2544056"/>
                  <a:pt x="732292" y="2532131"/>
                  <a:pt x="738091" y="2526170"/>
                </a:cubicBezTo>
                <a:lnTo>
                  <a:pt x="734048" y="2522126"/>
                </a:lnTo>
                <a:lnTo>
                  <a:pt x="722217" y="2521963"/>
                </a:lnTo>
                <a:cubicBezTo>
                  <a:pt x="718205" y="2520840"/>
                  <a:pt x="714897" y="2518941"/>
                  <a:pt x="711712" y="2517103"/>
                </a:cubicBezTo>
                <a:cubicBezTo>
                  <a:pt x="707302" y="2514489"/>
                  <a:pt x="709916" y="2509345"/>
                  <a:pt x="706649" y="2506976"/>
                </a:cubicBezTo>
                <a:cubicBezTo>
                  <a:pt x="704444" y="2505506"/>
                  <a:pt x="698562" y="2508691"/>
                  <a:pt x="696603" y="2506976"/>
                </a:cubicBezTo>
                <a:cubicBezTo>
                  <a:pt x="687374" y="2499380"/>
                  <a:pt x="688517" y="2481494"/>
                  <a:pt x="671366" y="2481740"/>
                </a:cubicBezTo>
                <a:cubicBezTo>
                  <a:pt x="672020" y="2469325"/>
                  <a:pt x="672103" y="2457402"/>
                  <a:pt x="666303" y="2451521"/>
                </a:cubicBezTo>
                <a:cubicBezTo>
                  <a:pt x="647436" y="2462873"/>
                  <a:pt x="633716" y="2479372"/>
                  <a:pt x="631021" y="2506976"/>
                </a:cubicBezTo>
                <a:cubicBezTo>
                  <a:pt x="617055" y="2507303"/>
                  <a:pt x="611747" y="2522983"/>
                  <a:pt x="600720" y="2532212"/>
                </a:cubicBezTo>
                <a:cubicBezTo>
                  <a:pt x="592471" y="2539155"/>
                  <a:pt x="580139" y="2544953"/>
                  <a:pt x="570421" y="2552385"/>
                </a:cubicBezTo>
                <a:cubicBezTo>
                  <a:pt x="563642" y="2557530"/>
                  <a:pt x="554658" y="2571006"/>
                  <a:pt x="545185" y="2577622"/>
                </a:cubicBezTo>
                <a:cubicBezTo>
                  <a:pt x="539385" y="2581705"/>
                  <a:pt x="531056" y="2578683"/>
                  <a:pt x="525011" y="2582684"/>
                </a:cubicBezTo>
                <a:cubicBezTo>
                  <a:pt x="522807" y="2584156"/>
                  <a:pt x="516763" y="2597631"/>
                  <a:pt x="514884" y="2597793"/>
                </a:cubicBezTo>
                <a:cubicBezTo>
                  <a:pt x="508841" y="2598448"/>
                  <a:pt x="502389" y="2585543"/>
                  <a:pt x="494711" y="2582684"/>
                </a:cubicBezTo>
                <a:cubicBezTo>
                  <a:pt x="480909" y="2577457"/>
                  <a:pt x="469883" y="2585217"/>
                  <a:pt x="459430" y="2577621"/>
                </a:cubicBezTo>
                <a:cubicBezTo>
                  <a:pt x="446444" y="2581460"/>
                  <a:pt x="441870" y="2593710"/>
                  <a:pt x="444321" y="2612903"/>
                </a:cubicBezTo>
                <a:cubicBezTo>
                  <a:pt x="428150" y="2613964"/>
                  <a:pt x="432069" y="2594936"/>
                  <a:pt x="424148" y="2587666"/>
                </a:cubicBezTo>
                <a:cubicBezTo>
                  <a:pt x="406425" y="2591833"/>
                  <a:pt x="395645" y="2602858"/>
                  <a:pt x="378739" y="2607840"/>
                </a:cubicBezTo>
                <a:cubicBezTo>
                  <a:pt x="369756" y="2579091"/>
                  <a:pt x="320834" y="2571496"/>
                  <a:pt x="292984" y="2577539"/>
                </a:cubicBezTo>
                <a:cubicBezTo>
                  <a:pt x="270035" y="2568474"/>
                  <a:pt x="264153" y="2542502"/>
                  <a:pt x="232465" y="2542258"/>
                </a:cubicBezTo>
                <a:cubicBezTo>
                  <a:pt x="225931" y="2533601"/>
                  <a:pt x="222012" y="2522412"/>
                  <a:pt x="207229" y="2522085"/>
                </a:cubicBezTo>
                <a:cubicBezTo>
                  <a:pt x="211313" y="2502647"/>
                  <a:pt x="189588" y="2509181"/>
                  <a:pt x="187057" y="2496849"/>
                </a:cubicBezTo>
                <a:cubicBezTo>
                  <a:pt x="185749" y="2490723"/>
                  <a:pt x="201023" y="2485742"/>
                  <a:pt x="202166" y="2476675"/>
                </a:cubicBezTo>
                <a:cubicBezTo>
                  <a:pt x="204452" y="2458137"/>
                  <a:pt x="182156" y="2465487"/>
                  <a:pt x="187057" y="2441312"/>
                </a:cubicBezTo>
                <a:cubicBezTo>
                  <a:pt x="185667" y="2430941"/>
                  <a:pt x="173581" y="2431267"/>
                  <a:pt x="166884" y="2426203"/>
                </a:cubicBezTo>
                <a:cubicBezTo>
                  <a:pt x="164270" y="2396883"/>
                  <a:pt x="172519" y="2356620"/>
                  <a:pt x="161820" y="2335385"/>
                </a:cubicBezTo>
                <a:cubicBezTo>
                  <a:pt x="122863" y="2345186"/>
                  <a:pt x="105549" y="2376628"/>
                  <a:pt x="71001" y="2390921"/>
                </a:cubicBezTo>
                <a:cubicBezTo>
                  <a:pt x="30656" y="2394270"/>
                  <a:pt x="42171" y="2345757"/>
                  <a:pt x="25593" y="2325340"/>
                </a:cubicBezTo>
                <a:cubicBezTo>
                  <a:pt x="26165" y="2312435"/>
                  <a:pt x="28450" y="2301328"/>
                  <a:pt x="35720" y="2295121"/>
                </a:cubicBezTo>
                <a:cubicBezTo>
                  <a:pt x="32861" y="2282789"/>
                  <a:pt x="16200" y="2284340"/>
                  <a:pt x="20610" y="2264902"/>
                </a:cubicBezTo>
                <a:cubicBezTo>
                  <a:pt x="43560" y="2257552"/>
                  <a:pt x="50421" y="2234112"/>
                  <a:pt x="66020" y="2219493"/>
                </a:cubicBezTo>
                <a:cubicBezTo>
                  <a:pt x="59649" y="2200627"/>
                  <a:pt x="47970" y="2187071"/>
                  <a:pt x="30738" y="2179147"/>
                </a:cubicBezTo>
                <a:cubicBezTo>
                  <a:pt x="34250" y="2162487"/>
                  <a:pt x="44621" y="2152686"/>
                  <a:pt x="50911" y="2138804"/>
                </a:cubicBezTo>
                <a:cubicBezTo>
                  <a:pt x="26817" y="2121652"/>
                  <a:pt x="14975" y="2159874"/>
                  <a:pt x="20610" y="2189194"/>
                </a:cubicBezTo>
                <a:cubicBezTo>
                  <a:pt x="16119" y="2193972"/>
                  <a:pt x="12464" y="2199546"/>
                  <a:pt x="7349" y="2203660"/>
                </a:cubicBezTo>
                <a:lnTo>
                  <a:pt x="0" y="2205565"/>
                </a:lnTo>
                <a:lnTo>
                  <a:pt x="0" y="1748126"/>
                </a:lnTo>
                <a:lnTo>
                  <a:pt x="8145" y="1752590"/>
                </a:lnTo>
                <a:cubicBezTo>
                  <a:pt x="15098" y="1757419"/>
                  <a:pt x="22857" y="1761441"/>
                  <a:pt x="35802" y="1760257"/>
                </a:cubicBezTo>
                <a:cubicBezTo>
                  <a:pt x="44377" y="1778634"/>
                  <a:pt x="58832" y="1790964"/>
                  <a:pt x="76147" y="1800603"/>
                </a:cubicBezTo>
                <a:cubicBezTo>
                  <a:pt x="75330" y="1813180"/>
                  <a:pt x="83907" y="1816365"/>
                  <a:pt x="91257" y="1820775"/>
                </a:cubicBezTo>
                <a:cubicBezTo>
                  <a:pt x="91257" y="1829187"/>
                  <a:pt x="91257" y="1837600"/>
                  <a:pt x="91257" y="1846011"/>
                </a:cubicBezTo>
                <a:cubicBezTo>
                  <a:pt x="97709" y="1852954"/>
                  <a:pt x="113144" y="1850994"/>
                  <a:pt x="126538" y="1851075"/>
                </a:cubicBezTo>
                <a:cubicBezTo>
                  <a:pt x="132746" y="1866674"/>
                  <a:pt x="143199" y="1878109"/>
                  <a:pt x="156756" y="1886357"/>
                </a:cubicBezTo>
                <a:cubicBezTo>
                  <a:pt x="183626" y="1886357"/>
                  <a:pt x="186157" y="1862018"/>
                  <a:pt x="217275" y="1866184"/>
                </a:cubicBezTo>
                <a:cubicBezTo>
                  <a:pt x="211885" y="1842990"/>
                  <a:pt x="195714" y="1830576"/>
                  <a:pt x="171865" y="1825840"/>
                </a:cubicBezTo>
                <a:cubicBezTo>
                  <a:pt x="176358" y="1789904"/>
                  <a:pt x="127028" y="1784922"/>
                  <a:pt x="136584" y="1760257"/>
                </a:cubicBezTo>
                <a:cubicBezTo>
                  <a:pt x="172846" y="1762871"/>
                  <a:pt x="186485" y="1742861"/>
                  <a:pt x="212211" y="1735021"/>
                </a:cubicBezTo>
                <a:cubicBezTo>
                  <a:pt x="207229" y="1714766"/>
                  <a:pt x="206003" y="1690755"/>
                  <a:pt x="207147" y="1664458"/>
                </a:cubicBezTo>
                <a:cubicBezTo>
                  <a:pt x="220133" y="1647225"/>
                  <a:pt x="255498" y="1652288"/>
                  <a:pt x="277793" y="1644284"/>
                </a:cubicBezTo>
                <a:cubicBezTo>
                  <a:pt x="296497" y="1634403"/>
                  <a:pt x="293230" y="1602551"/>
                  <a:pt x="303030" y="1583766"/>
                </a:cubicBezTo>
                <a:cubicBezTo>
                  <a:pt x="302539" y="1570862"/>
                  <a:pt x="284245" y="1575681"/>
                  <a:pt x="277793" y="1568657"/>
                </a:cubicBezTo>
                <a:cubicBezTo>
                  <a:pt x="263011" y="1569065"/>
                  <a:pt x="259091" y="1580172"/>
                  <a:pt x="252557" y="1588830"/>
                </a:cubicBezTo>
                <a:cubicBezTo>
                  <a:pt x="237774" y="1571024"/>
                  <a:pt x="221359" y="1592342"/>
                  <a:pt x="207147" y="1583766"/>
                </a:cubicBezTo>
                <a:cubicBezTo>
                  <a:pt x="207147" y="1570290"/>
                  <a:pt x="207147" y="1556895"/>
                  <a:pt x="207147" y="1543419"/>
                </a:cubicBezTo>
                <a:cubicBezTo>
                  <a:pt x="216867" y="1542032"/>
                  <a:pt x="214498" y="1535090"/>
                  <a:pt x="222256" y="1528312"/>
                </a:cubicBezTo>
                <a:cubicBezTo>
                  <a:pt x="226422" y="1524637"/>
                  <a:pt x="240388" y="1520553"/>
                  <a:pt x="242430" y="1518265"/>
                </a:cubicBezTo>
                <a:cubicBezTo>
                  <a:pt x="248964" y="1510670"/>
                  <a:pt x="243981" y="1493437"/>
                  <a:pt x="257539" y="1493029"/>
                </a:cubicBezTo>
                <a:cubicBezTo>
                  <a:pt x="246513" y="1475470"/>
                  <a:pt x="235242" y="1458238"/>
                  <a:pt x="227320" y="1437574"/>
                </a:cubicBezTo>
                <a:cubicBezTo>
                  <a:pt x="226585" y="1418300"/>
                  <a:pt x="239980" y="1413317"/>
                  <a:pt x="242430" y="1397229"/>
                </a:cubicBezTo>
                <a:cubicBezTo>
                  <a:pt x="240632" y="1390613"/>
                  <a:pt x="233528" y="1389306"/>
                  <a:pt x="232383" y="1382119"/>
                </a:cubicBezTo>
                <a:cubicBezTo>
                  <a:pt x="199143" y="1384161"/>
                  <a:pt x="187301" y="1407683"/>
                  <a:pt x="176930" y="1432511"/>
                </a:cubicBezTo>
                <a:cubicBezTo>
                  <a:pt x="144098" y="1439617"/>
                  <a:pt x="126456" y="1462321"/>
                  <a:pt x="96565" y="1472775"/>
                </a:cubicBezTo>
                <a:cubicBezTo>
                  <a:pt x="83007" y="1451050"/>
                  <a:pt x="55974" y="1442802"/>
                  <a:pt x="46093" y="1417320"/>
                </a:cubicBezTo>
                <a:cubicBezTo>
                  <a:pt x="53115" y="1390695"/>
                  <a:pt x="78679" y="1382609"/>
                  <a:pt x="81374" y="1351738"/>
                </a:cubicBezTo>
                <a:cubicBezTo>
                  <a:pt x="91419" y="1351820"/>
                  <a:pt x="87826" y="1365540"/>
                  <a:pt x="101547" y="1361783"/>
                </a:cubicBezTo>
                <a:cubicBezTo>
                  <a:pt x="117881" y="1349288"/>
                  <a:pt x="147283" y="1317273"/>
                  <a:pt x="116656" y="1301265"/>
                </a:cubicBezTo>
                <a:cubicBezTo>
                  <a:pt x="122863" y="1293997"/>
                  <a:pt x="134051" y="1291710"/>
                  <a:pt x="146956" y="1291138"/>
                </a:cubicBezTo>
                <a:cubicBezTo>
                  <a:pt x="155368" y="1299550"/>
                  <a:pt x="150958" y="1320702"/>
                  <a:pt x="152019" y="1336547"/>
                </a:cubicBezTo>
                <a:cubicBezTo>
                  <a:pt x="132418" y="1363989"/>
                  <a:pt x="110122" y="1388735"/>
                  <a:pt x="91501" y="1417238"/>
                </a:cubicBezTo>
                <a:cubicBezTo>
                  <a:pt x="93298" y="1423854"/>
                  <a:pt x="100321" y="1425160"/>
                  <a:pt x="101547" y="1432348"/>
                </a:cubicBezTo>
                <a:cubicBezTo>
                  <a:pt x="120168" y="1424098"/>
                  <a:pt x="133317" y="1410378"/>
                  <a:pt x="136828" y="1386938"/>
                </a:cubicBezTo>
                <a:cubicBezTo>
                  <a:pt x="144832" y="1386529"/>
                  <a:pt x="156021" y="1389388"/>
                  <a:pt x="157002" y="1381875"/>
                </a:cubicBezTo>
                <a:cubicBezTo>
                  <a:pt x="171539" y="1382527"/>
                  <a:pt x="165740" y="1403354"/>
                  <a:pt x="182238" y="1402047"/>
                </a:cubicBezTo>
                <a:cubicBezTo>
                  <a:pt x="190650" y="1395351"/>
                  <a:pt x="190078" y="1379669"/>
                  <a:pt x="197348" y="1371830"/>
                </a:cubicBezTo>
                <a:cubicBezTo>
                  <a:pt x="233446" y="1364233"/>
                  <a:pt x="238183" y="1325195"/>
                  <a:pt x="257865" y="1301265"/>
                </a:cubicBezTo>
                <a:cubicBezTo>
                  <a:pt x="256477" y="1290894"/>
                  <a:pt x="244389" y="1291220"/>
                  <a:pt x="237692" y="1286155"/>
                </a:cubicBezTo>
                <a:cubicBezTo>
                  <a:pt x="241695" y="1274967"/>
                  <a:pt x="255334" y="1273497"/>
                  <a:pt x="262929" y="1265983"/>
                </a:cubicBezTo>
                <a:cubicBezTo>
                  <a:pt x="259581" y="1237398"/>
                  <a:pt x="274281" y="1226863"/>
                  <a:pt x="278038" y="1205465"/>
                </a:cubicBezTo>
                <a:cubicBezTo>
                  <a:pt x="266196" y="1180064"/>
                  <a:pt x="241368" y="1206690"/>
                  <a:pt x="227565" y="1210528"/>
                </a:cubicBezTo>
                <a:cubicBezTo>
                  <a:pt x="230831" y="1192071"/>
                  <a:pt x="224218" y="1183658"/>
                  <a:pt x="217520" y="1175246"/>
                </a:cubicBezTo>
                <a:cubicBezTo>
                  <a:pt x="200777" y="1177043"/>
                  <a:pt x="195632" y="1190355"/>
                  <a:pt x="187221" y="1200483"/>
                </a:cubicBezTo>
                <a:cubicBezTo>
                  <a:pt x="173827" y="1200565"/>
                  <a:pt x="158390" y="1198605"/>
                  <a:pt x="151937" y="1205547"/>
                </a:cubicBezTo>
                <a:cubicBezTo>
                  <a:pt x="152428" y="1218450"/>
                  <a:pt x="170722" y="1213632"/>
                  <a:pt x="177174" y="1220655"/>
                </a:cubicBezTo>
                <a:cubicBezTo>
                  <a:pt x="172355" y="1230946"/>
                  <a:pt x="166884" y="1240583"/>
                  <a:pt x="162064" y="1250956"/>
                </a:cubicBezTo>
                <a:cubicBezTo>
                  <a:pt x="147037" y="1250874"/>
                  <a:pt x="155613" y="1227108"/>
                  <a:pt x="146956" y="1220655"/>
                </a:cubicBezTo>
                <a:cubicBezTo>
                  <a:pt x="139687" y="1212816"/>
                  <a:pt x="126620" y="1210692"/>
                  <a:pt x="131847" y="1190355"/>
                </a:cubicBezTo>
                <a:cubicBezTo>
                  <a:pt x="125804" y="1181046"/>
                  <a:pt x="141811" y="1179085"/>
                  <a:pt x="146956" y="1175246"/>
                </a:cubicBezTo>
                <a:cubicBezTo>
                  <a:pt x="160513" y="1165037"/>
                  <a:pt x="163698" y="1160791"/>
                  <a:pt x="187301" y="1155074"/>
                </a:cubicBezTo>
                <a:cubicBezTo>
                  <a:pt x="189424" y="1132778"/>
                  <a:pt x="157900" y="1144130"/>
                  <a:pt x="157002" y="1124855"/>
                </a:cubicBezTo>
                <a:cubicBezTo>
                  <a:pt x="139524" y="1128939"/>
                  <a:pt x="137646" y="1117342"/>
                  <a:pt x="121720" y="1119793"/>
                </a:cubicBezTo>
                <a:cubicBezTo>
                  <a:pt x="107019" y="1100844"/>
                  <a:pt x="89215" y="1085082"/>
                  <a:pt x="76309" y="1064338"/>
                </a:cubicBezTo>
                <a:cubicBezTo>
                  <a:pt x="67327" y="1016723"/>
                  <a:pt x="94196" y="1004880"/>
                  <a:pt x="91419" y="963473"/>
                </a:cubicBezTo>
                <a:cubicBezTo>
                  <a:pt x="113879" y="943872"/>
                  <a:pt x="131520" y="919534"/>
                  <a:pt x="151937" y="897892"/>
                </a:cubicBezTo>
                <a:cubicBezTo>
                  <a:pt x="160351" y="897892"/>
                  <a:pt x="168762" y="897892"/>
                  <a:pt x="177174" y="897892"/>
                </a:cubicBezTo>
                <a:cubicBezTo>
                  <a:pt x="194897" y="887029"/>
                  <a:pt x="215722" y="879270"/>
                  <a:pt x="242756" y="877718"/>
                </a:cubicBezTo>
                <a:cubicBezTo>
                  <a:pt x="257539" y="878045"/>
                  <a:pt x="261459" y="889235"/>
                  <a:pt x="267993" y="897892"/>
                </a:cubicBezTo>
                <a:cubicBezTo>
                  <a:pt x="283021" y="899689"/>
                  <a:pt x="298700" y="900831"/>
                  <a:pt x="303275" y="913001"/>
                </a:cubicBezTo>
                <a:cubicBezTo>
                  <a:pt x="314872" y="914553"/>
                  <a:pt x="308909" y="898463"/>
                  <a:pt x="318384" y="897892"/>
                </a:cubicBezTo>
                <a:cubicBezTo>
                  <a:pt x="322794" y="861549"/>
                  <a:pt x="286858" y="865550"/>
                  <a:pt x="262929" y="857546"/>
                </a:cubicBezTo>
                <a:cubicBezTo>
                  <a:pt x="259335" y="835495"/>
                  <a:pt x="265543" y="823162"/>
                  <a:pt x="278038" y="817201"/>
                </a:cubicBezTo>
                <a:cubicBezTo>
                  <a:pt x="278038" y="810423"/>
                  <a:pt x="278038" y="803725"/>
                  <a:pt x="278038" y="797028"/>
                </a:cubicBezTo>
                <a:cubicBezTo>
                  <a:pt x="281549" y="783471"/>
                  <a:pt x="267584" y="787228"/>
                  <a:pt x="262929" y="781837"/>
                </a:cubicBezTo>
                <a:cubicBezTo>
                  <a:pt x="262194" y="772445"/>
                  <a:pt x="259581" y="764931"/>
                  <a:pt x="252883" y="761664"/>
                </a:cubicBezTo>
                <a:cubicBezTo>
                  <a:pt x="256150" y="743288"/>
                  <a:pt x="249453" y="734795"/>
                  <a:pt x="242756" y="726383"/>
                </a:cubicBezTo>
                <a:cubicBezTo>
                  <a:pt x="242756" y="707925"/>
                  <a:pt x="242756" y="689386"/>
                  <a:pt x="242756" y="670928"/>
                </a:cubicBezTo>
                <a:cubicBezTo>
                  <a:pt x="250025" y="663087"/>
                  <a:pt x="255498" y="653368"/>
                  <a:pt x="267993" y="650755"/>
                </a:cubicBezTo>
                <a:cubicBezTo>
                  <a:pt x="256232" y="627233"/>
                  <a:pt x="226666" y="621436"/>
                  <a:pt x="217520" y="595300"/>
                </a:cubicBezTo>
                <a:cubicBezTo>
                  <a:pt x="214009" y="569902"/>
                  <a:pt x="226095" y="560101"/>
                  <a:pt x="222583" y="534782"/>
                </a:cubicBezTo>
                <a:cubicBezTo>
                  <a:pt x="233200" y="525226"/>
                  <a:pt x="243328" y="515099"/>
                  <a:pt x="252883" y="504482"/>
                </a:cubicBezTo>
                <a:cubicBezTo>
                  <a:pt x="273056" y="504482"/>
                  <a:pt x="293230" y="504482"/>
                  <a:pt x="313402" y="504482"/>
                </a:cubicBezTo>
                <a:cubicBezTo>
                  <a:pt x="302866" y="472957"/>
                  <a:pt x="300580" y="433184"/>
                  <a:pt x="263011" y="428855"/>
                </a:cubicBezTo>
                <a:cubicBezTo>
                  <a:pt x="263011" y="418727"/>
                  <a:pt x="263011" y="408682"/>
                  <a:pt x="263011" y="398555"/>
                </a:cubicBezTo>
                <a:cubicBezTo>
                  <a:pt x="300580" y="397411"/>
                  <a:pt x="305724" y="364008"/>
                  <a:pt x="333655" y="353145"/>
                </a:cubicBezTo>
                <a:cubicBezTo>
                  <a:pt x="331452" y="332483"/>
                  <a:pt x="338312" y="320803"/>
                  <a:pt x="343702" y="307737"/>
                </a:cubicBezTo>
                <a:cubicBezTo>
                  <a:pt x="352604" y="308962"/>
                  <a:pt x="355217" y="316475"/>
                  <a:pt x="353747" y="327909"/>
                </a:cubicBezTo>
                <a:cubicBezTo>
                  <a:pt x="377513" y="369724"/>
                  <a:pt x="426679" y="386141"/>
                  <a:pt x="500020" y="378382"/>
                </a:cubicBezTo>
                <a:cubicBezTo>
                  <a:pt x="508432" y="385079"/>
                  <a:pt x="501735" y="406966"/>
                  <a:pt x="510066" y="413664"/>
                </a:cubicBezTo>
                <a:cubicBezTo>
                  <a:pt x="534323" y="400922"/>
                  <a:pt x="524848" y="354453"/>
                  <a:pt x="530239" y="322845"/>
                </a:cubicBezTo>
                <a:cubicBezTo>
                  <a:pt x="544776" y="317210"/>
                  <a:pt x="561193" y="313453"/>
                  <a:pt x="565521" y="297610"/>
                </a:cubicBezTo>
                <a:cubicBezTo>
                  <a:pt x="561355" y="276619"/>
                  <a:pt x="529667" y="282989"/>
                  <a:pt x="520111" y="267309"/>
                </a:cubicBezTo>
                <a:cubicBezTo>
                  <a:pt x="502226" y="264615"/>
                  <a:pt x="507697" y="285196"/>
                  <a:pt x="489811" y="282419"/>
                </a:cubicBezTo>
                <a:cubicBezTo>
                  <a:pt x="465065" y="286992"/>
                  <a:pt x="470618" y="261266"/>
                  <a:pt x="449465" y="262245"/>
                </a:cubicBezTo>
                <a:cubicBezTo>
                  <a:pt x="449465" y="240358"/>
                  <a:pt x="449465" y="218551"/>
                  <a:pt x="449465" y="196664"/>
                </a:cubicBezTo>
                <a:cubicBezTo>
                  <a:pt x="479766" y="181146"/>
                  <a:pt x="527870" y="197562"/>
                  <a:pt x="565521" y="181554"/>
                </a:cubicBezTo>
                <a:cubicBezTo>
                  <a:pt x="587899" y="192743"/>
                  <a:pt x="611664" y="202626"/>
                  <a:pt x="620974" y="226964"/>
                </a:cubicBezTo>
                <a:cubicBezTo>
                  <a:pt x="638698" y="229904"/>
                  <a:pt x="637554" y="203116"/>
                  <a:pt x="651194" y="216918"/>
                </a:cubicBezTo>
                <a:cubicBezTo>
                  <a:pt x="647436" y="232436"/>
                  <a:pt x="664996" y="226637"/>
                  <a:pt x="661321" y="242154"/>
                </a:cubicBezTo>
                <a:cubicBezTo>
                  <a:pt x="648743" y="242889"/>
                  <a:pt x="659851" y="259224"/>
                  <a:pt x="661321" y="262327"/>
                </a:cubicBezTo>
                <a:cubicBezTo>
                  <a:pt x="682964" y="258407"/>
                  <a:pt x="656747" y="237907"/>
                  <a:pt x="671366" y="226964"/>
                </a:cubicBezTo>
                <a:cubicBezTo>
                  <a:pt x="711467" y="220512"/>
                  <a:pt x="723963" y="241664"/>
                  <a:pt x="746993" y="252200"/>
                </a:cubicBezTo>
                <a:cubicBezTo>
                  <a:pt x="748709" y="288135"/>
                  <a:pt x="779745" y="313617"/>
                  <a:pt x="767167" y="348001"/>
                </a:cubicBezTo>
                <a:cubicBezTo>
                  <a:pt x="777539" y="376340"/>
                  <a:pt x="796650" y="395942"/>
                  <a:pt x="817640" y="413582"/>
                </a:cubicBezTo>
                <a:cubicBezTo>
                  <a:pt x="827767" y="413582"/>
                  <a:pt x="837813" y="413582"/>
                  <a:pt x="847858" y="413582"/>
                </a:cubicBezTo>
                <a:cubicBezTo>
                  <a:pt x="863947" y="402802"/>
                  <a:pt x="858966" y="370950"/>
                  <a:pt x="878159" y="363191"/>
                </a:cubicBezTo>
                <a:cubicBezTo>
                  <a:pt x="900454" y="364416"/>
                  <a:pt x="908457" y="380015"/>
                  <a:pt x="928630" y="383364"/>
                </a:cubicBezTo>
                <a:cubicBezTo>
                  <a:pt x="932061" y="398392"/>
                  <a:pt x="934755" y="414236"/>
                  <a:pt x="948804" y="418647"/>
                </a:cubicBezTo>
                <a:cubicBezTo>
                  <a:pt x="952561" y="434162"/>
                  <a:pt x="935001" y="428365"/>
                  <a:pt x="938757" y="443883"/>
                </a:cubicBezTo>
                <a:cubicBezTo>
                  <a:pt x="957542" y="462095"/>
                  <a:pt x="969548" y="487086"/>
                  <a:pt x="999277" y="494355"/>
                </a:cubicBezTo>
                <a:cubicBezTo>
                  <a:pt x="1007606" y="479164"/>
                  <a:pt x="1019367" y="467404"/>
                  <a:pt x="1034558" y="459072"/>
                </a:cubicBezTo>
                <a:cubicBezTo>
                  <a:pt x="1044848" y="463891"/>
                  <a:pt x="1054486" y="469363"/>
                  <a:pt x="1064858" y="474182"/>
                </a:cubicBezTo>
                <a:cubicBezTo>
                  <a:pt x="1064858" y="484309"/>
                  <a:pt x="1064858" y="494355"/>
                  <a:pt x="1064858" y="504482"/>
                </a:cubicBezTo>
                <a:cubicBezTo>
                  <a:pt x="1060856" y="525635"/>
                  <a:pt x="1038396" y="528412"/>
                  <a:pt x="1044685" y="559937"/>
                </a:cubicBezTo>
                <a:cubicBezTo>
                  <a:pt x="1040602" y="564265"/>
                  <a:pt x="1030884" y="562960"/>
                  <a:pt x="1029576" y="570064"/>
                </a:cubicBezTo>
                <a:cubicBezTo>
                  <a:pt x="1021572" y="585009"/>
                  <a:pt x="1036274" y="593258"/>
                  <a:pt x="1039622" y="600283"/>
                </a:cubicBezTo>
                <a:cubicBezTo>
                  <a:pt x="1052198" y="626826"/>
                  <a:pt x="1065756" y="654839"/>
                  <a:pt x="1090094" y="675991"/>
                </a:cubicBezTo>
                <a:cubicBezTo>
                  <a:pt x="1124232" y="668804"/>
                  <a:pt x="1120557" y="699267"/>
                  <a:pt x="1150612" y="696164"/>
                </a:cubicBezTo>
                <a:cubicBezTo>
                  <a:pt x="1157229" y="694367"/>
                  <a:pt x="1158535" y="687344"/>
                  <a:pt x="1165721" y="686119"/>
                </a:cubicBezTo>
                <a:cubicBezTo>
                  <a:pt x="1156576" y="649857"/>
                  <a:pt x="1134768" y="626254"/>
                  <a:pt x="1140485" y="575128"/>
                </a:cubicBezTo>
                <a:cubicBezTo>
                  <a:pt x="1149225" y="563612"/>
                  <a:pt x="1161312" y="555608"/>
                  <a:pt x="1160659" y="534782"/>
                </a:cubicBezTo>
                <a:cubicBezTo>
                  <a:pt x="1146611" y="520245"/>
                  <a:pt x="1120067" y="518204"/>
                  <a:pt x="1105204" y="504482"/>
                </a:cubicBezTo>
                <a:cubicBezTo>
                  <a:pt x="1100793" y="482023"/>
                  <a:pt x="1080621" y="475243"/>
                  <a:pt x="1085031" y="443963"/>
                </a:cubicBezTo>
                <a:cubicBezTo>
                  <a:pt x="1081192" y="430978"/>
                  <a:pt x="1068941" y="426405"/>
                  <a:pt x="1049749" y="428856"/>
                </a:cubicBezTo>
                <a:cubicBezTo>
                  <a:pt x="1048851" y="402720"/>
                  <a:pt x="1069840" y="398473"/>
                  <a:pt x="1080049" y="383445"/>
                </a:cubicBezTo>
                <a:cubicBezTo>
                  <a:pt x="1065756" y="367439"/>
                  <a:pt x="1047380" y="355596"/>
                  <a:pt x="1039703" y="332973"/>
                </a:cubicBezTo>
                <a:cubicBezTo>
                  <a:pt x="1038396" y="318190"/>
                  <a:pt x="1051137" y="317456"/>
                  <a:pt x="1049831" y="302673"/>
                </a:cubicBezTo>
                <a:cubicBezTo>
                  <a:pt x="1084215" y="296874"/>
                  <a:pt x="1086909" y="322765"/>
                  <a:pt x="1110348" y="327909"/>
                </a:cubicBezTo>
                <a:cubicBezTo>
                  <a:pt x="1130522" y="327909"/>
                  <a:pt x="1150694" y="327909"/>
                  <a:pt x="1170867" y="327909"/>
                </a:cubicBezTo>
                <a:cubicBezTo>
                  <a:pt x="1168662" y="335830"/>
                  <a:pt x="1155022" y="332237"/>
                  <a:pt x="1160740" y="348082"/>
                </a:cubicBezTo>
                <a:cubicBezTo>
                  <a:pt x="1160821" y="363109"/>
                  <a:pt x="1184507" y="354615"/>
                  <a:pt x="1191040" y="363272"/>
                </a:cubicBezTo>
                <a:cubicBezTo>
                  <a:pt x="1192673" y="375034"/>
                  <a:pt x="1197084" y="384099"/>
                  <a:pt x="1201168" y="393491"/>
                </a:cubicBezTo>
                <a:cubicBezTo>
                  <a:pt x="1221258" y="390224"/>
                  <a:pt x="1232039" y="396268"/>
                  <a:pt x="1231467" y="413664"/>
                </a:cubicBezTo>
                <a:cubicBezTo>
                  <a:pt x="1277856" y="405905"/>
                  <a:pt x="1281777" y="440696"/>
                  <a:pt x="1327267" y="433836"/>
                </a:cubicBezTo>
                <a:cubicBezTo>
                  <a:pt x="1340661" y="446986"/>
                  <a:pt x="1355281" y="448945"/>
                  <a:pt x="1367612" y="464137"/>
                </a:cubicBezTo>
                <a:cubicBezTo>
                  <a:pt x="1375698" y="474100"/>
                  <a:pt x="1384273" y="488475"/>
                  <a:pt x="1402895" y="494437"/>
                </a:cubicBezTo>
                <a:cubicBezTo>
                  <a:pt x="1402895" y="506197"/>
                  <a:pt x="1402895" y="517957"/>
                  <a:pt x="1402895" y="529718"/>
                </a:cubicBezTo>
                <a:cubicBezTo>
                  <a:pt x="1400201" y="547604"/>
                  <a:pt x="1420782" y="542133"/>
                  <a:pt x="1418004" y="559937"/>
                </a:cubicBezTo>
                <a:cubicBezTo>
                  <a:pt x="1432622" y="581662"/>
                  <a:pt x="1392032" y="597669"/>
                  <a:pt x="1402895" y="620454"/>
                </a:cubicBezTo>
                <a:cubicBezTo>
                  <a:pt x="1402976" y="620618"/>
                  <a:pt x="1412614" y="626580"/>
                  <a:pt x="1412940" y="625519"/>
                </a:cubicBezTo>
                <a:cubicBezTo>
                  <a:pt x="1406979" y="643323"/>
                  <a:pt x="1393748" y="647569"/>
                  <a:pt x="1382722" y="665864"/>
                </a:cubicBezTo>
                <a:cubicBezTo>
                  <a:pt x="1378311" y="683261"/>
                  <a:pt x="1360099" y="686936"/>
                  <a:pt x="1357485" y="706209"/>
                </a:cubicBezTo>
                <a:cubicBezTo>
                  <a:pt x="1351033" y="713233"/>
                  <a:pt x="1333637" y="709314"/>
                  <a:pt x="1327185" y="716254"/>
                </a:cubicBezTo>
                <a:cubicBezTo>
                  <a:pt x="1320979" y="737653"/>
                  <a:pt x="1325308" y="743370"/>
                  <a:pt x="1327185" y="766728"/>
                </a:cubicBezTo>
                <a:cubicBezTo>
                  <a:pt x="1321305" y="767544"/>
                  <a:pt x="1322938" y="775958"/>
                  <a:pt x="1322123" y="781837"/>
                </a:cubicBezTo>
                <a:cubicBezTo>
                  <a:pt x="1308647" y="780530"/>
                  <a:pt x="1308973" y="796294"/>
                  <a:pt x="1301949" y="802009"/>
                </a:cubicBezTo>
                <a:cubicBezTo>
                  <a:pt x="1296315" y="806584"/>
                  <a:pt x="1288963" y="802826"/>
                  <a:pt x="1281777" y="807074"/>
                </a:cubicBezTo>
                <a:cubicBezTo>
                  <a:pt x="1271894" y="812954"/>
                  <a:pt x="1263972" y="830023"/>
                  <a:pt x="1236367" y="827246"/>
                </a:cubicBezTo>
                <a:cubicBezTo>
                  <a:pt x="1241432" y="852482"/>
                  <a:pt x="1272139" y="851992"/>
                  <a:pt x="1286840" y="867591"/>
                </a:cubicBezTo>
                <a:cubicBezTo>
                  <a:pt x="1289781" y="885642"/>
                  <a:pt x="1271894" y="882946"/>
                  <a:pt x="1256623" y="882783"/>
                </a:cubicBezTo>
                <a:cubicBezTo>
                  <a:pt x="1265442" y="904180"/>
                  <a:pt x="1273854" y="926068"/>
                  <a:pt x="1286840" y="943301"/>
                </a:cubicBezTo>
                <a:cubicBezTo>
                  <a:pt x="1288391" y="968620"/>
                  <a:pt x="1281041" y="1002921"/>
                  <a:pt x="1296967" y="1013946"/>
                </a:cubicBezTo>
                <a:cubicBezTo>
                  <a:pt x="1308892" y="1009046"/>
                  <a:pt x="1328982" y="1012313"/>
                  <a:pt x="1327185" y="993774"/>
                </a:cubicBezTo>
                <a:cubicBezTo>
                  <a:pt x="1340580" y="993774"/>
                  <a:pt x="1356016" y="995652"/>
                  <a:pt x="1362468" y="988710"/>
                </a:cubicBezTo>
                <a:cubicBezTo>
                  <a:pt x="1371941" y="981442"/>
                  <a:pt x="1384845" y="977439"/>
                  <a:pt x="1382640" y="958493"/>
                </a:cubicBezTo>
                <a:cubicBezTo>
                  <a:pt x="1404855" y="958900"/>
                  <a:pt x="1403630" y="935787"/>
                  <a:pt x="1422985" y="933256"/>
                </a:cubicBezTo>
                <a:cubicBezTo>
                  <a:pt x="1422985" y="911367"/>
                  <a:pt x="1422985" y="889561"/>
                  <a:pt x="1422985" y="867673"/>
                </a:cubicBezTo>
                <a:cubicBezTo>
                  <a:pt x="1439238" y="874943"/>
                  <a:pt x="1459166" y="878536"/>
                  <a:pt x="1458268" y="902956"/>
                </a:cubicBezTo>
                <a:cubicBezTo>
                  <a:pt x="1457778" y="922638"/>
                  <a:pt x="1433603" y="918717"/>
                  <a:pt x="1433033" y="938237"/>
                </a:cubicBezTo>
                <a:cubicBezTo>
                  <a:pt x="1429356" y="953673"/>
                  <a:pt x="1441689" y="953101"/>
                  <a:pt x="1438095" y="968538"/>
                </a:cubicBezTo>
                <a:cubicBezTo>
                  <a:pt x="1455817" y="975724"/>
                  <a:pt x="1492162" y="977193"/>
                  <a:pt x="1503678" y="963473"/>
                </a:cubicBezTo>
                <a:cubicBezTo>
                  <a:pt x="1524911" y="977929"/>
                  <a:pt x="1553742" y="967721"/>
                  <a:pt x="1574240" y="973520"/>
                </a:cubicBezTo>
                <a:cubicBezTo>
                  <a:pt x="1587226" y="969681"/>
                  <a:pt x="1591802" y="957430"/>
                  <a:pt x="1589350" y="938237"/>
                </a:cubicBezTo>
                <a:cubicBezTo>
                  <a:pt x="1609278" y="921902"/>
                  <a:pt x="1640394" y="892992"/>
                  <a:pt x="1675106" y="908019"/>
                </a:cubicBezTo>
                <a:cubicBezTo>
                  <a:pt x="1677556" y="923944"/>
                  <a:pt x="1651992" y="911775"/>
                  <a:pt x="1649868" y="923129"/>
                </a:cubicBezTo>
                <a:cubicBezTo>
                  <a:pt x="1651012" y="938809"/>
                  <a:pt x="1674941" y="931623"/>
                  <a:pt x="1690215" y="933174"/>
                </a:cubicBezTo>
                <a:cubicBezTo>
                  <a:pt x="1703608" y="939952"/>
                  <a:pt x="1705324" y="958411"/>
                  <a:pt x="1725496" y="958411"/>
                </a:cubicBezTo>
                <a:cubicBezTo>
                  <a:pt x="1725251" y="974990"/>
                  <a:pt x="1717002" y="983483"/>
                  <a:pt x="1720432" y="1003819"/>
                </a:cubicBezTo>
                <a:cubicBezTo>
                  <a:pt x="1706547" y="1013456"/>
                  <a:pt x="1692092" y="1022604"/>
                  <a:pt x="1685150" y="1039100"/>
                </a:cubicBezTo>
                <a:cubicBezTo>
                  <a:pt x="1680249" y="1057395"/>
                  <a:pt x="1707772" y="1043349"/>
                  <a:pt x="1705324" y="1059274"/>
                </a:cubicBezTo>
                <a:cubicBezTo>
                  <a:pt x="1713163" y="1052004"/>
                  <a:pt x="1725005" y="1048657"/>
                  <a:pt x="1735623" y="1044165"/>
                </a:cubicBezTo>
                <a:cubicBezTo>
                  <a:pt x="1734642" y="1024645"/>
                  <a:pt x="1735459" y="1007004"/>
                  <a:pt x="1740686" y="993692"/>
                </a:cubicBezTo>
                <a:cubicBezTo>
                  <a:pt x="1765270" y="994427"/>
                  <a:pt x="1797366" y="987484"/>
                  <a:pt x="1796141" y="1013864"/>
                </a:cubicBezTo>
                <a:cubicBezTo>
                  <a:pt x="1812068" y="1016315"/>
                  <a:pt x="1813945" y="1004799"/>
                  <a:pt x="1831423" y="1008802"/>
                </a:cubicBezTo>
                <a:cubicBezTo>
                  <a:pt x="1844817" y="1022277"/>
                  <a:pt x="1848656" y="1045308"/>
                  <a:pt x="1866705" y="1054210"/>
                </a:cubicBezTo>
                <a:cubicBezTo>
                  <a:pt x="1866705" y="1067686"/>
                  <a:pt x="1866705" y="1081081"/>
                  <a:pt x="1866705" y="1094556"/>
                </a:cubicBezTo>
                <a:cubicBezTo>
                  <a:pt x="1856169" y="1097496"/>
                  <a:pt x="1852331" y="1107051"/>
                  <a:pt x="1836405" y="1104601"/>
                </a:cubicBezTo>
                <a:cubicBezTo>
                  <a:pt x="1824072" y="1107459"/>
                  <a:pt x="1825625" y="1124121"/>
                  <a:pt x="1806186" y="1119793"/>
                </a:cubicBezTo>
                <a:cubicBezTo>
                  <a:pt x="1781849" y="1120609"/>
                  <a:pt x="1780788" y="1098068"/>
                  <a:pt x="1750733" y="1104601"/>
                </a:cubicBezTo>
                <a:cubicBezTo>
                  <a:pt x="1743465" y="1107459"/>
                  <a:pt x="1738399" y="1112524"/>
                  <a:pt x="1735623" y="1119793"/>
                </a:cubicBezTo>
                <a:cubicBezTo>
                  <a:pt x="1741258" y="1157933"/>
                  <a:pt x="1766004" y="1176880"/>
                  <a:pt x="1786096" y="1200483"/>
                </a:cubicBezTo>
                <a:cubicBezTo>
                  <a:pt x="1776213" y="1215756"/>
                  <a:pt x="1773928" y="1238788"/>
                  <a:pt x="1775969" y="1266065"/>
                </a:cubicBezTo>
                <a:cubicBezTo>
                  <a:pt x="1782503" y="1273007"/>
                  <a:pt x="1797857" y="1271046"/>
                  <a:pt x="1811251" y="1271128"/>
                </a:cubicBezTo>
                <a:cubicBezTo>
                  <a:pt x="1827993" y="1293016"/>
                  <a:pt x="1868093" y="1291628"/>
                  <a:pt x="1886879" y="1311475"/>
                </a:cubicBezTo>
                <a:cubicBezTo>
                  <a:pt x="1889082" y="1328788"/>
                  <a:pt x="1884918" y="1339733"/>
                  <a:pt x="1881814" y="1351820"/>
                </a:cubicBezTo>
                <a:cubicBezTo>
                  <a:pt x="1868585" y="1363825"/>
                  <a:pt x="1849963" y="1370441"/>
                  <a:pt x="1841468" y="1387102"/>
                </a:cubicBezTo>
                <a:cubicBezTo>
                  <a:pt x="1830362" y="1379588"/>
                  <a:pt x="1830444" y="1393064"/>
                  <a:pt x="1821295" y="1397147"/>
                </a:cubicBezTo>
                <a:cubicBezTo>
                  <a:pt x="1799000" y="1407274"/>
                  <a:pt x="1763228" y="1407520"/>
                  <a:pt x="1755713" y="1437492"/>
                </a:cubicBezTo>
                <a:cubicBezTo>
                  <a:pt x="1758245" y="1461831"/>
                  <a:pt x="1779316" y="1467711"/>
                  <a:pt x="1790998" y="1482902"/>
                </a:cubicBezTo>
                <a:cubicBezTo>
                  <a:pt x="1791731" y="1492293"/>
                  <a:pt x="1794344" y="1499809"/>
                  <a:pt x="1801124" y="1503076"/>
                </a:cubicBezTo>
                <a:cubicBezTo>
                  <a:pt x="1794834" y="1537541"/>
                  <a:pt x="1802185" y="1571597"/>
                  <a:pt x="1775887" y="1593893"/>
                </a:cubicBezTo>
                <a:cubicBezTo>
                  <a:pt x="1771477" y="1613412"/>
                  <a:pt x="1797939" y="1602141"/>
                  <a:pt x="1790998" y="1624112"/>
                </a:cubicBezTo>
                <a:cubicBezTo>
                  <a:pt x="1784299" y="1632523"/>
                  <a:pt x="1762411" y="1625827"/>
                  <a:pt x="1755713" y="1634239"/>
                </a:cubicBezTo>
                <a:cubicBezTo>
                  <a:pt x="1756531" y="1640120"/>
                  <a:pt x="1754570" y="1643223"/>
                  <a:pt x="1750651" y="1644284"/>
                </a:cubicBezTo>
                <a:cubicBezTo>
                  <a:pt x="1756041" y="1665763"/>
                  <a:pt x="1750813" y="1697941"/>
                  <a:pt x="1765760" y="1709866"/>
                </a:cubicBezTo>
                <a:cubicBezTo>
                  <a:pt x="1760778" y="1723342"/>
                  <a:pt x="1755387" y="1736491"/>
                  <a:pt x="1755713" y="1755275"/>
                </a:cubicBezTo>
                <a:cubicBezTo>
                  <a:pt x="1742892" y="1755847"/>
                  <a:pt x="1736196" y="1762625"/>
                  <a:pt x="1735541" y="1775447"/>
                </a:cubicBezTo>
                <a:cubicBezTo>
                  <a:pt x="1719779" y="1773079"/>
                  <a:pt x="1721330" y="1788107"/>
                  <a:pt x="1715369" y="1795621"/>
                </a:cubicBezTo>
                <a:lnTo>
                  <a:pt x="1705038" y="1800441"/>
                </a:lnTo>
                <a:lnTo>
                  <a:pt x="1702140" y="1812048"/>
                </a:lnTo>
                <a:cubicBezTo>
                  <a:pt x="1702898" y="1828009"/>
                  <a:pt x="1717368" y="1839662"/>
                  <a:pt x="1731701" y="1845113"/>
                </a:cubicBezTo>
                <a:cubicBezTo>
                  <a:pt x="1734479" y="1856303"/>
                  <a:pt x="1722065" y="1852301"/>
                  <a:pt x="1721656" y="1860223"/>
                </a:cubicBezTo>
                <a:cubicBezTo>
                  <a:pt x="1711938" y="1858181"/>
                  <a:pt x="1721248" y="1837192"/>
                  <a:pt x="1701484" y="1845113"/>
                </a:cubicBezTo>
                <a:cubicBezTo>
                  <a:pt x="1707527" y="1867656"/>
                  <a:pt x="1713081" y="1864551"/>
                  <a:pt x="1701484" y="1885459"/>
                </a:cubicBezTo>
                <a:cubicBezTo>
                  <a:pt x="1690132" y="1883376"/>
                  <a:pt x="1681475" y="1878578"/>
                  <a:pt x="1672419" y="1874178"/>
                </a:cubicBezTo>
                <a:lnTo>
                  <a:pt x="1641092" y="1865323"/>
                </a:lnTo>
                <a:lnTo>
                  <a:pt x="1641231" y="1867307"/>
                </a:lnTo>
                <a:cubicBezTo>
                  <a:pt x="1643110" y="1872983"/>
                  <a:pt x="1645335" y="1878312"/>
                  <a:pt x="1644804" y="1886438"/>
                </a:cubicBezTo>
                <a:cubicBezTo>
                  <a:pt x="1640476" y="1885459"/>
                  <a:pt x="1640068" y="1888400"/>
                  <a:pt x="1639742" y="1891503"/>
                </a:cubicBezTo>
                <a:lnTo>
                  <a:pt x="1638047" y="1898113"/>
                </a:lnTo>
                <a:lnTo>
                  <a:pt x="1638646" y="1900465"/>
                </a:lnTo>
                <a:cubicBezTo>
                  <a:pt x="1639169" y="1905163"/>
                  <a:pt x="1638678" y="1910226"/>
                  <a:pt x="1635901" y="1915760"/>
                </a:cubicBezTo>
                <a:cubicBezTo>
                  <a:pt x="1633452" y="1931604"/>
                  <a:pt x="1651338" y="1927193"/>
                  <a:pt x="1645947" y="1945978"/>
                </a:cubicBezTo>
                <a:cubicBezTo>
                  <a:pt x="1639291" y="1951777"/>
                  <a:pt x="1631287" y="1954676"/>
                  <a:pt x="1623273" y="1954676"/>
                </a:cubicBezTo>
                <a:lnTo>
                  <a:pt x="1607241" y="1948542"/>
                </a:lnTo>
                <a:lnTo>
                  <a:pt x="1604459" y="1952020"/>
                </a:lnTo>
                <a:cubicBezTo>
                  <a:pt x="1604459" y="1967130"/>
                  <a:pt x="1604459" y="1982321"/>
                  <a:pt x="1604459" y="1997430"/>
                </a:cubicBezTo>
                <a:lnTo>
                  <a:pt x="1590110" y="2006340"/>
                </a:lnTo>
                <a:lnTo>
                  <a:pt x="1590493" y="2006495"/>
                </a:lnTo>
                <a:lnTo>
                  <a:pt x="1588817" y="2007143"/>
                </a:lnTo>
                <a:lnTo>
                  <a:pt x="1579570" y="2012886"/>
                </a:lnTo>
                <a:cubicBezTo>
                  <a:pt x="1572342" y="2019114"/>
                  <a:pt x="1565012" y="2025239"/>
                  <a:pt x="1554069" y="2027730"/>
                </a:cubicBezTo>
                <a:cubicBezTo>
                  <a:pt x="1555130" y="2038061"/>
                  <a:pt x="1553966" y="2046147"/>
                  <a:pt x="1551853" y="2053283"/>
                </a:cubicBezTo>
                <a:lnTo>
                  <a:pt x="1545394" y="2069495"/>
                </a:lnTo>
                <a:lnTo>
                  <a:pt x="1550229" y="2071914"/>
                </a:lnTo>
                <a:cubicBezTo>
                  <a:pt x="1545981" y="2077795"/>
                  <a:pt x="1543532" y="2085472"/>
                  <a:pt x="1545165" y="2097151"/>
                </a:cubicBezTo>
                <a:cubicBezTo>
                  <a:pt x="1536100" y="2096497"/>
                  <a:pt x="1534549" y="2103276"/>
                  <a:pt x="1524992" y="2102215"/>
                </a:cubicBezTo>
                <a:cubicBezTo>
                  <a:pt x="1533813" y="2112506"/>
                  <a:pt x="1521235" y="2112096"/>
                  <a:pt x="1530057" y="2122387"/>
                </a:cubicBezTo>
                <a:cubicBezTo>
                  <a:pt x="1539203" y="2112995"/>
                  <a:pt x="1555538" y="2110872"/>
                  <a:pt x="1570401" y="2107278"/>
                </a:cubicBezTo>
                <a:cubicBezTo>
                  <a:pt x="1569584" y="2119937"/>
                  <a:pt x="1578161" y="2123040"/>
                  <a:pt x="1585511" y="2127451"/>
                </a:cubicBezTo>
                <a:cubicBezTo>
                  <a:pt x="1584285" y="2133821"/>
                  <a:pt x="1575466" y="2132514"/>
                  <a:pt x="1575466" y="2127451"/>
                </a:cubicBezTo>
                <a:cubicBezTo>
                  <a:pt x="1567951" y="2141744"/>
                  <a:pt x="1550964" y="2146643"/>
                  <a:pt x="1555292" y="2172861"/>
                </a:cubicBezTo>
                <a:cubicBezTo>
                  <a:pt x="1567951" y="2173677"/>
                  <a:pt x="1571056" y="2165101"/>
                  <a:pt x="1575466" y="2157751"/>
                </a:cubicBezTo>
                <a:cubicBezTo>
                  <a:pt x="1582490" y="2175637"/>
                  <a:pt x="1610829" y="2166000"/>
                  <a:pt x="1620874" y="2157751"/>
                </a:cubicBezTo>
                <a:cubicBezTo>
                  <a:pt x="1621201" y="2140599"/>
                  <a:pt x="1594985" y="2150074"/>
                  <a:pt x="1595638" y="2132514"/>
                </a:cubicBezTo>
                <a:cubicBezTo>
                  <a:pt x="1609032" y="2135537"/>
                  <a:pt x="1631900" y="2155057"/>
                  <a:pt x="1620874" y="2127451"/>
                </a:cubicBezTo>
                <a:cubicBezTo>
                  <a:pt x="1636719" y="2130963"/>
                  <a:pt x="1627490" y="2140926"/>
                  <a:pt x="1625939" y="2152688"/>
                </a:cubicBezTo>
                <a:cubicBezTo>
                  <a:pt x="1632552" y="2147541"/>
                  <a:pt x="1644559" y="2147787"/>
                  <a:pt x="1651175" y="2142561"/>
                </a:cubicBezTo>
                <a:cubicBezTo>
                  <a:pt x="1654114" y="2123858"/>
                  <a:pt x="1635575" y="2113322"/>
                  <a:pt x="1646110" y="2102215"/>
                </a:cubicBezTo>
                <a:cubicBezTo>
                  <a:pt x="1661873" y="2108422"/>
                  <a:pt x="1668162" y="2148278"/>
                  <a:pt x="1651175" y="2157669"/>
                </a:cubicBezTo>
                <a:cubicBezTo>
                  <a:pt x="1652154" y="2161753"/>
                  <a:pt x="1656237" y="2162733"/>
                  <a:pt x="1656237" y="2167796"/>
                </a:cubicBezTo>
                <a:cubicBezTo>
                  <a:pt x="1675267" y="2175066"/>
                  <a:pt x="1665874" y="2153913"/>
                  <a:pt x="1681475" y="2157669"/>
                </a:cubicBezTo>
                <a:cubicBezTo>
                  <a:pt x="1693807" y="2179312"/>
                  <a:pt x="1673389" y="2183968"/>
                  <a:pt x="1671347" y="2213124"/>
                </a:cubicBezTo>
                <a:cubicBezTo>
                  <a:pt x="1673553" y="2221046"/>
                  <a:pt x="1687191" y="2217453"/>
                  <a:pt x="1681475" y="2233296"/>
                </a:cubicBezTo>
                <a:cubicBezTo>
                  <a:pt x="1686211" y="2229621"/>
                  <a:pt x="1689151" y="2224150"/>
                  <a:pt x="1691520" y="2218188"/>
                </a:cubicBezTo>
                <a:cubicBezTo>
                  <a:pt x="1701893" y="2234196"/>
                  <a:pt x="1701566" y="2203896"/>
                  <a:pt x="1706629" y="2218188"/>
                </a:cubicBezTo>
                <a:cubicBezTo>
                  <a:pt x="1710876" y="2214920"/>
                  <a:pt x="1722391" y="2194585"/>
                  <a:pt x="1711693" y="2192952"/>
                </a:cubicBezTo>
                <a:cubicBezTo>
                  <a:pt x="1729824" y="2181272"/>
                  <a:pt x="1798345" y="2184784"/>
                  <a:pt x="1782338" y="2238361"/>
                </a:cubicBezTo>
                <a:cubicBezTo>
                  <a:pt x="1796631" y="2237544"/>
                  <a:pt x="1803327" y="2229132"/>
                  <a:pt x="1817620" y="2228234"/>
                </a:cubicBezTo>
                <a:cubicBezTo>
                  <a:pt x="1822847" y="2245139"/>
                  <a:pt x="1801940" y="2236074"/>
                  <a:pt x="1792383" y="2238361"/>
                </a:cubicBezTo>
                <a:cubicBezTo>
                  <a:pt x="1794426" y="2248080"/>
                  <a:pt x="1811903" y="2242362"/>
                  <a:pt x="1807492" y="2258533"/>
                </a:cubicBezTo>
                <a:cubicBezTo>
                  <a:pt x="1813372" y="2257716"/>
                  <a:pt x="1811741" y="2249305"/>
                  <a:pt x="1812556" y="2243423"/>
                </a:cubicBezTo>
                <a:cubicBezTo>
                  <a:pt x="1818601" y="2249141"/>
                  <a:pt x="1821704" y="2257798"/>
                  <a:pt x="1837793" y="2253470"/>
                </a:cubicBezTo>
                <a:cubicBezTo>
                  <a:pt x="1841549" y="2259105"/>
                  <a:pt x="1822684" y="2258043"/>
                  <a:pt x="1822684" y="2258533"/>
                </a:cubicBezTo>
                <a:cubicBezTo>
                  <a:pt x="1823011" y="2265475"/>
                  <a:pt x="1830035" y="2259840"/>
                  <a:pt x="1832730" y="2263597"/>
                </a:cubicBezTo>
                <a:cubicBezTo>
                  <a:pt x="1834199" y="2265639"/>
                  <a:pt x="1831831" y="2271192"/>
                  <a:pt x="1832730" y="2273642"/>
                </a:cubicBezTo>
                <a:cubicBezTo>
                  <a:pt x="1835997" y="2282790"/>
                  <a:pt x="1847267" y="2295039"/>
                  <a:pt x="1847839" y="2298878"/>
                </a:cubicBezTo>
                <a:cubicBezTo>
                  <a:pt x="1848900" y="2306230"/>
                  <a:pt x="1842939" y="2306474"/>
                  <a:pt x="1842775" y="2309006"/>
                </a:cubicBezTo>
                <a:cubicBezTo>
                  <a:pt x="1842530" y="2314641"/>
                  <a:pt x="1849881" y="2330568"/>
                  <a:pt x="1827665" y="2339305"/>
                </a:cubicBezTo>
                <a:cubicBezTo>
                  <a:pt x="1836241" y="2344125"/>
                  <a:pt x="1838691" y="2355150"/>
                  <a:pt x="1842775" y="2364542"/>
                </a:cubicBezTo>
                <a:cubicBezTo>
                  <a:pt x="1852166" y="2355477"/>
                  <a:pt x="1849799" y="2334651"/>
                  <a:pt x="1872993" y="2339305"/>
                </a:cubicBezTo>
                <a:cubicBezTo>
                  <a:pt x="1887041" y="2351884"/>
                  <a:pt x="1864662" y="2356212"/>
                  <a:pt x="1862949" y="2364542"/>
                </a:cubicBezTo>
                <a:cubicBezTo>
                  <a:pt x="1862049" y="2368953"/>
                  <a:pt x="1873075" y="2374016"/>
                  <a:pt x="1872993" y="2374670"/>
                </a:cubicBezTo>
                <a:cubicBezTo>
                  <a:pt x="1872094" y="2382674"/>
                  <a:pt x="1861151" y="2392963"/>
                  <a:pt x="1862949" y="2399825"/>
                </a:cubicBezTo>
                <a:cubicBezTo>
                  <a:pt x="1865316" y="2408971"/>
                  <a:pt x="1869727" y="2418690"/>
                  <a:pt x="1878056" y="2414933"/>
                </a:cubicBezTo>
                <a:cubicBezTo>
                  <a:pt x="1887449" y="2404153"/>
                  <a:pt x="1888265" y="2384878"/>
                  <a:pt x="1908275" y="2384715"/>
                </a:cubicBezTo>
                <a:cubicBezTo>
                  <a:pt x="1907295" y="2388799"/>
                  <a:pt x="1903210" y="2389698"/>
                  <a:pt x="1903210" y="2394760"/>
                </a:cubicBezTo>
                <a:cubicBezTo>
                  <a:pt x="1907541" y="2395660"/>
                  <a:pt x="1907949" y="2392801"/>
                  <a:pt x="1908275" y="2389698"/>
                </a:cubicBezTo>
                <a:cubicBezTo>
                  <a:pt x="1919709" y="2395087"/>
                  <a:pt x="1926569" y="2404969"/>
                  <a:pt x="1928448" y="2419997"/>
                </a:cubicBezTo>
                <a:cubicBezTo>
                  <a:pt x="1931878" y="2430043"/>
                  <a:pt x="1943802" y="2431513"/>
                  <a:pt x="1948621" y="2440170"/>
                </a:cubicBezTo>
                <a:cubicBezTo>
                  <a:pt x="1973203" y="2441967"/>
                  <a:pt x="1950581" y="2414524"/>
                  <a:pt x="1973857" y="2430125"/>
                </a:cubicBezTo>
                <a:cubicBezTo>
                  <a:pt x="1988965" y="2426776"/>
                  <a:pt x="1969038" y="2419343"/>
                  <a:pt x="1973857" y="2409952"/>
                </a:cubicBezTo>
                <a:cubicBezTo>
                  <a:pt x="1984637" y="2407584"/>
                  <a:pt x="1983494" y="2417139"/>
                  <a:pt x="1983903" y="2425060"/>
                </a:cubicBezTo>
                <a:cubicBezTo>
                  <a:pt x="1992232" y="2419915"/>
                  <a:pt x="1989375" y="2403663"/>
                  <a:pt x="1993948" y="2394760"/>
                </a:cubicBezTo>
                <a:cubicBezTo>
                  <a:pt x="2013876" y="2400151"/>
                  <a:pt x="1992640" y="2410033"/>
                  <a:pt x="1993948" y="2425060"/>
                </a:cubicBezTo>
                <a:cubicBezTo>
                  <a:pt x="1998277" y="2409788"/>
                  <a:pt x="2033395" y="2412647"/>
                  <a:pt x="2034294" y="2430125"/>
                </a:cubicBezTo>
                <a:cubicBezTo>
                  <a:pt x="2057244" y="2436331"/>
                  <a:pt x="2054057" y="2416322"/>
                  <a:pt x="2074639" y="2420079"/>
                </a:cubicBezTo>
                <a:cubicBezTo>
                  <a:pt x="2057488" y="2426695"/>
                  <a:pt x="2072108" y="2447112"/>
                  <a:pt x="2069576" y="2455361"/>
                </a:cubicBezTo>
                <a:cubicBezTo>
                  <a:pt x="2066799" y="2464671"/>
                  <a:pt x="2041400" y="2467121"/>
                  <a:pt x="2059530" y="2475533"/>
                </a:cubicBezTo>
                <a:cubicBezTo>
                  <a:pt x="2057324" y="2482883"/>
                  <a:pt x="2055121" y="2475043"/>
                  <a:pt x="2049403" y="2475533"/>
                </a:cubicBezTo>
                <a:cubicBezTo>
                  <a:pt x="2043686" y="2476513"/>
                  <a:pt x="2046626" y="2480597"/>
                  <a:pt x="2049403" y="2480597"/>
                </a:cubicBezTo>
                <a:cubicBezTo>
                  <a:pt x="2034376" y="2492358"/>
                  <a:pt x="2004075" y="2510488"/>
                  <a:pt x="1983821" y="2500769"/>
                </a:cubicBezTo>
                <a:cubicBezTo>
                  <a:pt x="1979655" y="2517676"/>
                  <a:pt x="1982759" y="2500279"/>
                  <a:pt x="1958584" y="2500769"/>
                </a:cubicBezTo>
                <a:cubicBezTo>
                  <a:pt x="1957767" y="2483456"/>
                  <a:pt x="1938166" y="2468183"/>
                  <a:pt x="1948539" y="2455361"/>
                </a:cubicBezTo>
                <a:cubicBezTo>
                  <a:pt x="1941270" y="2441967"/>
                  <a:pt x="1937268" y="2473899"/>
                  <a:pt x="1918239" y="2465488"/>
                </a:cubicBezTo>
                <a:cubicBezTo>
                  <a:pt x="1912195" y="2482965"/>
                  <a:pt x="1910316" y="2504608"/>
                  <a:pt x="1898066" y="2515879"/>
                </a:cubicBezTo>
                <a:cubicBezTo>
                  <a:pt x="1915381" y="2534419"/>
                  <a:pt x="1928367" y="2506160"/>
                  <a:pt x="1943476" y="2505834"/>
                </a:cubicBezTo>
                <a:cubicBezTo>
                  <a:pt x="1947314" y="2517757"/>
                  <a:pt x="1953439" y="2540707"/>
                  <a:pt x="1943476" y="2551243"/>
                </a:cubicBezTo>
                <a:cubicBezTo>
                  <a:pt x="1958503" y="2561288"/>
                  <a:pt x="1957849" y="2602288"/>
                  <a:pt x="1933429" y="2601634"/>
                </a:cubicBezTo>
                <a:cubicBezTo>
                  <a:pt x="1937759" y="2617722"/>
                  <a:pt x="1929019" y="2620744"/>
                  <a:pt x="1923302" y="2626870"/>
                </a:cubicBezTo>
                <a:cubicBezTo>
                  <a:pt x="1928774" y="2636099"/>
                  <a:pt x="1951151" y="2639448"/>
                  <a:pt x="1938411" y="2652106"/>
                </a:cubicBezTo>
                <a:cubicBezTo>
                  <a:pt x="1950172" y="2652106"/>
                  <a:pt x="1961933" y="2652106"/>
                  <a:pt x="1973693" y="2652106"/>
                </a:cubicBezTo>
                <a:cubicBezTo>
                  <a:pt x="1982023" y="2659948"/>
                  <a:pt x="1971978" y="2671788"/>
                  <a:pt x="1968630" y="2682325"/>
                </a:cubicBezTo>
                <a:cubicBezTo>
                  <a:pt x="1982105" y="2681100"/>
                  <a:pt x="1987822" y="2661091"/>
                  <a:pt x="1998930" y="2672279"/>
                </a:cubicBezTo>
                <a:cubicBezTo>
                  <a:pt x="2001951" y="2688369"/>
                  <a:pt x="1989455" y="2687879"/>
                  <a:pt x="1998930" y="2697516"/>
                </a:cubicBezTo>
                <a:cubicBezTo>
                  <a:pt x="2009303" y="2692779"/>
                  <a:pt x="2022941" y="2691308"/>
                  <a:pt x="2024166" y="2677343"/>
                </a:cubicBezTo>
                <a:cubicBezTo>
                  <a:pt x="2013712" y="2666890"/>
                  <a:pt x="1993703" y="2647124"/>
                  <a:pt x="2003992" y="2631934"/>
                </a:cubicBezTo>
                <a:cubicBezTo>
                  <a:pt x="2019430" y="2628259"/>
                  <a:pt x="2018776" y="2640590"/>
                  <a:pt x="2034211" y="2636997"/>
                </a:cubicBezTo>
                <a:cubicBezTo>
                  <a:pt x="2025636" y="2655781"/>
                  <a:pt x="2037234" y="2644920"/>
                  <a:pt x="2039276" y="2662151"/>
                </a:cubicBezTo>
                <a:cubicBezTo>
                  <a:pt x="2050464" y="2653822"/>
                  <a:pt x="2066635" y="2663215"/>
                  <a:pt x="2069493" y="2657089"/>
                </a:cubicBezTo>
                <a:cubicBezTo>
                  <a:pt x="2075048" y="2668359"/>
                  <a:pt x="2078396" y="2681835"/>
                  <a:pt x="2094730" y="2682325"/>
                </a:cubicBezTo>
                <a:cubicBezTo>
                  <a:pt x="2096609" y="2670809"/>
                  <a:pt x="2114904" y="2675627"/>
                  <a:pt x="2119966" y="2667216"/>
                </a:cubicBezTo>
                <a:cubicBezTo>
                  <a:pt x="2128624" y="2668767"/>
                  <a:pt x="2113432" y="2684774"/>
                  <a:pt x="2135075" y="2682325"/>
                </a:cubicBezTo>
                <a:cubicBezTo>
                  <a:pt x="2123315" y="2697106"/>
                  <a:pt x="2133850" y="2707561"/>
                  <a:pt x="2150185" y="2697434"/>
                </a:cubicBezTo>
                <a:cubicBezTo>
                  <a:pt x="2149205" y="2716626"/>
                  <a:pt x="2128950" y="2716544"/>
                  <a:pt x="2130013" y="2737779"/>
                </a:cubicBezTo>
                <a:cubicBezTo>
                  <a:pt x="2126664" y="2737779"/>
                  <a:pt x="2123315" y="2737779"/>
                  <a:pt x="2119966" y="2737779"/>
                </a:cubicBezTo>
                <a:cubicBezTo>
                  <a:pt x="2119069" y="2748806"/>
                  <a:pt x="2124049" y="2753869"/>
                  <a:pt x="2135075" y="2752971"/>
                </a:cubicBezTo>
                <a:cubicBezTo>
                  <a:pt x="2127643" y="2760321"/>
                  <a:pt x="2127643" y="2785966"/>
                  <a:pt x="2135075" y="2793315"/>
                </a:cubicBezTo>
                <a:cubicBezTo>
                  <a:pt x="2151410" y="2799522"/>
                  <a:pt x="2138915" y="2776982"/>
                  <a:pt x="2155247" y="2783188"/>
                </a:cubicBezTo>
                <a:cubicBezTo>
                  <a:pt x="2155247" y="2789885"/>
                  <a:pt x="2155247" y="2796664"/>
                  <a:pt x="2155247" y="2803361"/>
                </a:cubicBezTo>
                <a:cubicBezTo>
                  <a:pt x="2144958" y="2812182"/>
                  <a:pt x="2145366" y="2799604"/>
                  <a:pt x="2135075" y="2808343"/>
                </a:cubicBezTo>
                <a:cubicBezTo>
                  <a:pt x="2132789" y="2824106"/>
                  <a:pt x="2145857" y="2824515"/>
                  <a:pt x="2160312" y="2823452"/>
                </a:cubicBezTo>
                <a:cubicBezTo>
                  <a:pt x="2158106" y="2833090"/>
                  <a:pt x="2149450" y="2836111"/>
                  <a:pt x="2150267" y="2848689"/>
                </a:cubicBezTo>
                <a:cubicBezTo>
                  <a:pt x="2149368" y="2861265"/>
                  <a:pt x="2158025" y="2864450"/>
                  <a:pt x="2165374" y="2868862"/>
                </a:cubicBezTo>
                <a:cubicBezTo>
                  <a:pt x="2172890" y="2866657"/>
                  <a:pt x="2163415" y="2862409"/>
                  <a:pt x="2165374" y="2853753"/>
                </a:cubicBezTo>
                <a:cubicBezTo>
                  <a:pt x="2172562" y="2854161"/>
                  <a:pt x="2179668" y="2854569"/>
                  <a:pt x="2180484" y="2848689"/>
                </a:cubicBezTo>
                <a:cubicBezTo>
                  <a:pt x="2184650" y="2852364"/>
                  <a:pt x="2186610" y="2863798"/>
                  <a:pt x="2180484" y="2873925"/>
                </a:cubicBezTo>
                <a:cubicBezTo>
                  <a:pt x="2188651" y="2875395"/>
                  <a:pt x="2189141" y="2869189"/>
                  <a:pt x="2195593" y="2868862"/>
                </a:cubicBezTo>
                <a:cubicBezTo>
                  <a:pt x="2204007" y="2877274"/>
                  <a:pt x="2232427" y="2865676"/>
                  <a:pt x="2230875" y="2883970"/>
                </a:cubicBezTo>
                <a:close/>
                <a:moveTo>
                  <a:pt x="2241166" y="3020526"/>
                </a:moveTo>
                <a:cubicBezTo>
                  <a:pt x="2247374" y="3043557"/>
                  <a:pt x="2207109" y="3020035"/>
                  <a:pt x="2205884" y="3035635"/>
                </a:cubicBezTo>
                <a:cubicBezTo>
                  <a:pt x="2194696" y="3018076"/>
                  <a:pt x="2231203" y="3024936"/>
                  <a:pt x="2241166" y="3020526"/>
                </a:cubicBezTo>
                <a:close/>
                <a:moveTo>
                  <a:pt x="2278553" y="833596"/>
                </a:moveTo>
                <a:cubicBezTo>
                  <a:pt x="2279655" y="835658"/>
                  <a:pt x="2279758" y="837251"/>
                  <a:pt x="2275553" y="842273"/>
                </a:cubicBezTo>
                <a:cubicBezTo>
                  <a:pt x="2256115" y="846276"/>
                  <a:pt x="2256115" y="818099"/>
                  <a:pt x="2275553" y="822101"/>
                </a:cubicBezTo>
                <a:cubicBezTo>
                  <a:pt x="2275348" y="829002"/>
                  <a:pt x="2277450" y="831534"/>
                  <a:pt x="2278553" y="833596"/>
                </a:cubicBezTo>
                <a:close/>
                <a:moveTo>
                  <a:pt x="2280695" y="1598709"/>
                </a:moveTo>
                <a:cubicBezTo>
                  <a:pt x="2269752" y="1616352"/>
                  <a:pt x="2245497" y="1620762"/>
                  <a:pt x="2240352" y="1644120"/>
                </a:cubicBezTo>
                <a:cubicBezTo>
                  <a:pt x="2242637" y="1666987"/>
                  <a:pt x="2257339" y="1677523"/>
                  <a:pt x="2270650" y="1689529"/>
                </a:cubicBezTo>
                <a:cubicBezTo>
                  <a:pt x="2255950" y="1700064"/>
                  <a:pt x="2237084" y="1706434"/>
                  <a:pt x="2225241" y="1719828"/>
                </a:cubicBezTo>
                <a:cubicBezTo>
                  <a:pt x="2223935" y="1745392"/>
                  <a:pt x="2208743" y="1757153"/>
                  <a:pt x="2200005" y="1775284"/>
                </a:cubicBezTo>
                <a:cubicBezTo>
                  <a:pt x="2167010" y="1774223"/>
                  <a:pt x="2149043" y="1788270"/>
                  <a:pt x="2129360" y="1800520"/>
                </a:cubicBezTo>
                <a:cubicBezTo>
                  <a:pt x="2129360" y="1815630"/>
                  <a:pt x="2129360" y="1830739"/>
                  <a:pt x="2129360" y="1845929"/>
                </a:cubicBezTo>
                <a:cubicBezTo>
                  <a:pt x="2116865" y="1857771"/>
                  <a:pt x="2109595" y="1835966"/>
                  <a:pt x="2104123" y="1825757"/>
                </a:cubicBezTo>
                <a:cubicBezTo>
                  <a:pt x="2089259" y="1832781"/>
                  <a:pt x="2085012" y="1850421"/>
                  <a:pt x="2063777" y="1850993"/>
                </a:cubicBezTo>
                <a:cubicBezTo>
                  <a:pt x="2050955" y="1860058"/>
                  <a:pt x="2040909" y="1871820"/>
                  <a:pt x="2018368" y="1871166"/>
                </a:cubicBezTo>
                <a:cubicBezTo>
                  <a:pt x="2018205" y="1866265"/>
                  <a:pt x="2012161" y="1867246"/>
                  <a:pt x="2008241" y="1866102"/>
                </a:cubicBezTo>
                <a:cubicBezTo>
                  <a:pt x="1993459" y="1817017"/>
                  <a:pt x="1974511" y="1772017"/>
                  <a:pt x="1907378" y="1775284"/>
                </a:cubicBezTo>
                <a:cubicBezTo>
                  <a:pt x="1900517" y="1762053"/>
                  <a:pt x="1886142" y="1756172"/>
                  <a:pt x="1882140" y="1740002"/>
                </a:cubicBezTo>
                <a:cubicBezTo>
                  <a:pt x="1863846" y="1733877"/>
                  <a:pt x="1865888" y="1773732"/>
                  <a:pt x="1851841" y="1755111"/>
                </a:cubicBezTo>
                <a:cubicBezTo>
                  <a:pt x="1842449" y="1746209"/>
                  <a:pt x="1853147" y="1739512"/>
                  <a:pt x="1861886" y="1734937"/>
                </a:cubicBezTo>
                <a:cubicBezTo>
                  <a:pt x="1854862" y="1721789"/>
                  <a:pt x="1851841" y="1704638"/>
                  <a:pt x="1846777" y="1689529"/>
                </a:cubicBezTo>
                <a:cubicBezTo>
                  <a:pt x="1849718" y="1668866"/>
                  <a:pt x="1851352" y="1647060"/>
                  <a:pt x="1866949" y="1639137"/>
                </a:cubicBezTo>
                <a:cubicBezTo>
                  <a:pt x="1866949" y="1629010"/>
                  <a:pt x="1866949" y="1618964"/>
                  <a:pt x="1866949" y="1608837"/>
                </a:cubicBezTo>
                <a:cubicBezTo>
                  <a:pt x="1885163" y="1580007"/>
                  <a:pt x="1913094" y="1560896"/>
                  <a:pt x="1937596" y="1538274"/>
                </a:cubicBezTo>
                <a:cubicBezTo>
                  <a:pt x="1969203" y="1534517"/>
                  <a:pt x="2001381" y="1531414"/>
                  <a:pt x="2038459" y="1533209"/>
                </a:cubicBezTo>
                <a:cubicBezTo>
                  <a:pt x="2051854" y="1547666"/>
                  <a:pt x="2076028" y="1563918"/>
                  <a:pt x="2099060" y="1553465"/>
                </a:cubicBezTo>
                <a:cubicBezTo>
                  <a:pt x="2117763" y="1551994"/>
                  <a:pt x="2101346" y="1515405"/>
                  <a:pt x="2124296" y="1518101"/>
                </a:cubicBezTo>
                <a:cubicBezTo>
                  <a:pt x="2136792" y="1533128"/>
                  <a:pt x="2126992" y="1558120"/>
                  <a:pt x="2109186" y="1558447"/>
                </a:cubicBezTo>
                <a:cubicBezTo>
                  <a:pt x="2113270" y="1585562"/>
                  <a:pt x="2098978" y="1599773"/>
                  <a:pt x="2109186" y="1618964"/>
                </a:cubicBezTo>
                <a:cubicBezTo>
                  <a:pt x="2109676" y="1631951"/>
                  <a:pt x="2128869" y="1626152"/>
                  <a:pt x="2129360" y="1639137"/>
                </a:cubicBezTo>
                <a:cubicBezTo>
                  <a:pt x="2141855" y="1639872"/>
                  <a:pt x="2150267" y="1636523"/>
                  <a:pt x="2154597" y="1629010"/>
                </a:cubicBezTo>
                <a:cubicBezTo>
                  <a:pt x="2166683" y="1633665"/>
                  <a:pt x="2167909" y="1649265"/>
                  <a:pt x="2189878" y="1644120"/>
                </a:cubicBezTo>
                <a:cubicBezTo>
                  <a:pt x="2224752" y="1636770"/>
                  <a:pt x="2239127" y="1567103"/>
                  <a:pt x="2280695" y="1598709"/>
                </a:cubicBezTo>
                <a:close/>
                <a:moveTo>
                  <a:pt x="2301400" y="754978"/>
                </a:moveTo>
                <a:cubicBezTo>
                  <a:pt x="2302685" y="757621"/>
                  <a:pt x="2302747" y="759888"/>
                  <a:pt x="2300705" y="761583"/>
                </a:cubicBezTo>
                <a:cubicBezTo>
                  <a:pt x="2284533" y="775304"/>
                  <a:pt x="2270813" y="754150"/>
                  <a:pt x="2250232" y="756519"/>
                </a:cubicBezTo>
                <a:cubicBezTo>
                  <a:pt x="2230876" y="755620"/>
                  <a:pt x="2230713" y="773914"/>
                  <a:pt x="2214949" y="776691"/>
                </a:cubicBezTo>
                <a:cubicBezTo>
                  <a:pt x="2219115" y="831330"/>
                  <a:pt x="2184976" y="847582"/>
                  <a:pt x="2164477" y="877555"/>
                </a:cubicBezTo>
                <a:cubicBezTo>
                  <a:pt x="2163905" y="892092"/>
                  <a:pt x="2167255" y="910550"/>
                  <a:pt x="2159415" y="917901"/>
                </a:cubicBezTo>
                <a:cubicBezTo>
                  <a:pt x="2152063" y="889888"/>
                  <a:pt x="2107961" y="898790"/>
                  <a:pt x="2073659" y="897728"/>
                </a:cubicBezTo>
                <a:cubicBezTo>
                  <a:pt x="2053323" y="889480"/>
                  <a:pt x="2036335" y="877881"/>
                  <a:pt x="2028250" y="857382"/>
                </a:cubicBezTo>
                <a:cubicBezTo>
                  <a:pt x="2021798" y="864242"/>
                  <a:pt x="2004401" y="864242"/>
                  <a:pt x="1997950" y="857382"/>
                </a:cubicBezTo>
                <a:cubicBezTo>
                  <a:pt x="1997215" y="844806"/>
                  <a:pt x="2005873" y="841783"/>
                  <a:pt x="2008077" y="832146"/>
                </a:cubicBezTo>
                <a:cubicBezTo>
                  <a:pt x="2001380" y="823735"/>
                  <a:pt x="1985617" y="824306"/>
                  <a:pt x="1977777" y="817037"/>
                </a:cubicBezTo>
                <a:cubicBezTo>
                  <a:pt x="1977777" y="803561"/>
                  <a:pt x="1977777" y="790167"/>
                  <a:pt x="1977777" y="776691"/>
                </a:cubicBezTo>
                <a:cubicBezTo>
                  <a:pt x="1971161" y="774894"/>
                  <a:pt x="1969855" y="767871"/>
                  <a:pt x="1962668" y="766646"/>
                </a:cubicBezTo>
                <a:cubicBezTo>
                  <a:pt x="1960626" y="744432"/>
                  <a:pt x="1986843" y="750475"/>
                  <a:pt x="1977777" y="721237"/>
                </a:cubicBezTo>
                <a:cubicBezTo>
                  <a:pt x="1986434" y="714785"/>
                  <a:pt x="1997624" y="710784"/>
                  <a:pt x="1997950" y="696000"/>
                </a:cubicBezTo>
                <a:cubicBezTo>
                  <a:pt x="2001298" y="670846"/>
                  <a:pt x="1982841" y="667415"/>
                  <a:pt x="1977777" y="650592"/>
                </a:cubicBezTo>
                <a:cubicBezTo>
                  <a:pt x="1977940" y="630500"/>
                  <a:pt x="1977940" y="610246"/>
                  <a:pt x="1977940" y="590073"/>
                </a:cubicBezTo>
                <a:cubicBezTo>
                  <a:pt x="1991253" y="587134"/>
                  <a:pt x="1997459" y="569900"/>
                  <a:pt x="2013223" y="564837"/>
                </a:cubicBezTo>
                <a:cubicBezTo>
                  <a:pt x="2030783" y="559201"/>
                  <a:pt x="2054876" y="568919"/>
                  <a:pt x="2073741" y="559773"/>
                </a:cubicBezTo>
                <a:cubicBezTo>
                  <a:pt x="2102570" y="571370"/>
                  <a:pt x="2117599" y="596688"/>
                  <a:pt x="2139322" y="615309"/>
                </a:cubicBezTo>
                <a:cubicBezTo>
                  <a:pt x="2153532" y="616045"/>
                  <a:pt x="2151981" y="601018"/>
                  <a:pt x="2159496" y="595137"/>
                </a:cubicBezTo>
                <a:cubicBezTo>
                  <a:pt x="2181057" y="602161"/>
                  <a:pt x="2183425" y="628377"/>
                  <a:pt x="2220015" y="620373"/>
                </a:cubicBezTo>
                <a:cubicBezTo>
                  <a:pt x="2217972" y="632542"/>
                  <a:pt x="2229243" y="631317"/>
                  <a:pt x="2225077" y="645610"/>
                </a:cubicBezTo>
                <a:cubicBezTo>
                  <a:pt x="2252438" y="663658"/>
                  <a:pt x="2282818" y="678685"/>
                  <a:pt x="2280532" y="726300"/>
                </a:cubicBezTo>
                <a:cubicBezTo>
                  <a:pt x="2282676" y="735733"/>
                  <a:pt x="2297545" y="747050"/>
                  <a:pt x="2301400" y="754978"/>
                </a:cubicBezTo>
                <a:close/>
                <a:moveTo>
                  <a:pt x="2306668" y="2380060"/>
                </a:moveTo>
                <a:cubicBezTo>
                  <a:pt x="2296132" y="2382184"/>
                  <a:pt x="2293273" y="2376548"/>
                  <a:pt x="2286495" y="2374997"/>
                </a:cubicBezTo>
                <a:cubicBezTo>
                  <a:pt x="2283228" y="2386023"/>
                  <a:pt x="2300788" y="2391005"/>
                  <a:pt x="2281432" y="2390106"/>
                </a:cubicBezTo>
                <a:cubicBezTo>
                  <a:pt x="2282494" y="2408563"/>
                  <a:pt x="2288374" y="2409462"/>
                  <a:pt x="2281432" y="2425388"/>
                </a:cubicBezTo>
                <a:cubicBezTo>
                  <a:pt x="2276694" y="2421712"/>
                  <a:pt x="2273836" y="2416240"/>
                  <a:pt x="2271304" y="2410279"/>
                </a:cubicBezTo>
                <a:cubicBezTo>
                  <a:pt x="2262239" y="2409626"/>
                  <a:pt x="2260687" y="2416486"/>
                  <a:pt x="2251132" y="2415342"/>
                </a:cubicBezTo>
                <a:cubicBezTo>
                  <a:pt x="2280125" y="2423428"/>
                  <a:pt x="2241168" y="2442131"/>
                  <a:pt x="2271304" y="2445560"/>
                </a:cubicBezTo>
                <a:cubicBezTo>
                  <a:pt x="2270569" y="2454953"/>
                  <a:pt x="2254236" y="2448664"/>
                  <a:pt x="2251132" y="2455687"/>
                </a:cubicBezTo>
                <a:cubicBezTo>
                  <a:pt x="2234471" y="2455605"/>
                  <a:pt x="2234062" y="2439190"/>
                  <a:pt x="2215931" y="2440498"/>
                </a:cubicBezTo>
                <a:cubicBezTo>
                  <a:pt x="2212256" y="2425142"/>
                  <a:pt x="2221077" y="2422121"/>
                  <a:pt x="2220995" y="2410279"/>
                </a:cubicBezTo>
                <a:cubicBezTo>
                  <a:pt x="2231530" y="2408155"/>
                  <a:pt x="2234308" y="2413709"/>
                  <a:pt x="2241168" y="2415342"/>
                </a:cubicBezTo>
                <a:cubicBezTo>
                  <a:pt x="2238880" y="2400804"/>
                  <a:pt x="2219443" y="2403418"/>
                  <a:pt x="2215931" y="2390106"/>
                </a:cubicBezTo>
                <a:cubicBezTo>
                  <a:pt x="2207846" y="2391005"/>
                  <a:pt x="2224180" y="2414118"/>
                  <a:pt x="2200822" y="2410279"/>
                </a:cubicBezTo>
                <a:cubicBezTo>
                  <a:pt x="2189226" y="2400968"/>
                  <a:pt x="2223118" y="2380550"/>
                  <a:pt x="2185713" y="2385043"/>
                </a:cubicBezTo>
                <a:cubicBezTo>
                  <a:pt x="2188489" y="2368708"/>
                  <a:pt x="2209888" y="2377039"/>
                  <a:pt x="2216013" y="2369933"/>
                </a:cubicBezTo>
                <a:cubicBezTo>
                  <a:pt x="2216749" y="2369116"/>
                  <a:pt x="2208907" y="2357601"/>
                  <a:pt x="2216013" y="2354824"/>
                </a:cubicBezTo>
                <a:cubicBezTo>
                  <a:pt x="2220504" y="2358745"/>
                  <a:pt x="2227447" y="2360214"/>
                  <a:pt x="2236186" y="2359887"/>
                </a:cubicBezTo>
                <a:cubicBezTo>
                  <a:pt x="2237003" y="2345595"/>
                  <a:pt x="2219116" y="2350087"/>
                  <a:pt x="2226058" y="2329588"/>
                </a:cubicBezTo>
                <a:cubicBezTo>
                  <a:pt x="2233327" y="2318480"/>
                  <a:pt x="2238390" y="2335958"/>
                  <a:pt x="2241168" y="2324524"/>
                </a:cubicBezTo>
                <a:cubicBezTo>
                  <a:pt x="2256684" y="2329588"/>
                  <a:pt x="2235532" y="2338164"/>
                  <a:pt x="2231041" y="2339633"/>
                </a:cubicBezTo>
                <a:cubicBezTo>
                  <a:pt x="2247947" y="2349188"/>
                  <a:pt x="2250887" y="2343308"/>
                  <a:pt x="2251214" y="2364870"/>
                </a:cubicBezTo>
                <a:cubicBezTo>
                  <a:pt x="2258646" y="2352375"/>
                  <a:pt x="2266813" y="2368055"/>
                  <a:pt x="2276450" y="2369933"/>
                </a:cubicBezTo>
                <a:cubicBezTo>
                  <a:pt x="2285761" y="2371730"/>
                  <a:pt x="2309854" y="2359315"/>
                  <a:pt x="2306668" y="2380060"/>
                </a:cubicBezTo>
                <a:close/>
                <a:moveTo>
                  <a:pt x="2321858" y="3166798"/>
                </a:moveTo>
                <a:cubicBezTo>
                  <a:pt x="2315977" y="3171045"/>
                  <a:pt x="2308300" y="3173494"/>
                  <a:pt x="2296622" y="3171861"/>
                </a:cubicBezTo>
                <a:cubicBezTo>
                  <a:pt x="2289761" y="3160346"/>
                  <a:pt x="2309689" y="3152913"/>
                  <a:pt x="2296622" y="3151689"/>
                </a:cubicBezTo>
                <a:cubicBezTo>
                  <a:pt x="2296723" y="3150055"/>
                  <a:pt x="2298653" y="3149218"/>
                  <a:pt x="2301414" y="3149122"/>
                </a:cubicBezTo>
                <a:cubicBezTo>
                  <a:pt x="2309699" y="3148835"/>
                  <a:pt x="2325472" y="3155221"/>
                  <a:pt x="2321858" y="3166798"/>
                </a:cubicBezTo>
                <a:close/>
                <a:moveTo>
                  <a:pt x="2335712" y="808442"/>
                </a:moveTo>
                <a:cubicBezTo>
                  <a:pt x="2334334" y="816343"/>
                  <a:pt x="2329740" y="822918"/>
                  <a:pt x="2321042" y="822101"/>
                </a:cubicBezTo>
                <a:cubicBezTo>
                  <a:pt x="2313528" y="814096"/>
                  <a:pt x="2310587" y="782082"/>
                  <a:pt x="2331087" y="786820"/>
                </a:cubicBezTo>
                <a:cubicBezTo>
                  <a:pt x="2335252" y="791311"/>
                  <a:pt x="2337090" y="800540"/>
                  <a:pt x="2335712" y="808442"/>
                </a:cubicBezTo>
                <a:close/>
                <a:moveTo>
                  <a:pt x="2342030" y="3050825"/>
                </a:moveTo>
                <a:cubicBezTo>
                  <a:pt x="2337049" y="3057604"/>
                  <a:pt x="2328555" y="3060871"/>
                  <a:pt x="2321858" y="3065934"/>
                </a:cubicBezTo>
                <a:cubicBezTo>
                  <a:pt x="2327820" y="3098765"/>
                  <a:pt x="2305033" y="3102931"/>
                  <a:pt x="2301685" y="3126452"/>
                </a:cubicBezTo>
                <a:cubicBezTo>
                  <a:pt x="2286412" y="3115589"/>
                  <a:pt x="2266893" y="3120246"/>
                  <a:pt x="2266403" y="3086108"/>
                </a:cubicBezTo>
                <a:cubicBezTo>
                  <a:pt x="2255867" y="3088229"/>
                  <a:pt x="2253008" y="3082677"/>
                  <a:pt x="2246230" y="3081043"/>
                </a:cubicBezTo>
                <a:cubicBezTo>
                  <a:pt x="2246230" y="3074345"/>
                  <a:pt x="2246230" y="3067567"/>
                  <a:pt x="2246230" y="3060871"/>
                </a:cubicBezTo>
                <a:cubicBezTo>
                  <a:pt x="2250722" y="3058666"/>
                  <a:pt x="2255214" y="3056459"/>
                  <a:pt x="2256275" y="3050825"/>
                </a:cubicBezTo>
                <a:cubicBezTo>
                  <a:pt x="2262973" y="3050825"/>
                  <a:pt x="2269751" y="3050825"/>
                  <a:pt x="2276449" y="3050825"/>
                </a:cubicBezTo>
                <a:cubicBezTo>
                  <a:pt x="2280981" y="3041923"/>
                  <a:pt x="2291680" y="3040004"/>
                  <a:pt x="2304093" y="3041270"/>
                </a:cubicBezTo>
                <a:cubicBezTo>
                  <a:pt x="2316508" y="3042536"/>
                  <a:pt x="2330637" y="3046986"/>
                  <a:pt x="2342030" y="3050825"/>
                </a:cubicBezTo>
                <a:close/>
                <a:moveTo>
                  <a:pt x="2391606" y="1669438"/>
                </a:moveTo>
                <a:cubicBezTo>
                  <a:pt x="2382948" y="1705456"/>
                  <a:pt x="2329291" y="1694185"/>
                  <a:pt x="2305852" y="1679566"/>
                </a:cubicBezTo>
                <a:cubicBezTo>
                  <a:pt x="2307648" y="1662824"/>
                  <a:pt x="2320960" y="1657678"/>
                  <a:pt x="2331087" y="1649266"/>
                </a:cubicBezTo>
                <a:cubicBezTo>
                  <a:pt x="2355017" y="1652207"/>
                  <a:pt x="2370863" y="1663313"/>
                  <a:pt x="2391606" y="1669438"/>
                </a:cubicBezTo>
                <a:close/>
              </a:path>
            </a:pathLst>
          </a:custGeom>
          <a:gradFill>
            <a:gsLst>
              <a:gs pos="0">
                <a:schemeClr val="lt1"/>
              </a:gs>
              <a:gs pos="100000">
                <a:schemeClr val="dk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grpSp>
        <p:nvGrpSpPr>
          <p:cNvPr id="14" name="Google Shape;14;p2"/>
          <p:cNvGrpSpPr/>
          <p:nvPr/>
        </p:nvGrpSpPr>
        <p:grpSpPr>
          <a:xfrm rot="-5400000">
            <a:off x="3127085" y="5097279"/>
            <a:ext cx="557907" cy="546809"/>
            <a:chOff x="2343913" y="3077625"/>
            <a:chExt cx="435831" cy="427161"/>
          </a:xfrm>
        </p:grpSpPr>
        <p:sp>
          <p:nvSpPr>
            <p:cNvPr id="15" name="Google Shape;15;p2"/>
            <p:cNvSpPr/>
            <p:nvPr/>
          </p:nvSpPr>
          <p:spPr>
            <a:xfrm>
              <a:off x="2419324" y="3106304"/>
              <a:ext cx="2615" cy="2615"/>
            </a:xfrm>
            <a:custGeom>
              <a:rect b="b" l="l" r="r" t="t"/>
              <a:pathLst>
                <a:path extrusionOk="0" h="2615" w="2615">
                  <a:moveTo>
                    <a:pt x="893" y="0"/>
                  </a:moveTo>
                  <a:cubicBezTo>
                    <a:pt x="1659" y="64"/>
                    <a:pt x="1850" y="829"/>
                    <a:pt x="2616" y="893"/>
                  </a:cubicBezTo>
                  <a:cubicBezTo>
                    <a:pt x="2488" y="1595"/>
                    <a:pt x="1786" y="1850"/>
                    <a:pt x="1723" y="2616"/>
                  </a:cubicBezTo>
                  <a:cubicBezTo>
                    <a:pt x="1021" y="2488"/>
                    <a:pt x="766" y="1786"/>
                    <a:pt x="0" y="1723"/>
                  </a:cubicBezTo>
                  <a:cubicBezTo>
                    <a:pt x="128" y="957"/>
                    <a:pt x="893" y="766"/>
                    <a:pt x="89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6" name="Google Shape;16;p2"/>
            <p:cNvSpPr/>
            <p:nvPr/>
          </p:nvSpPr>
          <p:spPr>
            <a:xfrm>
              <a:off x="2403551" y="3110334"/>
              <a:ext cx="4839" cy="6050"/>
            </a:xfrm>
            <a:custGeom>
              <a:rect b="b" l="l" r="r" t="t"/>
              <a:pathLst>
                <a:path extrusionOk="0" h="6050" w="4839">
                  <a:moveTo>
                    <a:pt x="3587" y="117"/>
                  </a:moveTo>
                  <a:cubicBezTo>
                    <a:pt x="5437" y="1648"/>
                    <a:pt x="4863" y="4009"/>
                    <a:pt x="4225" y="6051"/>
                  </a:cubicBezTo>
                  <a:cubicBezTo>
                    <a:pt x="3076" y="5859"/>
                    <a:pt x="2566" y="4902"/>
                    <a:pt x="907" y="5349"/>
                  </a:cubicBezTo>
                  <a:cubicBezTo>
                    <a:pt x="-560" y="3052"/>
                    <a:pt x="-624" y="-712"/>
                    <a:pt x="3587" y="11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7" name="Google Shape;17;p2"/>
            <p:cNvSpPr/>
            <p:nvPr/>
          </p:nvSpPr>
          <p:spPr>
            <a:xfrm>
              <a:off x="2609386" y="3151563"/>
              <a:ext cx="4063" cy="5652"/>
            </a:xfrm>
            <a:custGeom>
              <a:rect b="b" l="l" r="r" t="t"/>
              <a:pathLst>
                <a:path extrusionOk="0" h="5652" w="4063">
                  <a:moveTo>
                    <a:pt x="378" y="38"/>
                  </a:moveTo>
                  <a:cubicBezTo>
                    <a:pt x="3185" y="-408"/>
                    <a:pt x="4844" y="3164"/>
                    <a:pt x="3695" y="5652"/>
                  </a:cubicBezTo>
                  <a:cubicBezTo>
                    <a:pt x="1271" y="5652"/>
                    <a:pt x="-898" y="2718"/>
                    <a:pt x="378" y="3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8" name="Google Shape;18;p2"/>
            <p:cNvSpPr/>
            <p:nvPr/>
          </p:nvSpPr>
          <p:spPr>
            <a:xfrm>
              <a:off x="2639398" y="3155812"/>
              <a:ext cx="1870" cy="2296"/>
            </a:xfrm>
            <a:custGeom>
              <a:rect b="b" l="l" r="r" t="t"/>
              <a:pathLst>
                <a:path extrusionOk="0" h="2296" w="1870">
                  <a:moveTo>
                    <a:pt x="224" y="128"/>
                  </a:moveTo>
                  <a:cubicBezTo>
                    <a:pt x="543" y="64"/>
                    <a:pt x="926" y="0"/>
                    <a:pt x="1309" y="0"/>
                  </a:cubicBezTo>
                  <a:cubicBezTo>
                    <a:pt x="1436" y="1467"/>
                    <a:pt x="2330" y="1021"/>
                    <a:pt x="1564" y="2169"/>
                  </a:cubicBezTo>
                  <a:cubicBezTo>
                    <a:pt x="1181" y="2233"/>
                    <a:pt x="862" y="2233"/>
                    <a:pt x="479" y="2297"/>
                  </a:cubicBezTo>
                  <a:cubicBezTo>
                    <a:pt x="-541" y="1276"/>
                    <a:pt x="416" y="1531"/>
                    <a:pt x="224"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9" name="Google Shape;19;p2"/>
            <p:cNvSpPr/>
            <p:nvPr/>
          </p:nvSpPr>
          <p:spPr>
            <a:xfrm>
              <a:off x="2606000" y="3161618"/>
              <a:ext cx="2296" cy="2233"/>
            </a:xfrm>
            <a:custGeom>
              <a:rect b="b" l="l" r="r" t="t"/>
              <a:pathLst>
                <a:path extrusionOk="0" h="2233" w="2296">
                  <a:moveTo>
                    <a:pt x="510" y="128"/>
                  </a:moveTo>
                  <a:cubicBezTo>
                    <a:pt x="893" y="64"/>
                    <a:pt x="1212" y="64"/>
                    <a:pt x="1595" y="0"/>
                  </a:cubicBezTo>
                  <a:cubicBezTo>
                    <a:pt x="1531" y="447"/>
                    <a:pt x="1850" y="447"/>
                    <a:pt x="2169" y="447"/>
                  </a:cubicBezTo>
                  <a:cubicBezTo>
                    <a:pt x="2233" y="829"/>
                    <a:pt x="2233" y="1148"/>
                    <a:pt x="2297" y="1531"/>
                  </a:cubicBezTo>
                  <a:cubicBezTo>
                    <a:pt x="1850" y="1467"/>
                    <a:pt x="1786" y="1786"/>
                    <a:pt x="1786" y="2105"/>
                  </a:cubicBezTo>
                  <a:cubicBezTo>
                    <a:pt x="1467" y="2169"/>
                    <a:pt x="1085" y="2169"/>
                    <a:pt x="702" y="2233"/>
                  </a:cubicBezTo>
                  <a:cubicBezTo>
                    <a:pt x="766" y="1786"/>
                    <a:pt x="447" y="1723"/>
                    <a:pt x="128" y="1723"/>
                  </a:cubicBezTo>
                  <a:cubicBezTo>
                    <a:pt x="64" y="1404"/>
                    <a:pt x="64" y="1021"/>
                    <a:pt x="0" y="638"/>
                  </a:cubicBezTo>
                  <a:cubicBezTo>
                    <a:pt x="510" y="766"/>
                    <a:pt x="510" y="447"/>
                    <a:pt x="510"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0" name="Google Shape;20;p2"/>
            <p:cNvSpPr/>
            <p:nvPr/>
          </p:nvSpPr>
          <p:spPr>
            <a:xfrm>
              <a:off x="2673350" y="3166506"/>
              <a:ext cx="3019" cy="5255"/>
            </a:xfrm>
            <a:custGeom>
              <a:rect b="b" l="l" r="r" t="t"/>
              <a:pathLst>
                <a:path extrusionOk="0" h="5255" w="3019">
                  <a:moveTo>
                    <a:pt x="1169" y="215"/>
                  </a:moveTo>
                  <a:cubicBezTo>
                    <a:pt x="3211" y="-869"/>
                    <a:pt x="1616" y="2512"/>
                    <a:pt x="3020" y="2193"/>
                  </a:cubicBezTo>
                  <a:cubicBezTo>
                    <a:pt x="2445" y="3533"/>
                    <a:pt x="2382" y="5255"/>
                    <a:pt x="85" y="5255"/>
                  </a:cubicBezTo>
                  <a:cubicBezTo>
                    <a:pt x="-234" y="4362"/>
                    <a:pt x="404" y="4171"/>
                    <a:pt x="1042" y="4043"/>
                  </a:cubicBezTo>
                  <a:cubicBezTo>
                    <a:pt x="914" y="2576"/>
                    <a:pt x="531" y="981"/>
                    <a:pt x="1169" y="21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1" name="Google Shape;21;p2"/>
            <p:cNvSpPr/>
            <p:nvPr/>
          </p:nvSpPr>
          <p:spPr>
            <a:xfrm>
              <a:off x="2679241" y="3169656"/>
              <a:ext cx="2775" cy="1692"/>
            </a:xfrm>
            <a:custGeom>
              <a:rect b="b" l="l" r="r" t="t"/>
              <a:pathLst>
                <a:path extrusionOk="0" h="1692" w="2775">
                  <a:moveTo>
                    <a:pt x="0" y="319"/>
                  </a:moveTo>
                  <a:cubicBezTo>
                    <a:pt x="893" y="191"/>
                    <a:pt x="1786" y="128"/>
                    <a:pt x="2679" y="0"/>
                  </a:cubicBezTo>
                  <a:cubicBezTo>
                    <a:pt x="3381" y="2233"/>
                    <a:pt x="0" y="2169"/>
                    <a:pt x="0" y="31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2" name="Google Shape;22;p2"/>
            <p:cNvSpPr/>
            <p:nvPr/>
          </p:nvSpPr>
          <p:spPr>
            <a:xfrm>
              <a:off x="2424715" y="3202003"/>
              <a:ext cx="3995" cy="5422"/>
            </a:xfrm>
            <a:custGeom>
              <a:rect b="b" l="l" r="r" t="t"/>
              <a:pathLst>
                <a:path extrusionOk="0" h="5422" w="3995">
                  <a:moveTo>
                    <a:pt x="734" y="0"/>
                  </a:moveTo>
                  <a:cubicBezTo>
                    <a:pt x="1435" y="383"/>
                    <a:pt x="2265" y="510"/>
                    <a:pt x="3477" y="255"/>
                  </a:cubicBezTo>
                  <a:cubicBezTo>
                    <a:pt x="4753" y="2871"/>
                    <a:pt x="3605" y="4849"/>
                    <a:pt x="797" y="5423"/>
                  </a:cubicBezTo>
                  <a:cubicBezTo>
                    <a:pt x="-287" y="3764"/>
                    <a:pt x="-223" y="1404"/>
                    <a:pt x="73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3" name="Google Shape;23;p2"/>
            <p:cNvSpPr/>
            <p:nvPr/>
          </p:nvSpPr>
          <p:spPr>
            <a:xfrm>
              <a:off x="2663558" y="3177440"/>
              <a:ext cx="7798" cy="7112"/>
            </a:xfrm>
            <a:custGeom>
              <a:rect b="b" l="l" r="r" t="t"/>
              <a:pathLst>
                <a:path extrusionOk="0" h="7112" w="7798">
                  <a:moveTo>
                    <a:pt x="2349" y="0"/>
                  </a:moveTo>
                  <a:cubicBezTo>
                    <a:pt x="4327" y="1723"/>
                    <a:pt x="8984" y="2999"/>
                    <a:pt x="7517" y="7082"/>
                  </a:cubicBezTo>
                  <a:cubicBezTo>
                    <a:pt x="3753" y="7464"/>
                    <a:pt x="2987" y="4211"/>
                    <a:pt x="52" y="3573"/>
                  </a:cubicBezTo>
                  <a:cubicBezTo>
                    <a:pt x="-394" y="1404"/>
                    <a:pt x="2158" y="1659"/>
                    <a:pt x="234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4" name="Google Shape;24;p2"/>
            <p:cNvSpPr/>
            <p:nvPr/>
          </p:nvSpPr>
          <p:spPr>
            <a:xfrm>
              <a:off x="2529094" y="3194057"/>
              <a:ext cx="3361" cy="1846"/>
            </a:xfrm>
            <a:custGeom>
              <a:rect b="b" l="l" r="r" t="t"/>
              <a:pathLst>
                <a:path extrusionOk="0" h="1846" w="3361">
                  <a:moveTo>
                    <a:pt x="3345" y="1501"/>
                  </a:moveTo>
                  <a:cubicBezTo>
                    <a:pt x="2197" y="1310"/>
                    <a:pt x="-291" y="2777"/>
                    <a:pt x="28" y="799"/>
                  </a:cubicBezTo>
                  <a:cubicBezTo>
                    <a:pt x="730" y="-157"/>
                    <a:pt x="3601" y="-604"/>
                    <a:pt x="3345" y="15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5" name="Google Shape;25;p2"/>
            <p:cNvSpPr/>
            <p:nvPr/>
          </p:nvSpPr>
          <p:spPr>
            <a:xfrm>
              <a:off x="2455355" y="3206596"/>
              <a:ext cx="2702" cy="1594"/>
            </a:xfrm>
            <a:custGeom>
              <a:rect b="b" l="l" r="r" t="t"/>
              <a:pathLst>
                <a:path extrusionOk="0" h="1594" w="2702">
                  <a:moveTo>
                    <a:pt x="15" y="255"/>
                  </a:moveTo>
                  <a:cubicBezTo>
                    <a:pt x="908" y="191"/>
                    <a:pt x="1801" y="64"/>
                    <a:pt x="2694" y="0"/>
                  </a:cubicBezTo>
                  <a:cubicBezTo>
                    <a:pt x="2886" y="1595"/>
                    <a:pt x="-240" y="2488"/>
                    <a:pt x="15" y="25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6" name="Google Shape;26;p2"/>
            <p:cNvSpPr/>
            <p:nvPr/>
          </p:nvSpPr>
          <p:spPr>
            <a:xfrm>
              <a:off x="2561149" y="3198768"/>
              <a:ext cx="1868" cy="3745"/>
            </a:xfrm>
            <a:custGeom>
              <a:rect b="b" l="l" r="r" t="t"/>
              <a:pathLst>
                <a:path extrusionOk="0" h="3745" w="1868">
                  <a:moveTo>
                    <a:pt x="0" y="108"/>
                  </a:moveTo>
                  <a:cubicBezTo>
                    <a:pt x="2105" y="-657"/>
                    <a:pt x="2169" y="2852"/>
                    <a:pt x="1467" y="3745"/>
                  </a:cubicBezTo>
                  <a:cubicBezTo>
                    <a:pt x="-638" y="3235"/>
                    <a:pt x="255" y="2469"/>
                    <a:pt x="0"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7" name="Google Shape;27;p2"/>
            <p:cNvSpPr/>
            <p:nvPr/>
          </p:nvSpPr>
          <p:spPr>
            <a:xfrm>
              <a:off x="2550935" y="3203692"/>
              <a:ext cx="2627" cy="1661"/>
            </a:xfrm>
            <a:custGeom>
              <a:rect b="b" l="l" r="r" t="t"/>
              <a:pathLst>
                <a:path extrusionOk="0" h="1661" w="2627">
                  <a:moveTo>
                    <a:pt x="2622" y="416"/>
                  </a:moveTo>
                  <a:cubicBezTo>
                    <a:pt x="2749" y="1820"/>
                    <a:pt x="771" y="1947"/>
                    <a:pt x="6" y="1246"/>
                  </a:cubicBezTo>
                  <a:cubicBezTo>
                    <a:pt x="-122" y="-158"/>
                    <a:pt x="1856" y="-285"/>
                    <a:pt x="2622" y="41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8" name="Google Shape;28;p2"/>
            <p:cNvSpPr/>
            <p:nvPr/>
          </p:nvSpPr>
          <p:spPr>
            <a:xfrm>
              <a:off x="2458560" y="3216116"/>
              <a:ext cx="3572" cy="3114"/>
            </a:xfrm>
            <a:custGeom>
              <a:rect b="b" l="l" r="r" t="t"/>
              <a:pathLst>
                <a:path extrusionOk="0" h="3114" w="3572">
                  <a:moveTo>
                    <a:pt x="0" y="177"/>
                  </a:moveTo>
                  <a:cubicBezTo>
                    <a:pt x="2552" y="-524"/>
                    <a:pt x="3318" y="943"/>
                    <a:pt x="3573" y="3048"/>
                  </a:cubicBezTo>
                  <a:cubicBezTo>
                    <a:pt x="1276" y="3495"/>
                    <a:pt x="829" y="1581"/>
                    <a:pt x="0" y="17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9" name="Google Shape;29;p2"/>
            <p:cNvSpPr/>
            <p:nvPr/>
          </p:nvSpPr>
          <p:spPr>
            <a:xfrm>
              <a:off x="2655647" y="3195232"/>
              <a:ext cx="3943" cy="7982"/>
            </a:xfrm>
            <a:custGeom>
              <a:rect b="b" l="l" r="r" t="t"/>
              <a:pathLst>
                <a:path extrusionOk="0" h="7982" w="3943">
                  <a:moveTo>
                    <a:pt x="3624" y="391"/>
                  </a:moveTo>
                  <a:cubicBezTo>
                    <a:pt x="3369" y="3708"/>
                    <a:pt x="3880" y="4984"/>
                    <a:pt x="3943" y="7983"/>
                  </a:cubicBezTo>
                  <a:cubicBezTo>
                    <a:pt x="1647" y="6324"/>
                    <a:pt x="4262" y="2049"/>
                    <a:pt x="52" y="2432"/>
                  </a:cubicBezTo>
                  <a:cubicBezTo>
                    <a:pt x="-395" y="454"/>
                    <a:pt x="2157" y="-630"/>
                    <a:pt x="3624" y="3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0" name="Google Shape;30;p2"/>
            <p:cNvSpPr/>
            <p:nvPr/>
          </p:nvSpPr>
          <p:spPr>
            <a:xfrm>
              <a:off x="2593623" y="3207043"/>
              <a:ext cx="3253" cy="1632"/>
            </a:xfrm>
            <a:custGeom>
              <a:rect b="b" l="l" r="r" t="t"/>
              <a:pathLst>
                <a:path extrusionOk="0" h="1632" w="3253">
                  <a:moveTo>
                    <a:pt x="0" y="191"/>
                  </a:moveTo>
                  <a:cubicBezTo>
                    <a:pt x="1340" y="0"/>
                    <a:pt x="2552" y="-191"/>
                    <a:pt x="3254" y="383"/>
                  </a:cubicBezTo>
                  <a:cubicBezTo>
                    <a:pt x="2616" y="1404"/>
                    <a:pt x="0" y="2680"/>
                    <a:pt x="0" y="1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1" name="Google Shape;31;p2"/>
            <p:cNvSpPr/>
            <p:nvPr/>
          </p:nvSpPr>
          <p:spPr>
            <a:xfrm>
              <a:off x="2647657" y="3202744"/>
              <a:ext cx="2769" cy="1951"/>
            </a:xfrm>
            <a:custGeom>
              <a:rect b="b" l="l" r="r" t="t"/>
              <a:pathLst>
                <a:path extrusionOk="0" h="1951" w="2769">
                  <a:moveTo>
                    <a:pt x="2747" y="1491"/>
                  </a:moveTo>
                  <a:cubicBezTo>
                    <a:pt x="1918" y="2576"/>
                    <a:pt x="1152" y="1428"/>
                    <a:pt x="4" y="1236"/>
                  </a:cubicBezTo>
                  <a:cubicBezTo>
                    <a:pt x="-124" y="-359"/>
                    <a:pt x="3066" y="-550"/>
                    <a:pt x="2747" y="14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2" name="Google Shape;32;p2"/>
            <p:cNvSpPr/>
            <p:nvPr/>
          </p:nvSpPr>
          <p:spPr>
            <a:xfrm>
              <a:off x="2373516" y="3234666"/>
              <a:ext cx="9787" cy="8168"/>
            </a:xfrm>
            <a:custGeom>
              <a:rect b="b" l="l" r="r" t="t"/>
              <a:pathLst>
                <a:path extrusionOk="0" h="8168" w="9787">
                  <a:moveTo>
                    <a:pt x="7656" y="2"/>
                  </a:moveTo>
                  <a:cubicBezTo>
                    <a:pt x="9634" y="1086"/>
                    <a:pt x="10527" y="5489"/>
                    <a:pt x="9060" y="7466"/>
                  </a:cubicBezTo>
                  <a:cubicBezTo>
                    <a:pt x="6890" y="7722"/>
                    <a:pt x="4785" y="7977"/>
                    <a:pt x="2616" y="8168"/>
                  </a:cubicBezTo>
                  <a:cubicBezTo>
                    <a:pt x="1595" y="7020"/>
                    <a:pt x="1021" y="5233"/>
                    <a:pt x="0" y="4085"/>
                  </a:cubicBezTo>
                  <a:cubicBezTo>
                    <a:pt x="957" y="1469"/>
                    <a:pt x="2233" y="-62"/>
                    <a:pt x="7656" y="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3" name="Google Shape;33;p2"/>
            <p:cNvSpPr/>
            <p:nvPr/>
          </p:nvSpPr>
          <p:spPr>
            <a:xfrm>
              <a:off x="2444652" y="3231239"/>
              <a:ext cx="3257" cy="2130"/>
            </a:xfrm>
            <a:custGeom>
              <a:rect b="b" l="l" r="r" t="t"/>
              <a:pathLst>
                <a:path extrusionOk="0" h="2130" w="3257">
                  <a:moveTo>
                    <a:pt x="3254" y="1450"/>
                  </a:moveTo>
                  <a:cubicBezTo>
                    <a:pt x="2233" y="2790"/>
                    <a:pt x="893" y="1833"/>
                    <a:pt x="0" y="1259"/>
                  </a:cubicBezTo>
                  <a:cubicBezTo>
                    <a:pt x="255" y="47"/>
                    <a:pt x="3381" y="-910"/>
                    <a:pt x="3254" y="145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4" name="Google Shape;34;p2"/>
            <p:cNvSpPr/>
            <p:nvPr/>
          </p:nvSpPr>
          <p:spPr>
            <a:xfrm>
              <a:off x="2432020" y="3239867"/>
              <a:ext cx="5025" cy="4689"/>
            </a:xfrm>
            <a:custGeom>
              <a:rect b="b" l="l" r="r" t="t"/>
              <a:pathLst>
                <a:path extrusionOk="0" h="4689" w="5025">
                  <a:moveTo>
                    <a:pt x="4785" y="606"/>
                  </a:moveTo>
                  <a:cubicBezTo>
                    <a:pt x="5678" y="3286"/>
                    <a:pt x="3892" y="3796"/>
                    <a:pt x="2552" y="4689"/>
                  </a:cubicBezTo>
                  <a:cubicBezTo>
                    <a:pt x="1148" y="4179"/>
                    <a:pt x="574" y="2711"/>
                    <a:pt x="0" y="1180"/>
                  </a:cubicBezTo>
                  <a:cubicBezTo>
                    <a:pt x="1276" y="-351"/>
                    <a:pt x="2999" y="-223"/>
                    <a:pt x="4785" y="60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5" name="Google Shape;35;p2"/>
            <p:cNvSpPr/>
            <p:nvPr/>
          </p:nvSpPr>
          <p:spPr>
            <a:xfrm>
              <a:off x="2343913" y="3249277"/>
              <a:ext cx="47058" cy="32792"/>
            </a:xfrm>
            <a:custGeom>
              <a:rect b="b" l="l" r="r" t="t"/>
              <a:pathLst>
                <a:path extrusionOk="0" h="32792" w="47058">
                  <a:moveTo>
                    <a:pt x="44341" y="14483"/>
                  </a:moveTo>
                  <a:cubicBezTo>
                    <a:pt x="44277" y="16205"/>
                    <a:pt x="45553" y="16269"/>
                    <a:pt x="45298" y="18183"/>
                  </a:cubicBezTo>
                  <a:cubicBezTo>
                    <a:pt x="45170" y="20097"/>
                    <a:pt x="48041" y="19650"/>
                    <a:pt x="46701" y="21309"/>
                  </a:cubicBezTo>
                  <a:cubicBezTo>
                    <a:pt x="46127" y="22075"/>
                    <a:pt x="44660" y="21756"/>
                    <a:pt x="43958" y="21054"/>
                  </a:cubicBezTo>
                  <a:cubicBezTo>
                    <a:pt x="43065" y="23606"/>
                    <a:pt x="40768" y="25073"/>
                    <a:pt x="38599" y="26540"/>
                  </a:cubicBezTo>
                  <a:cubicBezTo>
                    <a:pt x="35345" y="25775"/>
                    <a:pt x="32410" y="27242"/>
                    <a:pt x="30752" y="29029"/>
                  </a:cubicBezTo>
                  <a:cubicBezTo>
                    <a:pt x="27562" y="29093"/>
                    <a:pt x="25648" y="27625"/>
                    <a:pt x="21947" y="28391"/>
                  </a:cubicBezTo>
                  <a:cubicBezTo>
                    <a:pt x="20608" y="27242"/>
                    <a:pt x="19140" y="26222"/>
                    <a:pt x="17290" y="25647"/>
                  </a:cubicBezTo>
                  <a:cubicBezTo>
                    <a:pt x="15631" y="25966"/>
                    <a:pt x="16205" y="28135"/>
                    <a:pt x="15504" y="29093"/>
                  </a:cubicBezTo>
                  <a:cubicBezTo>
                    <a:pt x="15248" y="29475"/>
                    <a:pt x="14291" y="29411"/>
                    <a:pt x="13972" y="29794"/>
                  </a:cubicBezTo>
                  <a:cubicBezTo>
                    <a:pt x="13526" y="30305"/>
                    <a:pt x="12952" y="31070"/>
                    <a:pt x="11995" y="31644"/>
                  </a:cubicBezTo>
                  <a:cubicBezTo>
                    <a:pt x="8422" y="32027"/>
                    <a:pt x="4785" y="32410"/>
                    <a:pt x="1213" y="32793"/>
                  </a:cubicBezTo>
                  <a:cubicBezTo>
                    <a:pt x="-63" y="30815"/>
                    <a:pt x="1" y="29539"/>
                    <a:pt x="1" y="26923"/>
                  </a:cubicBezTo>
                  <a:cubicBezTo>
                    <a:pt x="1" y="24690"/>
                    <a:pt x="2425" y="24308"/>
                    <a:pt x="1532" y="21309"/>
                  </a:cubicBezTo>
                  <a:cubicBezTo>
                    <a:pt x="3254" y="18948"/>
                    <a:pt x="6253" y="17609"/>
                    <a:pt x="8486" y="15631"/>
                  </a:cubicBezTo>
                  <a:cubicBezTo>
                    <a:pt x="7465" y="13334"/>
                    <a:pt x="7720" y="11739"/>
                    <a:pt x="7784" y="9187"/>
                  </a:cubicBezTo>
                  <a:cubicBezTo>
                    <a:pt x="9762" y="6380"/>
                    <a:pt x="12058" y="3764"/>
                    <a:pt x="14547" y="1340"/>
                  </a:cubicBezTo>
                  <a:cubicBezTo>
                    <a:pt x="18183" y="64"/>
                    <a:pt x="21756" y="957"/>
                    <a:pt x="26349" y="0"/>
                  </a:cubicBezTo>
                  <a:cubicBezTo>
                    <a:pt x="28582" y="1531"/>
                    <a:pt x="30879" y="2871"/>
                    <a:pt x="33367" y="4147"/>
                  </a:cubicBezTo>
                  <a:cubicBezTo>
                    <a:pt x="33623" y="7082"/>
                    <a:pt x="35409" y="8166"/>
                    <a:pt x="35792" y="10973"/>
                  </a:cubicBezTo>
                  <a:cubicBezTo>
                    <a:pt x="37642" y="13462"/>
                    <a:pt x="41534" y="13334"/>
                    <a:pt x="44341" y="1448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6" name="Google Shape;36;p2"/>
            <p:cNvSpPr/>
            <p:nvPr/>
          </p:nvSpPr>
          <p:spPr>
            <a:xfrm>
              <a:off x="2386593" y="3255594"/>
              <a:ext cx="2578" cy="3764"/>
            </a:xfrm>
            <a:custGeom>
              <a:rect b="b" l="l" r="r" t="t"/>
              <a:pathLst>
                <a:path extrusionOk="0" h="3764" w="2578">
                  <a:moveTo>
                    <a:pt x="193" y="191"/>
                  </a:moveTo>
                  <a:cubicBezTo>
                    <a:pt x="767" y="128"/>
                    <a:pt x="1278" y="64"/>
                    <a:pt x="1788" y="0"/>
                  </a:cubicBezTo>
                  <a:cubicBezTo>
                    <a:pt x="2617" y="638"/>
                    <a:pt x="2873" y="2935"/>
                    <a:pt x="2171" y="3764"/>
                  </a:cubicBezTo>
                  <a:cubicBezTo>
                    <a:pt x="831" y="3509"/>
                    <a:pt x="-509" y="1276"/>
                    <a:pt x="193" y="1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7" name="Google Shape;37;p2"/>
            <p:cNvSpPr/>
            <p:nvPr/>
          </p:nvSpPr>
          <p:spPr>
            <a:xfrm>
              <a:off x="2627819" y="3230979"/>
              <a:ext cx="3508" cy="2540"/>
            </a:xfrm>
            <a:custGeom>
              <a:rect b="b" l="l" r="r" t="t"/>
              <a:pathLst>
                <a:path extrusionOk="0" h="2540" w="3508">
                  <a:moveTo>
                    <a:pt x="0" y="244"/>
                  </a:moveTo>
                  <a:cubicBezTo>
                    <a:pt x="2361" y="-458"/>
                    <a:pt x="3509" y="371"/>
                    <a:pt x="3509" y="2540"/>
                  </a:cubicBezTo>
                  <a:cubicBezTo>
                    <a:pt x="2361" y="1775"/>
                    <a:pt x="319" y="2157"/>
                    <a:pt x="0" y="24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8" name="Google Shape;38;p2"/>
            <p:cNvSpPr/>
            <p:nvPr/>
          </p:nvSpPr>
          <p:spPr>
            <a:xfrm>
              <a:off x="2408031" y="3264156"/>
              <a:ext cx="4051" cy="4794"/>
            </a:xfrm>
            <a:custGeom>
              <a:rect b="b" l="l" r="r" t="t"/>
              <a:pathLst>
                <a:path extrusionOk="0" h="4794" w="4051">
                  <a:moveTo>
                    <a:pt x="319" y="4452"/>
                  </a:moveTo>
                  <a:cubicBezTo>
                    <a:pt x="191" y="3368"/>
                    <a:pt x="64" y="2283"/>
                    <a:pt x="0" y="1262"/>
                  </a:cubicBezTo>
                  <a:cubicBezTo>
                    <a:pt x="4402" y="-3459"/>
                    <a:pt x="6189" y="6749"/>
                    <a:pt x="319" y="445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9" name="Google Shape;39;p2"/>
            <p:cNvSpPr/>
            <p:nvPr/>
          </p:nvSpPr>
          <p:spPr>
            <a:xfrm>
              <a:off x="2394164" y="3272309"/>
              <a:ext cx="4807" cy="6060"/>
            </a:xfrm>
            <a:custGeom>
              <a:rect b="b" l="l" r="r" t="t"/>
              <a:pathLst>
                <a:path extrusionOk="0" h="6060" w="4807">
                  <a:moveTo>
                    <a:pt x="980" y="0"/>
                  </a:moveTo>
                  <a:cubicBezTo>
                    <a:pt x="3340" y="319"/>
                    <a:pt x="4042" y="2743"/>
                    <a:pt x="4808" y="4976"/>
                  </a:cubicBezTo>
                  <a:cubicBezTo>
                    <a:pt x="3978" y="5997"/>
                    <a:pt x="1681" y="5742"/>
                    <a:pt x="23" y="6061"/>
                  </a:cubicBezTo>
                  <a:cubicBezTo>
                    <a:pt x="-169" y="3637"/>
                    <a:pt x="916" y="2233"/>
                    <a:pt x="98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0" name="Google Shape;40;p2"/>
            <p:cNvSpPr/>
            <p:nvPr/>
          </p:nvSpPr>
          <p:spPr>
            <a:xfrm>
              <a:off x="2654934" y="3243325"/>
              <a:ext cx="3746" cy="2142"/>
            </a:xfrm>
            <a:custGeom>
              <a:rect b="b" l="l" r="r" t="t"/>
              <a:pathLst>
                <a:path extrusionOk="0" h="2142" w="3746">
                  <a:moveTo>
                    <a:pt x="3636" y="274"/>
                  </a:moveTo>
                  <a:cubicBezTo>
                    <a:pt x="4402" y="2379"/>
                    <a:pt x="957" y="2443"/>
                    <a:pt x="0" y="1741"/>
                  </a:cubicBezTo>
                  <a:cubicBezTo>
                    <a:pt x="319" y="-45"/>
                    <a:pt x="1978" y="-300"/>
                    <a:pt x="3636" y="27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1" name="Google Shape;41;p2"/>
            <p:cNvSpPr/>
            <p:nvPr/>
          </p:nvSpPr>
          <p:spPr>
            <a:xfrm>
              <a:off x="2399066" y="3289519"/>
              <a:ext cx="7769" cy="5243"/>
            </a:xfrm>
            <a:custGeom>
              <a:rect b="b" l="l" r="r" t="t"/>
              <a:pathLst>
                <a:path extrusionOk="0" h="5243" w="7769">
                  <a:moveTo>
                    <a:pt x="7753" y="4290"/>
                  </a:moveTo>
                  <a:cubicBezTo>
                    <a:pt x="5456" y="5885"/>
                    <a:pt x="1181" y="5375"/>
                    <a:pt x="33" y="3525"/>
                  </a:cubicBezTo>
                  <a:cubicBezTo>
                    <a:pt x="-605" y="-2090"/>
                    <a:pt x="8199" y="-367"/>
                    <a:pt x="7753" y="429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2" name="Google Shape;42;p2"/>
            <p:cNvSpPr/>
            <p:nvPr/>
          </p:nvSpPr>
          <p:spPr>
            <a:xfrm>
              <a:off x="2362175" y="3297278"/>
              <a:ext cx="4031" cy="5238"/>
            </a:xfrm>
            <a:custGeom>
              <a:rect b="b" l="l" r="r" t="t"/>
              <a:pathLst>
                <a:path extrusionOk="0" h="5238" w="4031">
                  <a:moveTo>
                    <a:pt x="3111" y="104"/>
                  </a:moveTo>
                  <a:cubicBezTo>
                    <a:pt x="4004" y="870"/>
                    <a:pt x="4387" y="3996"/>
                    <a:pt x="3621" y="4953"/>
                  </a:cubicBezTo>
                  <a:cubicBezTo>
                    <a:pt x="-334" y="6803"/>
                    <a:pt x="-1802" y="-980"/>
                    <a:pt x="3111" y="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3" name="Google Shape;43;p2"/>
            <p:cNvSpPr/>
            <p:nvPr/>
          </p:nvSpPr>
          <p:spPr>
            <a:xfrm>
              <a:off x="2660675" y="3290217"/>
              <a:ext cx="7081" cy="6144"/>
            </a:xfrm>
            <a:custGeom>
              <a:rect b="b" l="l" r="r" t="t"/>
              <a:pathLst>
                <a:path extrusionOk="0" h="6144" w="7081">
                  <a:moveTo>
                    <a:pt x="7082" y="1870"/>
                  </a:moveTo>
                  <a:cubicBezTo>
                    <a:pt x="6826" y="4230"/>
                    <a:pt x="5040" y="5442"/>
                    <a:pt x="2679" y="6144"/>
                  </a:cubicBezTo>
                  <a:cubicBezTo>
                    <a:pt x="574" y="5187"/>
                    <a:pt x="2871" y="1933"/>
                    <a:pt x="0" y="1551"/>
                  </a:cubicBezTo>
                  <a:cubicBezTo>
                    <a:pt x="1850" y="-2086"/>
                    <a:pt x="4147" y="1806"/>
                    <a:pt x="7082" y="187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4" name="Google Shape;44;p2"/>
            <p:cNvSpPr/>
            <p:nvPr/>
          </p:nvSpPr>
          <p:spPr>
            <a:xfrm>
              <a:off x="2674456" y="3301177"/>
              <a:ext cx="10471" cy="10598"/>
            </a:xfrm>
            <a:custGeom>
              <a:rect b="b" l="l" r="r" t="t"/>
              <a:pathLst>
                <a:path extrusionOk="0" h="10598" w="10471">
                  <a:moveTo>
                    <a:pt x="9059" y="10369"/>
                  </a:moveTo>
                  <a:cubicBezTo>
                    <a:pt x="7656" y="11262"/>
                    <a:pt x="7911" y="9284"/>
                    <a:pt x="6763" y="8965"/>
                  </a:cubicBezTo>
                  <a:cubicBezTo>
                    <a:pt x="6125" y="8774"/>
                    <a:pt x="5168" y="9412"/>
                    <a:pt x="4594" y="9220"/>
                  </a:cubicBezTo>
                  <a:cubicBezTo>
                    <a:pt x="3190" y="8646"/>
                    <a:pt x="2233" y="6350"/>
                    <a:pt x="0" y="6987"/>
                  </a:cubicBezTo>
                  <a:cubicBezTo>
                    <a:pt x="766" y="3223"/>
                    <a:pt x="3381" y="-668"/>
                    <a:pt x="7975" y="97"/>
                  </a:cubicBezTo>
                  <a:cubicBezTo>
                    <a:pt x="7337" y="1820"/>
                    <a:pt x="10208" y="2075"/>
                    <a:pt x="10463" y="3096"/>
                  </a:cubicBezTo>
                  <a:cubicBezTo>
                    <a:pt x="10590" y="3670"/>
                    <a:pt x="9315" y="4435"/>
                    <a:pt x="9059" y="5456"/>
                  </a:cubicBezTo>
                  <a:cubicBezTo>
                    <a:pt x="8740" y="7179"/>
                    <a:pt x="10208" y="8838"/>
                    <a:pt x="9059" y="1036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5" name="Google Shape;45;p2"/>
            <p:cNvSpPr/>
            <p:nvPr/>
          </p:nvSpPr>
          <p:spPr>
            <a:xfrm>
              <a:off x="2402800" y="3335702"/>
              <a:ext cx="6125" cy="2958"/>
            </a:xfrm>
            <a:custGeom>
              <a:rect b="b" l="l" r="r" t="t"/>
              <a:pathLst>
                <a:path extrusionOk="0" h="2958" w="6125">
                  <a:moveTo>
                    <a:pt x="0" y="470"/>
                  </a:moveTo>
                  <a:cubicBezTo>
                    <a:pt x="1467" y="-934"/>
                    <a:pt x="4275" y="1236"/>
                    <a:pt x="6125" y="1427"/>
                  </a:cubicBezTo>
                  <a:cubicBezTo>
                    <a:pt x="6189" y="3086"/>
                    <a:pt x="3573" y="2639"/>
                    <a:pt x="1914" y="2958"/>
                  </a:cubicBezTo>
                  <a:cubicBezTo>
                    <a:pt x="829" y="2703"/>
                    <a:pt x="1914" y="-232"/>
                    <a:pt x="0" y="47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6" name="Google Shape;46;p2"/>
            <p:cNvSpPr/>
            <p:nvPr/>
          </p:nvSpPr>
          <p:spPr>
            <a:xfrm>
              <a:off x="2416321" y="3339318"/>
              <a:ext cx="3712" cy="1781"/>
            </a:xfrm>
            <a:custGeom>
              <a:rect b="b" l="l" r="r" t="t"/>
              <a:pathLst>
                <a:path extrusionOk="0" h="1781" w="3712">
                  <a:moveTo>
                    <a:pt x="3704" y="426"/>
                  </a:moveTo>
                  <a:cubicBezTo>
                    <a:pt x="3896" y="2021"/>
                    <a:pt x="833" y="2021"/>
                    <a:pt x="4" y="1383"/>
                  </a:cubicBezTo>
                  <a:cubicBezTo>
                    <a:pt x="-124" y="-212"/>
                    <a:pt x="2939" y="-275"/>
                    <a:pt x="3704" y="42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7" name="Google Shape;47;p2"/>
            <p:cNvSpPr/>
            <p:nvPr/>
          </p:nvSpPr>
          <p:spPr>
            <a:xfrm>
              <a:off x="2406688" y="3342044"/>
              <a:ext cx="3590" cy="4973"/>
            </a:xfrm>
            <a:custGeom>
              <a:rect b="b" l="l" r="r" t="t"/>
              <a:pathLst>
                <a:path extrusionOk="0" h="4973" w="3590">
                  <a:moveTo>
                    <a:pt x="578" y="189"/>
                  </a:moveTo>
                  <a:cubicBezTo>
                    <a:pt x="2045" y="-450"/>
                    <a:pt x="2045" y="763"/>
                    <a:pt x="3321" y="444"/>
                  </a:cubicBezTo>
                  <a:cubicBezTo>
                    <a:pt x="4214" y="3123"/>
                    <a:pt x="2683" y="3889"/>
                    <a:pt x="1662" y="4974"/>
                  </a:cubicBezTo>
                  <a:cubicBezTo>
                    <a:pt x="-507" y="4335"/>
                    <a:pt x="-188" y="1911"/>
                    <a:pt x="578" y="18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8" name="Google Shape;48;p2"/>
            <p:cNvSpPr/>
            <p:nvPr/>
          </p:nvSpPr>
          <p:spPr>
            <a:xfrm>
              <a:off x="2672843" y="3313268"/>
              <a:ext cx="4866" cy="5334"/>
            </a:xfrm>
            <a:custGeom>
              <a:rect b="b" l="l" r="r" t="t"/>
              <a:pathLst>
                <a:path extrusionOk="0" h="5334" w="4866">
                  <a:moveTo>
                    <a:pt x="18" y="0"/>
                  </a:moveTo>
                  <a:cubicBezTo>
                    <a:pt x="975" y="702"/>
                    <a:pt x="1358" y="2042"/>
                    <a:pt x="3400" y="1276"/>
                  </a:cubicBezTo>
                  <a:cubicBezTo>
                    <a:pt x="3910" y="2233"/>
                    <a:pt x="4548" y="3126"/>
                    <a:pt x="4867" y="4402"/>
                  </a:cubicBezTo>
                  <a:cubicBezTo>
                    <a:pt x="3655" y="4977"/>
                    <a:pt x="1294" y="5870"/>
                    <a:pt x="18" y="4913"/>
                  </a:cubicBezTo>
                  <a:cubicBezTo>
                    <a:pt x="1230" y="2488"/>
                    <a:pt x="-173" y="1531"/>
                    <a:pt x="18"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9" name="Google Shape;49;p2"/>
            <p:cNvSpPr/>
            <p:nvPr/>
          </p:nvSpPr>
          <p:spPr>
            <a:xfrm>
              <a:off x="2368603" y="3355103"/>
              <a:ext cx="7719" cy="4939"/>
            </a:xfrm>
            <a:custGeom>
              <a:rect b="b" l="l" r="r" t="t"/>
              <a:pathLst>
                <a:path extrusionOk="0" h="4939" w="7719">
                  <a:moveTo>
                    <a:pt x="7720" y="2506"/>
                  </a:moveTo>
                  <a:cubicBezTo>
                    <a:pt x="4019" y="2314"/>
                    <a:pt x="4019" y="5121"/>
                    <a:pt x="383" y="4930"/>
                  </a:cubicBezTo>
                  <a:cubicBezTo>
                    <a:pt x="255" y="3845"/>
                    <a:pt x="128" y="2761"/>
                    <a:pt x="0" y="1740"/>
                  </a:cubicBezTo>
                  <a:cubicBezTo>
                    <a:pt x="3254" y="783"/>
                    <a:pt x="6507" y="-2024"/>
                    <a:pt x="7720" y="250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0" name="Google Shape;50;p2"/>
            <p:cNvSpPr/>
            <p:nvPr/>
          </p:nvSpPr>
          <p:spPr>
            <a:xfrm>
              <a:off x="2388187" y="3369858"/>
              <a:ext cx="1725" cy="2233"/>
            </a:xfrm>
            <a:custGeom>
              <a:rect b="b" l="l" r="r" t="t"/>
              <a:pathLst>
                <a:path extrusionOk="0" h="2233" w="1725">
                  <a:moveTo>
                    <a:pt x="386" y="0"/>
                  </a:moveTo>
                  <a:cubicBezTo>
                    <a:pt x="1343" y="0"/>
                    <a:pt x="1726" y="766"/>
                    <a:pt x="1726" y="2042"/>
                  </a:cubicBezTo>
                  <a:cubicBezTo>
                    <a:pt x="1215" y="2105"/>
                    <a:pt x="641" y="2169"/>
                    <a:pt x="131" y="2233"/>
                  </a:cubicBezTo>
                  <a:cubicBezTo>
                    <a:pt x="-252" y="1085"/>
                    <a:pt x="322" y="766"/>
                    <a:pt x="386"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1" name="Google Shape;51;p2"/>
            <p:cNvSpPr/>
            <p:nvPr/>
          </p:nvSpPr>
          <p:spPr>
            <a:xfrm>
              <a:off x="2398589" y="3374223"/>
              <a:ext cx="6316" cy="6407"/>
            </a:xfrm>
            <a:custGeom>
              <a:rect b="b" l="l" r="r" t="t"/>
              <a:pathLst>
                <a:path extrusionOk="0" h="6407" w="6316">
                  <a:moveTo>
                    <a:pt x="4658" y="37"/>
                  </a:moveTo>
                  <a:cubicBezTo>
                    <a:pt x="5997" y="802"/>
                    <a:pt x="6189" y="3036"/>
                    <a:pt x="6317" y="5268"/>
                  </a:cubicBezTo>
                  <a:cubicBezTo>
                    <a:pt x="4402" y="6545"/>
                    <a:pt x="2552" y="6736"/>
                    <a:pt x="383" y="5907"/>
                  </a:cubicBezTo>
                  <a:cubicBezTo>
                    <a:pt x="319" y="4184"/>
                    <a:pt x="-446" y="2015"/>
                    <a:pt x="383" y="994"/>
                  </a:cubicBezTo>
                  <a:cubicBezTo>
                    <a:pt x="2106" y="930"/>
                    <a:pt x="2552" y="-218"/>
                    <a:pt x="4658" y="3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2" name="Google Shape;52;p2"/>
            <p:cNvSpPr/>
            <p:nvPr/>
          </p:nvSpPr>
          <p:spPr>
            <a:xfrm>
              <a:off x="2668322" y="3350766"/>
              <a:ext cx="2267" cy="2024"/>
            </a:xfrm>
            <a:custGeom>
              <a:rect b="b" l="l" r="r" t="t"/>
              <a:pathLst>
                <a:path extrusionOk="0" h="2024" w="2267">
                  <a:moveTo>
                    <a:pt x="2178" y="335"/>
                  </a:moveTo>
                  <a:cubicBezTo>
                    <a:pt x="2816" y="2376"/>
                    <a:pt x="-183" y="2695"/>
                    <a:pt x="9" y="590"/>
                  </a:cubicBezTo>
                  <a:cubicBezTo>
                    <a:pt x="1540" y="462"/>
                    <a:pt x="1030" y="-495"/>
                    <a:pt x="2178" y="33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3" name="Google Shape;53;p2"/>
            <p:cNvSpPr/>
            <p:nvPr/>
          </p:nvSpPr>
          <p:spPr>
            <a:xfrm>
              <a:off x="2377854" y="3382990"/>
              <a:ext cx="10399" cy="9789"/>
            </a:xfrm>
            <a:custGeom>
              <a:rect b="b" l="l" r="r" t="t"/>
              <a:pathLst>
                <a:path extrusionOk="0" h="9789" w="10399">
                  <a:moveTo>
                    <a:pt x="10399" y="8112"/>
                  </a:moveTo>
                  <a:cubicBezTo>
                    <a:pt x="8485" y="10154"/>
                    <a:pt x="3126" y="10090"/>
                    <a:pt x="702" y="9197"/>
                  </a:cubicBezTo>
                  <a:cubicBezTo>
                    <a:pt x="447" y="7028"/>
                    <a:pt x="255" y="4922"/>
                    <a:pt x="0" y="2753"/>
                  </a:cubicBezTo>
                  <a:cubicBezTo>
                    <a:pt x="1340" y="2179"/>
                    <a:pt x="1467" y="648"/>
                    <a:pt x="2999" y="265"/>
                  </a:cubicBezTo>
                  <a:cubicBezTo>
                    <a:pt x="4211" y="-500"/>
                    <a:pt x="4275" y="584"/>
                    <a:pt x="5295" y="1095"/>
                  </a:cubicBezTo>
                  <a:cubicBezTo>
                    <a:pt x="7337" y="2115"/>
                    <a:pt x="10399" y="3646"/>
                    <a:pt x="10399" y="811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4" name="Google Shape;54;p2"/>
            <p:cNvSpPr/>
            <p:nvPr/>
          </p:nvSpPr>
          <p:spPr>
            <a:xfrm>
              <a:off x="2392400" y="3383364"/>
              <a:ext cx="3189" cy="3719"/>
            </a:xfrm>
            <a:custGeom>
              <a:rect b="b" l="l" r="r" t="t"/>
              <a:pathLst>
                <a:path extrusionOk="0" h="3719" w="3189">
                  <a:moveTo>
                    <a:pt x="3190" y="401"/>
                  </a:moveTo>
                  <a:cubicBezTo>
                    <a:pt x="3126" y="1677"/>
                    <a:pt x="2807" y="2698"/>
                    <a:pt x="2488" y="3719"/>
                  </a:cubicBezTo>
                  <a:cubicBezTo>
                    <a:pt x="1212" y="3272"/>
                    <a:pt x="383" y="2316"/>
                    <a:pt x="0" y="721"/>
                  </a:cubicBezTo>
                  <a:cubicBezTo>
                    <a:pt x="1212" y="465"/>
                    <a:pt x="2042" y="-555"/>
                    <a:pt x="3190" y="4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5" name="Google Shape;55;p2"/>
            <p:cNvSpPr/>
            <p:nvPr/>
          </p:nvSpPr>
          <p:spPr>
            <a:xfrm>
              <a:off x="2401460" y="3381912"/>
              <a:ext cx="12255" cy="14205"/>
            </a:xfrm>
            <a:custGeom>
              <a:rect b="b" l="l" r="r" t="t"/>
              <a:pathLst>
                <a:path extrusionOk="0" h="14205" w="12255">
                  <a:moveTo>
                    <a:pt x="7975" y="13911"/>
                  </a:moveTo>
                  <a:cubicBezTo>
                    <a:pt x="4594" y="14677"/>
                    <a:pt x="2488" y="13848"/>
                    <a:pt x="766" y="12572"/>
                  </a:cubicBezTo>
                  <a:cubicBezTo>
                    <a:pt x="510" y="10211"/>
                    <a:pt x="255" y="7914"/>
                    <a:pt x="0" y="5554"/>
                  </a:cubicBezTo>
                  <a:cubicBezTo>
                    <a:pt x="1467" y="3512"/>
                    <a:pt x="2679" y="-124"/>
                    <a:pt x="5933" y="3"/>
                  </a:cubicBezTo>
                  <a:cubicBezTo>
                    <a:pt x="7528" y="67"/>
                    <a:pt x="7018" y="1024"/>
                    <a:pt x="8804" y="1343"/>
                  </a:cubicBezTo>
                  <a:cubicBezTo>
                    <a:pt x="9697" y="2683"/>
                    <a:pt x="10910" y="3640"/>
                    <a:pt x="11930" y="4788"/>
                  </a:cubicBezTo>
                  <a:cubicBezTo>
                    <a:pt x="13398" y="10147"/>
                    <a:pt x="9506" y="11040"/>
                    <a:pt x="7975" y="1391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6" name="Google Shape;56;p2"/>
            <p:cNvSpPr/>
            <p:nvPr/>
          </p:nvSpPr>
          <p:spPr>
            <a:xfrm>
              <a:off x="2673337" y="3354140"/>
              <a:ext cx="11554" cy="7378"/>
            </a:xfrm>
            <a:custGeom>
              <a:rect b="b" l="l" r="r" t="t"/>
              <a:pathLst>
                <a:path extrusionOk="0" h="7378" w="11554">
                  <a:moveTo>
                    <a:pt x="11518" y="3532"/>
                  </a:moveTo>
                  <a:cubicBezTo>
                    <a:pt x="11837" y="5382"/>
                    <a:pt x="9923" y="5510"/>
                    <a:pt x="9732" y="6977"/>
                  </a:cubicBezTo>
                  <a:cubicBezTo>
                    <a:pt x="8520" y="6913"/>
                    <a:pt x="7627" y="7487"/>
                    <a:pt x="6478" y="7360"/>
                  </a:cubicBezTo>
                  <a:cubicBezTo>
                    <a:pt x="5521" y="7232"/>
                    <a:pt x="4883" y="6530"/>
                    <a:pt x="3607" y="6020"/>
                  </a:cubicBezTo>
                  <a:cubicBezTo>
                    <a:pt x="1948" y="5318"/>
                    <a:pt x="991" y="5701"/>
                    <a:pt x="162" y="4234"/>
                  </a:cubicBezTo>
                  <a:cubicBezTo>
                    <a:pt x="-348" y="2320"/>
                    <a:pt x="481" y="1554"/>
                    <a:pt x="800" y="342"/>
                  </a:cubicBezTo>
                  <a:cubicBezTo>
                    <a:pt x="2012" y="342"/>
                    <a:pt x="3097" y="-105"/>
                    <a:pt x="3990" y="23"/>
                  </a:cubicBezTo>
                  <a:cubicBezTo>
                    <a:pt x="5266" y="150"/>
                    <a:pt x="5202" y="980"/>
                    <a:pt x="6351" y="1362"/>
                  </a:cubicBezTo>
                  <a:cubicBezTo>
                    <a:pt x="7244" y="1682"/>
                    <a:pt x="8520" y="1044"/>
                    <a:pt x="9604" y="1554"/>
                  </a:cubicBezTo>
                  <a:cubicBezTo>
                    <a:pt x="10625" y="1937"/>
                    <a:pt x="10753" y="2830"/>
                    <a:pt x="11518" y="353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7" name="Google Shape;57;p2"/>
            <p:cNvSpPr/>
            <p:nvPr/>
          </p:nvSpPr>
          <p:spPr>
            <a:xfrm>
              <a:off x="2698444" y="3351356"/>
              <a:ext cx="4532" cy="4159"/>
            </a:xfrm>
            <a:custGeom>
              <a:rect b="b" l="l" r="r" t="t"/>
              <a:pathLst>
                <a:path extrusionOk="0" h="4159" w="4532">
                  <a:moveTo>
                    <a:pt x="3700" y="0"/>
                  </a:moveTo>
                  <a:cubicBezTo>
                    <a:pt x="3445" y="1595"/>
                    <a:pt x="4594" y="1340"/>
                    <a:pt x="4530" y="2616"/>
                  </a:cubicBezTo>
                  <a:cubicBezTo>
                    <a:pt x="3700" y="3445"/>
                    <a:pt x="2871" y="4274"/>
                    <a:pt x="893" y="4147"/>
                  </a:cubicBezTo>
                  <a:cubicBezTo>
                    <a:pt x="191" y="3573"/>
                    <a:pt x="64" y="2297"/>
                    <a:pt x="0" y="957"/>
                  </a:cubicBezTo>
                  <a:cubicBezTo>
                    <a:pt x="574" y="127"/>
                    <a:pt x="2233" y="191"/>
                    <a:pt x="370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8" name="Google Shape;58;p2"/>
            <p:cNvSpPr/>
            <p:nvPr/>
          </p:nvSpPr>
          <p:spPr>
            <a:xfrm>
              <a:off x="2689070" y="3354929"/>
              <a:ext cx="4157" cy="4848"/>
            </a:xfrm>
            <a:custGeom>
              <a:rect b="b" l="l" r="r" t="t"/>
              <a:pathLst>
                <a:path extrusionOk="0" h="4848" w="4157">
                  <a:moveTo>
                    <a:pt x="379" y="0"/>
                  </a:moveTo>
                  <a:cubicBezTo>
                    <a:pt x="2612" y="319"/>
                    <a:pt x="4335" y="1148"/>
                    <a:pt x="4143" y="4466"/>
                  </a:cubicBezTo>
                  <a:cubicBezTo>
                    <a:pt x="3059" y="4593"/>
                    <a:pt x="1974" y="4721"/>
                    <a:pt x="953" y="4849"/>
                  </a:cubicBezTo>
                  <a:cubicBezTo>
                    <a:pt x="-4" y="4083"/>
                    <a:pt x="-323" y="957"/>
                    <a:pt x="37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9" name="Google Shape;59;p2"/>
            <p:cNvSpPr/>
            <p:nvPr/>
          </p:nvSpPr>
          <p:spPr>
            <a:xfrm>
              <a:off x="2718637" y="3357671"/>
              <a:ext cx="4242" cy="5385"/>
            </a:xfrm>
            <a:custGeom>
              <a:rect b="b" l="l" r="r" t="t"/>
              <a:pathLst>
                <a:path extrusionOk="0" h="5385" w="4242">
                  <a:moveTo>
                    <a:pt x="478" y="1"/>
                  </a:moveTo>
                  <a:cubicBezTo>
                    <a:pt x="2966" y="-63"/>
                    <a:pt x="3349" y="2489"/>
                    <a:pt x="4242" y="4467"/>
                  </a:cubicBezTo>
                  <a:cubicBezTo>
                    <a:pt x="2966" y="4595"/>
                    <a:pt x="2775" y="5552"/>
                    <a:pt x="1052" y="5360"/>
                  </a:cubicBezTo>
                  <a:cubicBezTo>
                    <a:pt x="-160" y="3191"/>
                    <a:pt x="-288" y="2298"/>
                    <a:pt x="478" y="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0" name="Google Shape;60;p2"/>
            <p:cNvSpPr/>
            <p:nvPr/>
          </p:nvSpPr>
          <p:spPr>
            <a:xfrm>
              <a:off x="2349884" y="3411494"/>
              <a:ext cx="3982" cy="4568"/>
            </a:xfrm>
            <a:custGeom>
              <a:rect b="b" l="l" r="r" t="t"/>
              <a:pathLst>
                <a:path extrusionOk="0" h="4568" w="3982">
                  <a:moveTo>
                    <a:pt x="346" y="153"/>
                  </a:moveTo>
                  <a:cubicBezTo>
                    <a:pt x="3025" y="-486"/>
                    <a:pt x="3982" y="918"/>
                    <a:pt x="3982" y="3598"/>
                  </a:cubicBezTo>
                  <a:cubicBezTo>
                    <a:pt x="2770" y="3917"/>
                    <a:pt x="2068" y="4682"/>
                    <a:pt x="282" y="4554"/>
                  </a:cubicBezTo>
                  <a:cubicBezTo>
                    <a:pt x="218" y="2959"/>
                    <a:pt x="-356" y="1046"/>
                    <a:pt x="346" y="15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1" name="Google Shape;61;p2"/>
            <p:cNvSpPr/>
            <p:nvPr/>
          </p:nvSpPr>
          <p:spPr>
            <a:xfrm>
              <a:off x="2362128" y="3419557"/>
              <a:ext cx="3296" cy="2617"/>
            </a:xfrm>
            <a:custGeom>
              <a:rect b="b" l="l" r="r" t="t"/>
              <a:pathLst>
                <a:path extrusionOk="0" h="2617" w="3296">
                  <a:moveTo>
                    <a:pt x="415" y="0"/>
                  </a:moveTo>
                  <a:cubicBezTo>
                    <a:pt x="1436" y="383"/>
                    <a:pt x="2137" y="1148"/>
                    <a:pt x="3286" y="1340"/>
                  </a:cubicBezTo>
                  <a:cubicBezTo>
                    <a:pt x="3477" y="2807"/>
                    <a:pt x="925" y="2871"/>
                    <a:pt x="96" y="2233"/>
                  </a:cubicBezTo>
                  <a:cubicBezTo>
                    <a:pt x="-223" y="1084"/>
                    <a:pt x="351" y="766"/>
                    <a:pt x="415"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2" name="Google Shape;62;p2"/>
            <p:cNvSpPr/>
            <p:nvPr/>
          </p:nvSpPr>
          <p:spPr>
            <a:xfrm>
              <a:off x="2354695" y="3421108"/>
              <a:ext cx="5364" cy="2012"/>
            </a:xfrm>
            <a:custGeom>
              <a:rect b="b" l="l" r="r" t="t"/>
              <a:pathLst>
                <a:path extrusionOk="0" h="2012" w="5364">
                  <a:moveTo>
                    <a:pt x="5359" y="363"/>
                  </a:moveTo>
                  <a:cubicBezTo>
                    <a:pt x="5551" y="1830"/>
                    <a:pt x="0" y="2915"/>
                    <a:pt x="0" y="937"/>
                  </a:cubicBezTo>
                  <a:cubicBezTo>
                    <a:pt x="829" y="44"/>
                    <a:pt x="4275" y="-339"/>
                    <a:pt x="5359" y="36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3" name="Google Shape;63;p2"/>
            <p:cNvSpPr/>
            <p:nvPr/>
          </p:nvSpPr>
          <p:spPr>
            <a:xfrm>
              <a:off x="2379641" y="3420706"/>
              <a:ext cx="2163" cy="2296"/>
            </a:xfrm>
            <a:custGeom>
              <a:rect b="b" l="l" r="r" t="t"/>
              <a:pathLst>
                <a:path extrusionOk="0" h="2296" w="2163">
                  <a:moveTo>
                    <a:pt x="2042" y="0"/>
                  </a:moveTo>
                  <a:cubicBezTo>
                    <a:pt x="2361" y="1403"/>
                    <a:pt x="2105" y="2297"/>
                    <a:pt x="638" y="2297"/>
                  </a:cubicBezTo>
                  <a:cubicBezTo>
                    <a:pt x="638" y="1659"/>
                    <a:pt x="447" y="1340"/>
                    <a:pt x="0" y="1276"/>
                  </a:cubicBezTo>
                  <a:cubicBezTo>
                    <a:pt x="64" y="319"/>
                    <a:pt x="829"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4" name="Google Shape;64;p2"/>
            <p:cNvSpPr/>
            <p:nvPr/>
          </p:nvSpPr>
          <p:spPr>
            <a:xfrm>
              <a:off x="2462447" y="3411516"/>
              <a:ext cx="3194" cy="1446"/>
            </a:xfrm>
            <a:custGeom>
              <a:rect b="b" l="l" r="r" t="t"/>
              <a:pathLst>
                <a:path extrusionOk="0" h="1446" w="3194">
                  <a:moveTo>
                    <a:pt x="3195" y="385"/>
                  </a:moveTo>
                  <a:cubicBezTo>
                    <a:pt x="2939" y="2363"/>
                    <a:pt x="1663" y="895"/>
                    <a:pt x="5" y="1278"/>
                  </a:cubicBezTo>
                  <a:cubicBezTo>
                    <a:pt x="-123" y="-189"/>
                    <a:pt x="2429" y="-253"/>
                    <a:pt x="3195" y="38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5" name="Google Shape;65;p2"/>
            <p:cNvSpPr/>
            <p:nvPr/>
          </p:nvSpPr>
          <p:spPr>
            <a:xfrm>
              <a:off x="2421646" y="3421088"/>
              <a:ext cx="3227" cy="2743"/>
            </a:xfrm>
            <a:custGeom>
              <a:rect b="b" l="l" r="r" t="t"/>
              <a:pathLst>
                <a:path extrusionOk="0" h="2743" w="3227">
                  <a:moveTo>
                    <a:pt x="357" y="0"/>
                  </a:moveTo>
                  <a:cubicBezTo>
                    <a:pt x="1505" y="191"/>
                    <a:pt x="2207" y="957"/>
                    <a:pt x="3228" y="1340"/>
                  </a:cubicBezTo>
                  <a:cubicBezTo>
                    <a:pt x="2845" y="2169"/>
                    <a:pt x="2016" y="2679"/>
                    <a:pt x="676" y="2743"/>
                  </a:cubicBezTo>
                  <a:cubicBezTo>
                    <a:pt x="-90" y="2042"/>
                    <a:pt x="-217" y="766"/>
                    <a:pt x="35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6" name="Google Shape;66;p2"/>
            <p:cNvSpPr/>
            <p:nvPr/>
          </p:nvSpPr>
          <p:spPr>
            <a:xfrm>
              <a:off x="2368091" y="3428358"/>
              <a:ext cx="12844" cy="18147"/>
            </a:xfrm>
            <a:custGeom>
              <a:rect b="b" l="l" r="r" t="t"/>
              <a:pathLst>
                <a:path extrusionOk="0" h="18147" w="12844">
                  <a:moveTo>
                    <a:pt x="3064" y="4"/>
                  </a:moveTo>
                  <a:cubicBezTo>
                    <a:pt x="5297" y="-60"/>
                    <a:pt x="6828" y="642"/>
                    <a:pt x="8615" y="1025"/>
                  </a:cubicBezTo>
                  <a:cubicBezTo>
                    <a:pt x="8742" y="2301"/>
                    <a:pt x="8870" y="3513"/>
                    <a:pt x="9061" y="4789"/>
                  </a:cubicBezTo>
                  <a:cubicBezTo>
                    <a:pt x="9572" y="6447"/>
                    <a:pt x="10975" y="6894"/>
                    <a:pt x="11613" y="8298"/>
                  </a:cubicBezTo>
                  <a:cubicBezTo>
                    <a:pt x="11805" y="9191"/>
                    <a:pt x="11677" y="10148"/>
                    <a:pt x="11932" y="10977"/>
                  </a:cubicBezTo>
                  <a:cubicBezTo>
                    <a:pt x="12507" y="12955"/>
                    <a:pt x="13400" y="12190"/>
                    <a:pt x="12379" y="14742"/>
                  </a:cubicBezTo>
                  <a:cubicBezTo>
                    <a:pt x="11486" y="15316"/>
                    <a:pt x="11167" y="16400"/>
                    <a:pt x="9253" y="16145"/>
                  </a:cubicBezTo>
                  <a:cubicBezTo>
                    <a:pt x="7977" y="16592"/>
                    <a:pt x="8359" y="18378"/>
                    <a:pt x="6190" y="18123"/>
                  </a:cubicBezTo>
                  <a:cubicBezTo>
                    <a:pt x="3766" y="17868"/>
                    <a:pt x="2618" y="16081"/>
                    <a:pt x="1916" y="13721"/>
                  </a:cubicBezTo>
                  <a:cubicBezTo>
                    <a:pt x="1597" y="12508"/>
                    <a:pt x="-62" y="12955"/>
                    <a:pt x="2" y="11232"/>
                  </a:cubicBezTo>
                  <a:cubicBezTo>
                    <a:pt x="448" y="9127"/>
                    <a:pt x="1661" y="7660"/>
                    <a:pt x="3319" y="6511"/>
                  </a:cubicBezTo>
                  <a:cubicBezTo>
                    <a:pt x="3894" y="3960"/>
                    <a:pt x="2235" y="2492"/>
                    <a:pt x="3064" y="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7" name="Google Shape;67;p2"/>
            <p:cNvSpPr/>
            <p:nvPr/>
          </p:nvSpPr>
          <p:spPr>
            <a:xfrm>
              <a:off x="2392528" y="3423865"/>
              <a:ext cx="32615" cy="24464"/>
            </a:xfrm>
            <a:custGeom>
              <a:rect b="b" l="l" r="r" t="t"/>
              <a:pathLst>
                <a:path extrusionOk="0" h="24464" w="32615">
                  <a:moveTo>
                    <a:pt x="0" y="5964"/>
                  </a:moveTo>
                  <a:cubicBezTo>
                    <a:pt x="2105" y="5070"/>
                    <a:pt x="4466" y="4305"/>
                    <a:pt x="6189" y="3093"/>
                  </a:cubicBezTo>
                  <a:cubicBezTo>
                    <a:pt x="14355" y="3475"/>
                    <a:pt x="20161" y="-2075"/>
                    <a:pt x="26094" y="860"/>
                  </a:cubicBezTo>
                  <a:cubicBezTo>
                    <a:pt x="27242" y="3667"/>
                    <a:pt x="29858" y="4752"/>
                    <a:pt x="31644" y="6793"/>
                  </a:cubicBezTo>
                  <a:cubicBezTo>
                    <a:pt x="33239" y="12152"/>
                    <a:pt x="32729" y="17384"/>
                    <a:pt x="31134" y="21531"/>
                  </a:cubicBezTo>
                  <a:cubicBezTo>
                    <a:pt x="28582" y="22105"/>
                    <a:pt x="27306" y="24082"/>
                    <a:pt x="24945" y="24402"/>
                  </a:cubicBezTo>
                  <a:cubicBezTo>
                    <a:pt x="21947" y="24848"/>
                    <a:pt x="19841" y="22743"/>
                    <a:pt x="16651" y="23190"/>
                  </a:cubicBezTo>
                  <a:cubicBezTo>
                    <a:pt x="16141" y="21276"/>
                    <a:pt x="13908" y="21977"/>
                    <a:pt x="12632" y="21467"/>
                  </a:cubicBezTo>
                  <a:cubicBezTo>
                    <a:pt x="11292" y="20893"/>
                    <a:pt x="10591" y="18851"/>
                    <a:pt x="8613" y="19744"/>
                  </a:cubicBezTo>
                  <a:cubicBezTo>
                    <a:pt x="6954" y="16108"/>
                    <a:pt x="3381" y="14832"/>
                    <a:pt x="766" y="12471"/>
                  </a:cubicBezTo>
                  <a:cubicBezTo>
                    <a:pt x="510" y="10238"/>
                    <a:pt x="255" y="8133"/>
                    <a:pt x="0" y="596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8" name="Google Shape;68;p2"/>
            <p:cNvSpPr/>
            <p:nvPr/>
          </p:nvSpPr>
          <p:spPr>
            <a:xfrm>
              <a:off x="2382902" y="3429848"/>
              <a:ext cx="3822" cy="4256"/>
            </a:xfrm>
            <a:custGeom>
              <a:rect b="b" l="l" r="r" t="t"/>
              <a:pathLst>
                <a:path extrusionOk="0" h="4256" w="3822">
                  <a:moveTo>
                    <a:pt x="3629" y="108"/>
                  </a:moveTo>
                  <a:cubicBezTo>
                    <a:pt x="4203" y="2724"/>
                    <a:pt x="3565" y="4319"/>
                    <a:pt x="822" y="4255"/>
                  </a:cubicBezTo>
                  <a:cubicBezTo>
                    <a:pt x="-965" y="2277"/>
                    <a:pt x="247" y="-594"/>
                    <a:pt x="3629"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9" name="Google Shape;69;p2"/>
            <p:cNvSpPr/>
            <p:nvPr/>
          </p:nvSpPr>
          <p:spPr>
            <a:xfrm>
              <a:off x="2461973" y="3426958"/>
              <a:ext cx="2137" cy="2233"/>
            </a:xfrm>
            <a:custGeom>
              <a:rect b="b" l="l" r="r" t="t"/>
              <a:pathLst>
                <a:path extrusionOk="0" h="2233" w="2137">
                  <a:moveTo>
                    <a:pt x="415" y="0"/>
                  </a:moveTo>
                  <a:cubicBezTo>
                    <a:pt x="1117" y="128"/>
                    <a:pt x="1372" y="829"/>
                    <a:pt x="2137" y="893"/>
                  </a:cubicBezTo>
                  <a:cubicBezTo>
                    <a:pt x="1882" y="1659"/>
                    <a:pt x="1117" y="2042"/>
                    <a:pt x="96" y="2233"/>
                  </a:cubicBezTo>
                  <a:cubicBezTo>
                    <a:pt x="-223" y="1148"/>
                    <a:pt x="351" y="766"/>
                    <a:pt x="415"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0" name="Google Shape;70;p2"/>
            <p:cNvSpPr/>
            <p:nvPr/>
          </p:nvSpPr>
          <p:spPr>
            <a:xfrm>
              <a:off x="2451287" y="3428489"/>
              <a:ext cx="2233" cy="1762"/>
            </a:xfrm>
            <a:custGeom>
              <a:rect b="b" l="l" r="r" t="t"/>
              <a:pathLst>
                <a:path extrusionOk="0" h="1762" w="2233">
                  <a:moveTo>
                    <a:pt x="2042" y="0"/>
                  </a:moveTo>
                  <a:cubicBezTo>
                    <a:pt x="2105" y="574"/>
                    <a:pt x="2169" y="1085"/>
                    <a:pt x="2233" y="1659"/>
                  </a:cubicBezTo>
                  <a:cubicBezTo>
                    <a:pt x="1148" y="1978"/>
                    <a:pt x="766" y="1468"/>
                    <a:pt x="0" y="1340"/>
                  </a:cubicBezTo>
                  <a:cubicBezTo>
                    <a:pt x="0" y="383"/>
                    <a:pt x="766"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1" name="Google Shape;71;p2"/>
            <p:cNvSpPr/>
            <p:nvPr/>
          </p:nvSpPr>
          <p:spPr>
            <a:xfrm>
              <a:off x="2438974" y="3435067"/>
              <a:ext cx="4848" cy="4651"/>
            </a:xfrm>
            <a:custGeom>
              <a:rect b="b" l="l" r="r" t="t"/>
              <a:pathLst>
                <a:path extrusionOk="0" h="4651" w="4848">
                  <a:moveTo>
                    <a:pt x="4849" y="1014"/>
                  </a:moveTo>
                  <a:cubicBezTo>
                    <a:pt x="4402" y="2800"/>
                    <a:pt x="1659" y="2736"/>
                    <a:pt x="1467" y="4650"/>
                  </a:cubicBezTo>
                  <a:cubicBezTo>
                    <a:pt x="-64" y="4714"/>
                    <a:pt x="255" y="2481"/>
                    <a:pt x="0" y="1014"/>
                  </a:cubicBezTo>
                  <a:cubicBezTo>
                    <a:pt x="2297" y="-71"/>
                    <a:pt x="3126" y="-581"/>
                    <a:pt x="4849" y="101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2" name="Google Shape;72;p2"/>
            <p:cNvSpPr/>
            <p:nvPr/>
          </p:nvSpPr>
          <p:spPr>
            <a:xfrm>
              <a:off x="2460557" y="3437932"/>
              <a:ext cx="2146" cy="3189"/>
            </a:xfrm>
            <a:custGeom>
              <a:rect b="b" l="l" r="r" t="t"/>
              <a:pathLst>
                <a:path extrusionOk="0" h="3189" w="2146">
                  <a:moveTo>
                    <a:pt x="874" y="0"/>
                  </a:moveTo>
                  <a:cubicBezTo>
                    <a:pt x="1959" y="319"/>
                    <a:pt x="2597" y="2169"/>
                    <a:pt x="1768" y="3190"/>
                  </a:cubicBezTo>
                  <a:cubicBezTo>
                    <a:pt x="1321" y="2935"/>
                    <a:pt x="810" y="2743"/>
                    <a:pt x="109" y="2807"/>
                  </a:cubicBezTo>
                  <a:cubicBezTo>
                    <a:pt x="-465" y="1212"/>
                    <a:pt x="1448" y="1595"/>
                    <a:pt x="87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3" name="Google Shape;73;p2"/>
            <p:cNvSpPr/>
            <p:nvPr/>
          </p:nvSpPr>
          <p:spPr>
            <a:xfrm>
              <a:off x="2421452" y="3453754"/>
              <a:ext cx="1639" cy="3318"/>
            </a:xfrm>
            <a:custGeom>
              <a:rect b="b" l="l" r="r" t="t"/>
              <a:pathLst>
                <a:path extrusionOk="0" h="3318" w="1639">
                  <a:moveTo>
                    <a:pt x="359" y="0"/>
                  </a:moveTo>
                  <a:cubicBezTo>
                    <a:pt x="1635" y="319"/>
                    <a:pt x="2529" y="3381"/>
                    <a:pt x="168" y="3318"/>
                  </a:cubicBezTo>
                  <a:cubicBezTo>
                    <a:pt x="-23" y="1978"/>
                    <a:pt x="-151" y="702"/>
                    <a:pt x="35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4" name="Google Shape;74;p2"/>
            <p:cNvSpPr/>
            <p:nvPr/>
          </p:nvSpPr>
          <p:spPr>
            <a:xfrm>
              <a:off x="2515619" y="3447245"/>
              <a:ext cx="5783" cy="5102"/>
            </a:xfrm>
            <a:custGeom>
              <a:rect b="b" l="l" r="r" t="t"/>
              <a:pathLst>
                <a:path extrusionOk="0" h="5102" w="5783">
                  <a:moveTo>
                    <a:pt x="5783" y="1469"/>
                  </a:moveTo>
                  <a:cubicBezTo>
                    <a:pt x="5656" y="4021"/>
                    <a:pt x="3040" y="5871"/>
                    <a:pt x="169" y="4786"/>
                  </a:cubicBezTo>
                  <a:cubicBezTo>
                    <a:pt x="-916" y="-63"/>
                    <a:pt x="3487" y="-1338"/>
                    <a:pt x="5783" y="146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5" name="Google Shape;75;p2"/>
            <p:cNvSpPr/>
            <p:nvPr/>
          </p:nvSpPr>
          <p:spPr>
            <a:xfrm>
              <a:off x="2506346" y="3453628"/>
              <a:ext cx="5486" cy="5804"/>
            </a:xfrm>
            <a:custGeom>
              <a:rect b="b" l="l" r="r" t="t"/>
              <a:pathLst>
                <a:path extrusionOk="0" h="5804" w="5486">
                  <a:moveTo>
                    <a:pt x="5487" y="2104"/>
                  </a:moveTo>
                  <a:cubicBezTo>
                    <a:pt x="5295" y="4273"/>
                    <a:pt x="1914" y="3826"/>
                    <a:pt x="1531" y="5804"/>
                  </a:cubicBezTo>
                  <a:cubicBezTo>
                    <a:pt x="255" y="5357"/>
                    <a:pt x="128" y="3444"/>
                    <a:pt x="0" y="1593"/>
                  </a:cubicBezTo>
                  <a:cubicBezTo>
                    <a:pt x="1467" y="-640"/>
                    <a:pt x="4466" y="-576"/>
                    <a:pt x="5487" y="2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6" name="Google Shape;76;p2"/>
            <p:cNvSpPr/>
            <p:nvPr/>
          </p:nvSpPr>
          <p:spPr>
            <a:xfrm>
              <a:off x="2382377" y="3479528"/>
              <a:ext cx="3868" cy="3572"/>
            </a:xfrm>
            <a:custGeom>
              <a:rect b="b" l="l" r="r" t="t"/>
              <a:pathLst>
                <a:path extrusionOk="0" h="3572" w="3868">
                  <a:moveTo>
                    <a:pt x="3707" y="0"/>
                  </a:moveTo>
                  <a:cubicBezTo>
                    <a:pt x="4281" y="2361"/>
                    <a:pt x="3324" y="3573"/>
                    <a:pt x="836" y="3573"/>
                  </a:cubicBezTo>
                  <a:cubicBezTo>
                    <a:pt x="326" y="2999"/>
                    <a:pt x="-57" y="2169"/>
                    <a:pt x="7" y="957"/>
                  </a:cubicBezTo>
                  <a:cubicBezTo>
                    <a:pt x="581" y="128"/>
                    <a:pt x="2240" y="128"/>
                    <a:pt x="370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7" name="Google Shape;77;p2"/>
            <p:cNvSpPr/>
            <p:nvPr/>
          </p:nvSpPr>
          <p:spPr>
            <a:xfrm>
              <a:off x="2381785" y="3487655"/>
              <a:ext cx="9927" cy="9793"/>
            </a:xfrm>
            <a:custGeom>
              <a:rect b="b" l="l" r="r" t="t"/>
              <a:pathLst>
                <a:path extrusionOk="0" h="9793" w="9927">
                  <a:moveTo>
                    <a:pt x="9786" y="2146"/>
                  </a:moveTo>
                  <a:cubicBezTo>
                    <a:pt x="10232" y="5144"/>
                    <a:pt x="9594" y="7186"/>
                    <a:pt x="8319" y="8844"/>
                  </a:cubicBezTo>
                  <a:cubicBezTo>
                    <a:pt x="6022" y="10184"/>
                    <a:pt x="2258" y="9929"/>
                    <a:pt x="216" y="9163"/>
                  </a:cubicBezTo>
                  <a:cubicBezTo>
                    <a:pt x="88" y="8079"/>
                    <a:pt x="-230" y="6420"/>
                    <a:pt x="280" y="4825"/>
                  </a:cubicBezTo>
                  <a:cubicBezTo>
                    <a:pt x="471" y="4378"/>
                    <a:pt x="1492" y="4059"/>
                    <a:pt x="1747" y="3613"/>
                  </a:cubicBezTo>
                  <a:cubicBezTo>
                    <a:pt x="2003" y="3102"/>
                    <a:pt x="1683" y="2337"/>
                    <a:pt x="2130" y="1954"/>
                  </a:cubicBezTo>
                  <a:cubicBezTo>
                    <a:pt x="2513" y="1571"/>
                    <a:pt x="3278" y="1507"/>
                    <a:pt x="3661" y="1252"/>
                  </a:cubicBezTo>
                  <a:cubicBezTo>
                    <a:pt x="5448" y="-151"/>
                    <a:pt x="7936" y="-981"/>
                    <a:pt x="9786" y="214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8" name="Google Shape;78;p2"/>
            <p:cNvSpPr/>
            <p:nvPr/>
          </p:nvSpPr>
          <p:spPr>
            <a:xfrm>
              <a:off x="2762371" y="3446417"/>
              <a:ext cx="9748" cy="8549"/>
            </a:xfrm>
            <a:custGeom>
              <a:rect b="b" l="l" r="r" t="t"/>
              <a:pathLst>
                <a:path extrusionOk="0" h="8549" w="9748">
                  <a:moveTo>
                    <a:pt x="9634" y="0"/>
                  </a:moveTo>
                  <a:cubicBezTo>
                    <a:pt x="10335" y="4338"/>
                    <a:pt x="7656" y="5933"/>
                    <a:pt x="6252" y="8549"/>
                  </a:cubicBezTo>
                  <a:cubicBezTo>
                    <a:pt x="4466" y="8294"/>
                    <a:pt x="2616" y="8230"/>
                    <a:pt x="1212" y="7465"/>
                  </a:cubicBezTo>
                  <a:cubicBezTo>
                    <a:pt x="766" y="5614"/>
                    <a:pt x="0" y="4083"/>
                    <a:pt x="0" y="1595"/>
                  </a:cubicBezTo>
                  <a:cubicBezTo>
                    <a:pt x="2552" y="-1021"/>
                    <a:pt x="5295" y="511"/>
                    <a:pt x="963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9" name="Google Shape;79;p2"/>
            <p:cNvSpPr/>
            <p:nvPr/>
          </p:nvSpPr>
          <p:spPr>
            <a:xfrm>
              <a:off x="2775629" y="3451842"/>
              <a:ext cx="4115" cy="5293"/>
            </a:xfrm>
            <a:custGeom>
              <a:rect b="b" l="l" r="r" t="t"/>
              <a:pathLst>
                <a:path extrusionOk="0" h="5293" w="4115">
                  <a:moveTo>
                    <a:pt x="3011" y="5293"/>
                  </a:moveTo>
                  <a:cubicBezTo>
                    <a:pt x="1735" y="5102"/>
                    <a:pt x="1352" y="3698"/>
                    <a:pt x="76" y="3443"/>
                  </a:cubicBezTo>
                  <a:cubicBezTo>
                    <a:pt x="-434" y="1593"/>
                    <a:pt x="1799" y="1912"/>
                    <a:pt x="1289" y="62"/>
                  </a:cubicBezTo>
                  <a:cubicBezTo>
                    <a:pt x="4989" y="-576"/>
                    <a:pt x="4479" y="3890"/>
                    <a:pt x="3011" y="529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0" name="Google Shape;80;p2"/>
            <p:cNvSpPr/>
            <p:nvPr/>
          </p:nvSpPr>
          <p:spPr>
            <a:xfrm>
              <a:off x="2475212" y="3492905"/>
              <a:ext cx="3381" cy="1935"/>
            </a:xfrm>
            <a:custGeom>
              <a:rect b="b" l="l" r="r" t="t"/>
              <a:pathLst>
                <a:path extrusionOk="0" h="1935" w="3381">
                  <a:moveTo>
                    <a:pt x="3381" y="1361"/>
                  </a:moveTo>
                  <a:cubicBezTo>
                    <a:pt x="2743" y="2191"/>
                    <a:pt x="191" y="2254"/>
                    <a:pt x="0" y="659"/>
                  </a:cubicBezTo>
                  <a:cubicBezTo>
                    <a:pt x="1723" y="532"/>
                    <a:pt x="3062" y="-1127"/>
                    <a:pt x="3381" y="136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1" name="Google Shape;81;p2"/>
            <p:cNvSpPr/>
            <p:nvPr/>
          </p:nvSpPr>
          <p:spPr>
            <a:xfrm>
              <a:off x="2609495" y="3488269"/>
              <a:ext cx="4060" cy="9084"/>
            </a:xfrm>
            <a:custGeom>
              <a:rect b="b" l="l" r="r" t="t"/>
              <a:pathLst>
                <a:path extrusionOk="0" h="9084" w="4060">
                  <a:moveTo>
                    <a:pt x="1736" y="0"/>
                  </a:moveTo>
                  <a:cubicBezTo>
                    <a:pt x="4543" y="128"/>
                    <a:pt x="4160" y="6890"/>
                    <a:pt x="3841" y="8996"/>
                  </a:cubicBezTo>
                  <a:cubicBezTo>
                    <a:pt x="651" y="9634"/>
                    <a:pt x="-114" y="6699"/>
                    <a:pt x="13" y="3956"/>
                  </a:cubicBezTo>
                  <a:cubicBezTo>
                    <a:pt x="77" y="2042"/>
                    <a:pt x="1800" y="1148"/>
                    <a:pt x="1736"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2" name="Google Shape;82;p2"/>
            <p:cNvSpPr/>
            <p:nvPr/>
          </p:nvSpPr>
          <p:spPr>
            <a:xfrm>
              <a:off x="2594786" y="3496794"/>
              <a:ext cx="9489" cy="7992"/>
            </a:xfrm>
            <a:custGeom>
              <a:rect b="b" l="l" r="r" t="t"/>
              <a:pathLst>
                <a:path extrusionOk="0" h="7992" w="9489">
                  <a:moveTo>
                    <a:pt x="8215" y="534"/>
                  </a:moveTo>
                  <a:cubicBezTo>
                    <a:pt x="10257" y="2703"/>
                    <a:pt x="9619" y="5957"/>
                    <a:pt x="7896" y="7616"/>
                  </a:cubicBezTo>
                  <a:cubicBezTo>
                    <a:pt x="4004" y="8573"/>
                    <a:pt x="1708" y="7616"/>
                    <a:pt x="49" y="5766"/>
                  </a:cubicBezTo>
                  <a:cubicBezTo>
                    <a:pt x="-525" y="981"/>
                    <a:pt x="4068" y="-1060"/>
                    <a:pt x="8215" y="53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3" name="Google Shape;83;p2"/>
            <p:cNvSpPr/>
            <p:nvPr/>
          </p:nvSpPr>
          <p:spPr>
            <a:xfrm>
              <a:off x="2624246" y="3495896"/>
              <a:ext cx="3189" cy="2059"/>
            </a:xfrm>
            <a:custGeom>
              <a:rect b="b" l="l" r="r" t="t"/>
              <a:pathLst>
                <a:path extrusionOk="0" h="2059" w="3189">
                  <a:moveTo>
                    <a:pt x="3190" y="1432"/>
                  </a:moveTo>
                  <a:cubicBezTo>
                    <a:pt x="2297" y="2580"/>
                    <a:pt x="1212" y="1815"/>
                    <a:pt x="0" y="1751"/>
                  </a:cubicBezTo>
                  <a:cubicBezTo>
                    <a:pt x="191" y="411"/>
                    <a:pt x="3126" y="-1248"/>
                    <a:pt x="3190" y="143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4" name="Google Shape;84;p2"/>
            <p:cNvSpPr/>
            <p:nvPr/>
          </p:nvSpPr>
          <p:spPr>
            <a:xfrm>
              <a:off x="2358928" y="3077625"/>
              <a:ext cx="309785" cy="303382"/>
            </a:xfrm>
            <a:custGeom>
              <a:rect b="b" l="l" r="r" t="t"/>
              <a:pathLst>
                <a:path extrusionOk="0" h="303382" w="309785">
                  <a:moveTo>
                    <a:pt x="214725" y="8901"/>
                  </a:moveTo>
                  <a:cubicBezTo>
                    <a:pt x="217787" y="8263"/>
                    <a:pt x="217277" y="4754"/>
                    <a:pt x="221360" y="4882"/>
                  </a:cubicBezTo>
                  <a:cubicBezTo>
                    <a:pt x="220339" y="2075"/>
                    <a:pt x="219191" y="-541"/>
                    <a:pt x="215363" y="97"/>
                  </a:cubicBezTo>
                  <a:cubicBezTo>
                    <a:pt x="216192" y="3861"/>
                    <a:pt x="215299" y="6222"/>
                    <a:pt x="214725" y="8901"/>
                  </a:cubicBezTo>
                  <a:close/>
                  <a:moveTo>
                    <a:pt x="26007" y="43991"/>
                  </a:moveTo>
                  <a:cubicBezTo>
                    <a:pt x="26773" y="44118"/>
                    <a:pt x="27092" y="44629"/>
                    <a:pt x="28240" y="44310"/>
                  </a:cubicBezTo>
                  <a:cubicBezTo>
                    <a:pt x="28177" y="43799"/>
                    <a:pt x="28113" y="43225"/>
                    <a:pt x="28049" y="42715"/>
                  </a:cubicBezTo>
                  <a:cubicBezTo>
                    <a:pt x="26837" y="42651"/>
                    <a:pt x="26071" y="43034"/>
                    <a:pt x="26007" y="43991"/>
                  </a:cubicBezTo>
                  <a:close/>
                  <a:moveTo>
                    <a:pt x="218936" y="26893"/>
                  </a:moveTo>
                  <a:cubicBezTo>
                    <a:pt x="220850" y="26446"/>
                    <a:pt x="221807" y="25298"/>
                    <a:pt x="221807" y="23320"/>
                  </a:cubicBezTo>
                  <a:cubicBezTo>
                    <a:pt x="219319" y="21470"/>
                    <a:pt x="216575" y="24851"/>
                    <a:pt x="218936" y="26893"/>
                  </a:cubicBezTo>
                  <a:close/>
                  <a:moveTo>
                    <a:pt x="96378" y="50307"/>
                  </a:moveTo>
                  <a:cubicBezTo>
                    <a:pt x="96250" y="51838"/>
                    <a:pt x="95293" y="52667"/>
                    <a:pt x="95166" y="54262"/>
                  </a:cubicBezTo>
                  <a:cubicBezTo>
                    <a:pt x="96250" y="55092"/>
                    <a:pt x="99057" y="53943"/>
                    <a:pt x="99631" y="55411"/>
                  </a:cubicBezTo>
                  <a:cubicBezTo>
                    <a:pt x="99695" y="56113"/>
                    <a:pt x="99823" y="56814"/>
                    <a:pt x="99887" y="57580"/>
                  </a:cubicBezTo>
                  <a:cubicBezTo>
                    <a:pt x="101801" y="57006"/>
                    <a:pt x="100844" y="60068"/>
                    <a:pt x="102311" y="60004"/>
                  </a:cubicBezTo>
                  <a:cubicBezTo>
                    <a:pt x="102184" y="57133"/>
                    <a:pt x="102502" y="54199"/>
                    <a:pt x="102311" y="50243"/>
                  </a:cubicBezTo>
                  <a:cubicBezTo>
                    <a:pt x="104927" y="48967"/>
                    <a:pt x="106139" y="50434"/>
                    <a:pt x="107670" y="49669"/>
                  </a:cubicBezTo>
                  <a:cubicBezTo>
                    <a:pt x="108691" y="47436"/>
                    <a:pt x="106458" y="47691"/>
                    <a:pt x="105629" y="46096"/>
                  </a:cubicBezTo>
                  <a:cubicBezTo>
                    <a:pt x="105246" y="43735"/>
                    <a:pt x="104034" y="42396"/>
                    <a:pt x="101928" y="42204"/>
                  </a:cubicBezTo>
                  <a:cubicBezTo>
                    <a:pt x="99440" y="42970"/>
                    <a:pt x="100652" y="46543"/>
                    <a:pt x="100333" y="47819"/>
                  </a:cubicBezTo>
                  <a:cubicBezTo>
                    <a:pt x="96633" y="48967"/>
                    <a:pt x="98802" y="42779"/>
                    <a:pt x="95995" y="42842"/>
                  </a:cubicBezTo>
                  <a:cubicBezTo>
                    <a:pt x="94719" y="45075"/>
                    <a:pt x="96314" y="46798"/>
                    <a:pt x="96378" y="50307"/>
                  </a:cubicBezTo>
                  <a:close/>
                  <a:moveTo>
                    <a:pt x="128788" y="43417"/>
                  </a:moveTo>
                  <a:cubicBezTo>
                    <a:pt x="128979" y="45012"/>
                    <a:pt x="129170" y="46670"/>
                    <a:pt x="129298" y="48265"/>
                  </a:cubicBezTo>
                  <a:cubicBezTo>
                    <a:pt x="127257" y="48903"/>
                    <a:pt x="126619" y="50753"/>
                    <a:pt x="125981" y="52476"/>
                  </a:cubicBezTo>
                  <a:cubicBezTo>
                    <a:pt x="127767" y="53050"/>
                    <a:pt x="130064" y="53050"/>
                    <a:pt x="131085" y="54645"/>
                  </a:cubicBezTo>
                  <a:cubicBezTo>
                    <a:pt x="132360" y="54518"/>
                    <a:pt x="133573" y="54390"/>
                    <a:pt x="134849" y="54199"/>
                  </a:cubicBezTo>
                  <a:cubicBezTo>
                    <a:pt x="136125" y="54645"/>
                    <a:pt x="136954" y="57516"/>
                    <a:pt x="138294" y="55985"/>
                  </a:cubicBezTo>
                  <a:cubicBezTo>
                    <a:pt x="136954" y="50562"/>
                    <a:pt x="131850" y="49733"/>
                    <a:pt x="130957" y="43735"/>
                  </a:cubicBezTo>
                  <a:cubicBezTo>
                    <a:pt x="130893" y="42204"/>
                    <a:pt x="133445" y="42779"/>
                    <a:pt x="132807" y="40801"/>
                  </a:cubicBezTo>
                  <a:cubicBezTo>
                    <a:pt x="130128" y="40609"/>
                    <a:pt x="131340" y="43480"/>
                    <a:pt x="128788" y="43417"/>
                  </a:cubicBezTo>
                  <a:close/>
                  <a:moveTo>
                    <a:pt x="155966" y="43161"/>
                  </a:moveTo>
                  <a:cubicBezTo>
                    <a:pt x="156668" y="43544"/>
                    <a:pt x="157497" y="43735"/>
                    <a:pt x="158709" y="43417"/>
                  </a:cubicBezTo>
                  <a:cubicBezTo>
                    <a:pt x="158709" y="42204"/>
                    <a:pt x="158327" y="41439"/>
                    <a:pt x="157370" y="41375"/>
                  </a:cubicBezTo>
                  <a:cubicBezTo>
                    <a:pt x="157434" y="42396"/>
                    <a:pt x="155647" y="41949"/>
                    <a:pt x="155966" y="43161"/>
                  </a:cubicBezTo>
                  <a:close/>
                  <a:moveTo>
                    <a:pt x="164260" y="44374"/>
                  </a:moveTo>
                  <a:cubicBezTo>
                    <a:pt x="166302" y="44501"/>
                    <a:pt x="166748" y="46607"/>
                    <a:pt x="168853" y="46607"/>
                  </a:cubicBezTo>
                  <a:cubicBezTo>
                    <a:pt x="170385" y="44629"/>
                    <a:pt x="165217" y="41375"/>
                    <a:pt x="164260" y="44374"/>
                  </a:cubicBezTo>
                  <a:close/>
                  <a:moveTo>
                    <a:pt x="171980" y="50052"/>
                  </a:moveTo>
                  <a:cubicBezTo>
                    <a:pt x="173319" y="49988"/>
                    <a:pt x="174595" y="49860"/>
                    <a:pt x="175170" y="49158"/>
                  </a:cubicBezTo>
                  <a:cubicBezTo>
                    <a:pt x="174723" y="47053"/>
                    <a:pt x="173256" y="46224"/>
                    <a:pt x="171533" y="45777"/>
                  </a:cubicBezTo>
                  <a:cubicBezTo>
                    <a:pt x="169747" y="46734"/>
                    <a:pt x="171086" y="49095"/>
                    <a:pt x="171980" y="50052"/>
                  </a:cubicBezTo>
                  <a:close/>
                  <a:moveTo>
                    <a:pt x="139889" y="50371"/>
                  </a:moveTo>
                  <a:cubicBezTo>
                    <a:pt x="139634" y="51902"/>
                    <a:pt x="140782" y="51646"/>
                    <a:pt x="140718" y="52986"/>
                  </a:cubicBezTo>
                  <a:cubicBezTo>
                    <a:pt x="143142" y="53178"/>
                    <a:pt x="144099" y="52093"/>
                    <a:pt x="143653" y="49924"/>
                  </a:cubicBezTo>
                  <a:cubicBezTo>
                    <a:pt x="142887" y="49286"/>
                    <a:pt x="140527" y="49541"/>
                    <a:pt x="139889" y="50371"/>
                  </a:cubicBezTo>
                  <a:close/>
                  <a:moveTo>
                    <a:pt x="32196" y="69957"/>
                  </a:moveTo>
                  <a:cubicBezTo>
                    <a:pt x="33408" y="72955"/>
                    <a:pt x="35258" y="75125"/>
                    <a:pt x="39278" y="74614"/>
                  </a:cubicBezTo>
                  <a:cubicBezTo>
                    <a:pt x="39979" y="75316"/>
                    <a:pt x="40043" y="76975"/>
                    <a:pt x="41702" y="76528"/>
                  </a:cubicBezTo>
                  <a:cubicBezTo>
                    <a:pt x="44063" y="76145"/>
                    <a:pt x="44254" y="74040"/>
                    <a:pt x="46232" y="73274"/>
                  </a:cubicBezTo>
                  <a:cubicBezTo>
                    <a:pt x="48018" y="72955"/>
                    <a:pt x="50634" y="73211"/>
                    <a:pt x="51527" y="72126"/>
                  </a:cubicBezTo>
                  <a:cubicBezTo>
                    <a:pt x="51463" y="71233"/>
                    <a:pt x="51336" y="70340"/>
                    <a:pt x="51208" y="69446"/>
                  </a:cubicBezTo>
                  <a:cubicBezTo>
                    <a:pt x="49103" y="69638"/>
                    <a:pt x="46551" y="70403"/>
                    <a:pt x="45721" y="69000"/>
                  </a:cubicBezTo>
                  <a:cubicBezTo>
                    <a:pt x="46806" y="68745"/>
                    <a:pt x="45977" y="66958"/>
                    <a:pt x="47061" y="66703"/>
                  </a:cubicBezTo>
                  <a:cubicBezTo>
                    <a:pt x="46742" y="65300"/>
                    <a:pt x="49103" y="66065"/>
                    <a:pt x="48465" y="64406"/>
                  </a:cubicBezTo>
                  <a:cubicBezTo>
                    <a:pt x="46934" y="63322"/>
                    <a:pt x="44892" y="64853"/>
                    <a:pt x="43680" y="65491"/>
                  </a:cubicBezTo>
                  <a:cubicBezTo>
                    <a:pt x="42595" y="64598"/>
                    <a:pt x="40809" y="64534"/>
                    <a:pt x="39214" y="64343"/>
                  </a:cubicBezTo>
                  <a:cubicBezTo>
                    <a:pt x="38703" y="67660"/>
                    <a:pt x="34939" y="68362"/>
                    <a:pt x="32196" y="69957"/>
                  </a:cubicBezTo>
                  <a:close/>
                  <a:moveTo>
                    <a:pt x="93315" y="62110"/>
                  </a:moveTo>
                  <a:cubicBezTo>
                    <a:pt x="94464" y="62301"/>
                    <a:pt x="94528" y="63577"/>
                    <a:pt x="95548" y="62365"/>
                  </a:cubicBezTo>
                  <a:cubicBezTo>
                    <a:pt x="95740" y="60515"/>
                    <a:pt x="93252" y="60515"/>
                    <a:pt x="93315" y="62110"/>
                  </a:cubicBezTo>
                  <a:close/>
                  <a:moveTo>
                    <a:pt x="132616" y="68043"/>
                  </a:moveTo>
                  <a:cubicBezTo>
                    <a:pt x="134785" y="68298"/>
                    <a:pt x="137911" y="68553"/>
                    <a:pt x="137783" y="65810"/>
                  </a:cubicBezTo>
                  <a:cubicBezTo>
                    <a:pt x="137592" y="63641"/>
                    <a:pt x="135550" y="63768"/>
                    <a:pt x="133254" y="64151"/>
                  </a:cubicBezTo>
                  <a:cubicBezTo>
                    <a:pt x="132424" y="63385"/>
                    <a:pt x="131276" y="63003"/>
                    <a:pt x="129872" y="62875"/>
                  </a:cubicBezTo>
                  <a:cubicBezTo>
                    <a:pt x="130128" y="65491"/>
                    <a:pt x="132297" y="65619"/>
                    <a:pt x="132616" y="68043"/>
                  </a:cubicBezTo>
                  <a:close/>
                  <a:moveTo>
                    <a:pt x="191757" y="61535"/>
                  </a:moveTo>
                  <a:cubicBezTo>
                    <a:pt x="194118" y="59877"/>
                    <a:pt x="192651" y="55474"/>
                    <a:pt x="189014" y="56368"/>
                  </a:cubicBezTo>
                  <a:cubicBezTo>
                    <a:pt x="189333" y="58792"/>
                    <a:pt x="189397" y="61599"/>
                    <a:pt x="191757" y="61535"/>
                  </a:cubicBezTo>
                  <a:close/>
                  <a:moveTo>
                    <a:pt x="998" y="112575"/>
                  </a:moveTo>
                  <a:cubicBezTo>
                    <a:pt x="2912" y="112511"/>
                    <a:pt x="2210" y="110278"/>
                    <a:pt x="3997" y="110086"/>
                  </a:cubicBezTo>
                  <a:cubicBezTo>
                    <a:pt x="3486" y="108045"/>
                    <a:pt x="1509" y="107917"/>
                    <a:pt x="360" y="106705"/>
                  </a:cubicBezTo>
                  <a:cubicBezTo>
                    <a:pt x="-342" y="107853"/>
                    <a:pt x="41" y="111618"/>
                    <a:pt x="998" y="112575"/>
                  </a:cubicBezTo>
                  <a:close/>
                  <a:moveTo>
                    <a:pt x="238075" y="184731"/>
                  </a:moveTo>
                  <a:cubicBezTo>
                    <a:pt x="236672" y="185944"/>
                    <a:pt x="235842" y="185816"/>
                    <a:pt x="236799" y="188113"/>
                  </a:cubicBezTo>
                  <a:cubicBezTo>
                    <a:pt x="239989" y="188049"/>
                    <a:pt x="239989" y="185497"/>
                    <a:pt x="239415" y="182371"/>
                  </a:cubicBezTo>
                  <a:cubicBezTo>
                    <a:pt x="239479" y="180903"/>
                    <a:pt x="242159" y="180202"/>
                    <a:pt x="240627" y="178926"/>
                  </a:cubicBezTo>
                  <a:cubicBezTo>
                    <a:pt x="237565" y="180138"/>
                    <a:pt x="237629" y="177331"/>
                    <a:pt x="235077" y="177905"/>
                  </a:cubicBezTo>
                  <a:cubicBezTo>
                    <a:pt x="233227" y="181159"/>
                    <a:pt x="236481" y="182690"/>
                    <a:pt x="238075" y="184731"/>
                  </a:cubicBezTo>
                  <a:close/>
                  <a:moveTo>
                    <a:pt x="246752" y="203935"/>
                  </a:moveTo>
                  <a:cubicBezTo>
                    <a:pt x="245987" y="203807"/>
                    <a:pt x="245668" y="203297"/>
                    <a:pt x="244519" y="203616"/>
                  </a:cubicBezTo>
                  <a:cubicBezTo>
                    <a:pt x="244264" y="206678"/>
                    <a:pt x="241393" y="207635"/>
                    <a:pt x="240372" y="210060"/>
                  </a:cubicBezTo>
                  <a:cubicBezTo>
                    <a:pt x="241967" y="211782"/>
                    <a:pt x="245093" y="209422"/>
                    <a:pt x="248475" y="209741"/>
                  </a:cubicBezTo>
                  <a:cubicBezTo>
                    <a:pt x="247901" y="206040"/>
                    <a:pt x="249751" y="204254"/>
                    <a:pt x="251473" y="202340"/>
                  </a:cubicBezTo>
                  <a:cubicBezTo>
                    <a:pt x="249878" y="200043"/>
                    <a:pt x="247518" y="202659"/>
                    <a:pt x="246752" y="203935"/>
                  </a:cubicBezTo>
                  <a:close/>
                  <a:moveTo>
                    <a:pt x="305703" y="215355"/>
                  </a:moveTo>
                  <a:cubicBezTo>
                    <a:pt x="306596" y="214143"/>
                    <a:pt x="305703" y="211782"/>
                    <a:pt x="304682" y="211080"/>
                  </a:cubicBezTo>
                  <a:cubicBezTo>
                    <a:pt x="304937" y="213441"/>
                    <a:pt x="303023" y="214717"/>
                    <a:pt x="305703" y="215355"/>
                  </a:cubicBezTo>
                  <a:close/>
                  <a:moveTo>
                    <a:pt x="292560" y="248913"/>
                  </a:moveTo>
                  <a:cubicBezTo>
                    <a:pt x="293198" y="250508"/>
                    <a:pt x="295559" y="252039"/>
                    <a:pt x="296643" y="251146"/>
                  </a:cubicBezTo>
                  <a:cubicBezTo>
                    <a:pt x="296579" y="249807"/>
                    <a:pt x="296452" y="248531"/>
                    <a:pt x="295750" y="247956"/>
                  </a:cubicBezTo>
                  <a:cubicBezTo>
                    <a:pt x="294410" y="248084"/>
                    <a:pt x="293134" y="248212"/>
                    <a:pt x="292560" y="248913"/>
                  </a:cubicBezTo>
                  <a:close/>
                  <a:moveTo>
                    <a:pt x="254472" y="264034"/>
                  </a:moveTo>
                  <a:cubicBezTo>
                    <a:pt x="253068" y="265820"/>
                    <a:pt x="250516" y="266777"/>
                    <a:pt x="251346" y="270350"/>
                  </a:cubicBezTo>
                  <a:cubicBezTo>
                    <a:pt x="256832" y="271051"/>
                    <a:pt x="260405" y="266203"/>
                    <a:pt x="267806" y="266905"/>
                  </a:cubicBezTo>
                  <a:cubicBezTo>
                    <a:pt x="270039" y="266522"/>
                    <a:pt x="273165" y="266905"/>
                    <a:pt x="272399" y="264225"/>
                  </a:cubicBezTo>
                  <a:cubicBezTo>
                    <a:pt x="272017" y="262056"/>
                    <a:pt x="269337" y="263076"/>
                    <a:pt x="267359" y="263140"/>
                  </a:cubicBezTo>
                  <a:cubicBezTo>
                    <a:pt x="265190" y="263268"/>
                    <a:pt x="262638" y="263779"/>
                    <a:pt x="260916" y="263842"/>
                  </a:cubicBezTo>
                  <a:cubicBezTo>
                    <a:pt x="260788" y="262503"/>
                    <a:pt x="259512" y="262758"/>
                    <a:pt x="259129" y="262439"/>
                  </a:cubicBezTo>
                  <a:cubicBezTo>
                    <a:pt x="257789" y="261163"/>
                    <a:pt x="257917" y="259121"/>
                    <a:pt x="256067" y="259504"/>
                  </a:cubicBezTo>
                  <a:cubicBezTo>
                    <a:pt x="254982" y="260461"/>
                    <a:pt x="254217" y="261864"/>
                    <a:pt x="254472" y="264034"/>
                  </a:cubicBezTo>
                  <a:close/>
                  <a:moveTo>
                    <a:pt x="72772" y="288533"/>
                  </a:moveTo>
                  <a:cubicBezTo>
                    <a:pt x="71432" y="289745"/>
                    <a:pt x="69774" y="290765"/>
                    <a:pt x="68817" y="292233"/>
                  </a:cubicBezTo>
                  <a:cubicBezTo>
                    <a:pt x="69646" y="292424"/>
                    <a:pt x="70284" y="292871"/>
                    <a:pt x="71113" y="293062"/>
                  </a:cubicBezTo>
                  <a:cubicBezTo>
                    <a:pt x="71624" y="292169"/>
                    <a:pt x="71305" y="290574"/>
                    <a:pt x="73027" y="290638"/>
                  </a:cubicBezTo>
                  <a:cubicBezTo>
                    <a:pt x="75579" y="290447"/>
                    <a:pt x="76153" y="292807"/>
                    <a:pt x="79663" y="291531"/>
                  </a:cubicBezTo>
                  <a:cubicBezTo>
                    <a:pt x="79471" y="290255"/>
                    <a:pt x="80428" y="289872"/>
                    <a:pt x="79854" y="288213"/>
                  </a:cubicBezTo>
                  <a:cubicBezTo>
                    <a:pt x="77812" y="288277"/>
                    <a:pt x="76600" y="287384"/>
                    <a:pt x="76728" y="284768"/>
                  </a:cubicBezTo>
                  <a:cubicBezTo>
                    <a:pt x="73793" y="284768"/>
                    <a:pt x="74431" y="287576"/>
                    <a:pt x="72772" y="288533"/>
                  </a:cubicBezTo>
                  <a:close/>
                  <a:moveTo>
                    <a:pt x="229526" y="284194"/>
                  </a:moveTo>
                  <a:cubicBezTo>
                    <a:pt x="226847" y="284194"/>
                    <a:pt x="225826" y="286810"/>
                    <a:pt x="223912" y="287512"/>
                  </a:cubicBezTo>
                  <a:cubicBezTo>
                    <a:pt x="222636" y="287639"/>
                    <a:pt x="221424" y="287831"/>
                    <a:pt x="220148" y="287958"/>
                  </a:cubicBezTo>
                  <a:cubicBezTo>
                    <a:pt x="219063" y="286618"/>
                    <a:pt x="216894" y="284194"/>
                    <a:pt x="215491" y="285215"/>
                  </a:cubicBezTo>
                  <a:cubicBezTo>
                    <a:pt x="214278" y="285598"/>
                    <a:pt x="215810" y="288086"/>
                    <a:pt x="214789" y="288596"/>
                  </a:cubicBezTo>
                  <a:cubicBezTo>
                    <a:pt x="213321" y="289872"/>
                    <a:pt x="210897" y="288852"/>
                    <a:pt x="210004" y="289681"/>
                  </a:cubicBezTo>
                  <a:cubicBezTo>
                    <a:pt x="210642" y="292743"/>
                    <a:pt x="213321" y="289553"/>
                    <a:pt x="215554" y="290702"/>
                  </a:cubicBezTo>
                  <a:cubicBezTo>
                    <a:pt x="216448" y="291850"/>
                    <a:pt x="216511" y="294019"/>
                    <a:pt x="218617" y="293636"/>
                  </a:cubicBezTo>
                  <a:cubicBezTo>
                    <a:pt x="220658" y="294019"/>
                    <a:pt x="220020" y="292105"/>
                    <a:pt x="221743" y="292233"/>
                  </a:cubicBezTo>
                  <a:cubicBezTo>
                    <a:pt x="227102" y="291659"/>
                    <a:pt x="233482" y="291786"/>
                    <a:pt x="233673" y="287129"/>
                  </a:cubicBezTo>
                  <a:cubicBezTo>
                    <a:pt x="232589" y="285087"/>
                    <a:pt x="231568" y="284194"/>
                    <a:pt x="229526" y="284194"/>
                  </a:cubicBezTo>
                  <a:close/>
                  <a:moveTo>
                    <a:pt x="266721" y="285534"/>
                  </a:moveTo>
                  <a:cubicBezTo>
                    <a:pt x="266785" y="286874"/>
                    <a:pt x="267742" y="287129"/>
                    <a:pt x="268571" y="287512"/>
                  </a:cubicBezTo>
                  <a:cubicBezTo>
                    <a:pt x="268763" y="288852"/>
                    <a:pt x="268954" y="290255"/>
                    <a:pt x="270486" y="290000"/>
                  </a:cubicBezTo>
                  <a:cubicBezTo>
                    <a:pt x="271187" y="288915"/>
                    <a:pt x="271251" y="287320"/>
                    <a:pt x="271060" y="285598"/>
                  </a:cubicBezTo>
                  <a:cubicBezTo>
                    <a:pt x="270230" y="284704"/>
                    <a:pt x="267742" y="284258"/>
                    <a:pt x="266721" y="285534"/>
                  </a:cubicBezTo>
                  <a:close/>
                  <a:moveTo>
                    <a:pt x="261235" y="295359"/>
                  </a:moveTo>
                  <a:cubicBezTo>
                    <a:pt x="260852" y="297783"/>
                    <a:pt x="261043" y="300718"/>
                    <a:pt x="260469" y="303015"/>
                  </a:cubicBezTo>
                  <a:cubicBezTo>
                    <a:pt x="263468" y="304100"/>
                    <a:pt x="266849" y="302632"/>
                    <a:pt x="267806" y="300590"/>
                  </a:cubicBezTo>
                  <a:cubicBezTo>
                    <a:pt x="268699" y="301484"/>
                    <a:pt x="269273" y="302824"/>
                    <a:pt x="271251" y="302377"/>
                  </a:cubicBezTo>
                  <a:cubicBezTo>
                    <a:pt x="272655" y="301866"/>
                    <a:pt x="272336" y="300016"/>
                    <a:pt x="274250" y="299889"/>
                  </a:cubicBezTo>
                  <a:cubicBezTo>
                    <a:pt x="273675" y="297656"/>
                    <a:pt x="274250" y="296252"/>
                    <a:pt x="274186" y="294466"/>
                  </a:cubicBezTo>
                  <a:cubicBezTo>
                    <a:pt x="270230" y="293381"/>
                    <a:pt x="265381" y="293445"/>
                    <a:pt x="261235" y="295359"/>
                  </a:cubicBezTo>
                  <a:close/>
                  <a:moveTo>
                    <a:pt x="308892" y="298230"/>
                  </a:moveTo>
                  <a:cubicBezTo>
                    <a:pt x="308956" y="297464"/>
                    <a:pt x="309658" y="297209"/>
                    <a:pt x="309786" y="296508"/>
                  </a:cubicBezTo>
                  <a:cubicBezTo>
                    <a:pt x="308318" y="294913"/>
                    <a:pt x="306596" y="298103"/>
                    <a:pt x="308892" y="29823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5" name="Google Shape;85;p2"/>
            <p:cNvSpPr/>
            <p:nvPr/>
          </p:nvSpPr>
          <p:spPr>
            <a:xfrm>
              <a:off x="2517702" y="3180287"/>
              <a:ext cx="3239" cy="2958"/>
            </a:xfrm>
            <a:custGeom>
              <a:rect b="b" l="l" r="r" t="t"/>
              <a:pathLst>
                <a:path extrusionOk="0" h="2958" w="3239">
                  <a:moveTo>
                    <a:pt x="0" y="24"/>
                  </a:moveTo>
                  <a:cubicBezTo>
                    <a:pt x="1978" y="-231"/>
                    <a:pt x="3828" y="1619"/>
                    <a:pt x="3062" y="2959"/>
                  </a:cubicBezTo>
                  <a:cubicBezTo>
                    <a:pt x="2105" y="2959"/>
                    <a:pt x="1723" y="2193"/>
                    <a:pt x="1723" y="917"/>
                  </a:cubicBezTo>
                  <a:cubicBezTo>
                    <a:pt x="702" y="1236"/>
                    <a:pt x="64" y="1045"/>
                    <a:pt x="0" y="2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grpSp>
      <p:grpSp>
        <p:nvGrpSpPr>
          <p:cNvPr id="86" name="Google Shape;86;p2"/>
          <p:cNvGrpSpPr/>
          <p:nvPr/>
        </p:nvGrpSpPr>
        <p:grpSpPr>
          <a:xfrm rot="-5400000">
            <a:off x="3052990" y="5043272"/>
            <a:ext cx="557784" cy="546809"/>
            <a:chOff x="2386148" y="3019695"/>
            <a:chExt cx="435735" cy="427161"/>
          </a:xfrm>
        </p:grpSpPr>
        <p:sp>
          <p:nvSpPr>
            <p:cNvPr id="87" name="Google Shape;87;p2"/>
            <p:cNvSpPr/>
            <p:nvPr/>
          </p:nvSpPr>
          <p:spPr>
            <a:xfrm>
              <a:off x="2461495" y="3048374"/>
              <a:ext cx="2615" cy="2615"/>
            </a:xfrm>
            <a:custGeom>
              <a:rect b="b" l="l" r="r" t="t"/>
              <a:pathLst>
                <a:path extrusionOk="0" h="2615" w="2615">
                  <a:moveTo>
                    <a:pt x="893" y="0"/>
                  </a:moveTo>
                  <a:cubicBezTo>
                    <a:pt x="1659" y="64"/>
                    <a:pt x="1850" y="829"/>
                    <a:pt x="2616" y="893"/>
                  </a:cubicBezTo>
                  <a:cubicBezTo>
                    <a:pt x="2488" y="1595"/>
                    <a:pt x="1786" y="1850"/>
                    <a:pt x="1723" y="2616"/>
                  </a:cubicBezTo>
                  <a:cubicBezTo>
                    <a:pt x="957" y="2488"/>
                    <a:pt x="766" y="1786"/>
                    <a:pt x="0" y="1723"/>
                  </a:cubicBezTo>
                  <a:cubicBezTo>
                    <a:pt x="128" y="957"/>
                    <a:pt x="829" y="766"/>
                    <a:pt x="89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8" name="Google Shape;88;p2"/>
            <p:cNvSpPr/>
            <p:nvPr/>
          </p:nvSpPr>
          <p:spPr>
            <a:xfrm>
              <a:off x="2445658" y="3052404"/>
              <a:ext cx="4839" cy="6050"/>
            </a:xfrm>
            <a:custGeom>
              <a:rect b="b" l="l" r="r" t="t"/>
              <a:pathLst>
                <a:path extrusionOk="0" h="6050" w="4839">
                  <a:moveTo>
                    <a:pt x="3587" y="117"/>
                  </a:moveTo>
                  <a:cubicBezTo>
                    <a:pt x="5437" y="1649"/>
                    <a:pt x="4863" y="4009"/>
                    <a:pt x="4225" y="6051"/>
                  </a:cubicBezTo>
                  <a:cubicBezTo>
                    <a:pt x="3077" y="5859"/>
                    <a:pt x="2566" y="4902"/>
                    <a:pt x="907" y="5349"/>
                  </a:cubicBezTo>
                  <a:cubicBezTo>
                    <a:pt x="-560" y="3052"/>
                    <a:pt x="-624" y="-712"/>
                    <a:pt x="3587" y="11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9" name="Google Shape;89;p2"/>
            <p:cNvSpPr/>
            <p:nvPr/>
          </p:nvSpPr>
          <p:spPr>
            <a:xfrm>
              <a:off x="2651493" y="3093623"/>
              <a:ext cx="4063" cy="5662"/>
            </a:xfrm>
            <a:custGeom>
              <a:rect b="b" l="l" r="r" t="t"/>
              <a:pathLst>
                <a:path extrusionOk="0" h="5662" w="4063">
                  <a:moveTo>
                    <a:pt x="378" y="48"/>
                  </a:moveTo>
                  <a:cubicBezTo>
                    <a:pt x="3185" y="-462"/>
                    <a:pt x="4844" y="3175"/>
                    <a:pt x="3695" y="5663"/>
                  </a:cubicBezTo>
                  <a:cubicBezTo>
                    <a:pt x="1271" y="5663"/>
                    <a:pt x="-898" y="2728"/>
                    <a:pt x="378" y="4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90" name="Google Shape;90;p2"/>
            <p:cNvSpPr/>
            <p:nvPr/>
          </p:nvSpPr>
          <p:spPr>
            <a:xfrm>
              <a:off x="2681505" y="3097882"/>
              <a:ext cx="1870" cy="2296"/>
            </a:xfrm>
            <a:custGeom>
              <a:rect b="b" l="l" r="r" t="t"/>
              <a:pathLst>
                <a:path extrusionOk="0" h="2296" w="1870">
                  <a:moveTo>
                    <a:pt x="224" y="128"/>
                  </a:moveTo>
                  <a:cubicBezTo>
                    <a:pt x="543" y="64"/>
                    <a:pt x="926" y="0"/>
                    <a:pt x="1309" y="0"/>
                  </a:cubicBezTo>
                  <a:cubicBezTo>
                    <a:pt x="1436" y="1467"/>
                    <a:pt x="2330" y="1021"/>
                    <a:pt x="1564" y="2169"/>
                  </a:cubicBezTo>
                  <a:cubicBezTo>
                    <a:pt x="1181" y="2169"/>
                    <a:pt x="862" y="2233"/>
                    <a:pt x="479" y="2297"/>
                  </a:cubicBezTo>
                  <a:cubicBezTo>
                    <a:pt x="-541" y="1276"/>
                    <a:pt x="416" y="1531"/>
                    <a:pt x="224"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91" name="Google Shape;91;p2"/>
            <p:cNvSpPr/>
            <p:nvPr/>
          </p:nvSpPr>
          <p:spPr>
            <a:xfrm>
              <a:off x="2648107" y="3103688"/>
              <a:ext cx="2296" cy="2232"/>
            </a:xfrm>
            <a:custGeom>
              <a:rect b="b" l="l" r="r" t="t"/>
              <a:pathLst>
                <a:path extrusionOk="0" h="2232" w="2296">
                  <a:moveTo>
                    <a:pt x="510" y="128"/>
                  </a:moveTo>
                  <a:cubicBezTo>
                    <a:pt x="829" y="64"/>
                    <a:pt x="1212" y="64"/>
                    <a:pt x="1595" y="0"/>
                  </a:cubicBezTo>
                  <a:cubicBezTo>
                    <a:pt x="1531" y="446"/>
                    <a:pt x="1850" y="446"/>
                    <a:pt x="2169" y="446"/>
                  </a:cubicBezTo>
                  <a:cubicBezTo>
                    <a:pt x="2233" y="829"/>
                    <a:pt x="2233" y="1148"/>
                    <a:pt x="2297" y="1531"/>
                  </a:cubicBezTo>
                  <a:cubicBezTo>
                    <a:pt x="1850" y="1467"/>
                    <a:pt x="1786" y="1786"/>
                    <a:pt x="1786" y="2105"/>
                  </a:cubicBezTo>
                  <a:cubicBezTo>
                    <a:pt x="1404" y="2169"/>
                    <a:pt x="1084" y="2169"/>
                    <a:pt x="702" y="2233"/>
                  </a:cubicBezTo>
                  <a:cubicBezTo>
                    <a:pt x="766" y="1786"/>
                    <a:pt x="447" y="1723"/>
                    <a:pt x="128" y="1723"/>
                  </a:cubicBezTo>
                  <a:cubicBezTo>
                    <a:pt x="128" y="1404"/>
                    <a:pt x="64" y="1021"/>
                    <a:pt x="0" y="638"/>
                  </a:cubicBezTo>
                  <a:cubicBezTo>
                    <a:pt x="510" y="766"/>
                    <a:pt x="574" y="446"/>
                    <a:pt x="510"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92" name="Google Shape;92;p2"/>
            <p:cNvSpPr/>
            <p:nvPr/>
          </p:nvSpPr>
          <p:spPr>
            <a:xfrm>
              <a:off x="2715522" y="3108577"/>
              <a:ext cx="3019" cy="5257"/>
            </a:xfrm>
            <a:custGeom>
              <a:rect b="b" l="l" r="r" t="t"/>
              <a:pathLst>
                <a:path extrusionOk="0" h="5257" w="3019">
                  <a:moveTo>
                    <a:pt x="1169" y="215"/>
                  </a:moveTo>
                  <a:cubicBezTo>
                    <a:pt x="3211" y="-869"/>
                    <a:pt x="1616" y="2512"/>
                    <a:pt x="3020" y="2193"/>
                  </a:cubicBezTo>
                  <a:cubicBezTo>
                    <a:pt x="2445" y="3533"/>
                    <a:pt x="2382" y="5319"/>
                    <a:pt x="85" y="5255"/>
                  </a:cubicBezTo>
                  <a:cubicBezTo>
                    <a:pt x="-234" y="4362"/>
                    <a:pt x="404" y="4171"/>
                    <a:pt x="1042" y="4043"/>
                  </a:cubicBezTo>
                  <a:cubicBezTo>
                    <a:pt x="850" y="2576"/>
                    <a:pt x="468" y="981"/>
                    <a:pt x="1169" y="21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93" name="Google Shape;93;p2"/>
            <p:cNvSpPr/>
            <p:nvPr/>
          </p:nvSpPr>
          <p:spPr>
            <a:xfrm>
              <a:off x="2721348" y="3111727"/>
              <a:ext cx="2777" cy="1692"/>
            </a:xfrm>
            <a:custGeom>
              <a:rect b="b" l="l" r="r" t="t"/>
              <a:pathLst>
                <a:path extrusionOk="0" h="1692" w="2777">
                  <a:moveTo>
                    <a:pt x="0" y="319"/>
                  </a:moveTo>
                  <a:cubicBezTo>
                    <a:pt x="893" y="191"/>
                    <a:pt x="1786" y="128"/>
                    <a:pt x="2680" y="0"/>
                  </a:cubicBezTo>
                  <a:cubicBezTo>
                    <a:pt x="3381" y="2233"/>
                    <a:pt x="64" y="2169"/>
                    <a:pt x="0" y="31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94" name="Google Shape;94;p2"/>
            <p:cNvSpPr/>
            <p:nvPr/>
          </p:nvSpPr>
          <p:spPr>
            <a:xfrm>
              <a:off x="2466846" y="3144073"/>
              <a:ext cx="3971" cy="5422"/>
            </a:xfrm>
            <a:custGeom>
              <a:rect b="b" l="l" r="r" t="t"/>
              <a:pathLst>
                <a:path extrusionOk="0" h="5422" w="3971">
                  <a:moveTo>
                    <a:pt x="710" y="0"/>
                  </a:moveTo>
                  <a:cubicBezTo>
                    <a:pt x="1412" y="383"/>
                    <a:pt x="2241" y="511"/>
                    <a:pt x="3453" y="255"/>
                  </a:cubicBezTo>
                  <a:cubicBezTo>
                    <a:pt x="4729" y="2871"/>
                    <a:pt x="3581" y="4849"/>
                    <a:pt x="774" y="5423"/>
                  </a:cubicBezTo>
                  <a:cubicBezTo>
                    <a:pt x="-311" y="3764"/>
                    <a:pt x="-183" y="1404"/>
                    <a:pt x="71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95" name="Google Shape;95;p2"/>
            <p:cNvSpPr/>
            <p:nvPr/>
          </p:nvSpPr>
          <p:spPr>
            <a:xfrm>
              <a:off x="2705665" y="3119510"/>
              <a:ext cx="7820" cy="7112"/>
            </a:xfrm>
            <a:custGeom>
              <a:rect b="b" l="l" r="r" t="t"/>
              <a:pathLst>
                <a:path extrusionOk="0" h="7112" w="7820">
                  <a:moveTo>
                    <a:pt x="2413" y="0"/>
                  </a:moveTo>
                  <a:cubicBezTo>
                    <a:pt x="4391" y="1723"/>
                    <a:pt x="9048" y="2999"/>
                    <a:pt x="7517" y="7082"/>
                  </a:cubicBezTo>
                  <a:cubicBezTo>
                    <a:pt x="3816" y="7465"/>
                    <a:pt x="2987" y="4211"/>
                    <a:pt x="52" y="3573"/>
                  </a:cubicBezTo>
                  <a:cubicBezTo>
                    <a:pt x="-394" y="1404"/>
                    <a:pt x="2158" y="1659"/>
                    <a:pt x="241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96" name="Google Shape;96;p2"/>
            <p:cNvSpPr/>
            <p:nvPr/>
          </p:nvSpPr>
          <p:spPr>
            <a:xfrm>
              <a:off x="2571265" y="3136128"/>
              <a:ext cx="3354" cy="1846"/>
            </a:xfrm>
            <a:custGeom>
              <a:rect b="b" l="l" r="r" t="t"/>
              <a:pathLst>
                <a:path extrusionOk="0" h="1846" w="3354">
                  <a:moveTo>
                    <a:pt x="3345" y="1501"/>
                  </a:moveTo>
                  <a:cubicBezTo>
                    <a:pt x="2197" y="1310"/>
                    <a:pt x="-291" y="2777"/>
                    <a:pt x="28" y="799"/>
                  </a:cubicBezTo>
                  <a:cubicBezTo>
                    <a:pt x="730" y="-157"/>
                    <a:pt x="3537" y="-604"/>
                    <a:pt x="3345" y="15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97" name="Google Shape;97;p2"/>
            <p:cNvSpPr/>
            <p:nvPr/>
          </p:nvSpPr>
          <p:spPr>
            <a:xfrm>
              <a:off x="2497469" y="3148666"/>
              <a:ext cx="2696" cy="1594"/>
            </a:xfrm>
            <a:custGeom>
              <a:rect b="b" l="l" r="r" t="t"/>
              <a:pathLst>
                <a:path extrusionOk="0" h="1594" w="2696">
                  <a:moveTo>
                    <a:pt x="9" y="255"/>
                  </a:moveTo>
                  <a:cubicBezTo>
                    <a:pt x="902" y="191"/>
                    <a:pt x="1795" y="64"/>
                    <a:pt x="2688" y="0"/>
                  </a:cubicBezTo>
                  <a:cubicBezTo>
                    <a:pt x="2880" y="1595"/>
                    <a:pt x="-183" y="2488"/>
                    <a:pt x="9" y="25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98" name="Google Shape;98;p2"/>
            <p:cNvSpPr/>
            <p:nvPr/>
          </p:nvSpPr>
          <p:spPr>
            <a:xfrm>
              <a:off x="2603256" y="3140838"/>
              <a:ext cx="1868" cy="3745"/>
            </a:xfrm>
            <a:custGeom>
              <a:rect b="b" l="l" r="r" t="t"/>
              <a:pathLst>
                <a:path extrusionOk="0" h="3745" w="1868">
                  <a:moveTo>
                    <a:pt x="0" y="108"/>
                  </a:moveTo>
                  <a:cubicBezTo>
                    <a:pt x="2105" y="-657"/>
                    <a:pt x="2169" y="2852"/>
                    <a:pt x="1467" y="3745"/>
                  </a:cubicBezTo>
                  <a:cubicBezTo>
                    <a:pt x="-638" y="3235"/>
                    <a:pt x="255" y="2469"/>
                    <a:pt x="0"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99" name="Google Shape;99;p2"/>
            <p:cNvSpPr/>
            <p:nvPr/>
          </p:nvSpPr>
          <p:spPr>
            <a:xfrm>
              <a:off x="2593043" y="3145762"/>
              <a:ext cx="2627" cy="1661"/>
            </a:xfrm>
            <a:custGeom>
              <a:rect b="b" l="l" r="r" t="t"/>
              <a:pathLst>
                <a:path extrusionOk="0" h="1661" w="2627">
                  <a:moveTo>
                    <a:pt x="2622" y="416"/>
                  </a:moveTo>
                  <a:cubicBezTo>
                    <a:pt x="2749" y="1820"/>
                    <a:pt x="771" y="1947"/>
                    <a:pt x="6" y="1246"/>
                  </a:cubicBezTo>
                  <a:cubicBezTo>
                    <a:pt x="-122" y="-158"/>
                    <a:pt x="1856" y="-286"/>
                    <a:pt x="2622" y="41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00" name="Google Shape;100;p2"/>
            <p:cNvSpPr/>
            <p:nvPr/>
          </p:nvSpPr>
          <p:spPr>
            <a:xfrm>
              <a:off x="2500731" y="3158186"/>
              <a:ext cx="3572" cy="3114"/>
            </a:xfrm>
            <a:custGeom>
              <a:rect b="b" l="l" r="r" t="t"/>
              <a:pathLst>
                <a:path extrusionOk="0" h="3114" w="3572">
                  <a:moveTo>
                    <a:pt x="0" y="177"/>
                  </a:moveTo>
                  <a:cubicBezTo>
                    <a:pt x="2552" y="-524"/>
                    <a:pt x="3317" y="943"/>
                    <a:pt x="3573" y="3048"/>
                  </a:cubicBezTo>
                  <a:cubicBezTo>
                    <a:pt x="1276" y="3495"/>
                    <a:pt x="766" y="1581"/>
                    <a:pt x="0" y="17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01" name="Google Shape;101;p2"/>
            <p:cNvSpPr/>
            <p:nvPr/>
          </p:nvSpPr>
          <p:spPr>
            <a:xfrm>
              <a:off x="2697704" y="3137302"/>
              <a:ext cx="3930" cy="7982"/>
            </a:xfrm>
            <a:custGeom>
              <a:rect b="b" l="l" r="r" t="t"/>
              <a:pathLst>
                <a:path extrusionOk="0" h="7982" w="3930">
                  <a:moveTo>
                    <a:pt x="3675" y="391"/>
                  </a:moveTo>
                  <a:cubicBezTo>
                    <a:pt x="3420" y="3708"/>
                    <a:pt x="3930" y="4984"/>
                    <a:pt x="3930" y="7983"/>
                  </a:cubicBezTo>
                  <a:cubicBezTo>
                    <a:pt x="1697" y="6324"/>
                    <a:pt x="4249" y="2049"/>
                    <a:pt x="39" y="2432"/>
                  </a:cubicBezTo>
                  <a:cubicBezTo>
                    <a:pt x="-344" y="454"/>
                    <a:pt x="2208" y="-630"/>
                    <a:pt x="3675" y="3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02" name="Google Shape;102;p2"/>
            <p:cNvSpPr/>
            <p:nvPr/>
          </p:nvSpPr>
          <p:spPr>
            <a:xfrm>
              <a:off x="2635730" y="3149152"/>
              <a:ext cx="3253" cy="1610"/>
            </a:xfrm>
            <a:custGeom>
              <a:rect b="b" l="l" r="r" t="t"/>
              <a:pathLst>
                <a:path extrusionOk="0" h="1610" w="3253">
                  <a:moveTo>
                    <a:pt x="0" y="216"/>
                  </a:moveTo>
                  <a:cubicBezTo>
                    <a:pt x="1340" y="-39"/>
                    <a:pt x="2552" y="-167"/>
                    <a:pt x="3254" y="407"/>
                  </a:cubicBezTo>
                  <a:cubicBezTo>
                    <a:pt x="2616" y="1364"/>
                    <a:pt x="0" y="2640"/>
                    <a:pt x="0" y="21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03" name="Google Shape;103;p2"/>
            <p:cNvSpPr/>
            <p:nvPr/>
          </p:nvSpPr>
          <p:spPr>
            <a:xfrm>
              <a:off x="2689764" y="3144814"/>
              <a:ext cx="2769" cy="1951"/>
            </a:xfrm>
            <a:custGeom>
              <a:rect b="b" l="l" r="r" t="t"/>
              <a:pathLst>
                <a:path extrusionOk="0" h="1951" w="2769">
                  <a:moveTo>
                    <a:pt x="2747" y="1491"/>
                  </a:moveTo>
                  <a:cubicBezTo>
                    <a:pt x="1918" y="2576"/>
                    <a:pt x="1152" y="1428"/>
                    <a:pt x="4" y="1236"/>
                  </a:cubicBezTo>
                  <a:cubicBezTo>
                    <a:pt x="-124" y="-359"/>
                    <a:pt x="3066" y="-550"/>
                    <a:pt x="2747" y="14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04" name="Google Shape;104;p2"/>
            <p:cNvSpPr/>
            <p:nvPr/>
          </p:nvSpPr>
          <p:spPr>
            <a:xfrm>
              <a:off x="2415687" y="3176736"/>
              <a:ext cx="9787" cy="8168"/>
            </a:xfrm>
            <a:custGeom>
              <a:rect b="b" l="l" r="r" t="t"/>
              <a:pathLst>
                <a:path extrusionOk="0" h="8168" w="9787">
                  <a:moveTo>
                    <a:pt x="7656" y="2"/>
                  </a:moveTo>
                  <a:cubicBezTo>
                    <a:pt x="9634" y="1087"/>
                    <a:pt x="10527" y="5489"/>
                    <a:pt x="9059" y="7466"/>
                  </a:cubicBezTo>
                  <a:cubicBezTo>
                    <a:pt x="6890" y="7658"/>
                    <a:pt x="4721" y="7977"/>
                    <a:pt x="2616" y="8168"/>
                  </a:cubicBezTo>
                  <a:cubicBezTo>
                    <a:pt x="1595" y="7020"/>
                    <a:pt x="1084" y="5233"/>
                    <a:pt x="0" y="4149"/>
                  </a:cubicBezTo>
                  <a:cubicBezTo>
                    <a:pt x="893" y="1469"/>
                    <a:pt x="2233" y="-62"/>
                    <a:pt x="7656" y="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05" name="Google Shape;105;p2"/>
            <p:cNvSpPr/>
            <p:nvPr/>
          </p:nvSpPr>
          <p:spPr>
            <a:xfrm>
              <a:off x="2486695" y="3173310"/>
              <a:ext cx="3321" cy="2130"/>
            </a:xfrm>
            <a:custGeom>
              <a:rect b="b" l="l" r="r" t="t"/>
              <a:pathLst>
                <a:path extrusionOk="0" h="2130" w="3321">
                  <a:moveTo>
                    <a:pt x="3318" y="1450"/>
                  </a:moveTo>
                  <a:cubicBezTo>
                    <a:pt x="2361" y="2790"/>
                    <a:pt x="957" y="1833"/>
                    <a:pt x="0" y="1259"/>
                  </a:cubicBezTo>
                  <a:cubicBezTo>
                    <a:pt x="319" y="47"/>
                    <a:pt x="3445" y="-910"/>
                    <a:pt x="3318" y="145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06" name="Google Shape;106;p2"/>
            <p:cNvSpPr/>
            <p:nvPr/>
          </p:nvSpPr>
          <p:spPr>
            <a:xfrm>
              <a:off x="2474127" y="3181932"/>
              <a:ext cx="5025" cy="4631"/>
            </a:xfrm>
            <a:custGeom>
              <a:rect b="b" l="l" r="r" t="t"/>
              <a:pathLst>
                <a:path extrusionOk="0" h="4631" w="5025">
                  <a:moveTo>
                    <a:pt x="4785" y="612"/>
                  </a:moveTo>
                  <a:cubicBezTo>
                    <a:pt x="5678" y="3292"/>
                    <a:pt x="3892" y="3802"/>
                    <a:pt x="2552" y="4631"/>
                  </a:cubicBezTo>
                  <a:cubicBezTo>
                    <a:pt x="1149" y="4121"/>
                    <a:pt x="574" y="2654"/>
                    <a:pt x="0" y="1123"/>
                  </a:cubicBezTo>
                  <a:cubicBezTo>
                    <a:pt x="1276" y="-345"/>
                    <a:pt x="2999" y="-217"/>
                    <a:pt x="4785" y="61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07" name="Google Shape;107;p2"/>
            <p:cNvSpPr/>
            <p:nvPr/>
          </p:nvSpPr>
          <p:spPr>
            <a:xfrm>
              <a:off x="2386148" y="3191476"/>
              <a:ext cx="46970" cy="32792"/>
            </a:xfrm>
            <a:custGeom>
              <a:rect b="b" l="l" r="r" t="t"/>
              <a:pathLst>
                <a:path extrusionOk="0" h="32792" w="46970">
                  <a:moveTo>
                    <a:pt x="44213" y="14419"/>
                  </a:moveTo>
                  <a:cubicBezTo>
                    <a:pt x="44149" y="16141"/>
                    <a:pt x="45362" y="16205"/>
                    <a:pt x="45170" y="18119"/>
                  </a:cubicBezTo>
                  <a:cubicBezTo>
                    <a:pt x="45106" y="20033"/>
                    <a:pt x="47913" y="19586"/>
                    <a:pt x="46638" y="21245"/>
                  </a:cubicBezTo>
                  <a:cubicBezTo>
                    <a:pt x="46063" y="22011"/>
                    <a:pt x="44660" y="21692"/>
                    <a:pt x="43894" y="20990"/>
                  </a:cubicBezTo>
                  <a:cubicBezTo>
                    <a:pt x="43001" y="23542"/>
                    <a:pt x="40704" y="25009"/>
                    <a:pt x="38535" y="26477"/>
                  </a:cubicBezTo>
                  <a:cubicBezTo>
                    <a:pt x="35281" y="25711"/>
                    <a:pt x="32347" y="27178"/>
                    <a:pt x="30688" y="29029"/>
                  </a:cubicBezTo>
                  <a:cubicBezTo>
                    <a:pt x="27498" y="29092"/>
                    <a:pt x="25648" y="27625"/>
                    <a:pt x="21884" y="28327"/>
                  </a:cubicBezTo>
                  <a:cubicBezTo>
                    <a:pt x="20480" y="27178"/>
                    <a:pt x="19076" y="26158"/>
                    <a:pt x="17226" y="25583"/>
                  </a:cubicBezTo>
                  <a:cubicBezTo>
                    <a:pt x="15568" y="25902"/>
                    <a:pt x="16142" y="28072"/>
                    <a:pt x="15440" y="29029"/>
                  </a:cubicBezTo>
                  <a:cubicBezTo>
                    <a:pt x="15185" y="29411"/>
                    <a:pt x="14228" y="29348"/>
                    <a:pt x="13909" y="29730"/>
                  </a:cubicBezTo>
                  <a:cubicBezTo>
                    <a:pt x="13526" y="30177"/>
                    <a:pt x="12888" y="31006"/>
                    <a:pt x="11931" y="31581"/>
                  </a:cubicBezTo>
                  <a:cubicBezTo>
                    <a:pt x="8358" y="31963"/>
                    <a:pt x="4785" y="32346"/>
                    <a:pt x="1213" y="32793"/>
                  </a:cubicBezTo>
                  <a:cubicBezTo>
                    <a:pt x="-63" y="30815"/>
                    <a:pt x="1" y="29539"/>
                    <a:pt x="1" y="26923"/>
                  </a:cubicBezTo>
                  <a:cubicBezTo>
                    <a:pt x="1" y="24690"/>
                    <a:pt x="2489" y="24307"/>
                    <a:pt x="1532" y="21309"/>
                  </a:cubicBezTo>
                  <a:cubicBezTo>
                    <a:pt x="3254" y="18948"/>
                    <a:pt x="6253" y="17545"/>
                    <a:pt x="8550" y="15631"/>
                  </a:cubicBezTo>
                  <a:cubicBezTo>
                    <a:pt x="7529" y="13334"/>
                    <a:pt x="7784" y="11739"/>
                    <a:pt x="7848" y="9187"/>
                  </a:cubicBezTo>
                  <a:cubicBezTo>
                    <a:pt x="9825" y="6380"/>
                    <a:pt x="12122" y="3764"/>
                    <a:pt x="14610" y="1340"/>
                  </a:cubicBezTo>
                  <a:cubicBezTo>
                    <a:pt x="18183" y="64"/>
                    <a:pt x="21756" y="957"/>
                    <a:pt x="26413" y="0"/>
                  </a:cubicBezTo>
                  <a:cubicBezTo>
                    <a:pt x="28646" y="1531"/>
                    <a:pt x="30943" y="2871"/>
                    <a:pt x="33431" y="4147"/>
                  </a:cubicBezTo>
                  <a:cubicBezTo>
                    <a:pt x="33686" y="7082"/>
                    <a:pt x="35473" y="8166"/>
                    <a:pt x="35792" y="10910"/>
                  </a:cubicBezTo>
                  <a:cubicBezTo>
                    <a:pt x="37578" y="13334"/>
                    <a:pt x="41406" y="13206"/>
                    <a:pt x="44213" y="1441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08" name="Google Shape;108;p2"/>
            <p:cNvSpPr/>
            <p:nvPr/>
          </p:nvSpPr>
          <p:spPr>
            <a:xfrm>
              <a:off x="2428734" y="3197664"/>
              <a:ext cx="2608" cy="3764"/>
            </a:xfrm>
            <a:custGeom>
              <a:rect b="b" l="l" r="r" t="t"/>
              <a:pathLst>
                <a:path extrusionOk="0" h="3764" w="2608">
                  <a:moveTo>
                    <a:pt x="223" y="191"/>
                  </a:moveTo>
                  <a:cubicBezTo>
                    <a:pt x="733" y="128"/>
                    <a:pt x="1308" y="64"/>
                    <a:pt x="1818" y="0"/>
                  </a:cubicBezTo>
                  <a:cubicBezTo>
                    <a:pt x="2647" y="638"/>
                    <a:pt x="2903" y="2999"/>
                    <a:pt x="2201" y="3764"/>
                  </a:cubicBezTo>
                  <a:cubicBezTo>
                    <a:pt x="797" y="3509"/>
                    <a:pt x="-543" y="1276"/>
                    <a:pt x="223" y="1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09" name="Google Shape;109;p2"/>
            <p:cNvSpPr/>
            <p:nvPr/>
          </p:nvSpPr>
          <p:spPr>
            <a:xfrm>
              <a:off x="2669990" y="3173049"/>
              <a:ext cx="3508" cy="2540"/>
            </a:xfrm>
            <a:custGeom>
              <a:rect b="b" l="l" r="r" t="t"/>
              <a:pathLst>
                <a:path extrusionOk="0" h="2540" w="3508">
                  <a:moveTo>
                    <a:pt x="0" y="244"/>
                  </a:moveTo>
                  <a:cubicBezTo>
                    <a:pt x="2361" y="-458"/>
                    <a:pt x="3509" y="371"/>
                    <a:pt x="3509" y="2540"/>
                  </a:cubicBezTo>
                  <a:cubicBezTo>
                    <a:pt x="2297" y="1775"/>
                    <a:pt x="255" y="2158"/>
                    <a:pt x="0" y="24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10" name="Google Shape;110;p2"/>
            <p:cNvSpPr/>
            <p:nvPr/>
          </p:nvSpPr>
          <p:spPr>
            <a:xfrm>
              <a:off x="2450139" y="3206227"/>
              <a:ext cx="4083" cy="4794"/>
            </a:xfrm>
            <a:custGeom>
              <a:rect b="b" l="l" r="r" t="t"/>
              <a:pathLst>
                <a:path extrusionOk="0" h="4794" w="4083">
                  <a:moveTo>
                    <a:pt x="383" y="4452"/>
                  </a:moveTo>
                  <a:cubicBezTo>
                    <a:pt x="255" y="3368"/>
                    <a:pt x="128" y="2283"/>
                    <a:pt x="0" y="1262"/>
                  </a:cubicBezTo>
                  <a:cubicBezTo>
                    <a:pt x="4466" y="-3459"/>
                    <a:pt x="6189" y="6749"/>
                    <a:pt x="383" y="445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11" name="Google Shape;111;p2"/>
            <p:cNvSpPr/>
            <p:nvPr/>
          </p:nvSpPr>
          <p:spPr>
            <a:xfrm>
              <a:off x="2436335" y="3214379"/>
              <a:ext cx="4807" cy="6124"/>
            </a:xfrm>
            <a:custGeom>
              <a:rect b="b" l="l" r="r" t="t"/>
              <a:pathLst>
                <a:path extrusionOk="0" h="6124" w="4807">
                  <a:moveTo>
                    <a:pt x="980" y="0"/>
                  </a:moveTo>
                  <a:cubicBezTo>
                    <a:pt x="3340" y="319"/>
                    <a:pt x="4042" y="2744"/>
                    <a:pt x="4808" y="5040"/>
                  </a:cubicBezTo>
                  <a:cubicBezTo>
                    <a:pt x="4042" y="6061"/>
                    <a:pt x="1681" y="5806"/>
                    <a:pt x="23" y="6125"/>
                  </a:cubicBezTo>
                  <a:cubicBezTo>
                    <a:pt x="-169" y="3637"/>
                    <a:pt x="916" y="2233"/>
                    <a:pt x="98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12" name="Google Shape;112;p2"/>
            <p:cNvSpPr/>
            <p:nvPr/>
          </p:nvSpPr>
          <p:spPr>
            <a:xfrm>
              <a:off x="2697105" y="3185396"/>
              <a:ext cx="3746" cy="2158"/>
            </a:xfrm>
            <a:custGeom>
              <a:rect b="b" l="l" r="r" t="t"/>
              <a:pathLst>
                <a:path extrusionOk="0" h="2158" w="3746">
                  <a:moveTo>
                    <a:pt x="3637" y="274"/>
                  </a:moveTo>
                  <a:cubicBezTo>
                    <a:pt x="4402" y="2443"/>
                    <a:pt x="957" y="2443"/>
                    <a:pt x="0" y="1741"/>
                  </a:cubicBezTo>
                  <a:cubicBezTo>
                    <a:pt x="255" y="-45"/>
                    <a:pt x="1914" y="-300"/>
                    <a:pt x="3637" y="27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13" name="Google Shape;113;p2"/>
            <p:cNvSpPr/>
            <p:nvPr/>
          </p:nvSpPr>
          <p:spPr>
            <a:xfrm>
              <a:off x="2441174" y="3231606"/>
              <a:ext cx="7769" cy="5290"/>
            </a:xfrm>
            <a:custGeom>
              <a:rect b="b" l="l" r="r" t="t"/>
              <a:pathLst>
                <a:path extrusionOk="0" h="5290" w="7769">
                  <a:moveTo>
                    <a:pt x="7753" y="4337"/>
                  </a:moveTo>
                  <a:cubicBezTo>
                    <a:pt x="5456" y="5932"/>
                    <a:pt x="1181" y="5422"/>
                    <a:pt x="33" y="3572"/>
                  </a:cubicBezTo>
                  <a:cubicBezTo>
                    <a:pt x="-605" y="-2106"/>
                    <a:pt x="8199" y="-384"/>
                    <a:pt x="7753" y="433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14" name="Google Shape;114;p2"/>
            <p:cNvSpPr/>
            <p:nvPr/>
          </p:nvSpPr>
          <p:spPr>
            <a:xfrm>
              <a:off x="2404352" y="3239348"/>
              <a:ext cx="4042" cy="5238"/>
            </a:xfrm>
            <a:custGeom>
              <a:rect b="b" l="l" r="r" t="t"/>
              <a:pathLst>
                <a:path extrusionOk="0" h="5238" w="4042">
                  <a:moveTo>
                    <a:pt x="3105" y="104"/>
                  </a:moveTo>
                  <a:cubicBezTo>
                    <a:pt x="3999" y="870"/>
                    <a:pt x="4381" y="3996"/>
                    <a:pt x="3680" y="4953"/>
                  </a:cubicBezTo>
                  <a:cubicBezTo>
                    <a:pt x="-340" y="6803"/>
                    <a:pt x="-1807" y="-980"/>
                    <a:pt x="3105" y="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15" name="Google Shape;115;p2"/>
            <p:cNvSpPr/>
            <p:nvPr/>
          </p:nvSpPr>
          <p:spPr>
            <a:xfrm>
              <a:off x="2702847" y="3232316"/>
              <a:ext cx="7081" cy="6115"/>
            </a:xfrm>
            <a:custGeom>
              <a:rect b="b" l="l" r="r" t="t"/>
              <a:pathLst>
                <a:path extrusionOk="0" h="6115" w="7081">
                  <a:moveTo>
                    <a:pt x="7082" y="1841"/>
                  </a:moveTo>
                  <a:cubicBezTo>
                    <a:pt x="6827" y="4266"/>
                    <a:pt x="5040" y="5414"/>
                    <a:pt x="2680" y="6116"/>
                  </a:cubicBezTo>
                  <a:cubicBezTo>
                    <a:pt x="574" y="5159"/>
                    <a:pt x="2871" y="1905"/>
                    <a:pt x="0" y="1522"/>
                  </a:cubicBezTo>
                  <a:cubicBezTo>
                    <a:pt x="1850" y="-2050"/>
                    <a:pt x="4147" y="1778"/>
                    <a:pt x="7082" y="184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16" name="Google Shape;116;p2"/>
            <p:cNvSpPr/>
            <p:nvPr/>
          </p:nvSpPr>
          <p:spPr>
            <a:xfrm>
              <a:off x="2716627" y="3243295"/>
              <a:ext cx="10472" cy="10550"/>
            </a:xfrm>
            <a:custGeom>
              <a:rect b="b" l="l" r="r" t="t"/>
              <a:pathLst>
                <a:path extrusionOk="0" h="10550" w="10472">
                  <a:moveTo>
                    <a:pt x="9060" y="10321"/>
                  </a:moveTo>
                  <a:cubicBezTo>
                    <a:pt x="7720" y="11214"/>
                    <a:pt x="7911" y="9236"/>
                    <a:pt x="6763" y="8917"/>
                  </a:cubicBezTo>
                  <a:cubicBezTo>
                    <a:pt x="6125" y="8726"/>
                    <a:pt x="5168" y="9427"/>
                    <a:pt x="4594" y="9172"/>
                  </a:cubicBezTo>
                  <a:cubicBezTo>
                    <a:pt x="3190" y="8598"/>
                    <a:pt x="2233" y="6301"/>
                    <a:pt x="0" y="6939"/>
                  </a:cubicBezTo>
                  <a:cubicBezTo>
                    <a:pt x="766" y="3175"/>
                    <a:pt x="3381" y="-717"/>
                    <a:pt x="7975" y="113"/>
                  </a:cubicBezTo>
                  <a:cubicBezTo>
                    <a:pt x="7337" y="1835"/>
                    <a:pt x="10208" y="2091"/>
                    <a:pt x="10463" y="3111"/>
                  </a:cubicBezTo>
                  <a:cubicBezTo>
                    <a:pt x="10591" y="3686"/>
                    <a:pt x="9315" y="4451"/>
                    <a:pt x="9060" y="5472"/>
                  </a:cubicBezTo>
                  <a:cubicBezTo>
                    <a:pt x="8677" y="7131"/>
                    <a:pt x="10144" y="8789"/>
                    <a:pt x="9060" y="1032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17" name="Google Shape;117;p2"/>
            <p:cNvSpPr/>
            <p:nvPr/>
          </p:nvSpPr>
          <p:spPr>
            <a:xfrm>
              <a:off x="2444907" y="3277772"/>
              <a:ext cx="6125" cy="2958"/>
            </a:xfrm>
            <a:custGeom>
              <a:rect b="b" l="l" r="r" t="t"/>
              <a:pathLst>
                <a:path extrusionOk="0" h="2958" w="6125">
                  <a:moveTo>
                    <a:pt x="0" y="470"/>
                  </a:moveTo>
                  <a:cubicBezTo>
                    <a:pt x="1467" y="-934"/>
                    <a:pt x="4275" y="1236"/>
                    <a:pt x="6125" y="1427"/>
                  </a:cubicBezTo>
                  <a:cubicBezTo>
                    <a:pt x="6189" y="3086"/>
                    <a:pt x="3573" y="2639"/>
                    <a:pt x="1914" y="2958"/>
                  </a:cubicBezTo>
                  <a:cubicBezTo>
                    <a:pt x="829" y="2703"/>
                    <a:pt x="1914" y="-232"/>
                    <a:pt x="0" y="47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18" name="Google Shape;118;p2"/>
            <p:cNvSpPr/>
            <p:nvPr/>
          </p:nvSpPr>
          <p:spPr>
            <a:xfrm>
              <a:off x="2458488" y="3281389"/>
              <a:ext cx="3717" cy="1781"/>
            </a:xfrm>
            <a:custGeom>
              <a:rect b="b" l="l" r="r" t="t"/>
              <a:pathLst>
                <a:path extrusionOk="0" h="1781" w="3717">
                  <a:moveTo>
                    <a:pt x="3709" y="426"/>
                  </a:moveTo>
                  <a:cubicBezTo>
                    <a:pt x="3900" y="2021"/>
                    <a:pt x="838" y="2021"/>
                    <a:pt x="9" y="1383"/>
                  </a:cubicBezTo>
                  <a:cubicBezTo>
                    <a:pt x="-183" y="-212"/>
                    <a:pt x="2879" y="-275"/>
                    <a:pt x="3709" y="42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19" name="Google Shape;119;p2"/>
            <p:cNvSpPr/>
            <p:nvPr/>
          </p:nvSpPr>
          <p:spPr>
            <a:xfrm>
              <a:off x="2448812" y="3284115"/>
              <a:ext cx="3637" cy="4973"/>
            </a:xfrm>
            <a:custGeom>
              <a:rect b="b" l="l" r="r" t="t"/>
              <a:pathLst>
                <a:path extrusionOk="0" h="4973" w="3637">
                  <a:moveTo>
                    <a:pt x="625" y="189"/>
                  </a:moveTo>
                  <a:cubicBezTo>
                    <a:pt x="2092" y="-449"/>
                    <a:pt x="2092" y="763"/>
                    <a:pt x="3368" y="444"/>
                  </a:cubicBezTo>
                  <a:cubicBezTo>
                    <a:pt x="4261" y="3059"/>
                    <a:pt x="2730" y="3825"/>
                    <a:pt x="1709" y="4973"/>
                  </a:cubicBezTo>
                  <a:cubicBezTo>
                    <a:pt x="-524" y="4335"/>
                    <a:pt x="-205" y="1911"/>
                    <a:pt x="625" y="18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20" name="Google Shape;120;p2"/>
            <p:cNvSpPr/>
            <p:nvPr/>
          </p:nvSpPr>
          <p:spPr>
            <a:xfrm>
              <a:off x="2714960" y="3255338"/>
              <a:ext cx="4857" cy="5333"/>
            </a:xfrm>
            <a:custGeom>
              <a:rect b="b" l="l" r="r" t="t"/>
              <a:pathLst>
                <a:path extrusionOk="0" h="5333" w="4857">
                  <a:moveTo>
                    <a:pt x="9" y="0"/>
                  </a:moveTo>
                  <a:cubicBezTo>
                    <a:pt x="902" y="702"/>
                    <a:pt x="1285" y="2042"/>
                    <a:pt x="3390" y="1276"/>
                  </a:cubicBezTo>
                  <a:cubicBezTo>
                    <a:pt x="3901" y="2233"/>
                    <a:pt x="4539" y="3126"/>
                    <a:pt x="4857" y="4402"/>
                  </a:cubicBezTo>
                  <a:cubicBezTo>
                    <a:pt x="3645" y="4976"/>
                    <a:pt x="1285" y="5870"/>
                    <a:pt x="9" y="4912"/>
                  </a:cubicBezTo>
                  <a:cubicBezTo>
                    <a:pt x="1221" y="2488"/>
                    <a:pt x="-119" y="1531"/>
                    <a:pt x="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21" name="Google Shape;121;p2"/>
            <p:cNvSpPr/>
            <p:nvPr/>
          </p:nvSpPr>
          <p:spPr>
            <a:xfrm>
              <a:off x="2410838" y="3297178"/>
              <a:ext cx="7655" cy="4993"/>
            </a:xfrm>
            <a:custGeom>
              <a:rect b="b" l="l" r="r" t="t"/>
              <a:pathLst>
                <a:path extrusionOk="0" h="4993" w="7655">
                  <a:moveTo>
                    <a:pt x="7656" y="2501"/>
                  </a:moveTo>
                  <a:cubicBezTo>
                    <a:pt x="4019" y="2310"/>
                    <a:pt x="4019" y="5117"/>
                    <a:pt x="319" y="4989"/>
                  </a:cubicBezTo>
                  <a:cubicBezTo>
                    <a:pt x="191" y="3905"/>
                    <a:pt x="64" y="2820"/>
                    <a:pt x="0" y="1799"/>
                  </a:cubicBezTo>
                  <a:cubicBezTo>
                    <a:pt x="3190" y="778"/>
                    <a:pt x="6444" y="-2029"/>
                    <a:pt x="7656" y="25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22" name="Google Shape;122;p2"/>
            <p:cNvSpPr/>
            <p:nvPr/>
          </p:nvSpPr>
          <p:spPr>
            <a:xfrm>
              <a:off x="2430321" y="3311928"/>
              <a:ext cx="1762" cy="2232"/>
            </a:xfrm>
            <a:custGeom>
              <a:rect b="b" l="l" r="r" t="t"/>
              <a:pathLst>
                <a:path extrusionOk="0" h="2232" w="1762">
                  <a:moveTo>
                    <a:pt x="423" y="0"/>
                  </a:moveTo>
                  <a:cubicBezTo>
                    <a:pt x="1379" y="0"/>
                    <a:pt x="1762" y="766"/>
                    <a:pt x="1762" y="2041"/>
                  </a:cubicBezTo>
                  <a:cubicBezTo>
                    <a:pt x="1252" y="2105"/>
                    <a:pt x="678" y="2169"/>
                    <a:pt x="167" y="2233"/>
                  </a:cubicBezTo>
                  <a:cubicBezTo>
                    <a:pt x="-279" y="1084"/>
                    <a:pt x="295" y="766"/>
                    <a:pt x="42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23" name="Google Shape;123;p2"/>
            <p:cNvSpPr/>
            <p:nvPr/>
          </p:nvSpPr>
          <p:spPr>
            <a:xfrm>
              <a:off x="2440696" y="3316308"/>
              <a:ext cx="6316" cy="6393"/>
            </a:xfrm>
            <a:custGeom>
              <a:rect b="b" l="l" r="r" t="t"/>
              <a:pathLst>
                <a:path extrusionOk="0" h="6393" w="6316">
                  <a:moveTo>
                    <a:pt x="4658" y="23"/>
                  </a:moveTo>
                  <a:cubicBezTo>
                    <a:pt x="5998" y="788"/>
                    <a:pt x="6189" y="3021"/>
                    <a:pt x="6317" y="5254"/>
                  </a:cubicBezTo>
                  <a:cubicBezTo>
                    <a:pt x="4403" y="6530"/>
                    <a:pt x="2552" y="6721"/>
                    <a:pt x="383" y="5892"/>
                  </a:cubicBezTo>
                  <a:cubicBezTo>
                    <a:pt x="319" y="4169"/>
                    <a:pt x="-446" y="1937"/>
                    <a:pt x="383" y="979"/>
                  </a:cubicBezTo>
                  <a:cubicBezTo>
                    <a:pt x="2170" y="916"/>
                    <a:pt x="2552" y="-169"/>
                    <a:pt x="4658" y="2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24" name="Google Shape;124;p2"/>
            <p:cNvSpPr/>
            <p:nvPr/>
          </p:nvSpPr>
          <p:spPr>
            <a:xfrm>
              <a:off x="2710494" y="3292836"/>
              <a:ext cx="2267" cy="2024"/>
            </a:xfrm>
            <a:custGeom>
              <a:rect b="b" l="l" r="r" t="t"/>
              <a:pathLst>
                <a:path extrusionOk="0" h="2024" w="2267">
                  <a:moveTo>
                    <a:pt x="2178" y="335"/>
                  </a:moveTo>
                  <a:cubicBezTo>
                    <a:pt x="2816" y="2376"/>
                    <a:pt x="-183" y="2695"/>
                    <a:pt x="9" y="590"/>
                  </a:cubicBezTo>
                  <a:cubicBezTo>
                    <a:pt x="1476" y="463"/>
                    <a:pt x="1030" y="-495"/>
                    <a:pt x="2178" y="33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25" name="Google Shape;125;p2"/>
            <p:cNvSpPr/>
            <p:nvPr/>
          </p:nvSpPr>
          <p:spPr>
            <a:xfrm>
              <a:off x="2420025" y="3325061"/>
              <a:ext cx="10335" cy="9789"/>
            </a:xfrm>
            <a:custGeom>
              <a:rect b="b" l="l" r="r" t="t"/>
              <a:pathLst>
                <a:path extrusionOk="0" h="9789" w="10335">
                  <a:moveTo>
                    <a:pt x="10335" y="8112"/>
                  </a:moveTo>
                  <a:cubicBezTo>
                    <a:pt x="8422" y="10154"/>
                    <a:pt x="3062" y="10090"/>
                    <a:pt x="702" y="9197"/>
                  </a:cubicBezTo>
                  <a:cubicBezTo>
                    <a:pt x="447" y="7028"/>
                    <a:pt x="255" y="4922"/>
                    <a:pt x="0" y="2753"/>
                  </a:cubicBezTo>
                  <a:cubicBezTo>
                    <a:pt x="1340" y="2179"/>
                    <a:pt x="1467" y="648"/>
                    <a:pt x="2999" y="265"/>
                  </a:cubicBezTo>
                  <a:cubicBezTo>
                    <a:pt x="4211" y="-500"/>
                    <a:pt x="4274" y="584"/>
                    <a:pt x="5295" y="1095"/>
                  </a:cubicBezTo>
                  <a:cubicBezTo>
                    <a:pt x="7337" y="2115"/>
                    <a:pt x="10335" y="3647"/>
                    <a:pt x="10335" y="811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26" name="Google Shape;126;p2"/>
            <p:cNvSpPr/>
            <p:nvPr/>
          </p:nvSpPr>
          <p:spPr>
            <a:xfrm>
              <a:off x="2434508" y="3325435"/>
              <a:ext cx="3189" cy="3718"/>
            </a:xfrm>
            <a:custGeom>
              <a:rect b="b" l="l" r="r" t="t"/>
              <a:pathLst>
                <a:path extrusionOk="0" h="3718" w="3189">
                  <a:moveTo>
                    <a:pt x="3190" y="402"/>
                  </a:moveTo>
                  <a:cubicBezTo>
                    <a:pt x="3126" y="1678"/>
                    <a:pt x="2807" y="2698"/>
                    <a:pt x="2488" y="3719"/>
                  </a:cubicBezTo>
                  <a:cubicBezTo>
                    <a:pt x="1212" y="3273"/>
                    <a:pt x="383" y="2316"/>
                    <a:pt x="0" y="721"/>
                  </a:cubicBezTo>
                  <a:cubicBezTo>
                    <a:pt x="1212" y="465"/>
                    <a:pt x="2105" y="-556"/>
                    <a:pt x="3190" y="40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27" name="Google Shape;127;p2"/>
            <p:cNvSpPr/>
            <p:nvPr/>
          </p:nvSpPr>
          <p:spPr>
            <a:xfrm>
              <a:off x="2443567" y="3323983"/>
              <a:ext cx="12276" cy="14205"/>
            </a:xfrm>
            <a:custGeom>
              <a:rect b="b" l="l" r="r" t="t"/>
              <a:pathLst>
                <a:path extrusionOk="0" h="14205" w="12276">
                  <a:moveTo>
                    <a:pt x="7975" y="13911"/>
                  </a:moveTo>
                  <a:cubicBezTo>
                    <a:pt x="4594" y="14677"/>
                    <a:pt x="2488" y="13848"/>
                    <a:pt x="766" y="12572"/>
                  </a:cubicBezTo>
                  <a:cubicBezTo>
                    <a:pt x="510" y="10275"/>
                    <a:pt x="255" y="7915"/>
                    <a:pt x="0" y="5554"/>
                  </a:cubicBezTo>
                  <a:cubicBezTo>
                    <a:pt x="1467" y="3513"/>
                    <a:pt x="2679" y="-124"/>
                    <a:pt x="5933" y="3"/>
                  </a:cubicBezTo>
                  <a:cubicBezTo>
                    <a:pt x="7528" y="67"/>
                    <a:pt x="7018" y="1024"/>
                    <a:pt x="8804" y="1343"/>
                  </a:cubicBezTo>
                  <a:cubicBezTo>
                    <a:pt x="9697" y="2683"/>
                    <a:pt x="10910" y="3640"/>
                    <a:pt x="11930" y="4788"/>
                  </a:cubicBezTo>
                  <a:cubicBezTo>
                    <a:pt x="13462" y="10147"/>
                    <a:pt x="9506" y="11041"/>
                    <a:pt x="7975" y="1391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28" name="Google Shape;128;p2"/>
            <p:cNvSpPr/>
            <p:nvPr/>
          </p:nvSpPr>
          <p:spPr>
            <a:xfrm>
              <a:off x="2715444" y="3296211"/>
              <a:ext cx="11554" cy="7378"/>
            </a:xfrm>
            <a:custGeom>
              <a:rect b="b" l="l" r="r" t="t"/>
              <a:pathLst>
                <a:path extrusionOk="0" h="7378" w="11554">
                  <a:moveTo>
                    <a:pt x="11518" y="3532"/>
                  </a:moveTo>
                  <a:cubicBezTo>
                    <a:pt x="11837" y="5446"/>
                    <a:pt x="9923" y="5510"/>
                    <a:pt x="9732" y="6977"/>
                  </a:cubicBezTo>
                  <a:cubicBezTo>
                    <a:pt x="8520" y="6913"/>
                    <a:pt x="7627" y="7487"/>
                    <a:pt x="6478" y="7360"/>
                  </a:cubicBezTo>
                  <a:cubicBezTo>
                    <a:pt x="5521" y="7232"/>
                    <a:pt x="4883" y="6531"/>
                    <a:pt x="3607" y="6020"/>
                  </a:cubicBezTo>
                  <a:cubicBezTo>
                    <a:pt x="1948" y="5382"/>
                    <a:pt x="991" y="5701"/>
                    <a:pt x="162" y="4234"/>
                  </a:cubicBezTo>
                  <a:cubicBezTo>
                    <a:pt x="-348" y="2320"/>
                    <a:pt x="481" y="1554"/>
                    <a:pt x="800" y="342"/>
                  </a:cubicBezTo>
                  <a:cubicBezTo>
                    <a:pt x="2012" y="342"/>
                    <a:pt x="3097" y="-105"/>
                    <a:pt x="3990" y="23"/>
                  </a:cubicBezTo>
                  <a:cubicBezTo>
                    <a:pt x="5266" y="150"/>
                    <a:pt x="5202" y="980"/>
                    <a:pt x="6351" y="1363"/>
                  </a:cubicBezTo>
                  <a:cubicBezTo>
                    <a:pt x="7244" y="1682"/>
                    <a:pt x="8520" y="1044"/>
                    <a:pt x="9604" y="1554"/>
                  </a:cubicBezTo>
                  <a:cubicBezTo>
                    <a:pt x="10689" y="1937"/>
                    <a:pt x="10753" y="2830"/>
                    <a:pt x="11518" y="353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29" name="Google Shape;129;p2"/>
            <p:cNvSpPr/>
            <p:nvPr/>
          </p:nvSpPr>
          <p:spPr>
            <a:xfrm>
              <a:off x="2740552" y="3293426"/>
              <a:ext cx="4532" cy="4159"/>
            </a:xfrm>
            <a:custGeom>
              <a:rect b="b" l="l" r="r" t="t"/>
              <a:pathLst>
                <a:path extrusionOk="0" h="4159" w="4532">
                  <a:moveTo>
                    <a:pt x="3700" y="0"/>
                  </a:moveTo>
                  <a:cubicBezTo>
                    <a:pt x="3445" y="1595"/>
                    <a:pt x="4594" y="1340"/>
                    <a:pt x="4530" y="2616"/>
                  </a:cubicBezTo>
                  <a:cubicBezTo>
                    <a:pt x="3700" y="3445"/>
                    <a:pt x="2871" y="4275"/>
                    <a:pt x="893" y="4147"/>
                  </a:cubicBezTo>
                  <a:cubicBezTo>
                    <a:pt x="191" y="3573"/>
                    <a:pt x="64" y="2297"/>
                    <a:pt x="0" y="957"/>
                  </a:cubicBezTo>
                  <a:cubicBezTo>
                    <a:pt x="574" y="128"/>
                    <a:pt x="2297" y="191"/>
                    <a:pt x="370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30" name="Google Shape;130;p2"/>
            <p:cNvSpPr/>
            <p:nvPr/>
          </p:nvSpPr>
          <p:spPr>
            <a:xfrm>
              <a:off x="2731241" y="3296999"/>
              <a:ext cx="4157" cy="4848"/>
            </a:xfrm>
            <a:custGeom>
              <a:rect b="b" l="l" r="r" t="t"/>
              <a:pathLst>
                <a:path extrusionOk="0" h="4848" w="4157">
                  <a:moveTo>
                    <a:pt x="379" y="0"/>
                  </a:moveTo>
                  <a:cubicBezTo>
                    <a:pt x="2612" y="319"/>
                    <a:pt x="4335" y="1148"/>
                    <a:pt x="4143" y="4466"/>
                  </a:cubicBezTo>
                  <a:cubicBezTo>
                    <a:pt x="3059" y="4594"/>
                    <a:pt x="1974" y="4721"/>
                    <a:pt x="953" y="4849"/>
                  </a:cubicBezTo>
                  <a:cubicBezTo>
                    <a:pt x="-4" y="4083"/>
                    <a:pt x="-323" y="957"/>
                    <a:pt x="37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31" name="Google Shape;131;p2"/>
            <p:cNvSpPr/>
            <p:nvPr/>
          </p:nvSpPr>
          <p:spPr>
            <a:xfrm>
              <a:off x="2760794" y="3299741"/>
              <a:ext cx="4256" cy="5385"/>
            </a:xfrm>
            <a:custGeom>
              <a:rect b="b" l="l" r="r" t="t"/>
              <a:pathLst>
                <a:path extrusionOk="0" h="5385" w="4256">
                  <a:moveTo>
                    <a:pt x="493" y="1"/>
                  </a:moveTo>
                  <a:cubicBezTo>
                    <a:pt x="2981" y="-63"/>
                    <a:pt x="3364" y="2553"/>
                    <a:pt x="4257" y="4467"/>
                  </a:cubicBezTo>
                  <a:cubicBezTo>
                    <a:pt x="2981" y="4595"/>
                    <a:pt x="2790" y="5552"/>
                    <a:pt x="1131" y="5360"/>
                  </a:cubicBezTo>
                  <a:cubicBezTo>
                    <a:pt x="-209" y="3191"/>
                    <a:pt x="-273" y="2298"/>
                    <a:pt x="493" y="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32" name="Google Shape;132;p2"/>
            <p:cNvSpPr/>
            <p:nvPr/>
          </p:nvSpPr>
          <p:spPr>
            <a:xfrm>
              <a:off x="2392010" y="3353564"/>
              <a:ext cx="4027" cy="4505"/>
            </a:xfrm>
            <a:custGeom>
              <a:rect b="b" l="l" r="r" t="t"/>
              <a:pathLst>
                <a:path extrusionOk="0" h="4505" w="4027">
                  <a:moveTo>
                    <a:pt x="390" y="153"/>
                  </a:moveTo>
                  <a:cubicBezTo>
                    <a:pt x="3070" y="-485"/>
                    <a:pt x="4027" y="918"/>
                    <a:pt x="4027" y="3534"/>
                  </a:cubicBezTo>
                  <a:cubicBezTo>
                    <a:pt x="2815" y="3853"/>
                    <a:pt x="2113" y="4619"/>
                    <a:pt x="327" y="4491"/>
                  </a:cubicBezTo>
                  <a:cubicBezTo>
                    <a:pt x="199" y="2960"/>
                    <a:pt x="-375" y="1046"/>
                    <a:pt x="390" y="15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33" name="Google Shape;133;p2"/>
            <p:cNvSpPr/>
            <p:nvPr/>
          </p:nvSpPr>
          <p:spPr>
            <a:xfrm>
              <a:off x="2404235" y="3361628"/>
              <a:ext cx="3290" cy="2617"/>
            </a:xfrm>
            <a:custGeom>
              <a:rect b="b" l="l" r="r" t="t"/>
              <a:pathLst>
                <a:path extrusionOk="0" h="2617" w="3290">
                  <a:moveTo>
                    <a:pt x="415" y="0"/>
                  </a:moveTo>
                  <a:cubicBezTo>
                    <a:pt x="1436" y="383"/>
                    <a:pt x="2137" y="1148"/>
                    <a:pt x="3286" y="1340"/>
                  </a:cubicBezTo>
                  <a:cubicBezTo>
                    <a:pt x="3413" y="2807"/>
                    <a:pt x="925" y="2871"/>
                    <a:pt x="96" y="2233"/>
                  </a:cubicBezTo>
                  <a:cubicBezTo>
                    <a:pt x="-223" y="1084"/>
                    <a:pt x="351" y="766"/>
                    <a:pt x="415"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34" name="Google Shape;134;p2"/>
            <p:cNvSpPr/>
            <p:nvPr/>
          </p:nvSpPr>
          <p:spPr>
            <a:xfrm>
              <a:off x="2396802" y="3363179"/>
              <a:ext cx="5367" cy="2012"/>
            </a:xfrm>
            <a:custGeom>
              <a:rect b="b" l="l" r="r" t="t"/>
              <a:pathLst>
                <a:path extrusionOk="0" h="2012" w="5367">
                  <a:moveTo>
                    <a:pt x="5359" y="363"/>
                  </a:moveTo>
                  <a:cubicBezTo>
                    <a:pt x="5614" y="1830"/>
                    <a:pt x="0" y="2915"/>
                    <a:pt x="0" y="937"/>
                  </a:cubicBezTo>
                  <a:cubicBezTo>
                    <a:pt x="893" y="44"/>
                    <a:pt x="4275" y="-339"/>
                    <a:pt x="5359" y="36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35" name="Google Shape;135;p2"/>
            <p:cNvSpPr/>
            <p:nvPr/>
          </p:nvSpPr>
          <p:spPr>
            <a:xfrm>
              <a:off x="2421812" y="3362776"/>
              <a:ext cx="2163" cy="2296"/>
            </a:xfrm>
            <a:custGeom>
              <a:rect b="b" l="l" r="r" t="t"/>
              <a:pathLst>
                <a:path extrusionOk="0" h="2296" w="2163">
                  <a:moveTo>
                    <a:pt x="2042" y="0"/>
                  </a:moveTo>
                  <a:cubicBezTo>
                    <a:pt x="2361" y="1404"/>
                    <a:pt x="2105" y="2297"/>
                    <a:pt x="638" y="2297"/>
                  </a:cubicBezTo>
                  <a:cubicBezTo>
                    <a:pt x="638" y="1659"/>
                    <a:pt x="447" y="1340"/>
                    <a:pt x="0" y="1276"/>
                  </a:cubicBezTo>
                  <a:cubicBezTo>
                    <a:pt x="0" y="319"/>
                    <a:pt x="829"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36" name="Google Shape;136;p2"/>
            <p:cNvSpPr/>
            <p:nvPr/>
          </p:nvSpPr>
          <p:spPr>
            <a:xfrm>
              <a:off x="2504555" y="3353587"/>
              <a:ext cx="3194" cy="1446"/>
            </a:xfrm>
            <a:custGeom>
              <a:rect b="b" l="l" r="r" t="t"/>
              <a:pathLst>
                <a:path extrusionOk="0" h="1446" w="3194">
                  <a:moveTo>
                    <a:pt x="3195" y="385"/>
                  </a:moveTo>
                  <a:cubicBezTo>
                    <a:pt x="2939" y="2362"/>
                    <a:pt x="1663" y="895"/>
                    <a:pt x="5" y="1278"/>
                  </a:cubicBezTo>
                  <a:cubicBezTo>
                    <a:pt x="-123" y="-189"/>
                    <a:pt x="2429" y="-253"/>
                    <a:pt x="3195" y="38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37" name="Google Shape;137;p2"/>
            <p:cNvSpPr/>
            <p:nvPr/>
          </p:nvSpPr>
          <p:spPr>
            <a:xfrm>
              <a:off x="2463771" y="3363159"/>
              <a:ext cx="3274" cy="2679"/>
            </a:xfrm>
            <a:custGeom>
              <a:rect b="b" l="l" r="r" t="t"/>
              <a:pathLst>
                <a:path extrusionOk="0" h="2679" w="3274">
                  <a:moveTo>
                    <a:pt x="403" y="0"/>
                  </a:moveTo>
                  <a:cubicBezTo>
                    <a:pt x="1552" y="192"/>
                    <a:pt x="2254" y="957"/>
                    <a:pt x="3274" y="1276"/>
                  </a:cubicBezTo>
                  <a:cubicBezTo>
                    <a:pt x="2892" y="2105"/>
                    <a:pt x="2062" y="2616"/>
                    <a:pt x="722" y="2679"/>
                  </a:cubicBezTo>
                  <a:cubicBezTo>
                    <a:pt x="-107" y="2105"/>
                    <a:pt x="-234" y="829"/>
                    <a:pt x="40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38" name="Google Shape;138;p2"/>
            <p:cNvSpPr/>
            <p:nvPr/>
          </p:nvSpPr>
          <p:spPr>
            <a:xfrm>
              <a:off x="2410135" y="3370428"/>
              <a:ext cx="12844" cy="18147"/>
            </a:xfrm>
            <a:custGeom>
              <a:rect b="b" l="l" r="r" t="t"/>
              <a:pathLst>
                <a:path extrusionOk="0" h="18147" w="12844">
                  <a:moveTo>
                    <a:pt x="3128" y="4"/>
                  </a:moveTo>
                  <a:cubicBezTo>
                    <a:pt x="5361" y="-60"/>
                    <a:pt x="6892" y="642"/>
                    <a:pt x="8679" y="1025"/>
                  </a:cubicBezTo>
                  <a:cubicBezTo>
                    <a:pt x="8806" y="2301"/>
                    <a:pt x="8934" y="3513"/>
                    <a:pt x="9061" y="4789"/>
                  </a:cubicBezTo>
                  <a:cubicBezTo>
                    <a:pt x="9572" y="6448"/>
                    <a:pt x="10975" y="6894"/>
                    <a:pt x="11613" y="8298"/>
                  </a:cubicBezTo>
                  <a:cubicBezTo>
                    <a:pt x="11805" y="9191"/>
                    <a:pt x="11677" y="10148"/>
                    <a:pt x="11932" y="10977"/>
                  </a:cubicBezTo>
                  <a:cubicBezTo>
                    <a:pt x="12507" y="12955"/>
                    <a:pt x="13400" y="12190"/>
                    <a:pt x="12379" y="14742"/>
                  </a:cubicBezTo>
                  <a:cubicBezTo>
                    <a:pt x="11486" y="15316"/>
                    <a:pt x="11167" y="16400"/>
                    <a:pt x="9253" y="16145"/>
                  </a:cubicBezTo>
                  <a:cubicBezTo>
                    <a:pt x="7977" y="16592"/>
                    <a:pt x="8359" y="18378"/>
                    <a:pt x="6190" y="18123"/>
                  </a:cubicBezTo>
                  <a:cubicBezTo>
                    <a:pt x="3830" y="17868"/>
                    <a:pt x="2618" y="16082"/>
                    <a:pt x="1916" y="13721"/>
                  </a:cubicBezTo>
                  <a:cubicBezTo>
                    <a:pt x="1597" y="12509"/>
                    <a:pt x="-62" y="12955"/>
                    <a:pt x="2" y="11233"/>
                  </a:cubicBezTo>
                  <a:cubicBezTo>
                    <a:pt x="448" y="9127"/>
                    <a:pt x="1661" y="7660"/>
                    <a:pt x="3319" y="6512"/>
                  </a:cubicBezTo>
                  <a:cubicBezTo>
                    <a:pt x="4021" y="3960"/>
                    <a:pt x="2299" y="2492"/>
                    <a:pt x="3128" y="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39" name="Google Shape;139;p2"/>
            <p:cNvSpPr/>
            <p:nvPr/>
          </p:nvSpPr>
          <p:spPr>
            <a:xfrm>
              <a:off x="2434699" y="3365961"/>
              <a:ext cx="32615" cy="24424"/>
            </a:xfrm>
            <a:custGeom>
              <a:rect b="b" l="l" r="r" t="t"/>
              <a:pathLst>
                <a:path extrusionOk="0" h="24424" w="32615">
                  <a:moveTo>
                    <a:pt x="0" y="5939"/>
                  </a:moveTo>
                  <a:cubicBezTo>
                    <a:pt x="2105" y="5045"/>
                    <a:pt x="4466" y="4280"/>
                    <a:pt x="6189" y="3068"/>
                  </a:cubicBezTo>
                  <a:cubicBezTo>
                    <a:pt x="14355" y="3450"/>
                    <a:pt x="20161" y="-2036"/>
                    <a:pt x="26094" y="835"/>
                  </a:cubicBezTo>
                  <a:cubicBezTo>
                    <a:pt x="27242" y="3642"/>
                    <a:pt x="29858" y="4726"/>
                    <a:pt x="31644" y="6768"/>
                  </a:cubicBezTo>
                  <a:cubicBezTo>
                    <a:pt x="33239" y="12191"/>
                    <a:pt x="32729" y="17359"/>
                    <a:pt x="31134" y="21506"/>
                  </a:cubicBezTo>
                  <a:cubicBezTo>
                    <a:pt x="28582" y="22080"/>
                    <a:pt x="27306" y="24058"/>
                    <a:pt x="24945" y="24377"/>
                  </a:cubicBezTo>
                  <a:cubicBezTo>
                    <a:pt x="21947" y="24759"/>
                    <a:pt x="19842" y="22718"/>
                    <a:pt x="16652" y="23164"/>
                  </a:cubicBezTo>
                  <a:cubicBezTo>
                    <a:pt x="16141" y="21187"/>
                    <a:pt x="13908" y="21952"/>
                    <a:pt x="12632" y="21442"/>
                  </a:cubicBezTo>
                  <a:cubicBezTo>
                    <a:pt x="11293" y="20868"/>
                    <a:pt x="10591" y="18826"/>
                    <a:pt x="8613" y="19719"/>
                  </a:cubicBezTo>
                  <a:cubicBezTo>
                    <a:pt x="6890" y="16083"/>
                    <a:pt x="3381" y="14807"/>
                    <a:pt x="702" y="12446"/>
                  </a:cubicBezTo>
                  <a:cubicBezTo>
                    <a:pt x="447" y="10213"/>
                    <a:pt x="191" y="8108"/>
                    <a:pt x="0" y="593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40" name="Google Shape;140;p2"/>
            <p:cNvSpPr/>
            <p:nvPr/>
          </p:nvSpPr>
          <p:spPr>
            <a:xfrm>
              <a:off x="2425045" y="3371919"/>
              <a:ext cx="3876" cy="4256"/>
            </a:xfrm>
            <a:custGeom>
              <a:rect b="b" l="l" r="r" t="t"/>
              <a:pathLst>
                <a:path extrusionOk="0" h="4256" w="3876">
                  <a:moveTo>
                    <a:pt x="3657" y="108"/>
                  </a:moveTo>
                  <a:cubicBezTo>
                    <a:pt x="4295" y="2724"/>
                    <a:pt x="3593" y="4319"/>
                    <a:pt x="850" y="4255"/>
                  </a:cubicBezTo>
                  <a:cubicBezTo>
                    <a:pt x="-1000" y="2277"/>
                    <a:pt x="276" y="-594"/>
                    <a:pt x="3657"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41" name="Google Shape;141;p2"/>
            <p:cNvSpPr/>
            <p:nvPr/>
          </p:nvSpPr>
          <p:spPr>
            <a:xfrm>
              <a:off x="2504110" y="3369028"/>
              <a:ext cx="2171" cy="2233"/>
            </a:xfrm>
            <a:custGeom>
              <a:rect b="b" l="l" r="r" t="t"/>
              <a:pathLst>
                <a:path extrusionOk="0" h="2233" w="2171">
                  <a:moveTo>
                    <a:pt x="449" y="0"/>
                  </a:moveTo>
                  <a:cubicBezTo>
                    <a:pt x="1150" y="128"/>
                    <a:pt x="1406" y="893"/>
                    <a:pt x="2171" y="893"/>
                  </a:cubicBezTo>
                  <a:cubicBezTo>
                    <a:pt x="1916" y="1659"/>
                    <a:pt x="1150" y="2042"/>
                    <a:pt x="130" y="2233"/>
                  </a:cubicBezTo>
                  <a:cubicBezTo>
                    <a:pt x="-253" y="1149"/>
                    <a:pt x="321" y="766"/>
                    <a:pt x="44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42" name="Google Shape;142;p2"/>
            <p:cNvSpPr/>
            <p:nvPr/>
          </p:nvSpPr>
          <p:spPr>
            <a:xfrm>
              <a:off x="2493394" y="3370560"/>
              <a:ext cx="2233" cy="1698"/>
            </a:xfrm>
            <a:custGeom>
              <a:rect b="b" l="l" r="r" t="t"/>
              <a:pathLst>
                <a:path extrusionOk="0" h="1698" w="2233">
                  <a:moveTo>
                    <a:pt x="2042" y="0"/>
                  </a:moveTo>
                  <a:cubicBezTo>
                    <a:pt x="2105" y="574"/>
                    <a:pt x="2169" y="1084"/>
                    <a:pt x="2233" y="1595"/>
                  </a:cubicBezTo>
                  <a:cubicBezTo>
                    <a:pt x="1148" y="1914"/>
                    <a:pt x="766" y="1403"/>
                    <a:pt x="0" y="1276"/>
                  </a:cubicBezTo>
                  <a:cubicBezTo>
                    <a:pt x="64" y="383"/>
                    <a:pt x="829"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43" name="Google Shape;143;p2"/>
            <p:cNvSpPr/>
            <p:nvPr/>
          </p:nvSpPr>
          <p:spPr>
            <a:xfrm>
              <a:off x="2481145" y="3377138"/>
              <a:ext cx="4848" cy="4651"/>
            </a:xfrm>
            <a:custGeom>
              <a:rect b="b" l="l" r="r" t="t"/>
              <a:pathLst>
                <a:path extrusionOk="0" h="4651" w="4848">
                  <a:moveTo>
                    <a:pt x="4849" y="1014"/>
                  </a:moveTo>
                  <a:cubicBezTo>
                    <a:pt x="4402" y="2800"/>
                    <a:pt x="1659" y="2736"/>
                    <a:pt x="1467" y="4650"/>
                  </a:cubicBezTo>
                  <a:cubicBezTo>
                    <a:pt x="-64" y="4714"/>
                    <a:pt x="255" y="2481"/>
                    <a:pt x="0" y="1014"/>
                  </a:cubicBezTo>
                  <a:cubicBezTo>
                    <a:pt x="2233" y="-71"/>
                    <a:pt x="3126" y="-581"/>
                    <a:pt x="4849" y="101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44" name="Google Shape;144;p2"/>
            <p:cNvSpPr/>
            <p:nvPr/>
          </p:nvSpPr>
          <p:spPr>
            <a:xfrm>
              <a:off x="2502708" y="3380002"/>
              <a:ext cx="2166" cy="3189"/>
            </a:xfrm>
            <a:custGeom>
              <a:rect b="b" l="l" r="r" t="t"/>
              <a:pathLst>
                <a:path extrusionOk="0" h="3189" w="2166">
                  <a:moveTo>
                    <a:pt x="894" y="0"/>
                  </a:moveTo>
                  <a:cubicBezTo>
                    <a:pt x="1979" y="319"/>
                    <a:pt x="2617" y="2169"/>
                    <a:pt x="1787" y="3190"/>
                  </a:cubicBezTo>
                  <a:cubicBezTo>
                    <a:pt x="1340" y="2935"/>
                    <a:pt x="894" y="2743"/>
                    <a:pt x="128" y="2807"/>
                  </a:cubicBezTo>
                  <a:cubicBezTo>
                    <a:pt x="-510" y="1212"/>
                    <a:pt x="1468" y="1659"/>
                    <a:pt x="89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45" name="Google Shape;145;p2"/>
            <p:cNvSpPr/>
            <p:nvPr/>
          </p:nvSpPr>
          <p:spPr>
            <a:xfrm>
              <a:off x="2463600" y="3395824"/>
              <a:ext cx="1663" cy="3257"/>
            </a:xfrm>
            <a:custGeom>
              <a:rect b="b" l="l" r="r" t="t"/>
              <a:pathLst>
                <a:path extrusionOk="0" h="3257" w="1663">
                  <a:moveTo>
                    <a:pt x="383" y="0"/>
                  </a:moveTo>
                  <a:cubicBezTo>
                    <a:pt x="1659" y="255"/>
                    <a:pt x="2552" y="3382"/>
                    <a:pt x="191" y="3254"/>
                  </a:cubicBezTo>
                  <a:cubicBezTo>
                    <a:pt x="0" y="1978"/>
                    <a:pt x="-191" y="702"/>
                    <a:pt x="38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46" name="Google Shape;146;p2"/>
            <p:cNvSpPr/>
            <p:nvPr/>
          </p:nvSpPr>
          <p:spPr>
            <a:xfrm>
              <a:off x="2557742" y="3389343"/>
              <a:ext cx="5767" cy="5080"/>
            </a:xfrm>
            <a:custGeom>
              <a:rect b="b" l="l" r="r" t="t"/>
              <a:pathLst>
                <a:path extrusionOk="0" h="5080" w="5767">
                  <a:moveTo>
                    <a:pt x="5767" y="1441"/>
                  </a:moveTo>
                  <a:cubicBezTo>
                    <a:pt x="5640" y="4056"/>
                    <a:pt x="3024" y="5843"/>
                    <a:pt x="153" y="4758"/>
                  </a:cubicBezTo>
                  <a:cubicBezTo>
                    <a:pt x="-868" y="-91"/>
                    <a:pt x="3471" y="-1303"/>
                    <a:pt x="5767" y="144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47" name="Google Shape;147;p2"/>
            <p:cNvSpPr/>
            <p:nvPr/>
          </p:nvSpPr>
          <p:spPr>
            <a:xfrm>
              <a:off x="2548453" y="3395698"/>
              <a:ext cx="5550" cy="5804"/>
            </a:xfrm>
            <a:custGeom>
              <a:rect b="b" l="l" r="r" t="t"/>
              <a:pathLst>
                <a:path extrusionOk="0" h="5804" w="5550">
                  <a:moveTo>
                    <a:pt x="5550" y="2104"/>
                  </a:moveTo>
                  <a:cubicBezTo>
                    <a:pt x="5423" y="4273"/>
                    <a:pt x="1978" y="3826"/>
                    <a:pt x="1595" y="5804"/>
                  </a:cubicBezTo>
                  <a:cubicBezTo>
                    <a:pt x="319" y="5357"/>
                    <a:pt x="191" y="3444"/>
                    <a:pt x="0" y="1593"/>
                  </a:cubicBezTo>
                  <a:cubicBezTo>
                    <a:pt x="1467" y="-640"/>
                    <a:pt x="4530" y="-576"/>
                    <a:pt x="5550" y="2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48" name="Google Shape;148;p2"/>
            <p:cNvSpPr/>
            <p:nvPr/>
          </p:nvSpPr>
          <p:spPr>
            <a:xfrm>
              <a:off x="2424484" y="3421599"/>
              <a:ext cx="3868" cy="3572"/>
            </a:xfrm>
            <a:custGeom>
              <a:rect b="b" l="l" r="r" t="t"/>
              <a:pathLst>
                <a:path extrusionOk="0" h="3572" w="3868">
                  <a:moveTo>
                    <a:pt x="3707" y="0"/>
                  </a:moveTo>
                  <a:cubicBezTo>
                    <a:pt x="4282" y="2424"/>
                    <a:pt x="3325" y="3573"/>
                    <a:pt x="836" y="3573"/>
                  </a:cubicBezTo>
                  <a:cubicBezTo>
                    <a:pt x="326" y="2998"/>
                    <a:pt x="-57" y="2169"/>
                    <a:pt x="7" y="957"/>
                  </a:cubicBezTo>
                  <a:cubicBezTo>
                    <a:pt x="645" y="127"/>
                    <a:pt x="2304" y="127"/>
                    <a:pt x="370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49" name="Google Shape;149;p2"/>
            <p:cNvSpPr/>
            <p:nvPr/>
          </p:nvSpPr>
          <p:spPr>
            <a:xfrm>
              <a:off x="2423929" y="3429725"/>
              <a:ext cx="9917" cy="9801"/>
            </a:xfrm>
            <a:custGeom>
              <a:rect b="b" l="l" r="r" t="t"/>
              <a:pathLst>
                <a:path extrusionOk="0" h="9801" w="9917">
                  <a:moveTo>
                    <a:pt x="9749" y="2145"/>
                  </a:moveTo>
                  <a:cubicBezTo>
                    <a:pt x="10260" y="5144"/>
                    <a:pt x="9558" y="7185"/>
                    <a:pt x="8346" y="8844"/>
                  </a:cubicBezTo>
                  <a:cubicBezTo>
                    <a:pt x="6049" y="10184"/>
                    <a:pt x="2285" y="9929"/>
                    <a:pt x="243" y="9227"/>
                  </a:cubicBezTo>
                  <a:cubicBezTo>
                    <a:pt x="116" y="8142"/>
                    <a:pt x="-267" y="6420"/>
                    <a:pt x="307" y="4889"/>
                  </a:cubicBezTo>
                  <a:cubicBezTo>
                    <a:pt x="499" y="4378"/>
                    <a:pt x="1583" y="4059"/>
                    <a:pt x="1775" y="3613"/>
                  </a:cubicBezTo>
                  <a:cubicBezTo>
                    <a:pt x="2094" y="3102"/>
                    <a:pt x="1711" y="2336"/>
                    <a:pt x="2157" y="1954"/>
                  </a:cubicBezTo>
                  <a:cubicBezTo>
                    <a:pt x="2476" y="1571"/>
                    <a:pt x="3306" y="1507"/>
                    <a:pt x="3689" y="1252"/>
                  </a:cubicBezTo>
                  <a:cubicBezTo>
                    <a:pt x="5475" y="-151"/>
                    <a:pt x="7963" y="-981"/>
                    <a:pt x="9749" y="214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50" name="Google Shape;150;p2"/>
            <p:cNvSpPr/>
            <p:nvPr/>
          </p:nvSpPr>
          <p:spPr>
            <a:xfrm>
              <a:off x="2804478" y="3388511"/>
              <a:ext cx="9748" cy="8589"/>
            </a:xfrm>
            <a:custGeom>
              <a:rect b="b" l="l" r="r" t="t"/>
              <a:pathLst>
                <a:path extrusionOk="0" h="8589" w="9748">
                  <a:moveTo>
                    <a:pt x="9634" y="40"/>
                  </a:moveTo>
                  <a:cubicBezTo>
                    <a:pt x="10336" y="4379"/>
                    <a:pt x="7656" y="5974"/>
                    <a:pt x="6252" y="8589"/>
                  </a:cubicBezTo>
                  <a:cubicBezTo>
                    <a:pt x="4466" y="8334"/>
                    <a:pt x="2616" y="8270"/>
                    <a:pt x="1212" y="7505"/>
                  </a:cubicBezTo>
                  <a:cubicBezTo>
                    <a:pt x="766" y="5654"/>
                    <a:pt x="0" y="4123"/>
                    <a:pt x="0" y="1635"/>
                  </a:cubicBezTo>
                  <a:cubicBezTo>
                    <a:pt x="2616" y="-1044"/>
                    <a:pt x="5295" y="487"/>
                    <a:pt x="9634" y="4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51" name="Google Shape;151;p2"/>
            <p:cNvSpPr/>
            <p:nvPr/>
          </p:nvSpPr>
          <p:spPr>
            <a:xfrm>
              <a:off x="2817738" y="3393912"/>
              <a:ext cx="4145" cy="5293"/>
            </a:xfrm>
            <a:custGeom>
              <a:rect b="b" l="l" r="r" t="t"/>
              <a:pathLst>
                <a:path extrusionOk="0" h="5293" w="4145">
                  <a:moveTo>
                    <a:pt x="3009" y="5294"/>
                  </a:moveTo>
                  <a:cubicBezTo>
                    <a:pt x="1733" y="5102"/>
                    <a:pt x="1350" y="3699"/>
                    <a:pt x="75" y="3443"/>
                  </a:cubicBezTo>
                  <a:cubicBezTo>
                    <a:pt x="-436" y="1593"/>
                    <a:pt x="1861" y="1912"/>
                    <a:pt x="1350" y="62"/>
                  </a:cubicBezTo>
                  <a:cubicBezTo>
                    <a:pt x="4987" y="-576"/>
                    <a:pt x="4540" y="3890"/>
                    <a:pt x="3009" y="529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52" name="Google Shape;152;p2"/>
            <p:cNvSpPr/>
            <p:nvPr/>
          </p:nvSpPr>
          <p:spPr>
            <a:xfrm>
              <a:off x="2517383" y="3434975"/>
              <a:ext cx="3317" cy="1935"/>
            </a:xfrm>
            <a:custGeom>
              <a:rect b="b" l="l" r="r" t="t"/>
              <a:pathLst>
                <a:path extrusionOk="0" h="1935" w="3317">
                  <a:moveTo>
                    <a:pt x="3318" y="1361"/>
                  </a:moveTo>
                  <a:cubicBezTo>
                    <a:pt x="2680" y="2191"/>
                    <a:pt x="128" y="2254"/>
                    <a:pt x="0" y="659"/>
                  </a:cubicBezTo>
                  <a:cubicBezTo>
                    <a:pt x="1659" y="532"/>
                    <a:pt x="2999" y="-1127"/>
                    <a:pt x="3318" y="136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53" name="Google Shape;153;p2"/>
            <p:cNvSpPr/>
            <p:nvPr/>
          </p:nvSpPr>
          <p:spPr>
            <a:xfrm>
              <a:off x="2651602" y="3430339"/>
              <a:ext cx="4061" cy="9083"/>
            </a:xfrm>
            <a:custGeom>
              <a:rect b="b" l="l" r="r" t="t"/>
              <a:pathLst>
                <a:path extrusionOk="0" h="9083" w="4061">
                  <a:moveTo>
                    <a:pt x="1737" y="0"/>
                  </a:moveTo>
                  <a:cubicBezTo>
                    <a:pt x="4544" y="127"/>
                    <a:pt x="4161" y="6890"/>
                    <a:pt x="3842" y="8995"/>
                  </a:cubicBezTo>
                  <a:cubicBezTo>
                    <a:pt x="588" y="9633"/>
                    <a:pt x="-114" y="6699"/>
                    <a:pt x="14" y="3956"/>
                  </a:cubicBezTo>
                  <a:cubicBezTo>
                    <a:pt x="142" y="2042"/>
                    <a:pt x="1864" y="1148"/>
                    <a:pt x="173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54" name="Google Shape;154;p2"/>
            <p:cNvSpPr/>
            <p:nvPr/>
          </p:nvSpPr>
          <p:spPr>
            <a:xfrm>
              <a:off x="2636903" y="3438864"/>
              <a:ext cx="9480" cy="7992"/>
            </a:xfrm>
            <a:custGeom>
              <a:rect b="b" l="l" r="r" t="t"/>
              <a:pathLst>
                <a:path extrusionOk="0" h="7992" w="9480">
                  <a:moveTo>
                    <a:pt x="8206" y="534"/>
                  </a:moveTo>
                  <a:cubicBezTo>
                    <a:pt x="10247" y="2703"/>
                    <a:pt x="9609" y="5957"/>
                    <a:pt x="7887" y="7616"/>
                  </a:cubicBezTo>
                  <a:cubicBezTo>
                    <a:pt x="3995" y="8573"/>
                    <a:pt x="1698" y="7616"/>
                    <a:pt x="40" y="5766"/>
                  </a:cubicBezTo>
                  <a:cubicBezTo>
                    <a:pt x="-471" y="981"/>
                    <a:pt x="4059" y="-1060"/>
                    <a:pt x="8206" y="53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55" name="Google Shape;155;p2"/>
            <p:cNvSpPr/>
            <p:nvPr/>
          </p:nvSpPr>
          <p:spPr>
            <a:xfrm>
              <a:off x="2666417" y="3437971"/>
              <a:ext cx="3189" cy="2060"/>
            </a:xfrm>
            <a:custGeom>
              <a:rect b="b" l="l" r="r" t="t"/>
              <a:pathLst>
                <a:path extrusionOk="0" h="2060" w="3189">
                  <a:moveTo>
                    <a:pt x="3190" y="1428"/>
                  </a:moveTo>
                  <a:cubicBezTo>
                    <a:pt x="2297" y="2576"/>
                    <a:pt x="1212" y="1811"/>
                    <a:pt x="0" y="1811"/>
                  </a:cubicBezTo>
                  <a:cubicBezTo>
                    <a:pt x="128" y="407"/>
                    <a:pt x="3126" y="-1251"/>
                    <a:pt x="3190" y="14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56" name="Google Shape;156;p2"/>
            <p:cNvSpPr/>
            <p:nvPr/>
          </p:nvSpPr>
          <p:spPr>
            <a:xfrm>
              <a:off x="2401056" y="3019695"/>
              <a:ext cx="309829" cy="303412"/>
            </a:xfrm>
            <a:custGeom>
              <a:rect b="b" l="l" r="r" t="t"/>
              <a:pathLst>
                <a:path extrusionOk="0" h="303412" w="309829">
                  <a:moveTo>
                    <a:pt x="214769" y="8901"/>
                  </a:moveTo>
                  <a:cubicBezTo>
                    <a:pt x="217831" y="8263"/>
                    <a:pt x="217321" y="4754"/>
                    <a:pt x="221404" y="4882"/>
                  </a:cubicBezTo>
                  <a:cubicBezTo>
                    <a:pt x="220383" y="2075"/>
                    <a:pt x="219235" y="-541"/>
                    <a:pt x="215407" y="97"/>
                  </a:cubicBezTo>
                  <a:cubicBezTo>
                    <a:pt x="216236" y="3861"/>
                    <a:pt x="215279" y="6222"/>
                    <a:pt x="214769" y="8901"/>
                  </a:cubicBezTo>
                  <a:close/>
                  <a:moveTo>
                    <a:pt x="26051" y="43991"/>
                  </a:moveTo>
                  <a:cubicBezTo>
                    <a:pt x="26817" y="44118"/>
                    <a:pt x="27136" y="44629"/>
                    <a:pt x="28284" y="44310"/>
                  </a:cubicBezTo>
                  <a:cubicBezTo>
                    <a:pt x="28220" y="43736"/>
                    <a:pt x="28157" y="43225"/>
                    <a:pt x="28093" y="42651"/>
                  </a:cubicBezTo>
                  <a:cubicBezTo>
                    <a:pt x="26817" y="42651"/>
                    <a:pt x="26051" y="43034"/>
                    <a:pt x="26051" y="43991"/>
                  </a:cubicBezTo>
                  <a:close/>
                  <a:moveTo>
                    <a:pt x="218916" y="26893"/>
                  </a:moveTo>
                  <a:cubicBezTo>
                    <a:pt x="220830" y="26510"/>
                    <a:pt x="221787" y="25298"/>
                    <a:pt x="221787" y="23320"/>
                  </a:cubicBezTo>
                  <a:cubicBezTo>
                    <a:pt x="219299" y="21533"/>
                    <a:pt x="216619" y="24915"/>
                    <a:pt x="218916" y="26893"/>
                  </a:cubicBezTo>
                  <a:close/>
                  <a:moveTo>
                    <a:pt x="96358" y="50307"/>
                  </a:moveTo>
                  <a:cubicBezTo>
                    <a:pt x="96230" y="51838"/>
                    <a:pt x="95273" y="52667"/>
                    <a:pt x="95146" y="54262"/>
                  </a:cubicBezTo>
                  <a:cubicBezTo>
                    <a:pt x="96230" y="55092"/>
                    <a:pt x="99037" y="53943"/>
                    <a:pt x="99612" y="55411"/>
                  </a:cubicBezTo>
                  <a:cubicBezTo>
                    <a:pt x="99675" y="56113"/>
                    <a:pt x="99803" y="56814"/>
                    <a:pt x="99867" y="57580"/>
                  </a:cubicBezTo>
                  <a:cubicBezTo>
                    <a:pt x="101781" y="57006"/>
                    <a:pt x="100824" y="60068"/>
                    <a:pt x="102291" y="60004"/>
                  </a:cubicBezTo>
                  <a:cubicBezTo>
                    <a:pt x="102164" y="57133"/>
                    <a:pt x="102419" y="54199"/>
                    <a:pt x="102291" y="50243"/>
                  </a:cubicBezTo>
                  <a:cubicBezTo>
                    <a:pt x="104907" y="49031"/>
                    <a:pt x="106119" y="50434"/>
                    <a:pt x="107650" y="49669"/>
                  </a:cubicBezTo>
                  <a:cubicBezTo>
                    <a:pt x="108607" y="47436"/>
                    <a:pt x="106438" y="47691"/>
                    <a:pt x="105609" y="46096"/>
                  </a:cubicBezTo>
                  <a:cubicBezTo>
                    <a:pt x="105226" y="43736"/>
                    <a:pt x="104014" y="42396"/>
                    <a:pt x="101908" y="42141"/>
                  </a:cubicBezTo>
                  <a:cubicBezTo>
                    <a:pt x="99420" y="42906"/>
                    <a:pt x="100632" y="46479"/>
                    <a:pt x="100377" y="47755"/>
                  </a:cubicBezTo>
                  <a:cubicBezTo>
                    <a:pt x="96677" y="48903"/>
                    <a:pt x="98846" y="42715"/>
                    <a:pt x="95975" y="42778"/>
                  </a:cubicBezTo>
                  <a:cubicBezTo>
                    <a:pt x="94699" y="45075"/>
                    <a:pt x="96294" y="46798"/>
                    <a:pt x="96358" y="50307"/>
                  </a:cubicBezTo>
                  <a:close/>
                  <a:moveTo>
                    <a:pt x="128832" y="43417"/>
                  </a:moveTo>
                  <a:cubicBezTo>
                    <a:pt x="129023" y="45011"/>
                    <a:pt x="129151" y="46670"/>
                    <a:pt x="129342" y="48265"/>
                  </a:cubicBezTo>
                  <a:cubicBezTo>
                    <a:pt x="127300" y="48903"/>
                    <a:pt x="126663" y="50753"/>
                    <a:pt x="126025" y="52476"/>
                  </a:cubicBezTo>
                  <a:cubicBezTo>
                    <a:pt x="127811" y="53050"/>
                    <a:pt x="130108" y="53114"/>
                    <a:pt x="131128" y="54645"/>
                  </a:cubicBezTo>
                  <a:cubicBezTo>
                    <a:pt x="132404" y="54518"/>
                    <a:pt x="133617" y="54390"/>
                    <a:pt x="134892" y="54199"/>
                  </a:cubicBezTo>
                  <a:cubicBezTo>
                    <a:pt x="136169" y="54645"/>
                    <a:pt x="136998" y="57516"/>
                    <a:pt x="138338" y="55985"/>
                  </a:cubicBezTo>
                  <a:cubicBezTo>
                    <a:pt x="136998" y="50562"/>
                    <a:pt x="131894" y="49733"/>
                    <a:pt x="131001" y="43736"/>
                  </a:cubicBezTo>
                  <a:cubicBezTo>
                    <a:pt x="130937" y="42204"/>
                    <a:pt x="133489" y="42778"/>
                    <a:pt x="132851" y="40801"/>
                  </a:cubicBezTo>
                  <a:cubicBezTo>
                    <a:pt x="130171" y="40609"/>
                    <a:pt x="131320" y="43544"/>
                    <a:pt x="128832" y="43417"/>
                  </a:cubicBezTo>
                  <a:close/>
                  <a:moveTo>
                    <a:pt x="156010" y="43161"/>
                  </a:moveTo>
                  <a:cubicBezTo>
                    <a:pt x="156712" y="43544"/>
                    <a:pt x="157541" y="43736"/>
                    <a:pt x="158753" y="43417"/>
                  </a:cubicBezTo>
                  <a:cubicBezTo>
                    <a:pt x="158753" y="42204"/>
                    <a:pt x="158371" y="41375"/>
                    <a:pt x="157414" y="41375"/>
                  </a:cubicBezTo>
                  <a:cubicBezTo>
                    <a:pt x="157477" y="42396"/>
                    <a:pt x="155691" y="41949"/>
                    <a:pt x="156010" y="43161"/>
                  </a:cubicBezTo>
                  <a:close/>
                  <a:moveTo>
                    <a:pt x="164304" y="44373"/>
                  </a:moveTo>
                  <a:cubicBezTo>
                    <a:pt x="166346" y="44501"/>
                    <a:pt x="166792" y="46606"/>
                    <a:pt x="168898" y="46606"/>
                  </a:cubicBezTo>
                  <a:cubicBezTo>
                    <a:pt x="170429" y="44629"/>
                    <a:pt x="165261" y="41439"/>
                    <a:pt x="164304" y="44373"/>
                  </a:cubicBezTo>
                  <a:close/>
                  <a:moveTo>
                    <a:pt x="171960" y="50052"/>
                  </a:moveTo>
                  <a:cubicBezTo>
                    <a:pt x="173300" y="49988"/>
                    <a:pt x="174576" y="49860"/>
                    <a:pt x="175150" y="49158"/>
                  </a:cubicBezTo>
                  <a:cubicBezTo>
                    <a:pt x="174703" y="47053"/>
                    <a:pt x="173236" y="46224"/>
                    <a:pt x="171513" y="45777"/>
                  </a:cubicBezTo>
                  <a:cubicBezTo>
                    <a:pt x="169727" y="46734"/>
                    <a:pt x="171067" y="49095"/>
                    <a:pt x="171960" y="50052"/>
                  </a:cubicBezTo>
                  <a:close/>
                  <a:moveTo>
                    <a:pt x="139933" y="50371"/>
                  </a:moveTo>
                  <a:cubicBezTo>
                    <a:pt x="139677" y="51902"/>
                    <a:pt x="140826" y="51647"/>
                    <a:pt x="140762" y="52986"/>
                  </a:cubicBezTo>
                  <a:cubicBezTo>
                    <a:pt x="143186" y="53178"/>
                    <a:pt x="144143" y="52093"/>
                    <a:pt x="143697" y="49924"/>
                  </a:cubicBezTo>
                  <a:cubicBezTo>
                    <a:pt x="142867" y="49286"/>
                    <a:pt x="140571" y="49541"/>
                    <a:pt x="139933" y="50371"/>
                  </a:cubicBezTo>
                  <a:close/>
                  <a:moveTo>
                    <a:pt x="32176" y="69957"/>
                  </a:moveTo>
                  <a:cubicBezTo>
                    <a:pt x="33388" y="72956"/>
                    <a:pt x="35238" y="75125"/>
                    <a:pt x="39258" y="74614"/>
                  </a:cubicBezTo>
                  <a:cubicBezTo>
                    <a:pt x="39959" y="75316"/>
                    <a:pt x="39959" y="76975"/>
                    <a:pt x="41618" y="76528"/>
                  </a:cubicBezTo>
                  <a:cubicBezTo>
                    <a:pt x="43979" y="76145"/>
                    <a:pt x="44234" y="74040"/>
                    <a:pt x="46148" y="73274"/>
                  </a:cubicBezTo>
                  <a:cubicBezTo>
                    <a:pt x="47934" y="72956"/>
                    <a:pt x="50550" y="73211"/>
                    <a:pt x="51443" y="72126"/>
                  </a:cubicBezTo>
                  <a:cubicBezTo>
                    <a:pt x="51380" y="71233"/>
                    <a:pt x="51252" y="70340"/>
                    <a:pt x="51124" y="69447"/>
                  </a:cubicBezTo>
                  <a:cubicBezTo>
                    <a:pt x="49083" y="69574"/>
                    <a:pt x="46467" y="70404"/>
                    <a:pt x="45638" y="68936"/>
                  </a:cubicBezTo>
                  <a:cubicBezTo>
                    <a:pt x="46722" y="68681"/>
                    <a:pt x="45893" y="66895"/>
                    <a:pt x="47041" y="66639"/>
                  </a:cubicBezTo>
                  <a:cubicBezTo>
                    <a:pt x="46722" y="65236"/>
                    <a:pt x="49083" y="66001"/>
                    <a:pt x="48445" y="64343"/>
                  </a:cubicBezTo>
                  <a:cubicBezTo>
                    <a:pt x="46914" y="63258"/>
                    <a:pt x="44872" y="64725"/>
                    <a:pt x="43660" y="65427"/>
                  </a:cubicBezTo>
                  <a:cubicBezTo>
                    <a:pt x="42575" y="64534"/>
                    <a:pt x="40789" y="64470"/>
                    <a:pt x="39194" y="64279"/>
                  </a:cubicBezTo>
                  <a:cubicBezTo>
                    <a:pt x="38684" y="67660"/>
                    <a:pt x="34919" y="68362"/>
                    <a:pt x="32176" y="69957"/>
                  </a:cubicBezTo>
                  <a:close/>
                  <a:moveTo>
                    <a:pt x="93359" y="62110"/>
                  </a:moveTo>
                  <a:cubicBezTo>
                    <a:pt x="94508" y="62301"/>
                    <a:pt x="94572" y="63577"/>
                    <a:pt x="95592" y="62365"/>
                  </a:cubicBezTo>
                  <a:cubicBezTo>
                    <a:pt x="95720" y="60515"/>
                    <a:pt x="93296" y="60515"/>
                    <a:pt x="93359" y="62110"/>
                  </a:cubicBezTo>
                  <a:close/>
                  <a:moveTo>
                    <a:pt x="132660" y="68043"/>
                  </a:moveTo>
                  <a:cubicBezTo>
                    <a:pt x="134829" y="68298"/>
                    <a:pt x="137955" y="68553"/>
                    <a:pt x="137891" y="65810"/>
                  </a:cubicBezTo>
                  <a:cubicBezTo>
                    <a:pt x="137700" y="63641"/>
                    <a:pt x="135658" y="63768"/>
                    <a:pt x="133361" y="64151"/>
                  </a:cubicBezTo>
                  <a:cubicBezTo>
                    <a:pt x="132532" y="63386"/>
                    <a:pt x="131384" y="63003"/>
                    <a:pt x="129980" y="62875"/>
                  </a:cubicBezTo>
                  <a:cubicBezTo>
                    <a:pt x="130108" y="65491"/>
                    <a:pt x="132277" y="65619"/>
                    <a:pt x="132660" y="68043"/>
                  </a:cubicBezTo>
                  <a:close/>
                  <a:moveTo>
                    <a:pt x="191737" y="61535"/>
                  </a:moveTo>
                  <a:cubicBezTo>
                    <a:pt x="194098" y="59877"/>
                    <a:pt x="192631" y="55475"/>
                    <a:pt x="188994" y="56368"/>
                  </a:cubicBezTo>
                  <a:cubicBezTo>
                    <a:pt x="189377" y="58792"/>
                    <a:pt x="189377" y="61599"/>
                    <a:pt x="191737" y="61535"/>
                  </a:cubicBezTo>
                  <a:close/>
                  <a:moveTo>
                    <a:pt x="1042" y="112639"/>
                  </a:moveTo>
                  <a:cubicBezTo>
                    <a:pt x="3020" y="112575"/>
                    <a:pt x="2254" y="110342"/>
                    <a:pt x="4041" y="110087"/>
                  </a:cubicBezTo>
                  <a:cubicBezTo>
                    <a:pt x="3530" y="108109"/>
                    <a:pt x="1552" y="107917"/>
                    <a:pt x="404" y="106705"/>
                  </a:cubicBezTo>
                  <a:cubicBezTo>
                    <a:pt x="-361" y="107854"/>
                    <a:pt x="21" y="111618"/>
                    <a:pt x="1042" y="112639"/>
                  </a:cubicBezTo>
                  <a:close/>
                  <a:moveTo>
                    <a:pt x="238120" y="184731"/>
                  </a:moveTo>
                  <a:cubicBezTo>
                    <a:pt x="236716" y="185944"/>
                    <a:pt x="235887" y="185816"/>
                    <a:pt x="236843" y="188113"/>
                  </a:cubicBezTo>
                  <a:cubicBezTo>
                    <a:pt x="240033" y="188049"/>
                    <a:pt x="240033" y="185497"/>
                    <a:pt x="239459" y="182371"/>
                  </a:cubicBezTo>
                  <a:cubicBezTo>
                    <a:pt x="239587" y="180904"/>
                    <a:pt x="242203" y="180202"/>
                    <a:pt x="240735" y="178926"/>
                  </a:cubicBezTo>
                  <a:cubicBezTo>
                    <a:pt x="237673" y="180138"/>
                    <a:pt x="237737" y="177331"/>
                    <a:pt x="235185" y="177905"/>
                  </a:cubicBezTo>
                  <a:cubicBezTo>
                    <a:pt x="233207" y="181159"/>
                    <a:pt x="236525" y="182690"/>
                    <a:pt x="238120" y="184731"/>
                  </a:cubicBezTo>
                  <a:close/>
                  <a:moveTo>
                    <a:pt x="246732" y="203935"/>
                  </a:moveTo>
                  <a:cubicBezTo>
                    <a:pt x="245967" y="203871"/>
                    <a:pt x="245648" y="203297"/>
                    <a:pt x="244499" y="203616"/>
                  </a:cubicBezTo>
                  <a:cubicBezTo>
                    <a:pt x="244244" y="206678"/>
                    <a:pt x="241373" y="207635"/>
                    <a:pt x="240352" y="210060"/>
                  </a:cubicBezTo>
                  <a:cubicBezTo>
                    <a:pt x="241947" y="211782"/>
                    <a:pt x="245074" y="209422"/>
                    <a:pt x="248455" y="209677"/>
                  </a:cubicBezTo>
                  <a:cubicBezTo>
                    <a:pt x="247881" y="205977"/>
                    <a:pt x="249731" y="204190"/>
                    <a:pt x="251453" y="202276"/>
                  </a:cubicBezTo>
                  <a:cubicBezTo>
                    <a:pt x="249859" y="200043"/>
                    <a:pt x="247562" y="202659"/>
                    <a:pt x="246732" y="203935"/>
                  </a:cubicBezTo>
                  <a:close/>
                  <a:moveTo>
                    <a:pt x="305683" y="215355"/>
                  </a:moveTo>
                  <a:cubicBezTo>
                    <a:pt x="306576" y="214143"/>
                    <a:pt x="305619" y="211782"/>
                    <a:pt x="304662" y="211080"/>
                  </a:cubicBezTo>
                  <a:cubicBezTo>
                    <a:pt x="304917" y="213441"/>
                    <a:pt x="303003" y="214717"/>
                    <a:pt x="305683" y="215355"/>
                  </a:cubicBezTo>
                  <a:close/>
                  <a:moveTo>
                    <a:pt x="292540" y="248913"/>
                  </a:moveTo>
                  <a:cubicBezTo>
                    <a:pt x="293178" y="250508"/>
                    <a:pt x="295539" y="252040"/>
                    <a:pt x="296623" y="251146"/>
                  </a:cubicBezTo>
                  <a:cubicBezTo>
                    <a:pt x="296559" y="249807"/>
                    <a:pt x="296432" y="248530"/>
                    <a:pt x="295730" y="248020"/>
                  </a:cubicBezTo>
                  <a:cubicBezTo>
                    <a:pt x="294390" y="248084"/>
                    <a:pt x="293114" y="248212"/>
                    <a:pt x="292540" y="248913"/>
                  </a:cubicBezTo>
                  <a:close/>
                  <a:moveTo>
                    <a:pt x="254516" y="264034"/>
                  </a:moveTo>
                  <a:cubicBezTo>
                    <a:pt x="253112" y="265820"/>
                    <a:pt x="250560" y="266777"/>
                    <a:pt x="251390" y="270350"/>
                  </a:cubicBezTo>
                  <a:cubicBezTo>
                    <a:pt x="256876" y="271052"/>
                    <a:pt x="260449" y="266203"/>
                    <a:pt x="267850" y="266905"/>
                  </a:cubicBezTo>
                  <a:cubicBezTo>
                    <a:pt x="270083" y="266586"/>
                    <a:pt x="273209" y="266905"/>
                    <a:pt x="272443" y="264225"/>
                  </a:cubicBezTo>
                  <a:cubicBezTo>
                    <a:pt x="272060" y="262056"/>
                    <a:pt x="269381" y="263077"/>
                    <a:pt x="267403" y="263140"/>
                  </a:cubicBezTo>
                  <a:cubicBezTo>
                    <a:pt x="265234" y="263268"/>
                    <a:pt x="262746" y="263779"/>
                    <a:pt x="260959" y="263842"/>
                  </a:cubicBezTo>
                  <a:cubicBezTo>
                    <a:pt x="260832" y="262502"/>
                    <a:pt x="259556" y="262758"/>
                    <a:pt x="259173" y="262439"/>
                  </a:cubicBezTo>
                  <a:cubicBezTo>
                    <a:pt x="257833" y="261163"/>
                    <a:pt x="257961" y="259121"/>
                    <a:pt x="256111" y="259504"/>
                  </a:cubicBezTo>
                  <a:cubicBezTo>
                    <a:pt x="254962" y="260461"/>
                    <a:pt x="254261" y="261865"/>
                    <a:pt x="254516" y="264034"/>
                  </a:cubicBezTo>
                  <a:close/>
                  <a:moveTo>
                    <a:pt x="72752" y="288533"/>
                  </a:moveTo>
                  <a:cubicBezTo>
                    <a:pt x="71413" y="289745"/>
                    <a:pt x="69818" y="290765"/>
                    <a:pt x="68797" y="292233"/>
                  </a:cubicBezTo>
                  <a:cubicBezTo>
                    <a:pt x="69626" y="292424"/>
                    <a:pt x="70200" y="292871"/>
                    <a:pt x="71030" y="293062"/>
                  </a:cubicBezTo>
                  <a:cubicBezTo>
                    <a:pt x="71604" y="292169"/>
                    <a:pt x="71221" y="290574"/>
                    <a:pt x="72944" y="290702"/>
                  </a:cubicBezTo>
                  <a:cubicBezTo>
                    <a:pt x="75496" y="290510"/>
                    <a:pt x="76070" y="292871"/>
                    <a:pt x="79579" y="291595"/>
                  </a:cubicBezTo>
                  <a:cubicBezTo>
                    <a:pt x="79451" y="290319"/>
                    <a:pt x="80344" y="289936"/>
                    <a:pt x="79770" y="288278"/>
                  </a:cubicBezTo>
                  <a:cubicBezTo>
                    <a:pt x="77729" y="288341"/>
                    <a:pt x="76516" y="287448"/>
                    <a:pt x="76708" y="284832"/>
                  </a:cubicBezTo>
                  <a:cubicBezTo>
                    <a:pt x="73837" y="284832"/>
                    <a:pt x="74411" y="287575"/>
                    <a:pt x="72752" y="288533"/>
                  </a:cubicBezTo>
                  <a:close/>
                  <a:moveTo>
                    <a:pt x="229570" y="284194"/>
                  </a:moveTo>
                  <a:cubicBezTo>
                    <a:pt x="226891" y="284194"/>
                    <a:pt x="225870" y="286810"/>
                    <a:pt x="223956" y="287512"/>
                  </a:cubicBezTo>
                  <a:cubicBezTo>
                    <a:pt x="222680" y="287639"/>
                    <a:pt x="221468" y="287831"/>
                    <a:pt x="220192" y="287958"/>
                  </a:cubicBezTo>
                  <a:cubicBezTo>
                    <a:pt x="219107" y="286619"/>
                    <a:pt x="216938" y="284194"/>
                    <a:pt x="215535" y="285215"/>
                  </a:cubicBezTo>
                  <a:cubicBezTo>
                    <a:pt x="214322" y="285598"/>
                    <a:pt x="215790" y="288086"/>
                    <a:pt x="214833" y="288596"/>
                  </a:cubicBezTo>
                  <a:cubicBezTo>
                    <a:pt x="213365" y="289873"/>
                    <a:pt x="210941" y="288915"/>
                    <a:pt x="210048" y="289681"/>
                  </a:cubicBezTo>
                  <a:cubicBezTo>
                    <a:pt x="210750" y="292743"/>
                    <a:pt x="213365" y="289553"/>
                    <a:pt x="215598" y="290702"/>
                  </a:cubicBezTo>
                  <a:cubicBezTo>
                    <a:pt x="216492" y="291850"/>
                    <a:pt x="216555" y="294019"/>
                    <a:pt x="218661" y="293636"/>
                  </a:cubicBezTo>
                  <a:cubicBezTo>
                    <a:pt x="220702" y="293955"/>
                    <a:pt x="220064" y="292105"/>
                    <a:pt x="221787" y="292169"/>
                  </a:cubicBezTo>
                  <a:cubicBezTo>
                    <a:pt x="227146" y="291595"/>
                    <a:pt x="233526" y="291786"/>
                    <a:pt x="233717" y="287065"/>
                  </a:cubicBezTo>
                  <a:cubicBezTo>
                    <a:pt x="232569" y="285088"/>
                    <a:pt x="231612" y="284194"/>
                    <a:pt x="229570" y="284194"/>
                  </a:cubicBezTo>
                  <a:close/>
                  <a:moveTo>
                    <a:pt x="266701" y="285534"/>
                  </a:moveTo>
                  <a:cubicBezTo>
                    <a:pt x="266765" y="286874"/>
                    <a:pt x="267722" y="287129"/>
                    <a:pt x="268552" y="287512"/>
                  </a:cubicBezTo>
                  <a:cubicBezTo>
                    <a:pt x="268743" y="288852"/>
                    <a:pt x="268934" y="290255"/>
                    <a:pt x="270465" y="290000"/>
                  </a:cubicBezTo>
                  <a:cubicBezTo>
                    <a:pt x="271167" y="288915"/>
                    <a:pt x="271231" y="287320"/>
                    <a:pt x="271040" y="285598"/>
                  </a:cubicBezTo>
                  <a:cubicBezTo>
                    <a:pt x="270210" y="284704"/>
                    <a:pt x="267786" y="284258"/>
                    <a:pt x="266701" y="285534"/>
                  </a:cubicBezTo>
                  <a:close/>
                  <a:moveTo>
                    <a:pt x="261278" y="295359"/>
                  </a:moveTo>
                  <a:cubicBezTo>
                    <a:pt x="260896" y="297784"/>
                    <a:pt x="261087" y="300782"/>
                    <a:pt x="260513" y="303079"/>
                  </a:cubicBezTo>
                  <a:cubicBezTo>
                    <a:pt x="263511" y="304100"/>
                    <a:pt x="266893" y="302632"/>
                    <a:pt x="267850" y="300654"/>
                  </a:cubicBezTo>
                  <a:cubicBezTo>
                    <a:pt x="268743" y="301547"/>
                    <a:pt x="269317" y="302887"/>
                    <a:pt x="271295" y="302441"/>
                  </a:cubicBezTo>
                  <a:cubicBezTo>
                    <a:pt x="272699" y="301930"/>
                    <a:pt x="272380" y="300016"/>
                    <a:pt x="274293" y="299952"/>
                  </a:cubicBezTo>
                  <a:cubicBezTo>
                    <a:pt x="273719" y="297720"/>
                    <a:pt x="274293" y="296316"/>
                    <a:pt x="274230" y="294530"/>
                  </a:cubicBezTo>
                  <a:cubicBezTo>
                    <a:pt x="270274" y="293381"/>
                    <a:pt x="265362" y="293445"/>
                    <a:pt x="261278" y="295359"/>
                  </a:cubicBezTo>
                  <a:close/>
                  <a:moveTo>
                    <a:pt x="308936" y="298230"/>
                  </a:moveTo>
                  <a:cubicBezTo>
                    <a:pt x="309000" y="297464"/>
                    <a:pt x="309702" y="297273"/>
                    <a:pt x="309830" y="296507"/>
                  </a:cubicBezTo>
                  <a:cubicBezTo>
                    <a:pt x="308298" y="294912"/>
                    <a:pt x="306640" y="298102"/>
                    <a:pt x="308936" y="29823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57" name="Google Shape;157;p2"/>
            <p:cNvSpPr/>
            <p:nvPr/>
          </p:nvSpPr>
          <p:spPr>
            <a:xfrm>
              <a:off x="2559873" y="3122357"/>
              <a:ext cx="3239" cy="2958"/>
            </a:xfrm>
            <a:custGeom>
              <a:rect b="b" l="l" r="r" t="t"/>
              <a:pathLst>
                <a:path extrusionOk="0" h="2958" w="3239">
                  <a:moveTo>
                    <a:pt x="0" y="24"/>
                  </a:moveTo>
                  <a:cubicBezTo>
                    <a:pt x="1978" y="-231"/>
                    <a:pt x="3828" y="1619"/>
                    <a:pt x="3062" y="2959"/>
                  </a:cubicBezTo>
                  <a:cubicBezTo>
                    <a:pt x="2105" y="2959"/>
                    <a:pt x="1723" y="2193"/>
                    <a:pt x="1723" y="917"/>
                  </a:cubicBezTo>
                  <a:cubicBezTo>
                    <a:pt x="638" y="1236"/>
                    <a:pt x="0" y="1045"/>
                    <a:pt x="0" y="2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grpSp>
      <p:sp>
        <p:nvSpPr>
          <p:cNvPr id="158" name="Google Shape;158;p2"/>
          <p:cNvSpPr/>
          <p:nvPr/>
        </p:nvSpPr>
        <p:spPr>
          <a:xfrm rot="-5400000">
            <a:off x="709218" y="3955146"/>
            <a:ext cx="2169574" cy="3636134"/>
          </a:xfrm>
          <a:custGeom>
            <a:rect b="b" l="l" r="r" t="t"/>
            <a:pathLst>
              <a:path extrusionOk="0" h="3768014" w="2248263">
                <a:moveTo>
                  <a:pt x="413365" y="3730322"/>
                </a:moveTo>
                <a:cubicBezTo>
                  <a:pt x="420559" y="3737009"/>
                  <a:pt x="418527" y="3753007"/>
                  <a:pt x="418612" y="3766889"/>
                </a:cubicBezTo>
                <a:cubicBezTo>
                  <a:pt x="384669" y="3775946"/>
                  <a:pt x="386107" y="3727275"/>
                  <a:pt x="413365" y="3730322"/>
                </a:cubicBezTo>
                <a:close/>
                <a:moveTo>
                  <a:pt x="554471" y="3526406"/>
                </a:moveTo>
                <a:cubicBezTo>
                  <a:pt x="572502" y="3568560"/>
                  <a:pt x="542875" y="3590314"/>
                  <a:pt x="528315" y="3615286"/>
                </a:cubicBezTo>
                <a:cubicBezTo>
                  <a:pt x="487600" y="3611138"/>
                  <a:pt x="458904" y="3619010"/>
                  <a:pt x="439435" y="3636193"/>
                </a:cubicBezTo>
                <a:cubicBezTo>
                  <a:pt x="414633" y="3631369"/>
                  <a:pt x="404476" y="3611900"/>
                  <a:pt x="376712" y="3610037"/>
                </a:cubicBezTo>
                <a:cubicBezTo>
                  <a:pt x="363676" y="3568137"/>
                  <a:pt x="393641" y="3567967"/>
                  <a:pt x="413280" y="3547313"/>
                </a:cubicBezTo>
                <a:cubicBezTo>
                  <a:pt x="441128" y="3547313"/>
                  <a:pt x="469062" y="3547313"/>
                  <a:pt x="496911" y="3547313"/>
                </a:cubicBezTo>
                <a:cubicBezTo>
                  <a:pt x="524252" y="3548414"/>
                  <a:pt x="524675" y="3522850"/>
                  <a:pt x="554471" y="3526406"/>
                </a:cubicBezTo>
                <a:close/>
                <a:moveTo>
                  <a:pt x="0" y="3458349"/>
                </a:moveTo>
                <a:lnTo>
                  <a:pt x="31691" y="3484592"/>
                </a:lnTo>
                <a:cubicBezTo>
                  <a:pt x="30844" y="3497543"/>
                  <a:pt x="34399" y="3506261"/>
                  <a:pt x="42102" y="3510747"/>
                </a:cubicBezTo>
                <a:cubicBezTo>
                  <a:pt x="34654" y="3522429"/>
                  <a:pt x="25342" y="3532332"/>
                  <a:pt x="15946" y="3542152"/>
                </a:cubicBezTo>
                <a:cubicBezTo>
                  <a:pt x="11142" y="3544437"/>
                  <a:pt x="6973" y="3544935"/>
                  <a:pt x="3210" y="3544312"/>
                </a:cubicBezTo>
                <a:lnTo>
                  <a:pt x="0" y="3542890"/>
                </a:lnTo>
                <a:close/>
                <a:moveTo>
                  <a:pt x="1139966" y="3412004"/>
                </a:moveTo>
                <a:cubicBezTo>
                  <a:pt x="1146219" y="3412004"/>
                  <a:pt x="1152461" y="3417040"/>
                  <a:pt x="1150387" y="3427113"/>
                </a:cubicBezTo>
                <a:cubicBezTo>
                  <a:pt x="1136167" y="3426605"/>
                  <a:pt x="1139891" y="3435831"/>
                  <a:pt x="1129481" y="3427113"/>
                </a:cubicBezTo>
                <a:cubicBezTo>
                  <a:pt x="1127449" y="3417040"/>
                  <a:pt x="1133713" y="3412004"/>
                  <a:pt x="1139966" y="3412004"/>
                </a:cubicBezTo>
                <a:close/>
                <a:moveTo>
                  <a:pt x="1066757" y="3369554"/>
                </a:moveTo>
                <a:cubicBezTo>
                  <a:pt x="1082078" y="3376918"/>
                  <a:pt x="1082840" y="3398758"/>
                  <a:pt x="1082417" y="3421782"/>
                </a:cubicBezTo>
                <a:cubicBezTo>
                  <a:pt x="1077761" y="3424152"/>
                  <a:pt x="1073105" y="3426353"/>
                  <a:pt x="1072005" y="3432278"/>
                </a:cubicBezTo>
                <a:cubicBezTo>
                  <a:pt x="1052536" y="3426861"/>
                  <a:pt x="1062694" y="3383691"/>
                  <a:pt x="1066757" y="3369554"/>
                </a:cubicBezTo>
                <a:close/>
                <a:moveTo>
                  <a:pt x="489112" y="3367989"/>
                </a:moveTo>
                <a:cubicBezTo>
                  <a:pt x="497651" y="3367989"/>
                  <a:pt x="506179" y="3372010"/>
                  <a:pt x="502159" y="3380051"/>
                </a:cubicBezTo>
                <a:cubicBezTo>
                  <a:pt x="493525" y="3380051"/>
                  <a:pt x="484807" y="3380051"/>
                  <a:pt x="476002" y="3380051"/>
                </a:cubicBezTo>
                <a:cubicBezTo>
                  <a:pt x="472024" y="3372010"/>
                  <a:pt x="480574" y="3367989"/>
                  <a:pt x="489112" y="3367989"/>
                </a:cubicBezTo>
                <a:close/>
                <a:moveTo>
                  <a:pt x="16030" y="3270263"/>
                </a:moveTo>
                <a:cubicBezTo>
                  <a:pt x="22887" y="3272041"/>
                  <a:pt x="24242" y="3279405"/>
                  <a:pt x="31775" y="3280674"/>
                </a:cubicBezTo>
                <a:cubicBezTo>
                  <a:pt x="29912" y="3287531"/>
                  <a:pt x="22549" y="3288886"/>
                  <a:pt x="21279" y="3296334"/>
                </a:cubicBezTo>
                <a:cubicBezTo>
                  <a:pt x="14337" y="3294556"/>
                  <a:pt x="13067" y="3287193"/>
                  <a:pt x="5534" y="3285923"/>
                </a:cubicBezTo>
                <a:cubicBezTo>
                  <a:pt x="7397" y="3279066"/>
                  <a:pt x="14760" y="3277712"/>
                  <a:pt x="16030" y="3270263"/>
                </a:cubicBezTo>
                <a:close/>
                <a:moveTo>
                  <a:pt x="350471" y="3233780"/>
                </a:moveTo>
                <a:cubicBezTo>
                  <a:pt x="370532" y="3233865"/>
                  <a:pt x="384837" y="3248847"/>
                  <a:pt x="392371" y="3270263"/>
                </a:cubicBezTo>
                <a:cubicBezTo>
                  <a:pt x="387377" y="3295996"/>
                  <a:pt x="367316" y="3313434"/>
                  <a:pt x="350556" y="3327739"/>
                </a:cubicBezTo>
                <a:cubicBezTo>
                  <a:pt x="333711" y="3342129"/>
                  <a:pt x="312718" y="3353555"/>
                  <a:pt x="293080" y="3364391"/>
                </a:cubicBezTo>
                <a:cubicBezTo>
                  <a:pt x="286055" y="3383521"/>
                  <a:pt x="259137" y="3382759"/>
                  <a:pt x="256428" y="3406206"/>
                </a:cubicBezTo>
                <a:cubicBezTo>
                  <a:pt x="233150" y="3409085"/>
                  <a:pt x="216475" y="3418480"/>
                  <a:pt x="204201" y="3432363"/>
                </a:cubicBezTo>
                <a:cubicBezTo>
                  <a:pt x="185578" y="3428300"/>
                  <a:pt x="184478" y="3406799"/>
                  <a:pt x="167548" y="3401044"/>
                </a:cubicBezTo>
                <a:cubicBezTo>
                  <a:pt x="207502" y="3343314"/>
                  <a:pt x="269548" y="3307762"/>
                  <a:pt x="308655" y="3249440"/>
                </a:cubicBezTo>
                <a:cubicBezTo>
                  <a:pt x="327278" y="3254180"/>
                  <a:pt x="334981" y="3233611"/>
                  <a:pt x="350471" y="3233780"/>
                </a:cubicBezTo>
                <a:close/>
                <a:moveTo>
                  <a:pt x="1385623" y="3186632"/>
                </a:moveTo>
                <a:cubicBezTo>
                  <a:pt x="1402045" y="3184093"/>
                  <a:pt x="1399420" y="3200683"/>
                  <a:pt x="1411779" y="3202292"/>
                </a:cubicBezTo>
                <a:cubicBezTo>
                  <a:pt x="1424645" y="3201614"/>
                  <a:pt x="1437004" y="3201531"/>
                  <a:pt x="1443099" y="3207540"/>
                </a:cubicBezTo>
                <a:cubicBezTo>
                  <a:pt x="1450971" y="3213973"/>
                  <a:pt x="1445469" y="3225401"/>
                  <a:pt x="1448347" y="3233696"/>
                </a:cubicBezTo>
                <a:cubicBezTo>
                  <a:pt x="1452579" y="3245885"/>
                  <a:pt x="1461552" y="3252741"/>
                  <a:pt x="1469255" y="3259767"/>
                </a:cubicBezTo>
                <a:cubicBezTo>
                  <a:pt x="1465192" y="3264422"/>
                  <a:pt x="1463583" y="3271618"/>
                  <a:pt x="1464007" y="3280675"/>
                </a:cubicBezTo>
                <a:cubicBezTo>
                  <a:pt x="1438190" y="3273141"/>
                  <a:pt x="1415927" y="3266793"/>
                  <a:pt x="1401283" y="3244107"/>
                </a:cubicBezTo>
                <a:cubicBezTo>
                  <a:pt x="1396204" y="3236235"/>
                  <a:pt x="1402723" y="3221591"/>
                  <a:pt x="1385623" y="3223199"/>
                </a:cubicBezTo>
                <a:cubicBezTo>
                  <a:pt x="1385623" y="3211010"/>
                  <a:pt x="1385623" y="3198821"/>
                  <a:pt x="1385623" y="3186632"/>
                </a:cubicBezTo>
                <a:close/>
                <a:moveTo>
                  <a:pt x="622750" y="3111515"/>
                </a:moveTo>
                <a:cubicBezTo>
                  <a:pt x="578514" y="3116345"/>
                  <a:pt x="563053" y="3180199"/>
                  <a:pt x="617196" y="3181384"/>
                </a:cubicBezTo>
                <a:cubicBezTo>
                  <a:pt x="621597" y="3170041"/>
                  <a:pt x="630738" y="3163524"/>
                  <a:pt x="627692" y="3144817"/>
                </a:cubicBezTo>
                <a:cubicBezTo>
                  <a:pt x="638949" y="3140416"/>
                  <a:pt x="646230" y="3131951"/>
                  <a:pt x="643350" y="3113413"/>
                </a:cubicBezTo>
                <a:cubicBezTo>
                  <a:pt x="635976" y="3111339"/>
                  <a:pt x="629069" y="3110825"/>
                  <a:pt x="622750" y="3111515"/>
                </a:cubicBezTo>
                <a:close/>
                <a:moveTo>
                  <a:pt x="1317736" y="3082008"/>
                </a:moveTo>
                <a:cubicBezTo>
                  <a:pt x="1339321" y="3088272"/>
                  <a:pt x="1346770" y="3108757"/>
                  <a:pt x="1364800" y="3118576"/>
                </a:cubicBezTo>
                <a:cubicBezTo>
                  <a:pt x="1366154" y="3133897"/>
                  <a:pt x="1352950" y="3134659"/>
                  <a:pt x="1354304" y="3149896"/>
                </a:cubicBezTo>
                <a:cubicBezTo>
                  <a:pt x="1361923" y="3159630"/>
                  <a:pt x="1383000" y="3156075"/>
                  <a:pt x="1380460" y="3176052"/>
                </a:cubicBezTo>
                <a:cubicBezTo>
                  <a:pt x="1369710" y="3186887"/>
                  <a:pt x="1353881" y="3176052"/>
                  <a:pt x="1354304" y="3160392"/>
                </a:cubicBezTo>
                <a:cubicBezTo>
                  <a:pt x="1332720" y="3154128"/>
                  <a:pt x="1325269" y="3133643"/>
                  <a:pt x="1307240" y="3123824"/>
                </a:cubicBezTo>
                <a:cubicBezTo>
                  <a:pt x="1304786" y="3103932"/>
                  <a:pt x="1308764" y="3090473"/>
                  <a:pt x="1317736" y="3082008"/>
                </a:cubicBezTo>
                <a:close/>
                <a:moveTo>
                  <a:pt x="47434" y="2982716"/>
                </a:moveTo>
                <a:cubicBezTo>
                  <a:pt x="52343" y="3008534"/>
                  <a:pt x="41086" y="3018184"/>
                  <a:pt x="31774" y="3029780"/>
                </a:cubicBezTo>
                <a:cubicBezTo>
                  <a:pt x="31944" y="3048741"/>
                  <a:pt x="28812" y="3071004"/>
                  <a:pt x="42187" y="3076845"/>
                </a:cubicBezTo>
                <a:cubicBezTo>
                  <a:pt x="39266" y="3083998"/>
                  <a:pt x="27966" y="3087447"/>
                  <a:pt x="15861" y="3088029"/>
                </a:cubicBezTo>
                <a:lnTo>
                  <a:pt x="0" y="3084963"/>
                </a:lnTo>
                <a:lnTo>
                  <a:pt x="0" y="3022575"/>
                </a:lnTo>
                <a:lnTo>
                  <a:pt x="487" y="3022014"/>
                </a:lnTo>
                <a:cubicBezTo>
                  <a:pt x="5619" y="3015814"/>
                  <a:pt x="9851" y="3008703"/>
                  <a:pt x="10867" y="2998376"/>
                </a:cubicBezTo>
                <a:cubicBezTo>
                  <a:pt x="36345" y="3006333"/>
                  <a:pt x="30590" y="2983224"/>
                  <a:pt x="47434" y="2982716"/>
                </a:cubicBezTo>
                <a:close/>
                <a:moveTo>
                  <a:pt x="370" y="2951397"/>
                </a:moveTo>
                <a:cubicBezTo>
                  <a:pt x="8411" y="2959015"/>
                  <a:pt x="5025" y="2978145"/>
                  <a:pt x="5619" y="2993213"/>
                </a:cubicBezTo>
                <a:lnTo>
                  <a:pt x="0" y="2994144"/>
                </a:lnTo>
                <a:lnTo>
                  <a:pt x="0" y="2951449"/>
                </a:lnTo>
                <a:close/>
                <a:moveTo>
                  <a:pt x="63095" y="2878176"/>
                </a:moveTo>
                <a:cubicBezTo>
                  <a:pt x="77145" y="2878091"/>
                  <a:pt x="72066" y="2895359"/>
                  <a:pt x="78755" y="2909496"/>
                </a:cubicBezTo>
                <a:cubicBezTo>
                  <a:pt x="79093" y="2910173"/>
                  <a:pt x="89251" y="2914913"/>
                  <a:pt x="89251" y="2914744"/>
                </a:cubicBezTo>
                <a:cubicBezTo>
                  <a:pt x="89334" y="2921262"/>
                  <a:pt x="72321" y="2940816"/>
                  <a:pt x="68342" y="2951312"/>
                </a:cubicBezTo>
                <a:cubicBezTo>
                  <a:pt x="47096" y="2953427"/>
                  <a:pt x="52259" y="2929049"/>
                  <a:pt x="36938" y="2925156"/>
                </a:cubicBezTo>
                <a:cubicBezTo>
                  <a:pt x="36684" y="2900523"/>
                  <a:pt x="57084" y="2896545"/>
                  <a:pt x="63095" y="2878176"/>
                </a:cubicBezTo>
                <a:close/>
                <a:moveTo>
                  <a:pt x="1610445" y="2815454"/>
                </a:moveTo>
                <a:cubicBezTo>
                  <a:pt x="1624497" y="2815792"/>
                  <a:pt x="1635586" y="2827390"/>
                  <a:pt x="1626105" y="2836361"/>
                </a:cubicBezTo>
                <a:cubicBezTo>
                  <a:pt x="1612393" y="2837970"/>
                  <a:pt x="1609007" y="2829083"/>
                  <a:pt x="1610445" y="2815454"/>
                </a:cubicBezTo>
                <a:close/>
                <a:moveTo>
                  <a:pt x="102486" y="2794345"/>
                </a:moveTo>
                <a:cubicBezTo>
                  <a:pt x="110115" y="2794567"/>
                  <a:pt x="116802" y="2795731"/>
                  <a:pt x="120569" y="2799794"/>
                </a:cubicBezTo>
                <a:cubicBezTo>
                  <a:pt x="105247" y="2815369"/>
                  <a:pt x="103386" y="2868019"/>
                  <a:pt x="78752" y="2857269"/>
                </a:cubicBezTo>
                <a:cubicBezTo>
                  <a:pt x="68765" y="2843471"/>
                  <a:pt x="73335" y="2809274"/>
                  <a:pt x="78752" y="2794545"/>
                </a:cubicBezTo>
                <a:cubicBezTo>
                  <a:pt x="86286" y="2794842"/>
                  <a:pt x="94857" y="2794122"/>
                  <a:pt x="102486" y="2794345"/>
                </a:cubicBezTo>
                <a:close/>
                <a:moveTo>
                  <a:pt x="0" y="2772818"/>
                </a:moveTo>
                <a:lnTo>
                  <a:pt x="5617" y="2773638"/>
                </a:lnTo>
                <a:cubicBezTo>
                  <a:pt x="6803" y="2783394"/>
                  <a:pt x="4792" y="2790753"/>
                  <a:pt x="454" y="2796337"/>
                </a:cubicBezTo>
                <a:lnTo>
                  <a:pt x="0" y="2796623"/>
                </a:lnTo>
                <a:close/>
                <a:moveTo>
                  <a:pt x="1566260" y="2564305"/>
                </a:moveTo>
                <a:cubicBezTo>
                  <a:pt x="1573878" y="2564516"/>
                  <a:pt x="1580565" y="2565659"/>
                  <a:pt x="1584375" y="2569722"/>
                </a:cubicBezTo>
                <a:cubicBezTo>
                  <a:pt x="1584375" y="2580218"/>
                  <a:pt x="1584375" y="2590631"/>
                  <a:pt x="1584375" y="2601042"/>
                </a:cubicBezTo>
                <a:cubicBezTo>
                  <a:pt x="1578787" y="2611200"/>
                  <a:pt x="1560249" y="2608322"/>
                  <a:pt x="1553054" y="2616702"/>
                </a:cubicBezTo>
                <a:cubicBezTo>
                  <a:pt x="1536718" y="2612893"/>
                  <a:pt x="1531894" y="2578949"/>
                  <a:pt x="1542558" y="2564473"/>
                </a:cubicBezTo>
                <a:cubicBezTo>
                  <a:pt x="1550092" y="2564812"/>
                  <a:pt x="1558642" y="2564093"/>
                  <a:pt x="1566260" y="2564305"/>
                </a:cubicBezTo>
                <a:close/>
                <a:moveTo>
                  <a:pt x="1501039" y="2543788"/>
                </a:moveTo>
                <a:cubicBezTo>
                  <a:pt x="1506669" y="2543248"/>
                  <a:pt x="1513060" y="2545259"/>
                  <a:pt x="1516404" y="2548815"/>
                </a:cubicBezTo>
                <a:cubicBezTo>
                  <a:pt x="1514541" y="2555670"/>
                  <a:pt x="1507177" y="2557025"/>
                  <a:pt x="1505992" y="2564473"/>
                </a:cubicBezTo>
                <a:cubicBezTo>
                  <a:pt x="1499050" y="2562697"/>
                  <a:pt x="1497696" y="2555332"/>
                  <a:pt x="1490247" y="2554062"/>
                </a:cubicBezTo>
                <a:cubicBezTo>
                  <a:pt x="1490543" y="2547417"/>
                  <a:pt x="1495410" y="2544328"/>
                  <a:pt x="1501039" y="2543788"/>
                </a:cubicBezTo>
                <a:close/>
                <a:moveTo>
                  <a:pt x="193789" y="2517410"/>
                </a:moveTo>
                <a:cubicBezTo>
                  <a:pt x="241022" y="2535102"/>
                  <a:pt x="193027" y="2578103"/>
                  <a:pt x="188542" y="2606290"/>
                </a:cubicBezTo>
                <a:cubicBezTo>
                  <a:pt x="175506" y="2605528"/>
                  <a:pt x="172373" y="2614501"/>
                  <a:pt x="162385" y="2616786"/>
                </a:cubicBezTo>
                <a:cubicBezTo>
                  <a:pt x="162385" y="2630668"/>
                  <a:pt x="162385" y="2644635"/>
                  <a:pt x="162385" y="2658602"/>
                </a:cubicBezTo>
                <a:cubicBezTo>
                  <a:pt x="166956" y="2675447"/>
                  <a:pt x="145117" y="2665713"/>
                  <a:pt x="146726" y="2679511"/>
                </a:cubicBezTo>
                <a:cubicBezTo>
                  <a:pt x="151043" y="2720479"/>
                  <a:pt x="135383" y="2741388"/>
                  <a:pt x="104909" y="2747482"/>
                </a:cubicBezTo>
                <a:cubicBezTo>
                  <a:pt x="94836" y="2734870"/>
                  <a:pt x="101608" y="2705413"/>
                  <a:pt x="99662" y="2684759"/>
                </a:cubicBezTo>
                <a:cubicBezTo>
                  <a:pt x="119215" y="2679933"/>
                  <a:pt x="127171" y="2663428"/>
                  <a:pt x="146726" y="2658602"/>
                </a:cubicBezTo>
                <a:cubicBezTo>
                  <a:pt x="157475" y="2630161"/>
                  <a:pt x="143678" y="2609676"/>
                  <a:pt x="146726" y="2574971"/>
                </a:cubicBezTo>
                <a:cubicBezTo>
                  <a:pt x="147995" y="2558803"/>
                  <a:pt x="161284" y="2554656"/>
                  <a:pt x="167633" y="2543566"/>
                </a:cubicBezTo>
                <a:cubicBezTo>
                  <a:pt x="166448" y="2524944"/>
                  <a:pt x="175166" y="2516225"/>
                  <a:pt x="193789" y="2517410"/>
                </a:cubicBezTo>
                <a:close/>
                <a:moveTo>
                  <a:pt x="1703104" y="2495820"/>
                </a:moveTo>
                <a:cubicBezTo>
                  <a:pt x="1707805" y="2495011"/>
                  <a:pt x="1713483" y="2495168"/>
                  <a:pt x="1720233" y="2496586"/>
                </a:cubicBezTo>
                <a:cubicBezTo>
                  <a:pt x="1733269" y="2515124"/>
                  <a:pt x="1733015" y="2542127"/>
                  <a:pt x="1714985" y="2554062"/>
                </a:cubicBezTo>
                <a:cubicBezTo>
                  <a:pt x="1685137" y="2554508"/>
                  <a:pt x="1670195" y="2501484"/>
                  <a:pt x="1703104" y="2495820"/>
                </a:cubicBezTo>
                <a:close/>
                <a:moveTo>
                  <a:pt x="89165" y="2104502"/>
                </a:moveTo>
                <a:cubicBezTo>
                  <a:pt x="75283" y="2114998"/>
                  <a:pt x="63094" y="2127187"/>
                  <a:pt x="52598" y="2141069"/>
                </a:cubicBezTo>
                <a:cubicBezTo>
                  <a:pt x="53021" y="2158845"/>
                  <a:pt x="54206" y="2177552"/>
                  <a:pt x="42186" y="2182885"/>
                </a:cubicBezTo>
                <a:cubicBezTo>
                  <a:pt x="25765" y="2185508"/>
                  <a:pt x="21786" y="2171458"/>
                  <a:pt x="10781" y="2182885"/>
                </a:cubicBezTo>
                <a:cubicBezTo>
                  <a:pt x="11459" y="2197952"/>
                  <a:pt x="7989" y="2217082"/>
                  <a:pt x="16030" y="2224700"/>
                </a:cubicBezTo>
                <a:cubicBezTo>
                  <a:pt x="31774" y="2236636"/>
                  <a:pt x="44809" y="2201423"/>
                  <a:pt x="63094" y="2198544"/>
                </a:cubicBezTo>
                <a:cubicBezTo>
                  <a:pt x="88403" y="2194143"/>
                  <a:pt x="100084" y="2203454"/>
                  <a:pt x="115406" y="2209040"/>
                </a:cubicBezTo>
                <a:cubicBezTo>
                  <a:pt x="115406" y="2182969"/>
                  <a:pt x="135722" y="2177128"/>
                  <a:pt x="146725" y="2161977"/>
                </a:cubicBezTo>
                <a:cubicBezTo>
                  <a:pt x="148249" y="2137768"/>
                  <a:pt x="146725" y="2116776"/>
                  <a:pt x="136228" y="2104502"/>
                </a:cubicBezTo>
                <a:cubicBezTo>
                  <a:pt x="120570" y="2104502"/>
                  <a:pt x="104825" y="2104502"/>
                  <a:pt x="89165" y="2104502"/>
                </a:cubicBezTo>
                <a:close/>
                <a:moveTo>
                  <a:pt x="1730730" y="2073097"/>
                </a:moveTo>
                <a:cubicBezTo>
                  <a:pt x="1770344" y="2101115"/>
                  <a:pt x="1747997" y="2151057"/>
                  <a:pt x="1735894" y="2193380"/>
                </a:cubicBezTo>
                <a:cubicBezTo>
                  <a:pt x="1687984" y="2194226"/>
                  <a:pt x="1679943" y="2155289"/>
                  <a:pt x="1647014" y="2141154"/>
                </a:cubicBezTo>
                <a:cubicBezTo>
                  <a:pt x="1649554" y="2112289"/>
                  <a:pt x="1674101" y="2105432"/>
                  <a:pt x="1683666" y="2083593"/>
                </a:cubicBezTo>
                <a:cubicBezTo>
                  <a:pt x="1703220" y="2083932"/>
                  <a:pt x="1719810" y="2081308"/>
                  <a:pt x="1730730" y="2073097"/>
                </a:cubicBezTo>
                <a:close/>
                <a:moveTo>
                  <a:pt x="1626105" y="1926743"/>
                </a:moveTo>
                <a:cubicBezTo>
                  <a:pt x="1627629" y="1940370"/>
                  <a:pt x="1624244" y="1949173"/>
                  <a:pt x="1610446" y="1947650"/>
                </a:cubicBezTo>
                <a:cubicBezTo>
                  <a:pt x="1611462" y="1943248"/>
                  <a:pt x="1608414" y="1942656"/>
                  <a:pt x="1605198" y="1942401"/>
                </a:cubicBezTo>
                <a:cubicBezTo>
                  <a:pt x="1603674" y="1928604"/>
                  <a:pt x="1612478" y="1925303"/>
                  <a:pt x="1626105" y="1926743"/>
                </a:cubicBezTo>
                <a:close/>
                <a:moveTo>
                  <a:pt x="831665" y="1831686"/>
                </a:moveTo>
                <a:cubicBezTo>
                  <a:pt x="812525" y="1832566"/>
                  <a:pt x="798764" y="1852231"/>
                  <a:pt x="794955" y="1869181"/>
                </a:cubicBezTo>
                <a:cubicBezTo>
                  <a:pt x="821873" y="1889835"/>
                  <a:pt x="841680" y="1861818"/>
                  <a:pt x="852430" y="1837863"/>
                </a:cubicBezTo>
                <a:cubicBezTo>
                  <a:pt x="845023" y="1833186"/>
                  <a:pt x="838045" y="1831392"/>
                  <a:pt x="831665" y="1831686"/>
                </a:cubicBezTo>
                <a:close/>
                <a:moveTo>
                  <a:pt x="1620942" y="1806458"/>
                </a:moveTo>
                <a:cubicBezTo>
                  <a:pt x="1635247" y="1815939"/>
                  <a:pt x="1637279" y="1865288"/>
                  <a:pt x="1620942" y="1874430"/>
                </a:cubicBezTo>
                <a:cubicBezTo>
                  <a:pt x="1605112" y="1872821"/>
                  <a:pt x="1606298" y="1854283"/>
                  <a:pt x="1589622" y="1853522"/>
                </a:cubicBezTo>
                <a:cubicBezTo>
                  <a:pt x="1573455" y="1853015"/>
                  <a:pt x="1560589" y="1855893"/>
                  <a:pt x="1553055" y="1864018"/>
                </a:cubicBezTo>
                <a:cubicBezTo>
                  <a:pt x="1532739" y="1856061"/>
                  <a:pt x="1540190" y="1834477"/>
                  <a:pt x="1547722" y="1816954"/>
                </a:cubicBezTo>
                <a:cubicBezTo>
                  <a:pt x="1577856" y="1845735"/>
                  <a:pt x="1583273" y="1800024"/>
                  <a:pt x="1620942" y="1806458"/>
                </a:cubicBezTo>
                <a:close/>
                <a:moveTo>
                  <a:pt x="1049625" y="1698840"/>
                </a:moveTo>
                <a:cubicBezTo>
                  <a:pt x="1051773" y="1699993"/>
                  <a:pt x="1054397" y="1702173"/>
                  <a:pt x="1061507" y="1701919"/>
                </a:cubicBezTo>
                <a:cubicBezTo>
                  <a:pt x="1061507" y="1705389"/>
                  <a:pt x="1061507" y="1708861"/>
                  <a:pt x="1061507" y="1712416"/>
                </a:cubicBezTo>
                <a:cubicBezTo>
                  <a:pt x="1047287" y="1711908"/>
                  <a:pt x="1051011" y="1721049"/>
                  <a:pt x="1040600" y="1712416"/>
                </a:cubicBezTo>
                <a:cubicBezTo>
                  <a:pt x="1040600" y="1708945"/>
                  <a:pt x="1040600" y="1705389"/>
                  <a:pt x="1040600" y="1701919"/>
                </a:cubicBezTo>
                <a:cubicBezTo>
                  <a:pt x="1045806" y="1697560"/>
                  <a:pt x="1047477" y="1697687"/>
                  <a:pt x="1049625" y="1698840"/>
                </a:cubicBezTo>
                <a:close/>
                <a:moveTo>
                  <a:pt x="144662" y="1622246"/>
                </a:moveTo>
                <a:cubicBezTo>
                  <a:pt x="161941" y="1618796"/>
                  <a:pt x="181642" y="1619262"/>
                  <a:pt x="204201" y="1623537"/>
                </a:cubicBezTo>
                <a:cubicBezTo>
                  <a:pt x="211564" y="1637080"/>
                  <a:pt x="221807" y="1647660"/>
                  <a:pt x="230357" y="1660104"/>
                </a:cubicBezTo>
                <a:cubicBezTo>
                  <a:pt x="226463" y="1677034"/>
                  <a:pt x="210465" y="1682027"/>
                  <a:pt x="204201" y="1696671"/>
                </a:cubicBezTo>
                <a:cubicBezTo>
                  <a:pt x="190319" y="1689646"/>
                  <a:pt x="166279" y="1692777"/>
                  <a:pt x="162385" y="1675764"/>
                </a:cubicBezTo>
                <a:cubicBezTo>
                  <a:pt x="139446" y="1670262"/>
                  <a:pt x="145202" y="1693455"/>
                  <a:pt x="125733" y="1691424"/>
                </a:cubicBezTo>
                <a:cubicBezTo>
                  <a:pt x="125224" y="1667637"/>
                  <a:pt x="91197" y="1677372"/>
                  <a:pt x="99661" y="1644444"/>
                </a:cubicBezTo>
                <a:cubicBezTo>
                  <a:pt x="112528" y="1633059"/>
                  <a:pt x="127383" y="1625695"/>
                  <a:pt x="144662" y="1622246"/>
                </a:cubicBezTo>
                <a:close/>
                <a:moveTo>
                  <a:pt x="547789" y="1561804"/>
                </a:moveTo>
                <a:cubicBezTo>
                  <a:pt x="516349" y="1564812"/>
                  <a:pt x="488193" y="1585508"/>
                  <a:pt x="455180" y="1586967"/>
                </a:cubicBezTo>
                <a:cubicBezTo>
                  <a:pt x="459667" y="1624298"/>
                  <a:pt x="490562" y="1635217"/>
                  <a:pt x="486500" y="1681096"/>
                </a:cubicBezTo>
                <a:cubicBezTo>
                  <a:pt x="479220" y="1696416"/>
                  <a:pt x="445107" y="1684989"/>
                  <a:pt x="444684" y="1707252"/>
                </a:cubicBezTo>
                <a:cubicBezTo>
                  <a:pt x="444684" y="1710638"/>
                  <a:pt x="444684" y="1714107"/>
                  <a:pt x="444684" y="1717578"/>
                </a:cubicBezTo>
                <a:cubicBezTo>
                  <a:pt x="453910" y="1722319"/>
                  <a:pt x="460852" y="1729259"/>
                  <a:pt x="465591" y="1738487"/>
                </a:cubicBezTo>
                <a:cubicBezTo>
                  <a:pt x="504529" y="1735354"/>
                  <a:pt x="521882" y="1778355"/>
                  <a:pt x="554471" y="1764642"/>
                </a:cubicBezTo>
                <a:cubicBezTo>
                  <a:pt x="559889" y="1734846"/>
                  <a:pt x="532802" y="1737556"/>
                  <a:pt x="533563" y="1712414"/>
                </a:cubicBezTo>
                <a:cubicBezTo>
                  <a:pt x="533563" y="1688036"/>
                  <a:pt x="533563" y="1663658"/>
                  <a:pt x="533563" y="1639280"/>
                </a:cubicBezTo>
                <a:cubicBezTo>
                  <a:pt x="554725" y="1620319"/>
                  <a:pt x="568269" y="1593824"/>
                  <a:pt x="580627" y="1566060"/>
                </a:cubicBezTo>
                <a:cubicBezTo>
                  <a:pt x="569115" y="1561764"/>
                  <a:pt x="558270" y="1560801"/>
                  <a:pt x="547789" y="1561804"/>
                </a:cubicBezTo>
                <a:close/>
                <a:moveTo>
                  <a:pt x="789706" y="1534655"/>
                </a:moveTo>
                <a:cubicBezTo>
                  <a:pt x="773708" y="1545491"/>
                  <a:pt x="789368" y="1568599"/>
                  <a:pt x="784459" y="1597379"/>
                </a:cubicBezTo>
                <a:cubicBezTo>
                  <a:pt x="776417" y="1603220"/>
                  <a:pt x="771592" y="1612362"/>
                  <a:pt x="763550" y="1618287"/>
                </a:cubicBezTo>
                <a:cubicBezTo>
                  <a:pt x="763550" y="1627006"/>
                  <a:pt x="763550" y="1635725"/>
                  <a:pt x="763550" y="1644444"/>
                </a:cubicBezTo>
                <a:cubicBezTo>
                  <a:pt x="772185" y="1656718"/>
                  <a:pt x="794108" y="1655786"/>
                  <a:pt x="815862" y="1654855"/>
                </a:cubicBezTo>
                <a:cubicBezTo>
                  <a:pt x="828136" y="1656463"/>
                  <a:pt x="825597" y="1673054"/>
                  <a:pt x="842018" y="1670515"/>
                </a:cubicBezTo>
                <a:cubicBezTo>
                  <a:pt x="858102" y="1660357"/>
                  <a:pt x="865720" y="1641904"/>
                  <a:pt x="878586" y="1628699"/>
                </a:cubicBezTo>
                <a:cubicBezTo>
                  <a:pt x="885273" y="1621420"/>
                  <a:pt x="904234" y="1626414"/>
                  <a:pt x="904742" y="1613039"/>
                </a:cubicBezTo>
                <a:cubicBezTo>
                  <a:pt x="896277" y="1604067"/>
                  <a:pt x="882903" y="1600088"/>
                  <a:pt x="862926" y="1602627"/>
                </a:cubicBezTo>
                <a:cubicBezTo>
                  <a:pt x="837363" y="1581127"/>
                  <a:pt x="822126" y="1549300"/>
                  <a:pt x="789706" y="1534655"/>
                </a:cubicBezTo>
                <a:close/>
                <a:moveTo>
                  <a:pt x="674754" y="1487592"/>
                </a:moveTo>
                <a:cubicBezTo>
                  <a:pt x="691092" y="1485222"/>
                  <a:pt x="691431" y="1498765"/>
                  <a:pt x="690414" y="1513747"/>
                </a:cubicBezTo>
                <a:cubicBezTo>
                  <a:pt x="670522" y="1518318"/>
                  <a:pt x="665866" y="1496395"/>
                  <a:pt x="674754" y="1487592"/>
                </a:cubicBezTo>
                <a:close/>
                <a:moveTo>
                  <a:pt x="679919" y="1466684"/>
                </a:moveTo>
                <a:cubicBezTo>
                  <a:pt x="674670" y="1473625"/>
                  <a:pt x="671284" y="1482428"/>
                  <a:pt x="664259" y="1487592"/>
                </a:cubicBezTo>
                <a:cubicBezTo>
                  <a:pt x="646906" y="1498088"/>
                  <a:pt x="632939" y="1512055"/>
                  <a:pt x="622443" y="1529408"/>
                </a:cubicBezTo>
                <a:cubicBezTo>
                  <a:pt x="651900" y="1547437"/>
                  <a:pt x="617111" y="1574693"/>
                  <a:pt x="606783" y="1597379"/>
                </a:cubicBezTo>
                <a:cubicBezTo>
                  <a:pt x="620497" y="1602797"/>
                  <a:pt x="638780" y="1603644"/>
                  <a:pt x="659010" y="1602627"/>
                </a:cubicBezTo>
                <a:cubicBezTo>
                  <a:pt x="671369" y="1604235"/>
                  <a:pt x="668745" y="1620827"/>
                  <a:pt x="685167" y="1618287"/>
                </a:cubicBezTo>
                <a:cubicBezTo>
                  <a:pt x="692700" y="1576641"/>
                  <a:pt x="678988" y="1524075"/>
                  <a:pt x="726983" y="1513748"/>
                </a:cubicBezTo>
                <a:cubicBezTo>
                  <a:pt x="756440" y="1539057"/>
                  <a:pt x="787760" y="1500374"/>
                  <a:pt x="763550" y="1471932"/>
                </a:cubicBezTo>
                <a:cubicBezTo>
                  <a:pt x="737902" y="1467192"/>
                  <a:pt x="739003" y="1489200"/>
                  <a:pt x="711238" y="1482343"/>
                </a:cubicBezTo>
                <a:cubicBezTo>
                  <a:pt x="695663" y="1482259"/>
                  <a:pt x="693463" y="1468800"/>
                  <a:pt x="679919" y="1466684"/>
                </a:cubicBezTo>
                <a:close/>
                <a:moveTo>
                  <a:pt x="1605198" y="990966"/>
                </a:moveTo>
                <a:cubicBezTo>
                  <a:pt x="1603673" y="1008488"/>
                  <a:pt x="1612223" y="1036252"/>
                  <a:pt x="1589538" y="1032782"/>
                </a:cubicBezTo>
                <a:cubicBezTo>
                  <a:pt x="1581159" y="1021862"/>
                  <a:pt x="1577856" y="982332"/>
                  <a:pt x="1605198" y="990966"/>
                </a:cubicBezTo>
                <a:close/>
                <a:moveTo>
                  <a:pt x="2096660" y="943901"/>
                </a:moveTo>
                <a:cubicBezTo>
                  <a:pt x="2109696" y="948302"/>
                  <a:pt x="2124679" y="950758"/>
                  <a:pt x="2143724" y="949150"/>
                </a:cubicBezTo>
                <a:cubicBezTo>
                  <a:pt x="2131111" y="955752"/>
                  <a:pt x="2115959" y="959730"/>
                  <a:pt x="2107157" y="970058"/>
                </a:cubicBezTo>
                <a:cubicBezTo>
                  <a:pt x="2131789" y="975052"/>
                  <a:pt x="2129250" y="1007218"/>
                  <a:pt x="2154221" y="1011874"/>
                </a:cubicBezTo>
                <a:cubicBezTo>
                  <a:pt x="2154221" y="1041499"/>
                  <a:pt x="2154221" y="1071126"/>
                  <a:pt x="2154221" y="1100753"/>
                </a:cubicBezTo>
                <a:cubicBezTo>
                  <a:pt x="2153120" y="1122761"/>
                  <a:pt x="2174113" y="1122677"/>
                  <a:pt x="2175128" y="1142568"/>
                </a:cubicBezTo>
                <a:cubicBezTo>
                  <a:pt x="2157100" y="1166270"/>
                  <a:pt x="2155998" y="1207069"/>
                  <a:pt x="2148972" y="1241944"/>
                </a:cubicBezTo>
                <a:cubicBezTo>
                  <a:pt x="2130265" y="1254557"/>
                  <a:pt x="2112658" y="1268355"/>
                  <a:pt x="2096660" y="1283760"/>
                </a:cubicBezTo>
                <a:cubicBezTo>
                  <a:pt x="2074821" y="1286469"/>
                  <a:pt x="2061277" y="1280797"/>
                  <a:pt x="2049596" y="1273264"/>
                </a:cubicBezTo>
                <a:cubicBezTo>
                  <a:pt x="2028266" y="1307715"/>
                  <a:pt x="2070589" y="1307291"/>
                  <a:pt x="2101909" y="1304669"/>
                </a:cubicBezTo>
                <a:cubicBezTo>
                  <a:pt x="2126117" y="1320497"/>
                  <a:pt x="2136190" y="1350547"/>
                  <a:pt x="2143724" y="1383051"/>
                </a:cubicBezTo>
                <a:cubicBezTo>
                  <a:pt x="2124509" y="1410900"/>
                  <a:pt x="2143471" y="1477011"/>
                  <a:pt x="2122817" y="1503335"/>
                </a:cubicBezTo>
                <a:cubicBezTo>
                  <a:pt x="2115368" y="1502827"/>
                  <a:pt x="2108003" y="1502489"/>
                  <a:pt x="2107157" y="1508583"/>
                </a:cubicBezTo>
                <a:cubicBezTo>
                  <a:pt x="2086334" y="1499864"/>
                  <a:pt x="2072451" y="1484036"/>
                  <a:pt x="2044433" y="1482428"/>
                </a:cubicBezTo>
                <a:cubicBezTo>
                  <a:pt x="2044856" y="1466429"/>
                  <a:pt x="2026656" y="1468714"/>
                  <a:pt x="2018276" y="1461519"/>
                </a:cubicBezTo>
                <a:cubicBezTo>
                  <a:pt x="2013621" y="1457541"/>
                  <a:pt x="2005579" y="1445013"/>
                  <a:pt x="1997369" y="1435363"/>
                </a:cubicBezTo>
                <a:cubicBezTo>
                  <a:pt x="1984248" y="1419873"/>
                  <a:pt x="1968335" y="1410053"/>
                  <a:pt x="1971213" y="1377888"/>
                </a:cubicBezTo>
                <a:cubicBezTo>
                  <a:pt x="1937270" y="1375179"/>
                  <a:pt x="1920086" y="1355795"/>
                  <a:pt x="1887582" y="1351732"/>
                </a:cubicBezTo>
                <a:cubicBezTo>
                  <a:pt x="1874800" y="1327946"/>
                  <a:pt x="1852115" y="1314064"/>
                  <a:pt x="1835270" y="1294256"/>
                </a:cubicBezTo>
                <a:cubicBezTo>
                  <a:pt x="1837809" y="1277751"/>
                  <a:pt x="1825873" y="1275803"/>
                  <a:pt x="1830021" y="1257689"/>
                </a:cubicBezTo>
                <a:cubicBezTo>
                  <a:pt x="1795739" y="1221544"/>
                  <a:pt x="1833660" y="1159583"/>
                  <a:pt x="1835270" y="1111334"/>
                </a:cubicBezTo>
                <a:cubicBezTo>
                  <a:pt x="1874885" y="1093389"/>
                  <a:pt x="1882418" y="1043447"/>
                  <a:pt x="1950305" y="1053858"/>
                </a:cubicBezTo>
                <a:cubicBezTo>
                  <a:pt x="1975530" y="1054705"/>
                  <a:pt x="1972736" y="1027532"/>
                  <a:pt x="2002533" y="1032951"/>
                </a:cubicBezTo>
                <a:cubicBezTo>
                  <a:pt x="2025980" y="1014413"/>
                  <a:pt x="2037322" y="983940"/>
                  <a:pt x="2049596" y="954398"/>
                </a:cubicBezTo>
                <a:cubicBezTo>
                  <a:pt x="2056537" y="959730"/>
                  <a:pt x="2068896" y="959562"/>
                  <a:pt x="2075753" y="964809"/>
                </a:cubicBezTo>
                <a:cubicBezTo>
                  <a:pt x="2086587" y="961763"/>
                  <a:pt x="2093612" y="954736"/>
                  <a:pt x="2096660" y="943901"/>
                </a:cubicBezTo>
                <a:close/>
                <a:moveTo>
                  <a:pt x="1750707" y="939913"/>
                </a:moveTo>
                <a:cubicBezTo>
                  <a:pt x="1766452" y="941617"/>
                  <a:pt x="1780757" y="948135"/>
                  <a:pt x="1788206" y="959562"/>
                </a:cubicBezTo>
                <a:cubicBezTo>
                  <a:pt x="1788290" y="982332"/>
                  <a:pt x="1789983" y="1006627"/>
                  <a:pt x="1782958" y="1022287"/>
                </a:cubicBezTo>
                <a:cubicBezTo>
                  <a:pt x="1761373" y="1026857"/>
                  <a:pt x="1747067" y="1038623"/>
                  <a:pt x="1725482" y="1043194"/>
                </a:cubicBezTo>
                <a:cubicBezTo>
                  <a:pt x="1724974" y="1029820"/>
                  <a:pt x="1706013" y="1034814"/>
                  <a:pt x="1699325" y="1027534"/>
                </a:cubicBezTo>
                <a:cubicBezTo>
                  <a:pt x="1689930" y="1000446"/>
                  <a:pt x="1698479" y="974715"/>
                  <a:pt x="1704574" y="949150"/>
                </a:cubicBezTo>
                <a:cubicBezTo>
                  <a:pt x="1717779" y="941320"/>
                  <a:pt x="1734963" y="938210"/>
                  <a:pt x="1750707" y="939913"/>
                </a:cubicBezTo>
                <a:close/>
                <a:moveTo>
                  <a:pt x="1992120" y="922994"/>
                </a:moveTo>
                <a:cubicBezTo>
                  <a:pt x="1991443" y="938062"/>
                  <a:pt x="1994998" y="957192"/>
                  <a:pt x="1986872" y="964810"/>
                </a:cubicBezTo>
                <a:cubicBezTo>
                  <a:pt x="1962071" y="962609"/>
                  <a:pt x="1945565" y="911737"/>
                  <a:pt x="1992120" y="922994"/>
                </a:cubicBezTo>
                <a:close/>
                <a:moveTo>
                  <a:pt x="2233534" y="920582"/>
                </a:moveTo>
                <a:cubicBezTo>
                  <a:pt x="2237894" y="919841"/>
                  <a:pt x="2242804" y="922529"/>
                  <a:pt x="2248263" y="928243"/>
                </a:cubicBezTo>
                <a:cubicBezTo>
                  <a:pt x="2247755" y="941532"/>
                  <a:pt x="2228795" y="940600"/>
                  <a:pt x="2222107" y="933490"/>
                </a:cubicBezTo>
                <a:cubicBezTo>
                  <a:pt x="2225367" y="925491"/>
                  <a:pt x="2229175" y="921322"/>
                  <a:pt x="2233534" y="920582"/>
                </a:cubicBezTo>
                <a:close/>
                <a:moveTo>
                  <a:pt x="1506891" y="896150"/>
                </a:moveTo>
                <a:cubicBezTo>
                  <a:pt x="1524593" y="898806"/>
                  <a:pt x="1540232" y="911271"/>
                  <a:pt x="1532064" y="933406"/>
                </a:cubicBezTo>
                <a:cubicBezTo>
                  <a:pt x="1516742" y="940855"/>
                  <a:pt x="1463414" y="948304"/>
                  <a:pt x="1469340" y="917746"/>
                </a:cubicBezTo>
                <a:cubicBezTo>
                  <a:pt x="1469424" y="900647"/>
                  <a:pt x="1489190" y="893495"/>
                  <a:pt x="1506891" y="896150"/>
                </a:cubicBezTo>
                <a:close/>
                <a:moveTo>
                  <a:pt x="1725483" y="849858"/>
                </a:moveTo>
                <a:cubicBezTo>
                  <a:pt x="1741904" y="847319"/>
                  <a:pt x="1745882" y="857308"/>
                  <a:pt x="1756886" y="860354"/>
                </a:cubicBezTo>
                <a:cubicBezTo>
                  <a:pt x="1745544" y="871613"/>
                  <a:pt x="1731153" y="879993"/>
                  <a:pt x="1720234" y="865518"/>
                </a:cubicBezTo>
                <a:cubicBezTo>
                  <a:pt x="1723027" y="861371"/>
                  <a:pt x="1725651" y="857053"/>
                  <a:pt x="1725483" y="849858"/>
                </a:cubicBezTo>
                <a:close/>
                <a:moveTo>
                  <a:pt x="2117568" y="781887"/>
                </a:moveTo>
                <a:cubicBezTo>
                  <a:pt x="2132213" y="798562"/>
                  <a:pt x="2161923" y="800255"/>
                  <a:pt x="2154136" y="839363"/>
                </a:cubicBezTo>
                <a:cubicBezTo>
                  <a:pt x="2144147" y="841648"/>
                  <a:pt x="2141016" y="850621"/>
                  <a:pt x="2127981" y="849859"/>
                </a:cubicBezTo>
                <a:cubicBezTo>
                  <a:pt x="2107835" y="845627"/>
                  <a:pt x="2105802" y="823280"/>
                  <a:pt x="2086164" y="818454"/>
                </a:cubicBezTo>
                <a:cubicBezTo>
                  <a:pt x="2093359" y="803049"/>
                  <a:pt x="2110290" y="797292"/>
                  <a:pt x="2117568" y="781887"/>
                </a:cubicBezTo>
                <a:close/>
                <a:moveTo>
                  <a:pt x="1600034" y="781887"/>
                </a:moveTo>
                <a:cubicBezTo>
                  <a:pt x="1610192" y="791622"/>
                  <a:pt x="1601642" y="801018"/>
                  <a:pt x="1600034" y="813292"/>
                </a:cubicBezTo>
                <a:cubicBezTo>
                  <a:pt x="1584882" y="812276"/>
                  <a:pt x="1574725" y="779602"/>
                  <a:pt x="1600034" y="781887"/>
                </a:cubicBezTo>
                <a:close/>
                <a:moveTo>
                  <a:pt x="847182" y="766227"/>
                </a:moveTo>
                <a:cubicBezTo>
                  <a:pt x="845320" y="785866"/>
                  <a:pt x="827120" y="808974"/>
                  <a:pt x="836770" y="823703"/>
                </a:cubicBezTo>
                <a:cubicBezTo>
                  <a:pt x="858609" y="826327"/>
                  <a:pt x="847774" y="796362"/>
                  <a:pt x="868090" y="797547"/>
                </a:cubicBezTo>
                <a:cubicBezTo>
                  <a:pt x="868090" y="787135"/>
                  <a:pt x="868090" y="776639"/>
                  <a:pt x="868090" y="766227"/>
                </a:cubicBezTo>
                <a:cubicBezTo>
                  <a:pt x="861149" y="766227"/>
                  <a:pt x="854208" y="766227"/>
                  <a:pt x="847182" y="766227"/>
                </a:cubicBezTo>
                <a:close/>
                <a:moveTo>
                  <a:pt x="1962726" y="714370"/>
                </a:moveTo>
                <a:cubicBezTo>
                  <a:pt x="1968736" y="714931"/>
                  <a:pt x="1975825" y="717936"/>
                  <a:pt x="1981624" y="719078"/>
                </a:cubicBezTo>
                <a:cubicBezTo>
                  <a:pt x="1982386" y="733723"/>
                  <a:pt x="1968842" y="734147"/>
                  <a:pt x="1955468" y="734738"/>
                </a:cubicBezTo>
                <a:cubicBezTo>
                  <a:pt x="1956314" y="728728"/>
                  <a:pt x="1954367" y="725512"/>
                  <a:pt x="1950304" y="724327"/>
                </a:cubicBezTo>
                <a:cubicBezTo>
                  <a:pt x="1951785" y="715693"/>
                  <a:pt x="1956716" y="713810"/>
                  <a:pt x="1962726" y="714370"/>
                </a:cubicBezTo>
                <a:close/>
                <a:moveTo>
                  <a:pt x="925649" y="483846"/>
                </a:moveTo>
                <a:cubicBezTo>
                  <a:pt x="940377" y="479528"/>
                  <a:pt x="939192" y="491209"/>
                  <a:pt x="951720" y="489093"/>
                </a:cubicBezTo>
                <a:cubicBezTo>
                  <a:pt x="956290" y="508901"/>
                  <a:pt x="928358" y="507631"/>
                  <a:pt x="920401" y="499589"/>
                </a:cubicBezTo>
                <a:cubicBezTo>
                  <a:pt x="918962" y="491126"/>
                  <a:pt x="925310" y="490533"/>
                  <a:pt x="925649" y="483846"/>
                </a:cubicBezTo>
                <a:close/>
                <a:moveTo>
                  <a:pt x="993620" y="462937"/>
                </a:moveTo>
                <a:cubicBezTo>
                  <a:pt x="1004540" y="460735"/>
                  <a:pt x="1007418" y="466491"/>
                  <a:pt x="1014529" y="468184"/>
                </a:cubicBezTo>
                <a:cubicBezTo>
                  <a:pt x="1013936" y="481475"/>
                  <a:pt x="1006911" y="488415"/>
                  <a:pt x="993620" y="489093"/>
                </a:cubicBezTo>
                <a:cubicBezTo>
                  <a:pt x="986933" y="482236"/>
                  <a:pt x="986933" y="469793"/>
                  <a:pt x="993620" y="462937"/>
                </a:cubicBezTo>
                <a:close/>
                <a:moveTo>
                  <a:pt x="1867319" y="232992"/>
                </a:moveTo>
                <a:cubicBezTo>
                  <a:pt x="1876027" y="232421"/>
                  <a:pt x="1884492" y="237055"/>
                  <a:pt x="1882249" y="248609"/>
                </a:cubicBezTo>
                <a:cubicBezTo>
                  <a:pt x="1872514" y="258852"/>
                  <a:pt x="1863203" y="250217"/>
                  <a:pt x="1850929" y="248609"/>
                </a:cubicBezTo>
                <a:cubicBezTo>
                  <a:pt x="1849659" y="239340"/>
                  <a:pt x="1858611" y="233563"/>
                  <a:pt x="1867319" y="232992"/>
                </a:cubicBezTo>
                <a:close/>
                <a:moveTo>
                  <a:pt x="1793453" y="232949"/>
                </a:moveTo>
                <a:cubicBezTo>
                  <a:pt x="1813261" y="234049"/>
                  <a:pt x="1840602" y="227616"/>
                  <a:pt x="1840517" y="248608"/>
                </a:cubicBezTo>
                <a:cubicBezTo>
                  <a:pt x="1827481" y="253010"/>
                  <a:pt x="1812499" y="255465"/>
                  <a:pt x="1793453" y="253857"/>
                </a:cubicBezTo>
                <a:cubicBezTo>
                  <a:pt x="1793453" y="246915"/>
                  <a:pt x="1793453" y="239890"/>
                  <a:pt x="1793453" y="232949"/>
                </a:cubicBezTo>
                <a:close/>
                <a:moveTo>
                  <a:pt x="1877085" y="138820"/>
                </a:moveTo>
                <a:cubicBezTo>
                  <a:pt x="1885635" y="155920"/>
                  <a:pt x="1875900" y="158798"/>
                  <a:pt x="1877085" y="180636"/>
                </a:cubicBezTo>
                <a:cubicBezTo>
                  <a:pt x="1854231" y="186900"/>
                  <a:pt x="1854231" y="132641"/>
                  <a:pt x="1877085" y="138820"/>
                </a:cubicBezTo>
                <a:close/>
                <a:moveTo>
                  <a:pt x="1584375" y="55275"/>
                </a:moveTo>
                <a:cubicBezTo>
                  <a:pt x="1595972" y="79315"/>
                  <a:pt x="1557541" y="93197"/>
                  <a:pt x="1553054" y="117998"/>
                </a:cubicBezTo>
                <a:cubicBezTo>
                  <a:pt x="1540442" y="120030"/>
                  <a:pt x="1541628" y="108349"/>
                  <a:pt x="1526814" y="112751"/>
                </a:cubicBezTo>
                <a:cubicBezTo>
                  <a:pt x="1525375" y="104286"/>
                  <a:pt x="1531723" y="103693"/>
                  <a:pt x="1532062" y="97091"/>
                </a:cubicBezTo>
                <a:cubicBezTo>
                  <a:pt x="1554832" y="88457"/>
                  <a:pt x="1556441" y="58746"/>
                  <a:pt x="1584375" y="55275"/>
                </a:cubicBezTo>
                <a:close/>
                <a:moveTo>
                  <a:pt x="1113905" y="49943"/>
                </a:moveTo>
                <a:cubicBezTo>
                  <a:pt x="1131766" y="55445"/>
                  <a:pt x="1134135" y="86934"/>
                  <a:pt x="1119154" y="97007"/>
                </a:cubicBezTo>
                <a:cubicBezTo>
                  <a:pt x="1098669" y="94044"/>
                  <a:pt x="1099685" y="59169"/>
                  <a:pt x="1113905" y="49943"/>
                </a:cubicBezTo>
                <a:close/>
                <a:moveTo>
                  <a:pt x="737479" y="29037"/>
                </a:moveTo>
                <a:cubicBezTo>
                  <a:pt x="738917" y="42664"/>
                  <a:pt x="735531" y="51467"/>
                  <a:pt x="721819" y="49944"/>
                </a:cubicBezTo>
                <a:cubicBezTo>
                  <a:pt x="722666" y="45542"/>
                  <a:pt x="719703" y="45035"/>
                  <a:pt x="716570" y="44696"/>
                </a:cubicBezTo>
                <a:cubicBezTo>
                  <a:pt x="714962" y="30898"/>
                  <a:pt x="723765" y="27513"/>
                  <a:pt x="737479" y="29037"/>
                </a:cubicBezTo>
                <a:close/>
                <a:moveTo>
                  <a:pt x="1692700" y="0"/>
                </a:moveTo>
                <a:lnTo>
                  <a:pt x="1728038" y="0"/>
                </a:lnTo>
                <a:lnTo>
                  <a:pt x="1735153" y="11576"/>
                </a:lnTo>
                <a:cubicBezTo>
                  <a:pt x="1740169" y="19617"/>
                  <a:pt x="1744571" y="28273"/>
                  <a:pt x="1746391" y="39530"/>
                </a:cubicBezTo>
                <a:cubicBezTo>
                  <a:pt x="1758071" y="62723"/>
                  <a:pt x="1786428" y="69242"/>
                  <a:pt x="1782957" y="107502"/>
                </a:cubicBezTo>
                <a:cubicBezTo>
                  <a:pt x="1756717" y="98868"/>
                  <a:pt x="1738285" y="82468"/>
                  <a:pt x="1723874" y="62047"/>
                </a:cubicBezTo>
                <a:close/>
                <a:moveTo>
                  <a:pt x="0" y="0"/>
                </a:moveTo>
                <a:lnTo>
                  <a:pt x="569117" y="0"/>
                </a:lnTo>
                <a:lnTo>
                  <a:pt x="580120" y="34620"/>
                </a:lnTo>
                <a:cubicBezTo>
                  <a:pt x="584776" y="52566"/>
                  <a:pt x="602720" y="57306"/>
                  <a:pt x="601027" y="81684"/>
                </a:cubicBezTo>
                <a:cubicBezTo>
                  <a:pt x="606615" y="93535"/>
                  <a:pt x="616941" y="100730"/>
                  <a:pt x="632432" y="102593"/>
                </a:cubicBezTo>
                <a:cubicBezTo>
                  <a:pt x="632601" y="114867"/>
                  <a:pt x="623459" y="117998"/>
                  <a:pt x="627184" y="133911"/>
                </a:cubicBezTo>
                <a:cubicBezTo>
                  <a:pt x="629130" y="142208"/>
                  <a:pt x="637595" y="144662"/>
                  <a:pt x="642844" y="149571"/>
                </a:cubicBezTo>
                <a:cubicBezTo>
                  <a:pt x="655201" y="161169"/>
                  <a:pt x="669338" y="172173"/>
                  <a:pt x="679411" y="186140"/>
                </a:cubicBezTo>
                <a:cubicBezTo>
                  <a:pt x="689822" y="186140"/>
                  <a:pt x="700318" y="186140"/>
                  <a:pt x="710731" y="186140"/>
                </a:cubicBezTo>
                <a:cubicBezTo>
                  <a:pt x="728591" y="210095"/>
                  <a:pt x="761434" y="219067"/>
                  <a:pt x="783866" y="238451"/>
                </a:cubicBezTo>
                <a:cubicBezTo>
                  <a:pt x="783951" y="257582"/>
                  <a:pt x="794192" y="266470"/>
                  <a:pt x="804773" y="275020"/>
                </a:cubicBezTo>
                <a:cubicBezTo>
                  <a:pt x="802573" y="298043"/>
                  <a:pt x="806213" y="315396"/>
                  <a:pt x="815269" y="327331"/>
                </a:cubicBezTo>
                <a:cubicBezTo>
                  <a:pt x="830844" y="323776"/>
                  <a:pt x="832792" y="306508"/>
                  <a:pt x="830929" y="285516"/>
                </a:cubicBezTo>
                <a:cubicBezTo>
                  <a:pt x="842780" y="281707"/>
                  <a:pt x="846589" y="269771"/>
                  <a:pt x="851838" y="259360"/>
                </a:cubicBezTo>
                <a:cubicBezTo>
                  <a:pt x="857932" y="260206"/>
                  <a:pt x="861149" y="258175"/>
                  <a:pt x="862334" y="254111"/>
                </a:cubicBezTo>
                <a:cubicBezTo>
                  <a:pt x="884596" y="251063"/>
                  <a:pt x="896870" y="257835"/>
                  <a:pt x="914561" y="259360"/>
                </a:cubicBezTo>
                <a:cubicBezTo>
                  <a:pt x="915661" y="289663"/>
                  <a:pt x="931321" y="305323"/>
                  <a:pt x="961625" y="306423"/>
                </a:cubicBezTo>
                <a:cubicBezTo>
                  <a:pt x="971275" y="313872"/>
                  <a:pt x="953414" y="331818"/>
                  <a:pt x="966872" y="343075"/>
                </a:cubicBezTo>
                <a:cubicBezTo>
                  <a:pt x="989389" y="356873"/>
                  <a:pt x="986173" y="327670"/>
                  <a:pt x="1008689" y="327415"/>
                </a:cubicBezTo>
                <a:cubicBezTo>
                  <a:pt x="1014276" y="332326"/>
                  <a:pt x="1010297" y="346715"/>
                  <a:pt x="1024349" y="343075"/>
                </a:cubicBezTo>
                <a:cubicBezTo>
                  <a:pt x="1039247" y="342314"/>
                  <a:pt x="1033913" y="321322"/>
                  <a:pt x="1034845" y="306423"/>
                </a:cubicBezTo>
                <a:cubicBezTo>
                  <a:pt x="1054314" y="303291"/>
                  <a:pt x="1056093" y="282383"/>
                  <a:pt x="1076661" y="280352"/>
                </a:cubicBezTo>
                <a:cubicBezTo>
                  <a:pt x="1086649" y="292964"/>
                  <a:pt x="1079962" y="322337"/>
                  <a:pt x="1081826" y="343075"/>
                </a:cubicBezTo>
                <a:cubicBezTo>
                  <a:pt x="1103240" y="344092"/>
                  <a:pt x="1134644" y="351709"/>
                  <a:pt x="1149797" y="337827"/>
                </a:cubicBezTo>
                <a:cubicBezTo>
                  <a:pt x="1141501" y="314803"/>
                  <a:pt x="1121863" y="302952"/>
                  <a:pt x="1102732" y="290763"/>
                </a:cubicBezTo>
                <a:cubicBezTo>
                  <a:pt x="1120000" y="274935"/>
                  <a:pt x="1129820" y="251656"/>
                  <a:pt x="1128888" y="217543"/>
                </a:cubicBezTo>
                <a:cubicBezTo>
                  <a:pt x="1142855" y="212295"/>
                  <a:pt x="1146156" y="196466"/>
                  <a:pt x="1155044" y="186223"/>
                </a:cubicBezTo>
                <a:cubicBezTo>
                  <a:pt x="1170704" y="186223"/>
                  <a:pt x="1186364" y="186223"/>
                  <a:pt x="1202108" y="186223"/>
                </a:cubicBezTo>
                <a:cubicBezTo>
                  <a:pt x="1236052" y="171410"/>
                  <a:pt x="1248325" y="134843"/>
                  <a:pt x="1280491" y="118336"/>
                </a:cubicBezTo>
                <a:cubicBezTo>
                  <a:pt x="1313419" y="123332"/>
                  <a:pt x="1325524" y="107587"/>
                  <a:pt x="1343215" y="97429"/>
                </a:cubicBezTo>
                <a:cubicBezTo>
                  <a:pt x="1350157" y="97429"/>
                  <a:pt x="1357182" y="97429"/>
                  <a:pt x="1364122" y="97429"/>
                </a:cubicBezTo>
                <a:cubicBezTo>
                  <a:pt x="1381137" y="96074"/>
                  <a:pt x="1375212" y="117744"/>
                  <a:pt x="1390195" y="118336"/>
                </a:cubicBezTo>
                <a:cubicBezTo>
                  <a:pt x="1428794" y="119183"/>
                  <a:pt x="1436665" y="120369"/>
                  <a:pt x="1473826" y="118336"/>
                </a:cubicBezTo>
                <a:cubicBezTo>
                  <a:pt x="1496173" y="122145"/>
                  <a:pt x="1496596" y="147795"/>
                  <a:pt x="1531303" y="139245"/>
                </a:cubicBezTo>
                <a:cubicBezTo>
                  <a:pt x="1528847" y="155666"/>
                  <a:pt x="1545353" y="153042"/>
                  <a:pt x="1546961" y="165401"/>
                </a:cubicBezTo>
                <a:cubicBezTo>
                  <a:pt x="1565245" y="153973"/>
                  <a:pt x="1574810" y="157613"/>
                  <a:pt x="1599274" y="160152"/>
                </a:cubicBezTo>
                <a:cubicBezTo>
                  <a:pt x="1618997" y="158967"/>
                  <a:pt x="1624667" y="143731"/>
                  <a:pt x="1641089" y="139245"/>
                </a:cubicBezTo>
                <a:cubicBezTo>
                  <a:pt x="1682567" y="134419"/>
                  <a:pt x="1697634" y="155920"/>
                  <a:pt x="1724721" y="165401"/>
                </a:cubicBezTo>
                <a:cubicBezTo>
                  <a:pt x="1750708" y="173866"/>
                  <a:pt x="1745376" y="135351"/>
                  <a:pt x="1761290" y="149741"/>
                </a:cubicBezTo>
                <a:cubicBezTo>
                  <a:pt x="1759681" y="184785"/>
                  <a:pt x="1734371" y="196043"/>
                  <a:pt x="1719473" y="217713"/>
                </a:cubicBezTo>
                <a:cubicBezTo>
                  <a:pt x="1720572" y="239721"/>
                  <a:pt x="1721335" y="261476"/>
                  <a:pt x="1703813" y="264777"/>
                </a:cubicBezTo>
                <a:cubicBezTo>
                  <a:pt x="1717442" y="287716"/>
                  <a:pt x="1720996" y="320813"/>
                  <a:pt x="1719473" y="358904"/>
                </a:cubicBezTo>
                <a:cubicBezTo>
                  <a:pt x="1714563" y="374902"/>
                  <a:pt x="1703136" y="384468"/>
                  <a:pt x="1698565" y="400720"/>
                </a:cubicBezTo>
                <a:cubicBezTo>
                  <a:pt x="1702713" y="410540"/>
                  <a:pt x="1707283" y="419851"/>
                  <a:pt x="1709061" y="432125"/>
                </a:cubicBezTo>
                <a:cubicBezTo>
                  <a:pt x="1709653" y="455318"/>
                  <a:pt x="1694418" y="462767"/>
                  <a:pt x="1698565" y="489600"/>
                </a:cubicBezTo>
                <a:cubicBezTo>
                  <a:pt x="1692555" y="511438"/>
                  <a:pt x="1672325" y="519142"/>
                  <a:pt x="1667160" y="541912"/>
                </a:cubicBezTo>
                <a:cubicBezTo>
                  <a:pt x="1640581" y="536325"/>
                  <a:pt x="1634994" y="551562"/>
                  <a:pt x="1625344" y="562819"/>
                </a:cubicBezTo>
                <a:cubicBezTo>
                  <a:pt x="1623229" y="575432"/>
                  <a:pt x="1634826" y="574162"/>
                  <a:pt x="1630593" y="588975"/>
                </a:cubicBezTo>
                <a:cubicBezTo>
                  <a:pt x="1635925" y="601081"/>
                  <a:pt x="1654633" y="599726"/>
                  <a:pt x="1672409" y="599388"/>
                </a:cubicBezTo>
                <a:cubicBezTo>
                  <a:pt x="1683497" y="616233"/>
                  <a:pt x="1704829" y="622750"/>
                  <a:pt x="1724721" y="630792"/>
                </a:cubicBezTo>
                <a:cubicBezTo>
                  <a:pt x="1742411" y="629268"/>
                  <a:pt x="1754685" y="622497"/>
                  <a:pt x="1776949" y="625543"/>
                </a:cubicBezTo>
                <a:cubicBezTo>
                  <a:pt x="1798026" y="627152"/>
                  <a:pt x="1797686" y="650176"/>
                  <a:pt x="1824012" y="646452"/>
                </a:cubicBezTo>
                <a:cubicBezTo>
                  <a:pt x="1840519" y="637563"/>
                  <a:pt x="1830530" y="622157"/>
                  <a:pt x="1829261" y="604635"/>
                </a:cubicBezTo>
                <a:cubicBezTo>
                  <a:pt x="1837471" y="581527"/>
                  <a:pt x="1845343" y="557995"/>
                  <a:pt x="1845004" y="526252"/>
                </a:cubicBezTo>
                <a:cubicBezTo>
                  <a:pt x="1836031" y="507291"/>
                  <a:pt x="1831969" y="483506"/>
                  <a:pt x="1834508" y="453032"/>
                </a:cubicBezTo>
                <a:cubicBezTo>
                  <a:pt x="1830953" y="433902"/>
                  <a:pt x="1813516" y="428739"/>
                  <a:pt x="1808352" y="411216"/>
                </a:cubicBezTo>
                <a:cubicBezTo>
                  <a:pt x="1806236" y="389970"/>
                  <a:pt x="1830614" y="395133"/>
                  <a:pt x="1834508" y="379898"/>
                </a:cubicBezTo>
                <a:cubicBezTo>
                  <a:pt x="1837894" y="357296"/>
                  <a:pt x="1825450" y="350609"/>
                  <a:pt x="1818848" y="338081"/>
                </a:cubicBezTo>
                <a:cubicBezTo>
                  <a:pt x="1823166" y="321490"/>
                  <a:pt x="1834085" y="311502"/>
                  <a:pt x="1845004" y="301514"/>
                </a:cubicBezTo>
                <a:cubicBezTo>
                  <a:pt x="1884958" y="296350"/>
                  <a:pt x="1884281" y="331986"/>
                  <a:pt x="1918139" y="332918"/>
                </a:cubicBezTo>
                <a:cubicBezTo>
                  <a:pt x="1901041" y="368808"/>
                  <a:pt x="1931938" y="398181"/>
                  <a:pt x="1965204" y="400805"/>
                </a:cubicBezTo>
                <a:cubicBezTo>
                  <a:pt x="1961140" y="415957"/>
                  <a:pt x="1939894" y="413926"/>
                  <a:pt x="1928635" y="421712"/>
                </a:cubicBezTo>
                <a:cubicBezTo>
                  <a:pt x="1924658" y="441351"/>
                  <a:pt x="1948613" y="433055"/>
                  <a:pt x="1949544" y="447868"/>
                </a:cubicBezTo>
                <a:cubicBezTo>
                  <a:pt x="1948951" y="480458"/>
                  <a:pt x="1940826" y="505429"/>
                  <a:pt x="1944296" y="541997"/>
                </a:cubicBezTo>
                <a:cubicBezTo>
                  <a:pt x="1962241" y="550207"/>
                  <a:pt x="1987551" y="572977"/>
                  <a:pt x="1975615" y="594309"/>
                </a:cubicBezTo>
                <a:cubicBezTo>
                  <a:pt x="1955554" y="605905"/>
                  <a:pt x="1952675" y="586859"/>
                  <a:pt x="1939048" y="578564"/>
                </a:cubicBezTo>
                <a:cubicBezTo>
                  <a:pt x="1919325" y="583050"/>
                  <a:pt x="1932445" y="616148"/>
                  <a:pt x="1939048" y="625628"/>
                </a:cubicBezTo>
                <a:cubicBezTo>
                  <a:pt x="1924743" y="647890"/>
                  <a:pt x="1931345" y="691146"/>
                  <a:pt x="1923388" y="719756"/>
                </a:cubicBezTo>
                <a:cubicBezTo>
                  <a:pt x="1912384" y="729659"/>
                  <a:pt x="1896639" y="734738"/>
                  <a:pt x="1881572" y="740664"/>
                </a:cubicBezTo>
                <a:cubicBezTo>
                  <a:pt x="1881572" y="751160"/>
                  <a:pt x="1881572" y="761572"/>
                  <a:pt x="1881572" y="772068"/>
                </a:cubicBezTo>
                <a:cubicBezTo>
                  <a:pt x="1862019" y="782056"/>
                  <a:pt x="1849998" y="799663"/>
                  <a:pt x="1834508" y="813883"/>
                </a:cubicBezTo>
                <a:cubicBezTo>
                  <a:pt x="1834762" y="831068"/>
                  <a:pt x="1843396" y="839871"/>
                  <a:pt x="1839756" y="860948"/>
                </a:cubicBezTo>
                <a:cubicBezTo>
                  <a:pt x="1821558" y="882025"/>
                  <a:pt x="1775848" y="869836"/>
                  <a:pt x="1766621" y="850452"/>
                </a:cubicBezTo>
                <a:cubicBezTo>
                  <a:pt x="1770007" y="819047"/>
                  <a:pt x="1793793" y="807874"/>
                  <a:pt x="1818933" y="798140"/>
                </a:cubicBezTo>
                <a:cubicBezTo>
                  <a:pt x="1818933" y="780702"/>
                  <a:pt x="1801919" y="780279"/>
                  <a:pt x="1803188" y="761572"/>
                </a:cubicBezTo>
                <a:cubicBezTo>
                  <a:pt x="1800226" y="748875"/>
                  <a:pt x="1798703" y="734653"/>
                  <a:pt x="1782281" y="735416"/>
                </a:cubicBezTo>
                <a:cubicBezTo>
                  <a:pt x="1759681" y="731860"/>
                  <a:pt x="1768230" y="759710"/>
                  <a:pt x="1766621" y="777231"/>
                </a:cubicBezTo>
                <a:cubicBezTo>
                  <a:pt x="1754432" y="778924"/>
                  <a:pt x="1745036" y="783496"/>
                  <a:pt x="1735217" y="787727"/>
                </a:cubicBezTo>
                <a:cubicBezTo>
                  <a:pt x="1709738" y="781887"/>
                  <a:pt x="1705337" y="754884"/>
                  <a:pt x="1677742" y="751160"/>
                </a:cubicBezTo>
                <a:cubicBezTo>
                  <a:pt x="1683328" y="731607"/>
                  <a:pt x="1664791" y="736263"/>
                  <a:pt x="1667245" y="719841"/>
                </a:cubicBezTo>
                <a:cubicBezTo>
                  <a:pt x="1680196" y="711883"/>
                  <a:pt x="1707792" y="718571"/>
                  <a:pt x="1719557" y="709344"/>
                </a:cubicBezTo>
                <a:cubicBezTo>
                  <a:pt x="1719557" y="700625"/>
                  <a:pt x="1719557" y="691907"/>
                  <a:pt x="1719557" y="683272"/>
                </a:cubicBezTo>
                <a:cubicBezTo>
                  <a:pt x="1715578" y="669814"/>
                  <a:pt x="1702881" y="665074"/>
                  <a:pt x="1682990" y="667614"/>
                </a:cubicBezTo>
                <a:cubicBezTo>
                  <a:pt x="1677742" y="660672"/>
                  <a:pt x="1677996" y="648145"/>
                  <a:pt x="1667330" y="646705"/>
                </a:cubicBezTo>
                <a:cubicBezTo>
                  <a:pt x="1617472" y="653477"/>
                  <a:pt x="1590893" y="649329"/>
                  <a:pt x="1568039" y="620549"/>
                </a:cubicBezTo>
                <a:cubicBezTo>
                  <a:pt x="1561351" y="639933"/>
                  <a:pt x="1559489" y="664311"/>
                  <a:pt x="1557627" y="688521"/>
                </a:cubicBezTo>
                <a:cubicBezTo>
                  <a:pt x="1591148" y="692500"/>
                  <a:pt x="1597920" y="669560"/>
                  <a:pt x="1615103" y="657116"/>
                </a:cubicBezTo>
                <a:cubicBezTo>
                  <a:pt x="1625514" y="664143"/>
                  <a:pt x="1639989" y="667106"/>
                  <a:pt x="1651670" y="672776"/>
                </a:cubicBezTo>
                <a:cubicBezTo>
                  <a:pt x="1651670" y="683272"/>
                  <a:pt x="1651670" y="693685"/>
                  <a:pt x="1651670" y="704096"/>
                </a:cubicBezTo>
                <a:cubicBezTo>
                  <a:pt x="1635502" y="715777"/>
                  <a:pt x="1610532" y="718655"/>
                  <a:pt x="1599443" y="735500"/>
                </a:cubicBezTo>
                <a:cubicBezTo>
                  <a:pt x="1577181" y="726358"/>
                  <a:pt x="1561013" y="711206"/>
                  <a:pt x="1552379" y="688436"/>
                </a:cubicBezTo>
                <a:cubicBezTo>
                  <a:pt x="1534180" y="708582"/>
                  <a:pt x="1503198" y="715947"/>
                  <a:pt x="1484407" y="735500"/>
                </a:cubicBezTo>
                <a:cubicBezTo>
                  <a:pt x="1463499" y="735500"/>
                  <a:pt x="1442591" y="735500"/>
                  <a:pt x="1421683" y="735500"/>
                </a:cubicBezTo>
                <a:cubicBezTo>
                  <a:pt x="1409324" y="716455"/>
                  <a:pt x="1383508" y="710953"/>
                  <a:pt x="1348464" y="714592"/>
                </a:cubicBezTo>
                <a:cubicBezTo>
                  <a:pt x="1331788" y="718825"/>
                  <a:pt x="1333565" y="741510"/>
                  <a:pt x="1322308" y="751160"/>
                </a:cubicBezTo>
                <a:cubicBezTo>
                  <a:pt x="1299537" y="756239"/>
                  <a:pt x="1291919" y="776554"/>
                  <a:pt x="1269995" y="782565"/>
                </a:cubicBezTo>
                <a:cubicBezTo>
                  <a:pt x="1264578" y="803219"/>
                  <a:pt x="1239183" y="804065"/>
                  <a:pt x="1233428" y="824379"/>
                </a:cubicBezTo>
                <a:cubicBezTo>
                  <a:pt x="1216668" y="816762"/>
                  <a:pt x="1204139" y="804912"/>
                  <a:pt x="1186364" y="798225"/>
                </a:cubicBezTo>
                <a:cubicBezTo>
                  <a:pt x="1187718" y="785781"/>
                  <a:pt x="1174090" y="781718"/>
                  <a:pt x="1170704" y="766905"/>
                </a:cubicBezTo>
                <a:cubicBezTo>
                  <a:pt x="1162916" y="733045"/>
                  <a:pt x="1174852" y="683357"/>
                  <a:pt x="1175952" y="651869"/>
                </a:cubicBezTo>
                <a:cubicBezTo>
                  <a:pt x="1192881" y="646197"/>
                  <a:pt x="1195674" y="626306"/>
                  <a:pt x="1207357" y="615301"/>
                </a:cubicBezTo>
                <a:cubicBezTo>
                  <a:pt x="1199907" y="580850"/>
                  <a:pt x="1171213" y="567813"/>
                  <a:pt x="1175952" y="521173"/>
                </a:cubicBezTo>
                <a:cubicBezTo>
                  <a:pt x="1167827" y="503143"/>
                  <a:pt x="1134899" y="510000"/>
                  <a:pt x="1144633" y="474110"/>
                </a:cubicBezTo>
                <a:cubicBezTo>
                  <a:pt x="1104763" y="440420"/>
                  <a:pt x="1045511" y="428231"/>
                  <a:pt x="987781" y="437457"/>
                </a:cubicBezTo>
                <a:cubicBezTo>
                  <a:pt x="975845" y="439404"/>
                  <a:pt x="967212" y="449816"/>
                  <a:pt x="956376" y="453202"/>
                </a:cubicBezTo>
                <a:cubicBezTo>
                  <a:pt x="948505" y="455657"/>
                  <a:pt x="938432" y="451593"/>
                  <a:pt x="930221" y="453202"/>
                </a:cubicBezTo>
                <a:cubicBezTo>
                  <a:pt x="918794" y="455487"/>
                  <a:pt x="898732" y="466999"/>
                  <a:pt x="877909" y="468861"/>
                </a:cubicBezTo>
                <a:cubicBezTo>
                  <a:pt x="874269" y="489938"/>
                  <a:pt x="899917" y="481643"/>
                  <a:pt x="898817" y="500266"/>
                </a:cubicBezTo>
                <a:cubicBezTo>
                  <a:pt x="875115" y="504413"/>
                  <a:pt x="874608" y="531839"/>
                  <a:pt x="851753" y="536833"/>
                </a:cubicBezTo>
                <a:cubicBezTo>
                  <a:pt x="849975" y="565697"/>
                  <a:pt x="845913" y="585166"/>
                  <a:pt x="862249" y="604805"/>
                </a:cubicBezTo>
                <a:cubicBezTo>
                  <a:pt x="884258" y="600741"/>
                  <a:pt x="901694" y="592023"/>
                  <a:pt x="914477" y="578649"/>
                </a:cubicBezTo>
                <a:cubicBezTo>
                  <a:pt x="925143" y="580172"/>
                  <a:pt x="928697" y="576025"/>
                  <a:pt x="935384" y="573400"/>
                </a:cubicBezTo>
                <a:cubicBezTo>
                  <a:pt x="938432" y="572216"/>
                  <a:pt x="953414" y="562989"/>
                  <a:pt x="951044" y="562989"/>
                </a:cubicBezTo>
                <a:cubicBezTo>
                  <a:pt x="964503" y="563074"/>
                  <a:pt x="969243" y="581697"/>
                  <a:pt x="987696" y="583897"/>
                </a:cubicBezTo>
                <a:cubicBezTo>
                  <a:pt x="988628" y="602266"/>
                  <a:pt x="970090" y="601081"/>
                  <a:pt x="966789" y="615301"/>
                </a:cubicBezTo>
                <a:cubicBezTo>
                  <a:pt x="978047" y="630115"/>
                  <a:pt x="994638" y="623935"/>
                  <a:pt x="1013852" y="620549"/>
                </a:cubicBezTo>
                <a:cubicBezTo>
                  <a:pt x="1039247" y="621312"/>
                  <a:pt x="1046526" y="640188"/>
                  <a:pt x="1071412" y="641458"/>
                </a:cubicBezTo>
                <a:cubicBezTo>
                  <a:pt x="1076068" y="650684"/>
                  <a:pt x="1084024" y="656693"/>
                  <a:pt x="1087072" y="667529"/>
                </a:cubicBezTo>
                <a:cubicBezTo>
                  <a:pt x="1107049" y="664989"/>
                  <a:pt x="1120508" y="669052"/>
                  <a:pt x="1128888" y="678025"/>
                </a:cubicBezTo>
                <a:cubicBezTo>
                  <a:pt x="1121778" y="716539"/>
                  <a:pt x="1140316" y="729321"/>
                  <a:pt x="1149797" y="751160"/>
                </a:cubicBezTo>
                <a:cubicBezTo>
                  <a:pt x="1142770" y="756408"/>
                  <a:pt x="1134052" y="759794"/>
                  <a:pt x="1128888" y="766905"/>
                </a:cubicBezTo>
                <a:cubicBezTo>
                  <a:pt x="1127957" y="785188"/>
                  <a:pt x="1146581" y="784088"/>
                  <a:pt x="1149797" y="798225"/>
                </a:cubicBezTo>
                <a:cubicBezTo>
                  <a:pt x="1144887" y="829290"/>
                  <a:pt x="1164101" y="836230"/>
                  <a:pt x="1170704" y="855784"/>
                </a:cubicBezTo>
                <a:cubicBezTo>
                  <a:pt x="1170704" y="883633"/>
                  <a:pt x="1170704" y="911566"/>
                  <a:pt x="1170704" y="939415"/>
                </a:cubicBezTo>
                <a:cubicBezTo>
                  <a:pt x="1159022" y="952112"/>
                  <a:pt x="1150559" y="968026"/>
                  <a:pt x="1139384" y="981231"/>
                </a:cubicBezTo>
                <a:cubicBezTo>
                  <a:pt x="1107641" y="984364"/>
                  <a:pt x="1096130" y="1007641"/>
                  <a:pt x="1066165" y="1012551"/>
                </a:cubicBezTo>
                <a:cubicBezTo>
                  <a:pt x="1049405" y="1023724"/>
                  <a:pt x="1035015" y="1037183"/>
                  <a:pt x="1019101" y="1049119"/>
                </a:cubicBezTo>
                <a:cubicBezTo>
                  <a:pt x="1023502" y="1064440"/>
                  <a:pt x="1010720" y="1063847"/>
                  <a:pt x="1014529" y="1079846"/>
                </a:cubicBezTo>
                <a:cubicBezTo>
                  <a:pt x="1002340" y="1079846"/>
                  <a:pt x="990151" y="1079846"/>
                  <a:pt x="977962" y="1079846"/>
                </a:cubicBezTo>
                <a:cubicBezTo>
                  <a:pt x="968989" y="1071381"/>
                  <a:pt x="965011" y="1058007"/>
                  <a:pt x="967466" y="1038029"/>
                </a:cubicBezTo>
                <a:cubicBezTo>
                  <a:pt x="947235" y="1033459"/>
                  <a:pt x="948843" y="1050812"/>
                  <a:pt x="936146" y="1053690"/>
                </a:cubicBezTo>
                <a:cubicBezTo>
                  <a:pt x="919217" y="1050642"/>
                  <a:pt x="911852" y="1057245"/>
                  <a:pt x="899578" y="1058938"/>
                </a:cubicBezTo>
                <a:cubicBezTo>
                  <a:pt x="890860" y="1065879"/>
                  <a:pt x="897800" y="1088564"/>
                  <a:pt x="889082" y="1095506"/>
                </a:cubicBezTo>
                <a:cubicBezTo>
                  <a:pt x="882225" y="1076206"/>
                  <a:pt x="852600" y="1079676"/>
                  <a:pt x="836770" y="1069349"/>
                </a:cubicBezTo>
                <a:cubicBezTo>
                  <a:pt x="835923" y="1054536"/>
                  <a:pt x="852430" y="1057160"/>
                  <a:pt x="852430" y="1043193"/>
                </a:cubicBezTo>
                <a:cubicBezTo>
                  <a:pt x="852430" y="997908"/>
                  <a:pt x="852430" y="952621"/>
                  <a:pt x="852430" y="907334"/>
                </a:cubicBezTo>
                <a:cubicBezTo>
                  <a:pt x="847266" y="888034"/>
                  <a:pt x="829575" y="881432"/>
                  <a:pt x="821026" y="865519"/>
                </a:cubicBezTo>
                <a:cubicBezTo>
                  <a:pt x="806213" y="874999"/>
                  <a:pt x="803758" y="897092"/>
                  <a:pt x="784459" y="902171"/>
                </a:cubicBezTo>
                <a:cubicBezTo>
                  <a:pt x="795039" y="919524"/>
                  <a:pt x="771084" y="916730"/>
                  <a:pt x="768799" y="928327"/>
                </a:cubicBezTo>
                <a:cubicBezTo>
                  <a:pt x="767444" y="934929"/>
                  <a:pt x="778957" y="936792"/>
                  <a:pt x="779210" y="949235"/>
                </a:cubicBezTo>
                <a:cubicBezTo>
                  <a:pt x="779548" y="963117"/>
                  <a:pt x="772692" y="959986"/>
                  <a:pt x="763550" y="975391"/>
                </a:cubicBezTo>
                <a:cubicBezTo>
                  <a:pt x="772270" y="987580"/>
                  <a:pt x="792754" y="988003"/>
                  <a:pt x="789706" y="1011958"/>
                </a:cubicBezTo>
                <a:cubicBezTo>
                  <a:pt x="800202" y="1029311"/>
                  <a:pt x="832961" y="1024486"/>
                  <a:pt x="831522" y="1053774"/>
                </a:cubicBezTo>
                <a:cubicBezTo>
                  <a:pt x="798764" y="1053436"/>
                  <a:pt x="759911" y="1059192"/>
                  <a:pt x="747890" y="1038114"/>
                </a:cubicBezTo>
                <a:cubicBezTo>
                  <a:pt x="733924" y="1053521"/>
                  <a:pt x="733246" y="1105155"/>
                  <a:pt x="742643" y="1126994"/>
                </a:cubicBezTo>
                <a:cubicBezTo>
                  <a:pt x="741288" y="1148325"/>
                  <a:pt x="723173" y="1152812"/>
                  <a:pt x="726983" y="1179222"/>
                </a:cubicBezTo>
                <a:cubicBezTo>
                  <a:pt x="728845" y="1196574"/>
                  <a:pt x="757116" y="1187433"/>
                  <a:pt x="774046" y="1189718"/>
                </a:cubicBezTo>
                <a:cubicBezTo>
                  <a:pt x="788436" y="1199707"/>
                  <a:pt x="806043" y="1206478"/>
                  <a:pt x="815862" y="1221037"/>
                </a:cubicBezTo>
                <a:cubicBezTo>
                  <a:pt x="827036" y="1214859"/>
                  <a:pt x="845066" y="1215450"/>
                  <a:pt x="852430" y="1205378"/>
                </a:cubicBezTo>
                <a:cubicBezTo>
                  <a:pt x="849890" y="1150611"/>
                  <a:pt x="888829" y="1137152"/>
                  <a:pt x="909906" y="1106087"/>
                </a:cubicBezTo>
                <a:cubicBezTo>
                  <a:pt x="936570" y="1114297"/>
                  <a:pt x="953075" y="1132666"/>
                  <a:pt x="977877" y="1142654"/>
                </a:cubicBezTo>
                <a:cubicBezTo>
                  <a:pt x="996415" y="1143754"/>
                  <a:pt x="988204" y="1118106"/>
                  <a:pt x="1009282" y="1121747"/>
                </a:cubicBezTo>
                <a:cubicBezTo>
                  <a:pt x="1012413" y="1109133"/>
                  <a:pt x="1016815" y="1097790"/>
                  <a:pt x="1014529" y="1079846"/>
                </a:cubicBezTo>
                <a:cubicBezTo>
                  <a:pt x="1031036" y="1082385"/>
                  <a:pt x="1032983" y="1070449"/>
                  <a:pt x="1051098" y="1074598"/>
                </a:cubicBezTo>
                <a:cubicBezTo>
                  <a:pt x="1057022" y="1086024"/>
                  <a:pt x="1064557" y="1095929"/>
                  <a:pt x="1061594" y="1116413"/>
                </a:cubicBezTo>
                <a:cubicBezTo>
                  <a:pt x="1071159" y="1131311"/>
                  <a:pt x="1090290" y="1136475"/>
                  <a:pt x="1103409" y="1147733"/>
                </a:cubicBezTo>
                <a:cubicBezTo>
                  <a:pt x="1105272" y="1163308"/>
                  <a:pt x="1111705" y="1174228"/>
                  <a:pt x="1119069" y="1184300"/>
                </a:cubicBezTo>
                <a:cubicBezTo>
                  <a:pt x="1116868" y="1248379"/>
                  <a:pt x="1084618" y="1282321"/>
                  <a:pt x="1051098" y="1314996"/>
                </a:cubicBezTo>
                <a:cubicBezTo>
                  <a:pt x="1057785" y="1358844"/>
                  <a:pt x="1065658" y="1401505"/>
                  <a:pt x="1061594" y="1456188"/>
                </a:cubicBezTo>
                <a:cubicBezTo>
                  <a:pt x="1045511" y="1473286"/>
                  <a:pt x="1032898" y="1493770"/>
                  <a:pt x="1014529" y="1508499"/>
                </a:cubicBezTo>
                <a:cubicBezTo>
                  <a:pt x="1014361" y="1527461"/>
                  <a:pt x="1017492" y="1549807"/>
                  <a:pt x="1004033" y="1555564"/>
                </a:cubicBezTo>
                <a:cubicBezTo>
                  <a:pt x="983126" y="1557257"/>
                  <a:pt x="993029" y="1528223"/>
                  <a:pt x="983126" y="1518912"/>
                </a:cubicBezTo>
                <a:cubicBezTo>
                  <a:pt x="962048" y="1527461"/>
                  <a:pt x="938432" y="1533470"/>
                  <a:pt x="920402" y="1545068"/>
                </a:cubicBezTo>
                <a:cubicBezTo>
                  <a:pt x="920402" y="1562504"/>
                  <a:pt x="920402" y="1579942"/>
                  <a:pt x="920402" y="1597379"/>
                </a:cubicBezTo>
                <a:cubicBezTo>
                  <a:pt x="933014" y="1607368"/>
                  <a:pt x="962472" y="1600681"/>
                  <a:pt x="983126" y="1602543"/>
                </a:cubicBezTo>
                <a:cubicBezTo>
                  <a:pt x="989136" y="1608723"/>
                  <a:pt x="989051" y="1621080"/>
                  <a:pt x="988374" y="1633947"/>
                </a:cubicBezTo>
                <a:cubicBezTo>
                  <a:pt x="1009958" y="1657648"/>
                  <a:pt x="1008435" y="1704458"/>
                  <a:pt x="1030189" y="1727990"/>
                </a:cubicBezTo>
                <a:cubicBezTo>
                  <a:pt x="1034760" y="1744834"/>
                  <a:pt x="1012921" y="1735185"/>
                  <a:pt x="1014445" y="1748898"/>
                </a:cubicBezTo>
                <a:cubicBezTo>
                  <a:pt x="1014445" y="1759309"/>
                  <a:pt x="1014445" y="1769806"/>
                  <a:pt x="1014445" y="1780217"/>
                </a:cubicBezTo>
                <a:cubicBezTo>
                  <a:pt x="1020116" y="1805950"/>
                  <a:pt x="1044749" y="1812722"/>
                  <a:pt x="1061510" y="1827282"/>
                </a:cubicBezTo>
                <a:cubicBezTo>
                  <a:pt x="1093506" y="1808744"/>
                  <a:pt x="1134305" y="1799009"/>
                  <a:pt x="1129481" y="1743650"/>
                </a:cubicBezTo>
                <a:cubicBezTo>
                  <a:pt x="1155129" y="1743058"/>
                  <a:pt x="1145395" y="1707337"/>
                  <a:pt x="1181792" y="1717493"/>
                </a:cubicBezTo>
                <a:cubicBezTo>
                  <a:pt x="1201685" y="1707759"/>
                  <a:pt x="1202532" y="1678980"/>
                  <a:pt x="1223608" y="1670430"/>
                </a:cubicBezTo>
                <a:cubicBezTo>
                  <a:pt x="1246887" y="1666367"/>
                  <a:pt x="1255013" y="1677455"/>
                  <a:pt x="1275921" y="1675679"/>
                </a:cubicBezTo>
                <a:cubicBezTo>
                  <a:pt x="1290903" y="1695486"/>
                  <a:pt x="1311472" y="1709875"/>
                  <a:pt x="1333398" y="1722742"/>
                </a:cubicBezTo>
                <a:cubicBezTo>
                  <a:pt x="1342877" y="1750253"/>
                  <a:pt x="1371064" y="1789275"/>
                  <a:pt x="1349055" y="1816871"/>
                </a:cubicBezTo>
                <a:cubicBezTo>
                  <a:pt x="1347447" y="1828890"/>
                  <a:pt x="1364207" y="1822711"/>
                  <a:pt x="1364800" y="1832529"/>
                </a:cubicBezTo>
                <a:cubicBezTo>
                  <a:pt x="1385201" y="1829905"/>
                  <a:pt x="1373604" y="1807474"/>
                  <a:pt x="1375212" y="1790714"/>
                </a:cubicBezTo>
                <a:cubicBezTo>
                  <a:pt x="1376820" y="1774631"/>
                  <a:pt x="1384608" y="1759903"/>
                  <a:pt x="1380460" y="1743650"/>
                </a:cubicBezTo>
                <a:cubicBezTo>
                  <a:pt x="1405430" y="1731799"/>
                  <a:pt x="1432941" y="1732562"/>
                  <a:pt x="1448431" y="1754062"/>
                </a:cubicBezTo>
                <a:cubicBezTo>
                  <a:pt x="1446570" y="1795708"/>
                  <a:pt x="1406277" y="1799009"/>
                  <a:pt x="1401369" y="1837693"/>
                </a:cubicBezTo>
                <a:cubicBezTo>
                  <a:pt x="1408648" y="1863596"/>
                  <a:pt x="1442676" y="1862579"/>
                  <a:pt x="1453680" y="1884757"/>
                </a:cubicBezTo>
                <a:cubicBezTo>
                  <a:pt x="1476450" y="1877901"/>
                  <a:pt x="1507347" y="1879171"/>
                  <a:pt x="1532064" y="1874260"/>
                </a:cubicBezTo>
                <a:cubicBezTo>
                  <a:pt x="1537142" y="1917939"/>
                  <a:pt x="1545353" y="1958569"/>
                  <a:pt x="1605198" y="1947480"/>
                </a:cubicBezTo>
                <a:cubicBezTo>
                  <a:pt x="1605198" y="1957976"/>
                  <a:pt x="1605198" y="1968389"/>
                  <a:pt x="1605198" y="1978885"/>
                </a:cubicBezTo>
                <a:cubicBezTo>
                  <a:pt x="1606301" y="1997423"/>
                  <a:pt x="1580652" y="1989211"/>
                  <a:pt x="1584291" y="2010288"/>
                </a:cubicBezTo>
                <a:cubicBezTo>
                  <a:pt x="1573371" y="2016722"/>
                  <a:pt x="1564652" y="2025525"/>
                  <a:pt x="1558135" y="2036445"/>
                </a:cubicBezTo>
                <a:cubicBezTo>
                  <a:pt x="1541883" y="2035938"/>
                  <a:pt x="1533080" y="2042793"/>
                  <a:pt x="1521482" y="2046941"/>
                </a:cubicBezTo>
                <a:cubicBezTo>
                  <a:pt x="1525886" y="2072166"/>
                  <a:pt x="1533502" y="2094174"/>
                  <a:pt x="1547639" y="2109664"/>
                </a:cubicBezTo>
                <a:cubicBezTo>
                  <a:pt x="1561521" y="2109749"/>
                  <a:pt x="1577519" y="2107718"/>
                  <a:pt x="1584206" y="2114913"/>
                </a:cubicBezTo>
                <a:cubicBezTo>
                  <a:pt x="1584206" y="2130573"/>
                  <a:pt x="1584206" y="2146233"/>
                  <a:pt x="1584206" y="2161977"/>
                </a:cubicBezTo>
                <a:cubicBezTo>
                  <a:pt x="1585561" y="2179076"/>
                  <a:pt x="1563890" y="2173066"/>
                  <a:pt x="1563299" y="2188133"/>
                </a:cubicBezTo>
                <a:cubicBezTo>
                  <a:pt x="1576420" y="2201083"/>
                  <a:pt x="1589538" y="2214204"/>
                  <a:pt x="1605113" y="2224700"/>
                </a:cubicBezTo>
                <a:cubicBezTo>
                  <a:pt x="1624837" y="2228679"/>
                  <a:pt x="1630170" y="2218351"/>
                  <a:pt x="1646929" y="2219453"/>
                </a:cubicBezTo>
                <a:cubicBezTo>
                  <a:pt x="1651585" y="2232234"/>
                  <a:pt x="1659119" y="2242138"/>
                  <a:pt x="1657426" y="2261269"/>
                </a:cubicBezTo>
                <a:cubicBezTo>
                  <a:pt x="1626784" y="2267193"/>
                  <a:pt x="1609431" y="2286409"/>
                  <a:pt x="1584291" y="2297836"/>
                </a:cubicBezTo>
                <a:cubicBezTo>
                  <a:pt x="1584291" y="2313580"/>
                  <a:pt x="1584291" y="2329155"/>
                  <a:pt x="1584291" y="2344900"/>
                </a:cubicBezTo>
                <a:cubicBezTo>
                  <a:pt x="1599781" y="2362506"/>
                  <a:pt x="1623483" y="2371987"/>
                  <a:pt x="1636603" y="2391963"/>
                </a:cubicBezTo>
                <a:cubicBezTo>
                  <a:pt x="1630593" y="2416596"/>
                  <a:pt x="1620943" y="2417443"/>
                  <a:pt x="1594787" y="2412872"/>
                </a:cubicBezTo>
                <a:cubicBezTo>
                  <a:pt x="1588862" y="2424383"/>
                  <a:pt x="1581328" y="2434203"/>
                  <a:pt x="1584291" y="2454688"/>
                </a:cubicBezTo>
                <a:cubicBezTo>
                  <a:pt x="1583953" y="2470008"/>
                  <a:pt x="1572355" y="2474156"/>
                  <a:pt x="1563383" y="2480843"/>
                </a:cubicBezTo>
                <a:cubicBezTo>
                  <a:pt x="1566515" y="2499635"/>
                  <a:pt x="1557373" y="2506153"/>
                  <a:pt x="1552971" y="2517410"/>
                </a:cubicBezTo>
                <a:cubicBezTo>
                  <a:pt x="1479159" y="2509877"/>
                  <a:pt x="1442252" y="2539081"/>
                  <a:pt x="1401369" y="2564475"/>
                </a:cubicBezTo>
                <a:cubicBezTo>
                  <a:pt x="1356674" y="2558126"/>
                  <a:pt x="1337544" y="2577341"/>
                  <a:pt x="1317737" y="2595879"/>
                </a:cubicBezTo>
                <a:cubicBezTo>
                  <a:pt x="1333565" y="2622628"/>
                  <a:pt x="1366917" y="2604767"/>
                  <a:pt x="1396120" y="2611539"/>
                </a:cubicBezTo>
                <a:cubicBezTo>
                  <a:pt x="1401791" y="2624998"/>
                  <a:pt x="1409324" y="2636680"/>
                  <a:pt x="1422276" y="2642944"/>
                </a:cubicBezTo>
                <a:cubicBezTo>
                  <a:pt x="1418889" y="2662073"/>
                  <a:pt x="1425746" y="2670793"/>
                  <a:pt x="1432688" y="2679511"/>
                </a:cubicBezTo>
                <a:cubicBezTo>
                  <a:pt x="1443184" y="2679511"/>
                  <a:pt x="1453595" y="2679511"/>
                  <a:pt x="1464091" y="2679511"/>
                </a:cubicBezTo>
                <a:cubicBezTo>
                  <a:pt x="1488470" y="2709137"/>
                  <a:pt x="1531640" y="2719972"/>
                  <a:pt x="1542475" y="2763142"/>
                </a:cubicBezTo>
                <a:cubicBezTo>
                  <a:pt x="1543914" y="2773893"/>
                  <a:pt x="1561944" y="2768052"/>
                  <a:pt x="1563383" y="2778802"/>
                </a:cubicBezTo>
                <a:cubicBezTo>
                  <a:pt x="1559658" y="2806481"/>
                  <a:pt x="1532910" y="2811052"/>
                  <a:pt x="1537227" y="2846774"/>
                </a:cubicBezTo>
                <a:cubicBezTo>
                  <a:pt x="1539682" y="2863196"/>
                  <a:pt x="1523175" y="2860571"/>
                  <a:pt x="1521567" y="2872930"/>
                </a:cubicBezTo>
                <a:cubicBezTo>
                  <a:pt x="1513272" y="2913475"/>
                  <a:pt x="1517080" y="2966041"/>
                  <a:pt x="1516319" y="3014037"/>
                </a:cubicBezTo>
                <a:cubicBezTo>
                  <a:pt x="1492025" y="3024533"/>
                  <a:pt x="1484577" y="3051959"/>
                  <a:pt x="1464091" y="3066348"/>
                </a:cubicBezTo>
                <a:cubicBezTo>
                  <a:pt x="1420499" y="3069819"/>
                  <a:pt x="1363022" y="3059408"/>
                  <a:pt x="1328148" y="3071597"/>
                </a:cubicBezTo>
                <a:cubicBezTo>
                  <a:pt x="1310542" y="3070074"/>
                  <a:pt x="1312996" y="3048403"/>
                  <a:pt x="1296828" y="3045441"/>
                </a:cubicBezTo>
                <a:cubicBezTo>
                  <a:pt x="1278122" y="3045864"/>
                  <a:pt x="1292681" y="3079554"/>
                  <a:pt x="1281168" y="3087257"/>
                </a:cubicBezTo>
                <a:cubicBezTo>
                  <a:pt x="1254674" y="3082431"/>
                  <a:pt x="1244771" y="3082940"/>
                  <a:pt x="1228857" y="3097753"/>
                </a:cubicBezTo>
                <a:cubicBezTo>
                  <a:pt x="1235374" y="3110365"/>
                  <a:pt x="1250273" y="3114598"/>
                  <a:pt x="1265425" y="3118660"/>
                </a:cubicBezTo>
                <a:cubicBezTo>
                  <a:pt x="1258653" y="3149896"/>
                  <a:pt x="1275328" y="3157599"/>
                  <a:pt x="1281084" y="3176137"/>
                </a:cubicBezTo>
                <a:cubicBezTo>
                  <a:pt x="1244686" y="3204832"/>
                  <a:pt x="1227249" y="3149387"/>
                  <a:pt x="1207949" y="3129073"/>
                </a:cubicBezTo>
                <a:cubicBezTo>
                  <a:pt x="1201261" y="3136352"/>
                  <a:pt x="1183232" y="3132289"/>
                  <a:pt x="1176545" y="3139569"/>
                </a:cubicBezTo>
                <a:cubicBezTo>
                  <a:pt x="1183317" y="3160730"/>
                  <a:pt x="1200753" y="3171143"/>
                  <a:pt x="1213112" y="3186633"/>
                </a:cubicBezTo>
                <a:cubicBezTo>
                  <a:pt x="1215990" y="3205170"/>
                  <a:pt x="1194574" y="3199498"/>
                  <a:pt x="1197452" y="3217953"/>
                </a:cubicBezTo>
                <a:cubicBezTo>
                  <a:pt x="1193390" y="3241230"/>
                  <a:pt x="1204394" y="3249356"/>
                  <a:pt x="1202701" y="3270264"/>
                </a:cubicBezTo>
                <a:cubicBezTo>
                  <a:pt x="1196183" y="3286432"/>
                  <a:pt x="1183402" y="3296336"/>
                  <a:pt x="1171296" y="3306832"/>
                </a:cubicBezTo>
                <a:cubicBezTo>
                  <a:pt x="1169603" y="3326047"/>
                  <a:pt x="1175783" y="3353134"/>
                  <a:pt x="1166134" y="3364392"/>
                </a:cubicBezTo>
                <a:cubicBezTo>
                  <a:pt x="1150812" y="3370402"/>
                  <a:pt x="1157076" y="3350087"/>
                  <a:pt x="1150475" y="3343485"/>
                </a:cubicBezTo>
                <a:cubicBezTo>
                  <a:pt x="1148696" y="3341792"/>
                  <a:pt x="1141670" y="3345261"/>
                  <a:pt x="1139978" y="3343485"/>
                </a:cubicBezTo>
                <a:cubicBezTo>
                  <a:pt x="1132189" y="3335443"/>
                  <a:pt x="1125841" y="3326385"/>
                  <a:pt x="1119069" y="3317328"/>
                </a:cubicBezTo>
                <a:cubicBezTo>
                  <a:pt x="1102055" y="3320375"/>
                  <a:pt x="1094775" y="3313773"/>
                  <a:pt x="1082416" y="3312080"/>
                </a:cubicBezTo>
                <a:cubicBezTo>
                  <a:pt x="1084956" y="3295658"/>
                  <a:pt x="1074968" y="3291596"/>
                  <a:pt x="1072005" y="3280676"/>
                </a:cubicBezTo>
                <a:cubicBezTo>
                  <a:pt x="1060239" y="3288125"/>
                  <a:pt x="1062017" y="3309032"/>
                  <a:pt x="1051098" y="3317328"/>
                </a:cubicBezTo>
                <a:cubicBezTo>
                  <a:pt x="1036284" y="3321644"/>
                  <a:pt x="1037554" y="3309964"/>
                  <a:pt x="1024942" y="3312080"/>
                </a:cubicBezTo>
                <a:cubicBezTo>
                  <a:pt x="998954" y="3326217"/>
                  <a:pt x="938347" y="3305646"/>
                  <a:pt x="920402" y="3327740"/>
                </a:cubicBezTo>
                <a:cubicBezTo>
                  <a:pt x="924041" y="3341537"/>
                  <a:pt x="944272" y="3338829"/>
                  <a:pt x="946558" y="3353896"/>
                </a:cubicBezTo>
                <a:cubicBezTo>
                  <a:pt x="949604" y="3374380"/>
                  <a:pt x="942071" y="3384200"/>
                  <a:pt x="936062" y="3395712"/>
                </a:cubicBezTo>
                <a:cubicBezTo>
                  <a:pt x="909991" y="3392071"/>
                  <a:pt x="866650" y="3374212"/>
                  <a:pt x="847182" y="3395712"/>
                </a:cubicBezTo>
                <a:cubicBezTo>
                  <a:pt x="850737" y="3439220"/>
                  <a:pt x="914138" y="3422798"/>
                  <a:pt x="920317" y="3463683"/>
                </a:cubicBezTo>
                <a:cubicBezTo>
                  <a:pt x="916338" y="3478835"/>
                  <a:pt x="912106" y="3493733"/>
                  <a:pt x="899410" y="3500335"/>
                </a:cubicBezTo>
                <a:cubicBezTo>
                  <a:pt x="902879" y="3529877"/>
                  <a:pt x="885019" y="3538257"/>
                  <a:pt x="868005" y="3547400"/>
                </a:cubicBezTo>
                <a:cubicBezTo>
                  <a:pt x="852853" y="3532925"/>
                  <a:pt x="833639" y="3522514"/>
                  <a:pt x="820941" y="3505584"/>
                </a:cubicBezTo>
                <a:cubicBezTo>
                  <a:pt x="800880" y="3518620"/>
                  <a:pt x="771592" y="3522429"/>
                  <a:pt x="779125" y="3563144"/>
                </a:cubicBezTo>
                <a:cubicBezTo>
                  <a:pt x="762704" y="3565598"/>
                  <a:pt x="765328" y="3549008"/>
                  <a:pt x="752969" y="3547484"/>
                </a:cubicBezTo>
                <a:cubicBezTo>
                  <a:pt x="730369" y="3547484"/>
                  <a:pt x="707683" y="3547484"/>
                  <a:pt x="684998" y="3547484"/>
                </a:cubicBezTo>
                <a:cubicBezTo>
                  <a:pt x="663413" y="3543336"/>
                  <a:pt x="675179" y="3572455"/>
                  <a:pt x="653593" y="3568392"/>
                </a:cubicBezTo>
                <a:cubicBezTo>
                  <a:pt x="637680" y="3557218"/>
                  <a:pt x="653593" y="3525900"/>
                  <a:pt x="648346" y="3495256"/>
                </a:cubicBezTo>
                <a:cubicBezTo>
                  <a:pt x="649954" y="3474434"/>
                  <a:pt x="624136" y="3481121"/>
                  <a:pt x="622190" y="3463853"/>
                </a:cubicBezTo>
                <a:cubicBezTo>
                  <a:pt x="622275" y="3449971"/>
                  <a:pt x="620242" y="3433972"/>
                  <a:pt x="627437" y="3427285"/>
                </a:cubicBezTo>
                <a:cubicBezTo>
                  <a:pt x="622528" y="3402567"/>
                  <a:pt x="601874" y="3393596"/>
                  <a:pt x="590870" y="3374973"/>
                </a:cubicBezTo>
                <a:cubicBezTo>
                  <a:pt x="594002" y="3362446"/>
                  <a:pt x="598318" y="3351187"/>
                  <a:pt x="596118" y="3333157"/>
                </a:cubicBezTo>
                <a:cubicBezTo>
                  <a:pt x="591378" y="3322238"/>
                  <a:pt x="580712" y="3317244"/>
                  <a:pt x="564713" y="3317497"/>
                </a:cubicBezTo>
                <a:cubicBezTo>
                  <a:pt x="559466" y="3307086"/>
                  <a:pt x="551678" y="3299214"/>
                  <a:pt x="543806" y="3291341"/>
                </a:cubicBezTo>
                <a:cubicBezTo>
                  <a:pt x="511978" y="3278475"/>
                  <a:pt x="488023" y="3309032"/>
                  <a:pt x="465423" y="3301837"/>
                </a:cubicBezTo>
                <a:cubicBezTo>
                  <a:pt x="455265" y="3289056"/>
                  <a:pt x="458989" y="3256721"/>
                  <a:pt x="470586" y="3249526"/>
                </a:cubicBezTo>
                <a:cubicBezTo>
                  <a:pt x="477612" y="3249526"/>
                  <a:pt x="484553" y="3249526"/>
                  <a:pt x="491494" y="3249526"/>
                </a:cubicBezTo>
                <a:cubicBezTo>
                  <a:pt x="511471" y="3248680"/>
                  <a:pt x="508424" y="3270857"/>
                  <a:pt x="517650" y="3280845"/>
                </a:cubicBezTo>
                <a:cubicBezTo>
                  <a:pt x="557012" y="3250373"/>
                  <a:pt x="511978" y="3191542"/>
                  <a:pt x="507239" y="3155398"/>
                </a:cubicBezTo>
                <a:cubicBezTo>
                  <a:pt x="502328" y="3138976"/>
                  <a:pt x="521797" y="3140669"/>
                  <a:pt x="528146" y="3134490"/>
                </a:cubicBezTo>
                <a:cubicBezTo>
                  <a:pt x="533987" y="3128733"/>
                  <a:pt x="534156" y="3109096"/>
                  <a:pt x="549053" y="3113582"/>
                </a:cubicBezTo>
                <a:cubicBezTo>
                  <a:pt x="558196" y="3096653"/>
                  <a:pt x="575210" y="3087427"/>
                  <a:pt x="590870" y="3077014"/>
                </a:cubicBezTo>
                <a:cubicBezTo>
                  <a:pt x="600351" y="3063894"/>
                  <a:pt x="600351" y="3041208"/>
                  <a:pt x="622190" y="3040447"/>
                </a:cubicBezTo>
                <a:cubicBezTo>
                  <a:pt x="624644" y="3016153"/>
                  <a:pt x="629215" y="3005572"/>
                  <a:pt x="622190" y="2982971"/>
                </a:cubicBezTo>
                <a:cubicBezTo>
                  <a:pt x="601027" y="2965872"/>
                  <a:pt x="587145" y="2941324"/>
                  <a:pt x="559466" y="2930743"/>
                </a:cubicBezTo>
                <a:cubicBezTo>
                  <a:pt x="554471" y="2911359"/>
                  <a:pt x="532379" y="2908989"/>
                  <a:pt x="522898" y="2894176"/>
                </a:cubicBezTo>
                <a:cubicBezTo>
                  <a:pt x="511386" y="2900101"/>
                  <a:pt x="505546" y="2911614"/>
                  <a:pt x="491579" y="2915085"/>
                </a:cubicBezTo>
                <a:cubicBezTo>
                  <a:pt x="504191" y="2933791"/>
                  <a:pt x="506646" y="2962740"/>
                  <a:pt x="517735" y="2983056"/>
                </a:cubicBezTo>
                <a:cubicBezTo>
                  <a:pt x="541605" y="2972306"/>
                  <a:pt x="572755" y="2969512"/>
                  <a:pt x="596202" y="2983056"/>
                </a:cubicBezTo>
                <a:cubicBezTo>
                  <a:pt x="592901" y="3002525"/>
                  <a:pt x="574786" y="3007011"/>
                  <a:pt x="580543" y="3035368"/>
                </a:cubicBezTo>
                <a:cubicBezTo>
                  <a:pt x="570301" y="3044256"/>
                  <a:pt x="554387" y="3047557"/>
                  <a:pt x="549138" y="3061524"/>
                </a:cubicBezTo>
                <a:cubicBezTo>
                  <a:pt x="537034" y="3063217"/>
                  <a:pt x="529077" y="3060678"/>
                  <a:pt x="522982" y="3056360"/>
                </a:cubicBezTo>
                <a:cubicBezTo>
                  <a:pt x="500552" y="3072190"/>
                  <a:pt x="487346" y="3097415"/>
                  <a:pt x="481166" y="3129495"/>
                </a:cubicBezTo>
                <a:cubicBezTo>
                  <a:pt x="459244" y="3133727"/>
                  <a:pt x="441129" y="3141685"/>
                  <a:pt x="428855" y="3155652"/>
                </a:cubicBezTo>
                <a:cubicBezTo>
                  <a:pt x="407100" y="3151420"/>
                  <a:pt x="385261" y="3162763"/>
                  <a:pt x="376628" y="3155652"/>
                </a:cubicBezTo>
                <a:cubicBezTo>
                  <a:pt x="351826" y="3154298"/>
                  <a:pt x="349794" y="3130173"/>
                  <a:pt x="319152" y="3134744"/>
                </a:cubicBezTo>
                <a:cubicBezTo>
                  <a:pt x="266248" y="3084039"/>
                  <a:pt x="175337" y="3024195"/>
                  <a:pt x="214612" y="2915168"/>
                </a:cubicBezTo>
                <a:cubicBezTo>
                  <a:pt x="214612" y="2885543"/>
                  <a:pt x="214612" y="2855916"/>
                  <a:pt x="214612" y="2826289"/>
                </a:cubicBezTo>
                <a:cubicBezTo>
                  <a:pt x="234759" y="2807582"/>
                  <a:pt x="276066" y="2817232"/>
                  <a:pt x="293080" y="2831537"/>
                </a:cubicBezTo>
                <a:cubicBezTo>
                  <a:pt x="328801" y="2823749"/>
                  <a:pt x="337774" y="2789045"/>
                  <a:pt x="350557" y="2758318"/>
                </a:cubicBezTo>
                <a:cubicBezTo>
                  <a:pt x="347424" y="2735378"/>
                  <a:pt x="309925" y="2746720"/>
                  <a:pt x="293080" y="2737409"/>
                </a:cubicBezTo>
                <a:cubicBezTo>
                  <a:pt x="281823" y="2741811"/>
                  <a:pt x="284616" y="2760349"/>
                  <a:pt x="277336" y="2768729"/>
                </a:cubicBezTo>
                <a:cubicBezTo>
                  <a:pt x="260407" y="2771777"/>
                  <a:pt x="253042" y="2765258"/>
                  <a:pt x="240768" y="2763565"/>
                </a:cubicBezTo>
                <a:cubicBezTo>
                  <a:pt x="240345" y="2755270"/>
                  <a:pt x="243308" y="2743589"/>
                  <a:pt x="235521" y="2742658"/>
                </a:cubicBezTo>
                <a:cubicBezTo>
                  <a:pt x="234589" y="2724288"/>
                  <a:pt x="253212" y="2725475"/>
                  <a:pt x="256428" y="2711338"/>
                </a:cubicBezTo>
                <a:cubicBezTo>
                  <a:pt x="254735" y="2662496"/>
                  <a:pt x="269379" y="2630161"/>
                  <a:pt x="319152" y="2632869"/>
                </a:cubicBezTo>
                <a:cubicBezTo>
                  <a:pt x="326347" y="2626099"/>
                  <a:pt x="324315" y="2610184"/>
                  <a:pt x="324400" y="2596302"/>
                </a:cubicBezTo>
                <a:cubicBezTo>
                  <a:pt x="319998" y="2585044"/>
                  <a:pt x="301460" y="2587922"/>
                  <a:pt x="293080" y="2580642"/>
                </a:cubicBezTo>
                <a:cubicBezTo>
                  <a:pt x="287748" y="2573702"/>
                  <a:pt x="287917" y="2561343"/>
                  <a:pt x="282584" y="2554486"/>
                </a:cubicBezTo>
                <a:cubicBezTo>
                  <a:pt x="260322" y="2524437"/>
                  <a:pt x="226124" y="2506322"/>
                  <a:pt x="193705" y="2486515"/>
                </a:cubicBezTo>
                <a:cubicBezTo>
                  <a:pt x="194213" y="2470263"/>
                  <a:pt x="187356" y="2461544"/>
                  <a:pt x="183208" y="2449947"/>
                </a:cubicBezTo>
                <a:cubicBezTo>
                  <a:pt x="165771" y="2456888"/>
                  <a:pt x="163993" y="2479490"/>
                  <a:pt x="151888" y="2491762"/>
                </a:cubicBezTo>
                <a:cubicBezTo>
                  <a:pt x="120400" y="2496841"/>
                  <a:pt x="88318" y="2501328"/>
                  <a:pt x="68258" y="2517918"/>
                </a:cubicBezTo>
                <a:lnTo>
                  <a:pt x="0" y="2517918"/>
                </a:lnTo>
                <a:lnTo>
                  <a:pt x="0" y="1513959"/>
                </a:lnTo>
                <a:lnTo>
                  <a:pt x="370" y="1513833"/>
                </a:lnTo>
                <a:cubicBezTo>
                  <a:pt x="14337" y="1513833"/>
                  <a:pt x="28304" y="1513833"/>
                  <a:pt x="42186" y="1513833"/>
                </a:cubicBezTo>
                <a:cubicBezTo>
                  <a:pt x="54967" y="1521196"/>
                  <a:pt x="68596" y="1546338"/>
                  <a:pt x="89250" y="1529493"/>
                </a:cubicBezTo>
                <a:cubicBezTo>
                  <a:pt x="92213" y="1542274"/>
                  <a:pt x="109481" y="1540665"/>
                  <a:pt x="104910" y="1560896"/>
                </a:cubicBezTo>
                <a:cubicBezTo>
                  <a:pt x="105840" y="1579180"/>
                  <a:pt x="86541" y="1577318"/>
                  <a:pt x="78754" y="1587052"/>
                </a:cubicBezTo>
                <a:cubicBezTo>
                  <a:pt x="77314" y="1605928"/>
                  <a:pt x="99408" y="1601273"/>
                  <a:pt x="99661" y="1618456"/>
                </a:cubicBezTo>
                <a:cubicBezTo>
                  <a:pt x="78246" y="1632846"/>
                  <a:pt x="64448" y="1670515"/>
                  <a:pt x="84001" y="1696839"/>
                </a:cubicBezTo>
                <a:cubicBezTo>
                  <a:pt x="99831" y="1698447"/>
                  <a:pt x="124632" y="1691084"/>
                  <a:pt x="125817" y="1707252"/>
                </a:cubicBezTo>
                <a:cubicBezTo>
                  <a:pt x="118877" y="1721218"/>
                  <a:pt x="90858" y="1714107"/>
                  <a:pt x="78754" y="1722912"/>
                </a:cubicBezTo>
                <a:cubicBezTo>
                  <a:pt x="73505" y="1747374"/>
                  <a:pt x="99746" y="1740264"/>
                  <a:pt x="94414" y="1764727"/>
                </a:cubicBezTo>
                <a:cubicBezTo>
                  <a:pt x="87810" y="1788598"/>
                  <a:pt x="51666" y="1783519"/>
                  <a:pt x="36853" y="1785635"/>
                </a:cubicBezTo>
                <a:cubicBezTo>
                  <a:pt x="15692" y="1816193"/>
                  <a:pt x="52174" y="1827873"/>
                  <a:pt x="52513" y="1853606"/>
                </a:cubicBezTo>
                <a:cubicBezTo>
                  <a:pt x="48703" y="1884672"/>
                  <a:pt x="25680" y="1896354"/>
                  <a:pt x="31605" y="1937239"/>
                </a:cubicBezTo>
                <a:cubicBezTo>
                  <a:pt x="54544" y="1954337"/>
                  <a:pt x="63264" y="1985742"/>
                  <a:pt x="109989" y="1979055"/>
                </a:cubicBezTo>
                <a:cubicBezTo>
                  <a:pt x="121162" y="1990481"/>
                  <a:pt x="138768" y="1995560"/>
                  <a:pt x="162301" y="1994713"/>
                </a:cubicBezTo>
                <a:cubicBezTo>
                  <a:pt x="168903" y="2007326"/>
                  <a:pt x="168988" y="2026372"/>
                  <a:pt x="177960" y="2036530"/>
                </a:cubicBezTo>
                <a:cubicBezTo>
                  <a:pt x="221469" y="2051935"/>
                  <a:pt x="241023" y="2012828"/>
                  <a:pt x="277252" y="2005210"/>
                </a:cubicBezTo>
                <a:cubicBezTo>
                  <a:pt x="280891" y="1963225"/>
                  <a:pt x="253381" y="1952390"/>
                  <a:pt x="240683" y="1926826"/>
                </a:cubicBezTo>
                <a:cubicBezTo>
                  <a:pt x="224347" y="1918784"/>
                  <a:pt x="189642" y="1929112"/>
                  <a:pt x="183208" y="1911167"/>
                </a:cubicBezTo>
                <a:cubicBezTo>
                  <a:pt x="199968" y="1865204"/>
                  <a:pt x="280806" y="1883233"/>
                  <a:pt x="339975" y="1879847"/>
                </a:cubicBezTo>
                <a:cubicBezTo>
                  <a:pt x="348186" y="1863596"/>
                  <a:pt x="362152" y="1853268"/>
                  <a:pt x="376628" y="1843280"/>
                </a:cubicBezTo>
                <a:cubicBezTo>
                  <a:pt x="367908" y="1806713"/>
                  <a:pt x="368755" y="1760579"/>
                  <a:pt x="360968" y="1722996"/>
                </a:cubicBezTo>
                <a:cubicBezTo>
                  <a:pt x="343700" y="1717663"/>
                  <a:pt x="321014" y="1717663"/>
                  <a:pt x="308655" y="1707337"/>
                </a:cubicBezTo>
                <a:cubicBezTo>
                  <a:pt x="304846" y="1687613"/>
                  <a:pt x="295620" y="1654855"/>
                  <a:pt x="319152" y="1649861"/>
                </a:cubicBezTo>
                <a:cubicBezTo>
                  <a:pt x="327616" y="1657056"/>
                  <a:pt x="325670" y="1674747"/>
                  <a:pt x="345308" y="1670768"/>
                </a:cubicBezTo>
                <a:cubicBezTo>
                  <a:pt x="361221" y="1629377"/>
                  <a:pt x="326685" y="1596025"/>
                  <a:pt x="319152" y="1560981"/>
                </a:cubicBezTo>
                <a:cubicBezTo>
                  <a:pt x="277336" y="1561150"/>
                  <a:pt x="229341" y="1541427"/>
                  <a:pt x="198952" y="1560981"/>
                </a:cubicBezTo>
                <a:cubicBezTo>
                  <a:pt x="184986" y="1554039"/>
                  <a:pt x="192097" y="1526022"/>
                  <a:pt x="183293" y="1513918"/>
                </a:cubicBezTo>
                <a:cubicBezTo>
                  <a:pt x="151720" y="1512393"/>
                  <a:pt x="112867" y="1518150"/>
                  <a:pt x="89165" y="1508754"/>
                </a:cubicBezTo>
                <a:cubicBezTo>
                  <a:pt x="89250" y="1496395"/>
                  <a:pt x="80192" y="1493347"/>
                  <a:pt x="83918" y="1477349"/>
                </a:cubicBezTo>
                <a:cubicBezTo>
                  <a:pt x="79600" y="1466006"/>
                  <a:pt x="64194" y="1465753"/>
                  <a:pt x="63009" y="1451193"/>
                </a:cubicBezTo>
                <a:cubicBezTo>
                  <a:pt x="92297" y="1432825"/>
                  <a:pt x="76044" y="1395411"/>
                  <a:pt x="83918" y="1362313"/>
                </a:cubicBezTo>
                <a:cubicBezTo>
                  <a:pt x="68258" y="1347078"/>
                  <a:pt x="32875" y="1350717"/>
                  <a:pt x="15945" y="1362313"/>
                </a:cubicBezTo>
                <a:cubicBezTo>
                  <a:pt x="14802" y="1355605"/>
                  <a:pt x="11406" y="1351156"/>
                  <a:pt x="6598" y="1348121"/>
                </a:cubicBezTo>
                <a:lnTo>
                  <a:pt x="0" y="1346006"/>
                </a:lnTo>
                <a:close/>
              </a:path>
            </a:pathLst>
          </a:custGeom>
          <a:gradFill>
            <a:gsLst>
              <a:gs pos="0">
                <a:schemeClr val="dk2"/>
              </a:gs>
              <a:gs pos="100000">
                <a:schemeClr val="lt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59" name="Google Shape;159;p2"/>
          <p:cNvSpPr/>
          <p:nvPr/>
        </p:nvSpPr>
        <p:spPr>
          <a:xfrm rot="-5400000">
            <a:off x="-108235" y="4853337"/>
            <a:ext cx="2088836" cy="1920486"/>
          </a:xfrm>
          <a:custGeom>
            <a:rect b="b" l="l" r="r" t="t"/>
            <a:pathLst>
              <a:path extrusionOk="0" h="1990141" w="2164597">
                <a:moveTo>
                  <a:pt x="589481" y="1958208"/>
                </a:moveTo>
                <a:cubicBezTo>
                  <a:pt x="596581" y="1958356"/>
                  <a:pt x="605638" y="1960472"/>
                  <a:pt x="611014" y="1958906"/>
                </a:cubicBezTo>
                <a:cubicBezTo>
                  <a:pt x="615500" y="1978630"/>
                  <a:pt x="587651" y="1977360"/>
                  <a:pt x="579694" y="1969319"/>
                </a:cubicBezTo>
                <a:cubicBezTo>
                  <a:pt x="577239" y="1959880"/>
                  <a:pt x="582382" y="1958060"/>
                  <a:pt x="589481" y="1958208"/>
                </a:cubicBezTo>
                <a:close/>
                <a:moveTo>
                  <a:pt x="2027840" y="1906594"/>
                </a:moveTo>
                <a:cubicBezTo>
                  <a:pt x="2060938" y="1895082"/>
                  <a:pt x="2057975" y="1939353"/>
                  <a:pt x="2048747" y="1953658"/>
                </a:cubicBezTo>
                <a:cubicBezTo>
                  <a:pt x="2040029" y="1953658"/>
                  <a:pt x="2031311" y="1953658"/>
                  <a:pt x="2022593" y="1953658"/>
                </a:cubicBezTo>
                <a:cubicBezTo>
                  <a:pt x="2023608" y="1937236"/>
                  <a:pt x="2019037" y="1915229"/>
                  <a:pt x="2027840" y="1906594"/>
                </a:cubicBezTo>
                <a:close/>
                <a:moveTo>
                  <a:pt x="1510221" y="1890850"/>
                </a:moveTo>
                <a:cubicBezTo>
                  <a:pt x="1517332" y="1892458"/>
                  <a:pt x="1514538" y="1903971"/>
                  <a:pt x="1515468" y="1911757"/>
                </a:cubicBezTo>
                <a:cubicBezTo>
                  <a:pt x="1544334" y="1918276"/>
                  <a:pt x="1546281" y="1959669"/>
                  <a:pt x="1536377" y="1990141"/>
                </a:cubicBezTo>
                <a:cubicBezTo>
                  <a:pt x="1521056" y="1988025"/>
                  <a:pt x="1518686" y="1972958"/>
                  <a:pt x="1505057" y="1969234"/>
                </a:cubicBezTo>
                <a:cubicBezTo>
                  <a:pt x="1512845" y="1935291"/>
                  <a:pt x="1474924" y="1925133"/>
                  <a:pt x="1494561" y="1896099"/>
                </a:cubicBezTo>
                <a:cubicBezTo>
                  <a:pt x="1502010" y="1896606"/>
                  <a:pt x="1509375" y="1896945"/>
                  <a:pt x="1510221" y="1890850"/>
                </a:cubicBezTo>
                <a:close/>
                <a:moveTo>
                  <a:pt x="1814359" y="1867531"/>
                </a:moveTo>
                <a:cubicBezTo>
                  <a:pt x="1818719" y="1866790"/>
                  <a:pt x="1823629" y="1869478"/>
                  <a:pt x="1829088" y="1875192"/>
                </a:cubicBezTo>
                <a:cubicBezTo>
                  <a:pt x="1828580" y="1888481"/>
                  <a:pt x="1809619" y="1887549"/>
                  <a:pt x="1802933" y="1880439"/>
                </a:cubicBezTo>
                <a:cubicBezTo>
                  <a:pt x="1806191" y="1872440"/>
                  <a:pt x="1810000" y="1868271"/>
                  <a:pt x="1814359" y="1867531"/>
                </a:cubicBezTo>
                <a:close/>
                <a:moveTo>
                  <a:pt x="1844834" y="1864779"/>
                </a:moveTo>
                <a:cubicBezTo>
                  <a:pt x="1860831" y="1860970"/>
                  <a:pt x="1863877" y="1870111"/>
                  <a:pt x="1876151" y="1870028"/>
                </a:cubicBezTo>
                <a:cubicBezTo>
                  <a:pt x="1876066" y="1883910"/>
                  <a:pt x="1878182" y="1899908"/>
                  <a:pt x="1870904" y="1906595"/>
                </a:cubicBezTo>
                <a:cubicBezTo>
                  <a:pt x="1847710" y="1908203"/>
                  <a:pt x="1829935" y="1884756"/>
                  <a:pt x="1844834" y="1864779"/>
                </a:cubicBezTo>
                <a:close/>
                <a:moveTo>
                  <a:pt x="1625258" y="1817630"/>
                </a:moveTo>
                <a:cubicBezTo>
                  <a:pt x="1631945" y="1830073"/>
                  <a:pt x="1638632" y="1842602"/>
                  <a:pt x="1646165" y="1854198"/>
                </a:cubicBezTo>
                <a:cubicBezTo>
                  <a:pt x="1640494" y="1869434"/>
                  <a:pt x="1621279" y="1871127"/>
                  <a:pt x="1599101" y="1869858"/>
                </a:cubicBezTo>
                <a:cubicBezTo>
                  <a:pt x="1598763" y="1847680"/>
                  <a:pt x="1572775" y="1850897"/>
                  <a:pt x="1557285" y="1843786"/>
                </a:cubicBezTo>
                <a:cubicBezTo>
                  <a:pt x="1566850" y="1810350"/>
                  <a:pt x="1595461" y="1827026"/>
                  <a:pt x="1625258" y="1817630"/>
                </a:cubicBezTo>
                <a:close/>
                <a:moveTo>
                  <a:pt x="532629" y="1786311"/>
                </a:moveTo>
                <a:cubicBezTo>
                  <a:pt x="545496" y="1790967"/>
                  <a:pt x="546766" y="1822879"/>
                  <a:pt x="537878" y="1833375"/>
                </a:cubicBezTo>
                <a:cubicBezTo>
                  <a:pt x="519170" y="1830159"/>
                  <a:pt x="529160" y="1798162"/>
                  <a:pt x="532629" y="1786311"/>
                </a:cubicBezTo>
                <a:close/>
                <a:moveTo>
                  <a:pt x="1755954" y="1676523"/>
                </a:moveTo>
                <a:cubicBezTo>
                  <a:pt x="1779232" y="1682618"/>
                  <a:pt x="1796077" y="1718084"/>
                  <a:pt x="1782110" y="1744495"/>
                </a:cubicBezTo>
                <a:cubicBezTo>
                  <a:pt x="1768567" y="1726634"/>
                  <a:pt x="1753669" y="1710213"/>
                  <a:pt x="1755954" y="1676523"/>
                </a:cubicBezTo>
                <a:close/>
                <a:moveTo>
                  <a:pt x="1272332" y="1655278"/>
                </a:moveTo>
                <a:cubicBezTo>
                  <a:pt x="1264936" y="1655278"/>
                  <a:pt x="1257551" y="1657140"/>
                  <a:pt x="1254079" y="1660864"/>
                </a:cubicBezTo>
                <a:cubicBezTo>
                  <a:pt x="1252388" y="1672969"/>
                  <a:pt x="1254926" y="1680925"/>
                  <a:pt x="1259243" y="1687020"/>
                </a:cubicBezTo>
                <a:cubicBezTo>
                  <a:pt x="1279474" y="1688035"/>
                  <a:pt x="1289293" y="1678725"/>
                  <a:pt x="1290648" y="1660864"/>
                </a:cubicBezTo>
                <a:cubicBezTo>
                  <a:pt x="1287134" y="1657140"/>
                  <a:pt x="1279728" y="1655278"/>
                  <a:pt x="1272332" y="1655278"/>
                </a:cubicBezTo>
                <a:close/>
                <a:moveTo>
                  <a:pt x="530510" y="1636083"/>
                </a:moveTo>
                <a:cubicBezTo>
                  <a:pt x="534752" y="1635839"/>
                  <a:pt x="538979" y="1636929"/>
                  <a:pt x="543042" y="1640040"/>
                </a:cubicBezTo>
                <a:cubicBezTo>
                  <a:pt x="544058" y="1660270"/>
                  <a:pt x="534747" y="1670090"/>
                  <a:pt x="516886" y="1671360"/>
                </a:cubicBezTo>
                <a:cubicBezTo>
                  <a:pt x="505205" y="1682364"/>
                  <a:pt x="503681" y="1703441"/>
                  <a:pt x="485482" y="1707927"/>
                </a:cubicBezTo>
                <a:cubicBezTo>
                  <a:pt x="467452" y="1703356"/>
                  <a:pt x="474139" y="1674069"/>
                  <a:pt x="459411" y="1666112"/>
                </a:cubicBezTo>
                <a:cubicBezTo>
                  <a:pt x="464405" y="1655446"/>
                  <a:pt x="479472" y="1654853"/>
                  <a:pt x="495978" y="1655700"/>
                </a:cubicBezTo>
                <a:cubicBezTo>
                  <a:pt x="504930" y="1649542"/>
                  <a:pt x="517786" y="1636813"/>
                  <a:pt x="530510" y="1636083"/>
                </a:cubicBezTo>
                <a:close/>
                <a:moveTo>
                  <a:pt x="2116636" y="1603388"/>
                </a:moveTo>
                <a:cubicBezTo>
                  <a:pt x="2128232" y="1614477"/>
                  <a:pt x="2148801" y="1616508"/>
                  <a:pt x="2142792" y="1645204"/>
                </a:cubicBezTo>
                <a:cubicBezTo>
                  <a:pt x="2135089" y="1647912"/>
                  <a:pt x="2129587" y="1652906"/>
                  <a:pt x="2121883" y="1655700"/>
                </a:cubicBezTo>
                <a:cubicBezTo>
                  <a:pt x="2104192" y="1655954"/>
                  <a:pt x="2099198" y="1643511"/>
                  <a:pt x="2090480" y="1634792"/>
                </a:cubicBezTo>
                <a:cubicBezTo>
                  <a:pt x="2088447" y="1613461"/>
                  <a:pt x="2112742" y="1618625"/>
                  <a:pt x="2116636" y="1603388"/>
                </a:cubicBezTo>
                <a:close/>
                <a:moveTo>
                  <a:pt x="1667157" y="1603303"/>
                </a:moveTo>
                <a:cubicBezTo>
                  <a:pt x="1683663" y="1612953"/>
                  <a:pt x="1679431" y="1643256"/>
                  <a:pt x="1714222" y="1634623"/>
                </a:cubicBezTo>
                <a:cubicBezTo>
                  <a:pt x="1729119" y="1635554"/>
                  <a:pt x="1707957" y="1600425"/>
                  <a:pt x="1729965" y="1608467"/>
                </a:cubicBezTo>
                <a:cubicBezTo>
                  <a:pt x="1730559" y="1621502"/>
                  <a:pt x="1739701" y="1624634"/>
                  <a:pt x="1729965" y="1634623"/>
                </a:cubicBezTo>
                <a:cubicBezTo>
                  <a:pt x="1726495" y="1634623"/>
                  <a:pt x="1722940" y="1634623"/>
                  <a:pt x="1719469" y="1634623"/>
                </a:cubicBezTo>
                <a:cubicBezTo>
                  <a:pt x="1717776" y="1666366"/>
                  <a:pt x="1723533" y="1705134"/>
                  <a:pt x="1714137" y="1728835"/>
                </a:cubicBezTo>
                <a:cubicBezTo>
                  <a:pt x="1677823" y="1727312"/>
                  <a:pt x="1658862" y="1743226"/>
                  <a:pt x="1641001" y="1760155"/>
                </a:cubicBezTo>
                <a:cubicBezTo>
                  <a:pt x="1630505" y="1760155"/>
                  <a:pt x="1620094" y="1760155"/>
                  <a:pt x="1609597" y="1760155"/>
                </a:cubicBezTo>
                <a:cubicBezTo>
                  <a:pt x="1606973" y="1731375"/>
                  <a:pt x="1615353" y="1691675"/>
                  <a:pt x="1604434" y="1671276"/>
                </a:cubicBezTo>
                <a:cubicBezTo>
                  <a:pt x="1594869" y="1676946"/>
                  <a:pt x="1591821" y="1684226"/>
                  <a:pt x="1583526" y="1692183"/>
                </a:cubicBezTo>
                <a:cubicBezTo>
                  <a:pt x="1576416" y="1699040"/>
                  <a:pt x="1574215" y="1712329"/>
                  <a:pt x="1557370" y="1707843"/>
                </a:cubicBezTo>
                <a:cubicBezTo>
                  <a:pt x="1543997" y="1700310"/>
                  <a:pt x="1545434" y="1677962"/>
                  <a:pt x="1541710" y="1660779"/>
                </a:cubicBezTo>
                <a:cubicBezTo>
                  <a:pt x="1556439" y="1652823"/>
                  <a:pt x="1563127" y="1662556"/>
                  <a:pt x="1583526" y="1655531"/>
                </a:cubicBezTo>
                <a:cubicBezTo>
                  <a:pt x="1597154" y="1653414"/>
                  <a:pt x="1599270" y="1639955"/>
                  <a:pt x="1614845" y="1639870"/>
                </a:cubicBezTo>
                <a:cubicBezTo>
                  <a:pt x="1636178" y="1631660"/>
                  <a:pt x="1637447" y="1603218"/>
                  <a:pt x="1667157" y="1603303"/>
                </a:cubicBezTo>
                <a:close/>
                <a:moveTo>
                  <a:pt x="245167" y="1577232"/>
                </a:moveTo>
                <a:cubicBezTo>
                  <a:pt x="278772" y="1574523"/>
                  <a:pt x="283344" y="1624381"/>
                  <a:pt x="271238" y="1650452"/>
                </a:cubicBezTo>
                <a:cubicBezTo>
                  <a:pt x="255663" y="1650367"/>
                  <a:pt x="253462" y="1636823"/>
                  <a:pt x="239920" y="1634792"/>
                </a:cubicBezTo>
                <a:cubicBezTo>
                  <a:pt x="239411" y="1613291"/>
                  <a:pt x="238903" y="1591876"/>
                  <a:pt x="245167" y="1577232"/>
                </a:cubicBezTo>
                <a:close/>
                <a:moveTo>
                  <a:pt x="1703641" y="1571984"/>
                </a:moveTo>
                <a:cubicBezTo>
                  <a:pt x="1722348" y="1568936"/>
                  <a:pt x="1719554" y="1587474"/>
                  <a:pt x="1719301" y="1603303"/>
                </a:cubicBezTo>
                <a:cubicBezTo>
                  <a:pt x="1695346" y="1606096"/>
                  <a:pt x="1698224" y="1585781"/>
                  <a:pt x="1703641" y="1571984"/>
                </a:cubicBezTo>
                <a:close/>
                <a:moveTo>
                  <a:pt x="354871" y="1535416"/>
                </a:moveTo>
                <a:cubicBezTo>
                  <a:pt x="360965" y="1543288"/>
                  <a:pt x="369938" y="1548198"/>
                  <a:pt x="370531" y="1561572"/>
                </a:cubicBezTo>
                <a:cubicBezTo>
                  <a:pt x="359695" y="1563773"/>
                  <a:pt x="356732" y="1557932"/>
                  <a:pt x="349622" y="1556323"/>
                </a:cubicBezTo>
                <a:cubicBezTo>
                  <a:pt x="348945" y="1546928"/>
                  <a:pt x="356056" y="1545319"/>
                  <a:pt x="354871" y="1535416"/>
                </a:cubicBezTo>
                <a:close/>
                <a:moveTo>
                  <a:pt x="939752" y="1528105"/>
                </a:moveTo>
                <a:cubicBezTo>
                  <a:pt x="935975" y="1529766"/>
                  <a:pt x="933266" y="1533850"/>
                  <a:pt x="929880" y="1540580"/>
                </a:cubicBezTo>
                <a:cubicBezTo>
                  <a:pt x="948588" y="1541088"/>
                  <a:pt x="948757" y="1560134"/>
                  <a:pt x="966533" y="1561573"/>
                </a:cubicBezTo>
                <a:cubicBezTo>
                  <a:pt x="973305" y="1540919"/>
                  <a:pt x="949350" y="1550907"/>
                  <a:pt x="956037" y="1530168"/>
                </a:cubicBezTo>
                <a:cubicBezTo>
                  <a:pt x="948376" y="1527206"/>
                  <a:pt x="943530" y="1526444"/>
                  <a:pt x="939752" y="1528105"/>
                </a:cubicBezTo>
                <a:close/>
                <a:moveTo>
                  <a:pt x="914220" y="1519672"/>
                </a:moveTo>
                <a:cubicBezTo>
                  <a:pt x="898900" y="1520011"/>
                  <a:pt x="894836" y="1531608"/>
                  <a:pt x="888064" y="1540580"/>
                </a:cubicBezTo>
                <a:cubicBezTo>
                  <a:pt x="894328" y="1546675"/>
                  <a:pt x="906602" y="1546590"/>
                  <a:pt x="919469" y="1545828"/>
                </a:cubicBezTo>
                <a:cubicBezTo>
                  <a:pt x="923787" y="1531015"/>
                  <a:pt x="912104" y="1532285"/>
                  <a:pt x="914220" y="1519672"/>
                </a:cubicBezTo>
                <a:close/>
                <a:moveTo>
                  <a:pt x="1554545" y="1513535"/>
                </a:moveTo>
                <a:cubicBezTo>
                  <a:pt x="1565729" y="1513027"/>
                  <a:pt x="1578701" y="1516328"/>
                  <a:pt x="1583441" y="1519756"/>
                </a:cubicBezTo>
                <a:cubicBezTo>
                  <a:pt x="1579973" y="1538887"/>
                  <a:pt x="1568544" y="1550145"/>
                  <a:pt x="1546874" y="1551076"/>
                </a:cubicBezTo>
                <a:cubicBezTo>
                  <a:pt x="1539595" y="1547860"/>
                  <a:pt x="1546027" y="1530930"/>
                  <a:pt x="1536379" y="1530169"/>
                </a:cubicBezTo>
                <a:cubicBezTo>
                  <a:pt x="1533966" y="1518360"/>
                  <a:pt x="1543362" y="1514043"/>
                  <a:pt x="1554545" y="1513535"/>
                </a:cubicBezTo>
                <a:close/>
                <a:moveTo>
                  <a:pt x="1008347" y="1504012"/>
                </a:moveTo>
                <a:cubicBezTo>
                  <a:pt x="1026209" y="1502149"/>
                  <a:pt x="1030441" y="1534231"/>
                  <a:pt x="1008347" y="1530168"/>
                </a:cubicBezTo>
                <a:cubicBezTo>
                  <a:pt x="1004708" y="1514085"/>
                  <a:pt x="1004708" y="1520095"/>
                  <a:pt x="1008347" y="1504012"/>
                </a:cubicBezTo>
                <a:close/>
                <a:moveTo>
                  <a:pt x="532631" y="1493600"/>
                </a:moveTo>
                <a:cubicBezTo>
                  <a:pt x="552691" y="1499610"/>
                  <a:pt x="539063" y="1539394"/>
                  <a:pt x="543127" y="1561572"/>
                </a:cubicBezTo>
                <a:cubicBezTo>
                  <a:pt x="539656" y="1580702"/>
                  <a:pt x="554469" y="1581633"/>
                  <a:pt x="553623" y="1598140"/>
                </a:cubicBezTo>
                <a:cubicBezTo>
                  <a:pt x="523826" y="1615746"/>
                  <a:pt x="495047" y="1617269"/>
                  <a:pt x="464743" y="1592891"/>
                </a:cubicBezTo>
                <a:cubicBezTo>
                  <a:pt x="462965" y="1535500"/>
                  <a:pt x="520102" y="1536771"/>
                  <a:pt x="532631" y="1493600"/>
                </a:cubicBezTo>
                <a:close/>
                <a:moveTo>
                  <a:pt x="742667" y="1481688"/>
                </a:moveTo>
                <a:cubicBezTo>
                  <a:pt x="751020" y="1480787"/>
                  <a:pt x="759612" y="1481263"/>
                  <a:pt x="767865" y="1483189"/>
                </a:cubicBezTo>
                <a:cubicBezTo>
                  <a:pt x="767104" y="1492839"/>
                  <a:pt x="750174" y="1486405"/>
                  <a:pt x="746958" y="1493600"/>
                </a:cubicBezTo>
                <a:cubicBezTo>
                  <a:pt x="740863" y="1508413"/>
                  <a:pt x="724271" y="1512646"/>
                  <a:pt x="720802" y="1530167"/>
                </a:cubicBezTo>
                <a:cubicBezTo>
                  <a:pt x="707935" y="1530845"/>
                  <a:pt x="695661" y="1530929"/>
                  <a:pt x="689482" y="1525003"/>
                </a:cubicBezTo>
                <a:cubicBezTo>
                  <a:pt x="694688" y="1499483"/>
                  <a:pt x="717606" y="1484389"/>
                  <a:pt x="742667" y="1481688"/>
                </a:cubicBezTo>
                <a:close/>
                <a:moveTo>
                  <a:pt x="830589" y="1404722"/>
                </a:moveTo>
                <a:cubicBezTo>
                  <a:pt x="850567" y="1404468"/>
                  <a:pt x="860385" y="1423513"/>
                  <a:pt x="872405" y="1436125"/>
                </a:cubicBezTo>
                <a:cubicBezTo>
                  <a:pt x="876468" y="1440358"/>
                  <a:pt x="885949" y="1447891"/>
                  <a:pt x="877653" y="1457034"/>
                </a:cubicBezTo>
                <a:cubicBezTo>
                  <a:pt x="863179" y="1455256"/>
                  <a:pt x="858777" y="1429523"/>
                  <a:pt x="841085" y="1446538"/>
                </a:cubicBezTo>
                <a:cubicBezTo>
                  <a:pt x="844386" y="1460758"/>
                  <a:pt x="862924" y="1459573"/>
                  <a:pt x="861994" y="1477941"/>
                </a:cubicBezTo>
                <a:cubicBezTo>
                  <a:pt x="864279" y="1497664"/>
                  <a:pt x="850905" y="1501728"/>
                  <a:pt x="841085" y="1509261"/>
                </a:cubicBezTo>
                <a:cubicBezTo>
                  <a:pt x="817639" y="1503251"/>
                  <a:pt x="816199" y="1477348"/>
                  <a:pt x="814929" y="1462198"/>
                </a:cubicBezTo>
                <a:cubicBezTo>
                  <a:pt x="792159" y="1454748"/>
                  <a:pt x="790889" y="1480057"/>
                  <a:pt x="778362" y="1467445"/>
                </a:cubicBezTo>
                <a:cubicBezTo>
                  <a:pt x="779124" y="1448992"/>
                  <a:pt x="793260" y="1444082"/>
                  <a:pt x="794022" y="1425629"/>
                </a:cubicBezTo>
                <a:cubicBezTo>
                  <a:pt x="815268" y="1427660"/>
                  <a:pt x="830419" y="1423683"/>
                  <a:pt x="830589" y="1404722"/>
                </a:cubicBezTo>
                <a:close/>
                <a:moveTo>
                  <a:pt x="929965" y="1388976"/>
                </a:moveTo>
                <a:cubicBezTo>
                  <a:pt x="920992" y="1388638"/>
                  <a:pt x="916591" y="1392955"/>
                  <a:pt x="914305" y="1399389"/>
                </a:cubicBezTo>
                <a:cubicBezTo>
                  <a:pt x="924125" y="1400066"/>
                  <a:pt x="917861" y="1416741"/>
                  <a:pt x="929965" y="1415133"/>
                </a:cubicBezTo>
                <a:cubicBezTo>
                  <a:pt x="930473" y="1402097"/>
                  <a:pt x="939700" y="1398966"/>
                  <a:pt x="929965" y="1388976"/>
                </a:cubicBezTo>
                <a:close/>
                <a:moveTo>
                  <a:pt x="293236" y="1387584"/>
                </a:moveTo>
                <a:cubicBezTo>
                  <a:pt x="302565" y="1385781"/>
                  <a:pt x="313098" y="1385951"/>
                  <a:pt x="323552" y="1389062"/>
                </a:cubicBezTo>
                <a:cubicBezTo>
                  <a:pt x="343867" y="1408361"/>
                  <a:pt x="363929" y="1442644"/>
                  <a:pt x="344460" y="1472693"/>
                </a:cubicBezTo>
                <a:cubicBezTo>
                  <a:pt x="325329" y="1476248"/>
                  <a:pt x="306453" y="1479973"/>
                  <a:pt x="281736" y="1477941"/>
                </a:cubicBezTo>
                <a:cubicBezTo>
                  <a:pt x="272933" y="1469308"/>
                  <a:pt x="277588" y="1447214"/>
                  <a:pt x="276487" y="1430878"/>
                </a:cubicBezTo>
                <a:cubicBezTo>
                  <a:pt x="248109" y="1416149"/>
                  <a:pt x="265251" y="1392992"/>
                  <a:pt x="293236" y="1387584"/>
                </a:cubicBezTo>
                <a:close/>
                <a:moveTo>
                  <a:pt x="1207346" y="1331276"/>
                </a:moveTo>
                <a:cubicBezTo>
                  <a:pt x="1219067" y="1335236"/>
                  <a:pt x="1219099" y="1350884"/>
                  <a:pt x="1217512" y="1368152"/>
                </a:cubicBezTo>
                <a:cubicBezTo>
                  <a:pt x="1207017" y="1368152"/>
                  <a:pt x="1196604" y="1368152"/>
                  <a:pt x="1186108" y="1368152"/>
                </a:cubicBezTo>
                <a:cubicBezTo>
                  <a:pt x="1186192" y="1354270"/>
                  <a:pt x="1184160" y="1338272"/>
                  <a:pt x="1191355" y="1331585"/>
                </a:cubicBezTo>
                <a:cubicBezTo>
                  <a:pt x="1198234" y="1329934"/>
                  <a:pt x="1203439" y="1329956"/>
                  <a:pt x="1207346" y="1331276"/>
                </a:cubicBezTo>
                <a:close/>
                <a:moveTo>
                  <a:pt x="971697" y="1300352"/>
                </a:moveTo>
                <a:cubicBezTo>
                  <a:pt x="948588" y="1301621"/>
                  <a:pt x="942154" y="1319651"/>
                  <a:pt x="919384" y="1321259"/>
                </a:cubicBezTo>
                <a:cubicBezTo>
                  <a:pt x="919469" y="1328031"/>
                  <a:pt x="919469" y="1335056"/>
                  <a:pt x="919469" y="1341998"/>
                </a:cubicBezTo>
                <a:cubicBezTo>
                  <a:pt x="934451" y="1354949"/>
                  <a:pt x="948165" y="1369000"/>
                  <a:pt x="956037" y="1389061"/>
                </a:cubicBezTo>
                <a:cubicBezTo>
                  <a:pt x="972966" y="1393040"/>
                  <a:pt x="983378" y="1403537"/>
                  <a:pt x="987440" y="1420381"/>
                </a:cubicBezTo>
                <a:cubicBezTo>
                  <a:pt x="989896" y="1436803"/>
                  <a:pt x="980923" y="1441712"/>
                  <a:pt x="971781" y="1446537"/>
                </a:cubicBezTo>
                <a:cubicBezTo>
                  <a:pt x="977707" y="1482173"/>
                  <a:pt x="951719" y="1485729"/>
                  <a:pt x="956121" y="1519757"/>
                </a:cubicBezTo>
                <a:cubicBezTo>
                  <a:pt x="987018" y="1525428"/>
                  <a:pt x="1000054" y="1549044"/>
                  <a:pt x="1013598" y="1572069"/>
                </a:cubicBezTo>
                <a:cubicBezTo>
                  <a:pt x="1030273" y="1575117"/>
                  <a:pt x="1029764" y="1562250"/>
                  <a:pt x="1039752" y="1572069"/>
                </a:cubicBezTo>
                <a:cubicBezTo>
                  <a:pt x="1043223" y="1613884"/>
                  <a:pt x="1075728" y="1626666"/>
                  <a:pt x="1102477" y="1645289"/>
                </a:cubicBezTo>
                <a:cubicBezTo>
                  <a:pt x="1098075" y="1651300"/>
                  <a:pt x="1095620" y="1659256"/>
                  <a:pt x="1097229" y="1671445"/>
                </a:cubicBezTo>
                <a:cubicBezTo>
                  <a:pt x="1111872" y="1674238"/>
                  <a:pt x="1124401" y="1679147"/>
                  <a:pt x="1139046" y="1681942"/>
                </a:cubicBezTo>
                <a:cubicBezTo>
                  <a:pt x="1150556" y="1676016"/>
                  <a:pt x="1156396" y="1664419"/>
                  <a:pt x="1170448" y="1661034"/>
                </a:cubicBezTo>
                <a:cubicBezTo>
                  <a:pt x="1188816" y="1657987"/>
                  <a:pt x="1187631" y="1685751"/>
                  <a:pt x="1201768" y="1671445"/>
                </a:cubicBezTo>
                <a:cubicBezTo>
                  <a:pt x="1211503" y="1662134"/>
                  <a:pt x="1197536" y="1658155"/>
                  <a:pt x="1201768" y="1640125"/>
                </a:cubicBezTo>
                <a:cubicBezTo>
                  <a:pt x="1180013" y="1639194"/>
                  <a:pt x="1176289" y="1620233"/>
                  <a:pt x="1165199" y="1608805"/>
                </a:cubicBezTo>
                <a:cubicBezTo>
                  <a:pt x="1175189" y="1606521"/>
                  <a:pt x="1178320" y="1597548"/>
                  <a:pt x="1191357" y="1598309"/>
                </a:cubicBezTo>
                <a:cubicBezTo>
                  <a:pt x="1205492" y="1601527"/>
                  <a:pt x="1204391" y="1620148"/>
                  <a:pt x="1222676" y="1619218"/>
                </a:cubicBezTo>
                <a:cubicBezTo>
                  <a:pt x="1250948" y="1626581"/>
                  <a:pt x="1250440" y="1605081"/>
                  <a:pt x="1269739" y="1603558"/>
                </a:cubicBezTo>
                <a:cubicBezTo>
                  <a:pt x="1277951" y="1604066"/>
                  <a:pt x="1273803" y="1616847"/>
                  <a:pt x="1285399" y="1614054"/>
                </a:cubicBezTo>
                <a:cubicBezTo>
                  <a:pt x="1287347" y="1570292"/>
                  <a:pt x="1253234" y="1562588"/>
                  <a:pt x="1238336" y="1535586"/>
                </a:cubicBezTo>
                <a:cubicBezTo>
                  <a:pt x="1210063" y="1532539"/>
                  <a:pt x="1200752" y="1510446"/>
                  <a:pt x="1170363" y="1509430"/>
                </a:cubicBezTo>
                <a:cubicBezTo>
                  <a:pt x="1153604" y="1487845"/>
                  <a:pt x="1138198" y="1464905"/>
                  <a:pt x="1112804" y="1451955"/>
                </a:cubicBezTo>
                <a:cubicBezTo>
                  <a:pt x="1112804" y="1432824"/>
                  <a:pt x="1112804" y="1413609"/>
                  <a:pt x="1112804" y="1394479"/>
                </a:cubicBezTo>
                <a:cubicBezTo>
                  <a:pt x="1106032" y="1387284"/>
                  <a:pt x="1090118" y="1389316"/>
                  <a:pt x="1076236" y="1389231"/>
                </a:cubicBezTo>
                <a:cubicBezTo>
                  <a:pt x="1054821" y="1375772"/>
                  <a:pt x="1043138" y="1356895"/>
                  <a:pt x="1029173" y="1342168"/>
                </a:cubicBezTo>
                <a:cubicBezTo>
                  <a:pt x="1024094" y="1347500"/>
                  <a:pt x="1018845" y="1352747"/>
                  <a:pt x="1013513" y="1357826"/>
                </a:cubicBezTo>
                <a:cubicBezTo>
                  <a:pt x="1014020" y="1324307"/>
                  <a:pt x="959676" y="1345469"/>
                  <a:pt x="971697" y="1300352"/>
                </a:cubicBezTo>
                <a:close/>
                <a:moveTo>
                  <a:pt x="344375" y="1284522"/>
                </a:moveTo>
                <a:cubicBezTo>
                  <a:pt x="340481" y="1304160"/>
                  <a:pt x="364351" y="1295950"/>
                  <a:pt x="365282" y="1310678"/>
                </a:cubicBezTo>
                <a:cubicBezTo>
                  <a:pt x="374255" y="1364091"/>
                  <a:pt x="295195" y="1354610"/>
                  <a:pt x="313055" y="1300182"/>
                </a:cubicBezTo>
                <a:cubicBezTo>
                  <a:pt x="331593" y="1302975"/>
                  <a:pt x="325922" y="1281644"/>
                  <a:pt x="344375" y="1284522"/>
                </a:cubicBezTo>
                <a:close/>
                <a:moveTo>
                  <a:pt x="192857" y="1242621"/>
                </a:moveTo>
                <a:cubicBezTo>
                  <a:pt x="204030" y="1254133"/>
                  <a:pt x="216727" y="1264036"/>
                  <a:pt x="224176" y="1279188"/>
                </a:cubicBezTo>
                <a:cubicBezTo>
                  <a:pt x="246016" y="1279103"/>
                  <a:pt x="249993" y="1261159"/>
                  <a:pt x="271241" y="1273941"/>
                </a:cubicBezTo>
                <a:cubicBezTo>
                  <a:pt x="274372" y="1286468"/>
                  <a:pt x="278774" y="1297811"/>
                  <a:pt x="276488" y="1315756"/>
                </a:cubicBezTo>
                <a:cubicBezTo>
                  <a:pt x="264046" y="1324220"/>
                  <a:pt x="253379" y="1334548"/>
                  <a:pt x="239921" y="1341912"/>
                </a:cubicBezTo>
                <a:cubicBezTo>
                  <a:pt x="244407" y="1358333"/>
                  <a:pt x="259643" y="1364005"/>
                  <a:pt x="260828" y="1383728"/>
                </a:cubicBezTo>
                <a:cubicBezTo>
                  <a:pt x="257697" y="1386775"/>
                  <a:pt x="236026" y="1395917"/>
                  <a:pt x="234672" y="1383728"/>
                </a:cubicBezTo>
                <a:cubicBezTo>
                  <a:pt x="219943" y="1384659"/>
                  <a:pt x="228155" y="1408614"/>
                  <a:pt x="208517" y="1404635"/>
                </a:cubicBezTo>
                <a:cubicBezTo>
                  <a:pt x="194380" y="1381188"/>
                  <a:pt x="211480" y="1368746"/>
                  <a:pt x="224176" y="1357572"/>
                </a:cubicBezTo>
                <a:cubicBezTo>
                  <a:pt x="221298" y="1348260"/>
                  <a:pt x="221468" y="1335818"/>
                  <a:pt x="213679" y="1331416"/>
                </a:cubicBezTo>
                <a:cubicBezTo>
                  <a:pt x="216812" y="1292479"/>
                  <a:pt x="183799" y="1271316"/>
                  <a:pt x="192857" y="1242621"/>
                </a:cubicBezTo>
                <a:close/>
                <a:moveTo>
                  <a:pt x="2132379" y="1227046"/>
                </a:moveTo>
                <a:cubicBezTo>
                  <a:pt x="2149732" y="1228909"/>
                  <a:pt x="2155066" y="1242706"/>
                  <a:pt x="2163783" y="1253202"/>
                </a:cubicBezTo>
                <a:cubicBezTo>
                  <a:pt x="2155403" y="1272671"/>
                  <a:pt x="2142706" y="1287908"/>
                  <a:pt x="2148124" y="1321174"/>
                </a:cubicBezTo>
                <a:cubicBezTo>
                  <a:pt x="2144230" y="1339034"/>
                  <a:pt x="2169370" y="1327861"/>
                  <a:pt x="2163783" y="1347330"/>
                </a:cubicBezTo>
                <a:cubicBezTo>
                  <a:pt x="2137121" y="1348515"/>
                  <a:pt x="2123154" y="1362482"/>
                  <a:pt x="2121967" y="1389145"/>
                </a:cubicBezTo>
                <a:cubicBezTo>
                  <a:pt x="2108086" y="1389145"/>
                  <a:pt x="2092086" y="1387114"/>
                  <a:pt x="2085399" y="1394394"/>
                </a:cubicBezTo>
                <a:cubicBezTo>
                  <a:pt x="2084384" y="1405822"/>
                  <a:pt x="2089632" y="1411069"/>
                  <a:pt x="2101059" y="1410054"/>
                </a:cubicBezTo>
                <a:cubicBezTo>
                  <a:pt x="2103346" y="1424528"/>
                  <a:pt x="2081590" y="1414963"/>
                  <a:pt x="2080152" y="1425713"/>
                </a:cubicBezTo>
                <a:cubicBezTo>
                  <a:pt x="2068724" y="1440358"/>
                  <a:pt x="2103684" y="1449414"/>
                  <a:pt x="2085399" y="1472777"/>
                </a:cubicBezTo>
                <a:cubicBezTo>
                  <a:pt x="2068554" y="1463466"/>
                  <a:pt x="2052811" y="1453054"/>
                  <a:pt x="2048747" y="1430961"/>
                </a:cubicBezTo>
                <a:cubicBezTo>
                  <a:pt x="2039606" y="1435786"/>
                  <a:pt x="2037236" y="1447298"/>
                  <a:pt x="2038337" y="1462281"/>
                </a:cubicBezTo>
                <a:cubicBezTo>
                  <a:pt x="2023184" y="1476755"/>
                  <a:pt x="1998637" y="1481919"/>
                  <a:pt x="1996519" y="1509345"/>
                </a:cubicBezTo>
                <a:cubicBezTo>
                  <a:pt x="1968079" y="1507905"/>
                  <a:pt x="1957413" y="1527206"/>
                  <a:pt x="1938960" y="1509345"/>
                </a:cubicBezTo>
                <a:cubicBezTo>
                  <a:pt x="1934304" y="1532538"/>
                  <a:pt x="1928548" y="1554715"/>
                  <a:pt x="1902392" y="1556408"/>
                </a:cubicBezTo>
                <a:cubicBezTo>
                  <a:pt x="1919152" y="1572745"/>
                  <a:pt x="1926347" y="1598648"/>
                  <a:pt x="1944207" y="1613969"/>
                </a:cubicBezTo>
                <a:cubicBezTo>
                  <a:pt x="1966977" y="1621080"/>
                  <a:pt x="1963085" y="1601526"/>
                  <a:pt x="1975527" y="1598225"/>
                </a:cubicBezTo>
                <a:cubicBezTo>
                  <a:pt x="1991695" y="1606858"/>
                  <a:pt x="2013111" y="1597040"/>
                  <a:pt x="2027840" y="1603472"/>
                </a:cubicBezTo>
                <a:cubicBezTo>
                  <a:pt x="2032833" y="1605673"/>
                  <a:pt x="2052726" y="1626582"/>
                  <a:pt x="2053996" y="1629628"/>
                </a:cubicBezTo>
                <a:cubicBezTo>
                  <a:pt x="2061106" y="1647236"/>
                  <a:pt x="2049002" y="1669921"/>
                  <a:pt x="2053996" y="1697600"/>
                </a:cubicBezTo>
                <a:cubicBezTo>
                  <a:pt x="2047054" y="1704372"/>
                  <a:pt x="2038251" y="1700817"/>
                  <a:pt x="2033087" y="1692352"/>
                </a:cubicBezTo>
                <a:cubicBezTo>
                  <a:pt x="2009640" y="1702086"/>
                  <a:pt x="1985008" y="1710551"/>
                  <a:pt x="1949456" y="1708012"/>
                </a:cubicBezTo>
                <a:cubicBezTo>
                  <a:pt x="1928887" y="1710128"/>
                  <a:pt x="1927109" y="1731037"/>
                  <a:pt x="1907640" y="1734168"/>
                </a:cubicBezTo>
                <a:cubicBezTo>
                  <a:pt x="1924061" y="1743902"/>
                  <a:pt x="1945224" y="1748812"/>
                  <a:pt x="1949456" y="1770735"/>
                </a:cubicBezTo>
                <a:cubicBezTo>
                  <a:pt x="1946578" y="1792236"/>
                  <a:pt x="1929988" y="1800024"/>
                  <a:pt x="1902392" y="1796891"/>
                </a:cubicBezTo>
                <a:cubicBezTo>
                  <a:pt x="1888849" y="1802478"/>
                  <a:pt x="1907386" y="1840231"/>
                  <a:pt x="1881484" y="1833459"/>
                </a:cubicBezTo>
                <a:cubicBezTo>
                  <a:pt x="1867263" y="1816615"/>
                  <a:pt x="1882415" y="1795622"/>
                  <a:pt x="1891981" y="1786395"/>
                </a:cubicBezTo>
                <a:cubicBezTo>
                  <a:pt x="1890542" y="1774038"/>
                  <a:pt x="1872512" y="1786818"/>
                  <a:pt x="1871072" y="1791644"/>
                </a:cubicBezTo>
                <a:cubicBezTo>
                  <a:pt x="1860238" y="1781571"/>
                  <a:pt x="1842038" y="1778862"/>
                  <a:pt x="1829257" y="1770735"/>
                </a:cubicBezTo>
                <a:cubicBezTo>
                  <a:pt x="1832474" y="1751267"/>
                  <a:pt x="1815882" y="1737639"/>
                  <a:pt x="1829257" y="1723672"/>
                </a:cubicBezTo>
                <a:cubicBezTo>
                  <a:pt x="1855497" y="1718339"/>
                  <a:pt x="1857952" y="1736877"/>
                  <a:pt x="1871072" y="1744579"/>
                </a:cubicBezTo>
                <a:cubicBezTo>
                  <a:pt x="1882923" y="1738993"/>
                  <a:pt x="1873105" y="1711736"/>
                  <a:pt x="1876321" y="1697516"/>
                </a:cubicBezTo>
                <a:cubicBezTo>
                  <a:pt x="1859053" y="1688627"/>
                  <a:pt x="1835860" y="1685750"/>
                  <a:pt x="1829257" y="1666112"/>
                </a:cubicBezTo>
                <a:cubicBezTo>
                  <a:pt x="1834252" y="1650199"/>
                  <a:pt x="1850251" y="1645288"/>
                  <a:pt x="1855412" y="1629544"/>
                </a:cubicBezTo>
                <a:cubicBezTo>
                  <a:pt x="1857360" y="1620656"/>
                  <a:pt x="1851350" y="1619725"/>
                  <a:pt x="1844917" y="1619132"/>
                </a:cubicBezTo>
                <a:cubicBezTo>
                  <a:pt x="1848217" y="1602287"/>
                  <a:pt x="1841445" y="1590521"/>
                  <a:pt x="1834420" y="1577316"/>
                </a:cubicBezTo>
                <a:cubicBezTo>
                  <a:pt x="1824940" y="1559286"/>
                  <a:pt x="1818253" y="1546251"/>
                  <a:pt x="1803101" y="1530252"/>
                </a:cubicBezTo>
                <a:cubicBezTo>
                  <a:pt x="1784055" y="1531860"/>
                  <a:pt x="1769072" y="1529406"/>
                  <a:pt x="1756036" y="1525090"/>
                </a:cubicBezTo>
                <a:cubicBezTo>
                  <a:pt x="1757561" y="1514424"/>
                  <a:pt x="1770173" y="1514847"/>
                  <a:pt x="1771696" y="1504181"/>
                </a:cubicBezTo>
                <a:cubicBezTo>
                  <a:pt x="1769410" y="1497747"/>
                  <a:pt x="1765009" y="1493431"/>
                  <a:pt x="1756036" y="1493770"/>
                </a:cubicBezTo>
                <a:cubicBezTo>
                  <a:pt x="1763062" y="1450091"/>
                  <a:pt x="1726071" y="1450599"/>
                  <a:pt x="1719469" y="1420550"/>
                </a:cubicBezTo>
                <a:cubicBezTo>
                  <a:pt x="1721162" y="1403112"/>
                  <a:pt x="1734959" y="1397695"/>
                  <a:pt x="1745455" y="1389060"/>
                </a:cubicBezTo>
                <a:cubicBezTo>
                  <a:pt x="1758746" y="1381358"/>
                  <a:pt x="1755698" y="1400573"/>
                  <a:pt x="1766364" y="1404720"/>
                </a:cubicBezTo>
                <a:cubicBezTo>
                  <a:pt x="1779061" y="1409631"/>
                  <a:pt x="1794213" y="1401504"/>
                  <a:pt x="1797683" y="1420380"/>
                </a:cubicBezTo>
                <a:cubicBezTo>
                  <a:pt x="1814528" y="1419280"/>
                  <a:pt x="1819776" y="1429607"/>
                  <a:pt x="1839500" y="1425629"/>
                </a:cubicBezTo>
                <a:cubicBezTo>
                  <a:pt x="1845424" y="1445775"/>
                  <a:pt x="1862017" y="1455340"/>
                  <a:pt x="1865655" y="1477940"/>
                </a:cubicBezTo>
                <a:cubicBezTo>
                  <a:pt x="1879707" y="1481496"/>
                  <a:pt x="1875728" y="1467106"/>
                  <a:pt x="1881315" y="1462196"/>
                </a:cubicBezTo>
                <a:cubicBezTo>
                  <a:pt x="1897822" y="1464736"/>
                  <a:pt x="1901799" y="1454748"/>
                  <a:pt x="1912719" y="1451785"/>
                </a:cubicBezTo>
                <a:cubicBezTo>
                  <a:pt x="1908909" y="1432231"/>
                  <a:pt x="1909756" y="1422581"/>
                  <a:pt x="1917968" y="1404720"/>
                </a:cubicBezTo>
                <a:cubicBezTo>
                  <a:pt x="1936759" y="1403366"/>
                  <a:pt x="1937182" y="1420380"/>
                  <a:pt x="1954620" y="1420380"/>
                </a:cubicBezTo>
                <a:cubicBezTo>
                  <a:pt x="1974766" y="1416148"/>
                  <a:pt x="1978660" y="1395664"/>
                  <a:pt x="1996436" y="1389060"/>
                </a:cubicBezTo>
                <a:cubicBezTo>
                  <a:pt x="2010825" y="1379072"/>
                  <a:pt x="2023860" y="1367645"/>
                  <a:pt x="2038251" y="1357657"/>
                </a:cubicBezTo>
                <a:cubicBezTo>
                  <a:pt x="2038251" y="1350715"/>
                  <a:pt x="2038251" y="1343690"/>
                  <a:pt x="2038251" y="1336749"/>
                </a:cubicBezTo>
                <a:cubicBezTo>
                  <a:pt x="2046716" y="1338273"/>
                  <a:pt x="2047224" y="1331839"/>
                  <a:pt x="2053911" y="1331501"/>
                </a:cubicBezTo>
                <a:cubicBezTo>
                  <a:pt x="2051795" y="1318888"/>
                  <a:pt x="2063475" y="1320158"/>
                  <a:pt x="2059159" y="1305429"/>
                </a:cubicBezTo>
                <a:cubicBezTo>
                  <a:pt x="2077274" y="1293917"/>
                  <a:pt x="2084469" y="1271402"/>
                  <a:pt x="2106223" y="1263613"/>
                </a:cubicBezTo>
                <a:cubicBezTo>
                  <a:pt x="2106900" y="1243298"/>
                  <a:pt x="2121628" y="1237204"/>
                  <a:pt x="2132379" y="1227046"/>
                </a:cubicBezTo>
                <a:close/>
                <a:moveTo>
                  <a:pt x="230692" y="1125923"/>
                </a:moveTo>
                <a:cubicBezTo>
                  <a:pt x="234100" y="1125300"/>
                  <a:pt x="237317" y="1125787"/>
                  <a:pt x="239835" y="1127670"/>
                </a:cubicBezTo>
                <a:cubicBezTo>
                  <a:pt x="239835" y="1134612"/>
                  <a:pt x="239835" y="1141552"/>
                  <a:pt x="239835" y="1148577"/>
                </a:cubicBezTo>
                <a:cubicBezTo>
                  <a:pt x="228831" y="1151963"/>
                  <a:pt x="216642" y="1162376"/>
                  <a:pt x="208515" y="1153741"/>
                </a:cubicBezTo>
                <a:cubicBezTo>
                  <a:pt x="208515" y="1139648"/>
                  <a:pt x="220467" y="1127792"/>
                  <a:pt x="230692" y="1125923"/>
                </a:cubicBezTo>
                <a:close/>
                <a:moveTo>
                  <a:pt x="266075" y="1101514"/>
                </a:moveTo>
                <a:cubicBezTo>
                  <a:pt x="270307" y="1104223"/>
                  <a:pt x="274625" y="1106931"/>
                  <a:pt x="281735" y="1106678"/>
                </a:cubicBezTo>
                <a:cubicBezTo>
                  <a:pt x="283259" y="1120475"/>
                  <a:pt x="274456" y="1123861"/>
                  <a:pt x="260828" y="1122422"/>
                </a:cubicBezTo>
                <a:cubicBezTo>
                  <a:pt x="258626" y="1111502"/>
                  <a:pt x="264467" y="1108539"/>
                  <a:pt x="266075" y="1101514"/>
                </a:cubicBezTo>
                <a:close/>
                <a:moveTo>
                  <a:pt x="30758" y="1017883"/>
                </a:moveTo>
                <a:cubicBezTo>
                  <a:pt x="58522" y="1028464"/>
                  <a:pt x="71304" y="1054027"/>
                  <a:pt x="93481" y="1070195"/>
                </a:cubicBezTo>
                <a:cubicBezTo>
                  <a:pt x="127764" y="1071888"/>
                  <a:pt x="140207" y="1065540"/>
                  <a:pt x="166701" y="1070195"/>
                </a:cubicBezTo>
                <a:cubicBezTo>
                  <a:pt x="165431" y="1087972"/>
                  <a:pt x="172033" y="1085262"/>
                  <a:pt x="171865" y="1096351"/>
                </a:cubicBezTo>
                <a:cubicBezTo>
                  <a:pt x="171526" y="1116497"/>
                  <a:pt x="150872" y="1122593"/>
                  <a:pt x="150956" y="1127755"/>
                </a:cubicBezTo>
                <a:cubicBezTo>
                  <a:pt x="151211" y="1138421"/>
                  <a:pt x="181344" y="1154504"/>
                  <a:pt x="171865" y="1185231"/>
                </a:cubicBezTo>
                <a:cubicBezTo>
                  <a:pt x="184815" y="1191072"/>
                  <a:pt x="194635" y="1217313"/>
                  <a:pt x="182361" y="1232295"/>
                </a:cubicBezTo>
                <a:cubicBezTo>
                  <a:pt x="165431" y="1217820"/>
                  <a:pt x="155443" y="1196404"/>
                  <a:pt x="135297" y="1185231"/>
                </a:cubicBezTo>
                <a:cubicBezTo>
                  <a:pt x="135297" y="1179983"/>
                  <a:pt x="135297" y="1174735"/>
                  <a:pt x="135297" y="1169571"/>
                </a:cubicBezTo>
                <a:cubicBezTo>
                  <a:pt x="112273" y="1145616"/>
                  <a:pt x="101861" y="1108964"/>
                  <a:pt x="77821" y="1085940"/>
                </a:cubicBezTo>
                <a:cubicBezTo>
                  <a:pt x="55051" y="1091273"/>
                  <a:pt x="53781" y="1075104"/>
                  <a:pt x="41169" y="1070280"/>
                </a:cubicBezTo>
                <a:cubicBezTo>
                  <a:pt x="30461" y="1071423"/>
                  <a:pt x="22081" y="1070216"/>
                  <a:pt x="14685" y="1068016"/>
                </a:cubicBezTo>
                <a:lnTo>
                  <a:pt x="0" y="1062142"/>
                </a:lnTo>
                <a:lnTo>
                  <a:pt x="0" y="1034378"/>
                </a:lnTo>
                <a:lnTo>
                  <a:pt x="12326" y="1033438"/>
                </a:lnTo>
                <a:cubicBezTo>
                  <a:pt x="23500" y="1033268"/>
                  <a:pt x="33848" y="1032274"/>
                  <a:pt x="30758" y="1017883"/>
                </a:cubicBezTo>
                <a:close/>
                <a:moveTo>
                  <a:pt x="0" y="957316"/>
                </a:moveTo>
                <a:lnTo>
                  <a:pt x="9934" y="970820"/>
                </a:lnTo>
                <a:cubicBezTo>
                  <a:pt x="16874" y="982248"/>
                  <a:pt x="34397" y="985549"/>
                  <a:pt x="25593" y="1012635"/>
                </a:cubicBezTo>
                <a:lnTo>
                  <a:pt x="0" y="1012635"/>
                </a:lnTo>
                <a:close/>
                <a:moveTo>
                  <a:pt x="1384775" y="871527"/>
                </a:moveTo>
                <a:cubicBezTo>
                  <a:pt x="1395271" y="880245"/>
                  <a:pt x="1409070" y="885579"/>
                  <a:pt x="1410931" y="902847"/>
                </a:cubicBezTo>
                <a:cubicBezTo>
                  <a:pt x="1398149" y="912750"/>
                  <a:pt x="1379865" y="917236"/>
                  <a:pt x="1369030" y="902847"/>
                </a:cubicBezTo>
                <a:cubicBezTo>
                  <a:pt x="1368777" y="886932"/>
                  <a:pt x="1380034" y="882531"/>
                  <a:pt x="1384775" y="871527"/>
                </a:cubicBezTo>
                <a:close/>
                <a:moveTo>
                  <a:pt x="119636" y="866278"/>
                </a:moveTo>
                <a:cubicBezTo>
                  <a:pt x="140712" y="861199"/>
                  <a:pt x="140712" y="897514"/>
                  <a:pt x="119636" y="892435"/>
                </a:cubicBezTo>
                <a:cubicBezTo>
                  <a:pt x="115996" y="876351"/>
                  <a:pt x="115996" y="882362"/>
                  <a:pt x="119636" y="866278"/>
                </a:cubicBezTo>
                <a:close/>
                <a:moveTo>
                  <a:pt x="0" y="856391"/>
                </a:moveTo>
                <a:lnTo>
                  <a:pt x="10008" y="868704"/>
                </a:lnTo>
                <a:cubicBezTo>
                  <a:pt x="14759" y="871804"/>
                  <a:pt x="20345" y="874068"/>
                  <a:pt x="25593" y="876691"/>
                </a:cubicBezTo>
                <a:cubicBezTo>
                  <a:pt x="19414" y="886172"/>
                  <a:pt x="11965" y="894404"/>
                  <a:pt x="5215" y="903334"/>
                </a:cubicBezTo>
                <a:lnTo>
                  <a:pt x="0" y="913266"/>
                </a:lnTo>
                <a:close/>
                <a:moveTo>
                  <a:pt x="1118136" y="840124"/>
                </a:moveTo>
                <a:cubicBezTo>
                  <a:pt x="1130833" y="851721"/>
                  <a:pt x="1134812" y="872291"/>
                  <a:pt x="1144292" y="887188"/>
                </a:cubicBezTo>
                <a:cubicBezTo>
                  <a:pt x="1124739" y="883633"/>
                  <a:pt x="1101884" y="862894"/>
                  <a:pt x="1118136" y="840124"/>
                </a:cubicBezTo>
                <a:close/>
                <a:moveTo>
                  <a:pt x="64531" y="782362"/>
                </a:moveTo>
                <a:cubicBezTo>
                  <a:pt x="72150" y="782140"/>
                  <a:pt x="80699" y="782860"/>
                  <a:pt x="88233" y="782563"/>
                </a:cubicBezTo>
                <a:cubicBezTo>
                  <a:pt x="90517" y="792551"/>
                  <a:pt x="103130" y="792044"/>
                  <a:pt x="98729" y="808719"/>
                </a:cubicBezTo>
                <a:cubicBezTo>
                  <a:pt x="108547" y="820823"/>
                  <a:pt x="120314" y="830981"/>
                  <a:pt x="109140" y="850535"/>
                </a:cubicBezTo>
                <a:cubicBezTo>
                  <a:pt x="81123" y="845456"/>
                  <a:pt x="68002" y="825479"/>
                  <a:pt x="46417" y="813968"/>
                </a:cubicBezTo>
                <a:cubicBezTo>
                  <a:pt x="46417" y="805248"/>
                  <a:pt x="46417" y="796530"/>
                  <a:pt x="46417" y="787812"/>
                </a:cubicBezTo>
                <a:cubicBezTo>
                  <a:pt x="50226" y="783749"/>
                  <a:pt x="56913" y="782585"/>
                  <a:pt x="64531" y="782362"/>
                </a:cubicBezTo>
                <a:close/>
                <a:moveTo>
                  <a:pt x="154102" y="761257"/>
                </a:moveTo>
                <a:cubicBezTo>
                  <a:pt x="164652" y="763781"/>
                  <a:pt x="167715" y="773780"/>
                  <a:pt x="177111" y="777398"/>
                </a:cubicBezTo>
                <a:cubicBezTo>
                  <a:pt x="189470" y="784255"/>
                  <a:pt x="213256" y="779599"/>
                  <a:pt x="224175" y="787895"/>
                </a:cubicBezTo>
                <a:cubicBezTo>
                  <a:pt x="224175" y="796613"/>
                  <a:pt x="224175" y="805332"/>
                  <a:pt x="224175" y="814051"/>
                </a:cubicBezTo>
                <a:cubicBezTo>
                  <a:pt x="218165" y="818453"/>
                  <a:pt x="210208" y="820907"/>
                  <a:pt x="198019" y="819299"/>
                </a:cubicBezTo>
                <a:cubicBezTo>
                  <a:pt x="186845" y="821754"/>
                  <a:pt x="188030" y="811850"/>
                  <a:pt x="187523" y="803555"/>
                </a:cubicBezTo>
                <a:cubicBezTo>
                  <a:pt x="164753" y="807194"/>
                  <a:pt x="158150" y="794581"/>
                  <a:pt x="135296" y="798307"/>
                </a:cubicBezTo>
                <a:cubicBezTo>
                  <a:pt x="135380" y="784424"/>
                  <a:pt x="133349" y="768425"/>
                  <a:pt x="140544" y="761738"/>
                </a:cubicBezTo>
                <a:cubicBezTo>
                  <a:pt x="146236" y="760405"/>
                  <a:pt x="150585" y="760416"/>
                  <a:pt x="154102" y="761257"/>
                </a:cubicBezTo>
                <a:close/>
                <a:moveTo>
                  <a:pt x="459411" y="678109"/>
                </a:moveTo>
                <a:cubicBezTo>
                  <a:pt x="460257" y="691060"/>
                  <a:pt x="451284" y="694276"/>
                  <a:pt x="449000" y="704180"/>
                </a:cubicBezTo>
                <a:cubicBezTo>
                  <a:pt x="474986" y="716539"/>
                  <a:pt x="481335" y="748536"/>
                  <a:pt x="522134" y="745997"/>
                </a:cubicBezTo>
                <a:cubicBezTo>
                  <a:pt x="525859" y="727035"/>
                  <a:pt x="540419" y="718909"/>
                  <a:pt x="543042" y="699017"/>
                </a:cubicBezTo>
                <a:cubicBezTo>
                  <a:pt x="520356" y="686827"/>
                  <a:pt x="469230" y="703080"/>
                  <a:pt x="459411" y="678109"/>
                </a:cubicBezTo>
                <a:close/>
                <a:moveTo>
                  <a:pt x="2048664" y="620548"/>
                </a:moveTo>
                <a:cubicBezTo>
                  <a:pt x="2055859" y="627320"/>
                  <a:pt x="2053827" y="643234"/>
                  <a:pt x="2053912" y="657116"/>
                </a:cubicBezTo>
                <a:cubicBezTo>
                  <a:pt x="2030296" y="658132"/>
                  <a:pt x="2027841" y="663549"/>
                  <a:pt x="2012096" y="651952"/>
                </a:cubicBezTo>
                <a:cubicBezTo>
                  <a:pt x="2021492" y="638663"/>
                  <a:pt x="2019883" y="614368"/>
                  <a:pt x="2048664" y="620548"/>
                </a:cubicBezTo>
                <a:close/>
                <a:moveTo>
                  <a:pt x="1865741" y="589145"/>
                </a:moveTo>
                <a:cubicBezTo>
                  <a:pt x="1878606" y="588467"/>
                  <a:pt x="1890966" y="588382"/>
                  <a:pt x="1897060" y="594392"/>
                </a:cubicBezTo>
                <a:cubicBezTo>
                  <a:pt x="1897060" y="601417"/>
                  <a:pt x="1897060" y="608359"/>
                  <a:pt x="1897060" y="615301"/>
                </a:cubicBezTo>
                <a:cubicBezTo>
                  <a:pt x="1890289" y="622579"/>
                  <a:pt x="1874374" y="620463"/>
                  <a:pt x="1860492" y="620548"/>
                </a:cubicBezTo>
                <a:cubicBezTo>
                  <a:pt x="1859816" y="607683"/>
                  <a:pt x="1859645" y="595324"/>
                  <a:pt x="1865741" y="589145"/>
                </a:cubicBezTo>
                <a:close/>
                <a:moveTo>
                  <a:pt x="276488" y="578734"/>
                </a:moveTo>
                <a:cubicBezTo>
                  <a:pt x="268616" y="597440"/>
                  <a:pt x="276742" y="639594"/>
                  <a:pt x="281736" y="662364"/>
                </a:cubicBezTo>
                <a:cubicBezTo>
                  <a:pt x="295280" y="656777"/>
                  <a:pt x="316781" y="658978"/>
                  <a:pt x="323551" y="646704"/>
                </a:cubicBezTo>
                <a:cubicBezTo>
                  <a:pt x="300613" y="631299"/>
                  <a:pt x="306200" y="587367"/>
                  <a:pt x="276488" y="578734"/>
                </a:cubicBezTo>
                <a:close/>
                <a:moveTo>
                  <a:pt x="1614847" y="562988"/>
                </a:moveTo>
                <a:cubicBezTo>
                  <a:pt x="1627458" y="560872"/>
                  <a:pt x="1626189" y="572553"/>
                  <a:pt x="1641002" y="568237"/>
                </a:cubicBezTo>
                <a:cubicBezTo>
                  <a:pt x="1641002" y="582119"/>
                  <a:pt x="1654376" y="581272"/>
                  <a:pt x="1661909" y="589144"/>
                </a:cubicBezTo>
                <a:cubicBezTo>
                  <a:pt x="1665210" y="592615"/>
                  <a:pt x="1663772" y="601418"/>
                  <a:pt x="1667158" y="604889"/>
                </a:cubicBezTo>
                <a:cubicBezTo>
                  <a:pt x="1670713" y="608358"/>
                  <a:pt x="1679601" y="606327"/>
                  <a:pt x="1682818" y="610137"/>
                </a:cubicBezTo>
                <a:cubicBezTo>
                  <a:pt x="1688997" y="617416"/>
                  <a:pt x="1688827" y="627912"/>
                  <a:pt x="1698477" y="636292"/>
                </a:cubicBezTo>
                <a:cubicBezTo>
                  <a:pt x="1711174" y="647297"/>
                  <a:pt x="1727172" y="652122"/>
                  <a:pt x="1740293" y="662448"/>
                </a:cubicBezTo>
                <a:cubicBezTo>
                  <a:pt x="1752229" y="658639"/>
                  <a:pt x="1755953" y="646703"/>
                  <a:pt x="1761200" y="636292"/>
                </a:cubicBezTo>
                <a:cubicBezTo>
                  <a:pt x="1779993" y="646873"/>
                  <a:pt x="1771698" y="682509"/>
                  <a:pt x="1755953" y="688605"/>
                </a:cubicBezTo>
                <a:cubicBezTo>
                  <a:pt x="1776775" y="691990"/>
                  <a:pt x="1776945" y="674807"/>
                  <a:pt x="1797769" y="678108"/>
                </a:cubicBezTo>
                <a:cubicBezTo>
                  <a:pt x="1808433" y="695461"/>
                  <a:pt x="1778808" y="694530"/>
                  <a:pt x="1792520" y="719924"/>
                </a:cubicBezTo>
                <a:cubicBezTo>
                  <a:pt x="1797769" y="726865"/>
                  <a:pt x="1806656" y="730166"/>
                  <a:pt x="1808265" y="740832"/>
                </a:cubicBezTo>
                <a:cubicBezTo>
                  <a:pt x="1805302" y="769189"/>
                  <a:pt x="1792690" y="787980"/>
                  <a:pt x="1776860" y="803555"/>
                </a:cubicBezTo>
                <a:cubicBezTo>
                  <a:pt x="1790657" y="836822"/>
                  <a:pt x="1822571" y="873982"/>
                  <a:pt x="1803016" y="923839"/>
                </a:cubicBezTo>
                <a:cubicBezTo>
                  <a:pt x="1772628" y="921131"/>
                  <a:pt x="1728019" y="967009"/>
                  <a:pt x="1698477" y="939499"/>
                </a:cubicBezTo>
                <a:cubicBezTo>
                  <a:pt x="1696785" y="937975"/>
                  <a:pt x="1695007" y="930019"/>
                  <a:pt x="1693315" y="929002"/>
                </a:cubicBezTo>
                <a:cubicBezTo>
                  <a:pt x="1686457" y="925193"/>
                  <a:pt x="1669105" y="925616"/>
                  <a:pt x="1667158" y="923839"/>
                </a:cubicBezTo>
                <a:cubicBezTo>
                  <a:pt x="1660810" y="917830"/>
                  <a:pt x="1663772" y="901661"/>
                  <a:pt x="1656662" y="897684"/>
                </a:cubicBezTo>
                <a:cubicBezTo>
                  <a:pt x="1646589" y="905047"/>
                  <a:pt x="1635668" y="911481"/>
                  <a:pt x="1620093" y="913342"/>
                </a:cubicBezTo>
                <a:cubicBezTo>
                  <a:pt x="1620010" y="902931"/>
                  <a:pt x="1605873" y="906655"/>
                  <a:pt x="1609597" y="892435"/>
                </a:cubicBezTo>
                <a:cubicBezTo>
                  <a:pt x="1574808" y="904116"/>
                  <a:pt x="1568544" y="880331"/>
                  <a:pt x="1546874" y="866279"/>
                </a:cubicBezTo>
                <a:cubicBezTo>
                  <a:pt x="1526475" y="884225"/>
                  <a:pt x="1505821" y="901916"/>
                  <a:pt x="1478903" y="913342"/>
                </a:cubicBezTo>
                <a:cubicBezTo>
                  <a:pt x="1452492" y="904879"/>
                  <a:pt x="1451054" y="871358"/>
                  <a:pt x="1447498" y="840123"/>
                </a:cubicBezTo>
                <a:cubicBezTo>
                  <a:pt x="1478056" y="841054"/>
                  <a:pt x="1481611" y="814983"/>
                  <a:pt x="1515470" y="819215"/>
                </a:cubicBezTo>
                <a:cubicBezTo>
                  <a:pt x="1521056" y="799661"/>
                  <a:pt x="1502435" y="804317"/>
                  <a:pt x="1504975" y="787810"/>
                </a:cubicBezTo>
                <a:cubicBezTo>
                  <a:pt x="1502858" y="777738"/>
                  <a:pt x="1484659" y="783663"/>
                  <a:pt x="1489314" y="766903"/>
                </a:cubicBezTo>
                <a:cubicBezTo>
                  <a:pt x="1508867" y="761316"/>
                  <a:pt x="1504211" y="779854"/>
                  <a:pt x="1520633" y="777314"/>
                </a:cubicBezTo>
                <a:cubicBezTo>
                  <a:pt x="1546705" y="777231"/>
                  <a:pt x="1554240" y="758608"/>
                  <a:pt x="1583358" y="761656"/>
                </a:cubicBezTo>
                <a:cubicBezTo>
                  <a:pt x="1605873" y="744133"/>
                  <a:pt x="1617300" y="715437"/>
                  <a:pt x="1635668" y="693683"/>
                </a:cubicBezTo>
                <a:cubicBezTo>
                  <a:pt x="1663349" y="705449"/>
                  <a:pt x="1663349" y="681833"/>
                  <a:pt x="1682733" y="672776"/>
                </a:cubicBezTo>
                <a:cubicBezTo>
                  <a:pt x="1689758" y="661432"/>
                  <a:pt x="1670882" y="659994"/>
                  <a:pt x="1667073" y="651867"/>
                </a:cubicBezTo>
                <a:cubicBezTo>
                  <a:pt x="1665210" y="647805"/>
                  <a:pt x="1669443" y="639932"/>
                  <a:pt x="1667073" y="636124"/>
                </a:cubicBezTo>
                <a:cubicBezTo>
                  <a:pt x="1658862" y="623003"/>
                  <a:pt x="1645658" y="610814"/>
                  <a:pt x="1635753" y="599555"/>
                </a:cubicBezTo>
                <a:cubicBezTo>
                  <a:pt x="1625681" y="588128"/>
                  <a:pt x="1603672" y="582119"/>
                  <a:pt x="1614847" y="562988"/>
                </a:cubicBezTo>
                <a:close/>
                <a:moveTo>
                  <a:pt x="1118052" y="552577"/>
                </a:moveTo>
                <a:cubicBezTo>
                  <a:pt x="1107640" y="559688"/>
                  <a:pt x="1119660" y="589060"/>
                  <a:pt x="1102392" y="589145"/>
                </a:cubicBezTo>
                <a:cubicBezTo>
                  <a:pt x="1073358" y="588045"/>
                  <a:pt x="1062608" y="605143"/>
                  <a:pt x="1039669" y="610052"/>
                </a:cubicBezTo>
                <a:cubicBezTo>
                  <a:pt x="1039669" y="618772"/>
                  <a:pt x="1039669" y="627490"/>
                  <a:pt x="1039669" y="636208"/>
                </a:cubicBezTo>
                <a:cubicBezTo>
                  <a:pt x="1055328" y="642472"/>
                  <a:pt x="1057529" y="637648"/>
                  <a:pt x="1071072" y="630961"/>
                </a:cubicBezTo>
                <a:cubicBezTo>
                  <a:pt x="1076066" y="641542"/>
                  <a:pt x="1091133" y="642218"/>
                  <a:pt x="1107640" y="641457"/>
                </a:cubicBezTo>
                <a:cubicBezTo>
                  <a:pt x="1110349" y="649160"/>
                  <a:pt x="1115343" y="654661"/>
                  <a:pt x="1118136" y="662364"/>
                </a:cubicBezTo>
                <a:cubicBezTo>
                  <a:pt x="1140569" y="656947"/>
                  <a:pt x="1151403" y="639932"/>
                  <a:pt x="1149456" y="610052"/>
                </a:cubicBezTo>
                <a:cubicBezTo>
                  <a:pt x="1157074" y="605481"/>
                  <a:pt x="1166046" y="602266"/>
                  <a:pt x="1165116" y="589145"/>
                </a:cubicBezTo>
                <a:cubicBezTo>
                  <a:pt x="1129987" y="587622"/>
                  <a:pt x="1149541" y="567729"/>
                  <a:pt x="1144207" y="552577"/>
                </a:cubicBezTo>
                <a:cubicBezTo>
                  <a:pt x="1135489" y="552577"/>
                  <a:pt x="1126771" y="552577"/>
                  <a:pt x="1118052" y="552577"/>
                </a:cubicBezTo>
                <a:close/>
                <a:moveTo>
                  <a:pt x="1525883" y="531585"/>
                </a:moveTo>
                <a:cubicBezTo>
                  <a:pt x="1529352" y="531585"/>
                  <a:pt x="1532909" y="531585"/>
                  <a:pt x="1536379" y="531585"/>
                </a:cubicBezTo>
                <a:cubicBezTo>
                  <a:pt x="1535447" y="535986"/>
                  <a:pt x="1538410" y="536493"/>
                  <a:pt x="1541626" y="536833"/>
                </a:cubicBezTo>
                <a:cubicBezTo>
                  <a:pt x="1541626" y="540303"/>
                  <a:pt x="1541626" y="543774"/>
                  <a:pt x="1541626" y="547329"/>
                </a:cubicBezTo>
                <a:cubicBezTo>
                  <a:pt x="1537140" y="546398"/>
                  <a:pt x="1536717" y="549360"/>
                  <a:pt x="1536379" y="552576"/>
                </a:cubicBezTo>
                <a:cubicBezTo>
                  <a:pt x="1532909" y="552576"/>
                  <a:pt x="1529352" y="552576"/>
                  <a:pt x="1525883" y="552576"/>
                </a:cubicBezTo>
                <a:cubicBezTo>
                  <a:pt x="1526898" y="548175"/>
                  <a:pt x="1523850" y="547668"/>
                  <a:pt x="1520634" y="547329"/>
                </a:cubicBezTo>
                <a:cubicBezTo>
                  <a:pt x="1520634" y="543858"/>
                  <a:pt x="1520634" y="540387"/>
                  <a:pt x="1520634" y="536833"/>
                </a:cubicBezTo>
                <a:cubicBezTo>
                  <a:pt x="1525120" y="537848"/>
                  <a:pt x="1525543" y="534800"/>
                  <a:pt x="1525883" y="531585"/>
                </a:cubicBezTo>
                <a:close/>
                <a:moveTo>
                  <a:pt x="1059322" y="531349"/>
                </a:moveTo>
                <a:cubicBezTo>
                  <a:pt x="1042990" y="533865"/>
                  <a:pt x="1030611" y="557021"/>
                  <a:pt x="1039752" y="568321"/>
                </a:cubicBezTo>
                <a:cubicBezTo>
                  <a:pt x="1044916" y="568321"/>
                  <a:pt x="1050165" y="568321"/>
                  <a:pt x="1055412" y="568321"/>
                </a:cubicBezTo>
                <a:cubicBezTo>
                  <a:pt x="1055667" y="551138"/>
                  <a:pt x="1077759" y="555794"/>
                  <a:pt x="1076320" y="536917"/>
                </a:cubicBezTo>
                <a:cubicBezTo>
                  <a:pt x="1070648" y="531966"/>
                  <a:pt x="1064766" y="530511"/>
                  <a:pt x="1059322" y="531349"/>
                </a:cubicBezTo>
                <a:close/>
                <a:moveTo>
                  <a:pt x="1782024" y="479442"/>
                </a:moveTo>
                <a:cubicBezTo>
                  <a:pt x="1826042" y="475548"/>
                  <a:pt x="1830359" y="511354"/>
                  <a:pt x="1860493" y="521258"/>
                </a:cubicBezTo>
                <a:cubicBezTo>
                  <a:pt x="1848812" y="539203"/>
                  <a:pt x="1830697" y="550630"/>
                  <a:pt x="1818677" y="568322"/>
                </a:cubicBezTo>
                <a:cubicBezTo>
                  <a:pt x="1810212" y="566799"/>
                  <a:pt x="1809705" y="573231"/>
                  <a:pt x="1803017" y="573485"/>
                </a:cubicBezTo>
                <a:cubicBezTo>
                  <a:pt x="1784395" y="572977"/>
                  <a:pt x="1791082" y="547076"/>
                  <a:pt x="1771698" y="547329"/>
                </a:cubicBezTo>
                <a:cubicBezTo>
                  <a:pt x="1764756" y="523628"/>
                  <a:pt x="1768482" y="496372"/>
                  <a:pt x="1782024" y="479442"/>
                </a:cubicBezTo>
                <a:close/>
                <a:moveTo>
                  <a:pt x="1447583" y="463697"/>
                </a:moveTo>
                <a:cubicBezTo>
                  <a:pt x="1446398" y="473008"/>
                  <a:pt x="1452832" y="489853"/>
                  <a:pt x="1437087" y="484605"/>
                </a:cubicBezTo>
                <a:cubicBezTo>
                  <a:pt x="1445382" y="495524"/>
                  <a:pt x="1473654" y="486382"/>
                  <a:pt x="1484151" y="495017"/>
                </a:cubicBezTo>
                <a:cubicBezTo>
                  <a:pt x="1487368" y="527944"/>
                  <a:pt x="1462651" y="535054"/>
                  <a:pt x="1437087" y="531668"/>
                </a:cubicBezTo>
                <a:cubicBezTo>
                  <a:pt x="1419989" y="529382"/>
                  <a:pt x="1412032" y="511269"/>
                  <a:pt x="1400435" y="510761"/>
                </a:cubicBezTo>
                <a:cubicBezTo>
                  <a:pt x="1395949" y="499673"/>
                  <a:pt x="1407800" y="503820"/>
                  <a:pt x="1410931" y="500264"/>
                </a:cubicBezTo>
                <a:cubicBezTo>
                  <a:pt x="1417111" y="493239"/>
                  <a:pt x="1416942" y="478679"/>
                  <a:pt x="1437087" y="479357"/>
                </a:cubicBezTo>
                <a:cubicBezTo>
                  <a:pt x="1435309" y="468861"/>
                  <a:pt x="1438188" y="463020"/>
                  <a:pt x="1447583" y="463697"/>
                </a:cubicBezTo>
                <a:close/>
                <a:moveTo>
                  <a:pt x="266077" y="427131"/>
                </a:moveTo>
                <a:cubicBezTo>
                  <a:pt x="253802" y="450577"/>
                  <a:pt x="236364" y="570184"/>
                  <a:pt x="286984" y="547329"/>
                </a:cubicBezTo>
                <a:cubicBezTo>
                  <a:pt x="291301" y="514232"/>
                  <a:pt x="308231" y="430347"/>
                  <a:pt x="266077" y="427131"/>
                </a:cubicBezTo>
                <a:close/>
                <a:moveTo>
                  <a:pt x="51665" y="427131"/>
                </a:moveTo>
                <a:cubicBezTo>
                  <a:pt x="34566" y="475294"/>
                  <a:pt x="61991" y="535733"/>
                  <a:pt x="46416" y="583981"/>
                </a:cubicBezTo>
                <a:cubicBezTo>
                  <a:pt x="61908" y="589483"/>
                  <a:pt x="61738" y="610475"/>
                  <a:pt x="88233" y="604890"/>
                </a:cubicBezTo>
                <a:cubicBezTo>
                  <a:pt x="106347" y="581188"/>
                  <a:pt x="137412" y="570353"/>
                  <a:pt x="161452" y="552577"/>
                </a:cubicBezTo>
                <a:cubicBezTo>
                  <a:pt x="177450" y="556387"/>
                  <a:pt x="180498" y="547244"/>
                  <a:pt x="192772" y="547329"/>
                </a:cubicBezTo>
                <a:cubicBezTo>
                  <a:pt x="186508" y="527521"/>
                  <a:pt x="162383" y="525490"/>
                  <a:pt x="171864" y="489854"/>
                </a:cubicBezTo>
                <a:cubicBezTo>
                  <a:pt x="153833" y="480034"/>
                  <a:pt x="141899" y="464121"/>
                  <a:pt x="119637" y="458449"/>
                </a:cubicBezTo>
                <a:cubicBezTo>
                  <a:pt x="117436" y="441519"/>
                  <a:pt x="97882" y="441859"/>
                  <a:pt x="93481" y="427131"/>
                </a:cubicBezTo>
                <a:cubicBezTo>
                  <a:pt x="79599" y="427131"/>
                  <a:pt x="65632" y="427131"/>
                  <a:pt x="51665" y="427131"/>
                </a:cubicBezTo>
                <a:close/>
                <a:moveTo>
                  <a:pt x="229424" y="421882"/>
                </a:moveTo>
                <a:cubicBezTo>
                  <a:pt x="228578" y="427977"/>
                  <a:pt x="221213" y="427554"/>
                  <a:pt x="213764" y="427131"/>
                </a:cubicBezTo>
                <a:cubicBezTo>
                  <a:pt x="205299" y="455233"/>
                  <a:pt x="195650" y="482151"/>
                  <a:pt x="187608" y="510761"/>
                </a:cubicBezTo>
                <a:cubicBezTo>
                  <a:pt x="195058" y="512031"/>
                  <a:pt x="196411" y="519396"/>
                  <a:pt x="203353" y="521258"/>
                </a:cubicBezTo>
                <a:cubicBezTo>
                  <a:pt x="202845" y="540811"/>
                  <a:pt x="197513" y="536156"/>
                  <a:pt x="203353" y="552577"/>
                </a:cubicBezTo>
                <a:cubicBezTo>
                  <a:pt x="214019" y="557571"/>
                  <a:pt x="224007" y="563242"/>
                  <a:pt x="234672" y="568321"/>
                </a:cubicBezTo>
                <a:cubicBezTo>
                  <a:pt x="247369" y="536748"/>
                  <a:pt x="236788" y="491885"/>
                  <a:pt x="229424" y="474194"/>
                </a:cubicBezTo>
                <a:cubicBezTo>
                  <a:pt x="231032" y="461835"/>
                  <a:pt x="247624" y="464459"/>
                  <a:pt x="245169" y="448038"/>
                </a:cubicBezTo>
                <a:cubicBezTo>
                  <a:pt x="228747" y="450577"/>
                  <a:pt x="241275" y="424083"/>
                  <a:pt x="229424" y="421882"/>
                </a:cubicBezTo>
                <a:close/>
                <a:moveTo>
                  <a:pt x="1473654" y="395726"/>
                </a:moveTo>
                <a:cubicBezTo>
                  <a:pt x="1490754" y="394371"/>
                  <a:pt x="1484743" y="416042"/>
                  <a:pt x="1499725" y="416634"/>
                </a:cubicBezTo>
                <a:cubicBezTo>
                  <a:pt x="1500657" y="427977"/>
                  <a:pt x="1481272" y="419005"/>
                  <a:pt x="1473654" y="421883"/>
                </a:cubicBezTo>
                <a:cubicBezTo>
                  <a:pt x="1473654" y="413164"/>
                  <a:pt x="1473654" y="404444"/>
                  <a:pt x="1473654" y="395726"/>
                </a:cubicBezTo>
                <a:close/>
                <a:moveTo>
                  <a:pt x="1911736" y="375658"/>
                </a:moveTo>
                <a:cubicBezTo>
                  <a:pt x="1920830" y="371770"/>
                  <a:pt x="1929163" y="383070"/>
                  <a:pt x="1938876" y="390562"/>
                </a:cubicBezTo>
                <a:cubicBezTo>
                  <a:pt x="1949795" y="398942"/>
                  <a:pt x="1959615" y="422812"/>
                  <a:pt x="1944124" y="442790"/>
                </a:cubicBezTo>
                <a:cubicBezTo>
                  <a:pt x="1935405" y="442790"/>
                  <a:pt x="1926686" y="442790"/>
                  <a:pt x="1917968" y="442790"/>
                </a:cubicBezTo>
                <a:cubicBezTo>
                  <a:pt x="1898584" y="426452"/>
                  <a:pt x="1924909" y="396826"/>
                  <a:pt x="1902308" y="385313"/>
                </a:cubicBezTo>
                <a:cubicBezTo>
                  <a:pt x="1905588" y="379938"/>
                  <a:pt x="1908704" y="376954"/>
                  <a:pt x="1911736" y="375658"/>
                </a:cubicBezTo>
                <a:close/>
                <a:moveTo>
                  <a:pt x="177112" y="369569"/>
                </a:moveTo>
                <a:cubicBezTo>
                  <a:pt x="165008" y="399281"/>
                  <a:pt x="131318" y="407407"/>
                  <a:pt x="119637" y="437542"/>
                </a:cubicBezTo>
                <a:cubicBezTo>
                  <a:pt x="136651" y="442197"/>
                  <a:pt x="172541" y="447615"/>
                  <a:pt x="182361" y="442789"/>
                </a:cubicBezTo>
                <a:cubicBezTo>
                  <a:pt x="173981" y="408676"/>
                  <a:pt x="207077" y="379642"/>
                  <a:pt x="177112" y="369569"/>
                </a:cubicBezTo>
                <a:close/>
                <a:moveTo>
                  <a:pt x="1421427" y="348662"/>
                </a:moveTo>
                <a:cubicBezTo>
                  <a:pt x="1434716" y="349170"/>
                  <a:pt x="1433784" y="368131"/>
                  <a:pt x="1426674" y="374818"/>
                </a:cubicBezTo>
                <a:cubicBezTo>
                  <a:pt x="1422357" y="372025"/>
                  <a:pt x="1418124" y="369401"/>
                  <a:pt x="1410930" y="369570"/>
                </a:cubicBezTo>
                <a:cubicBezTo>
                  <a:pt x="1407123" y="355349"/>
                  <a:pt x="1421342" y="359073"/>
                  <a:pt x="1421427" y="348662"/>
                </a:cubicBezTo>
                <a:close/>
                <a:moveTo>
                  <a:pt x="2095728" y="301682"/>
                </a:moveTo>
                <a:cubicBezTo>
                  <a:pt x="2108510" y="313278"/>
                  <a:pt x="2122139" y="324029"/>
                  <a:pt x="2142792" y="327839"/>
                </a:cubicBezTo>
                <a:cubicBezTo>
                  <a:pt x="2143978" y="351201"/>
                  <a:pt x="2155574" y="385568"/>
                  <a:pt x="2142792" y="406222"/>
                </a:cubicBezTo>
                <a:cubicBezTo>
                  <a:pt x="2125609" y="416887"/>
                  <a:pt x="2089888" y="409100"/>
                  <a:pt x="2064409" y="411470"/>
                </a:cubicBezTo>
                <a:cubicBezTo>
                  <a:pt x="2043755" y="400720"/>
                  <a:pt x="2021831" y="391324"/>
                  <a:pt x="2001685" y="380151"/>
                </a:cubicBezTo>
                <a:cubicBezTo>
                  <a:pt x="2001685" y="376680"/>
                  <a:pt x="2001685" y="373209"/>
                  <a:pt x="2001685" y="369655"/>
                </a:cubicBezTo>
                <a:cubicBezTo>
                  <a:pt x="1997623" y="348154"/>
                  <a:pt x="2026740" y="359835"/>
                  <a:pt x="2022592" y="338335"/>
                </a:cubicBezTo>
                <a:cubicBezTo>
                  <a:pt x="2046041" y="345360"/>
                  <a:pt x="2055182" y="326739"/>
                  <a:pt x="2069657" y="317427"/>
                </a:cubicBezTo>
                <a:cubicBezTo>
                  <a:pt x="2079560" y="310909"/>
                  <a:pt x="2090565" y="312094"/>
                  <a:pt x="2095728" y="301682"/>
                </a:cubicBezTo>
                <a:close/>
                <a:moveTo>
                  <a:pt x="370616" y="254619"/>
                </a:moveTo>
                <a:cubicBezTo>
                  <a:pt x="373664" y="271295"/>
                  <a:pt x="360797" y="270787"/>
                  <a:pt x="370616" y="280775"/>
                </a:cubicBezTo>
                <a:cubicBezTo>
                  <a:pt x="389577" y="285854"/>
                  <a:pt x="381789" y="251571"/>
                  <a:pt x="370616" y="254619"/>
                </a:cubicBezTo>
                <a:close/>
                <a:moveTo>
                  <a:pt x="1290646" y="197144"/>
                </a:moveTo>
                <a:cubicBezTo>
                  <a:pt x="1290646" y="212804"/>
                  <a:pt x="1290646" y="228549"/>
                  <a:pt x="1290646" y="244209"/>
                </a:cubicBezTo>
                <a:cubicBezTo>
                  <a:pt x="1268892" y="255635"/>
                  <a:pt x="1247308" y="267147"/>
                  <a:pt x="1212264" y="265116"/>
                </a:cubicBezTo>
                <a:cubicBezTo>
                  <a:pt x="1190847" y="268247"/>
                  <a:pt x="1173834" y="297197"/>
                  <a:pt x="1149539" y="280776"/>
                </a:cubicBezTo>
                <a:cubicBezTo>
                  <a:pt x="1148609" y="262407"/>
                  <a:pt x="1167230" y="263593"/>
                  <a:pt x="1170448" y="249456"/>
                </a:cubicBezTo>
                <a:cubicBezTo>
                  <a:pt x="1184075" y="247933"/>
                  <a:pt x="1200920" y="252672"/>
                  <a:pt x="1212264" y="244209"/>
                </a:cubicBezTo>
                <a:cubicBezTo>
                  <a:pt x="1213534" y="243192"/>
                  <a:pt x="1216412" y="234135"/>
                  <a:pt x="1217426" y="233711"/>
                </a:cubicBezTo>
                <a:cubicBezTo>
                  <a:pt x="1223352" y="231680"/>
                  <a:pt x="1232748" y="236505"/>
                  <a:pt x="1238335" y="233711"/>
                </a:cubicBezTo>
                <a:cubicBezTo>
                  <a:pt x="1251202" y="227364"/>
                  <a:pt x="1255264" y="220930"/>
                  <a:pt x="1264491" y="212804"/>
                </a:cubicBezTo>
                <a:cubicBezTo>
                  <a:pt x="1271093" y="206963"/>
                  <a:pt x="1277527" y="193590"/>
                  <a:pt x="1290646" y="197144"/>
                </a:cubicBezTo>
                <a:close/>
                <a:moveTo>
                  <a:pt x="498330" y="182596"/>
                </a:moveTo>
                <a:cubicBezTo>
                  <a:pt x="496259" y="182393"/>
                  <a:pt x="493862" y="183472"/>
                  <a:pt x="490814" y="186646"/>
                </a:cubicBezTo>
                <a:cubicBezTo>
                  <a:pt x="498603" y="215512"/>
                  <a:pt x="516970" y="233711"/>
                  <a:pt x="537879" y="249371"/>
                </a:cubicBezTo>
                <a:cubicBezTo>
                  <a:pt x="546851" y="232187"/>
                  <a:pt x="574700" y="223892"/>
                  <a:pt x="558787" y="197059"/>
                </a:cubicBezTo>
                <a:cubicBezTo>
                  <a:pt x="544820" y="197059"/>
                  <a:pt x="530853" y="197059"/>
                  <a:pt x="516970" y="197059"/>
                </a:cubicBezTo>
                <a:cubicBezTo>
                  <a:pt x="507829" y="195344"/>
                  <a:pt x="504544" y="183203"/>
                  <a:pt x="498330" y="182596"/>
                </a:cubicBezTo>
                <a:close/>
                <a:moveTo>
                  <a:pt x="1028526" y="169898"/>
                </a:moveTo>
                <a:cubicBezTo>
                  <a:pt x="1044175" y="170691"/>
                  <a:pt x="1060957" y="184912"/>
                  <a:pt x="1060660" y="207555"/>
                </a:cubicBezTo>
                <a:cubicBezTo>
                  <a:pt x="1043477" y="218051"/>
                  <a:pt x="1021130" y="230325"/>
                  <a:pt x="1003185" y="212804"/>
                </a:cubicBezTo>
                <a:cubicBezTo>
                  <a:pt x="998360" y="181738"/>
                  <a:pt x="1012877" y="169104"/>
                  <a:pt x="1028526" y="169898"/>
                </a:cubicBezTo>
                <a:close/>
                <a:moveTo>
                  <a:pt x="1021691" y="71105"/>
                </a:moveTo>
                <a:cubicBezTo>
                  <a:pt x="1032706" y="70407"/>
                  <a:pt x="1044493" y="72502"/>
                  <a:pt x="1050164" y="76861"/>
                </a:cubicBezTo>
                <a:cubicBezTo>
                  <a:pt x="1042969" y="88795"/>
                  <a:pt x="1044492" y="109450"/>
                  <a:pt x="1024008" y="108180"/>
                </a:cubicBezTo>
                <a:cubicBezTo>
                  <a:pt x="1003608" y="111312"/>
                  <a:pt x="1010718" y="86764"/>
                  <a:pt x="997852" y="82108"/>
                </a:cubicBezTo>
                <a:cubicBezTo>
                  <a:pt x="1000434" y="75295"/>
                  <a:pt x="1010676" y="71803"/>
                  <a:pt x="1021691" y="71105"/>
                </a:cubicBezTo>
                <a:close/>
                <a:moveTo>
                  <a:pt x="1071072" y="61201"/>
                </a:moveTo>
                <a:cubicBezTo>
                  <a:pt x="1070394" y="70597"/>
                  <a:pt x="1077421" y="72205"/>
                  <a:pt x="1076319" y="82109"/>
                </a:cubicBezTo>
                <a:cubicBezTo>
                  <a:pt x="1072087" y="84902"/>
                  <a:pt x="1067855" y="87526"/>
                  <a:pt x="1060661" y="87357"/>
                </a:cubicBezTo>
                <a:cubicBezTo>
                  <a:pt x="1052365" y="79485"/>
                  <a:pt x="1052957" y="57477"/>
                  <a:pt x="1071072" y="61201"/>
                </a:cubicBezTo>
                <a:close/>
                <a:moveTo>
                  <a:pt x="966532" y="35044"/>
                </a:moveTo>
                <a:cubicBezTo>
                  <a:pt x="974488" y="42578"/>
                  <a:pt x="971610" y="62301"/>
                  <a:pt x="956036" y="61201"/>
                </a:cubicBezTo>
                <a:cubicBezTo>
                  <a:pt x="956543" y="53752"/>
                  <a:pt x="956967" y="46387"/>
                  <a:pt x="950872" y="45541"/>
                </a:cubicBezTo>
                <a:cubicBezTo>
                  <a:pt x="953158" y="39107"/>
                  <a:pt x="957559" y="34791"/>
                  <a:pt x="966532" y="35044"/>
                </a:cubicBezTo>
                <a:close/>
                <a:moveTo>
                  <a:pt x="1435729" y="0"/>
                </a:moveTo>
                <a:lnTo>
                  <a:pt x="1484770" y="0"/>
                </a:lnTo>
                <a:lnTo>
                  <a:pt x="1504975" y="3725"/>
                </a:lnTo>
                <a:cubicBezTo>
                  <a:pt x="1512170" y="42238"/>
                  <a:pt x="1490584" y="52058"/>
                  <a:pt x="1478818" y="71695"/>
                </a:cubicBezTo>
                <a:cubicBezTo>
                  <a:pt x="1443859" y="66363"/>
                  <a:pt x="1445045" y="97090"/>
                  <a:pt x="1405684" y="87355"/>
                </a:cubicBezTo>
                <a:cubicBezTo>
                  <a:pt x="1388246" y="99544"/>
                  <a:pt x="1367592" y="108517"/>
                  <a:pt x="1342960" y="113511"/>
                </a:cubicBezTo>
                <a:cubicBezTo>
                  <a:pt x="1344991" y="128918"/>
                  <a:pt x="1367592" y="123669"/>
                  <a:pt x="1374279" y="134420"/>
                </a:cubicBezTo>
                <a:cubicBezTo>
                  <a:pt x="1381982" y="142037"/>
                  <a:pt x="1381897" y="168616"/>
                  <a:pt x="1374279" y="176235"/>
                </a:cubicBezTo>
                <a:cubicBezTo>
                  <a:pt x="1346770" y="181060"/>
                  <a:pt x="1346599" y="158544"/>
                  <a:pt x="1327215" y="155327"/>
                </a:cubicBezTo>
                <a:cubicBezTo>
                  <a:pt x="1322644" y="138568"/>
                  <a:pt x="1340759" y="144493"/>
                  <a:pt x="1342875" y="134420"/>
                </a:cubicBezTo>
                <a:cubicBezTo>
                  <a:pt x="1312148" y="116136"/>
                  <a:pt x="1298351" y="159475"/>
                  <a:pt x="1285316" y="176235"/>
                </a:cubicBezTo>
                <a:cubicBezTo>
                  <a:pt x="1272195" y="175388"/>
                  <a:pt x="1268893" y="184276"/>
                  <a:pt x="1264407" y="191895"/>
                </a:cubicBezTo>
                <a:cubicBezTo>
                  <a:pt x="1257043" y="191472"/>
                  <a:pt x="1249593" y="191048"/>
                  <a:pt x="1248747" y="197144"/>
                </a:cubicBezTo>
                <a:cubicBezTo>
                  <a:pt x="1230632" y="194434"/>
                  <a:pt x="1241213" y="162946"/>
                  <a:pt x="1238421" y="144831"/>
                </a:cubicBezTo>
                <a:cubicBezTo>
                  <a:pt x="1254335" y="136366"/>
                  <a:pt x="1266523" y="124177"/>
                  <a:pt x="1274988" y="108264"/>
                </a:cubicBezTo>
                <a:cubicBezTo>
                  <a:pt x="1296997" y="109364"/>
                  <a:pt x="1296912" y="88372"/>
                  <a:pt x="1316804" y="87355"/>
                </a:cubicBezTo>
                <a:cubicBezTo>
                  <a:pt x="1319005" y="68649"/>
                  <a:pt x="1347193" y="75928"/>
                  <a:pt x="1348124" y="55952"/>
                </a:cubicBezTo>
                <a:cubicBezTo>
                  <a:pt x="1371614" y="55021"/>
                  <a:pt x="1389496" y="48503"/>
                  <a:pt x="1403674" y="38293"/>
                </a:cubicBezTo>
                <a:close/>
                <a:moveTo>
                  <a:pt x="1259813" y="0"/>
                </a:moveTo>
                <a:lnTo>
                  <a:pt x="1290800" y="0"/>
                </a:lnTo>
                <a:lnTo>
                  <a:pt x="1290398" y="9043"/>
                </a:lnTo>
                <a:cubicBezTo>
                  <a:pt x="1289414" y="17146"/>
                  <a:pt x="1287790" y="24378"/>
                  <a:pt x="1285398" y="29880"/>
                </a:cubicBezTo>
                <a:cubicBezTo>
                  <a:pt x="1277441" y="27827"/>
                  <a:pt x="1271717" y="23537"/>
                  <a:pt x="1267471" y="17765"/>
                </a:cubicBezTo>
                <a:close/>
                <a:moveTo>
                  <a:pt x="1112612" y="0"/>
                </a:moveTo>
                <a:lnTo>
                  <a:pt x="1238067" y="0"/>
                </a:lnTo>
                <a:lnTo>
                  <a:pt x="1238333" y="14220"/>
                </a:lnTo>
                <a:cubicBezTo>
                  <a:pt x="1227246" y="32843"/>
                  <a:pt x="1223436" y="58575"/>
                  <a:pt x="1191270" y="56035"/>
                </a:cubicBezTo>
                <a:cubicBezTo>
                  <a:pt x="1184160" y="85494"/>
                  <a:pt x="1162998" y="100899"/>
                  <a:pt x="1138958" y="113511"/>
                </a:cubicBezTo>
                <a:cubicBezTo>
                  <a:pt x="1158680" y="133827"/>
                  <a:pt x="1134218" y="152618"/>
                  <a:pt x="1112802" y="160575"/>
                </a:cubicBezTo>
                <a:cubicBezTo>
                  <a:pt x="1094518" y="161421"/>
                  <a:pt x="1096380" y="142207"/>
                  <a:pt x="1086645" y="134419"/>
                </a:cubicBezTo>
                <a:cubicBezTo>
                  <a:pt x="1073610" y="138821"/>
                  <a:pt x="1066161" y="148724"/>
                  <a:pt x="1050078" y="150079"/>
                </a:cubicBezTo>
                <a:cubicBezTo>
                  <a:pt x="1046100" y="145423"/>
                  <a:pt x="1044576" y="138228"/>
                  <a:pt x="1044914" y="129171"/>
                </a:cubicBezTo>
                <a:cubicBezTo>
                  <a:pt x="1056258" y="117405"/>
                  <a:pt x="1062775" y="133489"/>
                  <a:pt x="1081568" y="129171"/>
                </a:cubicBezTo>
                <a:cubicBezTo>
                  <a:pt x="1096465" y="112665"/>
                  <a:pt x="1106708" y="91588"/>
                  <a:pt x="1128546" y="82108"/>
                </a:cubicBezTo>
                <a:cubicBezTo>
                  <a:pt x="1111871" y="69072"/>
                  <a:pt x="1122113" y="56458"/>
                  <a:pt x="1128546" y="40292"/>
                </a:cubicBezTo>
                <a:cubicBezTo>
                  <a:pt x="1126134" y="25753"/>
                  <a:pt x="1115342" y="19548"/>
                  <a:pt x="1112489" y="5391"/>
                </a:cubicBezTo>
                <a:close/>
                <a:moveTo>
                  <a:pt x="0" y="0"/>
                </a:moveTo>
                <a:lnTo>
                  <a:pt x="809766" y="0"/>
                </a:lnTo>
                <a:lnTo>
                  <a:pt x="809766" y="14221"/>
                </a:lnTo>
                <a:cubicBezTo>
                  <a:pt x="810444" y="25817"/>
                  <a:pt x="831944" y="16422"/>
                  <a:pt x="841086" y="19468"/>
                </a:cubicBezTo>
                <a:cubicBezTo>
                  <a:pt x="845487" y="30727"/>
                  <a:pt x="854629" y="37329"/>
                  <a:pt x="851582" y="56036"/>
                </a:cubicBezTo>
                <a:cubicBezTo>
                  <a:pt x="855476" y="69579"/>
                  <a:pt x="870881" y="87440"/>
                  <a:pt x="856831" y="103100"/>
                </a:cubicBezTo>
                <a:cubicBezTo>
                  <a:pt x="846756" y="100984"/>
                  <a:pt x="852682" y="82870"/>
                  <a:pt x="835922" y="87440"/>
                </a:cubicBezTo>
                <a:cubicBezTo>
                  <a:pt x="825087" y="68649"/>
                  <a:pt x="817722" y="46386"/>
                  <a:pt x="783610" y="50873"/>
                </a:cubicBezTo>
                <a:cubicBezTo>
                  <a:pt x="772014" y="61877"/>
                  <a:pt x="769219" y="81768"/>
                  <a:pt x="752291" y="87440"/>
                </a:cubicBezTo>
                <a:cubicBezTo>
                  <a:pt x="732737" y="93027"/>
                  <a:pt x="737393" y="74490"/>
                  <a:pt x="720971" y="76944"/>
                </a:cubicBezTo>
                <a:cubicBezTo>
                  <a:pt x="682372" y="130187"/>
                  <a:pt x="747465" y="155496"/>
                  <a:pt x="804603" y="139668"/>
                </a:cubicBezTo>
                <a:cubicBezTo>
                  <a:pt x="814253" y="164808"/>
                  <a:pt x="823818" y="190202"/>
                  <a:pt x="835922" y="212887"/>
                </a:cubicBezTo>
                <a:cubicBezTo>
                  <a:pt x="864787" y="217375"/>
                  <a:pt x="852090" y="180298"/>
                  <a:pt x="867327" y="171071"/>
                </a:cubicBezTo>
                <a:cubicBezTo>
                  <a:pt x="865802" y="160322"/>
                  <a:pt x="853360" y="160660"/>
                  <a:pt x="846418" y="155413"/>
                </a:cubicBezTo>
                <a:cubicBezTo>
                  <a:pt x="851752" y="138145"/>
                  <a:pt x="860893" y="124601"/>
                  <a:pt x="882985" y="124093"/>
                </a:cubicBezTo>
                <a:cubicBezTo>
                  <a:pt x="897376" y="128917"/>
                  <a:pt x="898392" y="147116"/>
                  <a:pt x="903894" y="160660"/>
                </a:cubicBezTo>
                <a:cubicBezTo>
                  <a:pt x="931997" y="154143"/>
                  <a:pt x="926579" y="166416"/>
                  <a:pt x="945710" y="181567"/>
                </a:cubicBezTo>
                <a:cubicBezTo>
                  <a:pt x="953074" y="187409"/>
                  <a:pt x="962893" y="187239"/>
                  <a:pt x="966618" y="191980"/>
                </a:cubicBezTo>
                <a:cubicBezTo>
                  <a:pt x="971103" y="197821"/>
                  <a:pt x="968396" y="206116"/>
                  <a:pt x="971865" y="212887"/>
                </a:cubicBezTo>
                <a:cubicBezTo>
                  <a:pt x="974998" y="219066"/>
                  <a:pt x="987357" y="223977"/>
                  <a:pt x="977114" y="233796"/>
                </a:cubicBezTo>
                <a:cubicBezTo>
                  <a:pt x="978214" y="250641"/>
                  <a:pt x="958491" y="246492"/>
                  <a:pt x="950958" y="254704"/>
                </a:cubicBezTo>
                <a:cubicBezTo>
                  <a:pt x="969327" y="267654"/>
                  <a:pt x="980076" y="288308"/>
                  <a:pt x="977114" y="322676"/>
                </a:cubicBezTo>
                <a:cubicBezTo>
                  <a:pt x="992351" y="330801"/>
                  <a:pt x="1004201" y="290763"/>
                  <a:pt x="1039837" y="301767"/>
                </a:cubicBezTo>
                <a:cubicBezTo>
                  <a:pt x="1049825" y="323522"/>
                  <a:pt x="1049825" y="332325"/>
                  <a:pt x="1039837" y="354079"/>
                </a:cubicBezTo>
                <a:cubicBezTo>
                  <a:pt x="1016982" y="357804"/>
                  <a:pt x="1004201" y="351370"/>
                  <a:pt x="997938" y="338419"/>
                </a:cubicBezTo>
                <a:cubicBezTo>
                  <a:pt x="983886" y="334780"/>
                  <a:pt x="987865" y="349254"/>
                  <a:pt x="982278" y="354079"/>
                </a:cubicBezTo>
                <a:cubicBezTo>
                  <a:pt x="972120" y="346799"/>
                  <a:pt x="966194" y="335288"/>
                  <a:pt x="950958" y="333172"/>
                </a:cubicBezTo>
                <a:cubicBezTo>
                  <a:pt x="955275" y="299143"/>
                  <a:pt x="942239" y="282553"/>
                  <a:pt x="930050" y="265200"/>
                </a:cubicBezTo>
                <a:cubicBezTo>
                  <a:pt x="908295" y="264353"/>
                  <a:pt x="886373" y="263422"/>
                  <a:pt x="877738" y="275611"/>
                </a:cubicBezTo>
                <a:cubicBezTo>
                  <a:pt x="896276" y="295503"/>
                  <a:pt x="904402" y="325637"/>
                  <a:pt x="924802" y="343583"/>
                </a:cubicBezTo>
                <a:cubicBezTo>
                  <a:pt x="916845" y="366945"/>
                  <a:pt x="895514" y="376934"/>
                  <a:pt x="893483" y="406307"/>
                </a:cubicBezTo>
                <a:cubicBezTo>
                  <a:pt x="897122" y="437457"/>
                  <a:pt x="927679" y="441774"/>
                  <a:pt x="935298" y="469030"/>
                </a:cubicBezTo>
                <a:cubicBezTo>
                  <a:pt x="937414" y="495525"/>
                  <a:pt x="923870" y="506444"/>
                  <a:pt x="909142" y="516094"/>
                </a:cubicBezTo>
                <a:cubicBezTo>
                  <a:pt x="887218" y="515332"/>
                  <a:pt x="885780" y="494086"/>
                  <a:pt x="856831" y="500435"/>
                </a:cubicBezTo>
                <a:cubicBezTo>
                  <a:pt x="845403" y="501197"/>
                  <a:pt x="845572" y="513639"/>
                  <a:pt x="846334" y="526590"/>
                </a:cubicBezTo>
                <a:cubicBezTo>
                  <a:pt x="872489" y="538780"/>
                  <a:pt x="921247" y="528368"/>
                  <a:pt x="956121" y="531839"/>
                </a:cubicBezTo>
                <a:cubicBezTo>
                  <a:pt x="966194" y="544451"/>
                  <a:pt x="984139" y="549192"/>
                  <a:pt x="992774" y="563242"/>
                </a:cubicBezTo>
                <a:cubicBezTo>
                  <a:pt x="1003440" y="558248"/>
                  <a:pt x="1013428" y="552577"/>
                  <a:pt x="1024094" y="547583"/>
                </a:cubicBezTo>
                <a:cubicBezTo>
                  <a:pt x="1030611" y="519226"/>
                  <a:pt x="1023669" y="507375"/>
                  <a:pt x="1008434" y="490107"/>
                </a:cubicBezTo>
                <a:cubicBezTo>
                  <a:pt x="1028918" y="435425"/>
                  <a:pt x="974066" y="418834"/>
                  <a:pt x="992774" y="369824"/>
                </a:cubicBezTo>
                <a:cubicBezTo>
                  <a:pt x="1009195" y="367285"/>
                  <a:pt x="1013173" y="377273"/>
                  <a:pt x="1024094" y="380320"/>
                </a:cubicBezTo>
                <a:cubicBezTo>
                  <a:pt x="1022484" y="399366"/>
                  <a:pt x="1024855" y="414348"/>
                  <a:pt x="1029341" y="427384"/>
                </a:cubicBezTo>
                <a:cubicBezTo>
                  <a:pt x="1061508" y="431616"/>
                  <a:pt x="1065824" y="408085"/>
                  <a:pt x="1092065" y="406476"/>
                </a:cubicBezTo>
                <a:cubicBezTo>
                  <a:pt x="1113650" y="389715"/>
                  <a:pt x="1125670" y="363391"/>
                  <a:pt x="1149624" y="349000"/>
                </a:cubicBezTo>
                <a:cubicBezTo>
                  <a:pt x="1144207" y="335203"/>
                  <a:pt x="1128887" y="331394"/>
                  <a:pt x="1123470" y="317680"/>
                </a:cubicBezTo>
                <a:cubicBezTo>
                  <a:pt x="1093504" y="323522"/>
                  <a:pt x="1129395" y="362714"/>
                  <a:pt x="1086817" y="354249"/>
                </a:cubicBezTo>
                <a:cubicBezTo>
                  <a:pt x="1072935" y="340790"/>
                  <a:pt x="1096890" y="346799"/>
                  <a:pt x="1097313" y="333340"/>
                </a:cubicBezTo>
                <a:cubicBezTo>
                  <a:pt x="1097313" y="322844"/>
                  <a:pt x="1097313" y="312433"/>
                  <a:pt x="1097313" y="301937"/>
                </a:cubicBezTo>
                <a:cubicBezTo>
                  <a:pt x="1106540" y="292202"/>
                  <a:pt x="1112635" y="304222"/>
                  <a:pt x="1123470" y="307184"/>
                </a:cubicBezTo>
                <a:cubicBezTo>
                  <a:pt x="1139128" y="296688"/>
                  <a:pt x="1172819" y="304222"/>
                  <a:pt x="1196689" y="301937"/>
                </a:cubicBezTo>
                <a:cubicBezTo>
                  <a:pt x="1201090" y="324452"/>
                  <a:pt x="1197874" y="339097"/>
                  <a:pt x="1217597" y="354249"/>
                </a:cubicBezTo>
                <a:cubicBezTo>
                  <a:pt x="1233257" y="354249"/>
                  <a:pt x="1249002" y="354249"/>
                  <a:pt x="1264660" y="354249"/>
                </a:cubicBezTo>
                <a:cubicBezTo>
                  <a:pt x="1267031" y="367792"/>
                  <a:pt x="1283029" y="368046"/>
                  <a:pt x="1290816" y="380404"/>
                </a:cubicBezTo>
                <a:cubicBezTo>
                  <a:pt x="1296065" y="388700"/>
                  <a:pt x="1287939" y="412232"/>
                  <a:pt x="1306476" y="411724"/>
                </a:cubicBezTo>
                <a:cubicBezTo>
                  <a:pt x="1304783" y="432631"/>
                  <a:pt x="1315788" y="440758"/>
                  <a:pt x="1311725" y="464036"/>
                </a:cubicBezTo>
                <a:cubicBezTo>
                  <a:pt x="1321375" y="488753"/>
                  <a:pt x="1378003" y="481727"/>
                  <a:pt x="1395357" y="469284"/>
                </a:cubicBezTo>
                <a:cubicBezTo>
                  <a:pt x="1396964" y="486637"/>
                  <a:pt x="1396118" y="501450"/>
                  <a:pt x="1384945" y="505852"/>
                </a:cubicBezTo>
                <a:cubicBezTo>
                  <a:pt x="1391885" y="528706"/>
                  <a:pt x="1382068" y="542420"/>
                  <a:pt x="1374449" y="563327"/>
                </a:cubicBezTo>
                <a:cubicBezTo>
                  <a:pt x="1378511" y="567983"/>
                  <a:pt x="1380034" y="575093"/>
                  <a:pt x="1379696" y="584236"/>
                </a:cubicBezTo>
                <a:cubicBezTo>
                  <a:pt x="1380712" y="588468"/>
                  <a:pt x="1384945" y="589483"/>
                  <a:pt x="1384945" y="594732"/>
                </a:cubicBezTo>
                <a:cubicBezTo>
                  <a:pt x="1397811" y="601080"/>
                  <a:pt x="1395103" y="622919"/>
                  <a:pt x="1411101" y="626050"/>
                </a:cubicBezTo>
                <a:cubicBezTo>
                  <a:pt x="1413555" y="642472"/>
                  <a:pt x="1397049" y="639849"/>
                  <a:pt x="1395441" y="652206"/>
                </a:cubicBezTo>
                <a:cubicBezTo>
                  <a:pt x="1397387" y="676416"/>
                  <a:pt x="1414995" y="684966"/>
                  <a:pt x="1411101" y="714930"/>
                </a:cubicBezTo>
                <a:cubicBezTo>
                  <a:pt x="1402721" y="734484"/>
                  <a:pt x="1390024" y="749636"/>
                  <a:pt x="1395441" y="782902"/>
                </a:cubicBezTo>
                <a:cubicBezTo>
                  <a:pt x="1376142" y="786542"/>
                  <a:pt x="1382405" y="764534"/>
                  <a:pt x="1374534" y="756746"/>
                </a:cubicBezTo>
                <a:cubicBezTo>
                  <a:pt x="1360735" y="760385"/>
                  <a:pt x="1363444" y="780616"/>
                  <a:pt x="1348377" y="782902"/>
                </a:cubicBezTo>
                <a:cubicBezTo>
                  <a:pt x="1328993" y="779093"/>
                  <a:pt x="1306730" y="771898"/>
                  <a:pt x="1301397" y="793313"/>
                </a:cubicBezTo>
                <a:cubicBezTo>
                  <a:pt x="1314433" y="802963"/>
                  <a:pt x="1339152" y="800847"/>
                  <a:pt x="1343214" y="819470"/>
                </a:cubicBezTo>
                <a:cubicBezTo>
                  <a:pt x="1353286" y="829036"/>
                  <a:pt x="1338728" y="837161"/>
                  <a:pt x="1332717" y="845626"/>
                </a:cubicBezTo>
                <a:cubicBezTo>
                  <a:pt x="1337288" y="854852"/>
                  <a:pt x="1349224" y="860862"/>
                  <a:pt x="1337965" y="871782"/>
                </a:cubicBezTo>
                <a:cubicBezTo>
                  <a:pt x="1329247" y="871782"/>
                  <a:pt x="1320528" y="871782"/>
                  <a:pt x="1311809" y="871782"/>
                </a:cubicBezTo>
                <a:cubicBezTo>
                  <a:pt x="1300721" y="842748"/>
                  <a:pt x="1297251" y="806181"/>
                  <a:pt x="1290902" y="772406"/>
                </a:cubicBezTo>
                <a:cubicBezTo>
                  <a:pt x="1282353" y="758269"/>
                  <a:pt x="1270417" y="747520"/>
                  <a:pt x="1254335" y="741086"/>
                </a:cubicBezTo>
                <a:cubicBezTo>
                  <a:pt x="1256788" y="724665"/>
                  <a:pt x="1247815" y="719671"/>
                  <a:pt x="1238674" y="714930"/>
                </a:cubicBezTo>
                <a:cubicBezTo>
                  <a:pt x="1216327" y="713492"/>
                  <a:pt x="1212773" y="730928"/>
                  <a:pt x="1186362" y="725343"/>
                </a:cubicBezTo>
                <a:cubicBezTo>
                  <a:pt x="1167232" y="723565"/>
                  <a:pt x="1165284" y="704604"/>
                  <a:pt x="1139298" y="709683"/>
                </a:cubicBezTo>
                <a:cubicBezTo>
                  <a:pt x="1127871" y="722633"/>
                  <a:pt x="1123470" y="742694"/>
                  <a:pt x="1113142" y="756661"/>
                </a:cubicBezTo>
                <a:cubicBezTo>
                  <a:pt x="1117883" y="765888"/>
                  <a:pt x="1114920" y="782732"/>
                  <a:pt x="1123638" y="788066"/>
                </a:cubicBezTo>
                <a:cubicBezTo>
                  <a:pt x="1118730" y="809312"/>
                  <a:pt x="1100615" y="817268"/>
                  <a:pt x="1092235" y="835130"/>
                </a:cubicBezTo>
                <a:cubicBezTo>
                  <a:pt x="1079367" y="834453"/>
                  <a:pt x="1067010" y="834368"/>
                  <a:pt x="1060915" y="840378"/>
                </a:cubicBezTo>
                <a:cubicBezTo>
                  <a:pt x="1060915" y="854344"/>
                  <a:pt x="1060915" y="868311"/>
                  <a:pt x="1060915" y="882193"/>
                </a:cubicBezTo>
                <a:cubicBezTo>
                  <a:pt x="1067093" y="900393"/>
                  <a:pt x="1096467" y="895483"/>
                  <a:pt x="1097482" y="918762"/>
                </a:cubicBezTo>
                <a:cubicBezTo>
                  <a:pt x="1117036" y="924348"/>
                  <a:pt x="1112381" y="905810"/>
                  <a:pt x="1128802" y="908349"/>
                </a:cubicBezTo>
                <a:cubicBezTo>
                  <a:pt x="1138706" y="921131"/>
                  <a:pt x="1148779" y="933659"/>
                  <a:pt x="1154958" y="950165"/>
                </a:cubicBezTo>
                <a:cubicBezTo>
                  <a:pt x="1174511" y="940092"/>
                  <a:pt x="1158852" y="894805"/>
                  <a:pt x="1170703" y="876946"/>
                </a:cubicBezTo>
                <a:cubicBezTo>
                  <a:pt x="1187716" y="886002"/>
                  <a:pt x="1210317" y="889558"/>
                  <a:pt x="1233426" y="892606"/>
                </a:cubicBezTo>
                <a:cubicBezTo>
                  <a:pt x="1238674" y="903017"/>
                  <a:pt x="1242483" y="914953"/>
                  <a:pt x="1254335" y="918762"/>
                </a:cubicBezTo>
                <a:cubicBezTo>
                  <a:pt x="1254335" y="930951"/>
                  <a:pt x="1254335" y="943140"/>
                  <a:pt x="1254335" y="955329"/>
                </a:cubicBezTo>
                <a:cubicBezTo>
                  <a:pt x="1261867" y="970396"/>
                  <a:pt x="1271855" y="983178"/>
                  <a:pt x="1290902" y="986648"/>
                </a:cubicBezTo>
                <a:cubicBezTo>
                  <a:pt x="1269909" y="995282"/>
                  <a:pt x="1275326" y="1030327"/>
                  <a:pt x="1275241" y="1059784"/>
                </a:cubicBezTo>
                <a:cubicBezTo>
                  <a:pt x="1259243" y="1070025"/>
                  <a:pt x="1250440" y="1087295"/>
                  <a:pt x="1228178" y="1091187"/>
                </a:cubicBezTo>
                <a:cubicBezTo>
                  <a:pt x="1216582" y="1117852"/>
                  <a:pt x="1198721" y="1138336"/>
                  <a:pt x="1170703" y="1148664"/>
                </a:cubicBezTo>
                <a:cubicBezTo>
                  <a:pt x="1170703" y="1159075"/>
                  <a:pt x="1184923" y="1155350"/>
                  <a:pt x="1181114" y="1169571"/>
                </a:cubicBezTo>
                <a:cubicBezTo>
                  <a:pt x="1169940" y="1172025"/>
                  <a:pt x="1171125" y="1162037"/>
                  <a:pt x="1170703" y="1153827"/>
                </a:cubicBezTo>
                <a:cubicBezTo>
                  <a:pt x="1112635" y="1153319"/>
                  <a:pt x="1104424" y="1202584"/>
                  <a:pt x="1076575" y="1232294"/>
                </a:cubicBezTo>
                <a:cubicBezTo>
                  <a:pt x="1076575" y="1246177"/>
                  <a:pt x="1076575" y="1260144"/>
                  <a:pt x="1076575" y="1274111"/>
                </a:cubicBezTo>
                <a:cubicBezTo>
                  <a:pt x="1091218" y="1292563"/>
                  <a:pt x="1110518" y="1306361"/>
                  <a:pt x="1128802" y="1321174"/>
                </a:cubicBezTo>
                <a:cubicBezTo>
                  <a:pt x="1134812" y="1332602"/>
                  <a:pt x="1129902" y="1354949"/>
                  <a:pt x="1144463" y="1357743"/>
                </a:cubicBezTo>
                <a:cubicBezTo>
                  <a:pt x="1141838" y="1370778"/>
                  <a:pt x="1134558" y="1379242"/>
                  <a:pt x="1128802" y="1389146"/>
                </a:cubicBezTo>
                <a:cubicBezTo>
                  <a:pt x="1134049" y="1431216"/>
                  <a:pt x="1191441" y="1430200"/>
                  <a:pt x="1233342" y="1420466"/>
                </a:cubicBezTo>
                <a:cubicBezTo>
                  <a:pt x="1233342" y="1425714"/>
                  <a:pt x="1233342" y="1430962"/>
                  <a:pt x="1233342" y="1436210"/>
                </a:cubicBezTo>
                <a:cubicBezTo>
                  <a:pt x="1253741" y="1438411"/>
                  <a:pt x="1258651" y="1456187"/>
                  <a:pt x="1275158" y="1462281"/>
                </a:cubicBezTo>
                <a:cubicBezTo>
                  <a:pt x="1267454" y="1490892"/>
                  <a:pt x="1288532" y="1490808"/>
                  <a:pt x="1296065" y="1504097"/>
                </a:cubicBezTo>
                <a:cubicBezTo>
                  <a:pt x="1311387" y="1496817"/>
                  <a:pt x="1315873" y="1478534"/>
                  <a:pt x="1337881" y="1477941"/>
                </a:cubicBezTo>
                <a:cubicBezTo>
                  <a:pt x="1342368" y="1482173"/>
                  <a:pt x="1341012" y="1492246"/>
                  <a:pt x="1348292" y="1493601"/>
                </a:cubicBezTo>
                <a:cubicBezTo>
                  <a:pt x="1348717" y="1511377"/>
                  <a:pt x="1332971" y="1513070"/>
                  <a:pt x="1322136" y="1519757"/>
                </a:cubicBezTo>
                <a:cubicBezTo>
                  <a:pt x="1336780" y="1539903"/>
                  <a:pt x="1387653" y="1523990"/>
                  <a:pt x="1411016" y="1535417"/>
                </a:cubicBezTo>
                <a:cubicBezTo>
                  <a:pt x="1408477" y="1551922"/>
                  <a:pt x="1420412" y="1553870"/>
                  <a:pt x="1416263" y="1571985"/>
                </a:cubicBezTo>
                <a:cubicBezTo>
                  <a:pt x="1420666" y="1583242"/>
                  <a:pt x="1429131" y="1590437"/>
                  <a:pt x="1447583" y="1587644"/>
                </a:cubicBezTo>
                <a:cubicBezTo>
                  <a:pt x="1451393" y="1599495"/>
                  <a:pt x="1463328" y="1603304"/>
                  <a:pt x="1473740" y="1608552"/>
                </a:cubicBezTo>
                <a:cubicBezTo>
                  <a:pt x="1493717" y="1612869"/>
                  <a:pt x="1479835" y="1583327"/>
                  <a:pt x="1499811" y="1587644"/>
                </a:cubicBezTo>
                <a:cubicBezTo>
                  <a:pt x="1510985" y="1611346"/>
                  <a:pt x="1497864" y="1659340"/>
                  <a:pt x="1520718" y="1671276"/>
                </a:cubicBezTo>
                <a:cubicBezTo>
                  <a:pt x="1517079" y="1690237"/>
                  <a:pt x="1497864" y="1693623"/>
                  <a:pt x="1505059" y="1723588"/>
                </a:cubicBezTo>
                <a:cubicBezTo>
                  <a:pt x="1500827" y="1726297"/>
                  <a:pt x="1496510" y="1729005"/>
                  <a:pt x="1489399" y="1728837"/>
                </a:cubicBezTo>
                <a:cubicBezTo>
                  <a:pt x="1491008" y="1798670"/>
                  <a:pt x="1483728" y="1834730"/>
                  <a:pt x="1484151" y="1896098"/>
                </a:cubicBezTo>
                <a:cubicBezTo>
                  <a:pt x="1475856" y="1896523"/>
                  <a:pt x="1464260" y="1893560"/>
                  <a:pt x="1463243" y="1901347"/>
                </a:cubicBezTo>
                <a:cubicBezTo>
                  <a:pt x="1445975" y="1893475"/>
                  <a:pt x="1474078" y="1888565"/>
                  <a:pt x="1468492" y="1875191"/>
                </a:cubicBezTo>
                <a:cubicBezTo>
                  <a:pt x="1456218" y="1862410"/>
                  <a:pt x="1456810" y="1881031"/>
                  <a:pt x="1447583" y="1885602"/>
                </a:cubicBezTo>
                <a:cubicBezTo>
                  <a:pt x="1417958" y="1885602"/>
                  <a:pt x="1388331" y="1885602"/>
                  <a:pt x="1358704" y="1885602"/>
                </a:cubicBezTo>
                <a:cubicBezTo>
                  <a:pt x="1339152" y="1885264"/>
                  <a:pt x="1342959" y="1908119"/>
                  <a:pt x="1316889" y="1901347"/>
                </a:cubicBezTo>
                <a:cubicBezTo>
                  <a:pt x="1313163" y="1856230"/>
                  <a:pt x="1264068" y="1856568"/>
                  <a:pt x="1238504" y="1833375"/>
                </a:cubicBezTo>
                <a:cubicBezTo>
                  <a:pt x="1238336" y="1793083"/>
                  <a:pt x="1236896" y="1751605"/>
                  <a:pt x="1243753" y="1718339"/>
                </a:cubicBezTo>
                <a:cubicBezTo>
                  <a:pt x="1223185" y="1694046"/>
                  <a:pt x="1198382" y="1714531"/>
                  <a:pt x="1181029" y="1723588"/>
                </a:cubicBezTo>
                <a:cubicBezTo>
                  <a:pt x="1157074" y="1736030"/>
                  <a:pt x="1137775" y="1765489"/>
                  <a:pt x="1113057" y="1770651"/>
                </a:cubicBezTo>
                <a:cubicBezTo>
                  <a:pt x="1099006" y="1765066"/>
                  <a:pt x="1084870" y="1760917"/>
                  <a:pt x="1065995" y="1760155"/>
                </a:cubicBezTo>
                <a:cubicBezTo>
                  <a:pt x="1029426" y="1758717"/>
                  <a:pt x="995058" y="1771329"/>
                  <a:pt x="1013681" y="1817631"/>
                </a:cubicBezTo>
                <a:cubicBezTo>
                  <a:pt x="1046439" y="1812044"/>
                  <a:pt x="1045340" y="1772599"/>
                  <a:pt x="1092065" y="1781064"/>
                </a:cubicBezTo>
                <a:cubicBezTo>
                  <a:pt x="1101884" y="1791052"/>
                  <a:pt x="1092658" y="1794183"/>
                  <a:pt x="1092065" y="1807219"/>
                </a:cubicBezTo>
                <a:cubicBezTo>
                  <a:pt x="1091896" y="1826181"/>
                  <a:pt x="1118559" y="1835661"/>
                  <a:pt x="1107810" y="1849035"/>
                </a:cubicBezTo>
                <a:cubicBezTo>
                  <a:pt x="1090965" y="1853606"/>
                  <a:pt x="1100615" y="1831767"/>
                  <a:pt x="1086902" y="1833375"/>
                </a:cubicBezTo>
                <a:cubicBezTo>
                  <a:pt x="1074035" y="1837947"/>
                  <a:pt x="1075220" y="1856568"/>
                  <a:pt x="1055498" y="1854284"/>
                </a:cubicBezTo>
                <a:cubicBezTo>
                  <a:pt x="1038737" y="1851913"/>
                  <a:pt x="1040937" y="1830497"/>
                  <a:pt x="1024177" y="1828127"/>
                </a:cubicBezTo>
                <a:cubicBezTo>
                  <a:pt x="1005048" y="1828212"/>
                  <a:pt x="1000730" y="1842941"/>
                  <a:pt x="987610" y="1849035"/>
                </a:cubicBezTo>
                <a:cubicBezTo>
                  <a:pt x="958831" y="1851744"/>
                  <a:pt x="935721" y="1848697"/>
                  <a:pt x="924886" y="1833375"/>
                </a:cubicBezTo>
                <a:cubicBezTo>
                  <a:pt x="913121" y="1837269"/>
                  <a:pt x="922855" y="1862664"/>
                  <a:pt x="919639" y="1875191"/>
                </a:cubicBezTo>
                <a:cubicBezTo>
                  <a:pt x="897630" y="1886280"/>
                  <a:pt x="872489" y="1894237"/>
                  <a:pt x="851667" y="1906511"/>
                </a:cubicBezTo>
                <a:cubicBezTo>
                  <a:pt x="851667" y="1876631"/>
                  <a:pt x="795292" y="1879677"/>
                  <a:pt x="794191" y="1906511"/>
                </a:cubicBezTo>
                <a:cubicBezTo>
                  <a:pt x="789705" y="1928435"/>
                  <a:pt x="817554" y="1917939"/>
                  <a:pt x="825511" y="1927418"/>
                </a:cubicBezTo>
                <a:cubicBezTo>
                  <a:pt x="829150" y="1941470"/>
                  <a:pt x="814676" y="1937491"/>
                  <a:pt x="809851" y="1943078"/>
                </a:cubicBezTo>
                <a:cubicBezTo>
                  <a:pt x="813660" y="1959077"/>
                  <a:pt x="804518" y="1962124"/>
                  <a:pt x="804603" y="1974482"/>
                </a:cubicBezTo>
                <a:cubicBezTo>
                  <a:pt x="795630" y="1974228"/>
                  <a:pt x="791059" y="1978376"/>
                  <a:pt x="788943" y="1984894"/>
                </a:cubicBezTo>
                <a:cubicBezTo>
                  <a:pt x="772098" y="1982608"/>
                  <a:pt x="760671" y="1974905"/>
                  <a:pt x="741878" y="1974482"/>
                </a:cubicBezTo>
                <a:cubicBezTo>
                  <a:pt x="742471" y="1958230"/>
                  <a:pt x="735531" y="1949512"/>
                  <a:pt x="731467" y="1937915"/>
                </a:cubicBezTo>
                <a:cubicBezTo>
                  <a:pt x="714031" y="1937915"/>
                  <a:pt x="696593" y="1937915"/>
                  <a:pt x="679155" y="1937915"/>
                </a:cubicBezTo>
                <a:cubicBezTo>
                  <a:pt x="660364" y="1939269"/>
                  <a:pt x="646735" y="1964409"/>
                  <a:pt x="632091" y="1953659"/>
                </a:cubicBezTo>
                <a:cubicBezTo>
                  <a:pt x="626504" y="1934105"/>
                  <a:pt x="651730" y="1945364"/>
                  <a:pt x="647751" y="1927503"/>
                </a:cubicBezTo>
                <a:cubicBezTo>
                  <a:pt x="622865" y="1919462"/>
                  <a:pt x="587736" y="1917092"/>
                  <a:pt x="564035" y="1922255"/>
                </a:cubicBezTo>
                <a:cubicBezTo>
                  <a:pt x="554639" y="1913283"/>
                  <a:pt x="565644" y="1901685"/>
                  <a:pt x="579779" y="1901347"/>
                </a:cubicBezTo>
                <a:cubicBezTo>
                  <a:pt x="559380" y="1857161"/>
                  <a:pt x="608898" y="1839300"/>
                  <a:pt x="647751" y="1854284"/>
                </a:cubicBezTo>
                <a:cubicBezTo>
                  <a:pt x="658586" y="1833037"/>
                  <a:pt x="635985" y="1836846"/>
                  <a:pt x="632091" y="1828127"/>
                </a:cubicBezTo>
                <a:cubicBezTo>
                  <a:pt x="630822" y="1825418"/>
                  <a:pt x="633699" y="1820086"/>
                  <a:pt x="632091" y="1817631"/>
                </a:cubicBezTo>
                <a:cubicBezTo>
                  <a:pt x="625658" y="1807727"/>
                  <a:pt x="618632" y="1800617"/>
                  <a:pt x="611184" y="1791475"/>
                </a:cubicBezTo>
                <a:cubicBezTo>
                  <a:pt x="633784" y="1767943"/>
                  <a:pt x="604327" y="1750252"/>
                  <a:pt x="606020" y="1718256"/>
                </a:cubicBezTo>
                <a:cubicBezTo>
                  <a:pt x="598317" y="1706743"/>
                  <a:pt x="564542" y="1721302"/>
                  <a:pt x="564119" y="1702596"/>
                </a:cubicBezTo>
                <a:cubicBezTo>
                  <a:pt x="560903" y="1682026"/>
                  <a:pt x="592815" y="1696417"/>
                  <a:pt x="606020" y="1692184"/>
                </a:cubicBezTo>
                <a:cubicBezTo>
                  <a:pt x="612960" y="1688713"/>
                  <a:pt x="615670" y="1681010"/>
                  <a:pt x="616431" y="1671276"/>
                </a:cubicBezTo>
                <a:cubicBezTo>
                  <a:pt x="620579" y="1649775"/>
                  <a:pt x="591460" y="1661456"/>
                  <a:pt x="595524" y="1639957"/>
                </a:cubicBezTo>
                <a:cubicBezTo>
                  <a:pt x="584350" y="1633692"/>
                  <a:pt x="566998" y="1633608"/>
                  <a:pt x="564119" y="1619048"/>
                </a:cubicBezTo>
                <a:cubicBezTo>
                  <a:pt x="559888" y="1593908"/>
                  <a:pt x="587059" y="1600172"/>
                  <a:pt x="579864" y="1571985"/>
                </a:cubicBezTo>
                <a:cubicBezTo>
                  <a:pt x="594001" y="1557679"/>
                  <a:pt x="592900" y="1585528"/>
                  <a:pt x="611184" y="1582396"/>
                </a:cubicBezTo>
                <a:cubicBezTo>
                  <a:pt x="631076" y="1554632"/>
                  <a:pt x="594847" y="1544897"/>
                  <a:pt x="579864" y="1535332"/>
                </a:cubicBezTo>
                <a:cubicBezTo>
                  <a:pt x="582996" y="1516541"/>
                  <a:pt x="578001" y="1505790"/>
                  <a:pt x="564119" y="1503929"/>
                </a:cubicBezTo>
                <a:cubicBezTo>
                  <a:pt x="574955" y="1493516"/>
                  <a:pt x="594169" y="1518911"/>
                  <a:pt x="616431" y="1514425"/>
                </a:cubicBezTo>
                <a:cubicBezTo>
                  <a:pt x="621087" y="1525428"/>
                  <a:pt x="624558" y="1537702"/>
                  <a:pt x="632176" y="1545828"/>
                </a:cubicBezTo>
                <a:cubicBezTo>
                  <a:pt x="663496" y="1540665"/>
                  <a:pt x="676785" y="1553532"/>
                  <a:pt x="689736" y="1566736"/>
                </a:cubicBezTo>
                <a:cubicBezTo>
                  <a:pt x="711068" y="1565466"/>
                  <a:pt x="740102" y="1571815"/>
                  <a:pt x="747212" y="1556240"/>
                </a:cubicBezTo>
                <a:cubicBezTo>
                  <a:pt x="766003" y="1574016"/>
                  <a:pt x="817554" y="1559034"/>
                  <a:pt x="830843" y="1582396"/>
                </a:cubicBezTo>
                <a:cubicBezTo>
                  <a:pt x="851667" y="1584004"/>
                  <a:pt x="844980" y="1558187"/>
                  <a:pt x="862248" y="1556240"/>
                </a:cubicBezTo>
                <a:cubicBezTo>
                  <a:pt x="863009" y="1520434"/>
                  <a:pt x="885526" y="1506383"/>
                  <a:pt x="898815" y="1483105"/>
                </a:cubicBezTo>
                <a:cubicBezTo>
                  <a:pt x="911851" y="1419450"/>
                  <a:pt x="857677" y="1423089"/>
                  <a:pt x="867495" y="1362820"/>
                </a:cubicBezTo>
                <a:cubicBezTo>
                  <a:pt x="873506" y="1358419"/>
                  <a:pt x="881462" y="1355880"/>
                  <a:pt x="893651" y="1357573"/>
                </a:cubicBezTo>
                <a:cubicBezTo>
                  <a:pt x="901270" y="1340643"/>
                  <a:pt x="903216" y="1309155"/>
                  <a:pt x="877991" y="1310509"/>
                </a:cubicBezTo>
                <a:cubicBezTo>
                  <a:pt x="861740" y="1311694"/>
                  <a:pt x="869188" y="1336496"/>
                  <a:pt x="867580" y="1352324"/>
                </a:cubicBezTo>
                <a:cubicBezTo>
                  <a:pt x="834822" y="1346738"/>
                  <a:pt x="824664" y="1318466"/>
                  <a:pt x="804857" y="1300013"/>
                </a:cubicBezTo>
                <a:cubicBezTo>
                  <a:pt x="776246" y="1304244"/>
                  <a:pt x="771675" y="1284353"/>
                  <a:pt x="747297" y="1284353"/>
                </a:cubicBezTo>
                <a:cubicBezTo>
                  <a:pt x="741625" y="1269878"/>
                  <a:pt x="721733" y="1251002"/>
                  <a:pt x="705481" y="1263445"/>
                </a:cubicBezTo>
                <a:cubicBezTo>
                  <a:pt x="708952" y="1282575"/>
                  <a:pt x="720463" y="1293748"/>
                  <a:pt x="736884" y="1300013"/>
                </a:cubicBezTo>
                <a:cubicBezTo>
                  <a:pt x="729436" y="1323122"/>
                  <a:pt x="754576" y="1313641"/>
                  <a:pt x="752544" y="1331332"/>
                </a:cubicBezTo>
                <a:cubicBezTo>
                  <a:pt x="721902" y="1320159"/>
                  <a:pt x="704126" y="1296119"/>
                  <a:pt x="679410" y="1279020"/>
                </a:cubicBezTo>
                <a:cubicBezTo>
                  <a:pt x="666627" y="1281982"/>
                  <a:pt x="668235" y="1299250"/>
                  <a:pt x="648090" y="1294680"/>
                </a:cubicBezTo>
                <a:cubicBezTo>
                  <a:pt x="638102" y="1295018"/>
                  <a:pt x="638525" y="1288078"/>
                  <a:pt x="632430" y="1284183"/>
                </a:cubicBezTo>
                <a:cubicBezTo>
                  <a:pt x="623626" y="1278681"/>
                  <a:pt x="609153" y="1275973"/>
                  <a:pt x="611522" y="1252863"/>
                </a:cubicBezTo>
                <a:cubicBezTo>
                  <a:pt x="605427" y="1253710"/>
                  <a:pt x="602211" y="1251679"/>
                  <a:pt x="601111" y="1247616"/>
                </a:cubicBezTo>
                <a:cubicBezTo>
                  <a:pt x="571992" y="1249901"/>
                  <a:pt x="563696" y="1254641"/>
                  <a:pt x="548799" y="1237120"/>
                </a:cubicBezTo>
                <a:cubicBezTo>
                  <a:pt x="569453" y="1219429"/>
                  <a:pt x="593493" y="1205123"/>
                  <a:pt x="595862" y="1169148"/>
                </a:cubicBezTo>
                <a:cubicBezTo>
                  <a:pt x="598063" y="1154674"/>
                  <a:pt x="576393" y="1164239"/>
                  <a:pt x="574955" y="1153404"/>
                </a:cubicBezTo>
                <a:cubicBezTo>
                  <a:pt x="549899" y="1157890"/>
                  <a:pt x="532377" y="1169994"/>
                  <a:pt x="522642" y="1189971"/>
                </a:cubicBezTo>
                <a:cubicBezTo>
                  <a:pt x="489121" y="1190480"/>
                  <a:pt x="477610" y="1182353"/>
                  <a:pt x="454670" y="1195219"/>
                </a:cubicBezTo>
                <a:cubicBezTo>
                  <a:pt x="461019" y="1218497"/>
                  <a:pt x="490814" y="1218327"/>
                  <a:pt x="506982" y="1231871"/>
                </a:cubicBezTo>
                <a:cubicBezTo>
                  <a:pt x="506982" y="1244060"/>
                  <a:pt x="506982" y="1256249"/>
                  <a:pt x="506982" y="1268439"/>
                </a:cubicBezTo>
                <a:cubicBezTo>
                  <a:pt x="498856" y="1275973"/>
                  <a:pt x="486583" y="1279443"/>
                  <a:pt x="475579" y="1284099"/>
                </a:cubicBezTo>
                <a:cubicBezTo>
                  <a:pt x="475579" y="1298066"/>
                  <a:pt x="475579" y="1312033"/>
                  <a:pt x="475579" y="1325915"/>
                </a:cubicBezTo>
                <a:cubicBezTo>
                  <a:pt x="492762" y="1343268"/>
                  <a:pt x="510962" y="1340135"/>
                  <a:pt x="527890" y="1336411"/>
                </a:cubicBezTo>
                <a:cubicBezTo>
                  <a:pt x="542450" y="1333195"/>
                  <a:pt x="541434" y="1324137"/>
                  <a:pt x="554046" y="1315503"/>
                </a:cubicBezTo>
                <a:cubicBezTo>
                  <a:pt x="560480" y="1311101"/>
                  <a:pt x="569283" y="1314319"/>
                  <a:pt x="574955" y="1310255"/>
                </a:cubicBezTo>
                <a:cubicBezTo>
                  <a:pt x="579611" y="1306869"/>
                  <a:pt x="578171" y="1301536"/>
                  <a:pt x="585451" y="1299843"/>
                </a:cubicBezTo>
                <a:cubicBezTo>
                  <a:pt x="599841" y="1296373"/>
                  <a:pt x="610083" y="1302298"/>
                  <a:pt x="627267" y="1299843"/>
                </a:cubicBezTo>
                <a:cubicBezTo>
                  <a:pt x="638440" y="1312456"/>
                  <a:pt x="646397" y="1320582"/>
                  <a:pt x="653422" y="1346907"/>
                </a:cubicBezTo>
                <a:cubicBezTo>
                  <a:pt x="660617" y="1373994"/>
                  <a:pt x="652830" y="1384914"/>
                  <a:pt x="632515" y="1404383"/>
                </a:cubicBezTo>
                <a:cubicBezTo>
                  <a:pt x="610761" y="1400066"/>
                  <a:pt x="588837" y="1411493"/>
                  <a:pt x="580202" y="1404383"/>
                </a:cubicBezTo>
                <a:cubicBezTo>
                  <a:pt x="561664" y="1407176"/>
                  <a:pt x="567336" y="1385845"/>
                  <a:pt x="548799" y="1388723"/>
                </a:cubicBezTo>
                <a:cubicBezTo>
                  <a:pt x="541772" y="1373063"/>
                  <a:pt x="538726" y="1353510"/>
                  <a:pt x="517479" y="1352156"/>
                </a:cubicBezTo>
                <a:cubicBezTo>
                  <a:pt x="492424" y="1361636"/>
                  <a:pt x="524927" y="1371117"/>
                  <a:pt x="517479" y="1393970"/>
                </a:cubicBezTo>
                <a:cubicBezTo>
                  <a:pt x="526282" y="1414794"/>
                  <a:pt x="549984" y="1420720"/>
                  <a:pt x="543635" y="1456695"/>
                </a:cubicBezTo>
                <a:cubicBezTo>
                  <a:pt x="530176" y="1459742"/>
                  <a:pt x="524251" y="1447637"/>
                  <a:pt x="517479" y="1441035"/>
                </a:cubicBezTo>
                <a:cubicBezTo>
                  <a:pt x="504781" y="1428676"/>
                  <a:pt x="500126" y="1423174"/>
                  <a:pt x="486075" y="1409630"/>
                </a:cubicBezTo>
                <a:cubicBezTo>
                  <a:pt x="469230" y="1410817"/>
                  <a:pt x="463982" y="1400404"/>
                  <a:pt x="444259" y="1404383"/>
                </a:cubicBezTo>
                <a:cubicBezTo>
                  <a:pt x="437742" y="1389993"/>
                  <a:pt x="417595" y="1389231"/>
                  <a:pt x="407692" y="1378227"/>
                </a:cubicBezTo>
                <a:cubicBezTo>
                  <a:pt x="408538" y="1372132"/>
                  <a:pt x="406507" y="1368916"/>
                  <a:pt x="402443" y="1367731"/>
                </a:cubicBezTo>
                <a:cubicBezTo>
                  <a:pt x="411924" y="1335479"/>
                  <a:pt x="386360" y="1310848"/>
                  <a:pt x="397196" y="1294511"/>
                </a:cubicBezTo>
                <a:cubicBezTo>
                  <a:pt x="389069" y="1278258"/>
                  <a:pt x="375863" y="1267085"/>
                  <a:pt x="365876" y="1252695"/>
                </a:cubicBezTo>
                <a:cubicBezTo>
                  <a:pt x="362236" y="1226454"/>
                  <a:pt x="386868" y="1228402"/>
                  <a:pt x="381620" y="1200383"/>
                </a:cubicBezTo>
                <a:cubicBezTo>
                  <a:pt x="379843" y="1181252"/>
                  <a:pt x="363674" y="1176513"/>
                  <a:pt x="350216" y="1169063"/>
                </a:cubicBezTo>
                <a:cubicBezTo>
                  <a:pt x="354363" y="1150525"/>
                  <a:pt x="387969" y="1161444"/>
                  <a:pt x="392032" y="1142907"/>
                </a:cubicBezTo>
                <a:cubicBezTo>
                  <a:pt x="396264" y="1147394"/>
                  <a:pt x="406337" y="1146039"/>
                  <a:pt x="407777" y="1153319"/>
                </a:cubicBezTo>
                <a:cubicBezTo>
                  <a:pt x="420389" y="1132834"/>
                  <a:pt x="461865" y="1141215"/>
                  <a:pt x="475748" y="1121999"/>
                </a:cubicBezTo>
                <a:cubicBezTo>
                  <a:pt x="515278" y="1124962"/>
                  <a:pt x="536271" y="1109302"/>
                  <a:pt x="559463" y="1095843"/>
                </a:cubicBezTo>
                <a:cubicBezTo>
                  <a:pt x="557687" y="1076714"/>
                  <a:pt x="565220" y="1066809"/>
                  <a:pt x="569876" y="1054027"/>
                </a:cubicBezTo>
                <a:cubicBezTo>
                  <a:pt x="587821" y="1047510"/>
                  <a:pt x="616939" y="1052250"/>
                  <a:pt x="632599" y="1043616"/>
                </a:cubicBezTo>
                <a:cubicBezTo>
                  <a:pt x="624981" y="1021607"/>
                  <a:pt x="575632" y="1041246"/>
                  <a:pt x="559463" y="1027956"/>
                </a:cubicBezTo>
                <a:cubicBezTo>
                  <a:pt x="543042" y="1025501"/>
                  <a:pt x="544651" y="1041076"/>
                  <a:pt x="538556" y="1048864"/>
                </a:cubicBezTo>
                <a:cubicBezTo>
                  <a:pt x="499449" y="1041076"/>
                  <a:pt x="498518" y="1071550"/>
                  <a:pt x="460172" y="1064524"/>
                </a:cubicBezTo>
                <a:cubicBezTo>
                  <a:pt x="452131" y="1056990"/>
                  <a:pt x="455602" y="1037775"/>
                  <a:pt x="454925" y="1022708"/>
                </a:cubicBezTo>
                <a:cubicBezTo>
                  <a:pt x="474224" y="1008911"/>
                  <a:pt x="493270" y="994859"/>
                  <a:pt x="522896" y="991388"/>
                </a:cubicBezTo>
                <a:cubicBezTo>
                  <a:pt x="519341" y="979199"/>
                  <a:pt x="505543" y="977421"/>
                  <a:pt x="501988" y="965232"/>
                </a:cubicBezTo>
                <a:cubicBezTo>
                  <a:pt x="489546" y="973697"/>
                  <a:pt x="474563" y="979623"/>
                  <a:pt x="470584" y="996637"/>
                </a:cubicBezTo>
                <a:cubicBezTo>
                  <a:pt x="454162" y="999092"/>
                  <a:pt x="456787" y="982500"/>
                  <a:pt x="444429" y="980977"/>
                </a:cubicBezTo>
                <a:cubicBezTo>
                  <a:pt x="433510" y="994436"/>
                  <a:pt x="414802" y="1000107"/>
                  <a:pt x="386953" y="996637"/>
                </a:cubicBezTo>
                <a:cubicBezTo>
                  <a:pt x="372817" y="1034559"/>
                  <a:pt x="412771" y="1028126"/>
                  <a:pt x="402613" y="1075021"/>
                </a:cubicBezTo>
                <a:cubicBezTo>
                  <a:pt x="416748" y="1089241"/>
                  <a:pt x="415648" y="1061477"/>
                  <a:pt x="434016" y="1064524"/>
                </a:cubicBezTo>
                <a:cubicBezTo>
                  <a:pt x="440788" y="1079760"/>
                  <a:pt x="440788" y="1101599"/>
                  <a:pt x="434016" y="1116835"/>
                </a:cubicBezTo>
                <a:cubicBezTo>
                  <a:pt x="416241" y="1111926"/>
                  <a:pt x="404814" y="1100754"/>
                  <a:pt x="397449" y="1085432"/>
                </a:cubicBezTo>
                <a:cubicBezTo>
                  <a:pt x="363336" y="1079506"/>
                  <a:pt x="339719" y="1063000"/>
                  <a:pt x="329477" y="1033120"/>
                </a:cubicBezTo>
                <a:cubicBezTo>
                  <a:pt x="327360" y="1010181"/>
                  <a:pt x="353263" y="1015090"/>
                  <a:pt x="366045" y="1006963"/>
                </a:cubicBezTo>
                <a:cubicBezTo>
                  <a:pt x="365282" y="995536"/>
                  <a:pt x="352840" y="995791"/>
                  <a:pt x="339889" y="996552"/>
                </a:cubicBezTo>
                <a:cubicBezTo>
                  <a:pt x="315595" y="968533"/>
                  <a:pt x="279112" y="952790"/>
                  <a:pt x="261421" y="918084"/>
                </a:cubicBezTo>
                <a:cubicBezTo>
                  <a:pt x="263622" y="893282"/>
                  <a:pt x="258881" y="875338"/>
                  <a:pt x="251010" y="860609"/>
                </a:cubicBezTo>
                <a:cubicBezTo>
                  <a:pt x="234333" y="852651"/>
                  <a:pt x="227985" y="858746"/>
                  <a:pt x="209193" y="860609"/>
                </a:cubicBezTo>
                <a:cubicBezTo>
                  <a:pt x="201405" y="830136"/>
                  <a:pt x="227393" y="833437"/>
                  <a:pt x="251010" y="834453"/>
                </a:cubicBezTo>
                <a:cubicBezTo>
                  <a:pt x="264299" y="823449"/>
                  <a:pt x="274118" y="808805"/>
                  <a:pt x="282328" y="792637"/>
                </a:cubicBezTo>
                <a:cubicBezTo>
                  <a:pt x="279874" y="777655"/>
                  <a:pt x="276319" y="763856"/>
                  <a:pt x="261421" y="761232"/>
                </a:cubicBezTo>
                <a:cubicBezTo>
                  <a:pt x="262437" y="735331"/>
                  <a:pt x="249655" y="715185"/>
                  <a:pt x="261421" y="693261"/>
                </a:cubicBezTo>
                <a:cubicBezTo>
                  <a:pt x="251940" y="669644"/>
                  <a:pt x="238820" y="649667"/>
                  <a:pt x="235265" y="620041"/>
                </a:cubicBezTo>
                <a:cubicBezTo>
                  <a:pt x="202675" y="624019"/>
                  <a:pt x="178043" y="636040"/>
                  <a:pt x="151634" y="646197"/>
                </a:cubicBezTo>
                <a:cubicBezTo>
                  <a:pt x="151717" y="663466"/>
                  <a:pt x="181174" y="651445"/>
                  <a:pt x="188201" y="661856"/>
                </a:cubicBezTo>
                <a:cubicBezTo>
                  <a:pt x="189639" y="680734"/>
                  <a:pt x="167547" y="675993"/>
                  <a:pt x="167292" y="693261"/>
                </a:cubicBezTo>
                <a:cubicBezTo>
                  <a:pt x="143338" y="694616"/>
                  <a:pt x="141983" y="698848"/>
                  <a:pt x="120229" y="693261"/>
                </a:cubicBezTo>
                <a:cubicBezTo>
                  <a:pt x="110326" y="675485"/>
                  <a:pt x="148671" y="667866"/>
                  <a:pt x="135889" y="630537"/>
                </a:cubicBezTo>
                <a:cubicBezTo>
                  <a:pt x="130725" y="616909"/>
                  <a:pt x="95004" y="616570"/>
                  <a:pt x="83577" y="625289"/>
                </a:cubicBezTo>
                <a:cubicBezTo>
                  <a:pt x="66479" y="637816"/>
                  <a:pt x="57929" y="658893"/>
                  <a:pt x="41761" y="672352"/>
                </a:cubicBezTo>
                <a:cubicBezTo>
                  <a:pt x="26779" y="675146"/>
                  <a:pt x="16410" y="673326"/>
                  <a:pt x="7130" y="670417"/>
                </a:cubicBezTo>
                <a:lnTo>
                  <a:pt x="0" y="668266"/>
                </a:lnTo>
                <a:lnTo>
                  <a:pt x="0" y="535325"/>
                </a:lnTo>
                <a:lnTo>
                  <a:pt x="4982" y="529533"/>
                </a:lnTo>
                <a:cubicBezTo>
                  <a:pt x="12759" y="512809"/>
                  <a:pt x="11775" y="485812"/>
                  <a:pt x="4602" y="468860"/>
                </a:cubicBezTo>
                <a:lnTo>
                  <a:pt x="0" y="470850"/>
                </a:lnTo>
                <a:close/>
              </a:path>
            </a:pathLst>
          </a:custGeom>
          <a:gradFill>
            <a:gsLst>
              <a:gs pos="0">
                <a:schemeClr val="dk1"/>
              </a:gs>
              <a:gs pos="100000">
                <a:schemeClr val="lt1"/>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60" name="Google Shape;160;p2"/>
          <p:cNvSpPr/>
          <p:nvPr/>
        </p:nvSpPr>
        <p:spPr>
          <a:xfrm rot="-5400000">
            <a:off x="2082764" y="4374620"/>
            <a:ext cx="1963553" cy="3003204"/>
          </a:xfrm>
          <a:custGeom>
            <a:rect b="b" l="l" r="r" t="t"/>
            <a:pathLst>
              <a:path extrusionOk="0" h="3112129" w="2034770">
                <a:moveTo>
                  <a:pt x="669354" y="3012857"/>
                </a:moveTo>
                <a:cubicBezTo>
                  <a:pt x="673674" y="3010947"/>
                  <a:pt x="679566" y="3011297"/>
                  <a:pt x="683118" y="3013827"/>
                </a:cubicBezTo>
                <a:cubicBezTo>
                  <a:pt x="688500" y="3026849"/>
                  <a:pt x="672139" y="3030616"/>
                  <a:pt x="665035" y="3025450"/>
                </a:cubicBezTo>
                <a:cubicBezTo>
                  <a:pt x="662291" y="3018938"/>
                  <a:pt x="665035" y="3014768"/>
                  <a:pt x="669354" y="3012857"/>
                </a:cubicBezTo>
                <a:close/>
                <a:moveTo>
                  <a:pt x="144411" y="2993162"/>
                </a:moveTo>
                <a:cubicBezTo>
                  <a:pt x="160879" y="2990363"/>
                  <a:pt x="166907" y="3003387"/>
                  <a:pt x="179607" y="3006616"/>
                </a:cubicBezTo>
                <a:cubicBezTo>
                  <a:pt x="180576" y="3024376"/>
                  <a:pt x="150762" y="3021361"/>
                  <a:pt x="139460" y="3030832"/>
                </a:cubicBezTo>
                <a:cubicBezTo>
                  <a:pt x="128158" y="3040305"/>
                  <a:pt x="136555" y="3063017"/>
                  <a:pt x="118149" y="3067644"/>
                </a:cubicBezTo>
                <a:cubicBezTo>
                  <a:pt x="101249" y="3074102"/>
                  <a:pt x="99743" y="3057741"/>
                  <a:pt x="90702" y="3052683"/>
                </a:cubicBezTo>
                <a:cubicBezTo>
                  <a:pt x="75095" y="3066030"/>
                  <a:pt x="61534" y="3080883"/>
                  <a:pt x="50447" y="3097350"/>
                </a:cubicBezTo>
                <a:lnTo>
                  <a:pt x="0" y="3107246"/>
                </a:lnTo>
                <a:lnTo>
                  <a:pt x="0" y="3085222"/>
                </a:lnTo>
                <a:lnTo>
                  <a:pt x="20848" y="3070550"/>
                </a:lnTo>
                <a:cubicBezTo>
                  <a:pt x="37100" y="3067751"/>
                  <a:pt x="53245" y="3064953"/>
                  <a:pt x="63363" y="3058065"/>
                </a:cubicBezTo>
                <a:cubicBezTo>
                  <a:pt x="68206" y="3042028"/>
                  <a:pt x="88011" y="3036000"/>
                  <a:pt x="92532" y="3019747"/>
                </a:cubicBezTo>
                <a:cubicBezTo>
                  <a:pt x="120624" y="3018132"/>
                  <a:pt x="129343" y="3003495"/>
                  <a:pt x="144411" y="2993162"/>
                </a:cubicBezTo>
                <a:close/>
                <a:moveTo>
                  <a:pt x="984209" y="2987376"/>
                </a:moveTo>
                <a:cubicBezTo>
                  <a:pt x="988367" y="2986138"/>
                  <a:pt x="993479" y="2986702"/>
                  <a:pt x="996546" y="2988855"/>
                </a:cubicBezTo>
                <a:cubicBezTo>
                  <a:pt x="995040" y="2992408"/>
                  <a:pt x="993747" y="2996067"/>
                  <a:pt x="994932" y="3001449"/>
                </a:cubicBezTo>
                <a:cubicBezTo>
                  <a:pt x="984706" y="3006401"/>
                  <a:pt x="985460" y="2995205"/>
                  <a:pt x="977602" y="2996713"/>
                </a:cubicBezTo>
                <a:cubicBezTo>
                  <a:pt x="976849" y="2991654"/>
                  <a:pt x="980051" y="2988614"/>
                  <a:pt x="984209" y="2987376"/>
                </a:cubicBezTo>
                <a:close/>
                <a:moveTo>
                  <a:pt x="49694" y="2864861"/>
                </a:moveTo>
                <a:cubicBezTo>
                  <a:pt x="65409" y="2864001"/>
                  <a:pt x="69823" y="2890372"/>
                  <a:pt x="60566" y="2899413"/>
                </a:cubicBezTo>
                <a:cubicBezTo>
                  <a:pt x="46359" y="2897906"/>
                  <a:pt x="39900" y="2874549"/>
                  <a:pt x="49694" y="2864861"/>
                </a:cubicBezTo>
                <a:close/>
                <a:moveTo>
                  <a:pt x="1070813" y="2847748"/>
                </a:moveTo>
                <a:cubicBezTo>
                  <a:pt x="1072965" y="2858188"/>
                  <a:pt x="1073720" y="2870460"/>
                  <a:pt x="1080178" y="2874549"/>
                </a:cubicBezTo>
                <a:cubicBezTo>
                  <a:pt x="1101597" y="2871966"/>
                  <a:pt x="1132273" y="2862063"/>
                  <a:pt x="1134318" y="2900596"/>
                </a:cubicBezTo>
                <a:cubicBezTo>
                  <a:pt x="1118818" y="2905009"/>
                  <a:pt x="1113005" y="2915881"/>
                  <a:pt x="1102027" y="2923199"/>
                </a:cubicBezTo>
                <a:cubicBezTo>
                  <a:pt x="1087818" y="2929011"/>
                  <a:pt x="1090509" y="2909853"/>
                  <a:pt x="1079209" y="2911359"/>
                </a:cubicBezTo>
                <a:cubicBezTo>
                  <a:pt x="1069736" y="2910283"/>
                  <a:pt x="1065217" y="2901888"/>
                  <a:pt x="1059727" y="2894784"/>
                </a:cubicBezTo>
                <a:cubicBezTo>
                  <a:pt x="1068122" y="2882298"/>
                  <a:pt x="1051654" y="2853022"/>
                  <a:pt x="1070813" y="2847748"/>
                </a:cubicBezTo>
                <a:close/>
                <a:moveTo>
                  <a:pt x="355374" y="2841397"/>
                </a:moveTo>
                <a:cubicBezTo>
                  <a:pt x="355266" y="2844949"/>
                  <a:pt x="357527" y="2844842"/>
                  <a:pt x="360002" y="2844626"/>
                </a:cubicBezTo>
                <a:cubicBezTo>
                  <a:pt x="363231" y="2854744"/>
                  <a:pt x="357095" y="2858619"/>
                  <a:pt x="346656" y="2859479"/>
                </a:cubicBezTo>
                <a:cubicBezTo>
                  <a:pt x="343534" y="2849470"/>
                  <a:pt x="344719" y="2842259"/>
                  <a:pt x="355374" y="2841397"/>
                </a:cubicBezTo>
                <a:close/>
                <a:moveTo>
                  <a:pt x="968777" y="2827081"/>
                </a:moveTo>
                <a:cubicBezTo>
                  <a:pt x="975019" y="2827943"/>
                  <a:pt x="979862" y="2830849"/>
                  <a:pt x="986106" y="2831817"/>
                </a:cubicBezTo>
                <a:cubicBezTo>
                  <a:pt x="981154" y="2837523"/>
                  <a:pt x="984706" y="2849039"/>
                  <a:pt x="973512" y="2850653"/>
                </a:cubicBezTo>
                <a:cubicBezTo>
                  <a:pt x="970499" y="2841720"/>
                  <a:pt x="962535" y="2835908"/>
                  <a:pt x="968777" y="2827081"/>
                </a:cubicBezTo>
                <a:close/>
                <a:moveTo>
                  <a:pt x="1352169" y="2825036"/>
                </a:moveTo>
                <a:cubicBezTo>
                  <a:pt x="1363470" y="2834400"/>
                  <a:pt x="1359379" y="2855174"/>
                  <a:pt x="1360672" y="2868305"/>
                </a:cubicBezTo>
                <a:cubicBezTo>
                  <a:pt x="1337960" y="2871642"/>
                  <a:pt x="1322999" y="2863461"/>
                  <a:pt x="1321493" y="2835154"/>
                </a:cubicBezTo>
                <a:cubicBezTo>
                  <a:pt x="1326013" y="2827943"/>
                  <a:pt x="1340975" y="2827727"/>
                  <a:pt x="1352169" y="2825036"/>
                </a:cubicBezTo>
                <a:close/>
                <a:moveTo>
                  <a:pt x="1508451" y="2810721"/>
                </a:moveTo>
                <a:cubicBezTo>
                  <a:pt x="1516741" y="2819546"/>
                  <a:pt x="1522767" y="2850545"/>
                  <a:pt x="1518570" y="2861740"/>
                </a:cubicBezTo>
                <a:cubicBezTo>
                  <a:pt x="1510820" y="2865075"/>
                  <a:pt x="1509205" y="2858511"/>
                  <a:pt x="1505222" y="2856250"/>
                </a:cubicBezTo>
                <a:cubicBezTo>
                  <a:pt x="1495428" y="2850653"/>
                  <a:pt x="1479283" y="2848608"/>
                  <a:pt x="1478637" y="2824714"/>
                </a:cubicBezTo>
                <a:cubicBezTo>
                  <a:pt x="1483589" y="2816749"/>
                  <a:pt x="1493168" y="2811690"/>
                  <a:pt x="1508451" y="2810721"/>
                </a:cubicBezTo>
                <a:close/>
                <a:moveTo>
                  <a:pt x="1213430" y="2762609"/>
                </a:moveTo>
                <a:cubicBezTo>
                  <a:pt x="1222579" y="2768851"/>
                  <a:pt x="1220210" y="2784566"/>
                  <a:pt x="1219564" y="2794038"/>
                </a:cubicBezTo>
                <a:cubicBezTo>
                  <a:pt x="1208262" y="2794577"/>
                  <a:pt x="1192763" y="2765084"/>
                  <a:pt x="1213430" y="2762609"/>
                </a:cubicBezTo>
                <a:close/>
                <a:moveTo>
                  <a:pt x="1223398" y="2707570"/>
                </a:moveTo>
                <a:cubicBezTo>
                  <a:pt x="1228793" y="2705619"/>
                  <a:pt x="1235870" y="2706050"/>
                  <a:pt x="1239476" y="2708471"/>
                </a:cubicBezTo>
                <a:cubicBezTo>
                  <a:pt x="1241843" y="2714606"/>
                  <a:pt x="1236999" y="2716004"/>
                  <a:pt x="1237861" y="2721064"/>
                </a:cubicBezTo>
                <a:cubicBezTo>
                  <a:pt x="1227420" y="2726554"/>
                  <a:pt x="1226559" y="2717513"/>
                  <a:pt x="1217410" y="2720956"/>
                </a:cubicBezTo>
                <a:cubicBezTo>
                  <a:pt x="1214289" y="2713852"/>
                  <a:pt x="1218003" y="2709520"/>
                  <a:pt x="1223398" y="2707570"/>
                </a:cubicBezTo>
                <a:close/>
                <a:moveTo>
                  <a:pt x="0" y="2697625"/>
                </a:moveTo>
                <a:lnTo>
                  <a:pt x="9438" y="2706614"/>
                </a:lnTo>
                <a:cubicBezTo>
                  <a:pt x="16784" y="2710920"/>
                  <a:pt x="24937" y="2714014"/>
                  <a:pt x="33009" y="2717189"/>
                </a:cubicBezTo>
                <a:cubicBezTo>
                  <a:pt x="22353" y="2731612"/>
                  <a:pt x="18372" y="2750664"/>
                  <a:pt x="24184" y="2776065"/>
                </a:cubicBezTo>
                <a:cubicBezTo>
                  <a:pt x="14497" y="2782093"/>
                  <a:pt x="14281" y="2794471"/>
                  <a:pt x="9115" y="2803512"/>
                </a:cubicBezTo>
                <a:lnTo>
                  <a:pt x="0" y="2805313"/>
                </a:lnTo>
                <a:close/>
                <a:moveTo>
                  <a:pt x="1631460" y="2696351"/>
                </a:moveTo>
                <a:cubicBezTo>
                  <a:pt x="1635110" y="2697135"/>
                  <a:pt x="1638662" y="2699079"/>
                  <a:pt x="1642348" y="2702766"/>
                </a:cubicBezTo>
                <a:cubicBezTo>
                  <a:pt x="1641703" y="2711377"/>
                  <a:pt x="1634813" y="2715896"/>
                  <a:pt x="1639119" y="2727844"/>
                </a:cubicBezTo>
                <a:cubicBezTo>
                  <a:pt x="1624158" y="2734840"/>
                  <a:pt x="1604784" y="2738930"/>
                  <a:pt x="1603601" y="2755183"/>
                </a:cubicBezTo>
                <a:cubicBezTo>
                  <a:pt x="1591223" y="2754967"/>
                  <a:pt x="1589178" y="2739468"/>
                  <a:pt x="1579383" y="2735485"/>
                </a:cubicBezTo>
                <a:cubicBezTo>
                  <a:pt x="1581858" y="2724615"/>
                  <a:pt x="1585195" y="2714390"/>
                  <a:pt x="1589716" y="2704919"/>
                </a:cubicBezTo>
                <a:cubicBezTo>
                  <a:pt x="1602363" y="2703035"/>
                  <a:pt x="1611834" y="2698810"/>
                  <a:pt x="1619987" y="2696900"/>
                </a:cubicBezTo>
                <a:cubicBezTo>
                  <a:pt x="1624064" y="2695944"/>
                  <a:pt x="1627811" y="2695568"/>
                  <a:pt x="1631460" y="2696351"/>
                </a:cubicBezTo>
                <a:close/>
                <a:moveTo>
                  <a:pt x="1560985" y="2567730"/>
                </a:moveTo>
                <a:cubicBezTo>
                  <a:pt x="1576868" y="2569965"/>
                  <a:pt x="1586273" y="2586897"/>
                  <a:pt x="1584659" y="2595776"/>
                </a:cubicBezTo>
                <a:cubicBezTo>
                  <a:pt x="1579385" y="2603527"/>
                  <a:pt x="1562163" y="2603419"/>
                  <a:pt x="1550107" y="2606648"/>
                </a:cubicBezTo>
                <a:cubicBezTo>
                  <a:pt x="1542897" y="2601482"/>
                  <a:pt x="1538484" y="2578771"/>
                  <a:pt x="1543111" y="2571236"/>
                </a:cubicBezTo>
                <a:cubicBezTo>
                  <a:pt x="1549677" y="2567873"/>
                  <a:pt x="1555691" y="2566985"/>
                  <a:pt x="1560985" y="2567730"/>
                </a:cubicBezTo>
                <a:close/>
                <a:moveTo>
                  <a:pt x="85965" y="2551432"/>
                </a:moveTo>
                <a:cubicBezTo>
                  <a:pt x="92101" y="2555630"/>
                  <a:pt x="93932" y="2564995"/>
                  <a:pt x="89841" y="2571129"/>
                </a:cubicBezTo>
                <a:cubicBezTo>
                  <a:pt x="81984" y="2574466"/>
                  <a:pt x="78971" y="2570485"/>
                  <a:pt x="73373" y="2570269"/>
                </a:cubicBezTo>
                <a:cubicBezTo>
                  <a:pt x="71866" y="2560151"/>
                  <a:pt x="76064" y="2553907"/>
                  <a:pt x="85965" y="2551432"/>
                </a:cubicBezTo>
                <a:close/>
                <a:moveTo>
                  <a:pt x="123422" y="2531950"/>
                </a:moveTo>
                <a:cubicBezTo>
                  <a:pt x="128831" y="2529986"/>
                  <a:pt x="135908" y="2530389"/>
                  <a:pt x="139460" y="2532811"/>
                </a:cubicBezTo>
                <a:cubicBezTo>
                  <a:pt x="141829" y="2538947"/>
                  <a:pt x="137092" y="2540346"/>
                  <a:pt x="137846" y="2545405"/>
                </a:cubicBezTo>
                <a:cubicBezTo>
                  <a:pt x="127406" y="2550787"/>
                  <a:pt x="126544" y="2541852"/>
                  <a:pt x="117395" y="2545297"/>
                </a:cubicBezTo>
                <a:cubicBezTo>
                  <a:pt x="114274" y="2538247"/>
                  <a:pt x="118014" y="2533914"/>
                  <a:pt x="123422" y="2531950"/>
                </a:cubicBezTo>
                <a:close/>
                <a:moveTo>
                  <a:pt x="1803137" y="2431424"/>
                </a:moveTo>
                <a:cubicBezTo>
                  <a:pt x="1818122" y="2433190"/>
                  <a:pt x="1826053" y="2445521"/>
                  <a:pt x="1837920" y="2451979"/>
                </a:cubicBezTo>
                <a:cubicBezTo>
                  <a:pt x="1840611" y="2465109"/>
                  <a:pt x="1843194" y="2478241"/>
                  <a:pt x="1845777" y="2491372"/>
                </a:cubicBezTo>
                <a:cubicBezTo>
                  <a:pt x="1825650" y="2512038"/>
                  <a:pt x="1788946" y="2508270"/>
                  <a:pt x="1758486" y="2504396"/>
                </a:cubicBezTo>
                <a:cubicBezTo>
                  <a:pt x="1767205" y="2480716"/>
                  <a:pt x="1768173" y="2451763"/>
                  <a:pt x="1785395" y="2433789"/>
                </a:cubicBezTo>
                <a:cubicBezTo>
                  <a:pt x="1792364" y="2431421"/>
                  <a:pt x="1798143" y="2430835"/>
                  <a:pt x="1803137" y="2431424"/>
                </a:cubicBezTo>
                <a:close/>
                <a:moveTo>
                  <a:pt x="1694444" y="2427114"/>
                </a:moveTo>
                <a:cubicBezTo>
                  <a:pt x="1703271" y="2430881"/>
                  <a:pt x="1714571" y="2430989"/>
                  <a:pt x="1724259" y="2433572"/>
                </a:cubicBezTo>
                <a:cubicBezTo>
                  <a:pt x="1726412" y="2452085"/>
                  <a:pt x="1715862" y="2462096"/>
                  <a:pt x="1702947" y="2470383"/>
                </a:cubicBezTo>
                <a:cubicBezTo>
                  <a:pt x="1686802" y="2462848"/>
                  <a:pt x="1691968" y="2441107"/>
                  <a:pt x="1694444" y="2427114"/>
                </a:cubicBezTo>
                <a:close/>
                <a:moveTo>
                  <a:pt x="154527" y="2276859"/>
                </a:moveTo>
                <a:cubicBezTo>
                  <a:pt x="137737" y="2278044"/>
                  <a:pt x="150330" y="2299032"/>
                  <a:pt x="134831" y="2301077"/>
                </a:cubicBezTo>
                <a:cubicBezTo>
                  <a:pt x="136445" y="2308934"/>
                  <a:pt x="137952" y="2316792"/>
                  <a:pt x="139458" y="2324649"/>
                </a:cubicBezTo>
                <a:cubicBezTo>
                  <a:pt x="144626" y="2323681"/>
                  <a:pt x="149899" y="2322604"/>
                  <a:pt x="155173" y="2321528"/>
                </a:cubicBezTo>
                <a:cubicBezTo>
                  <a:pt x="153559" y="2306459"/>
                  <a:pt x="163892" y="2286438"/>
                  <a:pt x="154527" y="2276859"/>
                </a:cubicBezTo>
                <a:close/>
                <a:moveTo>
                  <a:pt x="1512326" y="2144575"/>
                </a:moveTo>
                <a:cubicBezTo>
                  <a:pt x="1530302" y="2141670"/>
                  <a:pt x="1536223" y="2165134"/>
                  <a:pt x="1516956" y="2168147"/>
                </a:cubicBezTo>
                <a:cubicBezTo>
                  <a:pt x="1507806" y="2162335"/>
                  <a:pt x="1512972" y="2154048"/>
                  <a:pt x="1512326" y="2144575"/>
                </a:cubicBezTo>
                <a:close/>
                <a:moveTo>
                  <a:pt x="1969556" y="2103675"/>
                </a:moveTo>
                <a:cubicBezTo>
                  <a:pt x="1979674" y="2102169"/>
                  <a:pt x="1979996" y="2115299"/>
                  <a:pt x="1982043" y="2125741"/>
                </a:cubicBezTo>
                <a:cubicBezTo>
                  <a:pt x="1965465" y="2130368"/>
                  <a:pt x="1968588" y="2113578"/>
                  <a:pt x="1969556" y="2103675"/>
                </a:cubicBezTo>
                <a:close/>
                <a:moveTo>
                  <a:pt x="2007659" y="1985924"/>
                </a:moveTo>
                <a:cubicBezTo>
                  <a:pt x="2028647" y="1979466"/>
                  <a:pt x="2042210" y="2005191"/>
                  <a:pt x="2030370" y="2018215"/>
                </a:cubicBezTo>
                <a:cubicBezTo>
                  <a:pt x="2015839" y="2021228"/>
                  <a:pt x="2006367" y="2016708"/>
                  <a:pt x="1996573" y="2012617"/>
                </a:cubicBezTo>
                <a:cubicBezTo>
                  <a:pt x="1995711" y="2000671"/>
                  <a:pt x="1999586" y="1991844"/>
                  <a:pt x="2007659" y="1985924"/>
                </a:cubicBezTo>
                <a:close/>
                <a:moveTo>
                  <a:pt x="1178986" y="1985711"/>
                </a:moveTo>
                <a:cubicBezTo>
                  <a:pt x="1165854" y="1988294"/>
                  <a:pt x="1152723" y="1990877"/>
                  <a:pt x="1139699" y="1993459"/>
                </a:cubicBezTo>
                <a:cubicBezTo>
                  <a:pt x="1133242" y="2004977"/>
                  <a:pt x="1127645" y="2017139"/>
                  <a:pt x="1122263" y="2029517"/>
                </a:cubicBezTo>
                <a:cubicBezTo>
                  <a:pt x="1114405" y="2031024"/>
                  <a:pt x="1106548" y="2032638"/>
                  <a:pt x="1098691" y="2034145"/>
                </a:cubicBezTo>
                <a:cubicBezTo>
                  <a:pt x="1093418" y="2045339"/>
                  <a:pt x="1102135" y="2066005"/>
                  <a:pt x="1089865" y="2072571"/>
                </a:cubicBezTo>
                <a:cubicBezTo>
                  <a:pt x="1067585" y="2076983"/>
                  <a:pt x="1045412" y="2081289"/>
                  <a:pt x="1023132" y="2085702"/>
                </a:cubicBezTo>
                <a:cubicBezTo>
                  <a:pt x="1009678" y="2083764"/>
                  <a:pt x="1016028" y="2052335"/>
                  <a:pt x="997300" y="2058147"/>
                </a:cubicBezTo>
                <a:cubicBezTo>
                  <a:pt x="979218" y="2075369"/>
                  <a:pt x="991918" y="2086778"/>
                  <a:pt x="1002574" y="2106045"/>
                </a:cubicBezTo>
                <a:cubicBezTo>
                  <a:pt x="1014629" y="2101631"/>
                  <a:pt x="1017859" y="2110350"/>
                  <a:pt x="1030881" y="2104538"/>
                </a:cubicBezTo>
                <a:cubicBezTo>
                  <a:pt x="1037339" y="2113687"/>
                  <a:pt x="1044335" y="2121760"/>
                  <a:pt x="1052086" y="2128970"/>
                </a:cubicBezTo>
                <a:cubicBezTo>
                  <a:pt x="1066079" y="2133492"/>
                  <a:pt x="1092663" y="2119391"/>
                  <a:pt x="1098367" y="2136183"/>
                </a:cubicBezTo>
                <a:cubicBezTo>
                  <a:pt x="1096861" y="2152220"/>
                  <a:pt x="1086852" y="2162552"/>
                  <a:pt x="1067693" y="2166751"/>
                </a:cubicBezTo>
                <a:cubicBezTo>
                  <a:pt x="1063926" y="2174499"/>
                  <a:pt x="1062634" y="2183756"/>
                  <a:pt x="1051117" y="2186339"/>
                </a:cubicBezTo>
                <a:cubicBezTo>
                  <a:pt x="1017751" y="2188922"/>
                  <a:pt x="1007633" y="2207220"/>
                  <a:pt x="988259" y="2219168"/>
                </a:cubicBezTo>
                <a:cubicBezTo>
                  <a:pt x="976957" y="2221859"/>
                  <a:pt x="962104" y="2222075"/>
                  <a:pt x="957583" y="2229286"/>
                </a:cubicBezTo>
                <a:cubicBezTo>
                  <a:pt x="955968" y="2253180"/>
                  <a:pt x="963611" y="2304090"/>
                  <a:pt x="979326" y="2318945"/>
                </a:cubicBezTo>
                <a:cubicBezTo>
                  <a:pt x="1001928" y="2317115"/>
                  <a:pt x="1008386" y="2304306"/>
                  <a:pt x="1019473" y="2294727"/>
                </a:cubicBezTo>
                <a:cubicBezTo>
                  <a:pt x="1026037" y="2277183"/>
                  <a:pt x="1005480" y="2258455"/>
                  <a:pt x="1018719" y="2249950"/>
                </a:cubicBezTo>
                <a:cubicBezTo>
                  <a:pt x="1034864" y="2244569"/>
                  <a:pt x="1022916" y="2281057"/>
                  <a:pt x="1039922" y="2274384"/>
                </a:cubicBezTo>
                <a:cubicBezTo>
                  <a:pt x="1045198" y="2282025"/>
                  <a:pt x="1054239" y="2263837"/>
                  <a:pt x="1047888" y="2252427"/>
                </a:cubicBezTo>
                <a:cubicBezTo>
                  <a:pt x="1061449" y="2237680"/>
                  <a:pt x="1066509" y="2217230"/>
                  <a:pt x="1083299" y="2204637"/>
                </a:cubicBezTo>
                <a:cubicBezTo>
                  <a:pt x="1105580" y="2193444"/>
                  <a:pt x="1114405" y="2173209"/>
                  <a:pt x="1140775" y="2164812"/>
                </a:cubicBezTo>
                <a:cubicBezTo>
                  <a:pt x="1137977" y="2141887"/>
                  <a:pt x="1121509" y="2139196"/>
                  <a:pt x="1109455" y="2130155"/>
                </a:cubicBezTo>
                <a:cubicBezTo>
                  <a:pt x="1152723" y="2092374"/>
                  <a:pt x="1192655" y="2139734"/>
                  <a:pt x="1233556" y="2138443"/>
                </a:cubicBezTo>
                <a:cubicBezTo>
                  <a:pt x="1229789" y="2131985"/>
                  <a:pt x="1241951" y="2119821"/>
                  <a:pt x="1229681" y="2118853"/>
                </a:cubicBezTo>
                <a:cubicBezTo>
                  <a:pt x="1226668" y="2111534"/>
                  <a:pt x="1213859" y="2118745"/>
                  <a:pt x="1214828" y="2105399"/>
                </a:cubicBezTo>
                <a:cubicBezTo>
                  <a:pt x="1211275" y="2088177"/>
                  <a:pt x="1204925" y="2069126"/>
                  <a:pt x="1218917" y="2063745"/>
                </a:cubicBezTo>
                <a:cubicBezTo>
                  <a:pt x="1226452" y="2071063"/>
                  <a:pt x="1240336" y="2069019"/>
                  <a:pt x="1243135" y="2083441"/>
                </a:cubicBezTo>
                <a:cubicBezTo>
                  <a:pt x="1249593" y="2097972"/>
                  <a:pt x="1236355" y="2099264"/>
                  <a:pt x="1236031" y="2109274"/>
                </a:cubicBezTo>
                <a:cubicBezTo>
                  <a:pt x="1252176" y="2107229"/>
                  <a:pt x="1264662" y="2110672"/>
                  <a:pt x="1280808" y="2108628"/>
                </a:cubicBezTo>
                <a:cubicBezTo>
                  <a:pt x="1285651" y="2123374"/>
                  <a:pt x="1303733" y="2118423"/>
                  <a:pt x="1312882" y="2126710"/>
                </a:cubicBezTo>
                <a:cubicBezTo>
                  <a:pt x="1311914" y="2135536"/>
                  <a:pt x="1305886" y="2146300"/>
                  <a:pt x="1313635" y="2151036"/>
                </a:cubicBezTo>
                <a:cubicBezTo>
                  <a:pt x="1333439" y="2148669"/>
                  <a:pt x="1340005" y="2134460"/>
                  <a:pt x="1340436" y="2121328"/>
                </a:cubicBezTo>
                <a:cubicBezTo>
                  <a:pt x="1340974" y="2101523"/>
                  <a:pt x="1319664" y="2087639"/>
                  <a:pt x="1314711" y="2073324"/>
                </a:cubicBezTo>
                <a:cubicBezTo>
                  <a:pt x="1325691" y="2058471"/>
                  <a:pt x="1333117" y="2037052"/>
                  <a:pt x="1319448" y="2015095"/>
                </a:cubicBezTo>
                <a:cubicBezTo>
                  <a:pt x="1296415" y="2022305"/>
                  <a:pt x="1288342" y="2039743"/>
                  <a:pt x="1254975" y="2040065"/>
                </a:cubicBezTo>
                <a:cubicBezTo>
                  <a:pt x="1243243" y="2028871"/>
                  <a:pt x="1234416" y="2013048"/>
                  <a:pt x="1226022" y="1996797"/>
                </a:cubicBezTo>
                <a:cubicBezTo>
                  <a:pt x="1207293" y="1997657"/>
                  <a:pt x="1194915" y="1988940"/>
                  <a:pt x="1178986" y="1985711"/>
                </a:cubicBezTo>
                <a:close/>
                <a:moveTo>
                  <a:pt x="1947907" y="1871160"/>
                </a:moveTo>
                <a:cubicBezTo>
                  <a:pt x="1953383" y="1870757"/>
                  <a:pt x="1959008" y="1873716"/>
                  <a:pt x="1958576" y="1881304"/>
                </a:cubicBezTo>
                <a:cubicBezTo>
                  <a:pt x="1949751" y="1884318"/>
                  <a:pt x="1943401" y="1883672"/>
                  <a:pt x="1938126" y="1881196"/>
                </a:cubicBezTo>
                <a:cubicBezTo>
                  <a:pt x="1937103" y="1875331"/>
                  <a:pt x="1942431" y="1871564"/>
                  <a:pt x="1947907" y="1871160"/>
                </a:cubicBezTo>
                <a:close/>
                <a:moveTo>
                  <a:pt x="1028620" y="1843741"/>
                </a:moveTo>
                <a:cubicBezTo>
                  <a:pt x="1027652" y="1863652"/>
                  <a:pt x="1014629" y="1875386"/>
                  <a:pt x="1000207" y="1886041"/>
                </a:cubicBezTo>
                <a:cubicBezTo>
                  <a:pt x="997408" y="1909183"/>
                  <a:pt x="987935" y="1927803"/>
                  <a:pt x="970177" y="1940934"/>
                </a:cubicBezTo>
                <a:cubicBezTo>
                  <a:pt x="973728" y="1956003"/>
                  <a:pt x="973944" y="1976023"/>
                  <a:pt x="985784" y="1978606"/>
                </a:cubicBezTo>
                <a:cubicBezTo>
                  <a:pt x="991488" y="1959340"/>
                  <a:pt x="1030451" y="1957187"/>
                  <a:pt x="1051010" y="1957617"/>
                </a:cubicBezTo>
                <a:cubicBezTo>
                  <a:pt x="1082009" y="1934906"/>
                  <a:pt x="1070168" y="1850306"/>
                  <a:pt x="1028620" y="1843741"/>
                </a:cubicBezTo>
                <a:close/>
                <a:moveTo>
                  <a:pt x="1096969" y="1838360"/>
                </a:moveTo>
                <a:cubicBezTo>
                  <a:pt x="1092017" y="1872587"/>
                  <a:pt x="1112468" y="1923820"/>
                  <a:pt x="1103641" y="1955465"/>
                </a:cubicBezTo>
                <a:cubicBezTo>
                  <a:pt x="1119680" y="1974193"/>
                  <a:pt x="1152077" y="1963753"/>
                  <a:pt x="1157889" y="1940719"/>
                </a:cubicBezTo>
                <a:cubicBezTo>
                  <a:pt x="1141422" y="1936520"/>
                  <a:pt x="1140024" y="1909719"/>
                  <a:pt x="1135286" y="1887978"/>
                </a:cubicBezTo>
                <a:cubicBezTo>
                  <a:pt x="1120325" y="1874632"/>
                  <a:pt x="1115913" y="1845678"/>
                  <a:pt x="1096969" y="1838360"/>
                </a:cubicBezTo>
                <a:close/>
                <a:moveTo>
                  <a:pt x="1660215" y="1837929"/>
                </a:moveTo>
                <a:cubicBezTo>
                  <a:pt x="1639873" y="1841373"/>
                  <a:pt x="1632446" y="1853535"/>
                  <a:pt x="1634169" y="1871619"/>
                </a:cubicBezTo>
                <a:cubicBezTo>
                  <a:pt x="1640305" y="1876030"/>
                  <a:pt x="1652036" y="1872157"/>
                  <a:pt x="1662477" y="1870110"/>
                </a:cubicBezTo>
                <a:cubicBezTo>
                  <a:pt x="1667428" y="1863114"/>
                  <a:pt x="1662046" y="1849337"/>
                  <a:pt x="1660215" y="1837929"/>
                </a:cubicBezTo>
                <a:close/>
                <a:moveTo>
                  <a:pt x="1991729" y="1821782"/>
                </a:moveTo>
                <a:cubicBezTo>
                  <a:pt x="1999156" y="1826411"/>
                  <a:pt x="2001847" y="1842987"/>
                  <a:pt x="1987746" y="1842987"/>
                </a:cubicBezTo>
                <a:cubicBezTo>
                  <a:pt x="1980319" y="1838357"/>
                  <a:pt x="1977520" y="1821674"/>
                  <a:pt x="1991729" y="1821782"/>
                </a:cubicBezTo>
                <a:close/>
                <a:moveTo>
                  <a:pt x="798944" y="1772783"/>
                </a:moveTo>
                <a:cubicBezTo>
                  <a:pt x="794625" y="1774425"/>
                  <a:pt x="792042" y="1779053"/>
                  <a:pt x="793118" y="1787987"/>
                </a:cubicBezTo>
                <a:cubicBezTo>
                  <a:pt x="805066" y="1798320"/>
                  <a:pt x="811094" y="1787557"/>
                  <a:pt x="815184" y="1775501"/>
                </a:cubicBezTo>
                <a:cubicBezTo>
                  <a:pt x="809318" y="1772487"/>
                  <a:pt x="803263" y="1771142"/>
                  <a:pt x="798944" y="1772783"/>
                </a:cubicBezTo>
                <a:close/>
                <a:moveTo>
                  <a:pt x="836387" y="1759033"/>
                </a:moveTo>
                <a:cubicBezTo>
                  <a:pt x="823578" y="1760432"/>
                  <a:pt x="825517" y="1779052"/>
                  <a:pt x="833158" y="1784112"/>
                </a:cubicBezTo>
                <a:cubicBezTo>
                  <a:pt x="848657" y="1784542"/>
                  <a:pt x="843599" y="1763877"/>
                  <a:pt x="836387" y="1759033"/>
                </a:cubicBezTo>
                <a:close/>
                <a:moveTo>
                  <a:pt x="171776" y="1735306"/>
                </a:moveTo>
                <a:cubicBezTo>
                  <a:pt x="179399" y="1737430"/>
                  <a:pt x="182164" y="1747864"/>
                  <a:pt x="178208" y="1753757"/>
                </a:cubicBezTo>
                <a:cubicBezTo>
                  <a:pt x="166261" y="1757955"/>
                  <a:pt x="164000" y="1747838"/>
                  <a:pt x="162601" y="1736428"/>
                </a:cubicBezTo>
                <a:cubicBezTo>
                  <a:pt x="166153" y="1734813"/>
                  <a:pt x="169235" y="1734598"/>
                  <a:pt x="171776" y="1735306"/>
                </a:cubicBezTo>
                <a:close/>
                <a:moveTo>
                  <a:pt x="151084" y="1656996"/>
                </a:moveTo>
                <a:cubicBezTo>
                  <a:pt x="151514" y="1689394"/>
                  <a:pt x="169704" y="1726959"/>
                  <a:pt x="135046" y="1741812"/>
                </a:cubicBezTo>
                <a:cubicBezTo>
                  <a:pt x="109106" y="1727173"/>
                  <a:pt x="91346" y="1760862"/>
                  <a:pt x="113734" y="1778622"/>
                </a:cubicBezTo>
                <a:cubicBezTo>
                  <a:pt x="133646" y="1778408"/>
                  <a:pt x="129665" y="1762046"/>
                  <a:pt x="151514" y="1763015"/>
                </a:cubicBezTo>
                <a:cubicBezTo>
                  <a:pt x="163246" y="1760754"/>
                  <a:pt x="166905" y="1770549"/>
                  <a:pt x="177346" y="1770119"/>
                </a:cubicBezTo>
                <a:cubicBezTo>
                  <a:pt x="180252" y="1764091"/>
                  <a:pt x="181544" y="1756989"/>
                  <a:pt x="186064" y="1752037"/>
                </a:cubicBezTo>
                <a:cubicBezTo>
                  <a:pt x="197581" y="1741596"/>
                  <a:pt x="205976" y="1729003"/>
                  <a:pt x="211358" y="1714473"/>
                </a:cubicBezTo>
                <a:cubicBezTo>
                  <a:pt x="186495" y="1705216"/>
                  <a:pt x="208667" y="1679599"/>
                  <a:pt x="213080" y="1660979"/>
                </a:cubicBezTo>
                <a:cubicBezTo>
                  <a:pt x="201887" y="1659148"/>
                  <a:pt x="188002" y="1661193"/>
                  <a:pt x="173041" y="1664960"/>
                </a:cubicBezTo>
                <a:cubicBezTo>
                  <a:pt x="163568" y="1665607"/>
                  <a:pt x="163032" y="1652798"/>
                  <a:pt x="151084" y="1656996"/>
                </a:cubicBezTo>
                <a:close/>
                <a:moveTo>
                  <a:pt x="1598973" y="1547855"/>
                </a:moveTo>
                <a:cubicBezTo>
                  <a:pt x="1606507" y="1560555"/>
                  <a:pt x="1613180" y="1574332"/>
                  <a:pt x="1616193" y="1593492"/>
                </a:cubicBezTo>
                <a:cubicBezTo>
                  <a:pt x="1603709" y="1595106"/>
                  <a:pt x="1587886" y="1601779"/>
                  <a:pt x="1580029" y="1596505"/>
                </a:cubicBezTo>
                <a:cubicBezTo>
                  <a:pt x="1575723" y="1584557"/>
                  <a:pt x="1581751" y="1579499"/>
                  <a:pt x="1587886" y="1574548"/>
                </a:cubicBezTo>
                <a:cubicBezTo>
                  <a:pt x="1589932" y="1564538"/>
                  <a:pt x="1584226" y="1549361"/>
                  <a:pt x="1598973" y="1547855"/>
                </a:cubicBezTo>
                <a:close/>
                <a:moveTo>
                  <a:pt x="1216496" y="1528018"/>
                </a:moveTo>
                <a:cubicBezTo>
                  <a:pt x="1196496" y="1533648"/>
                  <a:pt x="1185336" y="1554475"/>
                  <a:pt x="1164671" y="1559803"/>
                </a:cubicBezTo>
                <a:cubicBezTo>
                  <a:pt x="1160258" y="1579392"/>
                  <a:pt x="1162194" y="1599413"/>
                  <a:pt x="1178663" y="1610068"/>
                </a:cubicBezTo>
                <a:cubicBezTo>
                  <a:pt x="1200835" y="1610176"/>
                  <a:pt x="1201589" y="1595860"/>
                  <a:pt x="1215688" y="1590586"/>
                </a:cubicBezTo>
                <a:cubicBezTo>
                  <a:pt x="1224408" y="1607377"/>
                  <a:pt x="1235171" y="1601349"/>
                  <a:pt x="1253361" y="1595429"/>
                </a:cubicBezTo>
                <a:cubicBezTo>
                  <a:pt x="1255297" y="1578640"/>
                  <a:pt x="1250347" y="1542582"/>
                  <a:pt x="1240122" y="1528589"/>
                </a:cubicBezTo>
                <a:cubicBezTo>
                  <a:pt x="1230812" y="1525952"/>
                  <a:pt x="1223164" y="1526141"/>
                  <a:pt x="1216496" y="1528018"/>
                </a:cubicBezTo>
                <a:close/>
                <a:moveTo>
                  <a:pt x="244094" y="1523470"/>
                </a:moveTo>
                <a:cubicBezTo>
                  <a:pt x="238664" y="1522946"/>
                  <a:pt x="233235" y="1523935"/>
                  <a:pt x="227611" y="1527729"/>
                </a:cubicBezTo>
                <a:cubicBezTo>
                  <a:pt x="227933" y="1550869"/>
                  <a:pt x="247954" y="1544842"/>
                  <a:pt x="251075" y="1563893"/>
                </a:cubicBezTo>
                <a:cubicBezTo>
                  <a:pt x="254734" y="1582191"/>
                  <a:pt x="258287" y="1600595"/>
                  <a:pt x="261947" y="1618893"/>
                </a:cubicBezTo>
                <a:cubicBezTo>
                  <a:pt x="248814" y="1636223"/>
                  <a:pt x="242572" y="1658180"/>
                  <a:pt x="237406" y="1680891"/>
                </a:cubicBezTo>
                <a:cubicBezTo>
                  <a:pt x="274539" y="1687026"/>
                  <a:pt x="295852" y="1654629"/>
                  <a:pt x="328572" y="1646664"/>
                </a:cubicBezTo>
                <a:cubicBezTo>
                  <a:pt x="319746" y="1619325"/>
                  <a:pt x="294882" y="1615558"/>
                  <a:pt x="291114" y="1580576"/>
                </a:cubicBezTo>
                <a:cubicBezTo>
                  <a:pt x="294343" y="1567982"/>
                  <a:pt x="321682" y="1571535"/>
                  <a:pt x="318669" y="1554744"/>
                </a:cubicBezTo>
                <a:cubicBezTo>
                  <a:pt x="318131" y="1552053"/>
                  <a:pt x="317593" y="1549470"/>
                  <a:pt x="317163" y="1546779"/>
                </a:cubicBezTo>
                <a:cubicBezTo>
                  <a:pt x="309520" y="1544626"/>
                  <a:pt x="303278" y="1540429"/>
                  <a:pt x="298327" y="1534185"/>
                </a:cubicBezTo>
                <a:cubicBezTo>
                  <a:pt x="276692" y="1540240"/>
                  <a:pt x="260386" y="1525044"/>
                  <a:pt x="244094" y="1523470"/>
                </a:cubicBezTo>
                <a:close/>
                <a:moveTo>
                  <a:pt x="560630" y="1519332"/>
                </a:moveTo>
                <a:cubicBezTo>
                  <a:pt x="564612" y="1537200"/>
                  <a:pt x="588830" y="1524822"/>
                  <a:pt x="587323" y="1550868"/>
                </a:cubicBezTo>
                <a:cubicBezTo>
                  <a:pt x="571286" y="1571749"/>
                  <a:pt x="546960" y="1581759"/>
                  <a:pt x="511765" y="1582083"/>
                </a:cubicBezTo>
                <a:cubicBezTo>
                  <a:pt x="504230" y="1572934"/>
                  <a:pt x="494973" y="1566583"/>
                  <a:pt x="486686" y="1558403"/>
                </a:cubicBezTo>
                <a:cubicBezTo>
                  <a:pt x="487117" y="1545056"/>
                  <a:pt x="498418" y="1538920"/>
                  <a:pt x="500893" y="1526974"/>
                </a:cubicBezTo>
                <a:cubicBezTo>
                  <a:pt x="512303" y="1530203"/>
                  <a:pt x="529955" y="1524283"/>
                  <a:pt x="535445" y="1536446"/>
                </a:cubicBezTo>
                <a:cubicBezTo>
                  <a:pt x="553526" y="1537200"/>
                  <a:pt x="545777" y="1520624"/>
                  <a:pt x="560630" y="1519332"/>
                </a:cubicBezTo>
                <a:close/>
                <a:moveTo>
                  <a:pt x="1147664" y="1452922"/>
                </a:moveTo>
                <a:cubicBezTo>
                  <a:pt x="1143144" y="1463578"/>
                  <a:pt x="1140883" y="1475634"/>
                  <a:pt x="1128828" y="1481123"/>
                </a:cubicBezTo>
                <a:cubicBezTo>
                  <a:pt x="1134317" y="1499097"/>
                  <a:pt x="1138515" y="1505770"/>
                  <a:pt x="1132595" y="1521163"/>
                </a:cubicBezTo>
                <a:cubicBezTo>
                  <a:pt x="1142928" y="1531388"/>
                  <a:pt x="1173926" y="1524068"/>
                  <a:pt x="1175003" y="1508677"/>
                </a:cubicBezTo>
                <a:cubicBezTo>
                  <a:pt x="1162518" y="1505448"/>
                  <a:pt x="1158319" y="1489626"/>
                  <a:pt x="1149170" y="1481230"/>
                </a:cubicBezTo>
                <a:cubicBezTo>
                  <a:pt x="1160150" y="1478647"/>
                  <a:pt x="1162733" y="1452922"/>
                  <a:pt x="1147664" y="1452922"/>
                </a:cubicBezTo>
                <a:close/>
                <a:moveTo>
                  <a:pt x="1592931" y="1333596"/>
                </a:moveTo>
                <a:cubicBezTo>
                  <a:pt x="1610893" y="1332238"/>
                  <a:pt x="1626419" y="1334471"/>
                  <a:pt x="1636644" y="1344534"/>
                </a:cubicBezTo>
                <a:cubicBezTo>
                  <a:pt x="1636860" y="1373058"/>
                  <a:pt x="1655803" y="1373596"/>
                  <a:pt x="1662369" y="1392540"/>
                </a:cubicBezTo>
                <a:cubicBezTo>
                  <a:pt x="1663445" y="1412559"/>
                  <a:pt x="1646117" y="1420309"/>
                  <a:pt x="1656665" y="1446680"/>
                </a:cubicBezTo>
                <a:cubicBezTo>
                  <a:pt x="1648054" y="1460241"/>
                  <a:pt x="1640519" y="1474449"/>
                  <a:pt x="1641596" y="1494576"/>
                </a:cubicBezTo>
                <a:cubicBezTo>
                  <a:pt x="1620607" y="1502111"/>
                  <a:pt x="1609951" y="1516641"/>
                  <a:pt x="1595098" y="1528159"/>
                </a:cubicBezTo>
                <a:cubicBezTo>
                  <a:pt x="1552044" y="1539891"/>
                  <a:pt x="1533425" y="1514919"/>
                  <a:pt x="1508021" y="1500388"/>
                </a:cubicBezTo>
                <a:cubicBezTo>
                  <a:pt x="1504686" y="1483382"/>
                  <a:pt x="1501349" y="1466269"/>
                  <a:pt x="1498012" y="1449263"/>
                </a:cubicBezTo>
                <a:cubicBezTo>
                  <a:pt x="1498228" y="1433548"/>
                  <a:pt x="1511790" y="1426767"/>
                  <a:pt x="1505977" y="1406855"/>
                </a:cubicBezTo>
                <a:cubicBezTo>
                  <a:pt x="1520723" y="1399644"/>
                  <a:pt x="1517494" y="1380486"/>
                  <a:pt x="1532025" y="1373166"/>
                </a:cubicBezTo>
                <a:cubicBezTo>
                  <a:pt x="1529335" y="1361218"/>
                  <a:pt x="1533208" y="1353577"/>
                  <a:pt x="1534608" y="1344212"/>
                </a:cubicBezTo>
                <a:cubicBezTo>
                  <a:pt x="1554574" y="1339907"/>
                  <a:pt x="1574970" y="1334955"/>
                  <a:pt x="1592931" y="1333596"/>
                </a:cubicBezTo>
                <a:close/>
                <a:moveTo>
                  <a:pt x="1398612" y="1300230"/>
                </a:moveTo>
                <a:cubicBezTo>
                  <a:pt x="1403187" y="1301024"/>
                  <a:pt x="1407438" y="1302343"/>
                  <a:pt x="1412120" y="1302988"/>
                </a:cubicBezTo>
                <a:cubicBezTo>
                  <a:pt x="1413842" y="1322040"/>
                  <a:pt x="1403725" y="1340661"/>
                  <a:pt x="1381445" y="1333556"/>
                </a:cubicBezTo>
                <a:cubicBezTo>
                  <a:pt x="1376602" y="1318918"/>
                  <a:pt x="1377570" y="1308262"/>
                  <a:pt x="1383166" y="1300619"/>
                </a:cubicBezTo>
                <a:cubicBezTo>
                  <a:pt x="1389141" y="1299167"/>
                  <a:pt x="1394038" y="1299436"/>
                  <a:pt x="1398612" y="1300230"/>
                </a:cubicBezTo>
                <a:close/>
                <a:moveTo>
                  <a:pt x="470433" y="1267793"/>
                </a:moveTo>
                <a:cubicBezTo>
                  <a:pt x="435452" y="1262627"/>
                  <a:pt x="426517" y="1294916"/>
                  <a:pt x="400363" y="1306002"/>
                </a:cubicBezTo>
                <a:cubicBezTo>
                  <a:pt x="403808" y="1338078"/>
                  <a:pt x="426087" y="1342167"/>
                  <a:pt x="439433" y="1359497"/>
                </a:cubicBezTo>
                <a:cubicBezTo>
                  <a:pt x="452996" y="1363156"/>
                  <a:pt x="477536" y="1350240"/>
                  <a:pt x="484964" y="1362726"/>
                </a:cubicBezTo>
                <a:cubicBezTo>
                  <a:pt x="479151" y="1399752"/>
                  <a:pt x="415755" y="1398136"/>
                  <a:pt x="371733" y="1409546"/>
                </a:cubicBezTo>
                <a:cubicBezTo>
                  <a:pt x="367966" y="1422892"/>
                  <a:pt x="358925" y="1432795"/>
                  <a:pt x="349560" y="1442483"/>
                </a:cubicBezTo>
                <a:cubicBezTo>
                  <a:pt x="361507" y="1468637"/>
                  <a:pt x="367750" y="1503511"/>
                  <a:pt x="379159" y="1530528"/>
                </a:cubicBezTo>
                <a:cubicBezTo>
                  <a:pt x="392936" y="1532032"/>
                  <a:pt x="409943" y="1528589"/>
                  <a:pt x="420813" y="1534509"/>
                </a:cubicBezTo>
                <a:cubicBezTo>
                  <a:pt x="426625" y="1548824"/>
                  <a:pt x="438357" y="1572073"/>
                  <a:pt x="421459" y="1579284"/>
                </a:cubicBezTo>
                <a:cubicBezTo>
                  <a:pt x="414033" y="1575087"/>
                  <a:pt x="412849" y="1561526"/>
                  <a:pt x="398748" y="1567446"/>
                </a:cubicBezTo>
                <a:cubicBezTo>
                  <a:pt x="392830" y="1600919"/>
                  <a:pt x="423720" y="1620832"/>
                  <a:pt x="434590" y="1646126"/>
                </a:cubicBezTo>
                <a:cubicBezTo>
                  <a:pt x="466020" y="1639774"/>
                  <a:pt x="504983" y="1647525"/>
                  <a:pt x="525003" y="1628366"/>
                </a:cubicBezTo>
                <a:cubicBezTo>
                  <a:pt x="536520" y="1631487"/>
                  <a:pt x="535335" y="1653552"/>
                  <a:pt x="543732" y="1661409"/>
                </a:cubicBezTo>
                <a:cubicBezTo>
                  <a:pt x="567734" y="1657858"/>
                  <a:pt x="596041" y="1647847"/>
                  <a:pt x="615199" y="1651400"/>
                </a:cubicBezTo>
                <a:cubicBezTo>
                  <a:pt x="616922" y="1660655"/>
                  <a:pt x="624242" y="1661625"/>
                  <a:pt x="623810" y="1674217"/>
                </a:cubicBezTo>
                <a:cubicBezTo>
                  <a:pt x="628762" y="1682074"/>
                  <a:pt x="640386" y="1680029"/>
                  <a:pt x="643401" y="1690793"/>
                </a:cubicBezTo>
                <a:cubicBezTo>
                  <a:pt x="624134" y="1708875"/>
                  <a:pt x="641892" y="1734599"/>
                  <a:pt x="640816" y="1760648"/>
                </a:cubicBezTo>
                <a:cubicBezTo>
                  <a:pt x="654809" y="1769797"/>
                  <a:pt x="680857" y="1761832"/>
                  <a:pt x="691943" y="1750637"/>
                </a:cubicBezTo>
                <a:cubicBezTo>
                  <a:pt x="699261" y="1770119"/>
                  <a:pt x="728539" y="1757203"/>
                  <a:pt x="746943" y="1760218"/>
                </a:cubicBezTo>
                <a:cubicBezTo>
                  <a:pt x="744146" y="1727065"/>
                  <a:pt x="719928" y="1725882"/>
                  <a:pt x="707764" y="1706724"/>
                </a:cubicBezTo>
                <a:cubicBezTo>
                  <a:pt x="712716" y="1699834"/>
                  <a:pt x="707334" y="1685949"/>
                  <a:pt x="705505" y="1674541"/>
                </a:cubicBezTo>
                <a:cubicBezTo>
                  <a:pt x="712608" y="1662163"/>
                  <a:pt x="716807" y="1647955"/>
                  <a:pt x="717451" y="1631379"/>
                </a:cubicBezTo>
                <a:cubicBezTo>
                  <a:pt x="710133" y="1628688"/>
                  <a:pt x="711101" y="1613727"/>
                  <a:pt x="701846" y="1614050"/>
                </a:cubicBezTo>
                <a:cubicBezTo>
                  <a:pt x="685485" y="1614481"/>
                  <a:pt x="695388" y="1632564"/>
                  <a:pt x="681287" y="1634392"/>
                </a:cubicBezTo>
                <a:cubicBezTo>
                  <a:pt x="670740" y="1636439"/>
                  <a:pt x="660298" y="1638483"/>
                  <a:pt x="649859" y="1640636"/>
                </a:cubicBezTo>
                <a:cubicBezTo>
                  <a:pt x="639095" y="1636977"/>
                  <a:pt x="625211" y="1620077"/>
                  <a:pt x="612186" y="1635793"/>
                </a:cubicBezTo>
                <a:cubicBezTo>
                  <a:pt x="608097" y="1626644"/>
                  <a:pt x="595289" y="1630411"/>
                  <a:pt x="595719" y="1614481"/>
                </a:cubicBezTo>
                <a:cubicBezTo>
                  <a:pt x="592382" y="1600811"/>
                  <a:pt x="607127" y="1599413"/>
                  <a:pt x="611540" y="1591018"/>
                </a:cubicBezTo>
                <a:cubicBezTo>
                  <a:pt x="609818" y="1576593"/>
                  <a:pt x="593888" y="1583375"/>
                  <a:pt x="591197" y="1570459"/>
                </a:cubicBezTo>
                <a:cubicBezTo>
                  <a:pt x="605190" y="1556466"/>
                  <a:pt x="610034" y="1526114"/>
                  <a:pt x="591413" y="1509215"/>
                </a:cubicBezTo>
                <a:cubicBezTo>
                  <a:pt x="579250" y="1510291"/>
                  <a:pt x="561706" y="1519656"/>
                  <a:pt x="558477" y="1507600"/>
                </a:cubicBezTo>
                <a:cubicBezTo>
                  <a:pt x="561598" y="1496084"/>
                  <a:pt x="583663" y="1497267"/>
                  <a:pt x="591521" y="1488872"/>
                </a:cubicBezTo>
                <a:cubicBezTo>
                  <a:pt x="591844" y="1469714"/>
                  <a:pt x="573223" y="1478863"/>
                  <a:pt x="573546" y="1459812"/>
                </a:cubicBezTo>
                <a:cubicBezTo>
                  <a:pt x="575052" y="1440868"/>
                  <a:pt x="602929" y="1439361"/>
                  <a:pt x="613693" y="1435594"/>
                </a:cubicBezTo>
                <a:cubicBezTo>
                  <a:pt x="625103" y="1409440"/>
                  <a:pt x="596041" y="1406102"/>
                  <a:pt x="591844" y="1386836"/>
                </a:cubicBezTo>
                <a:cubicBezTo>
                  <a:pt x="590121" y="1362940"/>
                  <a:pt x="605728" y="1350670"/>
                  <a:pt x="595181" y="1320856"/>
                </a:cubicBezTo>
                <a:cubicBezTo>
                  <a:pt x="575376" y="1311383"/>
                  <a:pt x="564182" y="1288996"/>
                  <a:pt x="530061" y="1300944"/>
                </a:cubicBezTo>
                <a:cubicBezTo>
                  <a:pt x="519944" y="1293947"/>
                  <a:pt x="506059" y="1292763"/>
                  <a:pt x="488408" y="1296854"/>
                </a:cubicBezTo>
                <a:cubicBezTo>
                  <a:pt x="481627" y="1288351"/>
                  <a:pt x="478720" y="1274035"/>
                  <a:pt x="470433" y="1267793"/>
                </a:cubicBezTo>
                <a:close/>
                <a:moveTo>
                  <a:pt x="1334518" y="1261118"/>
                </a:moveTo>
                <a:cubicBezTo>
                  <a:pt x="1335272" y="1265101"/>
                  <a:pt x="1336025" y="1268975"/>
                  <a:pt x="1336885" y="1272958"/>
                </a:cubicBezTo>
                <a:cubicBezTo>
                  <a:pt x="1318373" y="1286626"/>
                  <a:pt x="1329997" y="1320639"/>
                  <a:pt x="1312345" y="1334954"/>
                </a:cubicBezTo>
                <a:cubicBezTo>
                  <a:pt x="1271445" y="1344319"/>
                  <a:pt x="1245288" y="1319133"/>
                  <a:pt x="1248087" y="1278231"/>
                </a:cubicBezTo>
                <a:cubicBezTo>
                  <a:pt x="1267246" y="1259181"/>
                  <a:pt x="1307501" y="1261980"/>
                  <a:pt x="1334518" y="1261118"/>
                </a:cubicBezTo>
                <a:close/>
                <a:moveTo>
                  <a:pt x="1247360" y="1133452"/>
                </a:moveTo>
                <a:cubicBezTo>
                  <a:pt x="1249728" y="1133815"/>
                  <a:pt x="1251961" y="1135510"/>
                  <a:pt x="1257128" y="1137447"/>
                </a:cubicBezTo>
                <a:cubicBezTo>
                  <a:pt x="1254115" y="1143367"/>
                  <a:pt x="1256052" y="1152731"/>
                  <a:pt x="1253146" y="1158651"/>
                </a:cubicBezTo>
                <a:cubicBezTo>
                  <a:pt x="1246902" y="1152839"/>
                  <a:pt x="1237861" y="1151010"/>
                  <a:pt x="1236785" y="1137447"/>
                </a:cubicBezTo>
                <a:cubicBezTo>
                  <a:pt x="1242490" y="1134057"/>
                  <a:pt x="1244992" y="1133088"/>
                  <a:pt x="1247360" y="1133452"/>
                </a:cubicBezTo>
                <a:close/>
                <a:moveTo>
                  <a:pt x="783647" y="1116459"/>
                </a:moveTo>
                <a:cubicBezTo>
                  <a:pt x="765779" y="1124639"/>
                  <a:pt x="749634" y="1113662"/>
                  <a:pt x="740379" y="1124963"/>
                </a:cubicBezTo>
                <a:cubicBezTo>
                  <a:pt x="746405" y="1146059"/>
                  <a:pt x="765133" y="1148857"/>
                  <a:pt x="776327" y="1162634"/>
                </a:cubicBezTo>
                <a:cubicBezTo>
                  <a:pt x="779664" y="1179532"/>
                  <a:pt x="790643" y="1181686"/>
                  <a:pt x="797532" y="1187068"/>
                </a:cubicBezTo>
                <a:cubicBezTo>
                  <a:pt x="812062" y="1198584"/>
                  <a:pt x="821642" y="1216452"/>
                  <a:pt x="839832" y="1215483"/>
                </a:cubicBezTo>
                <a:cubicBezTo>
                  <a:pt x="858882" y="1224092"/>
                  <a:pt x="867387" y="1201275"/>
                  <a:pt x="890096" y="1201491"/>
                </a:cubicBezTo>
                <a:cubicBezTo>
                  <a:pt x="887298" y="1184807"/>
                  <a:pt x="910331" y="1185560"/>
                  <a:pt x="903551" y="1166185"/>
                </a:cubicBezTo>
                <a:cubicBezTo>
                  <a:pt x="891389" y="1165755"/>
                  <a:pt x="885145" y="1156500"/>
                  <a:pt x="876104" y="1151226"/>
                </a:cubicBezTo>
                <a:cubicBezTo>
                  <a:pt x="862973" y="1153809"/>
                  <a:pt x="849841" y="1156392"/>
                  <a:pt x="836819" y="1158975"/>
                </a:cubicBezTo>
                <a:cubicBezTo>
                  <a:pt x="824655" y="1136479"/>
                  <a:pt x="797316" y="1136587"/>
                  <a:pt x="783647" y="1116459"/>
                </a:cubicBezTo>
                <a:close/>
                <a:moveTo>
                  <a:pt x="564397" y="1102252"/>
                </a:moveTo>
                <a:cubicBezTo>
                  <a:pt x="550836" y="1095578"/>
                  <a:pt x="546207" y="1123993"/>
                  <a:pt x="532860" y="1128945"/>
                </a:cubicBezTo>
                <a:cubicBezTo>
                  <a:pt x="514562" y="1135941"/>
                  <a:pt x="504337" y="1130775"/>
                  <a:pt x="491959" y="1128731"/>
                </a:cubicBezTo>
                <a:cubicBezTo>
                  <a:pt x="495834" y="1148427"/>
                  <a:pt x="481411" y="1155746"/>
                  <a:pt x="475383" y="1168770"/>
                </a:cubicBezTo>
                <a:cubicBezTo>
                  <a:pt x="477752" y="1187282"/>
                  <a:pt x="482057" y="1202781"/>
                  <a:pt x="491745" y="1210424"/>
                </a:cubicBezTo>
                <a:cubicBezTo>
                  <a:pt x="503477" y="1208163"/>
                  <a:pt x="515316" y="1205794"/>
                  <a:pt x="527156" y="1203535"/>
                </a:cubicBezTo>
                <a:cubicBezTo>
                  <a:pt x="536089" y="1193632"/>
                  <a:pt x="543408" y="1182655"/>
                  <a:pt x="549222" y="1170599"/>
                </a:cubicBezTo>
                <a:cubicBezTo>
                  <a:pt x="546315" y="1157252"/>
                  <a:pt x="542655" y="1143476"/>
                  <a:pt x="550942" y="1137664"/>
                </a:cubicBezTo>
                <a:cubicBezTo>
                  <a:pt x="562890" y="1133250"/>
                  <a:pt x="567950" y="1143153"/>
                  <a:pt x="574514" y="1133034"/>
                </a:cubicBezTo>
                <a:cubicBezTo>
                  <a:pt x="571823" y="1121626"/>
                  <a:pt x="571609" y="1106772"/>
                  <a:pt x="564397" y="1102252"/>
                </a:cubicBezTo>
                <a:close/>
                <a:moveTo>
                  <a:pt x="679995" y="1087721"/>
                </a:moveTo>
                <a:cubicBezTo>
                  <a:pt x="682041" y="1098162"/>
                  <a:pt x="682902" y="1110433"/>
                  <a:pt x="689252" y="1114414"/>
                </a:cubicBezTo>
                <a:cubicBezTo>
                  <a:pt x="703137" y="1111185"/>
                  <a:pt x="721435" y="1111077"/>
                  <a:pt x="718421" y="1096440"/>
                </a:cubicBezTo>
                <a:cubicBezTo>
                  <a:pt x="702814" y="1097731"/>
                  <a:pt x="695926" y="1085891"/>
                  <a:pt x="679995" y="1087721"/>
                </a:cubicBezTo>
                <a:close/>
                <a:moveTo>
                  <a:pt x="1211061" y="1068992"/>
                </a:moveTo>
                <a:cubicBezTo>
                  <a:pt x="1227313" y="1061027"/>
                  <a:pt x="1235278" y="1101713"/>
                  <a:pt x="1217195" y="1100422"/>
                </a:cubicBezTo>
                <a:cubicBezTo>
                  <a:pt x="1212997" y="1091918"/>
                  <a:pt x="1204709" y="1078249"/>
                  <a:pt x="1211061" y="1068992"/>
                </a:cubicBezTo>
                <a:close/>
                <a:moveTo>
                  <a:pt x="767286" y="1033797"/>
                </a:moveTo>
                <a:cubicBezTo>
                  <a:pt x="761904" y="1034658"/>
                  <a:pt x="758999" y="1037349"/>
                  <a:pt x="756200" y="1040039"/>
                </a:cubicBezTo>
                <a:cubicBezTo>
                  <a:pt x="756846" y="1047682"/>
                  <a:pt x="762336" y="1047896"/>
                  <a:pt x="763304" y="1055000"/>
                </a:cubicBezTo>
                <a:cubicBezTo>
                  <a:pt x="775144" y="1053494"/>
                  <a:pt x="774498" y="1038209"/>
                  <a:pt x="767286" y="1033797"/>
                </a:cubicBezTo>
                <a:close/>
                <a:moveTo>
                  <a:pt x="1259494" y="900330"/>
                </a:moveTo>
                <a:cubicBezTo>
                  <a:pt x="1261109" y="908187"/>
                  <a:pt x="1262617" y="916044"/>
                  <a:pt x="1264124" y="923902"/>
                </a:cubicBezTo>
                <a:cubicBezTo>
                  <a:pt x="1256482" y="933589"/>
                  <a:pt x="1239906" y="939509"/>
                  <a:pt x="1225698" y="935526"/>
                </a:cubicBezTo>
                <a:cubicBezTo>
                  <a:pt x="1224729" y="921317"/>
                  <a:pt x="1231403" y="912062"/>
                  <a:pt x="1235170" y="900977"/>
                </a:cubicBezTo>
                <a:cubicBezTo>
                  <a:pt x="1246578" y="895809"/>
                  <a:pt x="1247978" y="905496"/>
                  <a:pt x="1259494" y="900330"/>
                </a:cubicBezTo>
                <a:close/>
                <a:moveTo>
                  <a:pt x="1048046" y="834699"/>
                </a:moveTo>
                <a:cubicBezTo>
                  <a:pt x="1051708" y="835648"/>
                  <a:pt x="1051708" y="843741"/>
                  <a:pt x="1057036" y="846083"/>
                </a:cubicBezTo>
                <a:cubicBezTo>
                  <a:pt x="1065970" y="850064"/>
                  <a:pt x="1069952" y="847697"/>
                  <a:pt x="1078993" y="854047"/>
                </a:cubicBezTo>
                <a:cubicBezTo>
                  <a:pt x="1081792" y="855984"/>
                  <a:pt x="1085129" y="863196"/>
                  <a:pt x="1093094" y="863519"/>
                </a:cubicBezTo>
                <a:cubicBezTo>
                  <a:pt x="1111500" y="897424"/>
                  <a:pt x="1079101" y="921534"/>
                  <a:pt x="1042613" y="918413"/>
                </a:cubicBezTo>
                <a:cubicBezTo>
                  <a:pt x="1034432" y="901729"/>
                  <a:pt x="1020117" y="894303"/>
                  <a:pt x="1010538" y="879772"/>
                </a:cubicBezTo>
                <a:cubicBezTo>
                  <a:pt x="1020117" y="868040"/>
                  <a:pt x="1019901" y="849742"/>
                  <a:pt x="1031097" y="838978"/>
                </a:cubicBezTo>
                <a:cubicBezTo>
                  <a:pt x="1035078" y="838224"/>
                  <a:pt x="1038953" y="837472"/>
                  <a:pt x="1042829" y="836610"/>
                </a:cubicBezTo>
                <a:cubicBezTo>
                  <a:pt x="1045197" y="834861"/>
                  <a:pt x="1046825" y="834383"/>
                  <a:pt x="1048046" y="834699"/>
                </a:cubicBezTo>
                <a:close/>
                <a:moveTo>
                  <a:pt x="1147945" y="810993"/>
                </a:moveTo>
                <a:cubicBezTo>
                  <a:pt x="1155518" y="809599"/>
                  <a:pt x="1162995" y="809885"/>
                  <a:pt x="1169931" y="811493"/>
                </a:cubicBezTo>
                <a:cubicBezTo>
                  <a:pt x="1183802" y="814708"/>
                  <a:pt x="1195507" y="823211"/>
                  <a:pt x="1201480" y="834135"/>
                </a:cubicBezTo>
                <a:cubicBezTo>
                  <a:pt x="1206970" y="834459"/>
                  <a:pt x="1209122" y="839841"/>
                  <a:pt x="1214826" y="839625"/>
                </a:cubicBezTo>
                <a:cubicBezTo>
                  <a:pt x="1217303" y="856093"/>
                  <a:pt x="1196744" y="857061"/>
                  <a:pt x="1196636" y="871808"/>
                </a:cubicBezTo>
                <a:cubicBezTo>
                  <a:pt x="1173388" y="872130"/>
                  <a:pt x="1176294" y="889998"/>
                  <a:pt x="1160473" y="895272"/>
                </a:cubicBezTo>
                <a:cubicBezTo>
                  <a:pt x="1153906" y="886447"/>
                  <a:pt x="1144005" y="882572"/>
                  <a:pt x="1133025" y="880311"/>
                </a:cubicBezTo>
                <a:cubicBezTo>
                  <a:pt x="1131088" y="860828"/>
                  <a:pt x="1119895" y="834998"/>
                  <a:pt x="1125383" y="820575"/>
                </a:cubicBezTo>
                <a:cubicBezTo>
                  <a:pt x="1132702" y="815462"/>
                  <a:pt x="1140371" y="812388"/>
                  <a:pt x="1147945" y="810993"/>
                </a:cubicBezTo>
                <a:close/>
                <a:moveTo>
                  <a:pt x="563322" y="722734"/>
                </a:moveTo>
                <a:cubicBezTo>
                  <a:pt x="565151" y="722949"/>
                  <a:pt x="571717" y="729085"/>
                  <a:pt x="572793" y="729085"/>
                </a:cubicBezTo>
                <a:cubicBezTo>
                  <a:pt x="598303" y="729085"/>
                  <a:pt x="595935" y="720690"/>
                  <a:pt x="610465" y="733928"/>
                </a:cubicBezTo>
                <a:cubicBezTo>
                  <a:pt x="614125" y="737373"/>
                  <a:pt x="617570" y="739956"/>
                  <a:pt x="620583" y="744262"/>
                </a:cubicBezTo>
                <a:cubicBezTo>
                  <a:pt x="628655" y="751042"/>
                  <a:pt x="635544" y="786023"/>
                  <a:pt x="630592" y="795387"/>
                </a:cubicBezTo>
                <a:cubicBezTo>
                  <a:pt x="636512" y="807765"/>
                  <a:pt x="617031" y="807227"/>
                  <a:pt x="613264" y="810994"/>
                </a:cubicBezTo>
                <a:cubicBezTo>
                  <a:pt x="606160" y="817990"/>
                  <a:pt x="609497" y="826923"/>
                  <a:pt x="600670" y="829830"/>
                </a:cubicBezTo>
                <a:cubicBezTo>
                  <a:pt x="582481" y="833167"/>
                  <a:pt x="562568" y="839087"/>
                  <a:pt x="548791" y="835858"/>
                </a:cubicBezTo>
                <a:cubicBezTo>
                  <a:pt x="548899" y="828970"/>
                  <a:pt x="544270" y="829076"/>
                  <a:pt x="539428" y="829508"/>
                </a:cubicBezTo>
                <a:cubicBezTo>
                  <a:pt x="520484" y="806688"/>
                  <a:pt x="513810" y="771815"/>
                  <a:pt x="522421" y="743077"/>
                </a:cubicBezTo>
                <a:cubicBezTo>
                  <a:pt x="534476" y="741032"/>
                  <a:pt x="541473" y="720582"/>
                  <a:pt x="563322" y="722734"/>
                </a:cubicBezTo>
                <a:close/>
                <a:moveTo>
                  <a:pt x="420384" y="722518"/>
                </a:moveTo>
                <a:cubicBezTo>
                  <a:pt x="429749" y="730375"/>
                  <a:pt x="429103" y="753516"/>
                  <a:pt x="433516" y="768801"/>
                </a:cubicBezTo>
                <a:cubicBezTo>
                  <a:pt x="419524" y="775366"/>
                  <a:pt x="415971" y="788820"/>
                  <a:pt x="401978" y="795386"/>
                </a:cubicBezTo>
                <a:cubicBezTo>
                  <a:pt x="398105" y="818420"/>
                  <a:pt x="411559" y="831766"/>
                  <a:pt x="414356" y="858245"/>
                </a:cubicBezTo>
                <a:cubicBezTo>
                  <a:pt x="415865" y="870623"/>
                  <a:pt x="406392" y="875681"/>
                  <a:pt x="403270" y="884938"/>
                </a:cubicBezTo>
                <a:cubicBezTo>
                  <a:pt x="406930" y="898714"/>
                  <a:pt x="401656" y="906571"/>
                  <a:pt x="387449" y="908510"/>
                </a:cubicBezTo>
                <a:cubicBezTo>
                  <a:pt x="349347" y="902159"/>
                  <a:pt x="379053" y="862764"/>
                  <a:pt x="378300" y="840915"/>
                </a:cubicBezTo>
                <a:cubicBezTo>
                  <a:pt x="388202" y="839623"/>
                  <a:pt x="389278" y="832304"/>
                  <a:pt x="396382" y="829183"/>
                </a:cubicBezTo>
                <a:cubicBezTo>
                  <a:pt x="394338" y="818636"/>
                  <a:pt x="392293" y="808194"/>
                  <a:pt x="390246" y="797755"/>
                </a:cubicBezTo>
                <a:cubicBezTo>
                  <a:pt x="384327" y="785807"/>
                  <a:pt x="402194" y="789896"/>
                  <a:pt x="398965" y="779779"/>
                </a:cubicBezTo>
                <a:cubicBezTo>
                  <a:pt x="389602" y="749641"/>
                  <a:pt x="398319" y="731559"/>
                  <a:pt x="420384" y="722518"/>
                </a:cubicBezTo>
                <a:close/>
                <a:moveTo>
                  <a:pt x="423721" y="635981"/>
                </a:moveTo>
                <a:cubicBezTo>
                  <a:pt x="433300" y="644914"/>
                  <a:pt x="434915" y="671285"/>
                  <a:pt x="433086" y="683125"/>
                </a:cubicBezTo>
                <a:cubicBezTo>
                  <a:pt x="421676" y="684955"/>
                  <a:pt x="407792" y="690337"/>
                  <a:pt x="400795" y="685385"/>
                </a:cubicBezTo>
                <a:cubicBezTo>
                  <a:pt x="410052" y="671393"/>
                  <a:pt x="403594" y="631568"/>
                  <a:pt x="423721" y="635981"/>
                </a:cubicBezTo>
                <a:close/>
                <a:moveTo>
                  <a:pt x="642864" y="629632"/>
                </a:moveTo>
                <a:cubicBezTo>
                  <a:pt x="648999" y="627263"/>
                  <a:pt x="650398" y="631999"/>
                  <a:pt x="655457" y="631246"/>
                </a:cubicBezTo>
                <a:cubicBezTo>
                  <a:pt x="668480" y="659229"/>
                  <a:pt x="645124" y="662890"/>
                  <a:pt x="640388" y="679142"/>
                </a:cubicBezTo>
                <a:cubicBezTo>
                  <a:pt x="585818" y="689367"/>
                  <a:pt x="544271" y="680004"/>
                  <a:pt x="491100" y="688077"/>
                </a:cubicBezTo>
                <a:cubicBezTo>
                  <a:pt x="481737" y="659445"/>
                  <a:pt x="516502" y="652019"/>
                  <a:pt x="547824" y="644269"/>
                </a:cubicBezTo>
                <a:cubicBezTo>
                  <a:pt x="579683" y="636412"/>
                  <a:pt x="624135" y="627693"/>
                  <a:pt x="642864" y="629632"/>
                </a:cubicBezTo>
                <a:close/>
                <a:moveTo>
                  <a:pt x="417802" y="563652"/>
                </a:moveTo>
                <a:cubicBezTo>
                  <a:pt x="433517" y="558916"/>
                  <a:pt x="433193" y="577966"/>
                  <a:pt x="445249" y="578613"/>
                </a:cubicBezTo>
                <a:cubicBezTo>
                  <a:pt x="449016" y="597233"/>
                  <a:pt x="434269" y="603261"/>
                  <a:pt x="432441" y="617898"/>
                </a:cubicBezTo>
                <a:cubicBezTo>
                  <a:pt x="421891" y="620051"/>
                  <a:pt x="423184" y="606382"/>
                  <a:pt x="416079" y="596587"/>
                </a:cubicBezTo>
                <a:cubicBezTo>
                  <a:pt x="415757" y="596157"/>
                  <a:pt x="407362" y="594004"/>
                  <a:pt x="407468" y="594220"/>
                </a:cubicBezTo>
                <a:cubicBezTo>
                  <a:pt x="406392" y="589376"/>
                  <a:pt x="416295" y="572155"/>
                  <a:pt x="417802" y="563652"/>
                </a:cubicBezTo>
                <a:close/>
                <a:moveTo>
                  <a:pt x="500220" y="512598"/>
                </a:moveTo>
                <a:cubicBezTo>
                  <a:pt x="504681" y="513172"/>
                  <a:pt x="508374" y="514517"/>
                  <a:pt x="510581" y="516831"/>
                </a:cubicBezTo>
                <a:cubicBezTo>
                  <a:pt x="510581" y="538467"/>
                  <a:pt x="498094" y="551705"/>
                  <a:pt x="468819" y="553642"/>
                </a:cubicBezTo>
                <a:cubicBezTo>
                  <a:pt x="461608" y="549122"/>
                  <a:pt x="461393" y="534161"/>
                  <a:pt x="458702" y="522967"/>
                </a:cubicBezTo>
                <a:cubicBezTo>
                  <a:pt x="466533" y="516106"/>
                  <a:pt x="486835" y="510878"/>
                  <a:pt x="500220" y="512598"/>
                </a:cubicBezTo>
                <a:close/>
                <a:moveTo>
                  <a:pt x="156035" y="456342"/>
                </a:moveTo>
                <a:cubicBezTo>
                  <a:pt x="174870" y="453651"/>
                  <a:pt x="179929" y="471517"/>
                  <a:pt x="202317" y="463553"/>
                </a:cubicBezTo>
                <a:cubicBezTo>
                  <a:pt x="249568" y="493798"/>
                  <a:pt x="326742" y="525443"/>
                  <a:pt x="313396" y="613164"/>
                </a:cubicBezTo>
                <a:cubicBezTo>
                  <a:pt x="317809" y="635444"/>
                  <a:pt x="322114" y="657725"/>
                  <a:pt x="326526" y="680004"/>
                </a:cubicBezTo>
                <a:cubicBezTo>
                  <a:pt x="314148" y="697118"/>
                  <a:pt x="281643" y="695934"/>
                  <a:pt x="266790" y="687647"/>
                </a:cubicBezTo>
                <a:cubicBezTo>
                  <a:pt x="241066" y="698840"/>
                  <a:pt x="239451" y="726179"/>
                  <a:pt x="234392" y="751150"/>
                </a:cubicBezTo>
                <a:cubicBezTo>
                  <a:pt x="240203" y="767941"/>
                  <a:pt x="266682" y="753841"/>
                  <a:pt x="280675" y="758362"/>
                </a:cubicBezTo>
                <a:cubicBezTo>
                  <a:pt x="288531" y="753411"/>
                  <a:pt x="283688" y="739848"/>
                  <a:pt x="287885" y="732530"/>
                </a:cubicBezTo>
                <a:cubicBezTo>
                  <a:pt x="300155" y="727686"/>
                  <a:pt x="306721" y="731561"/>
                  <a:pt x="316193" y="731023"/>
                </a:cubicBezTo>
                <a:cubicBezTo>
                  <a:pt x="317701" y="737159"/>
                  <a:pt x="317269" y="746414"/>
                  <a:pt x="323191" y="745984"/>
                </a:cubicBezTo>
                <a:cubicBezTo>
                  <a:pt x="326634" y="759653"/>
                  <a:pt x="312427" y="761483"/>
                  <a:pt x="312103" y="772677"/>
                </a:cubicBezTo>
                <a:cubicBezTo>
                  <a:pt x="320606" y="809165"/>
                  <a:pt x="314364" y="835536"/>
                  <a:pt x="276477" y="840917"/>
                </a:cubicBezTo>
                <a:cubicBezTo>
                  <a:pt x="272064" y="847052"/>
                  <a:pt x="275939" y="858784"/>
                  <a:pt x="277984" y="869225"/>
                </a:cubicBezTo>
                <a:cubicBezTo>
                  <a:pt x="282935" y="877082"/>
                  <a:pt x="296496" y="872132"/>
                  <a:pt x="303816" y="876329"/>
                </a:cubicBezTo>
                <a:cubicBezTo>
                  <a:pt x="308874" y="880741"/>
                  <a:pt x="310489" y="889998"/>
                  <a:pt x="315548" y="894411"/>
                </a:cubicBezTo>
                <a:cubicBezTo>
                  <a:pt x="336643" y="913678"/>
                  <a:pt x="365059" y="922288"/>
                  <a:pt x="392398" y="932298"/>
                </a:cubicBezTo>
                <a:cubicBezTo>
                  <a:pt x="394443" y="944568"/>
                  <a:pt x="400901" y="950166"/>
                  <a:pt x="405638" y="958238"/>
                </a:cubicBezTo>
                <a:cubicBezTo>
                  <a:pt x="417692" y="950488"/>
                  <a:pt x="415647" y="933160"/>
                  <a:pt x="422966" y="922180"/>
                </a:cubicBezTo>
                <a:cubicBezTo>
                  <a:pt x="445892" y="913786"/>
                  <a:pt x="469357" y="905605"/>
                  <a:pt x="481949" y="890214"/>
                </a:cubicBezTo>
                <a:cubicBezTo>
                  <a:pt x="504229" y="885800"/>
                  <a:pt x="526510" y="881495"/>
                  <a:pt x="548790" y="877082"/>
                </a:cubicBezTo>
                <a:cubicBezTo>
                  <a:pt x="560737" y="872776"/>
                  <a:pt x="561814" y="884832"/>
                  <a:pt x="567626" y="889676"/>
                </a:cubicBezTo>
                <a:cubicBezTo>
                  <a:pt x="580758" y="885370"/>
                  <a:pt x="589907" y="886877"/>
                  <a:pt x="599808" y="887415"/>
                </a:cubicBezTo>
                <a:cubicBezTo>
                  <a:pt x="607989" y="919274"/>
                  <a:pt x="608849" y="962005"/>
                  <a:pt x="626287" y="980196"/>
                </a:cubicBezTo>
                <a:cubicBezTo>
                  <a:pt x="636727" y="961143"/>
                  <a:pt x="636619" y="934881"/>
                  <a:pt x="660190" y="924549"/>
                </a:cubicBezTo>
                <a:cubicBezTo>
                  <a:pt x="651903" y="901946"/>
                  <a:pt x="664066" y="893013"/>
                  <a:pt x="672138" y="881387"/>
                </a:cubicBezTo>
                <a:cubicBezTo>
                  <a:pt x="666434" y="866104"/>
                  <a:pt x="653088" y="862336"/>
                  <a:pt x="648674" y="845223"/>
                </a:cubicBezTo>
                <a:cubicBezTo>
                  <a:pt x="654056" y="836720"/>
                  <a:pt x="664388" y="843392"/>
                  <a:pt x="666756" y="853942"/>
                </a:cubicBezTo>
                <a:cubicBezTo>
                  <a:pt x="680533" y="850281"/>
                  <a:pt x="690866" y="852003"/>
                  <a:pt x="696570" y="860292"/>
                </a:cubicBezTo>
                <a:cubicBezTo>
                  <a:pt x="706904" y="888813"/>
                  <a:pt x="670309" y="885908"/>
                  <a:pt x="683118" y="916046"/>
                </a:cubicBezTo>
                <a:cubicBezTo>
                  <a:pt x="676336" y="920674"/>
                  <a:pt x="669986" y="925409"/>
                  <a:pt x="661052" y="928531"/>
                </a:cubicBezTo>
                <a:cubicBezTo>
                  <a:pt x="668371" y="944892"/>
                  <a:pt x="656423" y="948227"/>
                  <a:pt x="654702" y="958345"/>
                </a:cubicBezTo>
                <a:cubicBezTo>
                  <a:pt x="672568" y="962220"/>
                  <a:pt x="700662" y="950812"/>
                  <a:pt x="715945" y="958560"/>
                </a:cubicBezTo>
                <a:cubicBezTo>
                  <a:pt x="750926" y="939940"/>
                  <a:pt x="743608" y="892905"/>
                  <a:pt x="772023" y="869979"/>
                </a:cubicBezTo>
                <a:cubicBezTo>
                  <a:pt x="794303" y="865566"/>
                  <a:pt x="816582" y="861152"/>
                  <a:pt x="838863" y="856847"/>
                </a:cubicBezTo>
                <a:cubicBezTo>
                  <a:pt x="845321" y="865996"/>
                  <a:pt x="852318" y="874176"/>
                  <a:pt x="859959" y="881279"/>
                </a:cubicBezTo>
                <a:cubicBezTo>
                  <a:pt x="873951" y="882463"/>
                  <a:pt x="886115" y="886446"/>
                  <a:pt x="892141" y="899469"/>
                </a:cubicBezTo>
                <a:cubicBezTo>
                  <a:pt x="911085" y="901730"/>
                  <a:pt x="926584" y="909050"/>
                  <a:pt x="943914" y="913786"/>
                </a:cubicBezTo>
                <a:cubicBezTo>
                  <a:pt x="949188" y="939724"/>
                  <a:pt x="949618" y="972983"/>
                  <a:pt x="981478" y="959423"/>
                </a:cubicBezTo>
                <a:cubicBezTo>
                  <a:pt x="975773" y="977181"/>
                  <a:pt x="970715" y="995479"/>
                  <a:pt x="963288" y="1011946"/>
                </a:cubicBezTo>
                <a:cubicBezTo>
                  <a:pt x="967378" y="1039393"/>
                  <a:pt x="977279" y="1050373"/>
                  <a:pt x="975665" y="1074913"/>
                </a:cubicBezTo>
                <a:cubicBezTo>
                  <a:pt x="986644" y="1072868"/>
                  <a:pt x="985890" y="1079972"/>
                  <a:pt x="991380" y="1071792"/>
                </a:cubicBezTo>
                <a:cubicBezTo>
                  <a:pt x="994393" y="1067378"/>
                  <a:pt x="989551" y="1060060"/>
                  <a:pt x="992242" y="1055216"/>
                </a:cubicBezTo>
                <a:cubicBezTo>
                  <a:pt x="997408" y="1046282"/>
                  <a:pt x="1011184" y="1038747"/>
                  <a:pt x="1007309" y="1027769"/>
                </a:cubicBezTo>
                <a:cubicBezTo>
                  <a:pt x="1016888" y="1025294"/>
                  <a:pt x="1020656" y="1031537"/>
                  <a:pt x="1028406" y="1031751"/>
                </a:cubicBezTo>
                <a:cubicBezTo>
                  <a:pt x="1041106" y="1031214"/>
                  <a:pt x="1037555" y="1019697"/>
                  <a:pt x="1041106" y="1012916"/>
                </a:cubicBezTo>
                <a:cubicBezTo>
                  <a:pt x="1065217" y="1013239"/>
                  <a:pt x="1067477" y="998816"/>
                  <a:pt x="1077272" y="989452"/>
                </a:cubicBezTo>
                <a:cubicBezTo>
                  <a:pt x="1090619" y="986546"/>
                  <a:pt x="1104503" y="982778"/>
                  <a:pt x="1110207" y="991173"/>
                </a:cubicBezTo>
                <a:cubicBezTo>
                  <a:pt x="1117850" y="986330"/>
                  <a:pt x="1122371" y="972015"/>
                  <a:pt x="1132273" y="978689"/>
                </a:cubicBezTo>
                <a:cubicBezTo>
                  <a:pt x="1141314" y="984501"/>
                  <a:pt x="1136256" y="992896"/>
                  <a:pt x="1136900" y="1002261"/>
                </a:cubicBezTo>
                <a:cubicBezTo>
                  <a:pt x="1154984" y="1006672"/>
                  <a:pt x="1159828" y="1012808"/>
                  <a:pt x="1172204" y="1036164"/>
                </a:cubicBezTo>
                <a:cubicBezTo>
                  <a:pt x="1177479" y="1046282"/>
                  <a:pt x="1185444" y="1059092"/>
                  <a:pt x="1185444" y="1062105"/>
                </a:cubicBezTo>
                <a:cubicBezTo>
                  <a:pt x="1185336" y="1071900"/>
                  <a:pt x="1183614" y="1065764"/>
                  <a:pt x="1179094" y="1071468"/>
                </a:cubicBezTo>
                <a:cubicBezTo>
                  <a:pt x="1163487" y="1091704"/>
                  <a:pt x="1198144" y="1088367"/>
                  <a:pt x="1203310" y="1111617"/>
                </a:cubicBezTo>
                <a:cubicBezTo>
                  <a:pt x="1203742" y="1130129"/>
                  <a:pt x="1186197" y="1136479"/>
                  <a:pt x="1182753" y="1152409"/>
                </a:cubicBezTo>
                <a:cubicBezTo>
                  <a:pt x="1190502" y="1171567"/>
                  <a:pt x="1205463" y="1182547"/>
                  <a:pt x="1201373" y="1205902"/>
                </a:cubicBezTo>
                <a:cubicBezTo>
                  <a:pt x="1213536" y="1216558"/>
                  <a:pt x="1230005" y="1220865"/>
                  <a:pt x="1239798" y="1235072"/>
                </a:cubicBezTo>
                <a:cubicBezTo>
                  <a:pt x="1228066" y="1245404"/>
                  <a:pt x="1214398" y="1254338"/>
                  <a:pt x="1209768" y="1269515"/>
                </a:cubicBezTo>
                <a:cubicBezTo>
                  <a:pt x="1221932" y="1317411"/>
                  <a:pt x="1224408" y="1379840"/>
                  <a:pt x="1246256" y="1413421"/>
                </a:cubicBezTo>
                <a:cubicBezTo>
                  <a:pt x="1261649" y="1417512"/>
                  <a:pt x="1315035" y="1398568"/>
                  <a:pt x="1327952" y="1413635"/>
                </a:cubicBezTo>
                <a:cubicBezTo>
                  <a:pt x="1330856" y="1417080"/>
                  <a:pt x="1333225" y="1423216"/>
                  <a:pt x="1338177" y="1423861"/>
                </a:cubicBezTo>
                <a:cubicBezTo>
                  <a:pt x="1341620" y="1435594"/>
                  <a:pt x="1328597" y="1441620"/>
                  <a:pt x="1338929" y="1448187"/>
                </a:cubicBezTo>
                <a:cubicBezTo>
                  <a:pt x="1350231" y="1456475"/>
                  <a:pt x="1356367" y="1442913"/>
                  <a:pt x="1366484" y="1442805"/>
                </a:cubicBezTo>
                <a:cubicBezTo>
                  <a:pt x="1384028" y="1442697"/>
                  <a:pt x="1392532" y="1458412"/>
                  <a:pt x="1407277" y="1463363"/>
                </a:cubicBezTo>
                <a:cubicBezTo>
                  <a:pt x="1411367" y="1480907"/>
                  <a:pt x="1419979" y="1491885"/>
                  <a:pt x="1430741" y="1499528"/>
                </a:cubicBezTo>
                <a:cubicBezTo>
                  <a:pt x="1432894" y="1518472"/>
                  <a:pt x="1438490" y="1532140"/>
                  <a:pt x="1443980" y="1545919"/>
                </a:cubicBezTo>
                <a:cubicBezTo>
                  <a:pt x="1448931" y="1555498"/>
                  <a:pt x="1459157" y="1557113"/>
                  <a:pt x="1473794" y="1552269"/>
                </a:cubicBezTo>
                <a:cubicBezTo>
                  <a:pt x="1483806" y="1572934"/>
                  <a:pt x="1507485" y="1573258"/>
                  <a:pt x="1508991" y="1606623"/>
                </a:cubicBezTo>
                <a:cubicBezTo>
                  <a:pt x="1511790" y="1623199"/>
                  <a:pt x="1497473" y="1628474"/>
                  <a:pt x="1500164" y="1645048"/>
                </a:cubicBezTo>
                <a:cubicBezTo>
                  <a:pt x="1527073" y="1663024"/>
                  <a:pt x="1578630" y="1664208"/>
                  <a:pt x="1618777" y="1646234"/>
                </a:cubicBezTo>
                <a:cubicBezTo>
                  <a:pt x="1622867" y="1634178"/>
                  <a:pt x="1618777" y="1616634"/>
                  <a:pt x="1622867" y="1604578"/>
                </a:cubicBezTo>
                <a:cubicBezTo>
                  <a:pt x="1649560" y="1610498"/>
                  <a:pt x="1669580" y="1626320"/>
                  <a:pt x="1684757" y="1649569"/>
                </a:cubicBezTo>
                <a:cubicBezTo>
                  <a:pt x="1700903" y="1647847"/>
                  <a:pt x="1686372" y="1625675"/>
                  <a:pt x="1704454" y="1625351"/>
                </a:cubicBezTo>
                <a:cubicBezTo>
                  <a:pt x="1708435" y="1639022"/>
                  <a:pt x="1716078" y="1644403"/>
                  <a:pt x="1696489" y="1647309"/>
                </a:cubicBezTo>
                <a:cubicBezTo>
                  <a:pt x="1701977" y="1664854"/>
                  <a:pt x="1700148" y="1680029"/>
                  <a:pt x="1705100" y="1690579"/>
                </a:cubicBezTo>
                <a:cubicBezTo>
                  <a:pt x="1710158" y="1701448"/>
                  <a:pt x="1720167" y="1707692"/>
                  <a:pt x="1730070" y="1714257"/>
                </a:cubicBezTo>
                <a:cubicBezTo>
                  <a:pt x="1732869" y="1716087"/>
                  <a:pt x="1743633" y="1716087"/>
                  <a:pt x="1747400" y="1718992"/>
                </a:cubicBezTo>
                <a:cubicBezTo>
                  <a:pt x="1751381" y="1722115"/>
                  <a:pt x="1750198" y="1731370"/>
                  <a:pt x="1757517" y="1729218"/>
                </a:cubicBezTo>
                <a:cubicBezTo>
                  <a:pt x="1779151" y="1727819"/>
                  <a:pt x="1783134" y="1714581"/>
                  <a:pt x="1784318" y="1699404"/>
                </a:cubicBezTo>
                <a:cubicBezTo>
                  <a:pt x="1795188" y="1700158"/>
                  <a:pt x="1795727" y="1716301"/>
                  <a:pt x="1804661" y="1719854"/>
                </a:cubicBezTo>
                <a:cubicBezTo>
                  <a:pt x="1817791" y="1717272"/>
                  <a:pt x="1830817" y="1714689"/>
                  <a:pt x="1843946" y="1712106"/>
                </a:cubicBezTo>
                <a:cubicBezTo>
                  <a:pt x="1850942" y="1718562"/>
                  <a:pt x="1857509" y="1725882"/>
                  <a:pt x="1861168" y="1737290"/>
                </a:cubicBezTo>
                <a:cubicBezTo>
                  <a:pt x="1888077" y="1737829"/>
                  <a:pt x="1911864" y="1743104"/>
                  <a:pt x="1917568" y="1775179"/>
                </a:cubicBezTo>
                <a:cubicBezTo>
                  <a:pt x="1920259" y="1788095"/>
                  <a:pt x="1936189" y="1781205"/>
                  <a:pt x="1937911" y="1795629"/>
                </a:cubicBezTo>
                <a:cubicBezTo>
                  <a:pt x="1942001" y="1803162"/>
                  <a:pt x="1958038" y="1792831"/>
                  <a:pt x="1956747" y="1808222"/>
                </a:cubicBezTo>
                <a:cubicBezTo>
                  <a:pt x="1948997" y="1818339"/>
                  <a:pt x="1936728" y="1804239"/>
                  <a:pt x="1920582" y="1811235"/>
                </a:cubicBezTo>
                <a:cubicBezTo>
                  <a:pt x="1883879" y="1832008"/>
                  <a:pt x="1845562" y="1851814"/>
                  <a:pt x="1848037" y="1898958"/>
                </a:cubicBezTo>
                <a:cubicBezTo>
                  <a:pt x="1841041" y="1904446"/>
                  <a:pt x="1832538" y="1909075"/>
                  <a:pt x="1831462" y="1918546"/>
                </a:cubicBezTo>
                <a:cubicBezTo>
                  <a:pt x="1824466" y="1920483"/>
                  <a:pt x="1822205" y="1915425"/>
                  <a:pt x="1814993" y="1917686"/>
                </a:cubicBezTo>
                <a:cubicBezTo>
                  <a:pt x="1807244" y="1920377"/>
                  <a:pt x="1809181" y="1929740"/>
                  <a:pt x="1806275" y="1935768"/>
                </a:cubicBezTo>
                <a:cubicBezTo>
                  <a:pt x="1807028" y="1953204"/>
                  <a:pt x="1825218" y="1944917"/>
                  <a:pt x="1827372" y="1960200"/>
                </a:cubicBezTo>
                <a:cubicBezTo>
                  <a:pt x="1820268" y="1971394"/>
                  <a:pt x="1817470" y="1985387"/>
                  <a:pt x="1800570" y="1990016"/>
                </a:cubicBezTo>
                <a:cubicBezTo>
                  <a:pt x="1808966" y="2012618"/>
                  <a:pt x="1796804" y="2021553"/>
                  <a:pt x="1788625" y="2033177"/>
                </a:cubicBezTo>
                <a:cubicBezTo>
                  <a:pt x="1792391" y="2036083"/>
                  <a:pt x="1794650" y="2041249"/>
                  <a:pt x="1795620" y="2048138"/>
                </a:cubicBezTo>
                <a:cubicBezTo>
                  <a:pt x="1804876" y="2054704"/>
                  <a:pt x="1817683" y="2055994"/>
                  <a:pt x="1833291" y="2052981"/>
                </a:cubicBezTo>
                <a:cubicBezTo>
                  <a:pt x="1849222" y="2056318"/>
                  <a:pt x="1861598" y="2065037"/>
                  <a:pt x="1880434" y="2064175"/>
                </a:cubicBezTo>
                <a:cubicBezTo>
                  <a:pt x="1886248" y="2070741"/>
                  <a:pt x="1889153" y="2081719"/>
                  <a:pt x="1893674" y="2090115"/>
                </a:cubicBezTo>
                <a:cubicBezTo>
                  <a:pt x="1910142" y="2086024"/>
                  <a:pt x="1920367" y="2091192"/>
                  <a:pt x="1934574" y="2090330"/>
                </a:cubicBezTo>
                <a:cubicBezTo>
                  <a:pt x="1938449" y="2104322"/>
                  <a:pt x="1919183" y="2102708"/>
                  <a:pt x="1914123" y="2110672"/>
                </a:cubicBezTo>
                <a:cubicBezTo>
                  <a:pt x="1906589" y="2115840"/>
                  <a:pt x="1904868" y="2124881"/>
                  <a:pt x="1892920" y="2127142"/>
                </a:cubicBezTo>
                <a:cubicBezTo>
                  <a:pt x="1881403" y="2136505"/>
                  <a:pt x="1878389" y="2151574"/>
                  <a:pt x="1866874" y="2160831"/>
                </a:cubicBezTo>
                <a:cubicBezTo>
                  <a:pt x="1873546" y="2178913"/>
                  <a:pt x="1861168" y="2184295"/>
                  <a:pt x="1857294" y="2195380"/>
                </a:cubicBezTo>
                <a:cubicBezTo>
                  <a:pt x="1863860" y="2212280"/>
                  <a:pt x="1856648" y="2220029"/>
                  <a:pt x="1861060" y="2235528"/>
                </a:cubicBezTo>
                <a:cubicBezTo>
                  <a:pt x="1852987" y="2242632"/>
                  <a:pt x="1840073" y="2246399"/>
                  <a:pt x="1831892" y="2253503"/>
                </a:cubicBezTo>
                <a:cubicBezTo>
                  <a:pt x="1837812" y="2268787"/>
                  <a:pt x="1832646" y="2276643"/>
                  <a:pt x="1835013" y="2289668"/>
                </a:cubicBezTo>
                <a:cubicBezTo>
                  <a:pt x="1817470" y="2301830"/>
                  <a:pt x="1818115" y="2326156"/>
                  <a:pt x="1785395" y="2327986"/>
                </a:cubicBezTo>
                <a:cubicBezTo>
                  <a:pt x="1773447" y="2331321"/>
                  <a:pt x="1782596" y="2348759"/>
                  <a:pt x="1764836" y="2348329"/>
                </a:cubicBezTo>
                <a:cubicBezTo>
                  <a:pt x="1763868" y="2332936"/>
                  <a:pt x="1758808" y="2323465"/>
                  <a:pt x="1750843" y="2318405"/>
                </a:cubicBezTo>
                <a:cubicBezTo>
                  <a:pt x="1735236" y="2319375"/>
                  <a:pt x="1739758" y="2344130"/>
                  <a:pt x="1725657" y="2335627"/>
                </a:cubicBezTo>
                <a:cubicBezTo>
                  <a:pt x="1724258" y="2325833"/>
                  <a:pt x="1722536" y="2316576"/>
                  <a:pt x="1717046" y="2312809"/>
                </a:cubicBezTo>
                <a:cubicBezTo>
                  <a:pt x="1697565" y="2302906"/>
                  <a:pt x="1683895" y="2284286"/>
                  <a:pt x="1664521" y="2274168"/>
                </a:cubicBezTo>
                <a:cubicBezTo>
                  <a:pt x="1673994" y="2263513"/>
                  <a:pt x="1674532" y="2246721"/>
                  <a:pt x="1681204" y="2234129"/>
                </a:cubicBezTo>
                <a:cubicBezTo>
                  <a:pt x="1672055" y="2230684"/>
                  <a:pt x="1667105" y="2215293"/>
                  <a:pt x="1656126" y="2210449"/>
                </a:cubicBezTo>
                <a:cubicBezTo>
                  <a:pt x="1651820" y="2208513"/>
                  <a:pt x="1647407" y="2211095"/>
                  <a:pt x="1643640" y="2208835"/>
                </a:cubicBezTo>
                <a:cubicBezTo>
                  <a:pt x="1640627" y="2207004"/>
                  <a:pt x="1640519" y="2199578"/>
                  <a:pt x="1637398" y="2197749"/>
                </a:cubicBezTo>
                <a:cubicBezTo>
                  <a:pt x="1633846" y="2195704"/>
                  <a:pt x="1627926" y="2198825"/>
                  <a:pt x="1624805" y="2196134"/>
                </a:cubicBezTo>
                <a:cubicBezTo>
                  <a:pt x="1622437" y="2194090"/>
                  <a:pt x="1624373" y="2186878"/>
                  <a:pt x="1622437" y="2184295"/>
                </a:cubicBezTo>
                <a:cubicBezTo>
                  <a:pt x="1619962" y="2180850"/>
                  <a:pt x="1606830" y="2176544"/>
                  <a:pt x="1602846" y="2167719"/>
                </a:cubicBezTo>
                <a:cubicBezTo>
                  <a:pt x="1600157" y="2161477"/>
                  <a:pt x="1600371" y="2149313"/>
                  <a:pt x="1597466" y="2140164"/>
                </a:cubicBezTo>
                <a:cubicBezTo>
                  <a:pt x="1610597" y="2129617"/>
                  <a:pt x="1615656" y="2113687"/>
                  <a:pt x="1626634" y="2101739"/>
                </a:cubicBezTo>
                <a:cubicBezTo>
                  <a:pt x="1624912" y="2092482"/>
                  <a:pt x="1617593" y="2091514"/>
                  <a:pt x="1618023" y="2078920"/>
                </a:cubicBezTo>
                <a:cubicBezTo>
                  <a:pt x="1598758" y="2055134"/>
                  <a:pt x="1549569" y="2075907"/>
                  <a:pt x="1524598" y="2060516"/>
                </a:cubicBezTo>
                <a:cubicBezTo>
                  <a:pt x="1514157" y="2062560"/>
                  <a:pt x="1503609" y="2064605"/>
                  <a:pt x="1493168" y="2066652"/>
                </a:cubicBezTo>
                <a:cubicBezTo>
                  <a:pt x="1474332" y="2082473"/>
                  <a:pt x="1449577" y="2094313"/>
                  <a:pt x="1413734" y="2098618"/>
                </a:cubicBezTo>
                <a:cubicBezTo>
                  <a:pt x="1390270" y="2115840"/>
                  <a:pt x="1379076" y="2141348"/>
                  <a:pt x="1370251" y="2168364"/>
                </a:cubicBezTo>
                <a:cubicBezTo>
                  <a:pt x="1384996" y="2178589"/>
                  <a:pt x="1399743" y="2188814"/>
                  <a:pt x="1422883" y="2186555"/>
                </a:cubicBezTo>
                <a:cubicBezTo>
                  <a:pt x="1430526" y="2198933"/>
                  <a:pt x="1447639" y="2197211"/>
                  <a:pt x="1452591" y="2213356"/>
                </a:cubicBezTo>
                <a:cubicBezTo>
                  <a:pt x="1470673" y="2211850"/>
                  <a:pt x="1482082" y="2220352"/>
                  <a:pt x="1495753" y="2225196"/>
                </a:cubicBezTo>
                <a:cubicBezTo>
                  <a:pt x="1514265" y="2218306"/>
                  <a:pt x="1532025" y="2210880"/>
                  <a:pt x="1543757" y="2199470"/>
                </a:cubicBezTo>
                <a:cubicBezTo>
                  <a:pt x="1555166" y="2211311"/>
                  <a:pt x="1576584" y="2208081"/>
                  <a:pt x="1591546" y="2214540"/>
                </a:cubicBezTo>
                <a:cubicBezTo>
                  <a:pt x="1594021" y="2226487"/>
                  <a:pt x="1572494" y="2222289"/>
                  <a:pt x="1575077" y="2234129"/>
                </a:cubicBezTo>
                <a:cubicBezTo>
                  <a:pt x="1582397" y="2248444"/>
                  <a:pt x="1587887" y="2250489"/>
                  <a:pt x="1585949" y="2268787"/>
                </a:cubicBezTo>
                <a:cubicBezTo>
                  <a:pt x="1604893" y="2282887"/>
                  <a:pt x="1631478" y="2285470"/>
                  <a:pt x="1655804" y="2291820"/>
                </a:cubicBezTo>
                <a:cubicBezTo>
                  <a:pt x="1665383" y="2300323"/>
                  <a:pt x="1663660" y="2315392"/>
                  <a:pt x="1667536" y="2330353"/>
                </a:cubicBezTo>
                <a:cubicBezTo>
                  <a:pt x="1670765" y="2342947"/>
                  <a:pt x="1679052" y="2359199"/>
                  <a:pt x="1676791" y="2377497"/>
                </a:cubicBezTo>
                <a:cubicBezTo>
                  <a:pt x="1676038" y="2394072"/>
                  <a:pt x="1662154" y="2401823"/>
                  <a:pt x="1669580" y="2423780"/>
                </a:cubicBezTo>
                <a:cubicBezTo>
                  <a:pt x="1664737" y="2435296"/>
                  <a:pt x="1654619" y="2443262"/>
                  <a:pt x="1656126" y="2459084"/>
                </a:cubicBezTo>
                <a:cubicBezTo>
                  <a:pt x="1641273" y="2469525"/>
                  <a:pt x="1630832" y="2482978"/>
                  <a:pt x="1623083" y="2498262"/>
                </a:cubicBezTo>
                <a:cubicBezTo>
                  <a:pt x="1597250" y="2504827"/>
                  <a:pt x="1596174" y="2527968"/>
                  <a:pt x="1568727" y="2533458"/>
                </a:cubicBezTo>
                <a:cubicBezTo>
                  <a:pt x="1557533" y="2549818"/>
                  <a:pt x="1531917" y="2556492"/>
                  <a:pt x="1523844" y="2574898"/>
                </a:cubicBezTo>
                <a:cubicBezTo>
                  <a:pt x="1511250" y="2574360"/>
                  <a:pt x="1513511" y="2583939"/>
                  <a:pt x="1501026" y="2583507"/>
                </a:cubicBezTo>
                <a:cubicBezTo>
                  <a:pt x="1494676" y="2589535"/>
                  <a:pt x="1489725" y="2596423"/>
                  <a:pt x="1484451" y="2603097"/>
                </a:cubicBezTo>
                <a:cubicBezTo>
                  <a:pt x="1477885" y="2604390"/>
                  <a:pt x="1471319" y="2605680"/>
                  <a:pt x="1464753" y="2606972"/>
                </a:cubicBezTo>
                <a:cubicBezTo>
                  <a:pt x="1455389" y="2612030"/>
                  <a:pt x="1457972" y="2625163"/>
                  <a:pt x="1453667" y="2633665"/>
                </a:cubicBezTo>
                <a:cubicBezTo>
                  <a:pt x="1443765" y="2629684"/>
                  <a:pt x="1432786" y="2627529"/>
                  <a:pt x="1416749" y="2632805"/>
                </a:cubicBezTo>
                <a:cubicBezTo>
                  <a:pt x="1407922" y="2638293"/>
                  <a:pt x="1409430" y="2650671"/>
                  <a:pt x="1410399" y="2662619"/>
                </a:cubicBezTo>
                <a:cubicBezTo>
                  <a:pt x="1398343" y="2669293"/>
                  <a:pt x="1400495" y="2685545"/>
                  <a:pt x="1396944" y="2697923"/>
                </a:cubicBezTo>
                <a:cubicBezTo>
                  <a:pt x="1385534" y="2709655"/>
                  <a:pt x="1369605" y="2718265"/>
                  <a:pt x="1344203" y="2720526"/>
                </a:cubicBezTo>
                <a:cubicBezTo>
                  <a:pt x="1336670" y="2736025"/>
                  <a:pt x="1322461" y="2757228"/>
                  <a:pt x="1296953" y="2750232"/>
                </a:cubicBezTo>
                <a:cubicBezTo>
                  <a:pt x="1281130" y="2755508"/>
                  <a:pt x="1302657" y="2785860"/>
                  <a:pt x="1293724" y="2795761"/>
                </a:cubicBezTo>
                <a:cubicBezTo>
                  <a:pt x="1266061" y="2819765"/>
                  <a:pt x="1230219" y="2790703"/>
                  <a:pt x="1241198" y="2757120"/>
                </a:cubicBezTo>
                <a:cubicBezTo>
                  <a:pt x="1256159" y="2753355"/>
                  <a:pt x="1270152" y="2751308"/>
                  <a:pt x="1281346" y="2753355"/>
                </a:cubicBezTo>
                <a:cubicBezTo>
                  <a:pt x="1294046" y="2749480"/>
                  <a:pt x="1283068" y="2729567"/>
                  <a:pt x="1282206" y="2716437"/>
                </a:cubicBezTo>
                <a:cubicBezTo>
                  <a:pt x="1289849" y="2704489"/>
                  <a:pt x="1296845" y="2692111"/>
                  <a:pt x="1289526" y="2670045"/>
                </a:cubicBezTo>
                <a:cubicBezTo>
                  <a:pt x="1287050" y="2665202"/>
                  <a:pt x="1281346" y="2665310"/>
                  <a:pt x="1279301" y="2659820"/>
                </a:cubicBezTo>
                <a:cubicBezTo>
                  <a:pt x="1267461" y="2662081"/>
                  <a:pt x="1255729" y="2664449"/>
                  <a:pt x="1243889" y="2666816"/>
                </a:cubicBezTo>
                <a:cubicBezTo>
                  <a:pt x="1219241" y="2659390"/>
                  <a:pt x="1190288" y="2658529"/>
                  <a:pt x="1170159" y="2644643"/>
                </a:cubicBezTo>
                <a:cubicBezTo>
                  <a:pt x="1163595" y="2645935"/>
                  <a:pt x="1157029" y="2647228"/>
                  <a:pt x="1150463" y="2648518"/>
                </a:cubicBezTo>
                <a:cubicBezTo>
                  <a:pt x="1140991" y="2627207"/>
                  <a:pt x="1093632" y="2631621"/>
                  <a:pt x="1090833" y="2656161"/>
                </a:cubicBezTo>
                <a:cubicBezTo>
                  <a:pt x="1093524" y="2658960"/>
                  <a:pt x="1096108" y="2661759"/>
                  <a:pt x="1096969" y="2667139"/>
                </a:cubicBezTo>
                <a:cubicBezTo>
                  <a:pt x="1103749" y="2674029"/>
                  <a:pt x="1116127" y="2672414"/>
                  <a:pt x="1126783" y="2673490"/>
                </a:cubicBezTo>
                <a:cubicBezTo>
                  <a:pt x="1139269" y="2687159"/>
                  <a:pt x="1150355" y="2702766"/>
                  <a:pt x="1169945" y="2705887"/>
                </a:cubicBezTo>
                <a:cubicBezTo>
                  <a:pt x="1165208" y="2732258"/>
                  <a:pt x="1141314" y="2745820"/>
                  <a:pt x="1124093" y="2763902"/>
                </a:cubicBezTo>
                <a:cubicBezTo>
                  <a:pt x="1110639" y="2781016"/>
                  <a:pt x="1101166" y="2800713"/>
                  <a:pt x="1080824" y="2813199"/>
                </a:cubicBezTo>
                <a:cubicBezTo>
                  <a:pt x="1071675" y="2809970"/>
                  <a:pt x="1063819" y="2804696"/>
                  <a:pt x="1057252" y="2797376"/>
                </a:cubicBezTo>
                <a:cubicBezTo>
                  <a:pt x="1053377" y="2777465"/>
                  <a:pt x="1067047" y="2753355"/>
                  <a:pt x="1046488" y="2742375"/>
                </a:cubicBezTo>
                <a:cubicBezTo>
                  <a:pt x="1037447" y="2755614"/>
                  <a:pt x="1022808" y="2765085"/>
                  <a:pt x="1017320" y="2780800"/>
                </a:cubicBezTo>
                <a:cubicBezTo>
                  <a:pt x="997622" y="2784567"/>
                  <a:pt x="990626" y="2797053"/>
                  <a:pt x="981909" y="2808139"/>
                </a:cubicBezTo>
                <a:cubicBezTo>
                  <a:pt x="941223" y="2810400"/>
                  <a:pt x="932612" y="2834188"/>
                  <a:pt x="907856" y="2847210"/>
                </a:cubicBezTo>
                <a:cubicBezTo>
                  <a:pt x="913776" y="2869383"/>
                  <a:pt x="907532" y="2883376"/>
                  <a:pt x="901398" y="2897477"/>
                </a:cubicBezTo>
                <a:cubicBezTo>
                  <a:pt x="882992" y="2901136"/>
                  <a:pt x="864696" y="2904687"/>
                  <a:pt x="846290" y="2908346"/>
                </a:cubicBezTo>
                <a:cubicBezTo>
                  <a:pt x="830575" y="2937516"/>
                  <a:pt x="797102" y="2954952"/>
                  <a:pt x="802806" y="2998544"/>
                </a:cubicBezTo>
                <a:cubicBezTo>
                  <a:pt x="794949" y="3000159"/>
                  <a:pt x="799899" y="3010276"/>
                  <a:pt x="788599" y="3009522"/>
                </a:cubicBezTo>
                <a:cubicBezTo>
                  <a:pt x="794411" y="3022546"/>
                  <a:pt x="785692" y="3025775"/>
                  <a:pt x="790105" y="3037829"/>
                </a:cubicBezTo>
                <a:cubicBezTo>
                  <a:pt x="766748" y="3056235"/>
                  <a:pt x="759213" y="3085297"/>
                  <a:pt x="747481" y="3111560"/>
                </a:cubicBezTo>
                <a:cubicBezTo>
                  <a:pt x="735211" y="3114681"/>
                  <a:pt x="732306" y="3103701"/>
                  <a:pt x="718528" y="3109083"/>
                </a:cubicBezTo>
                <a:cubicBezTo>
                  <a:pt x="707334" y="3093046"/>
                  <a:pt x="706474" y="3065168"/>
                  <a:pt x="710779" y="3049347"/>
                </a:cubicBezTo>
                <a:cubicBezTo>
                  <a:pt x="701414" y="3034494"/>
                  <a:pt x="695818" y="3014043"/>
                  <a:pt x="685054" y="3001341"/>
                </a:cubicBezTo>
                <a:cubicBezTo>
                  <a:pt x="687207" y="2994885"/>
                  <a:pt x="696570" y="2993162"/>
                  <a:pt x="703137" y="2989717"/>
                </a:cubicBezTo>
                <a:cubicBezTo>
                  <a:pt x="699585" y="2963348"/>
                  <a:pt x="714654" y="2949678"/>
                  <a:pt x="724556" y="2932456"/>
                </a:cubicBezTo>
                <a:cubicBezTo>
                  <a:pt x="741131" y="2941067"/>
                  <a:pt x="752971" y="2923739"/>
                  <a:pt x="762336" y="2916849"/>
                </a:cubicBezTo>
                <a:cubicBezTo>
                  <a:pt x="755340" y="2905117"/>
                  <a:pt x="736396" y="2911467"/>
                  <a:pt x="727032" y="2903395"/>
                </a:cubicBezTo>
                <a:cubicBezTo>
                  <a:pt x="729937" y="2890695"/>
                  <a:pt x="727139" y="2882622"/>
                  <a:pt x="717667" y="2876702"/>
                </a:cubicBezTo>
                <a:cubicBezTo>
                  <a:pt x="703245" y="2879501"/>
                  <a:pt x="688822" y="2882408"/>
                  <a:pt x="674399" y="2885205"/>
                </a:cubicBezTo>
                <a:cubicBezTo>
                  <a:pt x="659330" y="2887358"/>
                  <a:pt x="656209" y="2871644"/>
                  <a:pt x="639848" y="2875626"/>
                </a:cubicBezTo>
                <a:cubicBezTo>
                  <a:pt x="638233" y="2867769"/>
                  <a:pt x="628116" y="2872720"/>
                  <a:pt x="628870" y="2861419"/>
                </a:cubicBezTo>
                <a:cubicBezTo>
                  <a:pt x="611002" y="2862709"/>
                  <a:pt x="597009" y="2858082"/>
                  <a:pt x="585708" y="2849471"/>
                </a:cubicBezTo>
                <a:cubicBezTo>
                  <a:pt x="569994" y="2852592"/>
                  <a:pt x="554279" y="2855607"/>
                  <a:pt x="538564" y="2858728"/>
                </a:cubicBezTo>
                <a:cubicBezTo>
                  <a:pt x="520268" y="2860126"/>
                  <a:pt x="532214" y="2881761"/>
                  <a:pt x="514886" y="2883806"/>
                </a:cubicBezTo>
                <a:cubicBezTo>
                  <a:pt x="512626" y="2878640"/>
                  <a:pt x="504337" y="2882514"/>
                  <a:pt x="498311" y="2882946"/>
                </a:cubicBezTo>
                <a:cubicBezTo>
                  <a:pt x="487439" y="2865186"/>
                  <a:pt x="469787" y="2857759"/>
                  <a:pt x="463975" y="2832573"/>
                </a:cubicBezTo>
                <a:cubicBezTo>
                  <a:pt x="457839" y="2819765"/>
                  <a:pt x="443633" y="2818796"/>
                  <a:pt x="441264" y="2800283"/>
                </a:cubicBezTo>
                <a:cubicBezTo>
                  <a:pt x="435236" y="2792210"/>
                  <a:pt x="426517" y="2788335"/>
                  <a:pt x="414571" y="2789197"/>
                </a:cubicBezTo>
                <a:cubicBezTo>
                  <a:pt x="412634" y="2779940"/>
                  <a:pt x="419092" y="2776281"/>
                  <a:pt x="413925" y="2764871"/>
                </a:cubicBezTo>
                <a:cubicBezTo>
                  <a:pt x="411234" y="2758843"/>
                  <a:pt x="404454" y="2758305"/>
                  <a:pt x="399824" y="2755400"/>
                </a:cubicBezTo>
                <a:cubicBezTo>
                  <a:pt x="388739" y="2748511"/>
                  <a:pt x="376576" y="2742375"/>
                  <a:pt x="366889" y="2733334"/>
                </a:cubicBezTo>
                <a:cubicBezTo>
                  <a:pt x="359033" y="2734841"/>
                  <a:pt x="351174" y="2736347"/>
                  <a:pt x="343317" y="2737962"/>
                </a:cubicBezTo>
                <a:cubicBezTo>
                  <a:pt x="326312" y="2722571"/>
                  <a:pt x="300371" y="2720632"/>
                  <a:pt x="280567" y="2709439"/>
                </a:cubicBezTo>
                <a:cubicBezTo>
                  <a:pt x="277660" y="2695124"/>
                  <a:pt x="268619" y="2689958"/>
                  <a:pt x="259364" y="2685006"/>
                </a:cubicBezTo>
                <a:cubicBezTo>
                  <a:pt x="257641" y="2667355"/>
                  <a:pt x="252367" y="2654869"/>
                  <a:pt x="243756" y="2647228"/>
                </a:cubicBezTo>
                <a:cubicBezTo>
                  <a:pt x="232563" y="2652178"/>
                  <a:pt x="233747" y="2665418"/>
                  <a:pt x="238159" y="2681023"/>
                </a:cubicBezTo>
                <a:cubicBezTo>
                  <a:pt x="229764" y="2685653"/>
                  <a:pt x="228688" y="2695124"/>
                  <a:pt x="226319" y="2703735"/>
                </a:cubicBezTo>
                <a:cubicBezTo>
                  <a:pt x="221583" y="2703951"/>
                  <a:pt x="219539" y="2705995"/>
                  <a:pt x="219216" y="2709224"/>
                </a:cubicBezTo>
                <a:cubicBezTo>
                  <a:pt x="202963" y="2714820"/>
                  <a:pt x="192630" y="2711485"/>
                  <a:pt x="179175" y="2712992"/>
                </a:cubicBezTo>
                <a:cubicBezTo>
                  <a:pt x="173901" y="2690388"/>
                  <a:pt x="159801" y="2680917"/>
                  <a:pt x="136875" y="2684576"/>
                </a:cubicBezTo>
                <a:cubicBezTo>
                  <a:pt x="128588" y="2680379"/>
                  <a:pt x="139244" y="2664233"/>
                  <a:pt x="127512" y="2657775"/>
                </a:cubicBezTo>
                <a:cubicBezTo>
                  <a:pt x="108460" y="2650779"/>
                  <a:pt x="115350" y="2672198"/>
                  <a:pt x="98342" y="2675749"/>
                </a:cubicBezTo>
                <a:cubicBezTo>
                  <a:pt x="93393" y="2672951"/>
                  <a:pt x="94253" y="2661543"/>
                  <a:pt x="84244" y="2666278"/>
                </a:cubicBezTo>
                <a:cubicBezTo>
                  <a:pt x="73156" y="2669077"/>
                  <a:pt x="80368" y="2684038"/>
                  <a:pt x="81767" y="2695340"/>
                </a:cubicBezTo>
                <a:cubicBezTo>
                  <a:pt x="67560" y="2700614"/>
                  <a:pt x="69283" y="2716543"/>
                  <a:pt x="54214" y="2721172"/>
                </a:cubicBezTo>
                <a:cubicBezTo>
                  <a:pt x="44849" y="2713208"/>
                  <a:pt x="45495" y="2690066"/>
                  <a:pt x="41081" y="2674781"/>
                </a:cubicBezTo>
                <a:cubicBezTo>
                  <a:pt x="32956" y="2676020"/>
                  <a:pt x="22704" y="2676370"/>
                  <a:pt x="13313" y="2677984"/>
                </a:cubicBezTo>
                <a:lnTo>
                  <a:pt x="0" y="2684339"/>
                </a:lnTo>
                <a:lnTo>
                  <a:pt x="0" y="2591683"/>
                </a:lnTo>
                <a:lnTo>
                  <a:pt x="33615" y="2600353"/>
                </a:lnTo>
                <a:cubicBezTo>
                  <a:pt x="54832" y="2600945"/>
                  <a:pt x="76923" y="2597178"/>
                  <a:pt x="97912" y="2589429"/>
                </a:cubicBezTo>
                <a:cubicBezTo>
                  <a:pt x="106631" y="2586198"/>
                  <a:pt x="111583" y="2577051"/>
                  <a:pt x="119223" y="2572959"/>
                </a:cubicBezTo>
                <a:cubicBezTo>
                  <a:pt x="124821" y="2569946"/>
                  <a:pt x="133002" y="2571561"/>
                  <a:pt x="138814" y="2569086"/>
                </a:cubicBezTo>
                <a:cubicBezTo>
                  <a:pt x="146993" y="2565749"/>
                  <a:pt x="160447" y="2554123"/>
                  <a:pt x="175840" y="2549604"/>
                </a:cubicBezTo>
                <a:cubicBezTo>
                  <a:pt x="175408" y="2533242"/>
                  <a:pt x="157326" y="2543253"/>
                  <a:pt x="155495" y="2529153"/>
                </a:cubicBezTo>
                <a:cubicBezTo>
                  <a:pt x="172717" y="2522480"/>
                  <a:pt x="169058" y="2501814"/>
                  <a:pt x="185525" y="2494709"/>
                </a:cubicBezTo>
                <a:cubicBezTo>
                  <a:pt x="182620" y="2472752"/>
                  <a:pt x="182836" y="2457469"/>
                  <a:pt x="167659" y="2445199"/>
                </a:cubicBezTo>
                <a:cubicBezTo>
                  <a:pt x="151728" y="2451549"/>
                  <a:pt x="139890" y="2460698"/>
                  <a:pt x="132248" y="2472538"/>
                </a:cubicBezTo>
                <a:cubicBezTo>
                  <a:pt x="124067" y="2472968"/>
                  <a:pt x="121914" y="2476627"/>
                  <a:pt x="117287" y="2479534"/>
                </a:cubicBezTo>
                <a:cubicBezTo>
                  <a:pt x="115242" y="2480825"/>
                  <a:pt x="105231" y="2490082"/>
                  <a:pt x="107061" y="2489652"/>
                </a:cubicBezTo>
                <a:cubicBezTo>
                  <a:pt x="96944" y="2491588"/>
                  <a:pt x="90594" y="2478242"/>
                  <a:pt x="76385" y="2479318"/>
                </a:cubicBezTo>
                <a:cubicBezTo>
                  <a:pt x="73048" y="2465650"/>
                  <a:pt x="87149" y="2463819"/>
                  <a:pt x="87471" y="2452625"/>
                </a:cubicBezTo>
                <a:cubicBezTo>
                  <a:pt x="76815" y="2443154"/>
                  <a:pt x="65299" y="2450150"/>
                  <a:pt x="51307" y="2455639"/>
                </a:cubicBezTo>
                <a:cubicBezTo>
                  <a:pt x="32148" y="2458761"/>
                  <a:pt x="23860" y="2445737"/>
                  <a:pt x="5025" y="2448428"/>
                </a:cubicBezTo>
                <a:lnTo>
                  <a:pt x="0" y="2442848"/>
                </a:lnTo>
                <a:lnTo>
                  <a:pt x="0" y="2107236"/>
                </a:lnTo>
                <a:lnTo>
                  <a:pt x="10513" y="2105183"/>
                </a:lnTo>
                <a:cubicBezTo>
                  <a:pt x="18478" y="2110242"/>
                  <a:pt x="23538" y="2119715"/>
                  <a:pt x="24506" y="2135106"/>
                </a:cubicBezTo>
                <a:cubicBezTo>
                  <a:pt x="40329" y="2135536"/>
                  <a:pt x="36562" y="2122728"/>
                  <a:pt x="45817" y="2118745"/>
                </a:cubicBezTo>
                <a:cubicBezTo>
                  <a:pt x="59057" y="2118531"/>
                  <a:pt x="63577" y="2112503"/>
                  <a:pt x="72510" y="2109382"/>
                </a:cubicBezTo>
                <a:cubicBezTo>
                  <a:pt x="78000" y="2102924"/>
                  <a:pt x="69389" y="2086886"/>
                  <a:pt x="74987" y="2080320"/>
                </a:cubicBezTo>
                <a:cubicBezTo>
                  <a:pt x="82951" y="2093883"/>
                  <a:pt x="104693" y="2086886"/>
                  <a:pt x="118147" y="2092268"/>
                </a:cubicBezTo>
                <a:cubicBezTo>
                  <a:pt x="120946" y="2103246"/>
                  <a:pt x="108138" y="2103678"/>
                  <a:pt x="110182" y="2114225"/>
                </a:cubicBezTo>
                <a:cubicBezTo>
                  <a:pt x="116856" y="2148237"/>
                  <a:pt x="123529" y="2182358"/>
                  <a:pt x="130311" y="2216369"/>
                </a:cubicBezTo>
                <a:cubicBezTo>
                  <a:pt x="136983" y="2230040"/>
                  <a:pt x="151298" y="2232407"/>
                  <a:pt x="160125" y="2243170"/>
                </a:cubicBezTo>
                <a:cubicBezTo>
                  <a:pt x="169920" y="2233805"/>
                  <a:pt x="168412" y="2216907"/>
                  <a:pt x="182190" y="2210233"/>
                </a:cubicBezTo>
                <a:cubicBezTo>
                  <a:pt x="171641" y="2198717"/>
                  <a:pt x="190047" y="2197317"/>
                  <a:pt x="190047" y="2188278"/>
                </a:cubicBezTo>
                <a:cubicBezTo>
                  <a:pt x="190047" y="2183110"/>
                  <a:pt x="181114" y="2183433"/>
                  <a:pt x="179069" y="2174069"/>
                </a:cubicBezTo>
                <a:cubicBezTo>
                  <a:pt x="176808" y="2163736"/>
                  <a:pt x="182404" y="2165028"/>
                  <a:pt x="187034" y="2152112"/>
                </a:cubicBezTo>
                <a:cubicBezTo>
                  <a:pt x="178745" y="2144255"/>
                  <a:pt x="163246" y="2146946"/>
                  <a:pt x="161954" y="2128432"/>
                </a:cubicBezTo>
                <a:cubicBezTo>
                  <a:pt x="151514" y="2116916"/>
                  <a:pt x="127620" y="2125419"/>
                  <a:pt x="124283" y="2103138"/>
                </a:cubicBezTo>
                <a:cubicBezTo>
                  <a:pt x="148931" y="2098510"/>
                  <a:pt x="177346" y="2088501"/>
                  <a:pt x="189509" y="2102600"/>
                </a:cubicBezTo>
                <a:cubicBezTo>
                  <a:pt x="197689" y="2088931"/>
                  <a:pt x="190585" y="2050074"/>
                  <a:pt x="180360" y="2035007"/>
                </a:cubicBezTo>
                <a:cubicBezTo>
                  <a:pt x="178207" y="2018862"/>
                  <a:pt x="191231" y="2012726"/>
                  <a:pt x="184449" y="1993459"/>
                </a:cubicBezTo>
                <a:cubicBezTo>
                  <a:pt x="180468" y="1980651"/>
                  <a:pt x="160555" y="1991737"/>
                  <a:pt x="147531" y="1992491"/>
                </a:cubicBezTo>
                <a:cubicBezTo>
                  <a:pt x="135261" y="1987109"/>
                  <a:pt x="121054" y="1984634"/>
                  <a:pt x="111475" y="1975161"/>
                </a:cubicBezTo>
                <a:cubicBezTo>
                  <a:pt x="103940" y="1981511"/>
                  <a:pt x="90378" y="1983664"/>
                  <a:pt x="86288" y="1992275"/>
                </a:cubicBezTo>
                <a:cubicBezTo>
                  <a:pt x="96298" y="2033177"/>
                  <a:pt x="69067" y="2049000"/>
                  <a:pt x="57765" y="2075477"/>
                </a:cubicBezTo>
                <a:cubicBezTo>
                  <a:pt x="36454" y="2073216"/>
                  <a:pt x="21385" y="2061914"/>
                  <a:pt x="1258" y="2058039"/>
                </a:cubicBezTo>
                <a:lnTo>
                  <a:pt x="0" y="2059479"/>
                </a:lnTo>
                <a:lnTo>
                  <a:pt x="0" y="1697684"/>
                </a:lnTo>
                <a:lnTo>
                  <a:pt x="625" y="1697897"/>
                </a:lnTo>
                <a:cubicBezTo>
                  <a:pt x="6101" y="1698246"/>
                  <a:pt x="12451" y="1697304"/>
                  <a:pt x="19770" y="1694882"/>
                </a:cubicBezTo>
                <a:cubicBezTo>
                  <a:pt x="42158" y="1707368"/>
                  <a:pt x="58303" y="1729003"/>
                  <a:pt x="84888" y="1735138"/>
                </a:cubicBezTo>
                <a:cubicBezTo>
                  <a:pt x="95221" y="1724806"/>
                  <a:pt x="80044" y="1709737"/>
                  <a:pt x="79400" y="1687348"/>
                </a:cubicBezTo>
                <a:cubicBezTo>
                  <a:pt x="84566" y="1681752"/>
                  <a:pt x="86827" y="1674217"/>
                  <a:pt x="91992" y="1668513"/>
                </a:cubicBezTo>
                <a:cubicBezTo>
                  <a:pt x="90702" y="1661947"/>
                  <a:pt x="89409" y="1655381"/>
                  <a:pt x="88117" y="1648923"/>
                </a:cubicBezTo>
                <a:cubicBezTo>
                  <a:pt x="79830" y="1640958"/>
                  <a:pt x="63469" y="1644942"/>
                  <a:pt x="47325" y="1648709"/>
                </a:cubicBezTo>
                <a:cubicBezTo>
                  <a:pt x="37852" y="1649355"/>
                  <a:pt x="37314" y="1636545"/>
                  <a:pt x="25366" y="1640744"/>
                </a:cubicBezTo>
                <a:cubicBezTo>
                  <a:pt x="14819" y="1650754"/>
                  <a:pt x="11806" y="1665715"/>
                  <a:pt x="4055" y="1677554"/>
                </a:cubicBezTo>
                <a:lnTo>
                  <a:pt x="0" y="1679978"/>
                </a:lnTo>
                <a:lnTo>
                  <a:pt x="0" y="1517330"/>
                </a:lnTo>
                <a:lnTo>
                  <a:pt x="9296" y="1518214"/>
                </a:lnTo>
                <a:cubicBezTo>
                  <a:pt x="23564" y="1514718"/>
                  <a:pt x="30991" y="1497887"/>
                  <a:pt x="31394" y="1484567"/>
                </a:cubicBezTo>
                <a:cubicBezTo>
                  <a:pt x="25582" y="1481688"/>
                  <a:pt x="20551" y="1481035"/>
                  <a:pt x="16200" y="1481981"/>
                </a:cubicBezTo>
                <a:cubicBezTo>
                  <a:pt x="9674" y="1483399"/>
                  <a:pt x="4681" y="1488412"/>
                  <a:pt x="885" y="1494896"/>
                </a:cubicBezTo>
                <a:lnTo>
                  <a:pt x="0" y="1497262"/>
                </a:lnTo>
                <a:lnTo>
                  <a:pt x="0" y="624400"/>
                </a:lnTo>
                <a:lnTo>
                  <a:pt x="22838" y="639508"/>
                </a:lnTo>
                <a:cubicBezTo>
                  <a:pt x="31449" y="645293"/>
                  <a:pt x="40544" y="650352"/>
                  <a:pt x="51737" y="652343"/>
                </a:cubicBezTo>
                <a:cubicBezTo>
                  <a:pt x="58411" y="666120"/>
                  <a:pt x="75309" y="664721"/>
                  <a:pt x="84674" y="674408"/>
                </a:cubicBezTo>
                <a:cubicBezTo>
                  <a:pt x="92423" y="668272"/>
                  <a:pt x="95113" y="658693"/>
                  <a:pt x="105125" y="654065"/>
                </a:cubicBezTo>
                <a:cubicBezTo>
                  <a:pt x="92853" y="641902"/>
                  <a:pt x="86719" y="620483"/>
                  <a:pt x="75417" y="606814"/>
                </a:cubicBezTo>
                <a:cubicBezTo>
                  <a:pt x="59057" y="618438"/>
                  <a:pt x="36022" y="625220"/>
                  <a:pt x="16433" y="618438"/>
                </a:cubicBezTo>
                <a:cubicBezTo>
                  <a:pt x="16003" y="603369"/>
                  <a:pt x="29027" y="597343"/>
                  <a:pt x="20523" y="576784"/>
                </a:cubicBezTo>
                <a:cubicBezTo>
                  <a:pt x="26875" y="568603"/>
                  <a:pt x="38391" y="563760"/>
                  <a:pt x="40221" y="552566"/>
                </a:cubicBezTo>
                <a:cubicBezTo>
                  <a:pt x="49046" y="549445"/>
                  <a:pt x="55396" y="550199"/>
                  <a:pt x="60672" y="552566"/>
                </a:cubicBezTo>
                <a:cubicBezTo>
                  <a:pt x="75201" y="537389"/>
                  <a:pt x="81337" y="516508"/>
                  <a:pt x="81337" y="491430"/>
                </a:cubicBezTo>
                <a:cubicBezTo>
                  <a:pt x="97160" y="484972"/>
                  <a:pt x="109644" y="476361"/>
                  <a:pt x="116748" y="464091"/>
                </a:cubicBezTo>
                <a:cubicBezTo>
                  <a:pt x="133754" y="464091"/>
                  <a:pt x="148501" y="452251"/>
                  <a:pt x="156035" y="456342"/>
                </a:cubicBezTo>
                <a:close/>
                <a:moveTo>
                  <a:pt x="461285" y="453113"/>
                </a:moveTo>
                <a:cubicBezTo>
                  <a:pt x="463330" y="463553"/>
                  <a:pt x="465375" y="474102"/>
                  <a:pt x="467419" y="484541"/>
                </a:cubicBezTo>
                <a:cubicBezTo>
                  <a:pt x="462470" y="495951"/>
                  <a:pt x="452459" y="504024"/>
                  <a:pt x="453967" y="519845"/>
                </a:cubicBezTo>
                <a:cubicBezTo>
                  <a:pt x="433623" y="517586"/>
                  <a:pt x="441373" y="534162"/>
                  <a:pt x="428780" y="537067"/>
                </a:cubicBezTo>
                <a:cubicBezTo>
                  <a:pt x="421246" y="518339"/>
                  <a:pt x="428349" y="509406"/>
                  <a:pt x="433623" y="499396"/>
                </a:cubicBezTo>
                <a:cubicBezTo>
                  <a:pt x="430718" y="485080"/>
                  <a:pt x="429749" y="467858"/>
                  <a:pt x="418878" y="465491"/>
                </a:cubicBezTo>
                <a:cubicBezTo>
                  <a:pt x="421138" y="453867"/>
                  <a:pt x="450736" y="448485"/>
                  <a:pt x="461285" y="453113"/>
                </a:cubicBezTo>
                <a:close/>
                <a:moveTo>
                  <a:pt x="67560" y="359364"/>
                </a:moveTo>
                <a:cubicBezTo>
                  <a:pt x="77139" y="367437"/>
                  <a:pt x="79076" y="392407"/>
                  <a:pt x="71434" y="399403"/>
                </a:cubicBezTo>
                <a:cubicBezTo>
                  <a:pt x="66160" y="400480"/>
                  <a:pt x="60994" y="401448"/>
                  <a:pt x="55720" y="402524"/>
                </a:cubicBezTo>
                <a:cubicBezTo>
                  <a:pt x="40867" y="406077"/>
                  <a:pt x="39791" y="388962"/>
                  <a:pt x="31502" y="382828"/>
                </a:cubicBezTo>
                <a:cubicBezTo>
                  <a:pt x="6424" y="411565"/>
                  <a:pt x="48938" y="449130"/>
                  <a:pt x="57873" y="475608"/>
                </a:cubicBezTo>
                <a:cubicBezTo>
                  <a:pt x="64007" y="487232"/>
                  <a:pt x="49154" y="488847"/>
                  <a:pt x="45279" y="494445"/>
                </a:cubicBezTo>
                <a:cubicBezTo>
                  <a:pt x="41728" y="499610"/>
                  <a:pt x="44527" y="514463"/>
                  <a:pt x="32579" y="513281"/>
                </a:cubicBezTo>
                <a:cubicBezTo>
                  <a:pt x="28165" y="527380"/>
                  <a:pt x="16757" y="536851"/>
                  <a:pt x="6532" y="546968"/>
                </a:cubicBezTo>
                <a:cubicBezTo>
                  <a:pt x="3948" y="552619"/>
                  <a:pt x="3491" y="559697"/>
                  <a:pt x="1634" y="565832"/>
                </a:cubicBezTo>
                <a:lnTo>
                  <a:pt x="0" y="567456"/>
                </a:lnTo>
                <a:lnTo>
                  <a:pt x="0" y="500144"/>
                </a:lnTo>
                <a:lnTo>
                  <a:pt x="1392" y="497728"/>
                </a:lnTo>
                <a:lnTo>
                  <a:pt x="0" y="492605"/>
                </a:lnTo>
                <a:lnTo>
                  <a:pt x="0" y="370222"/>
                </a:lnTo>
                <a:lnTo>
                  <a:pt x="10191" y="378845"/>
                </a:lnTo>
                <a:cubicBezTo>
                  <a:pt x="36022" y="383796"/>
                  <a:pt x="49476" y="357319"/>
                  <a:pt x="67560" y="359364"/>
                </a:cubicBezTo>
                <a:close/>
                <a:moveTo>
                  <a:pt x="47864" y="301671"/>
                </a:moveTo>
                <a:cubicBezTo>
                  <a:pt x="56259" y="312543"/>
                  <a:pt x="24507" y="318785"/>
                  <a:pt x="28167" y="305546"/>
                </a:cubicBezTo>
                <a:cubicBezTo>
                  <a:pt x="34733" y="304254"/>
                  <a:pt x="41297" y="302963"/>
                  <a:pt x="47864" y="301671"/>
                </a:cubicBezTo>
                <a:close/>
                <a:moveTo>
                  <a:pt x="401980" y="297365"/>
                </a:moveTo>
                <a:cubicBezTo>
                  <a:pt x="407576" y="297687"/>
                  <a:pt x="409621" y="303069"/>
                  <a:pt x="415434" y="302855"/>
                </a:cubicBezTo>
                <a:cubicBezTo>
                  <a:pt x="415002" y="308344"/>
                  <a:pt x="409729" y="310389"/>
                  <a:pt x="409837" y="316201"/>
                </a:cubicBezTo>
                <a:cubicBezTo>
                  <a:pt x="404455" y="315877"/>
                  <a:pt x="402302" y="310495"/>
                  <a:pt x="396491" y="310711"/>
                </a:cubicBezTo>
                <a:cubicBezTo>
                  <a:pt x="396921" y="305222"/>
                  <a:pt x="402194" y="303177"/>
                  <a:pt x="401980" y="297365"/>
                </a:cubicBezTo>
                <a:close/>
                <a:moveTo>
                  <a:pt x="244402" y="222130"/>
                </a:moveTo>
                <a:cubicBezTo>
                  <a:pt x="258933" y="222452"/>
                  <a:pt x="263024" y="238490"/>
                  <a:pt x="276585" y="240320"/>
                </a:cubicBezTo>
                <a:cubicBezTo>
                  <a:pt x="255165" y="289617"/>
                  <a:pt x="213726" y="325459"/>
                  <a:pt x="192845" y="375185"/>
                </a:cubicBezTo>
                <a:cubicBezTo>
                  <a:pt x="178208" y="374325"/>
                  <a:pt x="175409" y="391008"/>
                  <a:pt x="163677" y="393161"/>
                </a:cubicBezTo>
                <a:cubicBezTo>
                  <a:pt x="148824" y="395958"/>
                  <a:pt x="135800" y="386811"/>
                  <a:pt x="126973" y="371850"/>
                </a:cubicBezTo>
                <a:cubicBezTo>
                  <a:pt x="126867" y="351721"/>
                  <a:pt x="139352" y="335792"/>
                  <a:pt x="149901" y="322445"/>
                </a:cubicBezTo>
                <a:cubicBezTo>
                  <a:pt x="160448" y="309099"/>
                  <a:pt x="174549" y="297365"/>
                  <a:pt x="187679" y="286388"/>
                </a:cubicBezTo>
                <a:cubicBezTo>
                  <a:pt x="190154" y="270996"/>
                  <a:pt x="210499" y="267551"/>
                  <a:pt x="208990" y="249469"/>
                </a:cubicBezTo>
                <a:cubicBezTo>
                  <a:pt x="226104" y="243871"/>
                  <a:pt x="237191" y="234292"/>
                  <a:pt x="244402" y="222130"/>
                </a:cubicBezTo>
                <a:close/>
                <a:moveTo>
                  <a:pt x="378966" y="108429"/>
                </a:moveTo>
                <a:cubicBezTo>
                  <a:pt x="381892" y="108348"/>
                  <a:pt x="384678" y="109169"/>
                  <a:pt x="387396" y="110353"/>
                </a:cubicBezTo>
                <a:cubicBezTo>
                  <a:pt x="392831" y="112720"/>
                  <a:pt x="397998" y="116541"/>
                  <a:pt x="403487" y="117510"/>
                </a:cubicBezTo>
                <a:cubicBezTo>
                  <a:pt x="408330" y="118372"/>
                  <a:pt x="414464" y="113204"/>
                  <a:pt x="419202" y="114389"/>
                </a:cubicBezTo>
                <a:cubicBezTo>
                  <a:pt x="431256" y="117402"/>
                  <a:pt x="441804" y="133547"/>
                  <a:pt x="458381" y="127089"/>
                </a:cubicBezTo>
                <a:cubicBezTo>
                  <a:pt x="466452" y="135377"/>
                  <a:pt x="475817" y="141727"/>
                  <a:pt x="486580" y="146033"/>
                </a:cubicBezTo>
                <a:cubicBezTo>
                  <a:pt x="489593" y="154966"/>
                  <a:pt x="495729" y="159487"/>
                  <a:pt x="495944" y="172726"/>
                </a:cubicBezTo>
                <a:cubicBezTo>
                  <a:pt x="500357" y="172834"/>
                  <a:pt x="500143" y="180044"/>
                  <a:pt x="505308" y="179076"/>
                </a:cubicBezTo>
                <a:cubicBezTo>
                  <a:pt x="505846" y="187364"/>
                  <a:pt x="496267" y="188871"/>
                  <a:pt x="496697" y="197051"/>
                </a:cubicBezTo>
                <a:cubicBezTo>
                  <a:pt x="473340" y="203079"/>
                  <a:pt x="459671" y="194683"/>
                  <a:pt x="436207" y="200819"/>
                </a:cubicBezTo>
                <a:cubicBezTo>
                  <a:pt x="412850" y="186396"/>
                  <a:pt x="393369" y="166376"/>
                  <a:pt x="366460" y="157442"/>
                </a:cubicBezTo>
                <a:cubicBezTo>
                  <a:pt x="365170" y="147539"/>
                  <a:pt x="361295" y="141511"/>
                  <a:pt x="354728" y="139359"/>
                </a:cubicBezTo>
                <a:cubicBezTo>
                  <a:pt x="358604" y="129457"/>
                  <a:pt x="364092" y="120631"/>
                  <a:pt x="369690" y="111914"/>
                </a:cubicBezTo>
                <a:cubicBezTo>
                  <a:pt x="372972" y="109492"/>
                  <a:pt x="376040" y="108510"/>
                  <a:pt x="378966" y="108429"/>
                </a:cubicBezTo>
                <a:close/>
                <a:moveTo>
                  <a:pt x="37531" y="103625"/>
                </a:moveTo>
                <a:cubicBezTo>
                  <a:pt x="56906" y="103625"/>
                  <a:pt x="67453" y="116755"/>
                  <a:pt x="88550" y="114066"/>
                </a:cubicBezTo>
                <a:cubicBezTo>
                  <a:pt x="104587" y="143664"/>
                  <a:pt x="82092" y="148186"/>
                  <a:pt x="70358" y="166590"/>
                </a:cubicBezTo>
                <a:cubicBezTo>
                  <a:pt x="49371" y="170681"/>
                  <a:pt x="28382" y="174771"/>
                  <a:pt x="7502" y="178968"/>
                </a:cubicBezTo>
                <a:lnTo>
                  <a:pt x="0" y="183905"/>
                </a:lnTo>
                <a:lnTo>
                  <a:pt x="0" y="126046"/>
                </a:lnTo>
                <a:lnTo>
                  <a:pt x="12857" y="122892"/>
                </a:lnTo>
                <a:cubicBezTo>
                  <a:pt x="23378" y="118021"/>
                  <a:pt x="31504" y="111536"/>
                  <a:pt x="37531" y="103625"/>
                </a:cubicBezTo>
                <a:close/>
                <a:moveTo>
                  <a:pt x="48489" y="1277"/>
                </a:moveTo>
                <a:cubicBezTo>
                  <a:pt x="59422" y="6721"/>
                  <a:pt x="58897" y="27770"/>
                  <a:pt x="43235" y="29143"/>
                </a:cubicBezTo>
                <a:cubicBezTo>
                  <a:pt x="36779" y="25161"/>
                  <a:pt x="36025" y="12783"/>
                  <a:pt x="33872" y="2342"/>
                </a:cubicBezTo>
                <a:cubicBezTo>
                  <a:pt x="39927" y="-618"/>
                  <a:pt x="44844" y="-538"/>
                  <a:pt x="48489" y="1277"/>
                </a:cubicBezTo>
                <a:close/>
              </a:path>
            </a:pathLst>
          </a:custGeom>
          <a:gradFill>
            <a:gsLst>
              <a:gs pos="0">
                <a:schemeClr val="lt2"/>
              </a:gs>
              <a:gs pos="100000">
                <a:schemeClr val="accent1"/>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61" name="Google Shape;161;p2"/>
          <p:cNvSpPr/>
          <p:nvPr/>
        </p:nvSpPr>
        <p:spPr>
          <a:xfrm rot="-5400000">
            <a:off x="3693060" y="3957669"/>
            <a:ext cx="2307776" cy="3492885"/>
          </a:xfrm>
          <a:custGeom>
            <a:rect b="b" l="l" r="r" t="t"/>
            <a:pathLst>
              <a:path extrusionOk="0" h="3619570" w="2391478">
                <a:moveTo>
                  <a:pt x="266243" y="3610867"/>
                </a:moveTo>
                <a:cubicBezTo>
                  <a:pt x="268789" y="3609901"/>
                  <a:pt x="272173" y="3610063"/>
                  <a:pt x="277016" y="3612188"/>
                </a:cubicBezTo>
                <a:lnTo>
                  <a:pt x="276208" y="3619570"/>
                </a:lnTo>
                <a:lnTo>
                  <a:pt x="258467" y="3619570"/>
                </a:lnTo>
                <a:lnTo>
                  <a:pt x="260495" y="3616306"/>
                </a:lnTo>
                <a:cubicBezTo>
                  <a:pt x="261988" y="3613925"/>
                  <a:pt x="263697" y="3611832"/>
                  <a:pt x="266243" y="3610867"/>
                </a:cubicBezTo>
                <a:close/>
                <a:moveTo>
                  <a:pt x="767609" y="3586895"/>
                </a:moveTo>
                <a:cubicBezTo>
                  <a:pt x="785369" y="3584849"/>
                  <a:pt x="778373" y="3601210"/>
                  <a:pt x="790859" y="3603041"/>
                </a:cubicBezTo>
                <a:cubicBezTo>
                  <a:pt x="787952" y="3618970"/>
                  <a:pt x="765348" y="3614557"/>
                  <a:pt x="758568" y="3604762"/>
                </a:cubicBezTo>
                <a:cubicBezTo>
                  <a:pt x="762658" y="3600242"/>
                  <a:pt x="766641" y="3595613"/>
                  <a:pt x="767609" y="3586895"/>
                </a:cubicBezTo>
                <a:close/>
                <a:moveTo>
                  <a:pt x="600025" y="3549871"/>
                </a:moveTo>
                <a:cubicBezTo>
                  <a:pt x="614125" y="3546426"/>
                  <a:pt x="607129" y="3559989"/>
                  <a:pt x="610788" y="3564186"/>
                </a:cubicBezTo>
                <a:cubicBezTo>
                  <a:pt x="618107" y="3572797"/>
                  <a:pt x="635651" y="3575164"/>
                  <a:pt x="631345" y="3599274"/>
                </a:cubicBezTo>
                <a:cubicBezTo>
                  <a:pt x="644262" y="3598952"/>
                  <a:pt x="650828" y="3603365"/>
                  <a:pt x="648353" y="3614559"/>
                </a:cubicBezTo>
                <a:cubicBezTo>
                  <a:pt x="637373" y="3611544"/>
                  <a:pt x="615954" y="3616388"/>
                  <a:pt x="625103" y="3598414"/>
                </a:cubicBezTo>
                <a:cubicBezTo>
                  <a:pt x="621471" y="3600432"/>
                  <a:pt x="619123" y="3604166"/>
                  <a:pt x="617453" y="3608804"/>
                </a:cubicBezTo>
                <a:lnTo>
                  <a:pt x="615014" y="3619570"/>
                </a:lnTo>
                <a:lnTo>
                  <a:pt x="568292" y="3619570"/>
                </a:lnTo>
                <a:lnTo>
                  <a:pt x="568489" y="3590233"/>
                </a:lnTo>
                <a:cubicBezTo>
                  <a:pt x="574192" y="3570106"/>
                  <a:pt x="597334" y="3563648"/>
                  <a:pt x="600025" y="3549871"/>
                </a:cubicBezTo>
                <a:close/>
                <a:moveTo>
                  <a:pt x="196291" y="3549223"/>
                </a:moveTo>
                <a:cubicBezTo>
                  <a:pt x="191448" y="3576589"/>
                  <a:pt x="207492" y="3588395"/>
                  <a:pt x="211231" y="3609434"/>
                </a:cubicBezTo>
                <a:lnTo>
                  <a:pt x="210586" y="3619570"/>
                </a:lnTo>
                <a:lnTo>
                  <a:pt x="121318" y="3619570"/>
                </a:lnTo>
                <a:lnTo>
                  <a:pt x="103081" y="3574087"/>
                </a:lnTo>
                <a:cubicBezTo>
                  <a:pt x="117719" y="3543949"/>
                  <a:pt x="158189" y="3548039"/>
                  <a:pt x="196291" y="3549223"/>
                </a:cubicBezTo>
                <a:close/>
                <a:moveTo>
                  <a:pt x="134617" y="3444066"/>
                </a:moveTo>
                <a:cubicBezTo>
                  <a:pt x="153775" y="3446541"/>
                  <a:pt x="157112" y="3460858"/>
                  <a:pt x="169596" y="3468392"/>
                </a:cubicBezTo>
                <a:cubicBezTo>
                  <a:pt x="157326" y="3479478"/>
                  <a:pt x="148501" y="3495085"/>
                  <a:pt x="127405" y="3494331"/>
                </a:cubicBezTo>
                <a:cubicBezTo>
                  <a:pt x="117611" y="3477325"/>
                  <a:pt x="115459" y="3454614"/>
                  <a:pt x="134617" y="3444066"/>
                </a:cubicBezTo>
                <a:close/>
                <a:moveTo>
                  <a:pt x="1029308" y="3412529"/>
                </a:moveTo>
                <a:cubicBezTo>
                  <a:pt x="1041887" y="3414386"/>
                  <a:pt x="1056445" y="3418880"/>
                  <a:pt x="1067584" y="3418772"/>
                </a:cubicBezTo>
                <a:cubicBezTo>
                  <a:pt x="1075011" y="3439329"/>
                  <a:pt x="1087497" y="3456121"/>
                  <a:pt x="1105150" y="3469037"/>
                </a:cubicBezTo>
                <a:cubicBezTo>
                  <a:pt x="1099983" y="3495300"/>
                  <a:pt x="1125169" y="3498851"/>
                  <a:pt x="1123017" y="3522853"/>
                </a:cubicBezTo>
                <a:cubicBezTo>
                  <a:pt x="1145083" y="3528773"/>
                  <a:pt x="1131519" y="3561278"/>
                  <a:pt x="1155199" y="3565907"/>
                </a:cubicBezTo>
                <a:cubicBezTo>
                  <a:pt x="1153719" y="3580088"/>
                  <a:pt x="1154156" y="3592829"/>
                  <a:pt x="1156188" y="3604376"/>
                </a:cubicBezTo>
                <a:lnTo>
                  <a:pt x="1161311" y="3619570"/>
                </a:lnTo>
                <a:lnTo>
                  <a:pt x="1104970" y="3619570"/>
                </a:lnTo>
                <a:lnTo>
                  <a:pt x="1087067" y="3549654"/>
                </a:lnTo>
                <a:cubicBezTo>
                  <a:pt x="1068231" y="3549331"/>
                  <a:pt x="1070599" y="3577423"/>
                  <a:pt x="1056499" y="3583667"/>
                </a:cubicBezTo>
                <a:cubicBezTo>
                  <a:pt x="1046057" y="3591631"/>
                  <a:pt x="1014091" y="3586896"/>
                  <a:pt x="1006234" y="3576346"/>
                </a:cubicBezTo>
                <a:cubicBezTo>
                  <a:pt x="1005158" y="3542549"/>
                  <a:pt x="1032281" y="3546209"/>
                  <a:pt x="1039493" y="3523499"/>
                </a:cubicBezTo>
                <a:cubicBezTo>
                  <a:pt x="1060374" y="3520916"/>
                  <a:pt x="1050149" y="3541689"/>
                  <a:pt x="1061880" y="3545994"/>
                </a:cubicBezTo>
                <a:cubicBezTo>
                  <a:pt x="1089219" y="3512305"/>
                  <a:pt x="1039493" y="3488195"/>
                  <a:pt x="1021625" y="3469681"/>
                </a:cubicBezTo>
                <a:cubicBezTo>
                  <a:pt x="1024962" y="3454074"/>
                  <a:pt x="1014845" y="3448586"/>
                  <a:pt x="1006448" y="3441806"/>
                </a:cubicBezTo>
                <a:cubicBezTo>
                  <a:pt x="1008279" y="3432979"/>
                  <a:pt x="1010001" y="3424154"/>
                  <a:pt x="1002897" y="3422108"/>
                </a:cubicBezTo>
                <a:cubicBezTo>
                  <a:pt x="1006126" y="3411452"/>
                  <a:pt x="1016728" y="3410672"/>
                  <a:pt x="1029308" y="3412529"/>
                </a:cubicBezTo>
                <a:close/>
                <a:moveTo>
                  <a:pt x="919802" y="3288427"/>
                </a:moveTo>
                <a:cubicBezTo>
                  <a:pt x="941976" y="3290472"/>
                  <a:pt x="937346" y="3312645"/>
                  <a:pt x="953815" y="3318995"/>
                </a:cubicBezTo>
                <a:cubicBezTo>
                  <a:pt x="953277" y="3335677"/>
                  <a:pt x="944666" y="3355051"/>
                  <a:pt x="952845" y="3370120"/>
                </a:cubicBezTo>
                <a:cubicBezTo>
                  <a:pt x="953815" y="3371843"/>
                  <a:pt x="964255" y="3376902"/>
                  <a:pt x="964471" y="3378193"/>
                </a:cubicBezTo>
                <a:cubicBezTo>
                  <a:pt x="965870" y="3385728"/>
                  <a:pt x="958443" y="3396169"/>
                  <a:pt x="960812" y="3403379"/>
                </a:cubicBezTo>
                <a:cubicBezTo>
                  <a:pt x="966194" y="3419955"/>
                  <a:pt x="973188" y="3425875"/>
                  <a:pt x="981369" y="3438361"/>
                </a:cubicBezTo>
                <a:cubicBezTo>
                  <a:pt x="987289" y="3447402"/>
                  <a:pt x="1002142" y="3457411"/>
                  <a:pt x="995684" y="3472480"/>
                </a:cubicBezTo>
                <a:cubicBezTo>
                  <a:pt x="976849" y="3469789"/>
                  <a:pt x="958013" y="3466991"/>
                  <a:pt x="939177" y="3464300"/>
                </a:cubicBezTo>
                <a:cubicBezTo>
                  <a:pt x="929274" y="3436208"/>
                  <a:pt x="919156" y="3408331"/>
                  <a:pt x="927661" y="3366569"/>
                </a:cubicBezTo>
                <a:cubicBezTo>
                  <a:pt x="927553" y="3340198"/>
                  <a:pt x="895800" y="3314796"/>
                  <a:pt x="919802" y="3288427"/>
                </a:cubicBezTo>
                <a:close/>
                <a:moveTo>
                  <a:pt x="1189131" y="3212720"/>
                </a:moveTo>
                <a:cubicBezTo>
                  <a:pt x="1196127" y="3215424"/>
                  <a:pt x="1200836" y="3221855"/>
                  <a:pt x="1197068" y="3232458"/>
                </a:cubicBezTo>
                <a:cubicBezTo>
                  <a:pt x="1185874" y="3229981"/>
                  <a:pt x="1182753" y="3238162"/>
                  <a:pt x="1171021" y="3235041"/>
                </a:cubicBezTo>
                <a:cubicBezTo>
                  <a:pt x="1168438" y="3229551"/>
                  <a:pt x="1165962" y="3223847"/>
                  <a:pt x="1167471" y="3215343"/>
                </a:cubicBezTo>
                <a:cubicBezTo>
                  <a:pt x="1172852" y="3211038"/>
                  <a:pt x="1182135" y="3210016"/>
                  <a:pt x="1189131" y="3212720"/>
                </a:cubicBezTo>
                <a:close/>
                <a:moveTo>
                  <a:pt x="1119895" y="3189188"/>
                </a:moveTo>
                <a:cubicBezTo>
                  <a:pt x="1132058" y="3204795"/>
                  <a:pt x="1111608" y="3209855"/>
                  <a:pt x="1113544" y="3233211"/>
                </a:cubicBezTo>
                <a:cubicBezTo>
                  <a:pt x="1130766" y="3253985"/>
                  <a:pt x="1154338" y="3269915"/>
                  <a:pt x="1161872" y="3297792"/>
                </a:cubicBezTo>
                <a:cubicBezTo>
                  <a:pt x="1180385" y="3280032"/>
                  <a:pt x="1193731" y="3294455"/>
                  <a:pt x="1212029" y="3305003"/>
                </a:cubicBezTo>
                <a:cubicBezTo>
                  <a:pt x="1235925" y="3304464"/>
                  <a:pt x="1244428" y="3283476"/>
                  <a:pt x="1277472" y="3295315"/>
                </a:cubicBezTo>
                <a:cubicBezTo>
                  <a:pt x="1281668" y="3303388"/>
                  <a:pt x="1283284" y="3313291"/>
                  <a:pt x="1279193" y="3327606"/>
                </a:cubicBezTo>
                <a:cubicBezTo>
                  <a:pt x="1281668" y="3361187"/>
                  <a:pt x="1333009" y="3358282"/>
                  <a:pt x="1340976" y="3387774"/>
                </a:cubicBezTo>
                <a:cubicBezTo>
                  <a:pt x="1371328" y="3396815"/>
                  <a:pt x="1402218" y="3405426"/>
                  <a:pt x="1440537" y="3408547"/>
                </a:cubicBezTo>
                <a:cubicBezTo>
                  <a:pt x="1452161" y="3406716"/>
                  <a:pt x="1467014" y="3409085"/>
                  <a:pt x="1473688" y="3400474"/>
                </a:cubicBezTo>
                <a:cubicBezTo>
                  <a:pt x="1492524" y="3418126"/>
                  <a:pt x="1529548" y="3422217"/>
                  <a:pt x="1566037" y="3426629"/>
                </a:cubicBezTo>
                <a:cubicBezTo>
                  <a:pt x="1566252" y="3443312"/>
                  <a:pt x="1582074" y="3448264"/>
                  <a:pt x="1579491" y="3466992"/>
                </a:cubicBezTo>
                <a:cubicBezTo>
                  <a:pt x="1570128" y="3471944"/>
                  <a:pt x="1564530" y="3481953"/>
                  <a:pt x="1556996" y="3489380"/>
                </a:cubicBezTo>
                <a:cubicBezTo>
                  <a:pt x="1504794" y="3479370"/>
                  <a:pt x="1477669" y="3503048"/>
                  <a:pt x="1460125" y="3539428"/>
                </a:cubicBezTo>
                <a:cubicBezTo>
                  <a:pt x="1445487" y="3533616"/>
                  <a:pt x="1449578" y="3513705"/>
                  <a:pt x="1446671" y="3498959"/>
                </a:cubicBezTo>
                <a:cubicBezTo>
                  <a:pt x="1431064" y="3495623"/>
                  <a:pt x="1429449" y="3510907"/>
                  <a:pt x="1418902" y="3514136"/>
                </a:cubicBezTo>
                <a:cubicBezTo>
                  <a:pt x="1398451" y="3506385"/>
                  <a:pt x="1372834" y="3460210"/>
                  <a:pt x="1357013" y="3498744"/>
                </a:cubicBezTo>
                <a:cubicBezTo>
                  <a:pt x="1333117" y="3487011"/>
                  <a:pt x="1360564" y="3486042"/>
                  <a:pt x="1361533" y="3467422"/>
                </a:cubicBezTo>
                <a:cubicBezTo>
                  <a:pt x="1331827" y="3465054"/>
                  <a:pt x="1324507" y="3492825"/>
                  <a:pt x="1310300" y="3511337"/>
                </a:cubicBezTo>
                <a:cubicBezTo>
                  <a:pt x="1282206" y="3515750"/>
                  <a:pt x="1222040" y="3510260"/>
                  <a:pt x="1197284" y="3494976"/>
                </a:cubicBezTo>
                <a:cubicBezTo>
                  <a:pt x="1212675" y="3458165"/>
                  <a:pt x="1264771" y="3470435"/>
                  <a:pt x="1304056" y="3465592"/>
                </a:cubicBezTo>
                <a:cubicBezTo>
                  <a:pt x="1300290" y="3440407"/>
                  <a:pt x="1250133" y="3449878"/>
                  <a:pt x="1224300" y="3441268"/>
                </a:cubicBezTo>
                <a:cubicBezTo>
                  <a:pt x="1203957" y="3424800"/>
                  <a:pt x="1173604" y="3415649"/>
                  <a:pt x="1182216" y="3377548"/>
                </a:cubicBezTo>
                <a:cubicBezTo>
                  <a:pt x="1148096" y="3363878"/>
                  <a:pt x="1133242" y="3335787"/>
                  <a:pt x="1122263" y="3304788"/>
                </a:cubicBezTo>
                <a:cubicBezTo>
                  <a:pt x="1094386" y="3324915"/>
                  <a:pt x="1076088" y="3292302"/>
                  <a:pt x="1070276" y="3265285"/>
                </a:cubicBezTo>
                <a:cubicBezTo>
                  <a:pt x="1072429" y="3243114"/>
                  <a:pt x="1095246" y="3248710"/>
                  <a:pt x="1106226" y="3238378"/>
                </a:cubicBezTo>
                <a:cubicBezTo>
                  <a:pt x="1103211" y="3221909"/>
                  <a:pt x="1092556" y="3211254"/>
                  <a:pt x="1093740" y="3191665"/>
                </a:cubicBezTo>
                <a:cubicBezTo>
                  <a:pt x="1100199" y="3187790"/>
                  <a:pt x="1109025" y="3187144"/>
                  <a:pt x="1119895" y="3189188"/>
                </a:cubicBezTo>
                <a:close/>
                <a:moveTo>
                  <a:pt x="234722" y="3144178"/>
                </a:moveTo>
                <a:cubicBezTo>
                  <a:pt x="241005" y="3144891"/>
                  <a:pt x="247416" y="3147804"/>
                  <a:pt x="253551" y="3153670"/>
                </a:cubicBezTo>
                <a:cubicBezTo>
                  <a:pt x="237405" y="3166909"/>
                  <a:pt x="212111" y="3168093"/>
                  <a:pt x="192523" y="3176812"/>
                </a:cubicBezTo>
                <a:cubicBezTo>
                  <a:pt x="198173" y="3159697"/>
                  <a:pt x="215873" y="3142039"/>
                  <a:pt x="234722" y="3144178"/>
                </a:cubicBezTo>
                <a:close/>
                <a:moveTo>
                  <a:pt x="1184581" y="3140862"/>
                </a:moveTo>
                <a:cubicBezTo>
                  <a:pt x="1200082" y="3149473"/>
                  <a:pt x="1194269" y="3192419"/>
                  <a:pt x="1181784" y="3204581"/>
                </a:cubicBezTo>
                <a:cubicBezTo>
                  <a:pt x="1168652" y="3193817"/>
                  <a:pt x="1143682" y="3192095"/>
                  <a:pt x="1148633" y="3167771"/>
                </a:cubicBezTo>
                <a:cubicBezTo>
                  <a:pt x="1148525" y="3142691"/>
                  <a:pt x="1176832" y="3155393"/>
                  <a:pt x="1184581" y="3140862"/>
                </a:cubicBezTo>
                <a:close/>
                <a:moveTo>
                  <a:pt x="1026684" y="3124501"/>
                </a:moveTo>
                <a:cubicBezTo>
                  <a:pt x="1102997" y="3123641"/>
                  <a:pt x="1077272" y="3202967"/>
                  <a:pt x="1023024" y="3194464"/>
                </a:cubicBezTo>
                <a:cubicBezTo>
                  <a:pt x="1013337" y="3171969"/>
                  <a:pt x="1002466" y="3143123"/>
                  <a:pt x="1026684" y="3124501"/>
                </a:cubicBezTo>
                <a:close/>
                <a:moveTo>
                  <a:pt x="610858" y="3106015"/>
                </a:moveTo>
                <a:cubicBezTo>
                  <a:pt x="604807" y="3103815"/>
                  <a:pt x="598598" y="3103728"/>
                  <a:pt x="593566" y="3106742"/>
                </a:cubicBezTo>
                <a:cubicBezTo>
                  <a:pt x="592704" y="3112984"/>
                  <a:pt x="591736" y="3119226"/>
                  <a:pt x="590875" y="3125578"/>
                </a:cubicBezTo>
                <a:cubicBezTo>
                  <a:pt x="611432" y="3128915"/>
                  <a:pt x="601961" y="3154532"/>
                  <a:pt x="624995" y="3156145"/>
                </a:cubicBezTo>
                <a:cubicBezTo>
                  <a:pt x="645741" y="3138224"/>
                  <a:pt x="629011" y="3112614"/>
                  <a:pt x="610858" y="3106015"/>
                </a:cubicBezTo>
                <a:close/>
                <a:moveTo>
                  <a:pt x="512088" y="3095118"/>
                </a:moveTo>
                <a:cubicBezTo>
                  <a:pt x="501754" y="3112554"/>
                  <a:pt x="507136" y="3115999"/>
                  <a:pt x="512840" y="3133543"/>
                </a:cubicBezTo>
                <a:cubicBezTo>
                  <a:pt x="499171" y="3137740"/>
                  <a:pt x="495834" y="3155714"/>
                  <a:pt x="493898" y="3175627"/>
                </a:cubicBezTo>
                <a:cubicBezTo>
                  <a:pt x="484102" y="3177564"/>
                  <a:pt x="476676" y="3182623"/>
                  <a:pt x="466989" y="3184562"/>
                </a:cubicBezTo>
                <a:cubicBezTo>
                  <a:pt x="469572" y="3212437"/>
                  <a:pt x="488192" y="3228368"/>
                  <a:pt x="524358" y="3231273"/>
                </a:cubicBezTo>
                <a:cubicBezTo>
                  <a:pt x="528447" y="3241284"/>
                  <a:pt x="530924" y="3252586"/>
                  <a:pt x="546745" y="3253769"/>
                </a:cubicBezTo>
                <a:cubicBezTo>
                  <a:pt x="554710" y="3211791"/>
                  <a:pt x="575160" y="3238808"/>
                  <a:pt x="594319" y="3235041"/>
                </a:cubicBezTo>
                <a:cubicBezTo>
                  <a:pt x="595825" y="3224601"/>
                  <a:pt x="597333" y="3214160"/>
                  <a:pt x="598840" y="3203720"/>
                </a:cubicBezTo>
                <a:cubicBezTo>
                  <a:pt x="592166" y="3190050"/>
                  <a:pt x="554710" y="3199307"/>
                  <a:pt x="557617" y="3178534"/>
                </a:cubicBezTo>
                <a:cubicBezTo>
                  <a:pt x="564075" y="3143874"/>
                  <a:pt x="545347" y="3127945"/>
                  <a:pt x="543408" y="3099638"/>
                </a:cubicBezTo>
                <a:cubicBezTo>
                  <a:pt x="532968" y="3098131"/>
                  <a:pt x="522527" y="3096625"/>
                  <a:pt x="512088" y="3095118"/>
                </a:cubicBezTo>
                <a:close/>
                <a:moveTo>
                  <a:pt x="1236677" y="3090811"/>
                </a:moveTo>
                <a:cubicBezTo>
                  <a:pt x="1243997" y="3094578"/>
                  <a:pt x="1248411" y="3100714"/>
                  <a:pt x="1246580" y="3111478"/>
                </a:cubicBezTo>
                <a:cubicBezTo>
                  <a:pt x="1236139" y="3119764"/>
                  <a:pt x="1213000" y="3112876"/>
                  <a:pt x="1216981" y="3094362"/>
                </a:cubicBezTo>
                <a:cubicBezTo>
                  <a:pt x="1225807" y="3096193"/>
                  <a:pt x="1234633" y="3097915"/>
                  <a:pt x="1236677" y="3090811"/>
                </a:cubicBezTo>
                <a:close/>
                <a:moveTo>
                  <a:pt x="1832496" y="2829224"/>
                </a:moveTo>
                <a:cubicBezTo>
                  <a:pt x="1838640" y="2829241"/>
                  <a:pt x="1844889" y="2832248"/>
                  <a:pt x="1849760" y="2839809"/>
                </a:cubicBezTo>
                <a:cubicBezTo>
                  <a:pt x="1843408" y="2853802"/>
                  <a:pt x="1826402" y="2853587"/>
                  <a:pt x="1820160" y="2867580"/>
                </a:cubicBezTo>
                <a:cubicBezTo>
                  <a:pt x="1796589" y="2856035"/>
                  <a:pt x="1814065" y="2829174"/>
                  <a:pt x="1832496" y="2829224"/>
                </a:cubicBezTo>
                <a:close/>
                <a:moveTo>
                  <a:pt x="1443658" y="2723351"/>
                </a:moveTo>
                <a:cubicBezTo>
                  <a:pt x="1429128" y="2741863"/>
                  <a:pt x="1412013" y="2756178"/>
                  <a:pt x="1392423" y="2767157"/>
                </a:cubicBezTo>
                <a:cubicBezTo>
                  <a:pt x="1384566" y="2771571"/>
                  <a:pt x="1366484" y="2765327"/>
                  <a:pt x="1370898" y="2783301"/>
                </a:cubicBezTo>
                <a:cubicBezTo>
                  <a:pt x="1394792" y="2805474"/>
                  <a:pt x="1442473" y="2780180"/>
                  <a:pt x="1443442" y="2813009"/>
                </a:cubicBezTo>
                <a:cubicBezTo>
                  <a:pt x="1420192" y="2823234"/>
                  <a:pt x="1438490" y="2830877"/>
                  <a:pt x="1437952" y="2850681"/>
                </a:cubicBezTo>
                <a:cubicBezTo>
                  <a:pt x="1426974" y="2865964"/>
                  <a:pt x="1408030" y="2870594"/>
                  <a:pt x="1400173" y="2890074"/>
                </a:cubicBezTo>
                <a:cubicBezTo>
                  <a:pt x="1417071" y="2905359"/>
                  <a:pt x="1458833" y="2902130"/>
                  <a:pt x="1487143" y="2909126"/>
                </a:cubicBezTo>
                <a:cubicBezTo>
                  <a:pt x="1506731" y="2894596"/>
                  <a:pt x="1473149" y="2891151"/>
                  <a:pt x="1480038" y="2869624"/>
                </a:cubicBezTo>
                <a:cubicBezTo>
                  <a:pt x="1492416" y="2868763"/>
                  <a:pt x="1507377" y="2871240"/>
                  <a:pt x="1507915" y="2854448"/>
                </a:cubicBezTo>
                <a:cubicBezTo>
                  <a:pt x="1499842" y="2843577"/>
                  <a:pt x="1472395" y="2847344"/>
                  <a:pt x="1480146" y="2824741"/>
                </a:cubicBezTo>
                <a:cubicBezTo>
                  <a:pt x="1480898" y="2800739"/>
                  <a:pt x="1502963" y="2805368"/>
                  <a:pt x="1510714" y="2790729"/>
                </a:cubicBezTo>
                <a:cubicBezTo>
                  <a:pt x="1484989" y="2778243"/>
                  <a:pt x="1475840" y="2753379"/>
                  <a:pt x="1468736" y="2727010"/>
                </a:cubicBezTo>
                <a:cubicBezTo>
                  <a:pt x="1460447" y="2725718"/>
                  <a:pt x="1452053" y="2724534"/>
                  <a:pt x="1443658" y="2723351"/>
                </a:cubicBezTo>
                <a:close/>
                <a:moveTo>
                  <a:pt x="1147234" y="2513788"/>
                </a:moveTo>
                <a:cubicBezTo>
                  <a:pt x="1111176" y="2518199"/>
                  <a:pt x="1086099" y="2537036"/>
                  <a:pt x="1063602" y="2559423"/>
                </a:cubicBezTo>
                <a:cubicBezTo>
                  <a:pt x="1082654" y="2573093"/>
                  <a:pt x="1087712" y="2608075"/>
                  <a:pt x="1122801" y="2593652"/>
                </a:cubicBezTo>
                <a:cubicBezTo>
                  <a:pt x="1125168" y="2576861"/>
                  <a:pt x="1127645" y="2560177"/>
                  <a:pt x="1130120" y="2543386"/>
                </a:cubicBezTo>
                <a:cubicBezTo>
                  <a:pt x="1134964" y="2529179"/>
                  <a:pt x="1160258" y="2530577"/>
                  <a:pt x="1147234" y="2513788"/>
                </a:cubicBezTo>
                <a:close/>
                <a:moveTo>
                  <a:pt x="532860" y="2373755"/>
                </a:moveTo>
                <a:cubicBezTo>
                  <a:pt x="513486" y="2402817"/>
                  <a:pt x="473985" y="2404970"/>
                  <a:pt x="469895" y="2454374"/>
                </a:cubicBezTo>
                <a:cubicBezTo>
                  <a:pt x="491959" y="2462123"/>
                  <a:pt x="499279" y="2480959"/>
                  <a:pt x="522743" y="2487739"/>
                </a:cubicBezTo>
                <a:cubicBezTo>
                  <a:pt x="541255" y="2462661"/>
                  <a:pt x="530708" y="2398404"/>
                  <a:pt x="562460" y="2390977"/>
                </a:cubicBezTo>
                <a:cubicBezTo>
                  <a:pt x="546745" y="2389579"/>
                  <a:pt x="544484" y="2378169"/>
                  <a:pt x="532860" y="2373755"/>
                </a:cubicBezTo>
                <a:close/>
                <a:moveTo>
                  <a:pt x="1062777" y="2349694"/>
                </a:moveTo>
                <a:cubicBezTo>
                  <a:pt x="1060797" y="2349673"/>
                  <a:pt x="1058409" y="2350588"/>
                  <a:pt x="1054991" y="2353090"/>
                </a:cubicBezTo>
                <a:cubicBezTo>
                  <a:pt x="1045628" y="2374940"/>
                  <a:pt x="1088142" y="2371603"/>
                  <a:pt x="1086313" y="2357610"/>
                </a:cubicBezTo>
                <a:cubicBezTo>
                  <a:pt x="1076088" y="2358041"/>
                  <a:pt x="1071675" y="2354408"/>
                  <a:pt x="1068110" y="2351919"/>
                </a:cubicBezTo>
                <a:cubicBezTo>
                  <a:pt x="1066327" y="2350675"/>
                  <a:pt x="1064756" y="2349716"/>
                  <a:pt x="1062777" y="2349694"/>
                </a:cubicBezTo>
                <a:close/>
                <a:moveTo>
                  <a:pt x="2119060" y="2218548"/>
                </a:moveTo>
                <a:cubicBezTo>
                  <a:pt x="2132621" y="2217794"/>
                  <a:pt x="2135096" y="2225221"/>
                  <a:pt x="2143277" y="2228450"/>
                </a:cubicBezTo>
                <a:cubicBezTo>
                  <a:pt x="2140156" y="2239213"/>
                  <a:pt x="2130361" y="2241150"/>
                  <a:pt x="2116369" y="2237383"/>
                </a:cubicBezTo>
                <a:cubicBezTo>
                  <a:pt x="2117230" y="2231141"/>
                  <a:pt x="2118091" y="2224898"/>
                  <a:pt x="2119060" y="2218548"/>
                </a:cubicBezTo>
                <a:close/>
                <a:moveTo>
                  <a:pt x="665492" y="2178737"/>
                </a:moveTo>
                <a:cubicBezTo>
                  <a:pt x="646333" y="2177997"/>
                  <a:pt x="626286" y="2179100"/>
                  <a:pt x="612186" y="2180123"/>
                </a:cubicBezTo>
                <a:cubicBezTo>
                  <a:pt x="616600" y="2197343"/>
                  <a:pt x="610142" y="2222745"/>
                  <a:pt x="623702" y="2233079"/>
                </a:cubicBezTo>
                <a:cubicBezTo>
                  <a:pt x="646198" y="2208215"/>
                  <a:pt x="697971" y="2222529"/>
                  <a:pt x="713470" y="2188410"/>
                </a:cubicBezTo>
                <a:cubicBezTo>
                  <a:pt x="702921" y="2182060"/>
                  <a:pt x="684650" y="2179477"/>
                  <a:pt x="665492" y="2178737"/>
                </a:cubicBezTo>
                <a:close/>
                <a:moveTo>
                  <a:pt x="781148" y="2171691"/>
                </a:moveTo>
                <a:cubicBezTo>
                  <a:pt x="757790" y="2172839"/>
                  <a:pt x="742397" y="2182128"/>
                  <a:pt x="749420" y="2206386"/>
                </a:cubicBezTo>
                <a:cubicBezTo>
                  <a:pt x="788383" y="2217364"/>
                  <a:pt x="886221" y="2252237"/>
                  <a:pt x="897415" y="2202187"/>
                </a:cubicBezTo>
                <a:cubicBezTo>
                  <a:pt x="881136" y="2190482"/>
                  <a:pt x="820079" y="2169779"/>
                  <a:pt x="781148" y="2171691"/>
                </a:cubicBezTo>
                <a:close/>
                <a:moveTo>
                  <a:pt x="2302090" y="2110012"/>
                </a:moveTo>
                <a:cubicBezTo>
                  <a:pt x="2318369" y="2110860"/>
                  <a:pt x="2334973" y="2115111"/>
                  <a:pt x="2344336" y="2122969"/>
                </a:cubicBezTo>
                <a:cubicBezTo>
                  <a:pt x="2352518" y="2128027"/>
                  <a:pt x="2341754" y="2147295"/>
                  <a:pt x="2353271" y="2149878"/>
                </a:cubicBezTo>
                <a:cubicBezTo>
                  <a:pt x="2340140" y="2194007"/>
                  <a:pt x="2291919" y="2221992"/>
                  <a:pt x="2257154" y="2193684"/>
                </a:cubicBezTo>
                <a:cubicBezTo>
                  <a:pt x="2247251" y="2176787"/>
                  <a:pt x="2260490" y="2142665"/>
                  <a:pt x="2261782" y="2117479"/>
                </a:cubicBezTo>
                <a:cubicBezTo>
                  <a:pt x="2269854" y="2111721"/>
                  <a:pt x="2285811" y="2109164"/>
                  <a:pt x="2302090" y="2110012"/>
                </a:cubicBezTo>
                <a:close/>
                <a:moveTo>
                  <a:pt x="810556" y="2093477"/>
                </a:moveTo>
                <a:cubicBezTo>
                  <a:pt x="807757" y="2102196"/>
                  <a:pt x="798716" y="2102518"/>
                  <a:pt x="795271" y="2110484"/>
                </a:cubicBezTo>
                <a:cubicBezTo>
                  <a:pt x="771915" y="2106501"/>
                  <a:pt x="778373" y="2100905"/>
                  <a:pt x="757600" y="2104994"/>
                </a:cubicBezTo>
                <a:cubicBezTo>
                  <a:pt x="749742" y="2116942"/>
                  <a:pt x="741239" y="2127920"/>
                  <a:pt x="733275" y="2139976"/>
                </a:cubicBezTo>
                <a:cubicBezTo>
                  <a:pt x="769008" y="2160749"/>
                  <a:pt x="824655" y="2155797"/>
                  <a:pt x="847150" y="2149985"/>
                </a:cubicBezTo>
                <a:cubicBezTo>
                  <a:pt x="861681" y="2154075"/>
                  <a:pt x="855655" y="2173557"/>
                  <a:pt x="875782" y="2173449"/>
                </a:cubicBezTo>
                <a:cubicBezTo>
                  <a:pt x="875566" y="2153214"/>
                  <a:pt x="905273" y="2172911"/>
                  <a:pt x="909901" y="2159134"/>
                </a:cubicBezTo>
                <a:cubicBezTo>
                  <a:pt x="902691" y="2156982"/>
                  <a:pt x="904519" y="2148263"/>
                  <a:pt x="906350" y="2139330"/>
                </a:cubicBezTo>
                <a:cubicBezTo>
                  <a:pt x="874167" y="2124369"/>
                  <a:pt x="843491" y="2108115"/>
                  <a:pt x="810556" y="2093477"/>
                </a:cubicBezTo>
                <a:close/>
                <a:moveTo>
                  <a:pt x="63363" y="2075181"/>
                </a:moveTo>
                <a:cubicBezTo>
                  <a:pt x="76818" y="2074427"/>
                  <a:pt x="79400" y="2081854"/>
                  <a:pt x="87581" y="2085083"/>
                </a:cubicBezTo>
                <a:cubicBezTo>
                  <a:pt x="83598" y="2089711"/>
                  <a:pt x="79508" y="2094340"/>
                  <a:pt x="78648" y="2103059"/>
                </a:cubicBezTo>
                <a:cubicBezTo>
                  <a:pt x="61748" y="2102519"/>
                  <a:pt x="59273" y="2091325"/>
                  <a:pt x="63363" y="2075181"/>
                </a:cubicBezTo>
                <a:close/>
                <a:moveTo>
                  <a:pt x="910225" y="2024592"/>
                </a:moveTo>
                <a:cubicBezTo>
                  <a:pt x="901828" y="2044180"/>
                  <a:pt x="889128" y="2086266"/>
                  <a:pt x="893110" y="2098966"/>
                </a:cubicBezTo>
                <a:cubicBezTo>
                  <a:pt x="935518" y="2094877"/>
                  <a:pt x="964687" y="2139652"/>
                  <a:pt x="981909" y="2105425"/>
                </a:cubicBezTo>
                <a:cubicBezTo>
                  <a:pt x="948220" y="2085728"/>
                  <a:pt x="944452" y="2043858"/>
                  <a:pt x="910225" y="2024592"/>
                </a:cubicBezTo>
                <a:close/>
                <a:moveTo>
                  <a:pt x="34840" y="2006939"/>
                </a:moveTo>
                <a:cubicBezTo>
                  <a:pt x="57336" y="2010168"/>
                  <a:pt x="71544" y="2038261"/>
                  <a:pt x="60781" y="2049133"/>
                </a:cubicBezTo>
                <a:cubicBezTo>
                  <a:pt x="52386" y="2047949"/>
                  <a:pt x="44097" y="2046656"/>
                  <a:pt x="35702" y="2045472"/>
                </a:cubicBezTo>
                <a:cubicBezTo>
                  <a:pt x="33442" y="2031695"/>
                  <a:pt x="23108" y="2015228"/>
                  <a:pt x="34840" y="2006939"/>
                </a:cubicBezTo>
                <a:close/>
                <a:moveTo>
                  <a:pt x="474419" y="1980784"/>
                </a:moveTo>
                <a:cubicBezTo>
                  <a:pt x="491101" y="1983261"/>
                  <a:pt x="510583" y="1983583"/>
                  <a:pt x="517471" y="1993378"/>
                </a:cubicBezTo>
                <a:cubicBezTo>
                  <a:pt x="519948" y="2021578"/>
                  <a:pt x="500358" y="2020393"/>
                  <a:pt x="492285" y="2034602"/>
                </a:cubicBezTo>
                <a:cubicBezTo>
                  <a:pt x="481953" y="2048271"/>
                  <a:pt x="483352" y="2077654"/>
                  <a:pt x="471512" y="2089280"/>
                </a:cubicBezTo>
                <a:cubicBezTo>
                  <a:pt x="461072" y="2087772"/>
                  <a:pt x="450631" y="2086265"/>
                  <a:pt x="440191" y="2084759"/>
                </a:cubicBezTo>
                <a:cubicBezTo>
                  <a:pt x="435992" y="2076794"/>
                  <a:pt x="434378" y="2066784"/>
                  <a:pt x="438469" y="2052468"/>
                </a:cubicBezTo>
                <a:cubicBezTo>
                  <a:pt x="437500" y="2038691"/>
                  <a:pt x="449232" y="2041812"/>
                  <a:pt x="459134" y="2042567"/>
                </a:cubicBezTo>
                <a:cubicBezTo>
                  <a:pt x="458596" y="2014581"/>
                  <a:pt x="474849" y="2008877"/>
                  <a:pt x="474419" y="1980784"/>
                </a:cubicBezTo>
                <a:close/>
                <a:moveTo>
                  <a:pt x="380263" y="1944608"/>
                </a:moveTo>
                <a:cubicBezTo>
                  <a:pt x="383277" y="1945051"/>
                  <a:pt x="386156" y="1946612"/>
                  <a:pt x="395520" y="1950217"/>
                </a:cubicBezTo>
                <a:cubicBezTo>
                  <a:pt x="397995" y="1976372"/>
                  <a:pt x="354405" y="1970022"/>
                  <a:pt x="364198" y="1945698"/>
                </a:cubicBezTo>
                <a:cubicBezTo>
                  <a:pt x="374101" y="1944837"/>
                  <a:pt x="377249" y="1944164"/>
                  <a:pt x="380263" y="1944608"/>
                </a:cubicBezTo>
                <a:close/>
                <a:moveTo>
                  <a:pt x="747159" y="1911254"/>
                </a:moveTo>
                <a:cubicBezTo>
                  <a:pt x="737902" y="1928904"/>
                  <a:pt x="712716" y="1925139"/>
                  <a:pt x="714761" y="1957858"/>
                </a:cubicBezTo>
                <a:cubicBezTo>
                  <a:pt x="740163" y="1983690"/>
                  <a:pt x="747697" y="2022869"/>
                  <a:pt x="764811" y="2054836"/>
                </a:cubicBezTo>
                <a:cubicBezTo>
                  <a:pt x="757492" y="2073350"/>
                  <a:pt x="767932" y="2078624"/>
                  <a:pt x="765671" y="2093370"/>
                </a:cubicBezTo>
                <a:cubicBezTo>
                  <a:pt x="790536" y="2089279"/>
                  <a:pt x="797210" y="2060650"/>
                  <a:pt x="838325" y="2078194"/>
                </a:cubicBezTo>
                <a:cubicBezTo>
                  <a:pt x="853286" y="2058281"/>
                  <a:pt x="874489" y="2046657"/>
                  <a:pt x="885039" y="2020933"/>
                </a:cubicBezTo>
                <a:cubicBezTo>
                  <a:pt x="905812" y="2021255"/>
                  <a:pt x="908717" y="1997683"/>
                  <a:pt x="927231" y="1994992"/>
                </a:cubicBezTo>
                <a:cubicBezTo>
                  <a:pt x="929706" y="1978309"/>
                  <a:pt x="932074" y="1961519"/>
                  <a:pt x="934549" y="1944727"/>
                </a:cubicBezTo>
                <a:cubicBezTo>
                  <a:pt x="879657" y="1915882"/>
                  <a:pt x="802375" y="1938269"/>
                  <a:pt x="747159" y="1911254"/>
                </a:cubicBezTo>
                <a:close/>
                <a:moveTo>
                  <a:pt x="1690031" y="1906625"/>
                </a:moveTo>
                <a:cubicBezTo>
                  <a:pt x="1673026" y="1921480"/>
                  <a:pt x="1685940" y="1976372"/>
                  <a:pt x="1660217" y="1979279"/>
                </a:cubicBezTo>
                <a:cubicBezTo>
                  <a:pt x="1656556" y="1961841"/>
                  <a:pt x="1635029" y="1939238"/>
                  <a:pt x="1612750" y="1953122"/>
                </a:cubicBezTo>
                <a:cubicBezTo>
                  <a:pt x="1607799" y="1975511"/>
                  <a:pt x="1635138" y="1973789"/>
                  <a:pt x="1632446" y="1994454"/>
                </a:cubicBezTo>
                <a:cubicBezTo>
                  <a:pt x="1639659" y="1996499"/>
                  <a:pt x="1650422" y="1995962"/>
                  <a:pt x="1650422" y="2003497"/>
                </a:cubicBezTo>
                <a:cubicBezTo>
                  <a:pt x="1673456" y="1999298"/>
                  <a:pt x="1688309" y="1984229"/>
                  <a:pt x="1716832" y="1987458"/>
                </a:cubicBezTo>
                <a:cubicBezTo>
                  <a:pt x="1718231" y="1952800"/>
                  <a:pt x="1706391" y="1928044"/>
                  <a:pt x="1690031" y="1906625"/>
                </a:cubicBezTo>
                <a:close/>
                <a:moveTo>
                  <a:pt x="471081" y="1871321"/>
                </a:moveTo>
                <a:cubicBezTo>
                  <a:pt x="481413" y="1872828"/>
                  <a:pt x="491854" y="1874336"/>
                  <a:pt x="502402" y="1875841"/>
                </a:cubicBezTo>
                <a:cubicBezTo>
                  <a:pt x="510798" y="1886390"/>
                  <a:pt x="503264" y="1908778"/>
                  <a:pt x="501434" y="1926968"/>
                </a:cubicBezTo>
                <a:cubicBezTo>
                  <a:pt x="489055" y="1927936"/>
                  <a:pt x="487549" y="1943221"/>
                  <a:pt x="468283" y="1935040"/>
                </a:cubicBezTo>
                <a:cubicBezTo>
                  <a:pt x="452029" y="1944727"/>
                  <a:pt x="437823" y="1957106"/>
                  <a:pt x="416296" y="1940314"/>
                </a:cubicBezTo>
                <a:cubicBezTo>
                  <a:pt x="427273" y="1907593"/>
                  <a:pt x="453536" y="1895217"/>
                  <a:pt x="471081" y="1871321"/>
                </a:cubicBezTo>
                <a:close/>
                <a:moveTo>
                  <a:pt x="2245959" y="1781876"/>
                </a:moveTo>
                <a:cubicBezTo>
                  <a:pt x="2292349" y="1781124"/>
                  <a:pt x="2292349" y="1814705"/>
                  <a:pt x="2337662" y="1814383"/>
                </a:cubicBezTo>
                <a:cubicBezTo>
                  <a:pt x="2345736" y="1832681"/>
                  <a:pt x="2344013" y="1858189"/>
                  <a:pt x="2361772" y="1869167"/>
                </a:cubicBezTo>
                <a:cubicBezTo>
                  <a:pt x="2359944" y="1881761"/>
                  <a:pt x="2358114" y="1894247"/>
                  <a:pt x="2356284" y="1906839"/>
                </a:cubicBezTo>
                <a:cubicBezTo>
                  <a:pt x="2358975" y="1940314"/>
                  <a:pt x="2401381" y="1944081"/>
                  <a:pt x="2389327" y="1988426"/>
                </a:cubicBezTo>
                <a:cubicBezTo>
                  <a:pt x="2366293" y="1992300"/>
                  <a:pt x="2295578" y="1971205"/>
                  <a:pt x="2272652" y="1997251"/>
                </a:cubicBezTo>
                <a:cubicBezTo>
                  <a:pt x="2260058" y="1995423"/>
                  <a:pt x="2247574" y="1993592"/>
                  <a:pt x="2234980" y="1991763"/>
                </a:cubicBezTo>
                <a:cubicBezTo>
                  <a:pt x="2213239" y="1980892"/>
                  <a:pt x="2208717" y="2030834"/>
                  <a:pt x="2194510" y="2005110"/>
                </a:cubicBezTo>
                <a:cubicBezTo>
                  <a:pt x="2166633" y="2002095"/>
                  <a:pt x="2197308" y="1989825"/>
                  <a:pt x="2192788" y="1972819"/>
                </a:cubicBezTo>
                <a:cubicBezTo>
                  <a:pt x="2192250" y="1948925"/>
                  <a:pt x="2171261" y="1940421"/>
                  <a:pt x="2182993" y="1907270"/>
                </a:cubicBezTo>
                <a:cubicBezTo>
                  <a:pt x="2186977" y="1893063"/>
                  <a:pt x="2165879" y="1897690"/>
                  <a:pt x="2166847" y="1885744"/>
                </a:cubicBezTo>
                <a:cubicBezTo>
                  <a:pt x="2172875" y="1838815"/>
                  <a:pt x="2216468" y="1842260"/>
                  <a:pt x="2224432" y="1797913"/>
                </a:cubicBezTo>
                <a:cubicBezTo>
                  <a:pt x="2237994" y="1801036"/>
                  <a:pt x="2245097" y="1795654"/>
                  <a:pt x="2245959" y="1781876"/>
                </a:cubicBezTo>
                <a:close/>
                <a:moveTo>
                  <a:pt x="767180" y="1773159"/>
                </a:moveTo>
                <a:cubicBezTo>
                  <a:pt x="756630" y="1781555"/>
                  <a:pt x="740809" y="1782846"/>
                  <a:pt x="721435" y="1779403"/>
                </a:cubicBezTo>
                <a:cubicBezTo>
                  <a:pt x="719604" y="1791887"/>
                  <a:pt x="717775" y="1804481"/>
                  <a:pt x="716053" y="1817073"/>
                </a:cubicBezTo>
                <a:cubicBezTo>
                  <a:pt x="729938" y="1817935"/>
                  <a:pt x="735319" y="1825146"/>
                  <a:pt x="732198" y="1838600"/>
                </a:cubicBezTo>
                <a:cubicBezTo>
                  <a:pt x="762336" y="1840323"/>
                  <a:pt x="773852" y="1856038"/>
                  <a:pt x="806681" y="1855822"/>
                </a:cubicBezTo>
                <a:cubicBezTo>
                  <a:pt x="815614" y="1879824"/>
                  <a:pt x="863942" y="1888543"/>
                  <a:pt x="892787" y="1881008"/>
                </a:cubicBezTo>
                <a:cubicBezTo>
                  <a:pt x="895370" y="1862280"/>
                  <a:pt x="879549" y="1857329"/>
                  <a:pt x="879441" y="1840647"/>
                </a:cubicBezTo>
                <a:cubicBezTo>
                  <a:pt x="860283" y="1837956"/>
                  <a:pt x="841446" y="1835157"/>
                  <a:pt x="822610" y="1832466"/>
                </a:cubicBezTo>
                <a:cubicBezTo>
                  <a:pt x="817552" y="1808248"/>
                  <a:pt x="798716" y="1794364"/>
                  <a:pt x="778804" y="1781231"/>
                </a:cubicBezTo>
                <a:cubicBezTo>
                  <a:pt x="778157" y="1776174"/>
                  <a:pt x="774606" y="1773159"/>
                  <a:pt x="767180" y="1773159"/>
                </a:cubicBezTo>
                <a:close/>
                <a:moveTo>
                  <a:pt x="204796" y="1762395"/>
                </a:moveTo>
                <a:cubicBezTo>
                  <a:pt x="231380" y="1766809"/>
                  <a:pt x="193278" y="1819548"/>
                  <a:pt x="228905" y="1817181"/>
                </a:cubicBezTo>
                <a:cubicBezTo>
                  <a:pt x="211360" y="1848610"/>
                  <a:pt x="178425" y="1859481"/>
                  <a:pt x="155283" y="1883375"/>
                </a:cubicBezTo>
                <a:cubicBezTo>
                  <a:pt x="147319" y="1924169"/>
                  <a:pt x="152700" y="1940206"/>
                  <a:pt x="142583" y="1971312"/>
                </a:cubicBezTo>
                <a:cubicBezTo>
                  <a:pt x="121486" y="1966683"/>
                  <a:pt x="123639" y="1975188"/>
                  <a:pt x="110292" y="1973035"/>
                </a:cubicBezTo>
                <a:cubicBezTo>
                  <a:pt x="86074" y="1969160"/>
                  <a:pt x="82415" y="1943327"/>
                  <a:pt x="76281" y="1942467"/>
                </a:cubicBezTo>
                <a:cubicBezTo>
                  <a:pt x="63365" y="1940852"/>
                  <a:pt x="38823" y="1974326"/>
                  <a:pt x="3627" y="1957536"/>
                </a:cubicBezTo>
                <a:lnTo>
                  <a:pt x="0" y="1959458"/>
                </a:lnTo>
                <a:lnTo>
                  <a:pt x="0" y="1921919"/>
                </a:lnTo>
                <a:lnTo>
                  <a:pt x="9977" y="1913621"/>
                </a:lnTo>
                <a:cubicBezTo>
                  <a:pt x="16221" y="1914590"/>
                  <a:pt x="22463" y="1915450"/>
                  <a:pt x="28814" y="1916312"/>
                </a:cubicBezTo>
                <a:cubicBezTo>
                  <a:pt x="61642" y="1892847"/>
                  <a:pt x="107386" y="1886604"/>
                  <a:pt x="139246" y="1861848"/>
                </a:cubicBezTo>
                <a:cubicBezTo>
                  <a:pt x="136771" y="1833541"/>
                  <a:pt x="156468" y="1834833"/>
                  <a:pt x="164432" y="1820625"/>
                </a:cubicBezTo>
                <a:cubicBezTo>
                  <a:pt x="165401" y="1794578"/>
                  <a:pt x="176056" y="1781231"/>
                  <a:pt x="185205" y="1765947"/>
                </a:cubicBezTo>
                <a:cubicBezTo>
                  <a:pt x="193816" y="1767777"/>
                  <a:pt x="202643" y="1769500"/>
                  <a:pt x="204796" y="1762395"/>
                </a:cubicBezTo>
                <a:close/>
                <a:moveTo>
                  <a:pt x="1939632" y="1686406"/>
                </a:moveTo>
                <a:cubicBezTo>
                  <a:pt x="1968585" y="1687160"/>
                  <a:pt x="1979241" y="1701581"/>
                  <a:pt x="1971814" y="1729460"/>
                </a:cubicBezTo>
                <a:cubicBezTo>
                  <a:pt x="1962557" y="1736887"/>
                  <a:pt x="1943723" y="1731721"/>
                  <a:pt x="1926931" y="1729352"/>
                </a:cubicBezTo>
                <a:cubicBezTo>
                  <a:pt x="1929514" y="1712777"/>
                  <a:pt x="1929838" y="1693187"/>
                  <a:pt x="1939632" y="1686406"/>
                </a:cubicBezTo>
                <a:close/>
                <a:moveTo>
                  <a:pt x="388956" y="1641631"/>
                </a:moveTo>
                <a:cubicBezTo>
                  <a:pt x="422214" y="1652287"/>
                  <a:pt x="426627" y="1684469"/>
                  <a:pt x="443526" y="1707179"/>
                </a:cubicBezTo>
                <a:cubicBezTo>
                  <a:pt x="438683" y="1740654"/>
                  <a:pt x="433839" y="1774129"/>
                  <a:pt x="428996" y="1807602"/>
                </a:cubicBezTo>
                <a:cubicBezTo>
                  <a:pt x="414035" y="1810077"/>
                  <a:pt x="407469" y="1823747"/>
                  <a:pt x="399288" y="1835371"/>
                </a:cubicBezTo>
                <a:cubicBezTo>
                  <a:pt x="378623" y="1817181"/>
                  <a:pt x="364846" y="1793932"/>
                  <a:pt x="336645" y="1781447"/>
                </a:cubicBezTo>
                <a:cubicBezTo>
                  <a:pt x="314258" y="1782632"/>
                  <a:pt x="305647" y="1793179"/>
                  <a:pt x="289071" y="1800176"/>
                </a:cubicBezTo>
                <a:cubicBezTo>
                  <a:pt x="274110" y="1806526"/>
                  <a:pt x="267114" y="1826976"/>
                  <a:pt x="236116" y="1811799"/>
                </a:cubicBezTo>
                <a:cubicBezTo>
                  <a:pt x="237945" y="1799207"/>
                  <a:pt x="239775" y="1786721"/>
                  <a:pt x="241606" y="1774129"/>
                </a:cubicBezTo>
                <a:cubicBezTo>
                  <a:pt x="264961" y="1777894"/>
                  <a:pt x="282291" y="1773589"/>
                  <a:pt x="299943" y="1769715"/>
                </a:cubicBezTo>
                <a:cubicBezTo>
                  <a:pt x="313504" y="1747866"/>
                  <a:pt x="314042" y="1708687"/>
                  <a:pt x="319855" y="1676505"/>
                </a:cubicBezTo>
                <a:cubicBezTo>
                  <a:pt x="339336" y="1660036"/>
                  <a:pt x="368398" y="1656484"/>
                  <a:pt x="388956" y="1641631"/>
                </a:cubicBezTo>
                <a:close/>
                <a:moveTo>
                  <a:pt x="275940" y="1580387"/>
                </a:moveTo>
                <a:cubicBezTo>
                  <a:pt x="286381" y="1589428"/>
                  <a:pt x="294884" y="1599870"/>
                  <a:pt x="303711" y="1610093"/>
                </a:cubicBezTo>
                <a:cubicBezTo>
                  <a:pt x="303387" y="1649596"/>
                  <a:pt x="269481" y="1644214"/>
                  <a:pt x="256889" y="1667462"/>
                </a:cubicBezTo>
                <a:cubicBezTo>
                  <a:pt x="252153" y="1688451"/>
                  <a:pt x="254414" y="1719020"/>
                  <a:pt x="241606" y="1729245"/>
                </a:cubicBezTo>
                <a:cubicBezTo>
                  <a:pt x="225999" y="1727845"/>
                  <a:pt x="211252" y="1725800"/>
                  <a:pt x="204902" y="1717513"/>
                </a:cubicBezTo>
                <a:cubicBezTo>
                  <a:pt x="221047" y="1689205"/>
                  <a:pt x="233963" y="1656485"/>
                  <a:pt x="260656" y="1642276"/>
                </a:cubicBezTo>
                <a:cubicBezTo>
                  <a:pt x="257427" y="1615691"/>
                  <a:pt x="261087" y="1598792"/>
                  <a:pt x="275940" y="1580387"/>
                </a:cubicBezTo>
                <a:close/>
                <a:moveTo>
                  <a:pt x="1698915" y="1569071"/>
                </a:moveTo>
                <a:cubicBezTo>
                  <a:pt x="1714348" y="1566746"/>
                  <a:pt x="1733460" y="1585958"/>
                  <a:pt x="1720060" y="1609771"/>
                </a:cubicBezTo>
                <a:cubicBezTo>
                  <a:pt x="1701330" y="1605036"/>
                  <a:pt x="1705960" y="1582972"/>
                  <a:pt x="1686047" y="1579203"/>
                </a:cubicBezTo>
                <a:cubicBezTo>
                  <a:pt x="1689034" y="1573015"/>
                  <a:pt x="1693770" y="1569847"/>
                  <a:pt x="1698915" y="1569071"/>
                </a:cubicBezTo>
                <a:close/>
                <a:moveTo>
                  <a:pt x="1667287" y="1520492"/>
                </a:moveTo>
                <a:cubicBezTo>
                  <a:pt x="1672978" y="1519372"/>
                  <a:pt x="1679698" y="1519628"/>
                  <a:pt x="1687878" y="1521834"/>
                </a:cubicBezTo>
                <a:cubicBezTo>
                  <a:pt x="1679805" y="1545944"/>
                  <a:pt x="1664091" y="1559936"/>
                  <a:pt x="1632232" y="1552186"/>
                </a:cubicBezTo>
                <a:cubicBezTo>
                  <a:pt x="1642404" y="1539594"/>
                  <a:pt x="1650213" y="1523853"/>
                  <a:pt x="1667287" y="1520492"/>
                </a:cubicBezTo>
                <a:close/>
                <a:moveTo>
                  <a:pt x="338906" y="1454994"/>
                </a:moveTo>
                <a:cubicBezTo>
                  <a:pt x="354190" y="1462205"/>
                  <a:pt x="367752" y="1470816"/>
                  <a:pt x="372918" y="1485562"/>
                </a:cubicBezTo>
                <a:cubicBezTo>
                  <a:pt x="370227" y="1526894"/>
                  <a:pt x="338906" y="1530015"/>
                  <a:pt x="324376" y="1555417"/>
                </a:cubicBezTo>
                <a:cubicBezTo>
                  <a:pt x="303817" y="1540240"/>
                  <a:pt x="320500" y="1465542"/>
                  <a:pt x="338906" y="1454994"/>
                </a:cubicBezTo>
                <a:close/>
                <a:moveTo>
                  <a:pt x="403486" y="1451442"/>
                </a:moveTo>
                <a:cubicBezTo>
                  <a:pt x="414142" y="1467695"/>
                  <a:pt x="443311" y="1470278"/>
                  <a:pt x="456334" y="1484809"/>
                </a:cubicBezTo>
                <a:cubicBezTo>
                  <a:pt x="450846" y="1499878"/>
                  <a:pt x="437821" y="1504936"/>
                  <a:pt x="426736" y="1512578"/>
                </a:cubicBezTo>
                <a:cubicBezTo>
                  <a:pt x="404024" y="1512794"/>
                  <a:pt x="414466" y="1488146"/>
                  <a:pt x="391754" y="1488254"/>
                </a:cubicBezTo>
                <a:cubicBezTo>
                  <a:pt x="393152" y="1472539"/>
                  <a:pt x="395199" y="1457792"/>
                  <a:pt x="403486" y="1451442"/>
                </a:cubicBezTo>
                <a:close/>
                <a:moveTo>
                  <a:pt x="1702518" y="1331645"/>
                </a:moveTo>
                <a:cubicBezTo>
                  <a:pt x="1732009" y="1330245"/>
                  <a:pt x="1720491" y="1384814"/>
                  <a:pt x="1690785" y="1368347"/>
                </a:cubicBezTo>
                <a:cubicBezTo>
                  <a:pt x="1678945" y="1353172"/>
                  <a:pt x="1701547" y="1351019"/>
                  <a:pt x="1702518" y="1331645"/>
                </a:cubicBezTo>
                <a:close/>
                <a:moveTo>
                  <a:pt x="0" y="1268269"/>
                </a:moveTo>
                <a:lnTo>
                  <a:pt x="15092" y="1279888"/>
                </a:lnTo>
                <a:cubicBezTo>
                  <a:pt x="22276" y="1284799"/>
                  <a:pt x="28223" y="1290639"/>
                  <a:pt x="27954" y="1301079"/>
                </a:cubicBezTo>
                <a:cubicBezTo>
                  <a:pt x="53032" y="1304738"/>
                  <a:pt x="78219" y="1308290"/>
                  <a:pt x="103297" y="1311949"/>
                </a:cubicBezTo>
                <a:cubicBezTo>
                  <a:pt x="123856" y="1322713"/>
                  <a:pt x="126331" y="1346931"/>
                  <a:pt x="162389" y="1346070"/>
                </a:cubicBezTo>
                <a:cubicBezTo>
                  <a:pt x="164971" y="1361031"/>
                  <a:pt x="178534" y="1367595"/>
                  <a:pt x="190158" y="1375776"/>
                </a:cubicBezTo>
                <a:cubicBezTo>
                  <a:pt x="183700" y="1399240"/>
                  <a:pt x="187145" y="1415385"/>
                  <a:pt x="202644" y="1422382"/>
                </a:cubicBezTo>
                <a:cubicBezTo>
                  <a:pt x="202752" y="1442510"/>
                  <a:pt x="183378" y="1436588"/>
                  <a:pt x="179286" y="1451013"/>
                </a:cubicBezTo>
                <a:cubicBezTo>
                  <a:pt x="200061" y="1470924"/>
                  <a:pt x="263456" y="1459086"/>
                  <a:pt x="284229" y="1478996"/>
                </a:cubicBezTo>
                <a:cubicBezTo>
                  <a:pt x="270560" y="1508166"/>
                  <a:pt x="234719" y="1507628"/>
                  <a:pt x="202536" y="1512041"/>
                </a:cubicBezTo>
                <a:cubicBezTo>
                  <a:pt x="215774" y="1528293"/>
                  <a:pt x="198446" y="1567364"/>
                  <a:pt x="218573" y="1578449"/>
                </a:cubicBezTo>
                <a:cubicBezTo>
                  <a:pt x="196616" y="1595779"/>
                  <a:pt x="192419" y="1649597"/>
                  <a:pt x="205011" y="1672630"/>
                </a:cubicBezTo>
                <a:cubicBezTo>
                  <a:pt x="162281" y="1672953"/>
                  <a:pt x="145383" y="1707826"/>
                  <a:pt x="108895" y="1716437"/>
                </a:cubicBezTo>
                <a:cubicBezTo>
                  <a:pt x="99530" y="1704813"/>
                  <a:pt x="70576" y="1707826"/>
                  <a:pt x="67671" y="1691251"/>
                </a:cubicBezTo>
                <a:cubicBezTo>
                  <a:pt x="50666" y="1695986"/>
                  <a:pt x="34842" y="1702228"/>
                  <a:pt x="20097" y="1709979"/>
                </a:cubicBezTo>
                <a:lnTo>
                  <a:pt x="0" y="1707665"/>
                </a:lnTo>
                <a:close/>
                <a:moveTo>
                  <a:pt x="205870" y="1134460"/>
                </a:moveTo>
                <a:cubicBezTo>
                  <a:pt x="210068" y="1135106"/>
                  <a:pt x="214265" y="1135645"/>
                  <a:pt x="218464" y="1136291"/>
                </a:cubicBezTo>
                <a:cubicBezTo>
                  <a:pt x="245049" y="1148131"/>
                  <a:pt x="254737" y="1172671"/>
                  <a:pt x="274863" y="1189354"/>
                </a:cubicBezTo>
                <a:cubicBezTo>
                  <a:pt x="292193" y="1208190"/>
                  <a:pt x="316087" y="1221967"/>
                  <a:pt x="331264" y="1242310"/>
                </a:cubicBezTo>
                <a:cubicBezTo>
                  <a:pt x="365277" y="1242956"/>
                  <a:pt x="386804" y="1253073"/>
                  <a:pt x="397566" y="1271155"/>
                </a:cubicBezTo>
                <a:cubicBezTo>
                  <a:pt x="397782" y="1293865"/>
                  <a:pt x="373134" y="1283425"/>
                  <a:pt x="373242" y="1306137"/>
                </a:cubicBezTo>
                <a:cubicBezTo>
                  <a:pt x="378085" y="1332291"/>
                  <a:pt x="396384" y="1348543"/>
                  <a:pt x="423399" y="1358232"/>
                </a:cubicBezTo>
                <a:cubicBezTo>
                  <a:pt x="420600" y="1382664"/>
                  <a:pt x="451384" y="1382126"/>
                  <a:pt x="448477" y="1406774"/>
                </a:cubicBezTo>
                <a:cubicBezTo>
                  <a:pt x="389925" y="1400208"/>
                  <a:pt x="389279" y="1350265"/>
                  <a:pt x="350853" y="1328524"/>
                </a:cubicBezTo>
                <a:cubicBezTo>
                  <a:pt x="328465" y="1318515"/>
                  <a:pt x="328681" y="1338857"/>
                  <a:pt x="316733" y="1342839"/>
                </a:cubicBezTo>
                <a:cubicBezTo>
                  <a:pt x="307908" y="1341008"/>
                  <a:pt x="299081" y="1339288"/>
                  <a:pt x="297037" y="1346390"/>
                </a:cubicBezTo>
                <a:cubicBezTo>
                  <a:pt x="268513" y="1332183"/>
                  <a:pt x="261517" y="1302046"/>
                  <a:pt x="242467" y="1280842"/>
                </a:cubicBezTo>
                <a:cubicBezTo>
                  <a:pt x="243651" y="1272446"/>
                  <a:pt x="244835" y="1264051"/>
                  <a:pt x="246126" y="1255656"/>
                </a:cubicBezTo>
                <a:cubicBezTo>
                  <a:pt x="237515" y="1241556"/>
                  <a:pt x="233533" y="1224012"/>
                  <a:pt x="212975" y="1218846"/>
                </a:cubicBezTo>
                <a:cubicBezTo>
                  <a:pt x="218895" y="1197641"/>
                  <a:pt x="215558" y="1183326"/>
                  <a:pt x="213943" y="1167719"/>
                </a:cubicBezTo>
                <a:cubicBezTo>
                  <a:pt x="213191" y="1152650"/>
                  <a:pt x="188542" y="1146838"/>
                  <a:pt x="205870" y="1134460"/>
                </a:cubicBezTo>
                <a:close/>
                <a:moveTo>
                  <a:pt x="883262" y="1015483"/>
                </a:moveTo>
                <a:cubicBezTo>
                  <a:pt x="886794" y="1014752"/>
                  <a:pt x="891065" y="1014960"/>
                  <a:pt x="896447" y="1016494"/>
                </a:cubicBezTo>
                <a:cubicBezTo>
                  <a:pt x="894188" y="1033286"/>
                  <a:pt x="888912" y="1052014"/>
                  <a:pt x="896340" y="1061377"/>
                </a:cubicBezTo>
                <a:cubicBezTo>
                  <a:pt x="894832" y="1072465"/>
                  <a:pt x="927445" y="1055673"/>
                  <a:pt x="933151" y="1073109"/>
                </a:cubicBezTo>
                <a:cubicBezTo>
                  <a:pt x="933581" y="1088608"/>
                  <a:pt x="919696" y="1085057"/>
                  <a:pt x="922387" y="1103569"/>
                </a:cubicBezTo>
                <a:cubicBezTo>
                  <a:pt x="879763" y="1103677"/>
                  <a:pt x="873629" y="1076554"/>
                  <a:pt x="844353" y="1066651"/>
                </a:cubicBezTo>
                <a:cubicBezTo>
                  <a:pt x="840908" y="1054275"/>
                  <a:pt x="852748" y="1047492"/>
                  <a:pt x="861467" y="1037051"/>
                </a:cubicBezTo>
                <a:cubicBezTo>
                  <a:pt x="868733" y="1028333"/>
                  <a:pt x="872667" y="1017677"/>
                  <a:pt x="883262" y="1015483"/>
                </a:cubicBezTo>
                <a:close/>
                <a:moveTo>
                  <a:pt x="704752" y="1007990"/>
                </a:moveTo>
                <a:cubicBezTo>
                  <a:pt x="712178" y="1007990"/>
                  <a:pt x="715731" y="1011005"/>
                  <a:pt x="716378" y="1016063"/>
                </a:cubicBezTo>
                <a:cubicBezTo>
                  <a:pt x="718853" y="1036514"/>
                  <a:pt x="736288" y="1045985"/>
                  <a:pt x="734244" y="1069879"/>
                </a:cubicBezTo>
                <a:cubicBezTo>
                  <a:pt x="721005" y="1077091"/>
                  <a:pt x="712825" y="1091083"/>
                  <a:pt x="692912" y="1089577"/>
                </a:cubicBezTo>
                <a:cubicBezTo>
                  <a:pt x="688823" y="1059547"/>
                  <a:pt x="683120" y="1029839"/>
                  <a:pt x="704752" y="1007990"/>
                </a:cubicBezTo>
                <a:close/>
                <a:moveTo>
                  <a:pt x="1071888" y="862362"/>
                </a:moveTo>
                <a:cubicBezTo>
                  <a:pt x="1087817" y="865375"/>
                  <a:pt x="1104071" y="868282"/>
                  <a:pt x="1100519" y="885718"/>
                </a:cubicBezTo>
                <a:cubicBezTo>
                  <a:pt x="1089326" y="883243"/>
                  <a:pt x="1086203" y="891531"/>
                  <a:pt x="1074471" y="888301"/>
                </a:cubicBezTo>
                <a:cubicBezTo>
                  <a:pt x="1070490" y="882059"/>
                  <a:pt x="1069843" y="873234"/>
                  <a:pt x="1071888" y="862362"/>
                </a:cubicBezTo>
                <a:close/>
                <a:moveTo>
                  <a:pt x="1649" y="840609"/>
                </a:moveTo>
                <a:cubicBezTo>
                  <a:pt x="7609" y="840465"/>
                  <a:pt x="14659" y="841777"/>
                  <a:pt x="23324" y="845248"/>
                </a:cubicBezTo>
                <a:cubicBezTo>
                  <a:pt x="18911" y="864516"/>
                  <a:pt x="41945" y="870006"/>
                  <a:pt x="50125" y="881199"/>
                </a:cubicBezTo>
                <a:cubicBezTo>
                  <a:pt x="60026" y="894546"/>
                  <a:pt x="63902" y="917041"/>
                  <a:pt x="81445" y="930602"/>
                </a:cubicBezTo>
                <a:cubicBezTo>
                  <a:pt x="80263" y="938999"/>
                  <a:pt x="78971" y="947393"/>
                  <a:pt x="77786" y="955680"/>
                </a:cubicBezTo>
                <a:cubicBezTo>
                  <a:pt x="84244" y="967628"/>
                  <a:pt x="106526" y="967844"/>
                  <a:pt x="105555" y="985280"/>
                </a:cubicBezTo>
                <a:cubicBezTo>
                  <a:pt x="159803" y="987757"/>
                  <a:pt x="164863" y="1026826"/>
                  <a:pt x="192524" y="1049107"/>
                </a:cubicBezTo>
                <a:cubicBezTo>
                  <a:pt x="188435" y="1068482"/>
                  <a:pt x="190047" y="1095713"/>
                  <a:pt x="178101" y="1104646"/>
                </a:cubicBezTo>
                <a:cubicBezTo>
                  <a:pt x="161418" y="1102171"/>
                  <a:pt x="141935" y="1101849"/>
                  <a:pt x="135047" y="1092054"/>
                </a:cubicBezTo>
                <a:cubicBezTo>
                  <a:pt x="116965" y="1090331"/>
                  <a:pt x="119764" y="1116594"/>
                  <a:pt x="116105" y="1134138"/>
                </a:cubicBezTo>
                <a:cubicBezTo>
                  <a:pt x="87796" y="1128756"/>
                  <a:pt x="90703" y="1165136"/>
                  <a:pt x="77464" y="1179775"/>
                </a:cubicBezTo>
                <a:cubicBezTo>
                  <a:pt x="54000" y="1182574"/>
                  <a:pt x="70252" y="1151037"/>
                  <a:pt x="75742" y="1147484"/>
                </a:cubicBezTo>
                <a:cubicBezTo>
                  <a:pt x="75957" y="1132415"/>
                  <a:pt x="55721" y="1132631"/>
                  <a:pt x="61535" y="1113365"/>
                </a:cubicBezTo>
                <a:cubicBezTo>
                  <a:pt x="74881" y="1106260"/>
                  <a:pt x="77894" y="1085273"/>
                  <a:pt x="97377" y="1086564"/>
                </a:cubicBezTo>
                <a:cubicBezTo>
                  <a:pt x="76064" y="1065145"/>
                  <a:pt x="87796" y="1019077"/>
                  <a:pt x="72404" y="993245"/>
                </a:cubicBezTo>
                <a:cubicBezTo>
                  <a:pt x="59382" y="974949"/>
                  <a:pt x="47110" y="956112"/>
                  <a:pt x="14175" y="952775"/>
                </a:cubicBezTo>
                <a:cubicBezTo>
                  <a:pt x="14256" y="947582"/>
                  <a:pt x="12574" y="943707"/>
                  <a:pt x="9807" y="940644"/>
                </a:cubicBezTo>
                <a:lnTo>
                  <a:pt x="0" y="934100"/>
                </a:lnTo>
                <a:lnTo>
                  <a:pt x="0" y="841237"/>
                </a:lnTo>
                <a:close/>
                <a:moveTo>
                  <a:pt x="209720" y="829076"/>
                </a:moveTo>
                <a:cubicBezTo>
                  <a:pt x="214321" y="828323"/>
                  <a:pt x="218250" y="829050"/>
                  <a:pt x="223416" y="835777"/>
                </a:cubicBezTo>
                <a:cubicBezTo>
                  <a:pt x="222556" y="847185"/>
                  <a:pt x="213837" y="847939"/>
                  <a:pt x="213515" y="859995"/>
                </a:cubicBezTo>
                <a:cubicBezTo>
                  <a:pt x="197692" y="856872"/>
                  <a:pt x="190481" y="847293"/>
                  <a:pt x="191988" y="831256"/>
                </a:cubicBezTo>
                <a:cubicBezTo>
                  <a:pt x="199845" y="832063"/>
                  <a:pt x="205118" y="829830"/>
                  <a:pt x="209720" y="829076"/>
                </a:cubicBezTo>
                <a:close/>
                <a:moveTo>
                  <a:pt x="270991" y="817048"/>
                </a:moveTo>
                <a:cubicBezTo>
                  <a:pt x="301342" y="815972"/>
                  <a:pt x="283905" y="870436"/>
                  <a:pt x="274434" y="881630"/>
                </a:cubicBezTo>
                <a:cubicBezTo>
                  <a:pt x="246773" y="869682"/>
                  <a:pt x="271527" y="851276"/>
                  <a:pt x="270991" y="817048"/>
                </a:cubicBezTo>
                <a:close/>
                <a:moveTo>
                  <a:pt x="1418269" y="776592"/>
                </a:moveTo>
                <a:cubicBezTo>
                  <a:pt x="1427862" y="777763"/>
                  <a:pt x="1436553" y="783467"/>
                  <a:pt x="1446994" y="794769"/>
                </a:cubicBezTo>
                <a:cubicBezTo>
                  <a:pt x="1443226" y="807362"/>
                  <a:pt x="1428157" y="804671"/>
                  <a:pt x="1424498" y="817157"/>
                </a:cubicBezTo>
                <a:cubicBezTo>
                  <a:pt x="1431817" y="839652"/>
                  <a:pt x="1437414" y="863546"/>
                  <a:pt x="1475517" y="863008"/>
                </a:cubicBezTo>
                <a:cubicBezTo>
                  <a:pt x="1468413" y="880984"/>
                  <a:pt x="1452806" y="887656"/>
                  <a:pt x="1454742" y="917688"/>
                </a:cubicBezTo>
                <a:cubicBezTo>
                  <a:pt x="1433969" y="921884"/>
                  <a:pt x="1440427" y="916180"/>
                  <a:pt x="1417071" y="912198"/>
                </a:cubicBezTo>
                <a:cubicBezTo>
                  <a:pt x="1405338" y="870543"/>
                  <a:pt x="1396513" y="826736"/>
                  <a:pt x="1384136" y="785620"/>
                </a:cubicBezTo>
                <a:cubicBezTo>
                  <a:pt x="1398182" y="778785"/>
                  <a:pt x="1408676" y="775421"/>
                  <a:pt x="1418269" y="776592"/>
                </a:cubicBezTo>
                <a:close/>
                <a:moveTo>
                  <a:pt x="803883" y="765922"/>
                </a:moveTo>
                <a:cubicBezTo>
                  <a:pt x="850596" y="770766"/>
                  <a:pt x="858775" y="813928"/>
                  <a:pt x="820780" y="825982"/>
                </a:cubicBezTo>
                <a:cubicBezTo>
                  <a:pt x="781817" y="819094"/>
                  <a:pt x="786445" y="789064"/>
                  <a:pt x="803883" y="765922"/>
                </a:cubicBezTo>
                <a:close/>
                <a:moveTo>
                  <a:pt x="484640" y="758173"/>
                </a:moveTo>
                <a:cubicBezTo>
                  <a:pt x="470218" y="777545"/>
                  <a:pt x="484424" y="813065"/>
                  <a:pt x="466450" y="838898"/>
                </a:cubicBezTo>
                <a:cubicBezTo>
                  <a:pt x="493789" y="837929"/>
                  <a:pt x="506814" y="817909"/>
                  <a:pt x="528447" y="809406"/>
                </a:cubicBezTo>
                <a:cubicBezTo>
                  <a:pt x="520266" y="787557"/>
                  <a:pt x="520160" y="759679"/>
                  <a:pt x="484640" y="758173"/>
                </a:cubicBezTo>
                <a:close/>
                <a:moveTo>
                  <a:pt x="1692936" y="651185"/>
                </a:moveTo>
                <a:cubicBezTo>
                  <a:pt x="1705530" y="653014"/>
                  <a:pt x="1718016" y="654844"/>
                  <a:pt x="1730610" y="656567"/>
                </a:cubicBezTo>
                <a:cubicBezTo>
                  <a:pt x="1732546" y="681645"/>
                  <a:pt x="1711989" y="676694"/>
                  <a:pt x="1706283" y="691548"/>
                </a:cubicBezTo>
                <a:cubicBezTo>
                  <a:pt x="1698748" y="717703"/>
                  <a:pt x="1704776" y="733740"/>
                  <a:pt x="1703486" y="755267"/>
                </a:cubicBezTo>
                <a:cubicBezTo>
                  <a:pt x="1694337" y="760433"/>
                  <a:pt x="1679482" y="758065"/>
                  <a:pt x="1670335" y="763232"/>
                </a:cubicBezTo>
                <a:cubicBezTo>
                  <a:pt x="1670120" y="813927"/>
                  <a:pt x="1657526" y="814789"/>
                  <a:pt x="1649560" y="862793"/>
                </a:cubicBezTo>
                <a:cubicBezTo>
                  <a:pt x="1655050" y="886687"/>
                  <a:pt x="1687340" y="890562"/>
                  <a:pt x="1693369" y="914026"/>
                </a:cubicBezTo>
                <a:cubicBezTo>
                  <a:pt x="1693583" y="941689"/>
                  <a:pt x="1677437" y="947607"/>
                  <a:pt x="1667212" y="961494"/>
                </a:cubicBezTo>
                <a:cubicBezTo>
                  <a:pt x="1677761" y="977853"/>
                  <a:pt x="1683249" y="997980"/>
                  <a:pt x="1705745" y="1005515"/>
                </a:cubicBezTo>
                <a:cubicBezTo>
                  <a:pt x="1698318" y="1029733"/>
                  <a:pt x="1710266" y="1039420"/>
                  <a:pt x="1718231" y="1052228"/>
                </a:cubicBezTo>
                <a:cubicBezTo>
                  <a:pt x="1712097" y="1076876"/>
                  <a:pt x="1715326" y="1097111"/>
                  <a:pt x="1709190" y="1114979"/>
                </a:cubicBezTo>
                <a:cubicBezTo>
                  <a:pt x="1702085" y="1135430"/>
                  <a:pt x="1677545" y="1144148"/>
                  <a:pt x="1675932" y="1167828"/>
                </a:cubicBezTo>
                <a:cubicBezTo>
                  <a:pt x="1658925" y="1160078"/>
                  <a:pt x="1658387" y="1174285"/>
                  <a:pt x="1643640" y="1169549"/>
                </a:cubicBezTo>
                <a:cubicBezTo>
                  <a:pt x="1632770" y="1202486"/>
                  <a:pt x="1602956" y="1210020"/>
                  <a:pt x="1604893" y="1260069"/>
                </a:cubicBezTo>
                <a:cubicBezTo>
                  <a:pt x="1560011" y="1262545"/>
                  <a:pt x="1527934" y="1282026"/>
                  <a:pt x="1490909" y="1294834"/>
                </a:cubicBezTo>
                <a:cubicBezTo>
                  <a:pt x="1489725" y="1335736"/>
                  <a:pt x="1474332" y="1357585"/>
                  <a:pt x="1470135" y="1394395"/>
                </a:cubicBezTo>
                <a:cubicBezTo>
                  <a:pt x="1468090" y="1418613"/>
                  <a:pt x="1433108" y="1423565"/>
                  <a:pt x="1449470" y="1449073"/>
                </a:cubicBezTo>
                <a:cubicBezTo>
                  <a:pt x="1477347" y="1443908"/>
                  <a:pt x="1482729" y="1408712"/>
                  <a:pt x="1513189" y="1406989"/>
                </a:cubicBezTo>
                <a:cubicBezTo>
                  <a:pt x="1513189" y="1361999"/>
                  <a:pt x="1547738" y="1363289"/>
                  <a:pt x="1556349" y="1329924"/>
                </a:cubicBezTo>
                <a:cubicBezTo>
                  <a:pt x="1576586" y="1337242"/>
                  <a:pt x="1557103" y="1374161"/>
                  <a:pt x="1574217" y="1383740"/>
                </a:cubicBezTo>
                <a:cubicBezTo>
                  <a:pt x="1568835" y="1406559"/>
                  <a:pt x="1571526" y="1440032"/>
                  <a:pt x="1557964" y="1451872"/>
                </a:cubicBezTo>
                <a:cubicBezTo>
                  <a:pt x="1577338" y="1445414"/>
                  <a:pt x="1598865" y="1441755"/>
                  <a:pt x="1607368" y="1420552"/>
                </a:cubicBezTo>
                <a:cubicBezTo>
                  <a:pt x="1613934" y="1426902"/>
                  <a:pt x="1622975" y="1431207"/>
                  <a:pt x="1637828" y="1431314"/>
                </a:cubicBezTo>
                <a:cubicBezTo>
                  <a:pt x="1621146" y="1461345"/>
                  <a:pt x="1596066" y="1480288"/>
                  <a:pt x="1559686" y="1484163"/>
                </a:cubicBezTo>
                <a:cubicBezTo>
                  <a:pt x="1545263" y="1494711"/>
                  <a:pt x="1530841" y="1505474"/>
                  <a:pt x="1516633" y="1516346"/>
                </a:cubicBezTo>
                <a:cubicBezTo>
                  <a:pt x="1499088" y="1518174"/>
                  <a:pt x="1506300" y="1501599"/>
                  <a:pt x="1500490" y="1494818"/>
                </a:cubicBezTo>
                <a:cubicBezTo>
                  <a:pt x="1453883" y="1493312"/>
                  <a:pt x="1444410" y="1464897"/>
                  <a:pt x="1401896" y="1461237"/>
                </a:cubicBezTo>
                <a:cubicBezTo>
                  <a:pt x="1397160" y="1494603"/>
                  <a:pt x="1422561" y="1505474"/>
                  <a:pt x="1408892" y="1545513"/>
                </a:cubicBezTo>
                <a:cubicBezTo>
                  <a:pt x="1428265" y="1553910"/>
                  <a:pt x="1429987" y="1538625"/>
                  <a:pt x="1436769" y="1530230"/>
                </a:cubicBezTo>
                <a:cubicBezTo>
                  <a:pt x="1474549" y="1545837"/>
                  <a:pt x="1470889" y="1505796"/>
                  <a:pt x="1503179" y="1514301"/>
                </a:cubicBezTo>
                <a:cubicBezTo>
                  <a:pt x="1504900" y="1534212"/>
                  <a:pt x="1489617" y="1531199"/>
                  <a:pt x="1491446" y="1551003"/>
                </a:cubicBezTo>
                <a:cubicBezTo>
                  <a:pt x="1462924" y="1552834"/>
                  <a:pt x="1439890" y="1561875"/>
                  <a:pt x="1423207" y="1579634"/>
                </a:cubicBezTo>
                <a:cubicBezTo>
                  <a:pt x="1427189" y="1621396"/>
                  <a:pt x="1448393" y="1650456"/>
                  <a:pt x="1480468" y="1671231"/>
                </a:cubicBezTo>
                <a:cubicBezTo>
                  <a:pt x="1478961" y="1681670"/>
                  <a:pt x="1477455" y="1692110"/>
                  <a:pt x="1475947" y="1702551"/>
                </a:cubicBezTo>
                <a:cubicBezTo>
                  <a:pt x="1496075" y="1712024"/>
                  <a:pt x="1488541" y="1684469"/>
                  <a:pt x="1493062" y="1673060"/>
                </a:cubicBezTo>
                <a:cubicBezTo>
                  <a:pt x="1537621" y="1662726"/>
                  <a:pt x="1561947" y="1625486"/>
                  <a:pt x="1593699" y="1597825"/>
                </a:cubicBezTo>
                <a:cubicBezTo>
                  <a:pt x="1612534" y="1600515"/>
                  <a:pt x="1631370" y="1603313"/>
                  <a:pt x="1650206" y="1606003"/>
                </a:cubicBezTo>
                <a:cubicBezTo>
                  <a:pt x="1660001" y="1641739"/>
                  <a:pt x="1681959" y="1668108"/>
                  <a:pt x="1715540" y="1685976"/>
                </a:cubicBezTo>
                <a:cubicBezTo>
                  <a:pt x="1701009" y="1701583"/>
                  <a:pt x="1684326" y="1714069"/>
                  <a:pt x="1665275" y="1723540"/>
                </a:cubicBezTo>
                <a:cubicBezTo>
                  <a:pt x="1655158" y="1795010"/>
                  <a:pt x="1591008" y="1794040"/>
                  <a:pt x="1543111" y="1814814"/>
                </a:cubicBezTo>
                <a:cubicBezTo>
                  <a:pt x="1538697" y="1838924"/>
                  <a:pt x="1539990" y="1870675"/>
                  <a:pt x="1521476" y="1875735"/>
                </a:cubicBezTo>
                <a:cubicBezTo>
                  <a:pt x="1527396" y="1899306"/>
                  <a:pt x="1545479" y="1913837"/>
                  <a:pt x="1558180" y="1932349"/>
                </a:cubicBezTo>
                <a:cubicBezTo>
                  <a:pt x="1570128" y="1928368"/>
                  <a:pt x="1578738" y="1919865"/>
                  <a:pt x="1592299" y="1918035"/>
                </a:cubicBezTo>
                <a:cubicBezTo>
                  <a:pt x="1602740" y="1854746"/>
                  <a:pt x="1663230" y="1858191"/>
                  <a:pt x="1695627" y="1824070"/>
                </a:cubicBezTo>
                <a:cubicBezTo>
                  <a:pt x="1694229" y="1792211"/>
                  <a:pt x="1709406" y="1782524"/>
                  <a:pt x="1722644" y="1770254"/>
                </a:cubicBezTo>
                <a:cubicBezTo>
                  <a:pt x="1753320" y="1785430"/>
                  <a:pt x="1751706" y="1785215"/>
                  <a:pt x="1785395" y="1779295"/>
                </a:cubicBezTo>
                <a:cubicBezTo>
                  <a:pt x="1770110" y="1828053"/>
                  <a:pt x="1785609" y="1853777"/>
                  <a:pt x="1817578" y="1867232"/>
                </a:cubicBezTo>
                <a:cubicBezTo>
                  <a:pt x="1808213" y="1917174"/>
                  <a:pt x="1806814" y="1961195"/>
                  <a:pt x="1818223" y="1995530"/>
                </a:cubicBezTo>
                <a:cubicBezTo>
                  <a:pt x="1838673" y="2015659"/>
                  <a:pt x="1862244" y="2033525"/>
                  <a:pt x="1908744" y="2034279"/>
                </a:cubicBezTo>
                <a:cubicBezTo>
                  <a:pt x="1924243" y="2050747"/>
                  <a:pt x="1938667" y="2067968"/>
                  <a:pt x="1952656" y="2085512"/>
                </a:cubicBezTo>
                <a:cubicBezTo>
                  <a:pt x="1981718" y="2095523"/>
                  <a:pt x="2002923" y="2068398"/>
                  <a:pt x="2022619" y="2089171"/>
                </a:cubicBezTo>
                <a:cubicBezTo>
                  <a:pt x="2020575" y="2096384"/>
                  <a:pt x="2022404" y="2100581"/>
                  <a:pt x="2027139" y="2102626"/>
                </a:cubicBezTo>
                <a:cubicBezTo>
                  <a:pt x="2005614" y="2113713"/>
                  <a:pt x="1995711" y="2140514"/>
                  <a:pt x="1958900" y="2131257"/>
                </a:cubicBezTo>
                <a:cubicBezTo>
                  <a:pt x="1957394" y="2141697"/>
                  <a:pt x="1955887" y="2152244"/>
                  <a:pt x="1954379" y="2162686"/>
                </a:cubicBezTo>
                <a:cubicBezTo>
                  <a:pt x="1965250" y="2175064"/>
                  <a:pt x="1992590" y="2175172"/>
                  <a:pt x="2009057" y="2183459"/>
                </a:cubicBezTo>
                <a:cubicBezTo>
                  <a:pt x="2007012" y="2190563"/>
                  <a:pt x="2008843" y="2194760"/>
                  <a:pt x="2013578" y="2196913"/>
                </a:cubicBezTo>
                <a:cubicBezTo>
                  <a:pt x="2015515" y="2221993"/>
                  <a:pt x="1995064" y="2217041"/>
                  <a:pt x="1989360" y="2231894"/>
                </a:cubicBezTo>
                <a:cubicBezTo>
                  <a:pt x="1993342" y="2243734"/>
                  <a:pt x="2001847" y="2252345"/>
                  <a:pt x="2003675" y="2266014"/>
                </a:cubicBezTo>
                <a:cubicBezTo>
                  <a:pt x="1990221" y="2290448"/>
                  <a:pt x="1963312" y="2296904"/>
                  <a:pt x="1966757" y="2344048"/>
                </a:cubicBezTo>
                <a:cubicBezTo>
                  <a:pt x="1958254" y="2350184"/>
                  <a:pt x="1943507" y="2347925"/>
                  <a:pt x="1928224" y="2344802"/>
                </a:cubicBezTo>
                <a:cubicBezTo>
                  <a:pt x="1919936" y="2371281"/>
                  <a:pt x="1901101" y="2383443"/>
                  <a:pt x="1887755" y="2403033"/>
                </a:cubicBezTo>
                <a:cubicBezTo>
                  <a:pt x="1877313" y="2401525"/>
                  <a:pt x="1866766" y="2400018"/>
                  <a:pt x="1856325" y="2398512"/>
                </a:cubicBezTo>
                <a:cubicBezTo>
                  <a:pt x="1801216" y="2412718"/>
                  <a:pt x="1807890" y="2489140"/>
                  <a:pt x="1809397" y="2545540"/>
                </a:cubicBezTo>
                <a:cubicBezTo>
                  <a:pt x="1802831" y="2567281"/>
                  <a:pt x="1829417" y="2564160"/>
                  <a:pt x="1822851" y="2586010"/>
                </a:cubicBezTo>
                <a:cubicBezTo>
                  <a:pt x="1784641" y="2579767"/>
                  <a:pt x="1783564" y="2623250"/>
                  <a:pt x="1752782" y="2627125"/>
                </a:cubicBezTo>
                <a:cubicBezTo>
                  <a:pt x="1752674" y="2641978"/>
                  <a:pt x="1748261" y="2651021"/>
                  <a:pt x="1741911" y="2657585"/>
                </a:cubicBezTo>
                <a:cubicBezTo>
                  <a:pt x="1675071" y="2691813"/>
                  <a:pt x="1598543" y="2634876"/>
                  <a:pt x="1529440" y="2620451"/>
                </a:cubicBezTo>
                <a:cubicBezTo>
                  <a:pt x="1505762" y="2623682"/>
                  <a:pt x="1514373" y="2670179"/>
                  <a:pt x="1495321" y="2679651"/>
                </a:cubicBezTo>
                <a:cubicBezTo>
                  <a:pt x="1518032" y="2729163"/>
                  <a:pt x="1571956" y="2732930"/>
                  <a:pt x="1640519" y="2739064"/>
                </a:cubicBezTo>
                <a:cubicBezTo>
                  <a:pt x="1647085" y="2760269"/>
                  <a:pt x="1670873" y="2768664"/>
                  <a:pt x="1663769" y="2800093"/>
                </a:cubicBezTo>
                <a:cubicBezTo>
                  <a:pt x="1704992" y="2815916"/>
                  <a:pt x="1725549" y="2847344"/>
                  <a:pt x="1741695" y="2881895"/>
                </a:cubicBezTo>
                <a:cubicBezTo>
                  <a:pt x="1820591" y="2891905"/>
                  <a:pt x="1816393" y="2964127"/>
                  <a:pt x="1887755" y="2979842"/>
                </a:cubicBezTo>
                <a:cubicBezTo>
                  <a:pt x="1901639" y="3003090"/>
                  <a:pt x="1910464" y="3029999"/>
                  <a:pt x="1928870" y="3049911"/>
                </a:cubicBezTo>
                <a:cubicBezTo>
                  <a:pt x="1926718" y="3064548"/>
                  <a:pt x="1924673" y="3079187"/>
                  <a:pt x="1922520" y="3093826"/>
                </a:cubicBezTo>
                <a:cubicBezTo>
                  <a:pt x="1912834" y="3095762"/>
                  <a:pt x="1905407" y="3100822"/>
                  <a:pt x="1895611" y="3102759"/>
                </a:cubicBezTo>
                <a:cubicBezTo>
                  <a:pt x="1873116" y="3097163"/>
                  <a:pt x="1862352" y="3082846"/>
                  <a:pt x="1863429" y="3059706"/>
                </a:cubicBezTo>
                <a:cubicBezTo>
                  <a:pt x="1842118" y="3051418"/>
                  <a:pt x="1828771" y="3037103"/>
                  <a:pt x="1817792" y="3021066"/>
                </a:cubicBezTo>
                <a:cubicBezTo>
                  <a:pt x="1791637" y="3023648"/>
                  <a:pt x="1761607" y="3020850"/>
                  <a:pt x="1728994" y="3014607"/>
                </a:cubicBezTo>
                <a:cubicBezTo>
                  <a:pt x="1711989" y="3061857"/>
                  <a:pt x="1709944" y="3114707"/>
                  <a:pt x="1684865" y="3142798"/>
                </a:cubicBezTo>
                <a:cubicBezTo>
                  <a:pt x="1676899" y="3151733"/>
                  <a:pt x="1654404" y="3168954"/>
                  <a:pt x="1641811" y="3174981"/>
                </a:cubicBezTo>
                <a:cubicBezTo>
                  <a:pt x="1597897" y="3168631"/>
                  <a:pt x="1553874" y="3162280"/>
                  <a:pt x="1509960" y="3155930"/>
                </a:cubicBezTo>
                <a:cubicBezTo>
                  <a:pt x="1488649" y="3131604"/>
                  <a:pt x="1448285" y="3108679"/>
                  <a:pt x="1432032" y="3074129"/>
                </a:cubicBezTo>
                <a:cubicBezTo>
                  <a:pt x="1423424" y="3055939"/>
                  <a:pt x="1431602" y="3030537"/>
                  <a:pt x="1415026" y="3014069"/>
                </a:cubicBezTo>
                <a:cubicBezTo>
                  <a:pt x="1414812" y="2981240"/>
                  <a:pt x="1430418" y="2969723"/>
                  <a:pt x="1432140" y="2939587"/>
                </a:cubicBezTo>
                <a:cubicBezTo>
                  <a:pt x="1422239" y="2912140"/>
                  <a:pt x="1354752" y="2914938"/>
                  <a:pt x="1343343" y="2933128"/>
                </a:cubicBezTo>
                <a:cubicBezTo>
                  <a:pt x="1328705" y="2930976"/>
                  <a:pt x="1313960" y="2928931"/>
                  <a:pt x="1299428" y="2926778"/>
                </a:cubicBezTo>
                <a:cubicBezTo>
                  <a:pt x="1285435" y="2925594"/>
                  <a:pt x="1292970" y="2953041"/>
                  <a:pt x="1287696" y="2963481"/>
                </a:cubicBezTo>
                <a:cubicBezTo>
                  <a:pt x="1273382" y="2966818"/>
                  <a:pt x="1263908" y="2976613"/>
                  <a:pt x="1241951" y="2969723"/>
                </a:cubicBezTo>
                <a:cubicBezTo>
                  <a:pt x="1224945" y="2972091"/>
                  <a:pt x="1200835" y="2987376"/>
                  <a:pt x="1184582" y="2967894"/>
                </a:cubicBezTo>
                <a:cubicBezTo>
                  <a:pt x="1188888" y="2956162"/>
                  <a:pt x="1209663" y="2966495"/>
                  <a:pt x="1207078" y="2945507"/>
                </a:cubicBezTo>
                <a:cubicBezTo>
                  <a:pt x="1231512" y="2935711"/>
                  <a:pt x="1259497" y="2930760"/>
                  <a:pt x="1260033" y="2889106"/>
                </a:cubicBezTo>
                <a:cubicBezTo>
                  <a:pt x="1248841" y="2873285"/>
                  <a:pt x="1225484" y="2866503"/>
                  <a:pt x="1221500" y="2845083"/>
                </a:cubicBezTo>
                <a:cubicBezTo>
                  <a:pt x="1218165" y="2820651"/>
                  <a:pt x="1239692" y="2829476"/>
                  <a:pt x="1239476" y="2809242"/>
                </a:cubicBezTo>
                <a:cubicBezTo>
                  <a:pt x="1182216" y="2753595"/>
                  <a:pt x="1140561" y="2827324"/>
                  <a:pt x="1149602" y="2898793"/>
                </a:cubicBezTo>
                <a:cubicBezTo>
                  <a:pt x="1117742" y="2906005"/>
                  <a:pt x="1085667" y="2913002"/>
                  <a:pt x="1056284" y="2923765"/>
                </a:cubicBezTo>
                <a:cubicBezTo>
                  <a:pt x="1045950" y="2957669"/>
                  <a:pt x="1092556" y="2948842"/>
                  <a:pt x="1101058" y="2968754"/>
                </a:cubicBezTo>
                <a:cubicBezTo>
                  <a:pt x="1114299" y="2968862"/>
                  <a:pt x="1116019" y="2953793"/>
                  <a:pt x="1123554" y="2946367"/>
                </a:cubicBezTo>
                <a:cubicBezTo>
                  <a:pt x="1143358" y="2955840"/>
                  <a:pt x="1157997" y="2969078"/>
                  <a:pt x="1154877" y="2995771"/>
                </a:cubicBezTo>
                <a:cubicBezTo>
                  <a:pt x="1146696" y="3012239"/>
                  <a:pt x="1124630" y="3010194"/>
                  <a:pt x="1107302" y="3014499"/>
                </a:cubicBezTo>
                <a:cubicBezTo>
                  <a:pt x="1110207" y="3049373"/>
                  <a:pt x="1096431" y="3040762"/>
                  <a:pt x="1074904" y="3061105"/>
                </a:cubicBezTo>
                <a:cubicBezTo>
                  <a:pt x="1066723" y="3068962"/>
                  <a:pt x="1065109" y="3080801"/>
                  <a:pt x="1058758" y="3084354"/>
                </a:cubicBezTo>
                <a:cubicBezTo>
                  <a:pt x="1051010" y="3088658"/>
                  <a:pt x="1041537" y="3084031"/>
                  <a:pt x="1032712" y="3087045"/>
                </a:cubicBezTo>
                <a:cubicBezTo>
                  <a:pt x="1024747" y="3089736"/>
                  <a:pt x="1016674" y="3103727"/>
                  <a:pt x="1006665" y="3089736"/>
                </a:cubicBezTo>
                <a:cubicBezTo>
                  <a:pt x="986322" y="3088120"/>
                  <a:pt x="994609" y="3065194"/>
                  <a:pt x="986106" y="3054755"/>
                </a:cubicBezTo>
                <a:cubicBezTo>
                  <a:pt x="967378" y="3074559"/>
                  <a:pt x="940685" y="3083924"/>
                  <a:pt x="900000" y="3074343"/>
                </a:cubicBezTo>
                <a:cubicBezTo>
                  <a:pt x="887622" y="3091243"/>
                  <a:pt x="933689" y="3112446"/>
                  <a:pt x="914207" y="3153347"/>
                </a:cubicBezTo>
                <a:cubicBezTo>
                  <a:pt x="886329" y="3161526"/>
                  <a:pt x="875890" y="3160020"/>
                  <a:pt x="851456" y="3144306"/>
                </a:cubicBezTo>
                <a:cubicBezTo>
                  <a:pt x="851026" y="3116213"/>
                  <a:pt x="860929" y="3102006"/>
                  <a:pt x="877504" y="3096731"/>
                </a:cubicBezTo>
                <a:cubicBezTo>
                  <a:pt x="884285" y="3080479"/>
                  <a:pt x="866310" y="3082738"/>
                  <a:pt x="861359" y="3075204"/>
                </a:cubicBezTo>
                <a:cubicBezTo>
                  <a:pt x="871799" y="3064226"/>
                  <a:pt x="886759" y="3059166"/>
                  <a:pt x="891927" y="3041192"/>
                </a:cubicBezTo>
                <a:cubicBezTo>
                  <a:pt x="931966" y="3052280"/>
                  <a:pt x="954246" y="3039578"/>
                  <a:pt x="977173" y="3027846"/>
                </a:cubicBezTo>
                <a:cubicBezTo>
                  <a:pt x="982017" y="3001799"/>
                  <a:pt x="986967" y="2975751"/>
                  <a:pt x="973728" y="2963266"/>
                </a:cubicBezTo>
                <a:cubicBezTo>
                  <a:pt x="946711" y="2981995"/>
                  <a:pt x="909041" y="2986622"/>
                  <a:pt x="883962" y="3007933"/>
                </a:cubicBezTo>
                <a:cubicBezTo>
                  <a:pt x="857268" y="2994373"/>
                  <a:pt x="848981" y="2966926"/>
                  <a:pt x="814107" y="2959391"/>
                </a:cubicBezTo>
                <a:cubicBezTo>
                  <a:pt x="776005" y="2958315"/>
                  <a:pt x="765565" y="2994265"/>
                  <a:pt x="731444" y="2998676"/>
                </a:cubicBezTo>
                <a:cubicBezTo>
                  <a:pt x="699263" y="2996632"/>
                  <a:pt x="688500" y="2978442"/>
                  <a:pt x="679457" y="2959175"/>
                </a:cubicBezTo>
                <a:cubicBezTo>
                  <a:pt x="684192" y="2933021"/>
                  <a:pt x="709919" y="2934957"/>
                  <a:pt x="707442" y="2899115"/>
                </a:cubicBezTo>
                <a:cubicBezTo>
                  <a:pt x="708518" y="2885231"/>
                  <a:pt x="693557" y="2883294"/>
                  <a:pt x="677842" y="2882002"/>
                </a:cubicBezTo>
                <a:cubicBezTo>
                  <a:pt x="658684" y="2911385"/>
                  <a:pt x="662667" y="2971553"/>
                  <a:pt x="652442" y="3012885"/>
                </a:cubicBezTo>
                <a:cubicBezTo>
                  <a:pt x="635542" y="3022786"/>
                  <a:pt x="626717" y="3043453"/>
                  <a:pt x="608419" y="3051418"/>
                </a:cubicBezTo>
                <a:cubicBezTo>
                  <a:pt x="612617" y="3065088"/>
                  <a:pt x="617676" y="3078111"/>
                  <a:pt x="621874" y="3091781"/>
                </a:cubicBezTo>
                <a:cubicBezTo>
                  <a:pt x="654809" y="3104481"/>
                  <a:pt x="670202" y="3098239"/>
                  <a:pt x="693665" y="3082954"/>
                </a:cubicBezTo>
                <a:cubicBezTo>
                  <a:pt x="755770" y="3117074"/>
                  <a:pt x="785154" y="3054001"/>
                  <a:pt x="840800" y="3084999"/>
                </a:cubicBezTo>
                <a:cubicBezTo>
                  <a:pt x="841016" y="3105127"/>
                  <a:pt x="828316" y="3108248"/>
                  <a:pt x="822826" y="3120842"/>
                </a:cubicBezTo>
                <a:cubicBezTo>
                  <a:pt x="800223" y="3115567"/>
                  <a:pt x="781817" y="3115891"/>
                  <a:pt x="765457" y="3119012"/>
                </a:cubicBezTo>
                <a:cubicBezTo>
                  <a:pt x="754694" y="3156899"/>
                  <a:pt x="782249" y="3166156"/>
                  <a:pt x="779664" y="3197908"/>
                </a:cubicBezTo>
                <a:cubicBezTo>
                  <a:pt x="796025" y="3226754"/>
                  <a:pt x="825517" y="3245804"/>
                  <a:pt x="838648" y="3276910"/>
                </a:cubicBezTo>
                <a:cubicBezTo>
                  <a:pt x="856191" y="3272821"/>
                  <a:pt x="863404" y="3255061"/>
                  <a:pt x="880841" y="3250970"/>
                </a:cubicBezTo>
                <a:cubicBezTo>
                  <a:pt x="879011" y="3214052"/>
                  <a:pt x="825731" y="3250325"/>
                  <a:pt x="843277" y="3200599"/>
                </a:cubicBezTo>
                <a:cubicBezTo>
                  <a:pt x="861789" y="3186282"/>
                  <a:pt x="850487" y="3214052"/>
                  <a:pt x="866525" y="3216850"/>
                </a:cubicBezTo>
                <a:cubicBezTo>
                  <a:pt x="879119" y="3218681"/>
                  <a:pt x="891603" y="3220510"/>
                  <a:pt x="904197" y="3222340"/>
                </a:cubicBezTo>
                <a:cubicBezTo>
                  <a:pt x="914314" y="3235149"/>
                  <a:pt x="898815" y="3240314"/>
                  <a:pt x="893326" y="3252800"/>
                </a:cubicBezTo>
                <a:cubicBezTo>
                  <a:pt x="903229" y="3273359"/>
                  <a:pt x="888374" y="3312538"/>
                  <a:pt x="886867" y="3341598"/>
                </a:cubicBezTo>
                <a:cubicBezTo>
                  <a:pt x="859098" y="3342998"/>
                  <a:pt x="841985" y="3336540"/>
                  <a:pt x="820457" y="3357637"/>
                </a:cubicBezTo>
                <a:cubicBezTo>
                  <a:pt x="817767" y="3376471"/>
                  <a:pt x="814969" y="3395308"/>
                  <a:pt x="812279" y="3414144"/>
                </a:cubicBezTo>
                <a:cubicBezTo>
                  <a:pt x="795595" y="3414682"/>
                  <a:pt x="792472" y="3433732"/>
                  <a:pt x="776327" y="3441053"/>
                </a:cubicBezTo>
                <a:cubicBezTo>
                  <a:pt x="765457" y="3446002"/>
                  <a:pt x="738548" y="3432118"/>
                  <a:pt x="735965" y="3454399"/>
                </a:cubicBezTo>
                <a:cubicBezTo>
                  <a:pt x="711209" y="3448693"/>
                  <a:pt x="699477" y="3460533"/>
                  <a:pt x="672246" y="3451600"/>
                </a:cubicBezTo>
                <a:cubicBezTo>
                  <a:pt x="640924" y="3458811"/>
                  <a:pt x="639418" y="3528128"/>
                  <a:pt x="651473" y="3551161"/>
                </a:cubicBezTo>
                <a:cubicBezTo>
                  <a:pt x="630377" y="3550193"/>
                  <a:pt x="612725" y="3546533"/>
                  <a:pt x="609280" y="3532325"/>
                </a:cubicBezTo>
                <a:cubicBezTo>
                  <a:pt x="580650" y="3536738"/>
                  <a:pt x="565903" y="3522531"/>
                  <a:pt x="542009" y="3509723"/>
                </a:cubicBezTo>
                <a:cubicBezTo>
                  <a:pt x="535767" y="3513813"/>
                  <a:pt x="526832" y="3514459"/>
                  <a:pt x="516069" y="3512414"/>
                </a:cubicBezTo>
                <a:cubicBezTo>
                  <a:pt x="510795" y="3512844"/>
                  <a:pt x="508858" y="3517796"/>
                  <a:pt x="502615" y="3516826"/>
                </a:cubicBezTo>
                <a:cubicBezTo>
                  <a:pt x="492821" y="3531142"/>
                  <a:pt x="466989" y="3524144"/>
                  <a:pt x="460423" y="3542766"/>
                </a:cubicBezTo>
                <a:cubicBezTo>
                  <a:pt x="440296" y="3542873"/>
                  <a:pt x="446216" y="3523500"/>
                  <a:pt x="431685" y="3519409"/>
                </a:cubicBezTo>
                <a:cubicBezTo>
                  <a:pt x="402301" y="3517580"/>
                  <a:pt x="388955" y="3537169"/>
                  <a:pt x="353651" y="3527373"/>
                </a:cubicBezTo>
                <a:cubicBezTo>
                  <a:pt x="331694" y="3513919"/>
                  <a:pt x="315656" y="3496053"/>
                  <a:pt x="274755" y="3496699"/>
                </a:cubicBezTo>
                <a:cubicBezTo>
                  <a:pt x="273679" y="3472803"/>
                  <a:pt x="299079" y="3484213"/>
                  <a:pt x="309843" y="3476140"/>
                </a:cubicBezTo>
                <a:cubicBezTo>
                  <a:pt x="307798" y="3458919"/>
                  <a:pt x="283150" y="3458704"/>
                  <a:pt x="282936" y="3440190"/>
                </a:cubicBezTo>
                <a:cubicBezTo>
                  <a:pt x="290900" y="3417589"/>
                  <a:pt x="303386" y="3392078"/>
                  <a:pt x="278522" y="3381961"/>
                </a:cubicBezTo>
                <a:cubicBezTo>
                  <a:pt x="264746" y="3395954"/>
                  <a:pt x="262915" y="3425984"/>
                  <a:pt x="239881" y="3427598"/>
                </a:cubicBezTo>
                <a:cubicBezTo>
                  <a:pt x="226643" y="3438038"/>
                  <a:pt x="219431" y="3419202"/>
                  <a:pt x="210282" y="3410484"/>
                </a:cubicBezTo>
                <a:cubicBezTo>
                  <a:pt x="198336" y="3414358"/>
                  <a:pt x="189079" y="3427704"/>
                  <a:pt x="177993" y="3412207"/>
                </a:cubicBezTo>
                <a:cubicBezTo>
                  <a:pt x="179499" y="3401766"/>
                  <a:pt x="181006" y="3391218"/>
                  <a:pt x="182513" y="3380777"/>
                </a:cubicBezTo>
                <a:cubicBezTo>
                  <a:pt x="219216" y="3372490"/>
                  <a:pt x="263776" y="3374749"/>
                  <a:pt x="305431" y="3372920"/>
                </a:cubicBezTo>
                <a:cubicBezTo>
                  <a:pt x="323835" y="3365063"/>
                  <a:pt x="338904" y="3352685"/>
                  <a:pt x="349454" y="3334387"/>
                </a:cubicBezTo>
                <a:cubicBezTo>
                  <a:pt x="368718" y="3340199"/>
                  <a:pt x="376253" y="3330188"/>
                  <a:pt x="383573" y="3320071"/>
                </a:cubicBezTo>
                <a:cubicBezTo>
                  <a:pt x="389169" y="3293486"/>
                  <a:pt x="368826" y="3286275"/>
                  <a:pt x="380128" y="3255491"/>
                </a:cubicBezTo>
                <a:cubicBezTo>
                  <a:pt x="385510" y="3232780"/>
                  <a:pt x="408651" y="3233750"/>
                  <a:pt x="407145" y="3201674"/>
                </a:cubicBezTo>
                <a:cubicBezTo>
                  <a:pt x="393582" y="3185744"/>
                  <a:pt x="370227" y="3177025"/>
                  <a:pt x="355158" y="3162172"/>
                </a:cubicBezTo>
                <a:cubicBezTo>
                  <a:pt x="343318" y="3166264"/>
                  <a:pt x="323513" y="3159805"/>
                  <a:pt x="315656" y="3169277"/>
                </a:cubicBezTo>
                <a:cubicBezTo>
                  <a:pt x="291008" y="3159697"/>
                  <a:pt x="284550" y="3136556"/>
                  <a:pt x="264638" y="3123425"/>
                </a:cubicBezTo>
                <a:cubicBezTo>
                  <a:pt x="267759" y="3108033"/>
                  <a:pt x="269911" y="3093287"/>
                  <a:pt x="263776" y="3084893"/>
                </a:cubicBezTo>
                <a:cubicBezTo>
                  <a:pt x="247094" y="3082524"/>
                  <a:pt x="230302" y="3080047"/>
                  <a:pt x="213511" y="3077680"/>
                </a:cubicBezTo>
                <a:cubicBezTo>
                  <a:pt x="190585" y="3081878"/>
                  <a:pt x="191446" y="3118044"/>
                  <a:pt x="163246" y="3115245"/>
                </a:cubicBezTo>
                <a:cubicBezTo>
                  <a:pt x="153129" y="3137740"/>
                  <a:pt x="176270" y="3135372"/>
                  <a:pt x="170350" y="3154746"/>
                </a:cubicBezTo>
                <a:cubicBezTo>
                  <a:pt x="153345" y="3164433"/>
                  <a:pt x="136445" y="3174336"/>
                  <a:pt x="115564" y="3178856"/>
                </a:cubicBezTo>
                <a:cubicBezTo>
                  <a:pt x="124283" y="3204042"/>
                  <a:pt x="181328" y="3193171"/>
                  <a:pt x="200703" y="3210392"/>
                </a:cubicBezTo>
                <a:cubicBezTo>
                  <a:pt x="186818" y="3229229"/>
                  <a:pt x="178637" y="3255813"/>
                  <a:pt x="170997" y="3282938"/>
                </a:cubicBezTo>
                <a:cubicBezTo>
                  <a:pt x="157542" y="3287458"/>
                  <a:pt x="142581" y="3289935"/>
                  <a:pt x="136015" y="3303495"/>
                </a:cubicBezTo>
                <a:cubicBezTo>
                  <a:pt x="121376" y="3301343"/>
                  <a:pt x="106739" y="3299298"/>
                  <a:pt x="92101" y="3297145"/>
                </a:cubicBezTo>
                <a:cubicBezTo>
                  <a:pt x="72726" y="3303603"/>
                  <a:pt x="55612" y="3313290"/>
                  <a:pt x="48078" y="3335678"/>
                </a:cubicBezTo>
                <a:cubicBezTo>
                  <a:pt x="44688" y="3322332"/>
                  <a:pt x="32257" y="3315766"/>
                  <a:pt x="16246" y="3311878"/>
                </a:cubicBezTo>
                <a:lnTo>
                  <a:pt x="0" y="3309520"/>
                </a:lnTo>
                <a:lnTo>
                  <a:pt x="0" y="2182845"/>
                </a:lnTo>
                <a:lnTo>
                  <a:pt x="1823" y="2184864"/>
                </a:lnTo>
                <a:cubicBezTo>
                  <a:pt x="6586" y="2199531"/>
                  <a:pt x="-34" y="2222719"/>
                  <a:pt x="16111" y="2228773"/>
                </a:cubicBezTo>
                <a:cubicBezTo>
                  <a:pt x="9975" y="2233079"/>
                  <a:pt x="9867" y="2245457"/>
                  <a:pt x="826" y="2245779"/>
                </a:cubicBezTo>
                <a:cubicBezTo>
                  <a:pt x="23214" y="2264507"/>
                  <a:pt x="5994" y="2312835"/>
                  <a:pt x="26659" y="2332854"/>
                </a:cubicBezTo>
                <a:cubicBezTo>
                  <a:pt x="16219" y="2379891"/>
                  <a:pt x="31395" y="2407769"/>
                  <a:pt x="43558" y="2437905"/>
                </a:cubicBezTo>
                <a:cubicBezTo>
                  <a:pt x="66914" y="2439197"/>
                  <a:pt x="77462" y="2449853"/>
                  <a:pt x="91993" y="2457709"/>
                </a:cubicBezTo>
                <a:cubicBezTo>
                  <a:pt x="96728" y="2480313"/>
                  <a:pt x="85965" y="2514540"/>
                  <a:pt x="93607" y="2534883"/>
                </a:cubicBezTo>
                <a:cubicBezTo>
                  <a:pt x="121376" y="2529503"/>
                  <a:pt x="106307" y="2466966"/>
                  <a:pt x="125144" y="2449745"/>
                </a:cubicBezTo>
                <a:cubicBezTo>
                  <a:pt x="130956" y="2430478"/>
                  <a:pt x="111905" y="2429726"/>
                  <a:pt x="103724" y="2421007"/>
                </a:cubicBezTo>
                <a:cubicBezTo>
                  <a:pt x="119762" y="2375370"/>
                  <a:pt x="83382" y="2369020"/>
                  <a:pt x="98451" y="2324137"/>
                </a:cubicBezTo>
                <a:cubicBezTo>
                  <a:pt x="108998" y="2315740"/>
                  <a:pt x="131387" y="2323275"/>
                  <a:pt x="149577" y="2325105"/>
                </a:cubicBezTo>
                <a:cubicBezTo>
                  <a:pt x="162816" y="2350614"/>
                  <a:pt x="176378" y="2375908"/>
                  <a:pt x="175408" y="2412072"/>
                </a:cubicBezTo>
                <a:cubicBezTo>
                  <a:pt x="190585" y="2409920"/>
                  <a:pt x="195213" y="2393668"/>
                  <a:pt x="210390" y="2391515"/>
                </a:cubicBezTo>
                <a:cubicBezTo>
                  <a:pt x="202425" y="2375048"/>
                  <a:pt x="197904" y="2356104"/>
                  <a:pt x="178207" y="2348461"/>
                </a:cubicBezTo>
                <a:cubicBezTo>
                  <a:pt x="178099" y="2328334"/>
                  <a:pt x="197473" y="2334254"/>
                  <a:pt x="201565" y="2319724"/>
                </a:cubicBezTo>
                <a:cubicBezTo>
                  <a:pt x="187248" y="2304224"/>
                  <a:pt x="183697" y="2280867"/>
                  <a:pt x="192738" y="2248040"/>
                </a:cubicBezTo>
                <a:cubicBezTo>
                  <a:pt x="149684" y="2224468"/>
                  <a:pt x="150438" y="2273548"/>
                  <a:pt x="95868" y="2253206"/>
                </a:cubicBezTo>
                <a:cubicBezTo>
                  <a:pt x="76279" y="2267736"/>
                  <a:pt x="109860" y="2271181"/>
                  <a:pt x="102972" y="2292708"/>
                </a:cubicBezTo>
                <a:cubicBezTo>
                  <a:pt x="83598" y="2298196"/>
                  <a:pt x="57227" y="2294429"/>
                  <a:pt x="40221" y="2283666"/>
                </a:cubicBezTo>
                <a:cubicBezTo>
                  <a:pt x="49154" y="2263217"/>
                  <a:pt x="64653" y="2251377"/>
                  <a:pt x="84244" y="2245133"/>
                </a:cubicBezTo>
                <a:cubicBezTo>
                  <a:pt x="97266" y="2205202"/>
                  <a:pt x="121268" y="2179799"/>
                  <a:pt x="158833" y="2172589"/>
                </a:cubicBezTo>
                <a:cubicBezTo>
                  <a:pt x="186818" y="2174095"/>
                  <a:pt x="176378" y="2204233"/>
                  <a:pt x="183913" y="2221023"/>
                </a:cubicBezTo>
                <a:cubicBezTo>
                  <a:pt x="197797" y="2222099"/>
                  <a:pt x="199626" y="2207138"/>
                  <a:pt x="201026" y="2191531"/>
                </a:cubicBezTo>
                <a:cubicBezTo>
                  <a:pt x="238913" y="2167207"/>
                  <a:pt x="264207" y="2126198"/>
                  <a:pt x="308874" y="2110914"/>
                </a:cubicBezTo>
                <a:cubicBezTo>
                  <a:pt x="338258" y="2117911"/>
                  <a:pt x="360647" y="2115326"/>
                  <a:pt x="379698" y="2108439"/>
                </a:cubicBezTo>
                <a:cubicBezTo>
                  <a:pt x="392184" y="2089817"/>
                  <a:pt x="385940" y="2081099"/>
                  <a:pt x="386910" y="2058173"/>
                </a:cubicBezTo>
                <a:cubicBezTo>
                  <a:pt x="424797" y="2054084"/>
                  <a:pt x="416402" y="2084652"/>
                  <a:pt x="411020" y="2112959"/>
                </a:cubicBezTo>
                <a:cubicBezTo>
                  <a:pt x="421998" y="2130827"/>
                  <a:pt x="437821" y="2145142"/>
                  <a:pt x="455795" y="2157842"/>
                </a:cubicBezTo>
                <a:cubicBezTo>
                  <a:pt x="474201" y="2157520"/>
                  <a:pt x="491421" y="2155583"/>
                  <a:pt x="497127" y="2138145"/>
                </a:cubicBezTo>
                <a:cubicBezTo>
                  <a:pt x="528017" y="2143849"/>
                  <a:pt x="554495" y="2132011"/>
                  <a:pt x="578712" y="2149985"/>
                </a:cubicBezTo>
                <a:cubicBezTo>
                  <a:pt x="608741" y="2142775"/>
                  <a:pt x="634898" y="2130395"/>
                  <a:pt x="671170" y="2131257"/>
                </a:cubicBezTo>
                <a:cubicBezTo>
                  <a:pt x="672030" y="2091432"/>
                  <a:pt x="661913" y="2059788"/>
                  <a:pt x="654271" y="2026314"/>
                </a:cubicBezTo>
                <a:cubicBezTo>
                  <a:pt x="633498" y="2023408"/>
                  <a:pt x="642755" y="2060864"/>
                  <a:pt x="629084" y="2067538"/>
                </a:cubicBezTo>
                <a:cubicBezTo>
                  <a:pt x="606159" y="2066031"/>
                  <a:pt x="615631" y="2040199"/>
                  <a:pt x="595073" y="2036970"/>
                </a:cubicBezTo>
                <a:cubicBezTo>
                  <a:pt x="597656" y="2007908"/>
                  <a:pt x="592812" y="2005648"/>
                  <a:pt x="603253" y="1980461"/>
                </a:cubicBezTo>
                <a:cubicBezTo>
                  <a:pt x="626287" y="1971744"/>
                  <a:pt x="628870" y="2018996"/>
                  <a:pt x="675906" y="2010169"/>
                </a:cubicBezTo>
                <a:cubicBezTo>
                  <a:pt x="693127" y="2006402"/>
                  <a:pt x="699800" y="1963564"/>
                  <a:pt x="691297" y="1948280"/>
                </a:cubicBezTo>
                <a:cubicBezTo>
                  <a:pt x="679243" y="1925569"/>
                  <a:pt x="655455" y="1911576"/>
                  <a:pt x="642000" y="1889941"/>
                </a:cubicBezTo>
                <a:cubicBezTo>
                  <a:pt x="640494" y="1853023"/>
                  <a:pt x="657930" y="1841399"/>
                  <a:pt x="665464" y="1816429"/>
                </a:cubicBezTo>
                <a:cubicBezTo>
                  <a:pt x="652764" y="1799745"/>
                  <a:pt x="609496" y="1805987"/>
                  <a:pt x="584739" y="1798347"/>
                </a:cubicBezTo>
                <a:cubicBezTo>
                  <a:pt x="561814" y="1793071"/>
                  <a:pt x="566119" y="1767455"/>
                  <a:pt x="530924" y="1771330"/>
                </a:cubicBezTo>
                <a:cubicBezTo>
                  <a:pt x="518438" y="1747112"/>
                  <a:pt x="510795" y="1719235"/>
                  <a:pt x="504123" y="1690605"/>
                </a:cubicBezTo>
                <a:cubicBezTo>
                  <a:pt x="488516" y="1692218"/>
                  <a:pt x="474201" y="1695449"/>
                  <a:pt x="452996" y="1689635"/>
                </a:cubicBezTo>
                <a:cubicBezTo>
                  <a:pt x="463868" y="1661760"/>
                  <a:pt x="494112" y="1659713"/>
                  <a:pt x="506060" y="1633236"/>
                </a:cubicBezTo>
                <a:cubicBezTo>
                  <a:pt x="502939" y="1605681"/>
                  <a:pt x="507460" y="1572530"/>
                  <a:pt x="513378" y="1538195"/>
                </a:cubicBezTo>
                <a:cubicBezTo>
                  <a:pt x="518330" y="1519897"/>
                  <a:pt x="528771" y="1508703"/>
                  <a:pt x="543946" y="1504075"/>
                </a:cubicBezTo>
                <a:cubicBezTo>
                  <a:pt x="530385" y="1484271"/>
                  <a:pt x="526618" y="1457362"/>
                  <a:pt x="486577" y="1457362"/>
                </a:cubicBezTo>
                <a:cubicBezTo>
                  <a:pt x="496158" y="1429701"/>
                  <a:pt x="457301" y="1438204"/>
                  <a:pt x="460639" y="1415170"/>
                </a:cubicBezTo>
                <a:cubicBezTo>
                  <a:pt x="493682" y="1414740"/>
                  <a:pt x="509289" y="1427332"/>
                  <a:pt x="520698" y="1443047"/>
                </a:cubicBezTo>
                <a:cubicBezTo>
                  <a:pt x="549328" y="1444016"/>
                  <a:pt x="567304" y="1453057"/>
                  <a:pt x="588831" y="1459299"/>
                </a:cubicBezTo>
                <a:cubicBezTo>
                  <a:pt x="598624" y="1457362"/>
                  <a:pt x="606051" y="1452303"/>
                  <a:pt x="615738" y="1450366"/>
                </a:cubicBezTo>
                <a:cubicBezTo>
                  <a:pt x="624134" y="1430991"/>
                  <a:pt x="596257" y="1438742"/>
                  <a:pt x="600563" y="1422489"/>
                </a:cubicBezTo>
                <a:cubicBezTo>
                  <a:pt x="588831" y="1420122"/>
                  <a:pt x="599162" y="1401177"/>
                  <a:pt x="584417" y="1400961"/>
                </a:cubicBezTo>
                <a:cubicBezTo>
                  <a:pt x="590982" y="1381157"/>
                  <a:pt x="584309" y="1371148"/>
                  <a:pt x="584525" y="1356079"/>
                </a:cubicBezTo>
                <a:cubicBezTo>
                  <a:pt x="581941" y="1335198"/>
                  <a:pt x="602715" y="1345423"/>
                  <a:pt x="607021" y="1333691"/>
                </a:cubicBezTo>
                <a:cubicBezTo>
                  <a:pt x="609712" y="1314855"/>
                  <a:pt x="612509" y="1296019"/>
                  <a:pt x="615200" y="1277183"/>
                </a:cubicBezTo>
                <a:cubicBezTo>
                  <a:pt x="623810" y="1263728"/>
                  <a:pt x="642108" y="1263298"/>
                  <a:pt x="651149" y="1250274"/>
                </a:cubicBezTo>
                <a:cubicBezTo>
                  <a:pt x="671384" y="1261361"/>
                  <a:pt x="669878" y="1288592"/>
                  <a:pt x="695926" y="1295265"/>
                </a:cubicBezTo>
                <a:cubicBezTo>
                  <a:pt x="712716" y="1275246"/>
                  <a:pt x="726062" y="1250598"/>
                  <a:pt x="743608" y="1231653"/>
                </a:cubicBezTo>
                <a:cubicBezTo>
                  <a:pt x="756200" y="1233484"/>
                  <a:pt x="768686" y="1235314"/>
                  <a:pt x="781279" y="1237035"/>
                </a:cubicBezTo>
                <a:cubicBezTo>
                  <a:pt x="808079" y="1213033"/>
                  <a:pt x="831329" y="1184188"/>
                  <a:pt x="862111" y="1165459"/>
                </a:cubicBezTo>
                <a:cubicBezTo>
                  <a:pt x="892895" y="1174070"/>
                  <a:pt x="900430" y="1151791"/>
                  <a:pt x="922279" y="1148454"/>
                </a:cubicBezTo>
                <a:cubicBezTo>
                  <a:pt x="947358" y="1152113"/>
                  <a:pt x="972544" y="1155664"/>
                  <a:pt x="997624" y="1159324"/>
                </a:cubicBezTo>
                <a:cubicBezTo>
                  <a:pt x="1026792" y="1145977"/>
                  <a:pt x="1038416" y="1108951"/>
                  <a:pt x="1075766" y="1106476"/>
                </a:cubicBezTo>
                <a:cubicBezTo>
                  <a:pt x="1084807" y="1135645"/>
                  <a:pt x="1064678" y="1164705"/>
                  <a:pt x="1046058" y="1179128"/>
                </a:cubicBezTo>
                <a:cubicBezTo>
                  <a:pt x="1042399" y="1217339"/>
                  <a:pt x="1028837" y="1262976"/>
                  <a:pt x="1035941" y="1293114"/>
                </a:cubicBezTo>
                <a:cubicBezTo>
                  <a:pt x="1053593" y="1296773"/>
                  <a:pt x="1051225" y="1273631"/>
                  <a:pt x="1075442" y="1286009"/>
                </a:cubicBezTo>
                <a:cubicBezTo>
                  <a:pt x="1078025" y="1306998"/>
                  <a:pt x="1053485" y="1291605"/>
                  <a:pt x="1052947" y="1308397"/>
                </a:cubicBezTo>
                <a:cubicBezTo>
                  <a:pt x="1052086" y="1327663"/>
                  <a:pt x="1069092" y="1333583"/>
                  <a:pt x="1058220" y="1360384"/>
                </a:cubicBezTo>
                <a:cubicBezTo>
                  <a:pt x="1084161" y="1380619"/>
                  <a:pt x="1089004" y="1339933"/>
                  <a:pt x="1123662" y="1350589"/>
                </a:cubicBezTo>
                <a:cubicBezTo>
                  <a:pt x="1140453" y="1366842"/>
                  <a:pt x="1118389" y="1383095"/>
                  <a:pt x="1128075" y="1408926"/>
                </a:cubicBezTo>
                <a:cubicBezTo>
                  <a:pt x="1136470" y="1410110"/>
                  <a:pt x="1144867" y="1411403"/>
                  <a:pt x="1153262" y="1412587"/>
                </a:cubicBezTo>
                <a:cubicBezTo>
                  <a:pt x="1160258" y="1412049"/>
                  <a:pt x="1159290" y="1400747"/>
                  <a:pt x="1167576" y="1401824"/>
                </a:cubicBezTo>
                <a:cubicBezTo>
                  <a:pt x="1170698" y="1380835"/>
                  <a:pt x="1155414" y="1373622"/>
                  <a:pt x="1147880" y="1360492"/>
                </a:cubicBezTo>
                <a:cubicBezTo>
                  <a:pt x="1154122" y="1326479"/>
                  <a:pt x="1154446" y="1284395"/>
                  <a:pt x="1168653" y="1260929"/>
                </a:cubicBezTo>
                <a:cubicBezTo>
                  <a:pt x="1171774" y="1224981"/>
                  <a:pt x="1139591" y="1215508"/>
                  <a:pt x="1156275" y="1169335"/>
                </a:cubicBezTo>
                <a:cubicBezTo>
                  <a:pt x="1174465" y="1162769"/>
                  <a:pt x="1195563" y="1193659"/>
                  <a:pt x="1201051" y="1214326"/>
                </a:cubicBezTo>
                <a:cubicBezTo>
                  <a:pt x="1225592" y="1194735"/>
                  <a:pt x="1262724" y="1191936"/>
                  <a:pt x="1273812" y="1154374"/>
                </a:cubicBezTo>
                <a:cubicBezTo>
                  <a:pt x="1288127" y="1158463"/>
                  <a:pt x="1298136" y="1156849"/>
                  <a:pt x="1306100" y="1152651"/>
                </a:cubicBezTo>
                <a:cubicBezTo>
                  <a:pt x="1287266" y="1136828"/>
                  <a:pt x="1251854" y="1133493"/>
                  <a:pt x="1241629" y="1111320"/>
                </a:cubicBezTo>
                <a:cubicBezTo>
                  <a:pt x="1216657" y="1110351"/>
                  <a:pt x="1243459" y="1141996"/>
                  <a:pt x="1222685" y="1153404"/>
                </a:cubicBezTo>
                <a:cubicBezTo>
                  <a:pt x="1191578" y="1154266"/>
                  <a:pt x="1181461" y="1139411"/>
                  <a:pt x="1183292" y="1115625"/>
                </a:cubicBezTo>
                <a:cubicBezTo>
                  <a:pt x="1164026" y="1109813"/>
                  <a:pt x="1163271" y="1128863"/>
                  <a:pt x="1154552" y="1137152"/>
                </a:cubicBezTo>
                <a:cubicBezTo>
                  <a:pt x="1122695" y="1116271"/>
                  <a:pt x="1117528" y="1075262"/>
                  <a:pt x="1082976" y="1056319"/>
                </a:cubicBezTo>
                <a:cubicBezTo>
                  <a:pt x="1083837" y="1050075"/>
                  <a:pt x="1084807" y="1043833"/>
                  <a:pt x="1085667" y="1037483"/>
                </a:cubicBezTo>
                <a:cubicBezTo>
                  <a:pt x="1070814" y="1011327"/>
                  <a:pt x="1033572" y="1001749"/>
                  <a:pt x="1031958" y="965583"/>
                </a:cubicBezTo>
                <a:cubicBezTo>
                  <a:pt x="996008" y="969243"/>
                  <a:pt x="996762" y="957511"/>
                  <a:pt x="971037" y="943950"/>
                </a:cubicBezTo>
                <a:cubicBezTo>
                  <a:pt x="951987" y="948470"/>
                  <a:pt x="943806" y="967522"/>
                  <a:pt x="938640" y="990554"/>
                </a:cubicBezTo>
                <a:cubicBezTo>
                  <a:pt x="915391" y="986894"/>
                  <a:pt x="918836" y="1019077"/>
                  <a:pt x="896447" y="1016494"/>
                </a:cubicBezTo>
                <a:cubicBezTo>
                  <a:pt x="898277" y="1004008"/>
                  <a:pt x="900106" y="991416"/>
                  <a:pt x="901936" y="978822"/>
                </a:cubicBezTo>
                <a:cubicBezTo>
                  <a:pt x="918836" y="978930"/>
                  <a:pt x="926693" y="967090"/>
                  <a:pt x="926262" y="943950"/>
                </a:cubicBezTo>
                <a:cubicBezTo>
                  <a:pt x="935087" y="930818"/>
                  <a:pt x="958121" y="936630"/>
                  <a:pt x="956830" y="909937"/>
                </a:cubicBezTo>
                <a:cubicBezTo>
                  <a:pt x="956399" y="904663"/>
                  <a:pt x="951449" y="902725"/>
                  <a:pt x="952417" y="896482"/>
                </a:cubicBezTo>
                <a:cubicBezTo>
                  <a:pt x="929922" y="886365"/>
                  <a:pt x="932289" y="909507"/>
                  <a:pt x="912916" y="903587"/>
                </a:cubicBezTo>
                <a:cubicBezTo>
                  <a:pt x="912162" y="885505"/>
                  <a:pt x="884393" y="887548"/>
                  <a:pt x="871692" y="878400"/>
                </a:cubicBezTo>
                <a:cubicBezTo>
                  <a:pt x="867925" y="855151"/>
                  <a:pt x="849303" y="842989"/>
                  <a:pt x="862865" y="806609"/>
                </a:cubicBezTo>
                <a:cubicBezTo>
                  <a:pt x="883100" y="811236"/>
                  <a:pt x="879657" y="784221"/>
                  <a:pt x="897847" y="786050"/>
                </a:cubicBezTo>
                <a:cubicBezTo>
                  <a:pt x="930890" y="789279"/>
                  <a:pt x="944559" y="807147"/>
                  <a:pt x="956076" y="826521"/>
                </a:cubicBezTo>
                <a:cubicBezTo>
                  <a:pt x="994933" y="831041"/>
                  <a:pt x="988797" y="775502"/>
                  <a:pt x="1005481" y="750316"/>
                </a:cubicBezTo>
                <a:cubicBezTo>
                  <a:pt x="1026576" y="754299"/>
                  <a:pt x="1014198" y="795953"/>
                  <a:pt x="1015274" y="815864"/>
                </a:cubicBezTo>
                <a:cubicBezTo>
                  <a:pt x="1023455" y="820923"/>
                  <a:pt x="1012691" y="840190"/>
                  <a:pt x="1024209" y="842773"/>
                </a:cubicBezTo>
                <a:cubicBezTo>
                  <a:pt x="1022702" y="853214"/>
                  <a:pt x="1021194" y="863762"/>
                  <a:pt x="1019688" y="874095"/>
                </a:cubicBezTo>
                <a:cubicBezTo>
                  <a:pt x="1027222" y="900250"/>
                  <a:pt x="1044660" y="918978"/>
                  <a:pt x="1040246" y="953959"/>
                </a:cubicBezTo>
                <a:cubicBezTo>
                  <a:pt x="1059082" y="951807"/>
                  <a:pt x="1077811" y="949224"/>
                  <a:pt x="1087820" y="935231"/>
                </a:cubicBezTo>
                <a:cubicBezTo>
                  <a:pt x="1109777" y="978716"/>
                  <a:pt x="1136362" y="935661"/>
                  <a:pt x="1181999" y="948900"/>
                </a:cubicBezTo>
                <a:cubicBezTo>
                  <a:pt x="1186197" y="956865"/>
                  <a:pt x="1187812" y="966876"/>
                  <a:pt x="1183722" y="981190"/>
                </a:cubicBezTo>
                <a:cubicBezTo>
                  <a:pt x="1206110" y="1007345"/>
                  <a:pt x="1248947" y="1018325"/>
                  <a:pt x="1270582" y="1045018"/>
                </a:cubicBezTo>
                <a:cubicBezTo>
                  <a:pt x="1314068" y="1060731"/>
                  <a:pt x="1319233" y="1025213"/>
                  <a:pt x="1361210" y="1038882"/>
                </a:cubicBezTo>
                <a:cubicBezTo>
                  <a:pt x="1381229" y="1025859"/>
                  <a:pt x="1400820" y="1012081"/>
                  <a:pt x="1407924" y="981621"/>
                </a:cubicBezTo>
                <a:cubicBezTo>
                  <a:pt x="1415457" y="953635"/>
                  <a:pt x="1376924" y="959987"/>
                  <a:pt x="1382952" y="933078"/>
                </a:cubicBezTo>
                <a:cubicBezTo>
                  <a:pt x="1410613" y="932862"/>
                  <a:pt x="1416533" y="949008"/>
                  <a:pt x="1430418" y="959233"/>
                </a:cubicBezTo>
                <a:cubicBezTo>
                  <a:pt x="1452377" y="959555"/>
                  <a:pt x="1465183" y="966768"/>
                  <a:pt x="1479714" y="972796"/>
                </a:cubicBezTo>
                <a:cubicBezTo>
                  <a:pt x="1515018" y="972580"/>
                  <a:pt x="1519539" y="931248"/>
                  <a:pt x="1523844" y="889486"/>
                </a:cubicBezTo>
                <a:cubicBezTo>
                  <a:pt x="1572925" y="865268"/>
                  <a:pt x="1619208" y="837283"/>
                  <a:pt x="1653219" y="792830"/>
                </a:cubicBezTo>
                <a:cubicBezTo>
                  <a:pt x="1654620" y="773134"/>
                  <a:pt x="1639336" y="765815"/>
                  <a:pt x="1633523" y="751500"/>
                </a:cubicBezTo>
                <a:cubicBezTo>
                  <a:pt x="1656556" y="722331"/>
                  <a:pt x="1670979" y="681861"/>
                  <a:pt x="1692936" y="651185"/>
                </a:cubicBezTo>
                <a:close/>
                <a:moveTo>
                  <a:pt x="0" y="598575"/>
                </a:moveTo>
                <a:lnTo>
                  <a:pt x="7612" y="599306"/>
                </a:lnTo>
                <a:cubicBezTo>
                  <a:pt x="15146" y="608562"/>
                  <a:pt x="9872" y="627506"/>
                  <a:pt x="7504" y="644081"/>
                </a:cubicBezTo>
                <a:lnTo>
                  <a:pt x="0" y="643856"/>
                </a:lnTo>
                <a:close/>
                <a:moveTo>
                  <a:pt x="1001497" y="595861"/>
                </a:moveTo>
                <a:cubicBezTo>
                  <a:pt x="1011938" y="597368"/>
                  <a:pt x="1022378" y="598876"/>
                  <a:pt x="1032927" y="600381"/>
                </a:cubicBezTo>
                <a:cubicBezTo>
                  <a:pt x="1047780" y="621155"/>
                  <a:pt x="1010000" y="613621"/>
                  <a:pt x="1013983" y="642467"/>
                </a:cubicBezTo>
                <a:cubicBezTo>
                  <a:pt x="1009677" y="664316"/>
                  <a:pt x="1032173" y="666147"/>
                  <a:pt x="1033679" y="683798"/>
                </a:cubicBezTo>
                <a:cubicBezTo>
                  <a:pt x="1032927" y="722869"/>
                  <a:pt x="1003111" y="722869"/>
                  <a:pt x="992241" y="748272"/>
                </a:cubicBezTo>
                <a:cubicBezTo>
                  <a:pt x="954031" y="716519"/>
                  <a:pt x="996439" y="674757"/>
                  <a:pt x="991595" y="619971"/>
                </a:cubicBezTo>
                <a:cubicBezTo>
                  <a:pt x="992348" y="608669"/>
                  <a:pt x="1001174" y="607915"/>
                  <a:pt x="1001497" y="595861"/>
                </a:cubicBezTo>
                <a:close/>
                <a:moveTo>
                  <a:pt x="1576351" y="481032"/>
                </a:moveTo>
                <a:cubicBezTo>
                  <a:pt x="1609862" y="480962"/>
                  <a:pt x="1656906" y="498963"/>
                  <a:pt x="1677975" y="482092"/>
                </a:cubicBezTo>
                <a:cubicBezTo>
                  <a:pt x="1703161" y="502650"/>
                  <a:pt x="1713818" y="533757"/>
                  <a:pt x="1723610" y="565615"/>
                </a:cubicBezTo>
                <a:cubicBezTo>
                  <a:pt x="1705960" y="574550"/>
                  <a:pt x="1699932" y="598874"/>
                  <a:pt x="1684971" y="611360"/>
                </a:cubicBezTo>
                <a:cubicBezTo>
                  <a:pt x="1676036" y="609530"/>
                  <a:pt x="1667317" y="607700"/>
                  <a:pt x="1665166" y="614912"/>
                </a:cubicBezTo>
                <a:cubicBezTo>
                  <a:pt x="1632230" y="615236"/>
                  <a:pt x="1625879" y="595753"/>
                  <a:pt x="1597894" y="592308"/>
                </a:cubicBezTo>
                <a:cubicBezTo>
                  <a:pt x="1588961" y="552485"/>
                  <a:pt x="1539235" y="542906"/>
                  <a:pt x="1548814" y="489088"/>
                </a:cubicBezTo>
                <a:cubicBezTo>
                  <a:pt x="1555514" y="483087"/>
                  <a:pt x="1565181" y="481056"/>
                  <a:pt x="1576351" y="481032"/>
                </a:cubicBezTo>
                <a:close/>
                <a:moveTo>
                  <a:pt x="955108" y="473805"/>
                </a:moveTo>
                <a:cubicBezTo>
                  <a:pt x="959305" y="474451"/>
                  <a:pt x="963502" y="474989"/>
                  <a:pt x="967700" y="475634"/>
                </a:cubicBezTo>
                <a:cubicBezTo>
                  <a:pt x="964687" y="492641"/>
                  <a:pt x="976310" y="489734"/>
                  <a:pt x="964040" y="500714"/>
                </a:cubicBezTo>
                <a:cubicBezTo>
                  <a:pt x="959843" y="500068"/>
                  <a:pt x="955646" y="499529"/>
                  <a:pt x="951448" y="498883"/>
                </a:cubicBezTo>
                <a:cubicBezTo>
                  <a:pt x="942730" y="484891"/>
                  <a:pt x="953171" y="491027"/>
                  <a:pt x="955108" y="473805"/>
                </a:cubicBezTo>
                <a:close/>
                <a:moveTo>
                  <a:pt x="1452914" y="443237"/>
                </a:moveTo>
                <a:cubicBezTo>
                  <a:pt x="1459156" y="444099"/>
                  <a:pt x="1465508" y="445066"/>
                  <a:pt x="1471749" y="445928"/>
                </a:cubicBezTo>
                <a:cubicBezTo>
                  <a:pt x="1481652" y="464656"/>
                  <a:pt x="1467443" y="501360"/>
                  <a:pt x="1466259" y="528484"/>
                </a:cubicBezTo>
                <a:cubicBezTo>
                  <a:pt x="1429018" y="544521"/>
                  <a:pt x="1423959" y="509647"/>
                  <a:pt x="1407061" y="494364"/>
                </a:cubicBezTo>
                <a:cubicBezTo>
                  <a:pt x="1426436" y="482738"/>
                  <a:pt x="1432463" y="453247"/>
                  <a:pt x="1452914" y="443237"/>
                </a:cubicBezTo>
                <a:close/>
                <a:moveTo>
                  <a:pt x="1040459" y="370799"/>
                </a:moveTo>
                <a:cubicBezTo>
                  <a:pt x="1053269" y="378334"/>
                  <a:pt x="1054560" y="408578"/>
                  <a:pt x="1029698" y="401259"/>
                </a:cubicBezTo>
                <a:cubicBezTo>
                  <a:pt x="1017858" y="386190"/>
                  <a:pt x="1033249" y="381024"/>
                  <a:pt x="1040459" y="370799"/>
                </a:cubicBezTo>
                <a:close/>
                <a:moveTo>
                  <a:pt x="797748" y="143369"/>
                </a:moveTo>
                <a:cubicBezTo>
                  <a:pt x="795702" y="150473"/>
                  <a:pt x="797532" y="154779"/>
                  <a:pt x="802160" y="156824"/>
                </a:cubicBezTo>
                <a:cubicBezTo>
                  <a:pt x="799469" y="175013"/>
                  <a:pt x="764489" y="166617"/>
                  <a:pt x="757277" y="156824"/>
                </a:cubicBezTo>
                <a:cubicBezTo>
                  <a:pt x="764919" y="144446"/>
                  <a:pt x="778696" y="140354"/>
                  <a:pt x="797748" y="143369"/>
                </a:cubicBezTo>
                <a:close/>
                <a:moveTo>
                  <a:pt x="959197" y="0"/>
                </a:moveTo>
                <a:cubicBezTo>
                  <a:pt x="978248" y="2907"/>
                  <a:pt x="997084" y="5598"/>
                  <a:pt x="1015920" y="8289"/>
                </a:cubicBezTo>
                <a:cubicBezTo>
                  <a:pt x="1012261" y="17760"/>
                  <a:pt x="1015598" y="30460"/>
                  <a:pt x="1011400" y="39717"/>
                </a:cubicBezTo>
                <a:cubicBezTo>
                  <a:pt x="1008063" y="46928"/>
                  <a:pt x="1000421" y="45851"/>
                  <a:pt x="996976" y="50481"/>
                </a:cubicBezTo>
                <a:cubicBezTo>
                  <a:pt x="990519" y="59198"/>
                  <a:pt x="981585" y="76635"/>
                  <a:pt x="967378" y="78250"/>
                </a:cubicBezTo>
                <a:cubicBezTo>
                  <a:pt x="965978" y="93857"/>
                  <a:pt x="963933" y="108602"/>
                  <a:pt x="955646" y="115060"/>
                </a:cubicBezTo>
                <a:cubicBezTo>
                  <a:pt x="953923" y="138740"/>
                  <a:pt x="965009" y="152841"/>
                  <a:pt x="973406" y="168878"/>
                </a:cubicBezTo>
                <a:cubicBezTo>
                  <a:pt x="970391" y="189759"/>
                  <a:pt x="967378" y="210748"/>
                  <a:pt x="964363" y="231629"/>
                </a:cubicBezTo>
                <a:cubicBezTo>
                  <a:pt x="930352" y="236040"/>
                  <a:pt x="884499" y="224632"/>
                  <a:pt x="881808" y="270914"/>
                </a:cubicBezTo>
                <a:cubicBezTo>
                  <a:pt x="884176" y="293409"/>
                  <a:pt x="889020" y="314076"/>
                  <a:pt x="905918" y="325700"/>
                </a:cubicBezTo>
                <a:cubicBezTo>
                  <a:pt x="869970" y="340015"/>
                  <a:pt x="882240" y="418911"/>
                  <a:pt x="861789" y="453892"/>
                </a:cubicBezTo>
                <a:cubicBezTo>
                  <a:pt x="833696" y="453784"/>
                  <a:pt x="825193" y="479939"/>
                  <a:pt x="799792" y="483382"/>
                </a:cubicBezTo>
                <a:cubicBezTo>
                  <a:pt x="801513" y="503188"/>
                  <a:pt x="790105" y="505341"/>
                  <a:pt x="788060" y="520194"/>
                </a:cubicBezTo>
                <a:cubicBezTo>
                  <a:pt x="758675" y="525790"/>
                  <a:pt x="747697" y="556036"/>
                  <a:pt x="717990" y="561310"/>
                </a:cubicBezTo>
                <a:cubicBezTo>
                  <a:pt x="722295" y="601887"/>
                  <a:pt x="683978" y="585742"/>
                  <a:pt x="689144" y="627612"/>
                </a:cubicBezTo>
                <a:cubicBezTo>
                  <a:pt x="669339" y="633640"/>
                  <a:pt x="659544" y="653014"/>
                  <a:pt x="639740" y="658934"/>
                </a:cubicBezTo>
                <a:cubicBezTo>
                  <a:pt x="632959" y="722329"/>
                  <a:pt x="584417" y="729757"/>
                  <a:pt x="575806" y="790678"/>
                </a:cubicBezTo>
                <a:cubicBezTo>
                  <a:pt x="562244" y="792508"/>
                  <a:pt x="552665" y="799611"/>
                  <a:pt x="547067" y="812097"/>
                </a:cubicBezTo>
                <a:cubicBezTo>
                  <a:pt x="542655" y="837821"/>
                  <a:pt x="568486" y="840834"/>
                  <a:pt x="557723" y="871294"/>
                </a:cubicBezTo>
                <a:cubicBezTo>
                  <a:pt x="536412" y="872695"/>
                  <a:pt x="516177" y="875600"/>
                  <a:pt x="493143" y="874739"/>
                </a:cubicBezTo>
                <a:cubicBezTo>
                  <a:pt x="471510" y="881844"/>
                  <a:pt x="511871" y="901324"/>
                  <a:pt x="487761" y="912412"/>
                </a:cubicBezTo>
                <a:cubicBezTo>
                  <a:pt x="475169" y="910581"/>
                  <a:pt x="462683" y="908751"/>
                  <a:pt x="450089" y="906922"/>
                </a:cubicBezTo>
                <a:cubicBezTo>
                  <a:pt x="440296" y="871402"/>
                  <a:pt x="428026" y="837497"/>
                  <a:pt x="384755" y="827058"/>
                </a:cubicBezTo>
                <a:cubicBezTo>
                  <a:pt x="386586" y="818125"/>
                  <a:pt x="388416" y="809406"/>
                  <a:pt x="381204" y="807253"/>
                </a:cubicBezTo>
                <a:cubicBezTo>
                  <a:pt x="386908" y="782389"/>
                  <a:pt x="403700" y="772488"/>
                  <a:pt x="414463" y="754404"/>
                </a:cubicBezTo>
                <a:cubicBezTo>
                  <a:pt x="440402" y="751607"/>
                  <a:pt x="463652" y="745365"/>
                  <a:pt x="476352" y="724914"/>
                </a:cubicBezTo>
                <a:cubicBezTo>
                  <a:pt x="489054" y="694884"/>
                  <a:pt x="460961" y="695422"/>
                  <a:pt x="464728" y="671958"/>
                </a:cubicBezTo>
                <a:cubicBezTo>
                  <a:pt x="480011" y="667437"/>
                  <a:pt x="503153" y="673465"/>
                  <a:pt x="516823" y="666683"/>
                </a:cubicBezTo>
                <a:cubicBezTo>
                  <a:pt x="518114" y="629873"/>
                  <a:pt x="528233" y="592846"/>
                  <a:pt x="527801" y="546457"/>
                </a:cubicBezTo>
                <a:cubicBezTo>
                  <a:pt x="521344" y="521486"/>
                  <a:pt x="506490" y="502757"/>
                  <a:pt x="506382" y="472943"/>
                </a:cubicBezTo>
                <a:cubicBezTo>
                  <a:pt x="481949" y="462501"/>
                  <a:pt x="471616" y="470360"/>
                  <a:pt x="437389" y="462933"/>
                </a:cubicBezTo>
                <a:cubicBezTo>
                  <a:pt x="435774" y="438285"/>
                  <a:pt x="468279" y="459166"/>
                  <a:pt x="483134" y="456797"/>
                </a:cubicBezTo>
                <a:cubicBezTo>
                  <a:pt x="494112" y="446464"/>
                  <a:pt x="499493" y="428706"/>
                  <a:pt x="502938" y="408363"/>
                </a:cubicBezTo>
                <a:cubicBezTo>
                  <a:pt x="511119" y="385544"/>
                  <a:pt x="480981" y="391248"/>
                  <a:pt x="482380" y="373274"/>
                </a:cubicBezTo>
                <a:cubicBezTo>
                  <a:pt x="480765" y="341199"/>
                  <a:pt x="511333" y="352177"/>
                  <a:pt x="520052" y="333880"/>
                </a:cubicBezTo>
                <a:cubicBezTo>
                  <a:pt x="541579" y="349486"/>
                  <a:pt x="552235" y="373274"/>
                  <a:pt x="562136" y="397600"/>
                </a:cubicBezTo>
                <a:cubicBezTo>
                  <a:pt x="586462" y="396199"/>
                  <a:pt x="591090" y="409654"/>
                  <a:pt x="611432" y="411160"/>
                </a:cubicBezTo>
                <a:cubicBezTo>
                  <a:pt x="600777" y="439684"/>
                  <a:pt x="616600" y="448402"/>
                  <a:pt x="623056" y="464118"/>
                </a:cubicBezTo>
                <a:cubicBezTo>
                  <a:pt x="620581" y="480907"/>
                  <a:pt x="618214" y="497591"/>
                  <a:pt x="615846" y="514382"/>
                </a:cubicBezTo>
                <a:cubicBezTo>
                  <a:pt x="615846" y="521917"/>
                  <a:pt x="626501" y="521378"/>
                  <a:pt x="633713" y="523423"/>
                </a:cubicBezTo>
                <a:cubicBezTo>
                  <a:pt x="635650" y="543442"/>
                  <a:pt x="611002" y="527943"/>
                  <a:pt x="616600" y="552915"/>
                </a:cubicBezTo>
                <a:cubicBezTo>
                  <a:pt x="625317" y="566584"/>
                  <a:pt x="673323" y="569383"/>
                  <a:pt x="685593" y="562924"/>
                </a:cubicBezTo>
                <a:cubicBezTo>
                  <a:pt x="722403" y="504695"/>
                  <a:pt x="769116" y="459918"/>
                  <a:pt x="789029" y="379194"/>
                </a:cubicBezTo>
                <a:cubicBezTo>
                  <a:pt x="813677" y="364663"/>
                  <a:pt x="818089" y="323223"/>
                  <a:pt x="843813" y="310309"/>
                </a:cubicBezTo>
                <a:cubicBezTo>
                  <a:pt x="859206" y="272206"/>
                  <a:pt x="830253" y="258429"/>
                  <a:pt x="848443" y="233996"/>
                </a:cubicBezTo>
                <a:cubicBezTo>
                  <a:pt x="838431" y="220971"/>
                  <a:pt x="838755" y="200306"/>
                  <a:pt x="836925" y="181040"/>
                </a:cubicBezTo>
                <a:cubicBezTo>
                  <a:pt x="848873" y="174582"/>
                  <a:pt x="848981" y="152301"/>
                  <a:pt x="866525" y="153271"/>
                </a:cubicBezTo>
                <a:cubicBezTo>
                  <a:pt x="865126" y="118827"/>
                  <a:pt x="883530" y="111079"/>
                  <a:pt x="894402" y="93211"/>
                </a:cubicBezTo>
                <a:cubicBezTo>
                  <a:pt x="896232" y="80617"/>
                  <a:pt x="898061" y="68025"/>
                  <a:pt x="899892" y="55539"/>
                </a:cubicBezTo>
                <a:cubicBezTo>
                  <a:pt x="911300" y="25833"/>
                  <a:pt x="943376" y="23786"/>
                  <a:pt x="959197" y="0"/>
                </a:cubicBezTo>
                <a:close/>
              </a:path>
            </a:pathLst>
          </a:custGeom>
          <a:gradFill>
            <a:gsLst>
              <a:gs pos="0">
                <a:schemeClr val="accent2"/>
              </a:gs>
              <a:gs pos="100000">
                <a:schemeClr val="accent3"/>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62" name="Google Shape;162;p2"/>
          <p:cNvSpPr/>
          <p:nvPr/>
        </p:nvSpPr>
        <p:spPr>
          <a:xfrm rot="-5400000">
            <a:off x="3445417" y="4734123"/>
            <a:ext cx="2107188" cy="2140565"/>
          </a:xfrm>
          <a:custGeom>
            <a:rect b="b" l="l" r="r" t="t"/>
            <a:pathLst>
              <a:path extrusionOk="0" h="2218202" w="2183614">
                <a:moveTo>
                  <a:pt x="72404" y="2175756"/>
                </a:moveTo>
                <a:cubicBezTo>
                  <a:pt x="93069" y="2178663"/>
                  <a:pt x="95007" y="2198574"/>
                  <a:pt x="89087" y="2217518"/>
                </a:cubicBezTo>
                <a:cubicBezTo>
                  <a:pt x="59596" y="2223546"/>
                  <a:pt x="60456" y="2188134"/>
                  <a:pt x="72404" y="2175756"/>
                </a:cubicBezTo>
                <a:close/>
                <a:moveTo>
                  <a:pt x="247629" y="2033897"/>
                </a:moveTo>
                <a:cubicBezTo>
                  <a:pt x="247629" y="2039387"/>
                  <a:pt x="247629" y="2045091"/>
                  <a:pt x="247629" y="2050580"/>
                </a:cubicBezTo>
                <a:cubicBezTo>
                  <a:pt x="234713" y="2054132"/>
                  <a:pt x="232776" y="2068985"/>
                  <a:pt x="222659" y="2075551"/>
                </a:cubicBezTo>
                <a:cubicBezTo>
                  <a:pt x="219538" y="2075551"/>
                  <a:pt x="216847" y="2066940"/>
                  <a:pt x="218461" y="2063065"/>
                </a:cubicBezTo>
                <a:cubicBezTo>
                  <a:pt x="218892" y="2061988"/>
                  <a:pt x="225996" y="2063927"/>
                  <a:pt x="226748" y="2063065"/>
                </a:cubicBezTo>
                <a:cubicBezTo>
                  <a:pt x="229223" y="2060590"/>
                  <a:pt x="225780" y="2047027"/>
                  <a:pt x="239234" y="2050580"/>
                </a:cubicBezTo>
                <a:cubicBezTo>
                  <a:pt x="240203" y="2043152"/>
                  <a:pt x="235037" y="2029699"/>
                  <a:pt x="247629" y="2033897"/>
                </a:cubicBezTo>
                <a:close/>
                <a:moveTo>
                  <a:pt x="277016" y="1967055"/>
                </a:moveTo>
                <a:cubicBezTo>
                  <a:pt x="283150" y="1971899"/>
                  <a:pt x="295636" y="1970715"/>
                  <a:pt x="293698" y="1983739"/>
                </a:cubicBezTo>
                <a:cubicBezTo>
                  <a:pt x="283258" y="1982985"/>
                  <a:pt x="280567" y="1990089"/>
                  <a:pt x="277016" y="1996225"/>
                </a:cubicBezTo>
                <a:cubicBezTo>
                  <a:pt x="264637" y="1990197"/>
                  <a:pt x="282504" y="1979972"/>
                  <a:pt x="277016" y="1967055"/>
                </a:cubicBezTo>
                <a:close/>
                <a:moveTo>
                  <a:pt x="225423" y="1917048"/>
                </a:moveTo>
                <a:cubicBezTo>
                  <a:pt x="229920" y="1916249"/>
                  <a:pt x="235053" y="1917066"/>
                  <a:pt x="240287" y="1918607"/>
                </a:cubicBezTo>
                <a:cubicBezTo>
                  <a:pt x="250754" y="1921688"/>
                  <a:pt x="261625" y="1927661"/>
                  <a:pt x="268622" y="1929383"/>
                </a:cubicBezTo>
                <a:cubicBezTo>
                  <a:pt x="271851" y="1961997"/>
                  <a:pt x="251078" y="1978034"/>
                  <a:pt x="226859" y="1971144"/>
                </a:cubicBezTo>
                <a:cubicBezTo>
                  <a:pt x="230089" y="1950479"/>
                  <a:pt x="214157" y="1948865"/>
                  <a:pt x="222662" y="1933582"/>
                </a:cubicBezTo>
                <a:cubicBezTo>
                  <a:pt x="220832" y="1929813"/>
                  <a:pt x="219001" y="1926155"/>
                  <a:pt x="214373" y="1925185"/>
                </a:cubicBezTo>
                <a:cubicBezTo>
                  <a:pt x="217064" y="1920261"/>
                  <a:pt x="220926" y="1917846"/>
                  <a:pt x="225423" y="1917048"/>
                </a:cubicBezTo>
                <a:close/>
                <a:moveTo>
                  <a:pt x="53622" y="1706394"/>
                </a:moveTo>
                <a:cubicBezTo>
                  <a:pt x="56770" y="1706394"/>
                  <a:pt x="59918" y="1706959"/>
                  <a:pt x="68206" y="1708089"/>
                </a:cubicBezTo>
                <a:cubicBezTo>
                  <a:pt x="66591" y="1718099"/>
                  <a:pt x="75848" y="1717130"/>
                  <a:pt x="72403" y="1728970"/>
                </a:cubicBezTo>
                <a:cubicBezTo>
                  <a:pt x="66485" y="1741132"/>
                  <a:pt x="58304" y="1751144"/>
                  <a:pt x="39038" y="1749959"/>
                </a:cubicBezTo>
                <a:cubicBezTo>
                  <a:pt x="26768" y="1736719"/>
                  <a:pt x="34517" y="1724773"/>
                  <a:pt x="39038" y="1708089"/>
                </a:cubicBezTo>
                <a:cubicBezTo>
                  <a:pt x="47326" y="1706959"/>
                  <a:pt x="50474" y="1706394"/>
                  <a:pt x="53622" y="1706394"/>
                </a:cubicBezTo>
                <a:close/>
                <a:moveTo>
                  <a:pt x="0" y="1649883"/>
                </a:moveTo>
                <a:lnTo>
                  <a:pt x="1271" y="1651821"/>
                </a:lnTo>
                <a:cubicBezTo>
                  <a:pt x="5563" y="1657607"/>
                  <a:pt x="8630" y="1663150"/>
                  <a:pt x="1796" y="1674075"/>
                </a:cubicBezTo>
                <a:lnTo>
                  <a:pt x="0" y="1673861"/>
                </a:lnTo>
                <a:close/>
                <a:moveTo>
                  <a:pt x="272710" y="1624563"/>
                </a:moveTo>
                <a:cubicBezTo>
                  <a:pt x="272710" y="1632958"/>
                  <a:pt x="272710" y="1641247"/>
                  <a:pt x="272710" y="1649642"/>
                </a:cubicBezTo>
                <a:cubicBezTo>
                  <a:pt x="283149" y="1650288"/>
                  <a:pt x="293052" y="1650396"/>
                  <a:pt x="293590" y="1641247"/>
                </a:cubicBezTo>
                <a:cubicBezTo>
                  <a:pt x="285302" y="1637049"/>
                  <a:pt x="287024" y="1622841"/>
                  <a:pt x="272710" y="1624563"/>
                </a:cubicBezTo>
                <a:close/>
                <a:moveTo>
                  <a:pt x="1947167" y="1587001"/>
                </a:moveTo>
                <a:cubicBezTo>
                  <a:pt x="1960944" y="1588185"/>
                  <a:pt x="1976658" y="1601316"/>
                  <a:pt x="1963959" y="1616170"/>
                </a:cubicBezTo>
                <a:cubicBezTo>
                  <a:pt x="1948675" y="1616062"/>
                  <a:pt x="1945552" y="1603899"/>
                  <a:pt x="1947167" y="1587001"/>
                </a:cubicBezTo>
                <a:close/>
                <a:moveTo>
                  <a:pt x="1800933" y="1536561"/>
                </a:moveTo>
                <a:cubicBezTo>
                  <a:pt x="1810122" y="1536547"/>
                  <a:pt x="1820051" y="1538727"/>
                  <a:pt x="1826078" y="1541042"/>
                </a:cubicBezTo>
                <a:cubicBezTo>
                  <a:pt x="1826402" y="1560092"/>
                  <a:pt x="1838134" y="1567842"/>
                  <a:pt x="1834475" y="1591090"/>
                </a:cubicBezTo>
                <a:cubicBezTo>
                  <a:pt x="1825110" y="1607773"/>
                  <a:pt x="1788946" y="1608312"/>
                  <a:pt x="1784317" y="1586893"/>
                </a:cubicBezTo>
                <a:cubicBezTo>
                  <a:pt x="1784855" y="1572040"/>
                  <a:pt x="1788514" y="1560416"/>
                  <a:pt x="1801000" y="1557617"/>
                </a:cubicBezTo>
                <a:cubicBezTo>
                  <a:pt x="1800678" y="1547068"/>
                  <a:pt x="1785501" y="1551051"/>
                  <a:pt x="1780227" y="1545239"/>
                </a:cubicBezTo>
                <a:cubicBezTo>
                  <a:pt x="1783295" y="1538781"/>
                  <a:pt x="1791744" y="1536574"/>
                  <a:pt x="1800933" y="1536561"/>
                </a:cubicBezTo>
                <a:close/>
                <a:moveTo>
                  <a:pt x="122560" y="1507781"/>
                </a:moveTo>
                <a:cubicBezTo>
                  <a:pt x="122776" y="1525432"/>
                  <a:pt x="129448" y="1536842"/>
                  <a:pt x="126651" y="1557723"/>
                </a:cubicBezTo>
                <a:cubicBezTo>
                  <a:pt x="145055" y="1567194"/>
                  <a:pt x="150653" y="1589367"/>
                  <a:pt x="172610" y="1595395"/>
                </a:cubicBezTo>
                <a:cubicBezTo>
                  <a:pt x="180897" y="1595395"/>
                  <a:pt x="189294" y="1595395"/>
                  <a:pt x="197581" y="1595395"/>
                </a:cubicBezTo>
                <a:cubicBezTo>
                  <a:pt x="201134" y="1604328"/>
                  <a:pt x="212972" y="1605081"/>
                  <a:pt x="226857" y="1603790"/>
                </a:cubicBezTo>
                <a:cubicBezTo>
                  <a:pt x="238266" y="1616060"/>
                  <a:pt x="257641" y="1620366"/>
                  <a:pt x="281212" y="1620474"/>
                </a:cubicBezTo>
                <a:cubicBezTo>
                  <a:pt x="279276" y="1607449"/>
                  <a:pt x="284872" y="1601852"/>
                  <a:pt x="297896" y="1603790"/>
                </a:cubicBezTo>
                <a:cubicBezTo>
                  <a:pt x="298434" y="1583770"/>
                  <a:pt x="282397" y="1580218"/>
                  <a:pt x="260331" y="1582909"/>
                </a:cubicBezTo>
                <a:cubicBezTo>
                  <a:pt x="253443" y="1564719"/>
                  <a:pt x="237512" y="1555570"/>
                  <a:pt x="231056" y="1536948"/>
                </a:cubicBezTo>
                <a:cubicBezTo>
                  <a:pt x="223197" y="1536410"/>
                  <a:pt x="217171" y="1534257"/>
                  <a:pt x="214372" y="1528661"/>
                </a:cubicBezTo>
                <a:cubicBezTo>
                  <a:pt x="201994" y="1531567"/>
                  <a:pt x="196290" y="1541147"/>
                  <a:pt x="176808" y="1536948"/>
                </a:cubicBezTo>
                <a:cubicBezTo>
                  <a:pt x="167981" y="1544699"/>
                  <a:pt x="164646" y="1551373"/>
                  <a:pt x="151729" y="1545345"/>
                </a:cubicBezTo>
                <a:cubicBezTo>
                  <a:pt x="160340" y="1538565"/>
                  <a:pt x="161417" y="1524356"/>
                  <a:pt x="160124" y="1507781"/>
                </a:cubicBezTo>
                <a:cubicBezTo>
                  <a:pt x="150007" y="1505304"/>
                  <a:pt x="134830" y="1505628"/>
                  <a:pt x="122560" y="1507781"/>
                </a:cubicBezTo>
                <a:close/>
                <a:moveTo>
                  <a:pt x="1040998" y="1461714"/>
                </a:moveTo>
                <a:cubicBezTo>
                  <a:pt x="1047994" y="1461714"/>
                  <a:pt x="1054991" y="1461714"/>
                  <a:pt x="1061879" y="1461714"/>
                </a:cubicBezTo>
                <a:cubicBezTo>
                  <a:pt x="1061879" y="1468602"/>
                  <a:pt x="1061879" y="1475598"/>
                  <a:pt x="1061879" y="1482594"/>
                </a:cubicBezTo>
                <a:cubicBezTo>
                  <a:pt x="1054345" y="1482164"/>
                  <a:pt x="1053054" y="1487762"/>
                  <a:pt x="1045195" y="1486792"/>
                </a:cubicBezTo>
                <a:cubicBezTo>
                  <a:pt x="1036478" y="1476567"/>
                  <a:pt x="1039277" y="1477859"/>
                  <a:pt x="1040998" y="1461714"/>
                </a:cubicBezTo>
                <a:close/>
                <a:moveTo>
                  <a:pt x="118254" y="1461713"/>
                </a:moveTo>
                <a:cubicBezTo>
                  <a:pt x="121269" y="1474091"/>
                  <a:pt x="119439" y="1491205"/>
                  <a:pt x="130848" y="1495080"/>
                </a:cubicBezTo>
                <a:cubicBezTo>
                  <a:pt x="142580" y="1487546"/>
                  <a:pt x="144087" y="1455039"/>
                  <a:pt x="118254" y="1461713"/>
                </a:cubicBezTo>
                <a:close/>
                <a:moveTo>
                  <a:pt x="1980641" y="1436635"/>
                </a:moveTo>
                <a:cubicBezTo>
                  <a:pt x="1997432" y="1432330"/>
                  <a:pt x="1999153" y="1443093"/>
                  <a:pt x="2005611" y="1449121"/>
                </a:cubicBezTo>
                <a:cubicBezTo>
                  <a:pt x="2001845" y="1464835"/>
                  <a:pt x="1994095" y="1476567"/>
                  <a:pt x="1980641" y="1482487"/>
                </a:cubicBezTo>
                <a:cubicBezTo>
                  <a:pt x="1974183" y="1474092"/>
                  <a:pt x="1974183" y="1445138"/>
                  <a:pt x="1980641" y="1436635"/>
                </a:cubicBezTo>
                <a:close/>
                <a:moveTo>
                  <a:pt x="1663230" y="1407468"/>
                </a:moveTo>
                <a:cubicBezTo>
                  <a:pt x="1669363" y="1421568"/>
                  <a:pt x="1658062" y="1429963"/>
                  <a:pt x="1654942" y="1440835"/>
                </a:cubicBezTo>
                <a:cubicBezTo>
                  <a:pt x="1653434" y="1445892"/>
                  <a:pt x="1656555" y="1452459"/>
                  <a:pt x="1654942" y="1457518"/>
                </a:cubicBezTo>
                <a:cubicBezTo>
                  <a:pt x="1650636" y="1470757"/>
                  <a:pt x="1639657" y="1481088"/>
                  <a:pt x="1638257" y="1495082"/>
                </a:cubicBezTo>
                <a:cubicBezTo>
                  <a:pt x="1634060" y="1495082"/>
                  <a:pt x="1629970" y="1495082"/>
                  <a:pt x="1625773" y="1495082"/>
                </a:cubicBezTo>
                <a:cubicBezTo>
                  <a:pt x="1613287" y="1478505"/>
                  <a:pt x="1631693" y="1463868"/>
                  <a:pt x="1642563" y="1457518"/>
                </a:cubicBezTo>
                <a:cubicBezTo>
                  <a:pt x="1640626" y="1437390"/>
                  <a:pt x="1647300" y="1413388"/>
                  <a:pt x="1663230" y="1407468"/>
                </a:cubicBezTo>
                <a:close/>
                <a:moveTo>
                  <a:pt x="1291677" y="1382389"/>
                </a:moveTo>
                <a:cubicBezTo>
                  <a:pt x="1312774" y="1380775"/>
                  <a:pt x="1318694" y="1394229"/>
                  <a:pt x="1329241" y="1403270"/>
                </a:cubicBezTo>
                <a:cubicBezTo>
                  <a:pt x="1344633" y="1405961"/>
                  <a:pt x="1350014" y="1418661"/>
                  <a:pt x="1358517" y="1428348"/>
                </a:cubicBezTo>
                <a:cubicBezTo>
                  <a:pt x="1377031" y="1423721"/>
                  <a:pt x="1375201" y="1439434"/>
                  <a:pt x="1387687" y="1440941"/>
                </a:cubicBezTo>
                <a:cubicBezTo>
                  <a:pt x="1380475" y="1451812"/>
                  <a:pt x="1372726" y="1462145"/>
                  <a:pt x="1354212" y="1461821"/>
                </a:cubicBezTo>
                <a:cubicBezTo>
                  <a:pt x="1355934" y="1480227"/>
                  <a:pt x="1353135" y="1494112"/>
                  <a:pt x="1345925" y="1503585"/>
                </a:cubicBezTo>
                <a:cubicBezTo>
                  <a:pt x="1327735" y="1506382"/>
                  <a:pt x="1322783" y="1496050"/>
                  <a:pt x="1316647" y="1486901"/>
                </a:cubicBezTo>
                <a:cubicBezTo>
                  <a:pt x="1318156" y="1474415"/>
                  <a:pt x="1319016" y="1461499"/>
                  <a:pt x="1329133" y="1457624"/>
                </a:cubicBezTo>
                <a:cubicBezTo>
                  <a:pt x="1320092" y="1431361"/>
                  <a:pt x="1272733" y="1422966"/>
                  <a:pt x="1291677" y="1382389"/>
                </a:cubicBezTo>
                <a:close/>
                <a:moveTo>
                  <a:pt x="8339" y="1381817"/>
                </a:moveTo>
                <a:cubicBezTo>
                  <a:pt x="10736" y="1382346"/>
                  <a:pt x="12720" y="1383759"/>
                  <a:pt x="13958" y="1386584"/>
                </a:cubicBezTo>
                <a:cubicBezTo>
                  <a:pt x="13635" y="1391159"/>
                  <a:pt x="10998" y="1393392"/>
                  <a:pt x="7150" y="1394415"/>
                </a:cubicBezTo>
                <a:lnTo>
                  <a:pt x="0" y="1394702"/>
                </a:lnTo>
                <a:lnTo>
                  <a:pt x="0" y="1382414"/>
                </a:lnTo>
                <a:lnTo>
                  <a:pt x="248" y="1382346"/>
                </a:lnTo>
                <a:cubicBezTo>
                  <a:pt x="3134" y="1381640"/>
                  <a:pt x="5943" y="1381287"/>
                  <a:pt x="8339" y="1381817"/>
                </a:cubicBezTo>
                <a:close/>
                <a:moveTo>
                  <a:pt x="2086477" y="1302753"/>
                </a:moveTo>
                <a:cubicBezTo>
                  <a:pt x="2092298" y="1303466"/>
                  <a:pt x="2097613" y="1306050"/>
                  <a:pt x="2101729" y="1311351"/>
                </a:cubicBezTo>
                <a:cubicBezTo>
                  <a:pt x="2094841" y="1336213"/>
                  <a:pt x="2056954" y="1331047"/>
                  <a:pt x="2039086" y="1323943"/>
                </a:cubicBezTo>
                <a:cubicBezTo>
                  <a:pt x="2046997" y="1315306"/>
                  <a:pt x="2069015" y="1300614"/>
                  <a:pt x="2086477" y="1302753"/>
                </a:cubicBezTo>
                <a:close/>
                <a:moveTo>
                  <a:pt x="1993127" y="1282182"/>
                </a:moveTo>
                <a:cubicBezTo>
                  <a:pt x="1998723" y="1282182"/>
                  <a:pt x="2004321" y="1282182"/>
                  <a:pt x="2009809" y="1282182"/>
                </a:cubicBezTo>
                <a:cubicBezTo>
                  <a:pt x="2009703" y="1289286"/>
                  <a:pt x="2012932" y="1293053"/>
                  <a:pt x="2018098" y="1294668"/>
                </a:cubicBezTo>
                <a:cubicBezTo>
                  <a:pt x="2013684" y="1304139"/>
                  <a:pt x="2005504" y="1309843"/>
                  <a:pt x="1993127" y="1311351"/>
                </a:cubicBezTo>
                <a:cubicBezTo>
                  <a:pt x="1987100" y="1305862"/>
                  <a:pt x="1987100" y="1287779"/>
                  <a:pt x="1993127" y="1282182"/>
                </a:cubicBezTo>
                <a:close/>
                <a:moveTo>
                  <a:pt x="1713387" y="1277983"/>
                </a:moveTo>
                <a:cubicBezTo>
                  <a:pt x="1725119" y="1282180"/>
                  <a:pt x="1712204" y="1295743"/>
                  <a:pt x="1713387" y="1303061"/>
                </a:cubicBezTo>
                <a:cubicBezTo>
                  <a:pt x="1692398" y="1305968"/>
                  <a:pt x="1678513" y="1301663"/>
                  <a:pt x="1671626" y="1290577"/>
                </a:cubicBezTo>
                <a:cubicBezTo>
                  <a:pt x="1671841" y="1272709"/>
                  <a:pt x="1707467" y="1290145"/>
                  <a:pt x="1713387" y="1277983"/>
                </a:cubicBezTo>
                <a:close/>
                <a:moveTo>
                  <a:pt x="1776029" y="1265499"/>
                </a:moveTo>
                <a:cubicBezTo>
                  <a:pt x="1772478" y="1285733"/>
                  <a:pt x="1796158" y="1278737"/>
                  <a:pt x="1788516" y="1303063"/>
                </a:cubicBezTo>
                <a:cubicBezTo>
                  <a:pt x="1770325" y="1303171"/>
                  <a:pt x="1749875" y="1305538"/>
                  <a:pt x="1742556" y="1294774"/>
                </a:cubicBezTo>
                <a:cubicBezTo>
                  <a:pt x="1744709" y="1275938"/>
                  <a:pt x="1760316" y="1270773"/>
                  <a:pt x="1776029" y="1265499"/>
                </a:cubicBezTo>
                <a:close/>
                <a:moveTo>
                  <a:pt x="1955563" y="1257102"/>
                </a:moveTo>
                <a:cubicBezTo>
                  <a:pt x="1964712" y="1261945"/>
                  <a:pt x="1970739" y="1269804"/>
                  <a:pt x="1980642" y="1273785"/>
                </a:cubicBezTo>
                <a:cubicBezTo>
                  <a:pt x="1970955" y="1294989"/>
                  <a:pt x="1920474" y="1295419"/>
                  <a:pt x="1901315" y="1282180"/>
                </a:cubicBezTo>
                <a:cubicBezTo>
                  <a:pt x="1901315" y="1277983"/>
                  <a:pt x="1901315" y="1273785"/>
                  <a:pt x="1901315" y="1269588"/>
                </a:cubicBezTo>
                <a:cubicBezTo>
                  <a:pt x="1915092" y="1261085"/>
                  <a:pt x="1936835" y="1260547"/>
                  <a:pt x="1955563" y="1257102"/>
                </a:cubicBezTo>
                <a:close/>
                <a:moveTo>
                  <a:pt x="1832781" y="1214884"/>
                </a:moveTo>
                <a:cubicBezTo>
                  <a:pt x="1837866" y="1218113"/>
                  <a:pt x="1841418" y="1224275"/>
                  <a:pt x="1842762" y="1232025"/>
                </a:cubicBezTo>
                <a:cubicBezTo>
                  <a:pt x="1829093" y="1243756"/>
                  <a:pt x="1814347" y="1229656"/>
                  <a:pt x="1813594" y="1215342"/>
                </a:cubicBezTo>
                <a:cubicBezTo>
                  <a:pt x="1821075" y="1211358"/>
                  <a:pt x="1827694" y="1211655"/>
                  <a:pt x="1832781" y="1214884"/>
                </a:cubicBezTo>
                <a:close/>
                <a:moveTo>
                  <a:pt x="1537945" y="1211251"/>
                </a:moveTo>
                <a:cubicBezTo>
                  <a:pt x="1550967" y="1209314"/>
                  <a:pt x="1549031" y="1222445"/>
                  <a:pt x="1558825" y="1223737"/>
                </a:cubicBezTo>
                <a:cubicBezTo>
                  <a:pt x="1557533" y="1234823"/>
                  <a:pt x="1582181" y="1219862"/>
                  <a:pt x="1575615" y="1236329"/>
                </a:cubicBezTo>
                <a:cubicBezTo>
                  <a:pt x="1570988" y="1249892"/>
                  <a:pt x="1544941" y="1241819"/>
                  <a:pt x="1533853" y="1248815"/>
                </a:cubicBezTo>
                <a:cubicBezTo>
                  <a:pt x="1529118" y="1273033"/>
                  <a:pt x="1541604" y="1280137"/>
                  <a:pt x="1546339" y="1294775"/>
                </a:cubicBezTo>
                <a:cubicBezTo>
                  <a:pt x="1555058" y="1293054"/>
                  <a:pt x="1557425" y="1297573"/>
                  <a:pt x="1563131" y="1298972"/>
                </a:cubicBezTo>
                <a:cubicBezTo>
                  <a:pt x="1577230" y="1300480"/>
                  <a:pt x="1580891" y="1291761"/>
                  <a:pt x="1588209" y="1286488"/>
                </a:cubicBezTo>
                <a:cubicBezTo>
                  <a:pt x="1601017" y="1283367"/>
                  <a:pt x="1596174" y="1297897"/>
                  <a:pt x="1609090" y="1294883"/>
                </a:cubicBezTo>
                <a:cubicBezTo>
                  <a:pt x="1626526" y="1294236"/>
                  <a:pt x="1627710" y="1277339"/>
                  <a:pt x="1650744" y="1282398"/>
                </a:cubicBezTo>
                <a:cubicBezTo>
                  <a:pt x="1649130" y="1292408"/>
                  <a:pt x="1658494" y="1291437"/>
                  <a:pt x="1654942" y="1303279"/>
                </a:cubicBezTo>
                <a:cubicBezTo>
                  <a:pt x="1636645" y="1307261"/>
                  <a:pt x="1600157" y="1292946"/>
                  <a:pt x="1600695" y="1315871"/>
                </a:cubicBezTo>
                <a:cubicBezTo>
                  <a:pt x="1598219" y="1334924"/>
                  <a:pt x="1622545" y="1325989"/>
                  <a:pt x="1634061" y="1328357"/>
                </a:cubicBezTo>
                <a:cubicBezTo>
                  <a:pt x="1647193" y="1331155"/>
                  <a:pt x="1655157" y="1335784"/>
                  <a:pt x="1663230" y="1336752"/>
                </a:cubicBezTo>
                <a:cubicBezTo>
                  <a:pt x="1674208" y="1337937"/>
                  <a:pt x="1681204" y="1335246"/>
                  <a:pt x="1679914" y="1324160"/>
                </a:cubicBezTo>
                <a:cubicBezTo>
                  <a:pt x="1690139" y="1333846"/>
                  <a:pt x="1688094" y="1334600"/>
                  <a:pt x="1709189" y="1340842"/>
                </a:cubicBezTo>
                <a:cubicBezTo>
                  <a:pt x="1724042" y="1345363"/>
                  <a:pt x="1725335" y="1350423"/>
                  <a:pt x="1746754" y="1349130"/>
                </a:cubicBezTo>
                <a:cubicBezTo>
                  <a:pt x="1761715" y="1352252"/>
                  <a:pt x="1767851" y="1364199"/>
                  <a:pt x="1788408" y="1361723"/>
                </a:cubicBezTo>
                <a:cubicBezTo>
                  <a:pt x="1807998" y="1360432"/>
                  <a:pt x="1813056" y="1344503"/>
                  <a:pt x="1838564" y="1349130"/>
                </a:cubicBezTo>
                <a:cubicBezTo>
                  <a:pt x="1853419" y="1349669"/>
                  <a:pt x="1853741" y="1364630"/>
                  <a:pt x="1871931" y="1361723"/>
                </a:cubicBezTo>
                <a:cubicBezTo>
                  <a:pt x="1880972" y="1362369"/>
                  <a:pt x="1873870" y="1346978"/>
                  <a:pt x="1876129" y="1340842"/>
                </a:cubicBezTo>
                <a:cubicBezTo>
                  <a:pt x="1889045" y="1337613"/>
                  <a:pt x="1893997" y="1321899"/>
                  <a:pt x="1905298" y="1315871"/>
                </a:cubicBezTo>
                <a:cubicBezTo>
                  <a:pt x="1909496" y="1313504"/>
                  <a:pt x="1917352" y="1317378"/>
                  <a:pt x="1921983" y="1315871"/>
                </a:cubicBezTo>
                <a:cubicBezTo>
                  <a:pt x="1931991" y="1312534"/>
                  <a:pt x="1939956" y="1295637"/>
                  <a:pt x="1951150" y="1303279"/>
                </a:cubicBezTo>
                <a:cubicBezTo>
                  <a:pt x="1986239" y="1326957"/>
                  <a:pt x="1958578" y="1384650"/>
                  <a:pt x="1934466" y="1399287"/>
                </a:cubicBezTo>
                <a:cubicBezTo>
                  <a:pt x="1934898" y="1417155"/>
                  <a:pt x="1943723" y="1445140"/>
                  <a:pt x="1934466" y="1466129"/>
                </a:cubicBezTo>
                <a:cubicBezTo>
                  <a:pt x="1932959" y="1469572"/>
                  <a:pt x="1924673" y="1471725"/>
                  <a:pt x="1921983" y="1474416"/>
                </a:cubicBezTo>
                <a:cubicBezTo>
                  <a:pt x="1920583" y="1475815"/>
                  <a:pt x="1923381" y="1481412"/>
                  <a:pt x="1921983" y="1482705"/>
                </a:cubicBezTo>
                <a:cubicBezTo>
                  <a:pt x="1920475" y="1484103"/>
                  <a:pt x="1915093" y="1481412"/>
                  <a:pt x="1913585" y="1482705"/>
                </a:cubicBezTo>
                <a:cubicBezTo>
                  <a:pt x="1906591" y="1489701"/>
                  <a:pt x="1901639" y="1497128"/>
                  <a:pt x="1896903" y="1503586"/>
                </a:cubicBezTo>
                <a:cubicBezTo>
                  <a:pt x="1880112" y="1497342"/>
                  <a:pt x="1868272" y="1511873"/>
                  <a:pt x="1855142" y="1511873"/>
                </a:cubicBezTo>
                <a:cubicBezTo>
                  <a:pt x="1834045" y="1511873"/>
                  <a:pt x="1818868" y="1499064"/>
                  <a:pt x="1800894" y="1490992"/>
                </a:cubicBezTo>
                <a:cubicBezTo>
                  <a:pt x="1795404" y="1470111"/>
                  <a:pt x="1778398" y="1460531"/>
                  <a:pt x="1763329" y="1449230"/>
                </a:cubicBezTo>
                <a:cubicBezTo>
                  <a:pt x="1753534" y="1449230"/>
                  <a:pt x="1743847" y="1449230"/>
                  <a:pt x="1734161" y="1449230"/>
                </a:cubicBezTo>
                <a:cubicBezTo>
                  <a:pt x="1725012" y="1449984"/>
                  <a:pt x="1720813" y="1445785"/>
                  <a:pt x="1721567" y="1436744"/>
                </a:cubicBezTo>
                <a:cubicBezTo>
                  <a:pt x="1709728" y="1441049"/>
                  <a:pt x="1704131" y="1441049"/>
                  <a:pt x="1692398" y="1436744"/>
                </a:cubicBezTo>
                <a:cubicBezTo>
                  <a:pt x="1693152" y="1422107"/>
                  <a:pt x="1701977" y="1415756"/>
                  <a:pt x="1713279" y="1411665"/>
                </a:cubicBezTo>
                <a:cubicBezTo>
                  <a:pt x="1704346" y="1388416"/>
                  <a:pt x="1672055" y="1388848"/>
                  <a:pt x="1642349" y="1386587"/>
                </a:cubicBezTo>
                <a:cubicBezTo>
                  <a:pt x="1637614" y="1405531"/>
                  <a:pt x="1614794" y="1406391"/>
                  <a:pt x="1608874" y="1424151"/>
                </a:cubicBezTo>
                <a:cubicBezTo>
                  <a:pt x="1590578" y="1418554"/>
                  <a:pt x="1583150" y="1427919"/>
                  <a:pt x="1571311" y="1415756"/>
                </a:cubicBezTo>
                <a:cubicBezTo>
                  <a:pt x="1561086" y="1422429"/>
                  <a:pt x="1552798" y="1430716"/>
                  <a:pt x="1546231" y="1440835"/>
                </a:cubicBezTo>
                <a:cubicBezTo>
                  <a:pt x="1546662" y="1452675"/>
                  <a:pt x="1561947" y="1458595"/>
                  <a:pt x="1550429" y="1470003"/>
                </a:cubicBezTo>
                <a:cubicBezTo>
                  <a:pt x="1531162" y="1481843"/>
                  <a:pt x="1535254" y="1454073"/>
                  <a:pt x="1512758" y="1457410"/>
                </a:cubicBezTo>
                <a:cubicBezTo>
                  <a:pt x="1502749" y="1467098"/>
                  <a:pt x="1519323" y="1468604"/>
                  <a:pt x="1521153" y="1478291"/>
                </a:cubicBezTo>
                <a:cubicBezTo>
                  <a:pt x="1527289" y="1530493"/>
                  <a:pt x="1516095" y="1569242"/>
                  <a:pt x="1458510" y="1561815"/>
                </a:cubicBezTo>
                <a:cubicBezTo>
                  <a:pt x="1433002" y="1538889"/>
                  <a:pt x="1419118" y="1504016"/>
                  <a:pt x="1421054" y="1453319"/>
                </a:cubicBezTo>
                <a:cubicBezTo>
                  <a:pt x="1436123" y="1453105"/>
                  <a:pt x="1441289" y="1442880"/>
                  <a:pt x="1454421" y="1440835"/>
                </a:cubicBezTo>
                <a:cubicBezTo>
                  <a:pt x="1472933" y="1436313"/>
                  <a:pt x="1475194" y="1447939"/>
                  <a:pt x="1487786" y="1449122"/>
                </a:cubicBezTo>
                <a:cubicBezTo>
                  <a:pt x="1491985" y="1431040"/>
                  <a:pt x="1479177" y="1429855"/>
                  <a:pt x="1475194" y="1419954"/>
                </a:cubicBezTo>
                <a:cubicBezTo>
                  <a:pt x="1475410" y="1399287"/>
                  <a:pt x="1471965" y="1374963"/>
                  <a:pt x="1487786" y="1369795"/>
                </a:cubicBezTo>
                <a:cubicBezTo>
                  <a:pt x="1485419" y="1359678"/>
                  <a:pt x="1472073" y="1360540"/>
                  <a:pt x="1462708" y="1357309"/>
                </a:cubicBezTo>
                <a:cubicBezTo>
                  <a:pt x="1461417" y="1347624"/>
                  <a:pt x="1474764" y="1352682"/>
                  <a:pt x="1475194" y="1344825"/>
                </a:cubicBezTo>
                <a:cubicBezTo>
                  <a:pt x="1461093" y="1312426"/>
                  <a:pt x="1490801" y="1303171"/>
                  <a:pt x="1487786" y="1269588"/>
                </a:cubicBezTo>
                <a:cubicBezTo>
                  <a:pt x="1505546" y="1272065"/>
                  <a:pt x="1507160" y="1258394"/>
                  <a:pt x="1512866" y="1248707"/>
                </a:cubicBezTo>
                <a:cubicBezTo>
                  <a:pt x="1521261" y="1238268"/>
                  <a:pt x="1501996" y="1234716"/>
                  <a:pt x="1512866" y="1219539"/>
                </a:cubicBezTo>
                <a:cubicBezTo>
                  <a:pt x="1522660" y="1218139"/>
                  <a:pt x="1530086" y="1214480"/>
                  <a:pt x="1537945" y="1211251"/>
                </a:cubicBezTo>
                <a:close/>
                <a:moveTo>
                  <a:pt x="1696650" y="1202775"/>
                </a:moveTo>
                <a:cubicBezTo>
                  <a:pt x="1701574" y="1202775"/>
                  <a:pt x="1706498" y="1204201"/>
                  <a:pt x="1709189" y="1207053"/>
                </a:cubicBezTo>
                <a:cubicBezTo>
                  <a:pt x="1710482" y="1216740"/>
                  <a:pt x="1708435" y="1223090"/>
                  <a:pt x="1704992" y="1227934"/>
                </a:cubicBezTo>
                <a:cubicBezTo>
                  <a:pt x="1688524" y="1230409"/>
                  <a:pt x="1686480" y="1218571"/>
                  <a:pt x="1684111" y="1207053"/>
                </a:cubicBezTo>
                <a:cubicBezTo>
                  <a:pt x="1686802" y="1204201"/>
                  <a:pt x="1691726" y="1202775"/>
                  <a:pt x="1696650" y="1202775"/>
                </a:cubicBezTo>
                <a:close/>
                <a:moveTo>
                  <a:pt x="2162643" y="1127163"/>
                </a:moveTo>
                <a:cubicBezTo>
                  <a:pt x="2168711" y="1127215"/>
                  <a:pt x="2175055" y="1128776"/>
                  <a:pt x="2180949" y="1131924"/>
                </a:cubicBezTo>
                <a:cubicBezTo>
                  <a:pt x="2193003" y="1154958"/>
                  <a:pt x="2161790" y="1181651"/>
                  <a:pt x="2135096" y="1165291"/>
                </a:cubicBezTo>
                <a:cubicBezTo>
                  <a:pt x="2128719" y="1140427"/>
                  <a:pt x="2144440" y="1127006"/>
                  <a:pt x="2162643" y="1127163"/>
                </a:cubicBezTo>
                <a:close/>
                <a:moveTo>
                  <a:pt x="1546339" y="1081768"/>
                </a:moveTo>
                <a:cubicBezTo>
                  <a:pt x="1567974" y="1082414"/>
                  <a:pt x="1574969" y="1097697"/>
                  <a:pt x="1583905" y="1110937"/>
                </a:cubicBezTo>
                <a:cubicBezTo>
                  <a:pt x="1581213" y="1133325"/>
                  <a:pt x="1564744" y="1141828"/>
                  <a:pt x="1563129" y="1165184"/>
                </a:cubicBezTo>
                <a:cubicBezTo>
                  <a:pt x="1548492" y="1165938"/>
                  <a:pt x="1542034" y="1174763"/>
                  <a:pt x="1538051" y="1186065"/>
                </a:cubicBezTo>
                <a:cubicBezTo>
                  <a:pt x="1534069" y="1178962"/>
                  <a:pt x="1524274" y="1177670"/>
                  <a:pt x="1521367" y="1169275"/>
                </a:cubicBezTo>
                <a:cubicBezTo>
                  <a:pt x="1521367" y="1159588"/>
                  <a:pt x="1521367" y="1149793"/>
                  <a:pt x="1521367" y="1140105"/>
                </a:cubicBezTo>
                <a:cubicBezTo>
                  <a:pt x="1518139" y="1129558"/>
                  <a:pt x="1517062" y="1116533"/>
                  <a:pt x="1508775" y="1110937"/>
                </a:cubicBezTo>
                <a:cubicBezTo>
                  <a:pt x="1519969" y="1099850"/>
                  <a:pt x="1531270" y="1088872"/>
                  <a:pt x="1546339" y="1081768"/>
                </a:cubicBezTo>
                <a:close/>
                <a:moveTo>
                  <a:pt x="43126" y="1081766"/>
                </a:moveTo>
                <a:cubicBezTo>
                  <a:pt x="42373" y="1092207"/>
                  <a:pt x="49584" y="1094790"/>
                  <a:pt x="55612" y="1098449"/>
                </a:cubicBezTo>
                <a:cubicBezTo>
                  <a:pt x="55397" y="1092637"/>
                  <a:pt x="57548" y="1089300"/>
                  <a:pt x="59809" y="1085965"/>
                </a:cubicBezTo>
                <a:cubicBezTo>
                  <a:pt x="54105" y="1084564"/>
                  <a:pt x="51736" y="1079937"/>
                  <a:pt x="43126" y="1081766"/>
                </a:cubicBezTo>
                <a:close/>
                <a:moveTo>
                  <a:pt x="1295876" y="1069173"/>
                </a:moveTo>
                <a:cubicBezTo>
                  <a:pt x="1288664" y="1068957"/>
                  <a:pt x="1285113" y="1072402"/>
                  <a:pt x="1283282" y="1077460"/>
                </a:cubicBezTo>
                <a:cubicBezTo>
                  <a:pt x="1293508" y="1079937"/>
                  <a:pt x="1292217" y="1093713"/>
                  <a:pt x="1308361" y="1090054"/>
                </a:cubicBezTo>
                <a:cubicBezTo>
                  <a:pt x="1309115" y="1078322"/>
                  <a:pt x="1295768" y="1080367"/>
                  <a:pt x="1295876" y="1069173"/>
                </a:cubicBezTo>
                <a:close/>
                <a:moveTo>
                  <a:pt x="1145404" y="1060885"/>
                </a:moveTo>
                <a:cubicBezTo>
                  <a:pt x="1136900" y="1074555"/>
                  <a:pt x="1143144" y="1103185"/>
                  <a:pt x="1141313" y="1123527"/>
                </a:cubicBezTo>
                <a:cubicBezTo>
                  <a:pt x="1140345" y="1129986"/>
                  <a:pt x="1125276" y="1142902"/>
                  <a:pt x="1137116" y="1148607"/>
                </a:cubicBezTo>
                <a:cubicBezTo>
                  <a:pt x="1151969" y="1142472"/>
                  <a:pt x="1156490" y="1126112"/>
                  <a:pt x="1170483" y="1119330"/>
                </a:cubicBezTo>
                <a:cubicBezTo>
                  <a:pt x="1179416" y="1134291"/>
                  <a:pt x="1186090" y="1120622"/>
                  <a:pt x="1195561" y="1115133"/>
                </a:cubicBezTo>
                <a:cubicBezTo>
                  <a:pt x="1195453" y="1122345"/>
                  <a:pt x="1198790" y="1125896"/>
                  <a:pt x="1203956" y="1127619"/>
                </a:cubicBezTo>
                <a:cubicBezTo>
                  <a:pt x="1208477" y="1113196"/>
                  <a:pt x="1218704" y="1089946"/>
                  <a:pt x="1199759" y="1085965"/>
                </a:cubicBezTo>
                <a:cubicBezTo>
                  <a:pt x="1196208" y="1092099"/>
                  <a:pt x="1189319" y="1094898"/>
                  <a:pt x="1178878" y="1094252"/>
                </a:cubicBezTo>
                <a:cubicBezTo>
                  <a:pt x="1171667" y="1079183"/>
                  <a:pt x="1157136" y="1071432"/>
                  <a:pt x="1145404" y="1060885"/>
                </a:cubicBezTo>
                <a:close/>
                <a:moveTo>
                  <a:pt x="126651" y="1010728"/>
                </a:moveTo>
                <a:cubicBezTo>
                  <a:pt x="126651" y="1021922"/>
                  <a:pt x="125037" y="1034622"/>
                  <a:pt x="130848" y="1040004"/>
                </a:cubicBezTo>
                <a:cubicBezTo>
                  <a:pt x="138705" y="1040974"/>
                  <a:pt x="139997" y="1035268"/>
                  <a:pt x="147532" y="1035806"/>
                </a:cubicBezTo>
                <a:cubicBezTo>
                  <a:pt x="150867" y="1017186"/>
                  <a:pt x="143657" y="1009113"/>
                  <a:pt x="126651" y="1010728"/>
                </a:cubicBezTo>
                <a:close/>
                <a:moveTo>
                  <a:pt x="1166393" y="981558"/>
                </a:moveTo>
                <a:cubicBezTo>
                  <a:pt x="1166823" y="994475"/>
                  <a:pt x="1161334" y="1001471"/>
                  <a:pt x="1157997" y="1010728"/>
                </a:cubicBezTo>
                <a:cubicBezTo>
                  <a:pt x="1178878" y="1018801"/>
                  <a:pt x="1180170" y="983175"/>
                  <a:pt x="1166393" y="981558"/>
                </a:cubicBezTo>
                <a:close/>
                <a:moveTo>
                  <a:pt x="1212353" y="935599"/>
                </a:moveTo>
                <a:cubicBezTo>
                  <a:pt x="1205678" y="953359"/>
                  <a:pt x="1165101" y="940551"/>
                  <a:pt x="1166393" y="956480"/>
                </a:cubicBezTo>
                <a:cubicBezTo>
                  <a:pt x="1175002" y="957664"/>
                  <a:pt x="1174788" y="967674"/>
                  <a:pt x="1178986" y="973164"/>
                </a:cubicBezTo>
                <a:cubicBezTo>
                  <a:pt x="1199974" y="970473"/>
                  <a:pt x="1212245" y="959063"/>
                  <a:pt x="1233233" y="956480"/>
                </a:cubicBezTo>
                <a:cubicBezTo>
                  <a:pt x="1243565" y="960139"/>
                  <a:pt x="1265631" y="964661"/>
                  <a:pt x="1274995" y="956480"/>
                </a:cubicBezTo>
                <a:cubicBezTo>
                  <a:pt x="1274027" y="929571"/>
                  <a:pt x="1239692" y="936031"/>
                  <a:pt x="1212353" y="935599"/>
                </a:cubicBezTo>
                <a:close/>
                <a:moveTo>
                  <a:pt x="1592299" y="931404"/>
                </a:moveTo>
                <a:cubicBezTo>
                  <a:pt x="1601770" y="934525"/>
                  <a:pt x="1593914" y="954867"/>
                  <a:pt x="1596496" y="964770"/>
                </a:cubicBezTo>
                <a:cubicBezTo>
                  <a:pt x="1586917" y="961433"/>
                  <a:pt x="1585087" y="939152"/>
                  <a:pt x="1592299" y="931404"/>
                </a:cubicBezTo>
                <a:close/>
                <a:moveTo>
                  <a:pt x="80690" y="914934"/>
                </a:moveTo>
                <a:cubicBezTo>
                  <a:pt x="78107" y="919132"/>
                  <a:pt x="84135" y="932048"/>
                  <a:pt x="80690" y="935599"/>
                </a:cubicBezTo>
                <a:cubicBezTo>
                  <a:pt x="80046" y="936353"/>
                  <a:pt x="72511" y="934845"/>
                  <a:pt x="72403" y="935599"/>
                </a:cubicBezTo>
                <a:cubicBezTo>
                  <a:pt x="68312" y="950776"/>
                  <a:pt x="69820" y="969504"/>
                  <a:pt x="72403" y="981558"/>
                </a:cubicBezTo>
                <a:cubicBezTo>
                  <a:pt x="86288" y="981558"/>
                  <a:pt x="86610" y="967890"/>
                  <a:pt x="101571" y="969074"/>
                </a:cubicBezTo>
                <a:cubicBezTo>
                  <a:pt x="98666" y="984573"/>
                  <a:pt x="116210" y="979514"/>
                  <a:pt x="122452" y="985758"/>
                </a:cubicBezTo>
                <a:cubicBezTo>
                  <a:pt x="128264" y="974132"/>
                  <a:pt x="153020" y="948946"/>
                  <a:pt x="130848" y="935707"/>
                </a:cubicBezTo>
                <a:cubicBezTo>
                  <a:pt x="123636" y="938290"/>
                  <a:pt x="131171" y="955512"/>
                  <a:pt x="122452" y="956588"/>
                </a:cubicBezTo>
                <a:cubicBezTo>
                  <a:pt x="94468" y="956696"/>
                  <a:pt x="109968" y="913426"/>
                  <a:pt x="80690" y="914934"/>
                </a:cubicBezTo>
                <a:close/>
                <a:moveTo>
                  <a:pt x="1316757" y="906323"/>
                </a:moveTo>
                <a:cubicBezTo>
                  <a:pt x="1303087" y="907938"/>
                  <a:pt x="1289740" y="909983"/>
                  <a:pt x="1287480" y="923115"/>
                </a:cubicBezTo>
                <a:cubicBezTo>
                  <a:pt x="1297276" y="924405"/>
                  <a:pt x="1295230" y="937536"/>
                  <a:pt x="1308361" y="935599"/>
                </a:cubicBezTo>
                <a:cubicBezTo>
                  <a:pt x="1308899" y="919132"/>
                  <a:pt x="1326552" y="922791"/>
                  <a:pt x="1316757" y="906323"/>
                </a:cubicBezTo>
                <a:close/>
                <a:moveTo>
                  <a:pt x="1780226" y="873065"/>
                </a:moveTo>
                <a:cubicBezTo>
                  <a:pt x="1803046" y="870912"/>
                  <a:pt x="1818976" y="875972"/>
                  <a:pt x="1830277" y="885551"/>
                </a:cubicBezTo>
                <a:cubicBezTo>
                  <a:pt x="1825541" y="893408"/>
                  <a:pt x="1814132" y="894378"/>
                  <a:pt x="1809396" y="902342"/>
                </a:cubicBezTo>
                <a:cubicBezTo>
                  <a:pt x="1801861" y="893085"/>
                  <a:pt x="1783564" y="894592"/>
                  <a:pt x="1776029" y="885551"/>
                </a:cubicBezTo>
                <a:cubicBezTo>
                  <a:pt x="1778182" y="882214"/>
                  <a:pt x="1780334" y="878770"/>
                  <a:pt x="1780226" y="873065"/>
                </a:cubicBezTo>
                <a:close/>
                <a:moveTo>
                  <a:pt x="1979538" y="861132"/>
                </a:moveTo>
                <a:cubicBezTo>
                  <a:pt x="1988795" y="860338"/>
                  <a:pt x="1996357" y="863486"/>
                  <a:pt x="1997433" y="877155"/>
                </a:cubicBezTo>
                <a:cubicBezTo>
                  <a:pt x="1945769" y="882000"/>
                  <a:pt x="1890875" y="898574"/>
                  <a:pt x="1838672" y="889641"/>
                </a:cubicBezTo>
                <a:cubicBezTo>
                  <a:pt x="1844376" y="880061"/>
                  <a:pt x="1855894" y="876294"/>
                  <a:pt x="1863750" y="868760"/>
                </a:cubicBezTo>
                <a:cubicBezTo>
                  <a:pt x="1884523" y="866069"/>
                  <a:pt x="1881510" y="866715"/>
                  <a:pt x="1897117" y="872957"/>
                </a:cubicBezTo>
                <a:cubicBezTo>
                  <a:pt x="1910572" y="866929"/>
                  <a:pt x="1932205" y="868976"/>
                  <a:pt x="1951473" y="868760"/>
                </a:cubicBezTo>
                <a:cubicBezTo>
                  <a:pt x="1959329" y="866661"/>
                  <a:pt x="1970281" y="861925"/>
                  <a:pt x="1979538" y="861132"/>
                </a:cubicBezTo>
                <a:close/>
                <a:moveTo>
                  <a:pt x="2022297" y="847879"/>
                </a:moveTo>
                <a:cubicBezTo>
                  <a:pt x="2035644" y="844219"/>
                  <a:pt x="2030908" y="858750"/>
                  <a:pt x="2038982" y="860364"/>
                </a:cubicBezTo>
                <a:cubicBezTo>
                  <a:pt x="2053942" y="861441"/>
                  <a:pt x="2054372" y="847879"/>
                  <a:pt x="2068149" y="847879"/>
                </a:cubicBezTo>
                <a:cubicBezTo>
                  <a:pt x="2083218" y="859288"/>
                  <a:pt x="2069549" y="868437"/>
                  <a:pt x="2064059" y="881245"/>
                </a:cubicBezTo>
                <a:cubicBezTo>
                  <a:pt x="2047053" y="881783"/>
                  <a:pt x="2029833" y="882213"/>
                  <a:pt x="2018100" y="877154"/>
                </a:cubicBezTo>
                <a:cubicBezTo>
                  <a:pt x="2018100" y="866068"/>
                  <a:pt x="2016591" y="853368"/>
                  <a:pt x="2022297" y="847879"/>
                </a:cubicBezTo>
                <a:close/>
                <a:moveTo>
                  <a:pt x="1120326" y="801811"/>
                </a:moveTo>
                <a:cubicBezTo>
                  <a:pt x="1093955" y="800519"/>
                  <a:pt x="1085559" y="817096"/>
                  <a:pt x="1057682" y="814405"/>
                </a:cubicBezTo>
                <a:cubicBezTo>
                  <a:pt x="1058544" y="826351"/>
                  <a:pt x="1041538" y="835070"/>
                  <a:pt x="1041000" y="847878"/>
                </a:cubicBezTo>
                <a:cubicBezTo>
                  <a:pt x="1040462" y="863915"/>
                  <a:pt x="1047134" y="868759"/>
                  <a:pt x="1057682" y="881245"/>
                </a:cubicBezTo>
                <a:cubicBezTo>
                  <a:pt x="1083944" y="878768"/>
                  <a:pt x="1095893" y="890394"/>
                  <a:pt x="1107840" y="902126"/>
                </a:cubicBezTo>
                <a:cubicBezTo>
                  <a:pt x="1105042" y="917409"/>
                  <a:pt x="1116881" y="918055"/>
                  <a:pt x="1116127" y="931294"/>
                </a:cubicBezTo>
                <a:cubicBezTo>
                  <a:pt x="1128721" y="935385"/>
                  <a:pt x="1141099" y="939797"/>
                  <a:pt x="1153799" y="943780"/>
                </a:cubicBezTo>
                <a:cubicBezTo>
                  <a:pt x="1161656" y="895882"/>
                  <a:pt x="1136147" y="859934"/>
                  <a:pt x="1153799" y="826889"/>
                </a:cubicBezTo>
                <a:cubicBezTo>
                  <a:pt x="1139591" y="821615"/>
                  <a:pt x="1137870" y="803748"/>
                  <a:pt x="1120326" y="801811"/>
                </a:cubicBezTo>
                <a:close/>
                <a:moveTo>
                  <a:pt x="47325" y="781146"/>
                </a:moveTo>
                <a:cubicBezTo>
                  <a:pt x="50016" y="793738"/>
                  <a:pt x="53889" y="805148"/>
                  <a:pt x="68098" y="806224"/>
                </a:cubicBezTo>
                <a:cubicBezTo>
                  <a:pt x="66913" y="792124"/>
                  <a:pt x="63038" y="780608"/>
                  <a:pt x="47325" y="781146"/>
                </a:cubicBezTo>
                <a:close/>
                <a:moveTo>
                  <a:pt x="481411" y="768552"/>
                </a:moveTo>
                <a:cubicBezTo>
                  <a:pt x="460638" y="764462"/>
                  <a:pt x="464943" y="785451"/>
                  <a:pt x="452243" y="789433"/>
                </a:cubicBezTo>
                <a:cubicBezTo>
                  <a:pt x="416831" y="790293"/>
                  <a:pt x="400364" y="809991"/>
                  <a:pt x="385403" y="831195"/>
                </a:cubicBezTo>
                <a:cubicBezTo>
                  <a:pt x="399826" y="841528"/>
                  <a:pt x="411019" y="832701"/>
                  <a:pt x="427271" y="843789"/>
                </a:cubicBezTo>
                <a:cubicBezTo>
                  <a:pt x="444170" y="832917"/>
                  <a:pt x="472155" y="833025"/>
                  <a:pt x="485716" y="818709"/>
                </a:cubicBezTo>
                <a:cubicBezTo>
                  <a:pt x="482379" y="804180"/>
                  <a:pt x="490345" y="801057"/>
                  <a:pt x="494005" y="793630"/>
                </a:cubicBezTo>
                <a:cubicBezTo>
                  <a:pt x="472047" y="791693"/>
                  <a:pt x="472047" y="784373"/>
                  <a:pt x="481411" y="768552"/>
                </a:cubicBezTo>
                <a:close/>
                <a:moveTo>
                  <a:pt x="14604" y="713766"/>
                </a:moveTo>
                <a:cubicBezTo>
                  <a:pt x="16703" y="720063"/>
                  <a:pt x="14389" y="721920"/>
                  <a:pt x="10621" y="722310"/>
                </a:cubicBezTo>
                <a:lnTo>
                  <a:pt x="0" y="722096"/>
                </a:lnTo>
                <a:lnTo>
                  <a:pt x="0" y="716060"/>
                </a:lnTo>
                <a:lnTo>
                  <a:pt x="652" y="716107"/>
                </a:lnTo>
                <a:cubicBezTo>
                  <a:pt x="3760" y="715139"/>
                  <a:pt x="8038" y="712690"/>
                  <a:pt x="14604" y="713766"/>
                </a:cubicBezTo>
                <a:close/>
                <a:moveTo>
                  <a:pt x="594320" y="668453"/>
                </a:moveTo>
                <a:cubicBezTo>
                  <a:pt x="582480" y="667807"/>
                  <a:pt x="584525" y="681047"/>
                  <a:pt x="573439" y="680939"/>
                </a:cubicBezTo>
                <a:cubicBezTo>
                  <a:pt x="559014" y="684598"/>
                  <a:pt x="544486" y="688149"/>
                  <a:pt x="535875" y="697621"/>
                </a:cubicBezTo>
                <a:cubicBezTo>
                  <a:pt x="552664" y="700205"/>
                  <a:pt x="542439" y="729911"/>
                  <a:pt x="569240" y="722701"/>
                </a:cubicBezTo>
                <a:cubicBezTo>
                  <a:pt x="569564" y="696652"/>
                  <a:pt x="597655" y="698159"/>
                  <a:pt x="594320" y="668453"/>
                </a:cubicBezTo>
                <a:close/>
                <a:moveTo>
                  <a:pt x="1312450" y="668347"/>
                </a:moveTo>
                <a:cubicBezTo>
                  <a:pt x="1321707" y="672436"/>
                  <a:pt x="1308791" y="689228"/>
                  <a:pt x="1299966" y="689228"/>
                </a:cubicBezTo>
                <a:cubicBezTo>
                  <a:pt x="1294690" y="672760"/>
                  <a:pt x="1312128" y="679110"/>
                  <a:pt x="1312450" y="668347"/>
                </a:cubicBezTo>
                <a:close/>
                <a:moveTo>
                  <a:pt x="1462816" y="639177"/>
                </a:moveTo>
                <a:cubicBezTo>
                  <a:pt x="1462386" y="649832"/>
                  <a:pt x="1456788" y="655322"/>
                  <a:pt x="1446132" y="655860"/>
                </a:cubicBezTo>
                <a:cubicBezTo>
                  <a:pt x="1446670" y="645205"/>
                  <a:pt x="1452161" y="639715"/>
                  <a:pt x="1462816" y="639177"/>
                </a:cubicBezTo>
                <a:close/>
                <a:moveTo>
                  <a:pt x="1667428" y="609902"/>
                </a:moveTo>
                <a:cubicBezTo>
                  <a:pt x="1678296" y="608718"/>
                  <a:pt x="1685400" y="611409"/>
                  <a:pt x="1684110" y="622386"/>
                </a:cubicBezTo>
                <a:cubicBezTo>
                  <a:pt x="1673239" y="623678"/>
                  <a:pt x="1666135" y="620987"/>
                  <a:pt x="1667428" y="609902"/>
                </a:cubicBezTo>
                <a:close/>
                <a:moveTo>
                  <a:pt x="1567500" y="591987"/>
                </a:moveTo>
                <a:cubicBezTo>
                  <a:pt x="1570421" y="591321"/>
                  <a:pt x="1573112" y="591496"/>
                  <a:pt x="1575615" y="593218"/>
                </a:cubicBezTo>
                <a:cubicBezTo>
                  <a:pt x="1575076" y="610331"/>
                  <a:pt x="1574754" y="627445"/>
                  <a:pt x="1579704" y="639069"/>
                </a:cubicBezTo>
                <a:cubicBezTo>
                  <a:pt x="1572817" y="646067"/>
                  <a:pt x="1555272" y="642406"/>
                  <a:pt x="1542140" y="643268"/>
                </a:cubicBezTo>
                <a:cubicBezTo>
                  <a:pt x="1534605" y="628951"/>
                  <a:pt x="1528363" y="619588"/>
                  <a:pt x="1533853" y="601614"/>
                </a:cubicBezTo>
                <a:cubicBezTo>
                  <a:pt x="1547899" y="603551"/>
                  <a:pt x="1558737" y="593985"/>
                  <a:pt x="1567500" y="591987"/>
                </a:cubicBezTo>
                <a:close/>
                <a:moveTo>
                  <a:pt x="1299966" y="580732"/>
                </a:moveTo>
                <a:cubicBezTo>
                  <a:pt x="1304163" y="604411"/>
                  <a:pt x="1292215" y="611944"/>
                  <a:pt x="1283282" y="622493"/>
                </a:cubicBezTo>
                <a:cubicBezTo>
                  <a:pt x="1284466" y="629920"/>
                  <a:pt x="1279407" y="631104"/>
                  <a:pt x="1279191" y="626691"/>
                </a:cubicBezTo>
                <a:cubicBezTo>
                  <a:pt x="1271656" y="611622"/>
                  <a:pt x="1274241" y="575780"/>
                  <a:pt x="1299966" y="580732"/>
                </a:cubicBezTo>
                <a:close/>
                <a:moveTo>
                  <a:pt x="1208155" y="580732"/>
                </a:moveTo>
                <a:cubicBezTo>
                  <a:pt x="1215149" y="580732"/>
                  <a:pt x="1222039" y="580732"/>
                  <a:pt x="1229036" y="580732"/>
                </a:cubicBezTo>
                <a:cubicBezTo>
                  <a:pt x="1229036" y="587728"/>
                  <a:pt x="1229036" y="594724"/>
                  <a:pt x="1229036" y="601612"/>
                </a:cubicBezTo>
                <a:cubicBezTo>
                  <a:pt x="1212136" y="604519"/>
                  <a:pt x="1205140" y="597523"/>
                  <a:pt x="1208155" y="580732"/>
                </a:cubicBezTo>
                <a:close/>
                <a:moveTo>
                  <a:pt x="544162" y="576535"/>
                </a:moveTo>
                <a:cubicBezTo>
                  <a:pt x="564827" y="576104"/>
                  <a:pt x="564721" y="580626"/>
                  <a:pt x="581726" y="576535"/>
                </a:cubicBezTo>
                <a:cubicBezTo>
                  <a:pt x="581726" y="591820"/>
                  <a:pt x="581726" y="607211"/>
                  <a:pt x="581726" y="622496"/>
                </a:cubicBezTo>
                <a:cubicBezTo>
                  <a:pt x="547822" y="629922"/>
                  <a:pt x="542764" y="608503"/>
                  <a:pt x="527479" y="597416"/>
                </a:cubicBezTo>
                <a:cubicBezTo>
                  <a:pt x="533721" y="591173"/>
                  <a:pt x="539965" y="584931"/>
                  <a:pt x="544162" y="576535"/>
                </a:cubicBezTo>
                <a:close/>
                <a:moveTo>
                  <a:pt x="1880623" y="553258"/>
                </a:moveTo>
                <a:cubicBezTo>
                  <a:pt x="1890309" y="553258"/>
                  <a:pt x="1899216" y="554738"/>
                  <a:pt x="1909603" y="559743"/>
                </a:cubicBezTo>
                <a:cubicBezTo>
                  <a:pt x="1906158" y="571583"/>
                  <a:pt x="1915523" y="570614"/>
                  <a:pt x="1913801" y="580624"/>
                </a:cubicBezTo>
                <a:cubicBezTo>
                  <a:pt x="1916706" y="591926"/>
                  <a:pt x="1905191" y="588697"/>
                  <a:pt x="1901315" y="593216"/>
                </a:cubicBezTo>
                <a:cubicBezTo>
                  <a:pt x="1904222" y="611406"/>
                  <a:pt x="1889261" y="611730"/>
                  <a:pt x="1888829" y="626583"/>
                </a:cubicBezTo>
                <a:cubicBezTo>
                  <a:pt x="1889691" y="639607"/>
                  <a:pt x="1909603" y="633579"/>
                  <a:pt x="1922196" y="634870"/>
                </a:cubicBezTo>
                <a:cubicBezTo>
                  <a:pt x="1921873" y="640791"/>
                  <a:pt x="1921550" y="646711"/>
                  <a:pt x="1926393" y="647356"/>
                </a:cubicBezTo>
                <a:cubicBezTo>
                  <a:pt x="1913263" y="668345"/>
                  <a:pt x="1883771" y="645849"/>
                  <a:pt x="1872148" y="639069"/>
                </a:cubicBezTo>
                <a:cubicBezTo>
                  <a:pt x="1840933" y="642620"/>
                  <a:pt x="1826832" y="663393"/>
                  <a:pt x="1801108" y="672542"/>
                </a:cubicBezTo>
                <a:cubicBezTo>
                  <a:pt x="1807244" y="691486"/>
                  <a:pt x="1852557" y="671252"/>
                  <a:pt x="1859554" y="689226"/>
                </a:cubicBezTo>
                <a:cubicBezTo>
                  <a:pt x="1881618" y="688687"/>
                  <a:pt x="1886462" y="683522"/>
                  <a:pt x="1897117" y="697621"/>
                </a:cubicBezTo>
                <a:cubicBezTo>
                  <a:pt x="1898194" y="718071"/>
                  <a:pt x="1878603" y="717965"/>
                  <a:pt x="1863750" y="722701"/>
                </a:cubicBezTo>
                <a:cubicBezTo>
                  <a:pt x="1856862" y="731203"/>
                  <a:pt x="1844592" y="734216"/>
                  <a:pt x="1842869" y="747779"/>
                </a:cubicBezTo>
                <a:cubicBezTo>
                  <a:pt x="1834367" y="746595"/>
                  <a:pt x="1834691" y="736585"/>
                  <a:pt x="1826186" y="735293"/>
                </a:cubicBezTo>
                <a:cubicBezTo>
                  <a:pt x="1816715" y="738308"/>
                  <a:pt x="1793681" y="727758"/>
                  <a:pt x="1797018" y="743581"/>
                </a:cubicBezTo>
                <a:cubicBezTo>
                  <a:pt x="1788299" y="738414"/>
                  <a:pt x="1780765" y="732064"/>
                  <a:pt x="1772046" y="726898"/>
                </a:cubicBezTo>
                <a:cubicBezTo>
                  <a:pt x="1766772" y="727866"/>
                  <a:pt x="1766558" y="739384"/>
                  <a:pt x="1772046" y="739490"/>
                </a:cubicBezTo>
                <a:cubicBezTo>
                  <a:pt x="1744602" y="762202"/>
                  <a:pt x="1744277" y="812036"/>
                  <a:pt x="1717692" y="835500"/>
                </a:cubicBezTo>
                <a:cubicBezTo>
                  <a:pt x="1705098" y="835500"/>
                  <a:pt x="1692614" y="835500"/>
                  <a:pt x="1680128" y="835500"/>
                </a:cubicBezTo>
                <a:cubicBezTo>
                  <a:pt x="1678083" y="848632"/>
                  <a:pt x="1687662" y="850245"/>
                  <a:pt x="1684325" y="864669"/>
                </a:cubicBezTo>
                <a:cubicBezTo>
                  <a:pt x="1676038" y="852399"/>
                  <a:pt x="1656556" y="859934"/>
                  <a:pt x="1650852" y="873064"/>
                </a:cubicBezTo>
                <a:cubicBezTo>
                  <a:pt x="1631477" y="868973"/>
                  <a:pt x="1625666" y="878446"/>
                  <a:pt x="1613287" y="881351"/>
                </a:cubicBezTo>
                <a:cubicBezTo>
                  <a:pt x="1601232" y="882213"/>
                  <a:pt x="1591976" y="880276"/>
                  <a:pt x="1588209" y="873064"/>
                </a:cubicBezTo>
                <a:cubicBezTo>
                  <a:pt x="1573354" y="878446"/>
                  <a:pt x="1572924" y="882427"/>
                  <a:pt x="1554734" y="877154"/>
                </a:cubicBezTo>
                <a:cubicBezTo>
                  <a:pt x="1548706" y="869297"/>
                  <a:pt x="1554627" y="849492"/>
                  <a:pt x="1546339" y="843788"/>
                </a:cubicBezTo>
                <a:cubicBezTo>
                  <a:pt x="1552689" y="825705"/>
                  <a:pt x="1575077" y="823446"/>
                  <a:pt x="1588209" y="822908"/>
                </a:cubicBezTo>
                <a:cubicBezTo>
                  <a:pt x="1589501" y="813220"/>
                  <a:pt x="1587455" y="806870"/>
                  <a:pt x="1584010" y="802027"/>
                </a:cubicBezTo>
                <a:cubicBezTo>
                  <a:pt x="1571848" y="806762"/>
                  <a:pt x="1575939" y="824844"/>
                  <a:pt x="1558932" y="814619"/>
                </a:cubicBezTo>
                <a:cubicBezTo>
                  <a:pt x="1552905" y="821077"/>
                  <a:pt x="1545155" y="825813"/>
                  <a:pt x="1542248" y="835500"/>
                </a:cubicBezTo>
                <a:cubicBezTo>
                  <a:pt x="1503715" y="840559"/>
                  <a:pt x="1496075" y="814943"/>
                  <a:pt x="1454635" y="822908"/>
                </a:cubicBezTo>
                <a:cubicBezTo>
                  <a:pt x="1447639" y="807623"/>
                  <a:pt x="1433538" y="799442"/>
                  <a:pt x="1421269" y="789433"/>
                </a:cubicBezTo>
                <a:cubicBezTo>
                  <a:pt x="1415886" y="771135"/>
                  <a:pt x="1403187" y="760157"/>
                  <a:pt x="1396190" y="743581"/>
                </a:cubicBezTo>
                <a:cubicBezTo>
                  <a:pt x="1389624" y="732064"/>
                  <a:pt x="1372296" y="731203"/>
                  <a:pt x="1375201" y="710215"/>
                </a:cubicBezTo>
                <a:cubicBezTo>
                  <a:pt x="1382197" y="704618"/>
                  <a:pt x="1389194" y="699129"/>
                  <a:pt x="1404478" y="701820"/>
                </a:cubicBezTo>
                <a:cubicBezTo>
                  <a:pt x="1415026" y="691594"/>
                  <a:pt x="1395652" y="692993"/>
                  <a:pt x="1400387" y="676740"/>
                </a:cubicBezTo>
                <a:cubicBezTo>
                  <a:pt x="1396728" y="663393"/>
                  <a:pt x="1414166" y="671036"/>
                  <a:pt x="1412873" y="660058"/>
                </a:cubicBezTo>
                <a:cubicBezTo>
                  <a:pt x="1406524" y="644127"/>
                  <a:pt x="1387903" y="640468"/>
                  <a:pt x="1379506" y="626691"/>
                </a:cubicBezTo>
                <a:cubicBezTo>
                  <a:pt x="1375955" y="628844"/>
                  <a:pt x="1372618" y="630996"/>
                  <a:pt x="1366806" y="630780"/>
                </a:cubicBezTo>
                <a:cubicBezTo>
                  <a:pt x="1366806" y="625184"/>
                  <a:pt x="1366806" y="619587"/>
                  <a:pt x="1366806" y="614097"/>
                </a:cubicBezTo>
                <a:cubicBezTo>
                  <a:pt x="1376601" y="612698"/>
                  <a:pt x="1382521" y="607425"/>
                  <a:pt x="1396082" y="609900"/>
                </a:cubicBezTo>
                <a:cubicBezTo>
                  <a:pt x="1404586" y="619479"/>
                  <a:pt x="1404909" y="637239"/>
                  <a:pt x="1421160" y="639069"/>
                </a:cubicBezTo>
                <a:cubicBezTo>
                  <a:pt x="1408676" y="659520"/>
                  <a:pt x="1435477" y="659088"/>
                  <a:pt x="1433646" y="680831"/>
                </a:cubicBezTo>
                <a:cubicBezTo>
                  <a:pt x="1451836" y="685136"/>
                  <a:pt x="1452914" y="672220"/>
                  <a:pt x="1462924" y="668345"/>
                </a:cubicBezTo>
                <a:cubicBezTo>
                  <a:pt x="1487786" y="667054"/>
                  <a:pt x="1508237" y="670283"/>
                  <a:pt x="1508883" y="693423"/>
                </a:cubicBezTo>
                <a:cubicBezTo>
                  <a:pt x="1525890" y="713658"/>
                  <a:pt x="1555488" y="720548"/>
                  <a:pt x="1579813" y="722593"/>
                </a:cubicBezTo>
                <a:cubicBezTo>
                  <a:pt x="1593591" y="715488"/>
                  <a:pt x="1601124" y="702250"/>
                  <a:pt x="1600693" y="680831"/>
                </a:cubicBezTo>
                <a:cubicBezTo>
                  <a:pt x="1614148" y="677064"/>
                  <a:pt x="1606613" y="694499"/>
                  <a:pt x="1613287" y="697514"/>
                </a:cubicBezTo>
                <a:cubicBezTo>
                  <a:pt x="1628464" y="696008"/>
                  <a:pt x="1628787" y="679646"/>
                  <a:pt x="1642563" y="676633"/>
                </a:cubicBezTo>
                <a:cubicBezTo>
                  <a:pt x="1636859" y="666946"/>
                  <a:pt x="1630617" y="657905"/>
                  <a:pt x="1621574" y="651555"/>
                </a:cubicBezTo>
                <a:cubicBezTo>
                  <a:pt x="1619638" y="638423"/>
                  <a:pt x="1626742" y="634440"/>
                  <a:pt x="1634060" y="630674"/>
                </a:cubicBezTo>
                <a:cubicBezTo>
                  <a:pt x="1634491" y="616358"/>
                  <a:pt x="1608658" y="628197"/>
                  <a:pt x="1609090" y="613989"/>
                </a:cubicBezTo>
                <a:cubicBezTo>
                  <a:pt x="1606291" y="597307"/>
                  <a:pt x="1624911" y="602043"/>
                  <a:pt x="1638258" y="601505"/>
                </a:cubicBezTo>
                <a:cubicBezTo>
                  <a:pt x="1641811" y="606348"/>
                  <a:pt x="1643748" y="612698"/>
                  <a:pt x="1642455" y="622386"/>
                </a:cubicBezTo>
                <a:cubicBezTo>
                  <a:pt x="1652358" y="627767"/>
                  <a:pt x="1654295" y="641114"/>
                  <a:pt x="1659140" y="651661"/>
                </a:cubicBezTo>
                <a:cubicBezTo>
                  <a:pt x="1667428" y="647464"/>
                  <a:pt x="1676899" y="644451"/>
                  <a:pt x="1680020" y="634978"/>
                </a:cubicBezTo>
                <a:cubicBezTo>
                  <a:pt x="1699932" y="636808"/>
                  <a:pt x="1711234" y="630028"/>
                  <a:pt x="1721781" y="622386"/>
                </a:cubicBezTo>
                <a:cubicBezTo>
                  <a:pt x="1721781" y="594508"/>
                  <a:pt x="1742016" y="586866"/>
                  <a:pt x="1759347" y="576426"/>
                </a:cubicBezTo>
                <a:cubicBezTo>
                  <a:pt x="1776460" y="573197"/>
                  <a:pt x="1780765" y="582885"/>
                  <a:pt x="1796910" y="580624"/>
                </a:cubicBezTo>
                <a:cubicBezTo>
                  <a:pt x="1807352" y="581378"/>
                  <a:pt x="1810041" y="574274"/>
                  <a:pt x="1813594" y="568138"/>
                </a:cubicBezTo>
                <a:cubicBezTo>
                  <a:pt x="1830061" y="569214"/>
                  <a:pt x="1842547" y="566523"/>
                  <a:pt x="1846961" y="555652"/>
                </a:cubicBezTo>
                <a:cubicBezTo>
                  <a:pt x="1860468" y="554738"/>
                  <a:pt x="1870935" y="553258"/>
                  <a:pt x="1880623" y="553258"/>
                </a:cubicBezTo>
                <a:close/>
                <a:moveTo>
                  <a:pt x="1308360" y="526486"/>
                </a:moveTo>
                <a:cubicBezTo>
                  <a:pt x="1315573" y="533696"/>
                  <a:pt x="1312988" y="552210"/>
                  <a:pt x="1304271" y="555654"/>
                </a:cubicBezTo>
                <a:cubicBezTo>
                  <a:pt x="1287802" y="557162"/>
                  <a:pt x="1295552" y="522288"/>
                  <a:pt x="1308360" y="526486"/>
                </a:cubicBezTo>
                <a:close/>
                <a:moveTo>
                  <a:pt x="485715" y="488814"/>
                </a:moveTo>
                <a:cubicBezTo>
                  <a:pt x="510687" y="488814"/>
                  <a:pt x="519082" y="505605"/>
                  <a:pt x="527478" y="522181"/>
                </a:cubicBezTo>
                <a:cubicBezTo>
                  <a:pt x="502936" y="524548"/>
                  <a:pt x="494111" y="511093"/>
                  <a:pt x="481517" y="501406"/>
                </a:cubicBezTo>
                <a:cubicBezTo>
                  <a:pt x="480335" y="494626"/>
                  <a:pt x="485501" y="494196"/>
                  <a:pt x="485715" y="488814"/>
                </a:cubicBezTo>
                <a:close/>
                <a:moveTo>
                  <a:pt x="1308360" y="480527"/>
                </a:moveTo>
                <a:cubicBezTo>
                  <a:pt x="1321707" y="476974"/>
                  <a:pt x="1321276" y="487091"/>
                  <a:pt x="1329241" y="488921"/>
                </a:cubicBezTo>
                <a:cubicBezTo>
                  <a:pt x="1333546" y="507111"/>
                  <a:pt x="1320630" y="508188"/>
                  <a:pt x="1316755" y="518089"/>
                </a:cubicBezTo>
                <a:cubicBezTo>
                  <a:pt x="1302872" y="516582"/>
                  <a:pt x="1310189" y="493979"/>
                  <a:pt x="1308360" y="480527"/>
                </a:cubicBezTo>
                <a:close/>
                <a:moveTo>
                  <a:pt x="832295" y="463735"/>
                </a:moveTo>
                <a:cubicBezTo>
                  <a:pt x="843813" y="466102"/>
                  <a:pt x="855761" y="468148"/>
                  <a:pt x="853176" y="484616"/>
                </a:cubicBezTo>
                <a:cubicBezTo>
                  <a:pt x="847796" y="490320"/>
                  <a:pt x="835094" y="488813"/>
                  <a:pt x="824008" y="488813"/>
                </a:cubicBezTo>
                <a:cubicBezTo>
                  <a:pt x="825407" y="479018"/>
                  <a:pt x="828960" y="471592"/>
                  <a:pt x="832295" y="463735"/>
                </a:cubicBezTo>
                <a:close/>
                <a:moveTo>
                  <a:pt x="1717476" y="455446"/>
                </a:moveTo>
                <a:cubicBezTo>
                  <a:pt x="1739433" y="458567"/>
                  <a:pt x="1750196" y="472882"/>
                  <a:pt x="1759237" y="488920"/>
                </a:cubicBezTo>
                <a:cubicBezTo>
                  <a:pt x="1759453" y="520456"/>
                  <a:pt x="1747936" y="552425"/>
                  <a:pt x="1721673" y="555762"/>
                </a:cubicBezTo>
                <a:cubicBezTo>
                  <a:pt x="1707250" y="557590"/>
                  <a:pt x="1708865" y="551240"/>
                  <a:pt x="1700792" y="547473"/>
                </a:cubicBezTo>
                <a:cubicBezTo>
                  <a:pt x="1684971" y="539724"/>
                  <a:pt x="1673883" y="538324"/>
                  <a:pt x="1671624" y="514108"/>
                </a:cubicBezTo>
                <a:cubicBezTo>
                  <a:pt x="1663228" y="514108"/>
                  <a:pt x="1654942" y="514108"/>
                  <a:pt x="1646438" y="514108"/>
                </a:cubicBezTo>
                <a:cubicBezTo>
                  <a:pt x="1643639" y="504419"/>
                  <a:pt x="1635889" y="499683"/>
                  <a:pt x="1629863" y="493225"/>
                </a:cubicBezTo>
                <a:cubicBezTo>
                  <a:pt x="1625664" y="472022"/>
                  <a:pt x="1640302" y="470085"/>
                  <a:pt x="1646438" y="459644"/>
                </a:cubicBezTo>
                <a:cubicBezTo>
                  <a:pt x="1662475" y="458998"/>
                  <a:pt x="1666565" y="470085"/>
                  <a:pt x="1679911" y="472130"/>
                </a:cubicBezTo>
                <a:cubicBezTo>
                  <a:pt x="1696595" y="470730"/>
                  <a:pt x="1698855" y="454908"/>
                  <a:pt x="1717476" y="455446"/>
                </a:cubicBezTo>
                <a:close/>
                <a:moveTo>
                  <a:pt x="1308360" y="447158"/>
                </a:moveTo>
                <a:cubicBezTo>
                  <a:pt x="1315034" y="467717"/>
                  <a:pt x="1293938" y="473207"/>
                  <a:pt x="1283282" y="463842"/>
                </a:cubicBezTo>
                <a:cubicBezTo>
                  <a:pt x="1282852" y="449419"/>
                  <a:pt x="1291785" y="444361"/>
                  <a:pt x="1308360" y="447158"/>
                </a:cubicBezTo>
                <a:close/>
                <a:moveTo>
                  <a:pt x="828099" y="434457"/>
                </a:moveTo>
                <a:cubicBezTo>
                  <a:pt x="832297" y="461042"/>
                  <a:pt x="819057" y="469977"/>
                  <a:pt x="794732" y="467931"/>
                </a:cubicBezTo>
                <a:cubicBezTo>
                  <a:pt x="803343" y="454262"/>
                  <a:pt x="802483" y="431120"/>
                  <a:pt x="828099" y="434457"/>
                </a:cubicBezTo>
                <a:close/>
                <a:moveTo>
                  <a:pt x="1016190" y="376645"/>
                </a:moveTo>
                <a:cubicBezTo>
                  <a:pt x="1029294" y="379215"/>
                  <a:pt x="1041644" y="388553"/>
                  <a:pt x="1041106" y="401092"/>
                </a:cubicBezTo>
                <a:cubicBezTo>
                  <a:pt x="1038523" y="416483"/>
                  <a:pt x="1028192" y="424340"/>
                  <a:pt x="1007741" y="421973"/>
                </a:cubicBezTo>
                <a:cubicBezTo>
                  <a:pt x="997193" y="415837"/>
                  <a:pt x="990411" y="405828"/>
                  <a:pt x="986752" y="392803"/>
                </a:cubicBezTo>
                <a:cubicBezTo>
                  <a:pt x="989228" y="378273"/>
                  <a:pt x="1003085" y="374075"/>
                  <a:pt x="1016190" y="376645"/>
                </a:cubicBezTo>
                <a:close/>
                <a:moveTo>
                  <a:pt x="360323" y="342753"/>
                </a:moveTo>
                <a:cubicBezTo>
                  <a:pt x="395519" y="336727"/>
                  <a:pt x="435774" y="346412"/>
                  <a:pt x="456333" y="359436"/>
                </a:cubicBezTo>
                <a:cubicBezTo>
                  <a:pt x="462145" y="376012"/>
                  <a:pt x="474845" y="385485"/>
                  <a:pt x="481411" y="401198"/>
                </a:cubicBezTo>
                <a:cubicBezTo>
                  <a:pt x="481411" y="417882"/>
                  <a:pt x="481411" y="434565"/>
                  <a:pt x="481411" y="451249"/>
                </a:cubicBezTo>
                <a:cubicBezTo>
                  <a:pt x="482595" y="458567"/>
                  <a:pt x="488730" y="460720"/>
                  <a:pt x="498203" y="459643"/>
                </a:cubicBezTo>
                <a:cubicBezTo>
                  <a:pt x="488191" y="469008"/>
                  <a:pt x="468065" y="468470"/>
                  <a:pt x="452242" y="472129"/>
                </a:cubicBezTo>
                <a:cubicBezTo>
                  <a:pt x="447184" y="489565"/>
                  <a:pt x="442016" y="498714"/>
                  <a:pt x="452242" y="513891"/>
                </a:cubicBezTo>
                <a:cubicBezTo>
                  <a:pt x="449875" y="535094"/>
                  <a:pt x="446107" y="555115"/>
                  <a:pt x="435560" y="568139"/>
                </a:cubicBezTo>
                <a:cubicBezTo>
                  <a:pt x="423396" y="559742"/>
                  <a:pt x="410480" y="570830"/>
                  <a:pt x="397996" y="568139"/>
                </a:cubicBezTo>
                <a:cubicBezTo>
                  <a:pt x="387446" y="565878"/>
                  <a:pt x="384433" y="555761"/>
                  <a:pt x="372917" y="555653"/>
                </a:cubicBezTo>
                <a:cubicBezTo>
                  <a:pt x="376253" y="541230"/>
                  <a:pt x="366781" y="539616"/>
                  <a:pt x="368718" y="526485"/>
                </a:cubicBezTo>
                <a:cubicBezTo>
                  <a:pt x="354295" y="529821"/>
                  <a:pt x="352681" y="520241"/>
                  <a:pt x="339550" y="522286"/>
                </a:cubicBezTo>
                <a:cubicBezTo>
                  <a:pt x="341809" y="513675"/>
                  <a:pt x="333630" y="513353"/>
                  <a:pt x="331154" y="509694"/>
                </a:cubicBezTo>
                <a:cubicBezTo>
                  <a:pt x="328895" y="506249"/>
                  <a:pt x="329647" y="501191"/>
                  <a:pt x="326957" y="497208"/>
                </a:cubicBezTo>
                <a:cubicBezTo>
                  <a:pt x="322329" y="490104"/>
                  <a:pt x="311781" y="484184"/>
                  <a:pt x="310273" y="476327"/>
                </a:cubicBezTo>
                <a:cubicBezTo>
                  <a:pt x="309090" y="470299"/>
                  <a:pt x="319638" y="463088"/>
                  <a:pt x="314472" y="455446"/>
                </a:cubicBezTo>
                <a:cubicBezTo>
                  <a:pt x="310811" y="442100"/>
                  <a:pt x="328249" y="449742"/>
                  <a:pt x="326957" y="438763"/>
                </a:cubicBezTo>
                <a:cubicBezTo>
                  <a:pt x="322545" y="395386"/>
                  <a:pt x="334383" y="368263"/>
                  <a:pt x="352035" y="346950"/>
                </a:cubicBezTo>
                <a:cubicBezTo>
                  <a:pt x="357310" y="350073"/>
                  <a:pt x="358925" y="343077"/>
                  <a:pt x="360323" y="342753"/>
                </a:cubicBezTo>
                <a:close/>
                <a:moveTo>
                  <a:pt x="1506366" y="333994"/>
                </a:moveTo>
                <a:cubicBezTo>
                  <a:pt x="1511142" y="333873"/>
                  <a:pt x="1517440" y="335273"/>
                  <a:pt x="1521367" y="334358"/>
                </a:cubicBezTo>
                <a:cubicBezTo>
                  <a:pt x="1520507" y="352549"/>
                  <a:pt x="1514049" y="341893"/>
                  <a:pt x="1500487" y="342753"/>
                </a:cubicBezTo>
                <a:cubicBezTo>
                  <a:pt x="1498334" y="335757"/>
                  <a:pt x="1501590" y="334115"/>
                  <a:pt x="1506366" y="333994"/>
                </a:cubicBezTo>
                <a:close/>
                <a:moveTo>
                  <a:pt x="995147" y="321766"/>
                </a:moveTo>
                <a:cubicBezTo>
                  <a:pt x="998698" y="326610"/>
                  <a:pt x="1000636" y="332960"/>
                  <a:pt x="999344" y="342647"/>
                </a:cubicBezTo>
                <a:cubicBezTo>
                  <a:pt x="976741" y="364818"/>
                  <a:pt x="959197" y="313048"/>
                  <a:pt x="995147" y="321766"/>
                </a:cubicBezTo>
                <a:close/>
                <a:moveTo>
                  <a:pt x="1421054" y="292597"/>
                </a:moveTo>
                <a:cubicBezTo>
                  <a:pt x="1430956" y="295180"/>
                  <a:pt x="1440536" y="298303"/>
                  <a:pt x="1441935" y="309280"/>
                </a:cubicBezTo>
                <a:cubicBezTo>
                  <a:pt x="1428373" y="310357"/>
                  <a:pt x="1421914" y="304329"/>
                  <a:pt x="1421054" y="292597"/>
                </a:cubicBezTo>
                <a:close/>
                <a:moveTo>
                  <a:pt x="1020225" y="271608"/>
                </a:moveTo>
                <a:cubicBezTo>
                  <a:pt x="1027545" y="272684"/>
                  <a:pt x="1029805" y="278820"/>
                  <a:pt x="1028621" y="288400"/>
                </a:cubicBezTo>
                <a:cubicBezTo>
                  <a:pt x="1019795" y="290230"/>
                  <a:pt x="1017534" y="285601"/>
                  <a:pt x="1011830" y="284202"/>
                </a:cubicBezTo>
                <a:cubicBezTo>
                  <a:pt x="1013337" y="278712"/>
                  <a:pt x="1019256" y="277636"/>
                  <a:pt x="1020225" y="271608"/>
                </a:cubicBezTo>
                <a:close/>
                <a:moveTo>
                  <a:pt x="1526104" y="253135"/>
                </a:moveTo>
                <a:cubicBezTo>
                  <a:pt x="1531407" y="252879"/>
                  <a:pt x="1536491" y="254655"/>
                  <a:pt x="1542142" y="259230"/>
                </a:cubicBezTo>
                <a:cubicBezTo>
                  <a:pt x="1539451" y="275914"/>
                  <a:pt x="1505546" y="293134"/>
                  <a:pt x="1508775" y="259230"/>
                </a:cubicBezTo>
                <a:cubicBezTo>
                  <a:pt x="1515287" y="255678"/>
                  <a:pt x="1520804" y="253391"/>
                  <a:pt x="1526104" y="253135"/>
                </a:cubicBezTo>
                <a:close/>
                <a:moveTo>
                  <a:pt x="1208155" y="188192"/>
                </a:moveTo>
                <a:cubicBezTo>
                  <a:pt x="1217410" y="206276"/>
                  <a:pt x="1206647" y="224251"/>
                  <a:pt x="1183183" y="221560"/>
                </a:cubicBezTo>
                <a:cubicBezTo>
                  <a:pt x="1169084" y="207137"/>
                  <a:pt x="1179740" y="183349"/>
                  <a:pt x="1208155" y="188192"/>
                </a:cubicBezTo>
                <a:close/>
                <a:moveTo>
                  <a:pt x="1124846" y="167095"/>
                </a:moveTo>
                <a:cubicBezTo>
                  <a:pt x="1133242" y="167095"/>
                  <a:pt x="1141530" y="167095"/>
                  <a:pt x="1149924" y="167095"/>
                </a:cubicBezTo>
                <a:cubicBezTo>
                  <a:pt x="1148202" y="177212"/>
                  <a:pt x="1157566" y="176136"/>
                  <a:pt x="1154121" y="187976"/>
                </a:cubicBezTo>
                <a:cubicBezTo>
                  <a:pt x="1155198" y="203045"/>
                  <a:pt x="1137654" y="199385"/>
                  <a:pt x="1137440" y="213054"/>
                </a:cubicBezTo>
                <a:cubicBezTo>
                  <a:pt x="1154229" y="222633"/>
                  <a:pt x="1173712" y="229630"/>
                  <a:pt x="1187596" y="242224"/>
                </a:cubicBezTo>
                <a:cubicBezTo>
                  <a:pt x="1200406" y="245345"/>
                  <a:pt x="1195561" y="230814"/>
                  <a:pt x="1208477" y="233935"/>
                </a:cubicBezTo>
                <a:cubicBezTo>
                  <a:pt x="1223868" y="236626"/>
                  <a:pt x="1229251" y="249328"/>
                  <a:pt x="1237753" y="259013"/>
                </a:cubicBezTo>
                <a:cubicBezTo>
                  <a:pt x="1263047" y="262889"/>
                  <a:pt x="1278439" y="276665"/>
                  <a:pt x="1304593" y="279894"/>
                </a:cubicBezTo>
                <a:cubicBezTo>
                  <a:pt x="1307608" y="292703"/>
                  <a:pt x="1297383" y="292164"/>
                  <a:pt x="1300396" y="304974"/>
                </a:cubicBezTo>
                <a:cubicBezTo>
                  <a:pt x="1308254" y="313261"/>
                  <a:pt x="1315035" y="312077"/>
                  <a:pt x="1325476" y="309172"/>
                </a:cubicBezTo>
                <a:cubicBezTo>
                  <a:pt x="1338607" y="307233"/>
                  <a:pt x="1336454" y="320474"/>
                  <a:pt x="1346358" y="321764"/>
                </a:cubicBezTo>
                <a:cubicBezTo>
                  <a:pt x="1371327" y="321764"/>
                  <a:pt x="1396406" y="321764"/>
                  <a:pt x="1421484" y="321764"/>
                </a:cubicBezTo>
                <a:cubicBezTo>
                  <a:pt x="1438491" y="322840"/>
                  <a:pt x="1442043" y="337371"/>
                  <a:pt x="1463246" y="334250"/>
                </a:cubicBezTo>
                <a:cubicBezTo>
                  <a:pt x="1465722" y="342967"/>
                  <a:pt x="1472073" y="347811"/>
                  <a:pt x="1475732" y="355239"/>
                </a:cubicBezTo>
                <a:cubicBezTo>
                  <a:pt x="1496613" y="355239"/>
                  <a:pt x="1517494" y="355239"/>
                  <a:pt x="1538376" y="355239"/>
                </a:cubicBezTo>
                <a:cubicBezTo>
                  <a:pt x="1537190" y="368908"/>
                  <a:pt x="1554520" y="364064"/>
                  <a:pt x="1555058" y="376012"/>
                </a:cubicBezTo>
                <a:cubicBezTo>
                  <a:pt x="1564853" y="378811"/>
                  <a:pt x="1566252" y="389897"/>
                  <a:pt x="1575939" y="392802"/>
                </a:cubicBezTo>
                <a:cubicBezTo>
                  <a:pt x="1571203" y="416912"/>
                  <a:pt x="1584550" y="423156"/>
                  <a:pt x="1588531" y="438655"/>
                </a:cubicBezTo>
                <a:cubicBezTo>
                  <a:pt x="1592192" y="454800"/>
                  <a:pt x="1578306" y="453508"/>
                  <a:pt x="1575939" y="463733"/>
                </a:cubicBezTo>
                <a:cubicBezTo>
                  <a:pt x="1571526" y="478910"/>
                  <a:pt x="1585411" y="512169"/>
                  <a:pt x="1567544" y="513890"/>
                </a:cubicBezTo>
                <a:cubicBezTo>
                  <a:pt x="1567328" y="520994"/>
                  <a:pt x="1570666" y="524761"/>
                  <a:pt x="1575939" y="526376"/>
                </a:cubicBezTo>
                <a:cubicBezTo>
                  <a:pt x="1574756" y="534879"/>
                  <a:pt x="1564745" y="534664"/>
                  <a:pt x="1559148" y="538862"/>
                </a:cubicBezTo>
                <a:cubicBezTo>
                  <a:pt x="1562701" y="543705"/>
                  <a:pt x="1564637" y="550056"/>
                  <a:pt x="1563345" y="559743"/>
                </a:cubicBezTo>
                <a:cubicBezTo>
                  <a:pt x="1550537" y="559959"/>
                  <a:pt x="1546986" y="551024"/>
                  <a:pt x="1538267" y="547257"/>
                </a:cubicBezTo>
                <a:cubicBezTo>
                  <a:pt x="1525997" y="555868"/>
                  <a:pt x="1516201" y="566953"/>
                  <a:pt x="1504900" y="576426"/>
                </a:cubicBezTo>
                <a:cubicBezTo>
                  <a:pt x="1497690" y="577933"/>
                  <a:pt x="1496935" y="573197"/>
                  <a:pt x="1496505" y="568138"/>
                </a:cubicBezTo>
                <a:cubicBezTo>
                  <a:pt x="1487894" y="569322"/>
                  <a:pt x="1488110" y="579331"/>
                  <a:pt x="1483913" y="584821"/>
                </a:cubicBezTo>
                <a:cubicBezTo>
                  <a:pt x="1476592" y="581054"/>
                  <a:pt x="1474763" y="571797"/>
                  <a:pt x="1475516" y="559743"/>
                </a:cubicBezTo>
                <a:cubicBezTo>
                  <a:pt x="1455173" y="548871"/>
                  <a:pt x="1455927" y="572443"/>
                  <a:pt x="1442151" y="563940"/>
                </a:cubicBezTo>
                <a:cubicBezTo>
                  <a:pt x="1443441" y="539078"/>
                  <a:pt x="1423745" y="534987"/>
                  <a:pt x="1421270" y="513890"/>
                </a:cubicBezTo>
                <a:cubicBezTo>
                  <a:pt x="1410074" y="513890"/>
                  <a:pt x="1398989" y="513890"/>
                  <a:pt x="1387903" y="513890"/>
                </a:cubicBezTo>
                <a:cubicBezTo>
                  <a:pt x="1353459" y="509586"/>
                  <a:pt x="1357873" y="452862"/>
                  <a:pt x="1321063" y="463733"/>
                </a:cubicBezTo>
                <a:cubicBezTo>
                  <a:pt x="1324076" y="446835"/>
                  <a:pt x="1334085" y="430474"/>
                  <a:pt x="1325260" y="413576"/>
                </a:cubicBezTo>
                <a:cubicBezTo>
                  <a:pt x="1332903" y="405934"/>
                  <a:pt x="1344526" y="402275"/>
                  <a:pt x="1341943" y="384407"/>
                </a:cubicBezTo>
                <a:cubicBezTo>
                  <a:pt x="1359703" y="379886"/>
                  <a:pt x="1369497" y="367401"/>
                  <a:pt x="1387903" y="363526"/>
                </a:cubicBezTo>
                <a:cubicBezTo>
                  <a:pt x="1388979" y="348565"/>
                  <a:pt x="1375310" y="348243"/>
                  <a:pt x="1375310" y="334250"/>
                </a:cubicBezTo>
                <a:cubicBezTo>
                  <a:pt x="1352815" y="338232"/>
                  <a:pt x="1313636" y="325423"/>
                  <a:pt x="1304379" y="342645"/>
                </a:cubicBezTo>
                <a:cubicBezTo>
                  <a:pt x="1299966" y="333066"/>
                  <a:pt x="1288127" y="331021"/>
                  <a:pt x="1283498" y="321764"/>
                </a:cubicBezTo>
                <a:cubicBezTo>
                  <a:pt x="1269721" y="334464"/>
                  <a:pt x="1250992" y="342107"/>
                  <a:pt x="1233341" y="351040"/>
                </a:cubicBezTo>
                <a:cubicBezTo>
                  <a:pt x="1230435" y="382900"/>
                  <a:pt x="1207615" y="394848"/>
                  <a:pt x="1208261" y="430366"/>
                </a:cubicBezTo>
                <a:cubicBezTo>
                  <a:pt x="1194701" y="436288"/>
                  <a:pt x="1198898" y="459860"/>
                  <a:pt x="1187380" y="467931"/>
                </a:cubicBezTo>
                <a:cubicBezTo>
                  <a:pt x="1183937" y="493655"/>
                  <a:pt x="1190717" y="509154"/>
                  <a:pt x="1195669" y="526376"/>
                </a:cubicBezTo>
                <a:cubicBezTo>
                  <a:pt x="1186520" y="538324"/>
                  <a:pt x="1176403" y="597307"/>
                  <a:pt x="1191578" y="614097"/>
                </a:cubicBezTo>
                <a:cubicBezTo>
                  <a:pt x="1224837" y="610007"/>
                  <a:pt x="1237215" y="626799"/>
                  <a:pt x="1250023" y="643266"/>
                </a:cubicBezTo>
                <a:cubicBezTo>
                  <a:pt x="1270796" y="639929"/>
                  <a:pt x="1274671" y="640898"/>
                  <a:pt x="1287588" y="651661"/>
                </a:cubicBezTo>
                <a:cubicBezTo>
                  <a:pt x="1289526" y="664793"/>
                  <a:pt x="1282423" y="668667"/>
                  <a:pt x="1275103" y="672542"/>
                </a:cubicBezTo>
                <a:cubicBezTo>
                  <a:pt x="1292861" y="679862"/>
                  <a:pt x="1286941" y="710861"/>
                  <a:pt x="1287588" y="735185"/>
                </a:cubicBezTo>
                <a:cubicBezTo>
                  <a:pt x="1304917" y="740029"/>
                  <a:pt x="1303841" y="726360"/>
                  <a:pt x="1316864" y="726790"/>
                </a:cubicBezTo>
                <a:cubicBezTo>
                  <a:pt x="1319232" y="743150"/>
                  <a:pt x="1313204" y="751008"/>
                  <a:pt x="1308469" y="760157"/>
                </a:cubicBezTo>
                <a:cubicBezTo>
                  <a:pt x="1316111" y="772103"/>
                  <a:pt x="1333656" y="773934"/>
                  <a:pt x="1337638" y="789325"/>
                </a:cubicBezTo>
                <a:cubicBezTo>
                  <a:pt x="1346033" y="789325"/>
                  <a:pt x="1354322" y="789325"/>
                  <a:pt x="1362716" y="789325"/>
                </a:cubicBezTo>
                <a:cubicBezTo>
                  <a:pt x="1362824" y="793416"/>
                  <a:pt x="1367776" y="792554"/>
                  <a:pt x="1371003" y="793524"/>
                </a:cubicBezTo>
                <a:cubicBezTo>
                  <a:pt x="1371219" y="807193"/>
                  <a:pt x="1388871" y="803533"/>
                  <a:pt x="1387687" y="818602"/>
                </a:cubicBezTo>
                <a:cubicBezTo>
                  <a:pt x="1405339" y="813435"/>
                  <a:pt x="1408892" y="818386"/>
                  <a:pt x="1421054" y="826889"/>
                </a:cubicBezTo>
                <a:cubicBezTo>
                  <a:pt x="1421162" y="839589"/>
                  <a:pt x="1412229" y="843142"/>
                  <a:pt x="1408461" y="851968"/>
                </a:cubicBezTo>
                <a:cubicBezTo>
                  <a:pt x="1427082" y="857027"/>
                  <a:pt x="1438814" y="868973"/>
                  <a:pt x="1441827" y="889532"/>
                </a:cubicBezTo>
                <a:cubicBezTo>
                  <a:pt x="1435585" y="906970"/>
                  <a:pt x="1423745" y="918701"/>
                  <a:pt x="1408461" y="927096"/>
                </a:cubicBezTo>
                <a:cubicBezTo>
                  <a:pt x="1408461" y="940981"/>
                  <a:pt x="1422022" y="941305"/>
                  <a:pt x="1421054" y="956266"/>
                </a:cubicBezTo>
                <a:cubicBezTo>
                  <a:pt x="1405555" y="951852"/>
                  <a:pt x="1412873" y="970365"/>
                  <a:pt x="1404370" y="972949"/>
                </a:cubicBezTo>
                <a:cubicBezTo>
                  <a:pt x="1422560" y="988125"/>
                  <a:pt x="1442581" y="1001579"/>
                  <a:pt x="1450330" y="1027196"/>
                </a:cubicBezTo>
                <a:cubicBezTo>
                  <a:pt x="1441935" y="1039682"/>
                  <a:pt x="1434724" y="1053242"/>
                  <a:pt x="1421162" y="1060562"/>
                </a:cubicBezTo>
                <a:cubicBezTo>
                  <a:pt x="1422130" y="1073479"/>
                  <a:pt x="1432786" y="1076814"/>
                  <a:pt x="1437845" y="1085641"/>
                </a:cubicBezTo>
                <a:cubicBezTo>
                  <a:pt x="1445056" y="1080259"/>
                  <a:pt x="1443120" y="1065728"/>
                  <a:pt x="1454529" y="1064652"/>
                </a:cubicBezTo>
                <a:cubicBezTo>
                  <a:pt x="1464968" y="1064114"/>
                  <a:pt x="1467443" y="1071218"/>
                  <a:pt x="1475410" y="1073048"/>
                </a:cubicBezTo>
                <a:cubicBezTo>
                  <a:pt x="1476270" y="1084995"/>
                  <a:pt x="1475947" y="1095866"/>
                  <a:pt x="1462924" y="1093929"/>
                </a:cubicBezTo>
                <a:cubicBezTo>
                  <a:pt x="1470242" y="1107490"/>
                  <a:pt x="1483806" y="1114810"/>
                  <a:pt x="1496292" y="1123205"/>
                </a:cubicBezTo>
                <a:cubicBezTo>
                  <a:pt x="1496505" y="1143872"/>
                  <a:pt x="1492954" y="1168196"/>
                  <a:pt x="1508883" y="1173256"/>
                </a:cubicBezTo>
                <a:cubicBezTo>
                  <a:pt x="1508453" y="1183911"/>
                  <a:pt x="1493384" y="1179928"/>
                  <a:pt x="1488002" y="1185848"/>
                </a:cubicBezTo>
                <a:cubicBezTo>
                  <a:pt x="1492415" y="1213833"/>
                  <a:pt x="1464755" y="1209850"/>
                  <a:pt x="1462924" y="1231699"/>
                </a:cubicBezTo>
                <a:cubicBezTo>
                  <a:pt x="1445486" y="1233746"/>
                  <a:pt x="1433540" y="1241386"/>
                  <a:pt x="1421162" y="1248383"/>
                </a:cubicBezTo>
                <a:cubicBezTo>
                  <a:pt x="1410074" y="1248383"/>
                  <a:pt x="1397266" y="1249997"/>
                  <a:pt x="1391884" y="1244185"/>
                </a:cubicBezTo>
                <a:cubicBezTo>
                  <a:pt x="1386288" y="1246984"/>
                  <a:pt x="1384136" y="1253118"/>
                  <a:pt x="1383597" y="1260869"/>
                </a:cubicBezTo>
                <a:cubicBezTo>
                  <a:pt x="1373156" y="1260439"/>
                  <a:pt x="1370681" y="1253118"/>
                  <a:pt x="1362716" y="1260869"/>
                </a:cubicBezTo>
                <a:cubicBezTo>
                  <a:pt x="1363901" y="1269480"/>
                  <a:pt x="1373910" y="1269157"/>
                  <a:pt x="1379400" y="1273355"/>
                </a:cubicBezTo>
                <a:cubicBezTo>
                  <a:pt x="1370251" y="1280996"/>
                  <a:pt x="1380152" y="1307474"/>
                  <a:pt x="1371003" y="1315223"/>
                </a:cubicBezTo>
                <a:cubicBezTo>
                  <a:pt x="1360564" y="1303385"/>
                  <a:pt x="1356258" y="1285303"/>
                  <a:pt x="1350124" y="1269264"/>
                </a:cubicBezTo>
                <a:cubicBezTo>
                  <a:pt x="1340867" y="1272493"/>
                  <a:pt x="1327521" y="1271740"/>
                  <a:pt x="1325152" y="1281858"/>
                </a:cubicBezTo>
                <a:cubicBezTo>
                  <a:pt x="1326659" y="1295634"/>
                  <a:pt x="1337638" y="1299940"/>
                  <a:pt x="1346033" y="1306828"/>
                </a:cubicBezTo>
                <a:cubicBezTo>
                  <a:pt x="1345603" y="1317269"/>
                  <a:pt x="1338176" y="1319744"/>
                  <a:pt x="1346033" y="1327709"/>
                </a:cubicBezTo>
                <a:cubicBezTo>
                  <a:pt x="1357227" y="1330616"/>
                  <a:pt x="1354106" y="1319098"/>
                  <a:pt x="1358519" y="1315223"/>
                </a:cubicBezTo>
                <a:cubicBezTo>
                  <a:pt x="1371111" y="1320282"/>
                  <a:pt x="1355506" y="1331046"/>
                  <a:pt x="1354322" y="1336106"/>
                </a:cubicBezTo>
                <a:cubicBezTo>
                  <a:pt x="1335808" y="1340625"/>
                  <a:pt x="1333656" y="1329001"/>
                  <a:pt x="1320955" y="1327709"/>
                </a:cubicBezTo>
                <a:cubicBezTo>
                  <a:pt x="1317079" y="1344070"/>
                  <a:pt x="1335485" y="1338258"/>
                  <a:pt x="1329243" y="1356986"/>
                </a:cubicBezTo>
                <a:cubicBezTo>
                  <a:pt x="1316757" y="1361184"/>
                  <a:pt x="1321923" y="1347622"/>
                  <a:pt x="1320955" y="1340303"/>
                </a:cubicBezTo>
                <a:cubicBezTo>
                  <a:pt x="1301904" y="1335135"/>
                  <a:pt x="1304593" y="1351711"/>
                  <a:pt x="1287588" y="1348590"/>
                </a:cubicBezTo>
                <a:cubicBezTo>
                  <a:pt x="1266923" y="1344284"/>
                  <a:pt x="1265631" y="1320498"/>
                  <a:pt x="1233341" y="1327709"/>
                </a:cubicBezTo>
                <a:cubicBezTo>
                  <a:pt x="1224300" y="1327063"/>
                  <a:pt x="1231511" y="1342562"/>
                  <a:pt x="1229143" y="1348590"/>
                </a:cubicBezTo>
                <a:cubicBezTo>
                  <a:pt x="1209015" y="1352143"/>
                  <a:pt x="1199651" y="1344715"/>
                  <a:pt x="1187380" y="1340303"/>
                </a:cubicBezTo>
                <a:cubicBezTo>
                  <a:pt x="1174250" y="1338365"/>
                  <a:pt x="1176295" y="1351497"/>
                  <a:pt x="1166500" y="1352787"/>
                </a:cubicBezTo>
                <a:cubicBezTo>
                  <a:pt x="1168760" y="1358923"/>
                  <a:pt x="1161656" y="1374422"/>
                  <a:pt x="1170591" y="1373776"/>
                </a:cubicBezTo>
                <a:cubicBezTo>
                  <a:pt x="1166930" y="1381203"/>
                  <a:pt x="1158965" y="1384324"/>
                  <a:pt x="1162302" y="1398855"/>
                </a:cubicBezTo>
                <a:cubicBezTo>
                  <a:pt x="1163486" y="1408650"/>
                  <a:pt x="1180816" y="1401439"/>
                  <a:pt x="1178986" y="1394657"/>
                </a:cubicBezTo>
                <a:cubicBezTo>
                  <a:pt x="1188457" y="1397670"/>
                  <a:pt x="1191472" y="1407143"/>
                  <a:pt x="1195669" y="1415430"/>
                </a:cubicBezTo>
                <a:cubicBezTo>
                  <a:pt x="1202665" y="1415430"/>
                  <a:pt x="1209663" y="1415430"/>
                  <a:pt x="1216550" y="1415430"/>
                </a:cubicBezTo>
                <a:cubicBezTo>
                  <a:pt x="1223008" y="1438249"/>
                  <a:pt x="1257774" y="1432760"/>
                  <a:pt x="1254114" y="1465588"/>
                </a:cubicBezTo>
                <a:cubicBezTo>
                  <a:pt x="1240444" y="1476998"/>
                  <a:pt x="1199328" y="1460853"/>
                  <a:pt x="1191472" y="1478075"/>
                </a:cubicBezTo>
                <a:cubicBezTo>
                  <a:pt x="1184043" y="1477104"/>
                  <a:pt x="1181892" y="1470862"/>
                  <a:pt x="1183075" y="1461391"/>
                </a:cubicBezTo>
                <a:cubicBezTo>
                  <a:pt x="1168438" y="1464512"/>
                  <a:pt x="1151539" y="1448797"/>
                  <a:pt x="1141313" y="1461391"/>
                </a:cubicBezTo>
                <a:cubicBezTo>
                  <a:pt x="1139807" y="1474091"/>
                  <a:pt x="1154877" y="1470108"/>
                  <a:pt x="1162194" y="1473875"/>
                </a:cubicBezTo>
                <a:cubicBezTo>
                  <a:pt x="1156490" y="1483563"/>
                  <a:pt x="1145404" y="1487762"/>
                  <a:pt x="1149710" y="1507350"/>
                </a:cubicBezTo>
                <a:cubicBezTo>
                  <a:pt x="1144866" y="1520911"/>
                  <a:pt x="1144972" y="1496157"/>
                  <a:pt x="1145511" y="1490559"/>
                </a:cubicBezTo>
                <a:cubicBezTo>
                  <a:pt x="1133995" y="1479903"/>
                  <a:pt x="1134209" y="1457300"/>
                  <a:pt x="1128827" y="1440510"/>
                </a:cubicBezTo>
                <a:cubicBezTo>
                  <a:pt x="1103427" y="1444708"/>
                  <a:pt x="1079855" y="1447075"/>
                  <a:pt x="1061987" y="1427916"/>
                </a:cubicBezTo>
                <a:cubicBezTo>
                  <a:pt x="1040462" y="1421458"/>
                  <a:pt x="1029052" y="1438896"/>
                  <a:pt x="1020225" y="1432114"/>
                </a:cubicBezTo>
                <a:cubicBezTo>
                  <a:pt x="1013337" y="1416292"/>
                  <a:pt x="1019365" y="1391320"/>
                  <a:pt x="1016028" y="1382065"/>
                </a:cubicBezTo>
                <a:cubicBezTo>
                  <a:pt x="999130" y="1379050"/>
                  <a:pt x="992134" y="1386046"/>
                  <a:pt x="995147" y="1402946"/>
                </a:cubicBezTo>
                <a:cubicBezTo>
                  <a:pt x="979325" y="1399609"/>
                  <a:pt x="989873" y="1422642"/>
                  <a:pt x="986752" y="1432114"/>
                </a:cubicBezTo>
                <a:cubicBezTo>
                  <a:pt x="1005372" y="1440078"/>
                  <a:pt x="1025393" y="1446430"/>
                  <a:pt x="1020225" y="1478075"/>
                </a:cubicBezTo>
                <a:cubicBezTo>
                  <a:pt x="1005050" y="1488836"/>
                  <a:pt x="976742" y="1485071"/>
                  <a:pt x="965979" y="1469678"/>
                </a:cubicBezTo>
                <a:cubicBezTo>
                  <a:pt x="955754" y="1479473"/>
                  <a:pt x="970607" y="1479043"/>
                  <a:pt x="974266" y="1486361"/>
                </a:cubicBezTo>
                <a:cubicBezTo>
                  <a:pt x="975988" y="1503475"/>
                  <a:pt x="960597" y="1503261"/>
                  <a:pt x="965979" y="1523926"/>
                </a:cubicBezTo>
                <a:cubicBezTo>
                  <a:pt x="951554" y="1528984"/>
                  <a:pt x="941545" y="1538457"/>
                  <a:pt x="928307" y="1544807"/>
                </a:cubicBezTo>
                <a:cubicBezTo>
                  <a:pt x="929705" y="1574621"/>
                  <a:pt x="922171" y="1597008"/>
                  <a:pt x="903336" y="1615736"/>
                </a:cubicBezTo>
                <a:cubicBezTo>
                  <a:pt x="873736" y="1600777"/>
                  <a:pt x="828530" y="1601530"/>
                  <a:pt x="836494" y="1548896"/>
                </a:cubicBezTo>
                <a:cubicBezTo>
                  <a:pt x="819166" y="1544161"/>
                  <a:pt x="820243" y="1557723"/>
                  <a:pt x="807218" y="1557185"/>
                </a:cubicBezTo>
                <a:cubicBezTo>
                  <a:pt x="807218" y="1550296"/>
                  <a:pt x="807218" y="1543300"/>
                  <a:pt x="807218" y="1536304"/>
                </a:cubicBezTo>
                <a:cubicBezTo>
                  <a:pt x="793980" y="1521773"/>
                  <a:pt x="790965" y="1496909"/>
                  <a:pt x="773851" y="1486253"/>
                </a:cubicBezTo>
                <a:cubicBezTo>
                  <a:pt x="770192" y="1472907"/>
                  <a:pt x="780418" y="1473337"/>
                  <a:pt x="782140" y="1465373"/>
                </a:cubicBezTo>
                <a:cubicBezTo>
                  <a:pt x="768147" y="1452994"/>
                  <a:pt x="745760" y="1467741"/>
                  <a:pt x="740378" y="1477859"/>
                </a:cubicBezTo>
                <a:cubicBezTo>
                  <a:pt x="735857" y="1500354"/>
                  <a:pt x="752863" y="1501538"/>
                  <a:pt x="765457" y="1507026"/>
                </a:cubicBezTo>
                <a:cubicBezTo>
                  <a:pt x="763196" y="1529846"/>
                  <a:pt x="751894" y="1543514"/>
                  <a:pt x="736287" y="1552987"/>
                </a:cubicBezTo>
                <a:cubicBezTo>
                  <a:pt x="740054" y="1560306"/>
                  <a:pt x="751680" y="1559876"/>
                  <a:pt x="752971" y="1569671"/>
                </a:cubicBezTo>
                <a:cubicBezTo>
                  <a:pt x="747051" y="1583232"/>
                  <a:pt x="751248" y="1606911"/>
                  <a:pt x="732198" y="1607234"/>
                </a:cubicBezTo>
                <a:cubicBezTo>
                  <a:pt x="724771" y="1599377"/>
                  <a:pt x="729077" y="1579572"/>
                  <a:pt x="728000" y="1565472"/>
                </a:cubicBezTo>
                <a:cubicBezTo>
                  <a:pt x="710457" y="1564611"/>
                  <a:pt x="710457" y="1581295"/>
                  <a:pt x="694633" y="1582155"/>
                </a:cubicBezTo>
                <a:cubicBezTo>
                  <a:pt x="692589" y="1566980"/>
                  <a:pt x="673752" y="1574514"/>
                  <a:pt x="665465" y="1569563"/>
                </a:cubicBezTo>
                <a:cubicBezTo>
                  <a:pt x="653734" y="1562567"/>
                  <a:pt x="652764" y="1547174"/>
                  <a:pt x="640279" y="1544483"/>
                </a:cubicBezTo>
                <a:cubicBezTo>
                  <a:pt x="644585" y="1523496"/>
                  <a:pt x="636080" y="1515315"/>
                  <a:pt x="623596" y="1511118"/>
                </a:cubicBezTo>
                <a:cubicBezTo>
                  <a:pt x="608203" y="1521881"/>
                  <a:pt x="628008" y="1552017"/>
                  <a:pt x="619398" y="1569563"/>
                </a:cubicBezTo>
                <a:cubicBezTo>
                  <a:pt x="622411" y="1579034"/>
                  <a:pt x="631991" y="1582047"/>
                  <a:pt x="640279" y="1586245"/>
                </a:cubicBezTo>
                <a:cubicBezTo>
                  <a:pt x="641678" y="1595934"/>
                  <a:pt x="639633" y="1602282"/>
                  <a:pt x="636188" y="1607127"/>
                </a:cubicBezTo>
                <a:cubicBezTo>
                  <a:pt x="649428" y="1624887"/>
                  <a:pt x="675475" y="1638126"/>
                  <a:pt x="698831" y="1623809"/>
                </a:cubicBezTo>
                <a:cubicBezTo>
                  <a:pt x="700231" y="1610894"/>
                  <a:pt x="689144" y="1603898"/>
                  <a:pt x="698831" y="1594641"/>
                </a:cubicBezTo>
                <a:cubicBezTo>
                  <a:pt x="717559" y="1605081"/>
                  <a:pt x="715084" y="1636833"/>
                  <a:pt x="736395" y="1644798"/>
                </a:cubicBezTo>
                <a:cubicBezTo>
                  <a:pt x="759429" y="1633604"/>
                  <a:pt x="793656" y="1611433"/>
                  <a:pt x="824116" y="1632206"/>
                </a:cubicBezTo>
                <a:cubicBezTo>
                  <a:pt x="826915" y="1648889"/>
                  <a:pt x="833157" y="1662020"/>
                  <a:pt x="832405" y="1682254"/>
                </a:cubicBezTo>
                <a:cubicBezTo>
                  <a:pt x="825301" y="1689036"/>
                  <a:pt x="817660" y="1695387"/>
                  <a:pt x="811524" y="1703135"/>
                </a:cubicBezTo>
                <a:cubicBezTo>
                  <a:pt x="823794" y="1732627"/>
                  <a:pt x="794088" y="1739839"/>
                  <a:pt x="794840" y="1769977"/>
                </a:cubicBezTo>
                <a:cubicBezTo>
                  <a:pt x="772023" y="1770838"/>
                  <a:pt x="759537" y="1781923"/>
                  <a:pt x="748881" y="1795055"/>
                </a:cubicBezTo>
                <a:cubicBezTo>
                  <a:pt x="740162" y="1779018"/>
                  <a:pt x="703244" y="1777726"/>
                  <a:pt x="694633" y="1795055"/>
                </a:cubicBezTo>
                <a:cubicBezTo>
                  <a:pt x="664281" y="1790534"/>
                  <a:pt x="643723" y="1776327"/>
                  <a:pt x="611218" y="1774175"/>
                </a:cubicBezTo>
                <a:cubicBezTo>
                  <a:pt x="618752" y="1793117"/>
                  <a:pt x="623704" y="1814536"/>
                  <a:pt x="636296" y="1828421"/>
                </a:cubicBezTo>
                <a:cubicBezTo>
                  <a:pt x="635005" y="1841015"/>
                  <a:pt x="623380" y="1843383"/>
                  <a:pt x="627901" y="1861788"/>
                </a:cubicBezTo>
                <a:cubicBezTo>
                  <a:pt x="618214" y="1860495"/>
                  <a:pt x="611864" y="1862434"/>
                  <a:pt x="607020" y="1865985"/>
                </a:cubicBezTo>
                <a:cubicBezTo>
                  <a:pt x="618428" y="1887943"/>
                  <a:pt x="629192" y="1853501"/>
                  <a:pt x="652979" y="1861788"/>
                </a:cubicBezTo>
                <a:cubicBezTo>
                  <a:pt x="666434" y="1868354"/>
                  <a:pt x="681287" y="1876319"/>
                  <a:pt x="690544" y="1886866"/>
                </a:cubicBezTo>
                <a:cubicBezTo>
                  <a:pt x="693773" y="1890419"/>
                  <a:pt x="691835" y="1894939"/>
                  <a:pt x="694741" y="1899460"/>
                </a:cubicBezTo>
                <a:cubicBezTo>
                  <a:pt x="699263" y="1906349"/>
                  <a:pt x="710457" y="1912591"/>
                  <a:pt x="711425" y="1920341"/>
                </a:cubicBezTo>
                <a:cubicBezTo>
                  <a:pt x="699263" y="1950155"/>
                  <a:pt x="631775" y="1953492"/>
                  <a:pt x="611326" y="1928628"/>
                </a:cubicBezTo>
                <a:cubicBezTo>
                  <a:pt x="597333" y="1952954"/>
                  <a:pt x="535767" y="1959735"/>
                  <a:pt x="523604" y="1928628"/>
                </a:cubicBezTo>
                <a:cubicBezTo>
                  <a:pt x="507673" y="1946066"/>
                  <a:pt x="495187" y="1967055"/>
                  <a:pt x="490237" y="1995362"/>
                </a:cubicBezTo>
                <a:cubicBezTo>
                  <a:pt x="477105" y="1997407"/>
                  <a:pt x="487008" y="1976202"/>
                  <a:pt x="477643" y="1974481"/>
                </a:cubicBezTo>
                <a:cubicBezTo>
                  <a:pt x="468602" y="1973727"/>
                  <a:pt x="464405" y="1977925"/>
                  <a:pt x="465051" y="1986966"/>
                </a:cubicBezTo>
                <a:cubicBezTo>
                  <a:pt x="468280" y="2001927"/>
                  <a:pt x="482595" y="2005588"/>
                  <a:pt x="494327" y="2012046"/>
                </a:cubicBezTo>
                <a:cubicBezTo>
                  <a:pt x="494327" y="2027329"/>
                  <a:pt x="494327" y="2042722"/>
                  <a:pt x="494327" y="2058005"/>
                </a:cubicBezTo>
                <a:cubicBezTo>
                  <a:pt x="476567" y="2062417"/>
                  <a:pt x="466988" y="2075119"/>
                  <a:pt x="452565" y="2083083"/>
                </a:cubicBezTo>
                <a:cubicBezTo>
                  <a:pt x="439973" y="2074796"/>
                  <a:pt x="416831" y="2077055"/>
                  <a:pt x="410803" y="2062202"/>
                </a:cubicBezTo>
                <a:cubicBezTo>
                  <a:pt x="402300" y="2066186"/>
                  <a:pt x="401762" y="2078240"/>
                  <a:pt x="402408" y="2091370"/>
                </a:cubicBezTo>
                <a:cubicBezTo>
                  <a:pt x="396811" y="2088679"/>
                  <a:pt x="394658" y="2082437"/>
                  <a:pt x="394120" y="2074688"/>
                </a:cubicBezTo>
                <a:cubicBezTo>
                  <a:pt x="383034" y="2074688"/>
                  <a:pt x="371840" y="2074688"/>
                  <a:pt x="360755" y="2074688"/>
                </a:cubicBezTo>
                <a:cubicBezTo>
                  <a:pt x="345578" y="2071782"/>
                  <a:pt x="342887" y="2056390"/>
                  <a:pt x="318991" y="2062202"/>
                </a:cubicBezTo>
                <a:cubicBezTo>
                  <a:pt x="311350" y="2044766"/>
                  <a:pt x="305000" y="2026037"/>
                  <a:pt x="281428" y="2024638"/>
                </a:cubicBezTo>
                <a:cubicBezTo>
                  <a:pt x="281859" y="2013982"/>
                  <a:pt x="295419" y="2016351"/>
                  <a:pt x="306507" y="2016243"/>
                </a:cubicBezTo>
                <a:cubicBezTo>
                  <a:pt x="316732" y="2013982"/>
                  <a:pt x="315440" y="2000098"/>
                  <a:pt x="331585" y="2003757"/>
                </a:cubicBezTo>
                <a:cubicBezTo>
                  <a:pt x="349991" y="1990088"/>
                  <a:pt x="344177" y="1952416"/>
                  <a:pt x="369149" y="1945312"/>
                </a:cubicBezTo>
                <a:cubicBezTo>
                  <a:pt x="355803" y="1937885"/>
                  <a:pt x="340734" y="1931965"/>
                  <a:pt x="335675" y="1916144"/>
                </a:cubicBezTo>
                <a:cubicBezTo>
                  <a:pt x="330186" y="1916144"/>
                  <a:pt x="324589" y="1916144"/>
                  <a:pt x="318991" y="1916144"/>
                </a:cubicBezTo>
                <a:cubicBezTo>
                  <a:pt x="323620" y="1895693"/>
                  <a:pt x="337289" y="1884284"/>
                  <a:pt x="339872" y="1861896"/>
                </a:cubicBezTo>
                <a:cubicBezTo>
                  <a:pt x="339550" y="1849626"/>
                  <a:pt x="330293" y="1846397"/>
                  <a:pt x="323082" y="1841015"/>
                </a:cubicBezTo>
                <a:cubicBezTo>
                  <a:pt x="303278" y="1850380"/>
                  <a:pt x="275831" y="1852209"/>
                  <a:pt x="256242" y="1861896"/>
                </a:cubicBezTo>
                <a:cubicBezTo>
                  <a:pt x="258287" y="1871367"/>
                  <a:pt x="264529" y="1883207"/>
                  <a:pt x="256242" y="1891064"/>
                </a:cubicBezTo>
                <a:cubicBezTo>
                  <a:pt x="225242" y="1889989"/>
                  <a:pt x="258933" y="1849626"/>
                  <a:pt x="227072" y="1849410"/>
                </a:cubicBezTo>
                <a:cubicBezTo>
                  <a:pt x="229225" y="1836171"/>
                  <a:pt x="239343" y="1831004"/>
                  <a:pt x="239558" y="1816044"/>
                </a:cubicBezTo>
                <a:cubicBezTo>
                  <a:pt x="251398" y="1811631"/>
                  <a:pt x="256994" y="1811631"/>
                  <a:pt x="268834" y="1816044"/>
                </a:cubicBezTo>
                <a:cubicBezTo>
                  <a:pt x="278199" y="1801406"/>
                  <a:pt x="265067" y="1800759"/>
                  <a:pt x="260547" y="1790964"/>
                </a:cubicBezTo>
                <a:cubicBezTo>
                  <a:pt x="256348" y="1782031"/>
                  <a:pt x="260978" y="1766532"/>
                  <a:pt x="248061" y="1761689"/>
                </a:cubicBezTo>
                <a:cubicBezTo>
                  <a:pt x="248061" y="1752001"/>
                  <a:pt x="248061" y="1742206"/>
                  <a:pt x="248061" y="1732521"/>
                </a:cubicBezTo>
                <a:cubicBezTo>
                  <a:pt x="246985" y="1727999"/>
                  <a:pt x="239773" y="1729722"/>
                  <a:pt x="239666" y="1724124"/>
                </a:cubicBezTo>
                <a:cubicBezTo>
                  <a:pt x="239666" y="1714437"/>
                  <a:pt x="239666" y="1704642"/>
                  <a:pt x="239666" y="1694956"/>
                </a:cubicBezTo>
                <a:cubicBezTo>
                  <a:pt x="249892" y="1685699"/>
                  <a:pt x="262162" y="1678595"/>
                  <a:pt x="277229" y="1674075"/>
                </a:cubicBezTo>
                <a:cubicBezTo>
                  <a:pt x="275831" y="1664280"/>
                  <a:pt x="272171" y="1656854"/>
                  <a:pt x="268834" y="1649103"/>
                </a:cubicBezTo>
                <a:cubicBezTo>
                  <a:pt x="240311" y="1651794"/>
                  <a:pt x="225136" y="1646198"/>
                  <a:pt x="214586" y="1669984"/>
                </a:cubicBezTo>
                <a:cubicBezTo>
                  <a:pt x="203609" y="1671169"/>
                  <a:pt x="203825" y="1661267"/>
                  <a:pt x="201994" y="1653194"/>
                </a:cubicBezTo>
                <a:cubicBezTo>
                  <a:pt x="183696" y="1661373"/>
                  <a:pt x="174763" y="1668154"/>
                  <a:pt x="156035" y="1657392"/>
                </a:cubicBezTo>
                <a:cubicBezTo>
                  <a:pt x="156035" y="1650396"/>
                  <a:pt x="156035" y="1643507"/>
                  <a:pt x="156035" y="1636511"/>
                </a:cubicBezTo>
                <a:cubicBezTo>
                  <a:pt x="140104" y="1631774"/>
                  <a:pt x="137413" y="1643077"/>
                  <a:pt x="131063" y="1649103"/>
                </a:cubicBezTo>
                <a:cubicBezTo>
                  <a:pt x="124821" y="1654915"/>
                  <a:pt x="119547" y="1663312"/>
                  <a:pt x="114273" y="1669984"/>
                </a:cubicBezTo>
                <a:cubicBezTo>
                  <a:pt x="119117" y="1698400"/>
                  <a:pt x="106846" y="1709917"/>
                  <a:pt x="105984" y="1732627"/>
                </a:cubicBezTo>
                <a:cubicBezTo>
                  <a:pt x="118793" y="1740700"/>
                  <a:pt x="139997" y="1740377"/>
                  <a:pt x="147746" y="1753508"/>
                </a:cubicBezTo>
                <a:cubicBezTo>
                  <a:pt x="148392" y="1772236"/>
                  <a:pt x="129018" y="1770946"/>
                  <a:pt x="110182" y="1770191"/>
                </a:cubicBezTo>
                <a:cubicBezTo>
                  <a:pt x="100495" y="1785583"/>
                  <a:pt x="108783" y="1818842"/>
                  <a:pt x="105984" y="1841123"/>
                </a:cubicBezTo>
                <a:cubicBezTo>
                  <a:pt x="118040" y="1842091"/>
                  <a:pt x="137951" y="1844028"/>
                  <a:pt x="147746" y="1857805"/>
                </a:cubicBezTo>
                <a:cubicBezTo>
                  <a:pt x="160447" y="1895585"/>
                  <a:pt x="109537" y="1907639"/>
                  <a:pt x="97697" y="1882885"/>
                </a:cubicBezTo>
                <a:cubicBezTo>
                  <a:pt x="75308" y="1886974"/>
                  <a:pt x="83811" y="1921956"/>
                  <a:pt x="68420" y="1933042"/>
                </a:cubicBezTo>
                <a:cubicBezTo>
                  <a:pt x="67774" y="1964364"/>
                  <a:pt x="69820" y="1992887"/>
                  <a:pt x="81014" y="2012368"/>
                </a:cubicBezTo>
                <a:cubicBezTo>
                  <a:pt x="81014" y="2031850"/>
                  <a:pt x="81014" y="2051331"/>
                  <a:pt x="81014" y="2070813"/>
                </a:cubicBezTo>
                <a:cubicBezTo>
                  <a:pt x="72511" y="2071998"/>
                  <a:pt x="72833" y="2082115"/>
                  <a:pt x="64330" y="2083406"/>
                </a:cubicBezTo>
                <a:cubicBezTo>
                  <a:pt x="33654" y="2076733"/>
                  <a:pt x="42911" y="2022485"/>
                  <a:pt x="60133" y="2008170"/>
                </a:cubicBezTo>
                <a:cubicBezTo>
                  <a:pt x="60133" y="1960811"/>
                  <a:pt x="60133" y="1913561"/>
                  <a:pt x="60133" y="1866201"/>
                </a:cubicBezTo>
                <a:cubicBezTo>
                  <a:pt x="66267" y="1851562"/>
                  <a:pt x="73049" y="1837463"/>
                  <a:pt x="81014" y="1824439"/>
                </a:cubicBezTo>
                <a:cubicBezTo>
                  <a:pt x="81014" y="1799361"/>
                  <a:pt x="81014" y="1774389"/>
                  <a:pt x="81014" y="1749310"/>
                </a:cubicBezTo>
                <a:cubicBezTo>
                  <a:pt x="78215" y="1738009"/>
                  <a:pt x="89625" y="1741238"/>
                  <a:pt x="93606" y="1736716"/>
                </a:cubicBezTo>
                <a:cubicBezTo>
                  <a:pt x="71003" y="1682793"/>
                  <a:pt x="92530" y="1603252"/>
                  <a:pt x="64330" y="1561274"/>
                </a:cubicBezTo>
                <a:cubicBezTo>
                  <a:pt x="57548" y="1562459"/>
                  <a:pt x="57226" y="1557399"/>
                  <a:pt x="51844" y="1557077"/>
                </a:cubicBezTo>
                <a:cubicBezTo>
                  <a:pt x="24721" y="1561598"/>
                  <a:pt x="42587" y="1586569"/>
                  <a:pt x="39358" y="1611433"/>
                </a:cubicBezTo>
                <a:cubicBezTo>
                  <a:pt x="33762" y="1616814"/>
                  <a:pt x="23753" y="1616921"/>
                  <a:pt x="22569" y="1607234"/>
                </a:cubicBezTo>
                <a:cubicBezTo>
                  <a:pt x="15142" y="1612321"/>
                  <a:pt x="15162" y="1624852"/>
                  <a:pt x="6101" y="1628303"/>
                </a:cubicBezTo>
                <a:lnTo>
                  <a:pt x="0" y="1628212"/>
                </a:lnTo>
                <a:lnTo>
                  <a:pt x="0" y="1411371"/>
                </a:lnTo>
                <a:lnTo>
                  <a:pt x="5669" y="1424149"/>
                </a:lnTo>
                <a:cubicBezTo>
                  <a:pt x="18479" y="1427270"/>
                  <a:pt x="13636" y="1412633"/>
                  <a:pt x="26444" y="1415754"/>
                </a:cubicBezTo>
                <a:cubicBezTo>
                  <a:pt x="38498" y="1415216"/>
                  <a:pt x="53783" y="1418121"/>
                  <a:pt x="59917" y="1411665"/>
                </a:cubicBezTo>
                <a:cubicBezTo>
                  <a:pt x="60671" y="1391858"/>
                  <a:pt x="44096" y="1384756"/>
                  <a:pt x="30749" y="1390784"/>
                </a:cubicBezTo>
                <a:cubicBezTo>
                  <a:pt x="29241" y="1372916"/>
                  <a:pt x="11159" y="1371409"/>
                  <a:pt x="14066" y="1349020"/>
                </a:cubicBezTo>
                <a:lnTo>
                  <a:pt x="0" y="1348467"/>
                </a:lnTo>
                <a:lnTo>
                  <a:pt x="0" y="1168566"/>
                </a:lnTo>
                <a:lnTo>
                  <a:pt x="32310" y="1167698"/>
                </a:lnTo>
                <a:cubicBezTo>
                  <a:pt x="43638" y="1165801"/>
                  <a:pt x="53244" y="1162168"/>
                  <a:pt x="60563" y="1156248"/>
                </a:cubicBezTo>
                <a:cubicBezTo>
                  <a:pt x="60025" y="1144194"/>
                  <a:pt x="62824" y="1128909"/>
                  <a:pt x="56366" y="1122883"/>
                </a:cubicBezTo>
                <a:cubicBezTo>
                  <a:pt x="43880" y="1122883"/>
                  <a:pt x="51092" y="1142472"/>
                  <a:pt x="43880" y="1147961"/>
                </a:cubicBezTo>
                <a:cubicBezTo>
                  <a:pt x="33977" y="1141181"/>
                  <a:pt x="19662" y="1138704"/>
                  <a:pt x="6315" y="1135367"/>
                </a:cubicBezTo>
                <a:cubicBezTo>
                  <a:pt x="1150" y="1116317"/>
                  <a:pt x="17725" y="1119008"/>
                  <a:pt x="14604" y="1102002"/>
                </a:cubicBezTo>
                <a:cubicBezTo>
                  <a:pt x="13420" y="1085103"/>
                  <a:pt x="1364" y="1079075"/>
                  <a:pt x="6315" y="1056149"/>
                </a:cubicBezTo>
                <a:cubicBezTo>
                  <a:pt x="6854" y="1048669"/>
                  <a:pt x="3706" y="1044848"/>
                  <a:pt x="423" y="1041162"/>
                </a:cubicBezTo>
                <a:lnTo>
                  <a:pt x="0" y="1040267"/>
                </a:lnTo>
                <a:lnTo>
                  <a:pt x="0" y="1021988"/>
                </a:lnTo>
                <a:lnTo>
                  <a:pt x="6491" y="1016824"/>
                </a:lnTo>
                <a:cubicBezTo>
                  <a:pt x="10568" y="1013258"/>
                  <a:pt x="15250" y="1010298"/>
                  <a:pt x="22891" y="1010298"/>
                </a:cubicBezTo>
                <a:cubicBezTo>
                  <a:pt x="17509" y="1001687"/>
                  <a:pt x="5563" y="987048"/>
                  <a:pt x="14604" y="976931"/>
                </a:cubicBezTo>
                <a:cubicBezTo>
                  <a:pt x="12559" y="970635"/>
                  <a:pt x="8334" y="966491"/>
                  <a:pt x="4123" y="962334"/>
                </a:cubicBezTo>
                <a:lnTo>
                  <a:pt x="0" y="956515"/>
                </a:lnTo>
                <a:lnTo>
                  <a:pt x="0" y="944264"/>
                </a:lnTo>
                <a:lnTo>
                  <a:pt x="18499" y="934270"/>
                </a:lnTo>
                <a:cubicBezTo>
                  <a:pt x="34643" y="910279"/>
                  <a:pt x="27359" y="860148"/>
                  <a:pt x="18801" y="834962"/>
                </a:cubicBezTo>
                <a:lnTo>
                  <a:pt x="0" y="834962"/>
                </a:lnTo>
                <a:lnTo>
                  <a:pt x="0" y="736535"/>
                </a:lnTo>
                <a:lnTo>
                  <a:pt x="6315" y="780500"/>
                </a:lnTo>
                <a:cubicBezTo>
                  <a:pt x="20524" y="783621"/>
                  <a:pt x="11589" y="763492"/>
                  <a:pt x="27088" y="767906"/>
                </a:cubicBezTo>
                <a:cubicBezTo>
                  <a:pt x="40328" y="763170"/>
                  <a:pt x="37314" y="774472"/>
                  <a:pt x="43880" y="776302"/>
                </a:cubicBezTo>
                <a:cubicBezTo>
                  <a:pt x="51198" y="772749"/>
                  <a:pt x="38176" y="754559"/>
                  <a:pt x="35485" y="747025"/>
                </a:cubicBezTo>
                <a:cubicBezTo>
                  <a:pt x="31826" y="694715"/>
                  <a:pt x="36131" y="650263"/>
                  <a:pt x="77247" y="642620"/>
                </a:cubicBezTo>
                <a:cubicBezTo>
                  <a:pt x="85211" y="644343"/>
                  <a:pt x="95221" y="644127"/>
                  <a:pt x="93930" y="655106"/>
                </a:cubicBezTo>
                <a:cubicBezTo>
                  <a:pt x="117394" y="649724"/>
                  <a:pt x="112120" y="673080"/>
                  <a:pt x="135692" y="667592"/>
                </a:cubicBezTo>
                <a:cubicBezTo>
                  <a:pt x="155389" y="686965"/>
                  <a:pt x="169703" y="711613"/>
                  <a:pt x="185741" y="734432"/>
                </a:cubicBezTo>
                <a:cubicBezTo>
                  <a:pt x="209206" y="728943"/>
                  <a:pt x="204039" y="752407"/>
                  <a:pt x="227503" y="746919"/>
                </a:cubicBezTo>
                <a:cubicBezTo>
                  <a:pt x="223413" y="771889"/>
                  <a:pt x="241819" y="774364"/>
                  <a:pt x="239989" y="797075"/>
                </a:cubicBezTo>
                <a:cubicBezTo>
                  <a:pt x="246769" y="795891"/>
                  <a:pt x="247201" y="801057"/>
                  <a:pt x="252583" y="801273"/>
                </a:cubicBezTo>
                <a:cubicBezTo>
                  <a:pt x="264421" y="801919"/>
                  <a:pt x="260654" y="787172"/>
                  <a:pt x="277661" y="792984"/>
                </a:cubicBezTo>
                <a:cubicBezTo>
                  <a:pt x="282397" y="788034"/>
                  <a:pt x="282397" y="778239"/>
                  <a:pt x="281859" y="767906"/>
                </a:cubicBezTo>
                <a:cubicBezTo>
                  <a:pt x="290684" y="766183"/>
                  <a:pt x="292944" y="770813"/>
                  <a:pt x="298542" y="772103"/>
                </a:cubicBezTo>
                <a:cubicBezTo>
                  <a:pt x="304462" y="764031"/>
                  <a:pt x="311458" y="757144"/>
                  <a:pt x="319423" y="751222"/>
                </a:cubicBezTo>
                <a:cubicBezTo>
                  <a:pt x="333738" y="759941"/>
                  <a:pt x="370334" y="733356"/>
                  <a:pt x="386263" y="755421"/>
                </a:cubicBezTo>
                <a:cubicBezTo>
                  <a:pt x="402731" y="745196"/>
                  <a:pt x="410803" y="752407"/>
                  <a:pt x="432222" y="747025"/>
                </a:cubicBezTo>
                <a:cubicBezTo>
                  <a:pt x="444923" y="740244"/>
                  <a:pt x="450198" y="726036"/>
                  <a:pt x="465589" y="721946"/>
                </a:cubicBezTo>
                <a:cubicBezTo>
                  <a:pt x="477751" y="710323"/>
                  <a:pt x="479258" y="688149"/>
                  <a:pt x="503154" y="688581"/>
                </a:cubicBezTo>
                <a:cubicBezTo>
                  <a:pt x="506275" y="675771"/>
                  <a:pt x="491744" y="680615"/>
                  <a:pt x="494865" y="667700"/>
                </a:cubicBezTo>
                <a:cubicBezTo>
                  <a:pt x="518653" y="667592"/>
                  <a:pt x="520159" y="670928"/>
                  <a:pt x="540825" y="667700"/>
                </a:cubicBezTo>
                <a:cubicBezTo>
                  <a:pt x="547391" y="660380"/>
                  <a:pt x="559985" y="658981"/>
                  <a:pt x="561705" y="646818"/>
                </a:cubicBezTo>
                <a:cubicBezTo>
                  <a:pt x="593674" y="649509"/>
                  <a:pt x="601961" y="628521"/>
                  <a:pt x="620151" y="617650"/>
                </a:cubicBezTo>
                <a:cubicBezTo>
                  <a:pt x="615307" y="612698"/>
                  <a:pt x="615415" y="602903"/>
                  <a:pt x="615953" y="592570"/>
                </a:cubicBezTo>
                <a:cubicBezTo>
                  <a:pt x="669017" y="590203"/>
                  <a:pt x="637050" y="509154"/>
                  <a:pt x="661913" y="488165"/>
                </a:cubicBezTo>
                <a:cubicBezTo>
                  <a:pt x="687099" y="490856"/>
                  <a:pt x="680533" y="525192"/>
                  <a:pt x="703674" y="529927"/>
                </a:cubicBezTo>
                <a:cubicBezTo>
                  <a:pt x="713254" y="525623"/>
                  <a:pt x="728861" y="527344"/>
                  <a:pt x="737041" y="521640"/>
                </a:cubicBezTo>
                <a:cubicBezTo>
                  <a:pt x="750172" y="519703"/>
                  <a:pt x="748127" y="532834"/>
                  <a:pt x="757922" y="534126"/>
                </a:cubicBezTo>
                <a:cubicBezTo>
                  <a:pt x="766211" y="534126"/>
                  <a:pt x="774714" y="534126"/>
                  <a:pt x="783000" y="534126"/>
                </a:cubicBezTo>
                <a:cubicBezTo>
                  <a:pt x="799362" y="548549"/>
                  <a:pt x="821749" y="556622"/>
                  <a:pt x="841446" y="567599"/>
                </a:cubicBezTo>
                <a:cubicBezTo>
                  <a:pt x="855330" y="564802"/>
                  <a:pt x="864049" y="556836"/>
                  <a:pt x="862327" y="538324"/>
                </a:cubicBezTo>
                <a:cubicBezTo>
                  <a:pt x="881593" y="534018"/>
                  <a:pt x="885252" y="513890"/>
                  <a:pt x="895694" y="500867"/>
                </a:cubicBezTo>
                <a:cubicBezTo>
                  <a:pt x="908824" y="498823"/>
                  <a:pt x="906671" y="512061"/>
                  <a:pt x="916575" y="513352"/>
                </a:cubicBezTo>
                <a:cubicBezTo>
                  <a:pt x="920772" y="530035"/>
                  <a:pt x="904089" y="525946"/>
                  <a:pt x="908286" y="542521"/>
                </a:cubicBezTo>
                <a:cubicBezTo>
                  <a:pt x="909794" y="556298"/>
                  <a:pt x="918081" y="563402"/>
                  <a:pt x="924969" y="571797"/>
                </a:cubicBezTo>
                <a:cubicBezTo>
                  <a:pt x="923785" y="580408"/>
                  <a:pt x="906457" y="572767"/>
                  <a:pt x="908286" y="584283"/>
                </a:cubicBezTo>
                <a:cubicBezTo>
                  <a:pt x="912699" y="613237"/>
                  <a:pt x="942729" y="616680"/>
                  <a:pt x="941653" y="651123"/>
                </a:cubicBezTo>
                <a:cubicBezTo>
                  <a:pt x="942729" y="659842"/>
                  <a:pt x="959951" y="652199"/>
                  <a:pt x="962534" y="659412"/>
                </a:cubicBezTo>
                <a:cubicBezTo>
                  <a:pt x="964795" y="674157"/>
                  <a:pt x="959089" y="680939"/>
                  <a:pt x="950048" y="684382"/>
                </a:cubicBezTo>
                <a:cubicBezTo>
                  <a:pt x="954569" y="707740"/>
                  <a:pt x="973944" y="716134"/>
                  <a:pt x="975126" y="742827"/>
                </a:cubicBezTo>
                <a:cubicBezTo>
                  <a:pt x="976419" y="759511"/>
                  <a:pt x="955754" y="754129"/>
                  <a:pt x="954245" y="767799"/>
                </a:cubicBezTo>
                <a:cubicBezTo>
                  <a:pt x="950048" y="781038"/>
                  <a:pt x="957044" y="785666"/>
                  <a:pt x="962642" y="792878"/>
                </a:cubicBezTo>
                <a:cubicBezTo>
                  <a:pt x="963394" y="793846"/>
                  <a:pt x="965979" y="800734"/>
                  <a:pt x="966839" y="801165"/>
                </a:cubicBezTo>
                <a:cubicBezTo>
                  <a:pt x="980186" y="807839"/>
                  <a:pt x="1008817" y="801165"/>
                  <a:pt x="1012691" y="788572"/>
                </a:cubicBezTo>
                <a:cubicBezTo>
                  <a:pt x="1013337" y="776839"/>
                  <a:pt x="1000959" y="778131"/>
                  <a:pt x="996007" y="771889"/>
                </a:cubicBezTo>
                <a:cubicBezTo>
                  <a:pt x="999344" y="757358"/>
                  <a:pt x="991379" y="754237"/>
                  <a:pt x="987612" y="746811"/>
                </a:cubicBezTo>
                <a:cubicBezTo>
                  <a:pt x="985029" y="716457"/>
                  <a:pt x="997085" y="700635"/>
                  <a:pt x="1000206" y="675879"/>
                </a:cubicBezTo>
                <a:cubicBezTo>
                  <a:pt x="996761" y="655752"/>
                  <a:pt x="982554" y="646173"/>
                  <a:pt x="987612" y="617434"/>
                </a:cubicBezTo>
                <a:cubicBezTo>
                  <a:pt x="995255" y="609900"/>
                  <a:pt x="994932" y="620125"/>
                  <a:pt x="1003542" y="622493"/>
                </a:cubicBezTo>
                <a:cubicBezTo>
                  <a:pt x="998592" y="610976"/>
                  <a:pt x="991595" y="607855"/>
                  <a:pt x="999344" y="593324"/>
                </a:cubicBezTo>
                <a:cubicBezTo>
                  <a:pt x="1006771" y="597091"/>
                  <a:pt x="1006987" y="607963"/>
                  <a:pt x="1011938" y="614205"/>
                </a:cubicBezTo>
                <a:cubicBezTo>
                  <a:pt x="1032281" y="614959"/>
                  <a:pt x="1051870" y="615175"/>
                  <a:pt x="1062095" y="605918"/>
                </a:cubicBezTo>
                <a:cubicBezTo>
                  <a:pt x="1075441" y="606456"/>
                  <a:pt x="1080501" y="615389"/>
                  <a:pt x="1095570" y="614205"/>
                </a:cubicBezTo>
                <a:cubicBezTo>
                  <a:pt x="1096001" y="626153"/>
                  <a:pt x="1093309" y="641544"/>
                  <a:pt x="1099767" y="647572"/>
                </a:cubicBezTo>
                <a:cubicBezTo>
                  <a:pt x="1115158" y="643482"/>
                  <a:pt x="1121294" y="630134"/>
                  <a:pt x="1129044" y="618402"/>
                </a:cubicBezTo>
                <a:cubicBezTo>
                  <a:pt x="1131088" y="605272"/>
                  <a:pt x="1123123" y="602151"/>
                  <a:pt x="1120648" y="593324"/>
                </a:cubicBezTo>
                <a:cubicBezTo>
                  <a:pt x="1124954" y="570937"/>
                  <a:pt x="1118065" y="563186"/>
                  <a:pt x="1129044" y="547365"/>
                </a:cubicBezTo>
                <a:cubicBezTo>
                  <a:pt x="1136255" y="520456"/>
                  <a:pt x="1113760" y="508402"/>
                  <a:pt x="1129044" y="497208"/>
                </a:cubicBezTo>
                <a:cubicBezTo>
                  <a:pt x="1123123" y="490104"/>
                  <a:pt x="1124415" y="477510"/>
                  <a:pt x="1120648" y="467931"/>
                </a:cubicBezTo>
                <a:cubicBezTo>
                  <a:pt x="1117957" y="461258"/>
                  <a:pt x="1116773" y="451893"/>
                  <a:pt x="1108162" y="451247"/>
                </a:cubicBezTo>
                <a:cubicBezTo>
                  <a:pt x="1111821" y="443821"/>
                  <a:pt x="1119787" y="440699"/>
                  <a:pt x="1116451" y="426169"/>
                </a:cubicBezTo>
                <a:cubicBezTo>
                  <a:pt x="1112898" y="435102"/>
                  <a:pt x="1101166" y="435856"/>
                  <a:pt x="1087281" y="434457"/>
                </a:cubicBezTo>
                <a:cubicBezTo>
                  <a:pt x="1081899" y="413899"/>
                  <a:pt x="1097723" y="414437"/>
                  <a:pt x="1108162" y="409379"/>
                </a:cubicBezTo>
                <a:cubicBezTo>
                  <a:pt x="1101490" y="402491"/>
                  <a:pt x="1099443" y="396463"/>
                  <a:pt x="1095570" y="388498"/>
                </a:cubicBezTo>
                <a:cubicBezTo>
                  <a:pt x="1092233" y="381608"/>
                  <a:pt x="1090297" y="370092"/>
                  <a:pt x="1087281" y="363418"/>
                </a:cubicBezTo>
                <a:cubicBezTo>
                  <a:pt x="1083622" y="355669"/>
                  <a:pt x="1070706" y="349319"/>
                  <a:pt x="1074795" y="338340"/>
                </a:cubicBezTo>
                <a:cubicBezTo>
                  <a:pt x="1071782" y="334464"/>
                  <a:pt x="1067154" y="331989"/>
                  <a:pt x="1062203" y="329945"/>
                </a:cubicBezTo>
                <a:cubicBezTo>
                  <a:pt x="1066292" y="314554"/>
                  <a:pt x="1077272" y="305943"/>
                  <a:pt x="1074795" y="283985"/>
                </a:cubicBezTo>
                <a:cubicBezTo>
                  <a:pt x="1069199" y="275697"/>
                  <a:pt x="1056175" y="274729"/>
                  <a:pt x="1045519" y="271391"/>
                </a:cubicBezTo>
                <a:cubicBezTo>
                  <a:pt x="1044443" y="260414"/>
                  <a:pt x="1034218" y="254170"/>
                  <a:pt x="1032927" y="242224"/>
                </a:cubicBezTo>
                <a:cubicBezTo>
                  <a:pt x="1031313" y="226939"/>
                  <a:pt x="1039491" y="216067"/>
                  <a:pt x="1041214" y="200462"/>
                </a:cubicBezTo>
                <a:cubicBezTo>
                  <a:pt x="1067477" y="200246"/>
                  <a:pt x="1063925" y="218758"/>
                  <a:pt x="1091372" y="208857"/>
                </a:cubicBezTo>
                <a:cubicBezTo>
                  <a:pt x="1095676" y="188084"/>
                  <a:pt x="1115481" y="182808"/>
                  <a:pt x="1124846" y="167095"/>
                </a:cubicBezTo>
                <a:close/>
                <a:moveTo>
                  <a:pt x="1254114" y="125549"/>
                </a:moveTo>
                <a:cubicBezTo>
                  <a:pt x="1266814" y="128132"/>
                  <a:pt x="1275425" y="134806"/>
                  <a:pt x="1274995" y="150628"/>
                </a:cubicBezTo>
                <a:cubicBezTo>
                  <a:pt x="1270151" y="154073"/>
                  <a:pt x="1263801" y="156117"/>
                  <a:pt x="1254114" y="154825"/>
                </a:cubicBezTo>
                <a:cubicBezTo>
                  <a:pt x="1253146" y="139542"/>
                  <a:pt x="1248303" y="138788"/>
                  <a:pt x="1254114" y="125549"/>
                </a:cubicBezTo>
                <a:close/>
                <a:moveTo>
                  <a:pt x="1191363" y="125549"/>
                </a:moveTo>
                <a:cubicBezTo>
                  <a:pt x="1204172" y="126625"/>
                  <a:pt x="1210092" y="134590"/>
                  <a:pt x="1220531" y="138035"/>
                </a:cubicBezTo>
                <a:cubicBezTo>
                  <a:pt x="1224514" y="158808"/>
                  <a:pt x="1209337" y="160315"/>
                  <a:pt x="1207939" y="175598"/>
                </a:cubicBezTo>
                <a:cubicBezTo>
                  <a:pt x="1188242" y="173337"/>
                  <a:pt x="1191794" y="147398"/>
                  <a:pt x="1174680" y="142232"/>
                </a:cubicBezTo>
                <a:cubicBezTo>
                  <a:pt x="1178447" y="134912"/>
                  <a:pt x="1184043" y="129316"/>
                  <a:pt x="1191363" y="125549"/>
                </a:cubicBezTo>
                <a:close/>
                <a:moveTo>
                  <a:pt x="1145403" y="121352"/>
                </a:moveTo>
                <a:cubicBezTo>
                  <a:pt x="1152937" y="120814"/>
                  <a:pt x="1154229" y="126520"/>
                  <a:pt x="1162086" y="125551"/>
                </a:cubicBezTo>
                <a:cubicBezTo>
                  <a:pt x="1157457" y="133408"/>
                  <a:pt x="1157242" y="145678"/>
                  <a:pt x="1141313" y="142233"/>
                </a:cubicBezTo>
                <a:cubicBezTo>
                  <a:pt x="1140021" y="132546"/>
                  <a:pt x="1141958" y="126196"/>
                  <a:pt x="1145403" y="121352"/>
                </a:cubicBezTo>
                <a:close/>
                <a:moveTo>
                  <a:pt x="0" y="90721"/>
                </a:moveTo>
                <a:lnTo>
                  <a:pt x="5562" y="92182"/>
                </a:lnTo>
                <a:lnTo>
                  <a:pt x="0" y="107771"/>
                </a:lnTo>
                <a:close/>
                <a:moveTo>
                  <a:pt x="1078670" y="75499"/>
                </a:moveTo>
                <a:cubicBezTo>
                  <a:pt x="1095676" y="83464"/>
                  <a:pt x="1097074" y="107143"/>
                  <a:pt x="1095353" y="133944"/>
                </a:cubicBezTo>
                <a:cubicBezTo>
                  <a:pt x="1085558" y="135235"/>
                  <a:pt x="1084590" y="123504"/>
                  <a:pt x="1078670" y="117153"/>
                </a:cubicBezTo>
                <a:cubicBezTo>
                  <a:pt x="1074903" y="113279"/>
                  <a:pt x="1061772" y="82603"/>
                  <a:pt x="1078670" y="75499"/>
                </a:cubicBezTo>
                <a:close/>
                <a:moveTo>
                  <a:pt x="899138" y="264"/>
                </a:moveTo>
                <a:cubicBezTo>
                  <a:pt x="927446" y="-3397"/>
                  <a:pt x="935733" y="31800"/>
                  <a:pt x="924217" y="54618"/>
                </a:cubicBezTo>
                <a:cubicBezTo>
                  <a:pt x="889235" y="60968"/>
                  <a:pt x="875134" y="16085"/>
                  <a:pt x="899138" y="264"/>
                </a:cubicBezTo>
                <a:close/>
              </a:path>
            </a:pathLst>
          </a:custGeom>
          <a:gradFill>
            <a:gsLst>
              <a:gs pos="0">
                <a:schemeClr val="accent1"/>
              </a:gs>
              <a:gs pos="100000">
                <a:schemeClr val="accent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63" name="Google Shape;163;p2"/>
          <p:cNvSpPr/>
          <p:nvPr/>
        </p:nvSpPr>
        <p:spPr>
          <a:xfrm rot="5400000">
            <a:off x="5282500" y="4734111"/>
            <a:ext cx="2263233" cy="1984548"/>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64" name="Google Shape;164;p2"/>
          <p:cNvSpPr/>
          <p:nvPr/>
        </p:nvSpPr>
        <p:spPr>
          <a:xfrm rot="5400000">
            <a:off x="6757361" y="4258938"/>
            <a:ext cx="2171718" cy="3027125"/>
          </a:xfrm>
          <a:custGeom>
            <a:rect b="b" l="l" r="r" t="t"/>
            <a:pathLst>
              <a:path extrusionOk="0" h="3136917" w="2250485">
                <a:moveTo>
                  <a:pt x="1729943" y="3062510"/>
                </a:moveTo>
                <a:cubicBezTo>
                  <a:pt x="1734202" y="3062103"/>
                  <a:pt x="1739035" y="3063618"/>
                  <a:pt x="1741523" y="3066329"/>
                </a:cubicBezTo>
                <a:cubicBezTo>
                  <a:pt x="1739481" y="3069455"/>
                  <a:pt x="1737439" y="3072709"/>
                  <a:pt x="1737567" y="3078132"/>
                </a:cubicBezTo>
                <a:cubicBezTo>
                  <a:pt x="1726849" y="3081003"/>
                  <a:pt x="1729656" y="3070285"/>
                  <a:pt x="1721809" y="3070221"/>
                </a:cubicBezTo>
                <a:cubicBezTo>
                  <a:pt x="1722000" y="3065245"/>
                  <a:pt x="1725684" y="3062916"/>
                  <a:pt x="1729943" y="3062510"/>
                </a:cubicBezTo>
                <a:close/>
                <a:moveTo>
                  <a:pt x="1421116" y="3027340"/>
                </a:moveTo>
                <a:cubicBezTo>
                  <a:pt x="1425653" y="3026295"/>
                  <a:pt x="1431268" y="3027731"/>
                  <a:pt x="1434202" y="3030857"/>
                </a:cubicBezTo>
                <a:cubicBezTo>
                  <a:pt x="1436946" y="3044446"/>
                  <a:pt x="1420359" y="3044956"/>
                  <a:pt x="1414489" y="3038704"/>
                </a:cubicBezTo>
                <a:cubicBezTo>
                  <a:pt x="1413117" y="3031910"/>
                  <a:pt x="1416578" y="3028385"/>
                  <a:pt x="1421116" y="3027340"/>
                </a:cubicBezTo>
                <a:close/>
                <a:moveTo>
                  <a:pt x="2250485" y="2996145"/>
                </a:moveTo>
                <a:lnTo>
                  <a:pt x="2250485" y="3028875"/>
                </a:lnTo>
                <a:lnTo>
                  <a:pt x="2243270" y="3023018"/>
                </a:lnTo>
                <a:cubicBezTo>
                  <a:pt x="2238899" y="3017954"/>
                  <a:pt x="2236060" y="3010888"/>
                  <a:pt x="2238006" y="2999277"/>
                </a:cubicBezTo>
                <a:close/>
                <a:moveTo>
                  <a:pt x="2097944" y="2975520"/>
                </a:moveTo>
                <a:cubicBezTo>
                  <a:pt x="2103694" y="2975353"/>
                  <a:pt x="2110153" y="2975895"/>
                  <a:pt x="2115831" y="2975671"/>
                </a:cubicBezTo>
                <a:cubicBezTo>
                  <a:pt x="2124955" y="2986772"/>
                  <a:pt x="2117043" y="3006103"/>
                  <a:pt x="2115831" y="3018991"/>
                </a:cubicBezTo>
                <a:cubicBezTo>
                  <a:pt x="2093310" y="3017842"/>
                  <a:pt x="2080423" y="3007188"/>
                  <a:pt x="2084315" y="2979627"/>
                </a:cubicBezTo>
                <a:cubicBezTo>
                  <a:pt x="2087154" y="2976565"/>
                  <a:pt x="2092194" y="2975688"/>
                  <a:pt x="2097944" y="2975520"/>
                </a:cubicBezTo>
                <a:close/>
                <a:moveTo>
                  <a:pt x="1840028" y="2944154"/>
                </a:moveTo>
                <a:cubicBezTo>
                  <a:pt x="1840092" y="2954617"/>
                  <a:pt x="1838560" y="2966675"/>
                  <a:pt x="1843983" y="2971715"/>
                </a:cubicBezTo>
                <a:cubicBezTo>
                  <a:pt x="1865165" y="2973374"/>
                  <a:pt x="1896617" y="2969610"/>
                  <a:pt x="1891259" y="3007188"/>
                </a:cubicBezTo>
                <a:cubicBezTo>
                  <a:pt x="1875500" y="3008463"/>
                  <a:pt x="1867844" y="3017906"/>
                  <a:pt x="1855787" y="3022946"/>
                </a:cubicBezTo>
                <a:cubicBezTo>
                  <a:pt x="1840985" y="3025944"/>
                  <a:pt x="1847173" y="3007889"/>
                  <a:pt x="1836072" y="3007188"/>
                </a:cubicBezTo>
                <a:cubicBezTo>
                  <a:pt x="1827140" y="3004316"/>
                  <a:pt x="1824333" y="2995321"/>
                  <a:pt x="1820314" y="2987473"/>
                </a:cubicBezTo>
                <a:cubicBezTo>
                  <a:pt x="1830841" y="2976946"/>
                  <a:pt x="1820442" y="2945557"/>
                  <a:pt x="1840028" y="2944154"/>
                </a:cubicBezTo>
                <a:close/>
                <a:moveTo>
                  <a:pt x="917941" y="2908618"/>
                </a:moveTo>
                <a:cubicBezTo>
                  <a:pt x="934656" y="2909192"/>
                  <a:pt x="937973" y="2922909"/>
                  <a:pt x="949521" y="2928396"/>
                </a:cubicBezTo>
                <a:cubicBezTo>
                  <a:pt x="947096" y="2945685"/>
                  <a:pt x="918897" y="2937136"/>
                  <a:pt x="906201" y="2944154"/>
                </a:cubicBezTo>
                <a:cubicBezTo>
                  <a:pt x="893569" y="2951236"/>
                  <a:pt x="897269" y="2974650"/>
                  <a:pt x="878640" y="2975671"/>
                </a:cubicBezTo>
                <a:cubicBezTo>
                  <a:pt x="861159" y="2978669"/>
                  <a:pt x="862754" y="2962656"/>
                  <a:pt x="854970" y="2955957"/>
                </a:cubicBezTo>
                <a:cubicBezTo>
                  <a:pt x="837425" y="2965973"/>
                  <a:pt x="821476" y="2977649"/>
                  <a:pt x="807696" y="2991429"/>
                </a:cubicBezTo>
                <a:cubicBezTo>
                  <a:pt x="754104" y="2993407"/>
                  <a:pt x="704277" y="2989260"/>
                  <a:pt x="642200" y="2991429"/>
                </a:cubicBezTo>
                <a:cubicBezTo>
                  <a:pt x="635948" y="2983263"/>
                  <a:pt x="628229" y="2976436"/>
                  <a:pt x="618531" y="2971715"/>
                </a:cubicBezTo>
                <a:cubicBezTo>
                  <a:pt x="599774" y="2969163"/>
                  <a:pt x="585101" y="2973757"/>
                  <a:pt x="571256" y="2979563"/>
                </a:cubicBezTo>
                <a:cubicBezTo>
                  <a:pt x="565514" y="2981987"/>
                  <a:pt x="560602" y="2990153"/>
                  <a:pt x="555498" y="2983454"/>
                </a:cubicBezTo>
                <a:cubicBezTo>
                  <a:pt x="550203" y="2971141"/>
                  <a:pt x="548608" y="2947216"/>
                  <a:pt x="559453" y="2940135"/>
                </a:cubicBezTo>
                <a:cubicBezTo>
                  <a:pt x="572723" y="2943963"/>
                  <a:pt x="582421" y="2951363"/>
                  <a:pt x="590970" y="2959848"/>
                </a:cubicBezTo>
                <a:cubicBezTo>
                  <a:pt x="602518" y="2959593"/>
                  <a:pt x="605644" y="2950853"/>
                  <a:pt x="610684" y="2944090"/>
                </a:cubicBezTo>
                <a:cubicBezTo>
                  <a:pt x="619807" y="2956021"/>
                  <a:pt x="634098" y="2962656"/>
                  <a:pt x="642200" y="2975607"/>
                </a:cubicBezTo>
                <a:cubicBezTo>
                  <a:pt x="688774" y="2968717"/>
                  <a:pt x="748171" y="2988813"/>
                  <a:pt x="784026" y="2959848"/>
                </a:cubicBezTo>
                <a:cubicBezTo>
                  <a:pt x="800167" y="2960231"/>
                  <a:pt x="816372" y="2960614"/>
                  <a:pt x="827345" y="2955893"/>
                </a:cubicBezTo>
                <a:cubicBezTo>
                  <a:pt x="835065" y="2941283"/>
                  <a:pt x="855353" y="2939241"/>
                  <a:pt x="862818" y="2924376"/>
                </a:cubicBezTo>
                <a:cubicBezTo>
                  <a:pt x="890187" y="2928140"/>
                  <a:pt x="901416" y="2915700"/>
                  <a:pt x="917941" y="2908618"/>
                </a:cubicBezTo>
                <a:close/>
                <a:moveTo>
                  <a:pt x="1745479" y="2904790"/>
                </a:moveTo>
                <a:cubicBezTo>
                  <a:pt x="1751284" y="2906832"/>
                  <a:pt x="1755431" y="2910596"/>
                  <a:pt x="1761237" y="2912638"/>
                </a:cubicBezTo>
                <a:cubicBezTo>
                  <a:pt x="1755367" y="2917231"/>
                  <a:pt x="1756580" y="2929034"/>
                  <a:pt x="1745479" y="2928396"/>
                </a:cubicBezTo>
                <a:cubicBezTo>
                  <a:pt x="1744266" y="2919209"/>
                  <a:pt x="1737759" y="2912127"/>
                  <a:pt x="1745479" y="2904790"/>
                </a:cubicBezTo>
                <a:close/>
                <a:moveTo>
                  <a:pt x="1993721" y="2889032"/>
                </a:moveTo>
                <a:cubicBezTo>
                  <a:pt x="2001504" y="2896752"/>
                  <a:pt x="1996208" y="2911489"/>
                  <a:pt x="1993721" y="2920549"/>
                </a:cubicBezTo>
                <a:cubicBezTo>
                  <a:pt x="1982811" y="2918890"/>
                  <a:pt x="1973368" y="2887565"/>
                  <a:pt x="1993721" y="2889032"/>
                </a:cubicBezTo>
                <a:close/>
                <a:moveTo>
                  <a:pt x="2013817" y="2837809"/>
                </a:moveTo>
                <a:cubicBezTo>
                  <a:pt x="2019400" y="2836939"/>
                  <a:pt x="2026162" y="2838694"/>
                  <a:pt x="2029192" y="2841756"/>
                </a:cubicBezTo>
                <a:cubicBezTo>
                  <a:pt x="2030277" y="2848136"/>
                  <a:pt x="2025429" y="2848519"/>
                  <a:pt x="2025237" y="2853559"/>
                </a:cubicBezTo>
                <a:cubicBezTo>
                  <a:pt x="2014072" y="2856813"/>
                  <a:pt x="2015029" y="2848008"/>
                  <a:pt x="2005523" y="2849603"/>
                </a:cubicBezTo>
                <a:cubicBezTo>
                  <a:pt x="2003833" y="2842171"/>
                  <a:pt x="2008235" y="2838678"/>
                  <a:pt x="2013817" y="2837809"/>
                </a:cubicBezTo>
                <a:close/>
                <a:moveTo>
                  <a:pt x="1150488" y="2802329"/>
                </a:moveTo>
                <a:cubicBezTo>
                  <a:pt x="1149786" y="2805646"/>
                  <a:pt x="1152019" y="2806029"/>
                  <a:pt x="1154444" y="2806284"/>
                </a:cubicBezTo>
                <a:cubicBezTo>
                  <a:pt x="1155655" y="2816684"/>
                  <a:pt x="1149021" y="2819236"/>
                  <a:pt x="1138685" y="2818087"/>
                </a:cubicBezTo>
                <a:cubicBezTo>
                  <a:pt x="1137601" y="2807816"/>
                  <a:pt x="1140153" y="2801180"/>
                  <a:pt x="1150488" y="2802329"/>
                </a:cubicBezTo>
                <a:close/>
                <a:moveTo>
                  <a:pt x="851015" y="2766856"/>
                </a:moveTo>
                <a:cubicBezTo>
                  <a:pt x="866455" y="2769089"/>
                  <a:pt x="865626" y="2795374"/>
                  <a:pt x="854971" y="2802328"/>
                </a:cubicBezTo>
                <a:cubicBezTo>
                  <a:pt x="841509" y="2798182"/>
                  <a:pt x="839724" y="2774448"/>
                  <a:pt x="851015" y="2766856"/>
                </a:cubicBezTo>
                <a:close/>
                <a:moveTo>
                  <a:pt x="350703" y="2759009"/>
                </a:moveTo>
                <a:cubicBezTo>
                  <a:pt x="390258" y="2772024"/>
                  <a:pt x="406272" y="2808453"/>
                  <a:pt x="421584" y="2845712"/>
                </a:cubicBezTo>
                <a:cubicBezTo>
                  <a:pt x="426241" y="2841118"/>
                  <a:pt x="435492" y="2841182"/>
                  <a:pt x="445253" y="2841757"/>
                </a:cubicBezTo>
                <a:cubicBezTo>
                  <a:pt x="442638" y="2857515"/>
                  <a:pt x="434918" y="2868169"/>
                  <a:pt x="433450" y="2885076"/>
                </a:cubicBezTo>
                <a:cubicBezTo>
                  <a:pt x="423625" y="2888394"/>
                  <a:pt x="412333" y="2890244"/>
                  <a:pt x="397979" y="2889032"/>
                </a:cubicBezTo>
                <a:cubicBezTo>
                  <a:pt x="397979" y="2875889"/>
                  <a:pt x="397979" y="2862746"/>
                  <a:pt x="397979" y="2849604"/>
                </a:cubicBezTo>
                <a:cubicBezTo>
                  <a:pt x="391535" y="2836333"/>
                  <a:pt x="381008" y="2827210"/>
                  <a:pt x="378264" y="2810240"/>
                </a:cubicBezTo>
                <a:cubicBezTo>
                  <a:pt x="369460" y="2792759"/>
                  <a:pt x="348087" y="2787846"/>
                  <a:pt x="350703" y="2759009"/>
                </a:cubicBezTo>
                <a:close/>
                <a:moveTo>
                  <a:pt x="523917" y="2751098"/>
                </a:moveTo>
                <a:cubicBezTo>
                  <a:pt x="533487" y="2749503"/>
                  <a:pt x="532594" y="2758307"/>
                  <a:pt x="543695" y="2755054"/>
                </a:cubicBezTo>
                <a:cubicBezTo>
                  <a:pt x="544779" y="2761434"/>
                  <a:pt x="539994" y="2761880"/>
                  <a:pt x="539739" y="2766856"/>
                </a:cubicBezTo>
                <a:cubicBezTo>
                  <a:pt x="522577" y="2773364"/>
                  <a:pt x="521301" y="2795757"/>
                  <a:pt x="500311" y="2798373"/>
                </a:cubicBezTo>
                <a:cubicBezTo>
                  <a:pt x="491571" y="2780254"/>
                  <a:pt x="520536" y="2769791"/>
                  <a:pt x="523917" y="2751098"/>
                </a:cubicBezTo>
                <a:close/>
                <a:moveTo>
                  <a:pt x="279758" y="2703823"/>
                </a:moveTo>
                <a:cubicBezTo>
                  <a:pt x="296920" y="2699166"/>
                  <a:pt x="296920" y="2739997"/>
                  <a:pt x="279758" y="2735340"/>
                </a:cubicBezTo>
                <a:cubicBezTo>
                  <a:pt x="273315" y="2722452"/>
                  <a:pt x="280652" y="2720283"/>
                  <a:pt x="279758" y="2703823"/>
                </a:cubicBezTo>
                <a:close/>
                <a:moveTo>
                  <a:pt x="286913" y="2649243"/>
                </a:moveTo>
                <a:cubicBezTo>
                  <a:pt x="290749" y="2650057"/>
                  <a:pt x="294816" y="2651987"/>
                  <a:pt x="299409" y="2652593"/>
                </a:cubicBezTo>
                <a:cubicBezTo>
                  <a:pt x="301323" y="2666565"/>
                  <a:pt x="272422" y="2670010"/>
                  <a:pt x="275803" y="2652593"/>
                </a:cubicBezTo>
                <a:cubicBezTo>
                  <a:pt x="279472" y="2648733"/>
                  <a:pt x="283077" y="2648430"/>
                  <a:pt x="286913" y="2649243"/>
                </a:cubicBezTo>
                <a:close/>
                <a:moveTo>
                  <a:pt x="342792" y="2648636"/>
                </a:moveTo>
                <a:cubicBezTo>
                  <a:pt x="342792" y="2653868"/>
                  <a:pt x="342792" y="2659163"/>
                  <a:pt x="342792" y="2664395"/>
                </a:cubicBezTo>
                <a:cubicBezTo>
                  <a:pt x="327862" y="2663565"/>
                  <a:pt x="307255" y="2668414"/>
                  <a:pt x="307319" y="2652592"/>
                </a:cubicBezTo>
                <a:cubicBezTo>
                  <a:pt x="317144" y="2649274"/>
                  <a:pt x="328437" y="2647424"/>
                  <a:pt x="342792" y="2648636"/>
                </a:cubicBezTo>
                <a:close/>
                <a:moveTo>
                  <a:pt x="945629" y="2471339"/>
                </a:moveTo>
                <a:cubicBezTo>
                  <a:pt x="950669" y="2476507"/>
                  <a:pt x="950669" y="2485885"/>
                  <a:pt x="945629" y="2491053"/>
                </a:cubicBezTo>
                <a:cubicBezTo>
                  <a:pt x="937399" y="2492712"/>
                  <a:pt x="935230" y="2488374"/>
                  <a:pt x="929871" y="2487098"/>
                </a:cubicBezTo>
                <a:cubicBezTo>
                  <a:pt x="930317" y="2477081"/>
                  <a:pt x="935612" y="2471850"/>
                  <a:pt x="945629" y="2471339"/>
                </a:cubicBezTo>
                <a:close/>
                <a:moveTo>
                  <a:pt x="985472" y="2459552"/>
                </a:moveTo>
                <a:cubicBezTo>
                  <a:pt x="991054" y="2458690"/>
                  <a:pt x="997817" y="2460461"/>
                  <a:pt x="1000815" y="2463491"/>
                </a:cubicBezTo>
                <a:cubicBezTo>
                  <a:pt x="1001900" y="2469871"/>
                  <a:pt x="997115" y="2470318"/>
                  <a:pt x="996860" y="2475358"/>
                </a:cubicBezTo>
                <a:cubicBezTo>
                  <a:pt x="985758" y="2478612"/>
                  <a:pt x="986651" y="2469807"/>
                  <a:pt x="977209" y="2471402"/>
                </a:cubicBezTo>
                <a:cubicBezTo>
                  <a:pt x="975487" y="2463906"/>
                  <a:pt x="979889" y="2460413"/>
                  <a:pt x="985472" y="2459552"/>
                </a:cubicBezTo>
                <a:close/>
                <a:moveTo>
                  <a:pt x="220681" y="2286194"/>
                </a:moveTo>
                <a:cubicBezTo>
                  <a:pt x="219979" y="2290723"/>
                  <a:pt x="221510" y="2293148"/>
                  <a:pt x="224573" y="2294041"/>
                </a:cubicBezTo>
                <a:cubicBezTo>
                  <a:pt x="222340" y="2307056"/>
                  <a:pt x="209708" y="2299719"/>
                  <a:pt x="200967" y="2297997"/>
                </a:cubicBezTo>
                <a:cubicBezTo>
                  <a:pt x="200392" y="2286960"/>
                  <a:pt x="210600" y="2286641"/>
                  <a:pt x="220681" y="2286194"/>
                </a:cubicBezTo>
                <a:close/>
                <a:moveTo>
                  <a:pt x="488573" y="2227052"/>
                </a:moveTo>
                <a:cubicBezTo>
                  <a:pt x="499930" y="2227754"/>
                  <a:pt x="507649" y="2252380"/>
                  <a:pt x="488573" y="2250722"/>
                </a:cubicBezTo>
                <a:cubicBezTo>
                  <a:pt x="480918" y="2243385"/>
                  <a:pt x="487361" y="2236303"/>
                  <a:pt x="488573" y="2227052"/>
                </a:cubicBezTo>
                <a:close/>
                <a:moveTo>
                  <a:pt x="1063849" y="2219205"/>
                </a:moveTo>
                <a:cubicBezTo>
                  <a:pt x="1047388" y="2217228"/>
                  <a:pt x="1055555" y="2239812"/>
                  <a:pt x="1040243" y="2238919"/>
                </a:cubicBezTo>
                <a:cubicBezTo>
                  <a:pt x="1040243" y="2246767"/>
                  <a:pt x="1040243" y="2254678"/>
                  <a:pt x="1040243" y="2262525"/>
                </a:cubicBezTo>
                <a:cubicBezTo>
                  <a:pt x="1045475" y="2262525"/>
                  <a:pt x="1050706" y="2262525"/>
                  <a:pt x="1056001" y="2262525"/>
                </a:cubicBezTo>
                <a:cubicBezTo>
                  <a:pt x="1057341" y="2247660"/>
                  <a:pt x="1071058" y="2230306"/>
                  <a:pt x="1063849" y="2219205"/>
                </a:cubicBezTo>
                <a:close/>
                <a:moveTo>
                  <a:pt x="90594" y="2199427"/>
                </a:moveTo>
                <a:cubicBezTo>
                  <a:pt x="105842" y="2202681"/>
                  <a:pt x="107373" y="2219460"/>
                  <a:pt x="122110" y="2223097"/>
                </a:cubicBezTo>
                <a:cubicBezTo>
                  <a:pt x="116688" y="2234709"/>
                  <a:pt x="103928" y="2239047"/>
                  <a:pt x="98441" y="2250658"/>
                </a:cubicBezTo>
                <a:cubicBezTo>
                  <a:pt x="87404" y="2238090"/>
                  <a:pt x="65011" y="2236814"/>
                  <a:pt x="70880" y="2207339"/>
                </a:cubicBezTo>
                <a:cubicBezTo>
                  <a:pt x="78408" y="2205616"/>
                  <a:pt x="80769" y="2198853"/>
                  <a:pt x="90594" y="2199427"/>
                </a:cubicBezTo>
                <a:close/>
                <a:moveTo>
                  <a:pt x="384246" y="2182313"/>
                </a:moveTo>
                <a:cubicBezTo>
                  <a:pt x="389062" y="2181037"/>
                  <a:pt x="393831" y="2182201"/>
                  <a:pt x="397914" y="2187688"/>
                </a:cubicBezTo>
                <a:cubicBezTo>
                  <a:pt x="395809" y="2190814"/>
                  <a:pt x="393831" y="2194068"/>
                  <a:pt x="393959" y="2199491"/>
                </a:cubicBezTo>
                <a:cubicBezTo>
                  <a:pt x="381582" y="2201405"/>
                  <a:pt x="378583" y="2193876"/>
                  <a:pt x="370289" y="2191580"/>
                </a:cubicBezTo>
                <a:cubicBezTo>
                  <a:pt x="374564" y="2187305"/>
                  <a:pt x="379429" y="2183589"/>
                  <a:pt x="384246" y="2182313"/>
                </a:cubicBezTo>
                <a:close/>
                <a:moveTo>
                  <a:pt x="8110" y="2132646"/>
                </a:moveTo>
                <a:cubicBezTo>
                  <a:pt x="12361" y="2132247"/>
                  <a:pt x="17194" y="2133778"/>
                  <a:pt x="19714" y="2136458"/>
                </a:cubicBezTo>
                <a:cubicBezTo>
                  <a:pt x="14801" y="2148516"/>
                  <a:pt x="8230" y="2149026"/>
                  <a:pt x="0" y="2140413"/>
                </a:cubicBezTo>
                <a:cubicBezTo>
                  <a:pt x="191" y="2135373"/>
                  <a:pt x="3859" y="2133044"/>
                  <a:pt x="8110" y="2132646"/>
                </a:cubicBezTo>
                <a:close/>
                <a:moveTo>
                  <a:pt x="2068557" y="2132502"/>
                </a:moveTo>
                <a:cubicBezTo>
                  <a:pt x="2060071" y="2142391"/>
                  <a:pt x="2052415" y="2153110"/>
                  <a:pt x="2044950" y="2164019"/>
                </a:cubicBezTo>
                <a:cubicBezTo>
                  <a:pt x="2037039" y="2164019"/>
                  <a:pt x="2029192" y="2164019"/>
                  <a:pt x="2021345" y="2164019"/>
                </a:cubicBezTo>
                <a:cubicBezTo>
                  <a:pt x="2014072" y="2173844"/>
                  <a:pt x="2018538" y="2195408"/>
                  <a:pt x="2005587" y="2199491"/>
                </a:cubicBezTo>
                <a:cubicBezTo>
                  <a:pt x="1983257" y="2199491"/>
                  <a:pt x="1960928" y="2199491"/>
                  <a:pt x="1938598" y="2199491"/>
                </a:cubicBezTo>
                <a:cubicBezTo>
                  <a:pt x="1925966" y="2195089"/>
                  <a:pt x="1938087" y="2165869"/>
                  <a:pt x="1918883" y="2167975"/>
                </a:cubicBezTo>
                <a:cubicBezTo>
                  <a:pt x="1898149" y="2181181"/>
                  <a:pt x="1908230" y="2194579"/>
                  <a:pt x="1914928" y="2215250"/>
                </a:cubicBezTo>
                <a:cubicBezTo>
                  <a:pt x="1927369" y="2213336"/>
                  <a:pt x="1928836" y="2222331"/>
                  <a:pt x="1942490" y="2219205"/>
                </a:cubicBezTo>
                <a:cubicBezTo>
                  <a:pt x="1946891" y="2229222"/>
                  <a:pt x="1952187" y="2238409"/>
                  <a:pt x="1958248" y="2246767"/>
                </a:cubicBezTo>
                <a:cubicBezTo>
                  <a:pt x="1970944" y="2253784"/>
                  <a:pt x="1999143" y="2245235"/>
                  <a:pt x="2001568" y="2262525"/>
                </a:cubicBezTo>
                <a:cubicBezTo>
                  <a:pt x="1997037" y="2277645"/>
                  <a:pt x="1985426" y="2285748"/>
                  <a:pt x="1966095" y="2286194"/>
                </a:cubicBezTo>
                <a:cubicBezTo>
                  <a:pt x="1961055" y="2292957"/>
                  <a:pt x="1957928" y="2301698"/>
                  <a:pt x="1946381" y="2301953"/>
                </a:cubicBezTo>
                <a:cubicBezTo>
                  <a:pt x="1913588" y="2298061"/>
                  <a:pt x="1900446" y="2313820"/>
                  <a:pt x="1879392" y="2321667"/>
                </a:cubicBezTo>
                <a:cubicBezTo>
                  <a:pt x="1868036" y="2322113"/>
                  <a:pt x="1853617" y="2319497"/>
                  <a:pt x="1847875" y="2325622"/>
                </a:cubicBezTo>
                <a:cubicBezTo>
                  <a:pt x="1841751" y="2348399"/>
                  <a:pt x="1839518" y="2398991"/>
                  <a:pt x="1851831" y="2416281"/>
                </a:cubicBezTo>
                <a:cubicBezTo>
                  <a:pt x="1874033" y="2418769"/>
                  <a:pt x="1882646" y="2407732"/>
                  <a:pt x="1895150" y="2400522"/>
                </a:cubicBezTo>
                <a:cubicBezTo>
                  <a:pt x="1904848" y="2384891"/>
                  <a:pt x="1888515" y="2362881"/>
                  <a:pt x="1902998" y="2357139"/>
                </a:cubicBezTo>
                <a:cubicBezTo>
                  <a:pt x="1919586" y="2354970"/>
                  <a:pt x="1901084" y="2387954"/>
                  <a:pt x="1918757" y="2384764"/>
                </a:cubicBezTo>
                <a:cubicBezTo>
                  <a:pt x="1922393" y="2393185"/>
                  <a:pt x="1934579" y="2377363"/>
                  <a:pt x="1930559" y="2365050"/>
                </a:cubicBezTo>
                <a:cubicBezTo>
                  <a:pt x="1946381" y="2353375"/>
                  <a:pt x="1955249" y="2334618"/>
                  <a:pt x="1973878" y="2325622"/>
                </a:cubicBezTo>
                <a:cubicBezTo>
                  <a:pt x="1997484" y="2319051"/>
                  <a:pt x="2009861" y="2301187"/>
                  <a:pt x="2036912" y="2298061"/>
                </a:cubicBezTo>
                <a:cubicBezTo>
                  <a:pt x="2038507" y="2275476"/>
                  <a:pt x="2023196" y="2269734"/>
                  <a:pt x="2013306" y="2258633"/>
                </a:cubicBezTo>
                <a:cubicBezTo>
                  <a:pt x="2062241" y="2230306"/>
                  <a:pt x="2091780" y="2283642"/>
                  <a:pt x="2131526" y="2290150"/>
                </a:cubicBezTo>
                <a:cubicBezTo>
                  <a:pt x="2129166" y="2283132"/>
                  <a:pt x="2143137" y="2273817"/>
                  <a:pt x="2131526" y="2270436"/>
                </a:cubicBezTo>
                <a:cubicBezTo>
                  <a:pt x="2129931" y="2262844"/>
                  <a:pt x="2116278" y="2267310"/>
                  <a:pt x="2119724" y="2254678"/>
                </a:cubicBezTo>
                <a:cubicBezTo>
                  <a:pt x="2119468" y="2237388"/>
                  <a:pt x="2116980" y="2217738"/>
                  <a:pt x="2131526" y="2215250"/>
                </a:cubicBezTo>
                <a:cubicBezTo>
                  <a:pt x="2137459" y="2223799"/>
                  <a:pt x="2151240" y="2224437"/>
                  <a:pt x="2151240" y="2238919"/>
                </a:cubicBezTo>
                <a:cubicBezTo>
                  <a:pt x="2154685" y="2254167"/>
                  <a:pt x="2141606" y="2252955"/>
                  <a:pt x="2139437" y="2262525"/>
                </a:cubicBezTo>
                <a:cubicBezTo>
                  <a:pt x="2155387" y="2263673"/>
                  <a:pt x="2166807" y="2269288"/>
                  <a:pt x="2182757" y="2270436"/>
                </a:cubicBezTo>
                <a:cubicBezTo>
                  <a:pt x="2184671" y="2285620"/>
                  <a:pt x="2203109" y="2284217"/>
                  <a:pt x="2210318" y="2294042"/>
                </a:cubicBezTo>
                <a:cubicBezTo>
                  <a:pt x="2207702" y="2302335"/>
                  <a:pt x="2199919" y="2311586"/>
                  <a:pt x="2206362" y="2317711"/>
                </a:cubicBezTo>
                <a:cubicBezTo>
                  <a:pt x="2225885" y="2319115"/>
                  <a:pt x="2235008" y="2306738"/>
                  <a:pt x="2237879" y="2294042"/>
                </a:cubicBezTo>
                <a:cubicBezTo>
                  <a:pt x="2242217" y="2275093"/>
                  <a:pt x="2224163" y="2257612"/>
                  <a:pt x="2222121" y="2242811"/>
                </a:cubicBezTo>
                <a:cubicBezTo>
                  <a:pt x="2235774" y="2230689"/>
                  <a:pt x="2247066" y="2211422"/>
                  <a:pt x="2238006" y="2187689"/>
                </a:cubicBezTo>
                <a:cubicBezTo>
                  <a:pt x="2214401" y="2190304"/>
                  <a:pt x="2203364" y="2205552"/>
                  <a:pt x="2171017" y="2199491"/>
                </a:cubicBezTo>
                <a:cubicBezTo>
                  <a:pt x="2161703" y="2186476"/>
                  <a:pt x="2156344" y="2169506"/>
                  <a:pt x="2151304" y="2152216"/>
                </a:cubicBezTo>
                <a:cubicBezTo>
                  <a:pt x="2132993" y="2149473"/>
                  <a:pt x="2122786" y="2138691"/>
                  <a:pt x="2107984" y="2132502"/>
                </a:cubicBezTo>
                <a:cubicBezTo>
                  <a:pt x="2094842" y="2132502"/>
                  <a:pt x="2081699" y="2132502"/>
                  <a:pt x="2068557" y="2132502"/>
                </a:cubicBezTo>
                <a:close/>
                <a:moveTo>
                  <a:pt x="569406" y="2131641"/>
                </a:moveTo>
                <a:cubicBezTo>
                  <a:pt x="580348" y="2132406"/>
                  <a:pt x="589280" y="2136745"/>
                  <a:pt x="587014" y="2148261"/>
                </a:cubicBezTo>
                <a:cubicBezTo>
                  <a:pt x="586887" y="2174035"/>
                  <a:pt x="527426" y="2169825"/>
                  <a:pt x="539740" y="2136458"/>
                </a:cubicBezTo>
                <a:cubicBezTo>
                  <a:pt x="545514" y="2133682"/>
                  <a:pt x="558465" y="2130875"/>
                  <a:pt x="569406" y="2131641"/>
                </a:cubicBezTo>
                <a:close/>
                <a:moveTo>
                  <a:pt x="197011" y="2112788"/>
                </a:moveTo>
                <a:cubicBezTo>
                  <a:pt x="215704" y="2114447"/>
                  <a:pt x="228082" y="2152854"/>
                  <a:pt x="193055" y="2144305"/>
                </a:cubicBezTo>
                <a:cubicBezTo>
                  <a:pt x="193566" y="2132948"/>
                  <a:pt x="190886" y="2118530"/>
                  <a:pt x="197011" y="2112788"/>
                </a:cubicBezTo>
                <a:close/>
                <a:moveTo>
                  <a:pt x="496420" y="2061558"/>
                </a:moveTo>
                <a:cubicBezTo>
                  <a:pt x="502736" y="2069851"/>
                  <a:pt x="505288" y="2099582"/>
                  <a:pt x="484617" y="2093074"/>
                </a:cubicBezTo>
                <a:cubicBezTo>
                  <a:pt x="485765" y="2079868"/>
                  <a:pt x="479322" y="2058942"/>
                  <a:pt x="496420" y="2061558"/>
                </a:cubicBezTo>
                <a:close/>
                <a:moveTo>
                  <a:pt x="394022" y="2053710"/>
                </a:moveTo>
                <a:cubicBezTo>
                  <a:pt x="394405" y="2063790"/>
                  <a:pt x="408696" y="2060026"/>
                  <a:pt x="413737" y="2065513"/>
                </a:cubicBezTo>
                <a:cubicBezTo>
                  <a:pt x="420818" y="2085928"/>
                  <a:pt x="414311" y="2105387"/>
                  <a:pt x="409781" y="2124591"/>
                </a:cubicBezTo>
                <a:cubicBezTo>
                  <a:pt x="389876" y="2136393"/>
                  <a:pt x="357976" y="2133969"/>
                  <a:pt x="346748" y="2116744"/>
                </a:cubicBezTo>
                <a:cubicBezTo>
                  <a:pt x="346684" y="2099582"/>
                  <a:pt x="345407" y="2081271"/>
                  <a:pt x="350703" y="2069468"/>
                </a:cubicBezTo>
                <a:cubicBezTo>
                  <a:pt x="366972" y="2066023"/>
                  <a:pt x="377754" y="2057155"/>
                  <a:pt x="394022" y="2053710"/>
                </a:cubicBezTo>
                <a:close/>
                <a:moveTo>
                  <a:pt x="2056754" y="1974919"/>
                </a:moveTo>
                <a:cubicBezTo>
                  <a:pt x="2045525" y="2007010"/>
                  <a:pt x="2055414" y="2060346"/>
                  <a:pt x="2040995" y="2089183"/>
                </a:cubicBezTo>
                <a:cubicBezTo>
                  <a:pt x="2052925" y="2110300"/>
                  <a:pt x="2086229" y="2106409"/>
                  <a:pt x="2096117" y="2085291"/>
                </a:cubicBezTo>
                <a:cubicBezTo>
                  <a:pt x="2081061" y="2077954"/>
                  <a:pt x="2084761" y="2051924"/>
                  <a:pt x="2084315" y="2030041"/>
                </a:cubicBezTo>
                <a:cubicBezTo>
                  <a:pt x="2072448" y="2014347"/>
                  <a:pt x="2073660" y="1985509"/>
                  <a:pt x="2056754" y="1974919"/>
                </a:cubicBezTo>
                <a:close/>
                <a:moveTo>
                  <a:pt x="1989765" y="1967007"/>
                </a:moveTo>
                <a:cubicBezTo>
                  <a:pt x="1985107" y="1985956"/>
                  <a:pt x="1970306" y="1994888"/>
                  <a:pt x="1954292" y="2002480"/>
                </a:cubicBezTo>
                <a:cubicBezTo>
                  <a:pt x="1947211" y="2024299"/>
                  <a:pt x="1934515" y="2040440"/>
                  <a:pt x="1914864" y="2049755"/>
                </a:cubicBezTo>
                <a:cubicBezTo>
                  <a:pt x="1915375" y="2064939"/>
                  <a:pt x="1911802" y="2084334"/>
                  <a:pt x="1922776" y="2089119"/>
                </a:cubicBezTo>
                <a:cubicBezTo>
                  <a:pt x="1931963" y="2071638"/>
                  <a:pt x="1969987" y="2076934"/>
                  <a:pt x="1989765" y="2081272"/>
                </a:cubicBezTo>
                <a:cubicBezTo>
                  <a:pt x="2023961" y="2065194"/>
                  <a:pt x="2028682" y="1981235"/>
                  <a:pt x="1989765" y="1967007"/>
                </a:cubicBezTo>
                <a:close/>
                <a:moveTo>
                  <a:pt x="1781572" y="1854937"/>
                </a:moveTo>
                <a:cubicBezTo>
                  <a:pt x="1777090" y="1855694"/>
                  <a:pt x="1773709" y="1859666"/>
                  <a:pt x="1773039" y="1868502"/>
                </a:cubicBezTo>
                <a:cubicBezTo>
                  <a:pt x="1782609" y="1880815"/>
                  <a:pt x="1790456" y="1871500"/>
                  <a:pt x="1796709" y="1860655"/>
                </a:cubicBezTo>
                <a:cubicBezTo>
                  <a:pt x="1791636" y="1856635"/>
                  <a:pt x="1786054" y="1854179"/>
                  <a:pt x="1781572" y="1854937"/>
                </a:cubicBezTo>
                <a:close/>
                <a:moveTo>
                  <a:pt x="1820314" y="1848788"/>
                </a:moveTo>
                <a:cubicBezTo>
                  <a:pt x="1807682" y="1847703"/>
                  <a:pt x="1805959" y="1866014"/>
                  <a:pt x="1812403" y="1872394"/>
                </a:cubicBezTo>
                <a:cubicBezTo>
                  <a:pt x="1827332" y="1875839"/>
                  <a:pt x="1826375" y="1854785"/>
                  <a:pt x="1820314" y="1848788"/>
                </a:cubicBezTo>
                <a:close/>
                <a:moveTo>
                  <a:pt x="106353" y="1703007"/>
                </a:moveTo>
                <a:cubicBezTo>
                  <a:pt x="122048" y="1709578"/>
                  <a:pt x="132510" y="1721509"/>
                  <a:pt x="153628" y="1722721"/>
                </a:cubicBezTo>
                <a:cubicBezTo>
                  <a:pt x="153309" y="1734779"/>
                  <a:pt x="167026" y="1733056"/>
                  <a:pt x="173342" y="1738479"/>
                </a:cubicBezTo>
                <a:cubicBezTo>
                  <a:pt x="176851" y="1741478"/>
                  <a:pt x="182912" y="1750920"/>
                  <a:pt x="189100" y="1758193"/>
                </a:cubicBezTo>
                <a:cubicBezTo>
                  <a:pt x="198989" y="1769869"/>
                  <a:pt x="210983" y="1777269"/>
                  <a:pt x="208814" y="1801513"/>
                </a:cubicBezTo>
                <a:cubicBezTo>
                  <a:pt x="234398" y="1803554"/>
                  <a:pt x="247349" y="1818165"/>
                  <a:pt x="271848" y="1821227"/>
                </a:cubicBezTo>
                <a:cubicBezTo>
                  <a:pt x="281482" y="1839154"/>
                  <a:pt x="298579" y="1849618"/>
                  <a:pt x="311275" y="1864546"/>
                </a:cubicBezTo>
                <a:cubicBezTo>
                  <a:pt x="309362" y="1876987"/>
                  <a:pt x="318357" y="1878454"/>
                  <a:pt x="315231" y="1892108"/>
                </a:cubicBezTo>
                <a:cubicBezTo>
                  <a:pt x="341070" y="1919350"/>
                  <a:pt x="312488" y="1966051"/>
                  <a:pt x="311275" y="2002416"/>
                </a:cubicBezTo>
                <a:cubicBezTo>
                  <a:pt x="281418" y="2015942"/>
                  <a:pt x="275740" y="2053583"/>
                  <a:pt x="224573" y="2045736"/>
                </a:cubicBezTo>
                <a:cubicBezTo>
                  <a:pt x="205561" y="2045098"/>
                  <a:pt x="207666" y="2065577"/>
                  <a:pt x="185208" y="2061494"/>
                </a:cubicBezTo>
                <a:cubicBezTo>
                  <a:pt x="167536" y="2075466"/>
                  <a:pt x="158923" y="2098434"/>
                  <a:pt x="149737" y="2120700"/>
                </a:cubicBezTo>
                <a:cubicBezTo>
                  <a:pt x="144505" y="2116680"/>
                  <a:pt x="135190" y="2116808"/>
                  <a:pt x="130023" y="2112853"/>
                </a:cubicBezTo>
                <a:cubicBezTo>
                  <a:pt x="121856" y="2115149"/>
                  <a:pt x="116561" y="2120444"/>
                  <a:pt x="114264" y="2128611"/>
                </a:cubicBezTo>
                <a:cubicBezTo>
                  <a:pt x="104439" y="2125293"/>
                  <a:pt x="93147" y="2123443"/>
                  <a:pt x="78792" y="2124655"/>
                </a:cubicBezTo>
                <a:cubicBezTo>
                  <a:pt x="88298" y="2119679"/>
                  <a:pt x="99718" y="2116680"/>
                  <a:pt x="106353" y="2108897"/>
                </a:cubicBezTo>
                <a:cubicBezTo>
                  <a:pt x="87787" y="2105133"/>
                  <a:pt x="89701" y="2080889"/>
                  <a:pt x="70881" y="2077380"/>
                </a:cubicBezTo>
                <a:cubicBezTo>
                  <a:pt x="70881" y="2055050"/>
                  <a:pt x="70881" y="2032721"/>
                  <a:pt x="70881" y="2010391"/>
                </a:cubicBezTo>
                <a:cubicBezTo>
                  <a:pt x="71710" y="1993803"/>
                  <a:pt x="55888" y="1993867"/>
                  <a:pt x="55122" y="1978874"/>
                </a:cubicBezTo>
                <a:cubicBezTo>
                  <a:pt x="68711" y="1961010"/>
                  <a:pt x="69541" y="1930259"/>
                  <a:pt x="74836" y="1903974"/>
                </a:cubicBezTo>
                <a:cubicBezTo>
                  <a:pt x="88936" y="1894468"/>
                  <a:pt x="102206" y="1884069"/>
                  <a:pt x="114264" y="1872457"/>
                </a:cubicBezTo>
                <a:cubicBezTo>
                  <a:pt x="130725" y="1870416"/>
                  <a:pt x="140932" y="1874690"/>
                  <a:pt x="149737" y="1880369"/>
                </a:cubicBezTo>
                <a:cubicBezTo>
                  <a:pt x="165814" y="1854402"/>
                  <a:pt x="133914" y="1854721"/>
                  <a:pt x="110308" y="1856699"/>
                </a:cubicBezTo>
                <a:cubicBezTo>
                  <a:pt x="92062" y="1844769"/>
                  <a:pt x="84470" y="1822120"/>
                  <a:pt x="78792" y="1797621"/>
                </a:cubicBezTo>
                <a:cubicBezTo>
                  <a:pt x="93274" y="1776631"/>
                  <a:pt x="78984" y="1726804"/>
                  <a:pt x="94550" y="1706963"/>
                </a:cubicBezTo>
                <a:cubicBezTo>
                  <a:pt x="100165" y="1707345"/>
                  <a:pt x="105715" y="1707601"/>
                  <a:pt x="106353" y="1703007"/>
                </a:cubicBezTo>
                <a:close/>
                <a:moveTo>
                  <a:pt x="1174157" y="1699051"/>
                </a:moveTo>
                <a:cubicBezTo>
                  <a:pt x="1189087" y="1695606"/>
                  <a:pt x="1192659" y="1712130"/>
                  <a:pt x="1185960" y="1718765"/>
                </a:cubicBezTo>
                <a:cubicBezTo>
                  <a:pt x="1173647" y="1720551"/>
                  <a:pt x="1173392" y="1710344"/>
                  <a:pt x="1174157" y="1699051"/>
                </a:cubicBezTo>
                <a:close/>
                <a:moveTo>
                  <a:pt x="1178049" y="1620324"/>
                </a:moveTo>
                <a:cubicBezTo>
                  <a:pt x="1172371" y="1651713"/>
                  <a:pt x="1182707" y="1691332"/>
                  <a:pt x="1146532" y="1699115"/>
                </a:cubicBezTo>
                <a:cubicBezTo>
                  <a:pt x="1124330" y="1680039"/>
                  <a:pt x="1100724" y="1709196"/>
                  <a:pt x="1118971" y="1730632"/>
                </a:cubicBezTo>
                <a:cubicBezTo>
                  <a:pt x="1138302" y="1734205"/>
                  <a:pt x="1137473" y="1717617"/>
                  <a:pt x="1158399" y="1722785"/>
                </a:cubicBezTo>
                <a:cubicBezTo>
                  <a:pt x="1170138" y="1722849"/>
                  <a:pt x="1171797" y="1732993"/>
                  <a:pt x="1182004" y="1734588"/>
                </a:cubicBezTo>
                <a:cubicBezTo>
                  <a:pt x="1185960" y="1729356"/>
                  <a:pt x="1188512" y="1722721"/>
                  <a:pt x="1193808" y="1718829"/>
                </a:cubicBezTo>
                <a:cubicBezTo>
                  <a:pt x="1206886" y="1710918"/>
                  <a:pt x="1217413" y="1700391"/>
                  <a:pt x="1225324" y="1687313"/>
                </a:cubicBezTo>
                <a:cubicBezTo>
                  <a:pt x="1203122" y="1673723"/>
                  <a:pt x="1229343" y="1653180"/>
                  <a:pt x="1237127" y="1636082"/>
                </a:cubicBezTo>
                <a:cubicBezTo>
                  <a:pt x="1226791" y="1631935"/>
                  <a:pt x="1213011" y="1631297"/>
                  <a:pt x="1197763" y="1632126"/>
                </a:cubicBezTo>
                <a:cubicBezTo>
                  <a:pt x="1188448" y="1630914"/>
                  <a:pt x="1190426" y="1618410"/>
                  <a:pt x="1178049" y="1620324"/>
                </a:cubicBezTo>
                <a:close/>
                <a:moveTo>
                  <a:pt x="2178865" y="1612413"/>
                </a:moveTo>
                <a:cubicBezTo>
                  <a:pt x="2172485" y="1621791"/>
                  <a:pt x="2168019" y="1633083"/>
                  <a:pt x="2155195" y="1636018"/>
                </a:cubicBezTo>
                <a:cubicBezTo>
                  <a:pt x="2157110" y="1654456"/>
                  <a:pt x="2159853" y="1661665"/>
                  <a:pt x="2151240" y="1675446"/>
                </a:cubicBezTo>
                <a:cubicBezTo>
                  <a:pt x="2159215" y="1687249"/>
                  <a:pt x="2190604" y="1686164"/>
                  <a:pt x="2194560" y="1671490"/>
                </a:cubicBezTo>
                <a:cubicBezTo>
                  <a:pt x="2183139" y="1665940"/>
                  <a:pt x="2182118" y="1649863"/>
                  <a:pt x="2174909" y="1639973"/>
                </a:cubicBezTo>
                <a:cubicBezTo>
                  <a:pt x="2186074" y="1639591"/>
                  <a:pt x="2193411" y="1615220"/>
                  <a:pt x="2178865" y="1612413"/>
                </a:cubicBezTo>
                <a:close/>
                <a:moveTo>
                  <a:pt x="1059830" y="1580896"/>
                </a:moveTo>
                <a:cubicBezTo>
                  <a:pt x="1047708" y="1588551"/>
                  <a:pt x="1041966" y="1602460"/>
                  <a:pt x="1032268" y="1612413"/>
                </a:cubicBezTo>
                <a:cubicBezTo>
                  <a:pt x="1027228" y="1617899"/>
                  <a:pt x="1012937" y="1614135"/>
                  <a:pt x="1012554" y="1624215"/>
                </a:cubicBezTo>
                <a:cubicBezTo>
                  <a:pt x="1018934" y="1630978"/>
                  <a:pt x="1029014" y="1633976"/>
                  <a:pt x="1044071" y="1632062"/>
                </a:cubicBezTo>
                <a:cubicBezTo>
                  <a:pt x="1063338" y="1648268"/>
                  <a:pt x="1074822" y="1672256"/>
                  <a:pt x="1099257" y="1683293"/>
                </a:cubicBezTo>
                <a:cubicBezTo>
                  <a:pt x="1111379" y="1675127"/>
                  <a:pt x="1099576" y="1657710"/>
                  <a:pt x="1103213" y="1636018"/>
                </a:cubicBezTo>
                <a:cubicBezTo>
                  <a:pt x="1109274" y="1631616"/>
                  <a:pt x="1112910" y="1624726"/>
                  <a:pt x="1118971" y="1620260"/>
                </a:cubicBezTo>
                <a:cubicBezTo>
                  <a:pt x="1118971" y="1613688"/>
                  <a:pt x="1118971" y="1607117"/>
                  <a:pt x="1118971" y="1600546"/>
                </a:cubicBezTo>
                <a:cubicBezTo>
                  <a:pt x="1112464" y="1591295"/>
                  <a:pt x="1095939" y="1591997"/>
                  <a:pt x="1079543" y="1592699"/>
                </a:cubicBezTo>
                <a:cubicBezTo>
                  <a:pt x="1070292" y="1591486"/>
                  <a:pt x="1072206" y="1578982"/>
                  <a:pt x="1059830" y="1580896"/>
                </a:cubicBezTo>
                <a:close/>
                <a:moveTo>
                  <a:pt x="1540556" y="1561182"/>
                </a:moveTo>
                <a:cubicBezTo>
                  <a:pt x="1551019" y="1566477"/>
                  <a:pt x="1569138" y="1564117"/>
                  <a:pt x="1572072" y="1576941"/>
                </a:cubicBezTo>
                <a:cubicBezTo>
                  <a:pt x="1589362" y="1581087"/>
                  <a:pt x="1585023" y="1563606"/>
                  <a:pt x="1599698" y="1565138"/>
                </a:cubicBezTo>
                <a:cubicBezTo>
                  <a:pt x="1600080" y="1583065"/>
                  <a:pt x="1625791" y="1575792"/>
                  <a:pt x="1619347" y="1600546"/>
                </a:cubicBezTo>
                <a:cubicBezTo>
                  <a:pt x="1599952" y="1617708"/>
                  <a:pt x="1574560" y="1622748"/>
                  <a:pt x="1540556" y="1616304"/>
                </a:cubicBezTo>
                <a:cubicBezTo>
                  <a:pt x="1535005" y="1606096"/>
                  <a:pt x="1527285" y="1598122"/>
                  <a:pt x="1520842" y="1588743"/>
                </a:cubicBezTo>
                <a:cubicBezTo>
                  <a:pt x="1523777" y="1575983"/>
                  <a:pt x="1535835" y="1572219"/>
                  <a:pt x="1540556" y="1561182"/>
                </a:cubicBezTo>
                <a:close/>
                <a:moveTo>
                  <a:pt x="903355" y="1547034"/>
                </a:moveTo>
                <a:cubicBezTo>
                  <a:pt x="904974" y="1546173"/>
                  <a:pt x="906234" y="1546093"/>
                  <a:pt x="910157" y="1549379"/>
                </a:cubicBezTo>
                <a:cubicBezTo>
                  <a:pt x="910157" y="1551995"/>
                  <a:pt x="910157" y="1554674"/>
                  <a:pt x="910157" y="1557290"/>
                </a:cubicBezTo>
                <a:cubicBezTo>
                  <a:pt x="902310" y="1563861"/>
                  <a:pt x="905118" y="1556907"/>
                  <a:pt x="894399" y="1557290"/>
                </a:cubicBezTo>
                <a:cubicBezTo>
                  <a:pt x="894399" y="1554674"/>
                  <a:pt x="894399" y="1552059"/>
                  <a:pt x="894399" y="1549379"/>
                </a:cubicBezTo>
                <a:cubicBezTo>
                  <a:pt x="899759" y="1549538"/>
                  <a:pt x="901736" y="1547896"/>
                  <a:pt x="903355" y="1547034"/>
                </a:cubicBezTo>
                <a:close/>
                <a:moveTo>
                  <a:pt x="1293321" y="1509003"/>
                </a:moveTo>
                <a:cubicBezTo>
                  <a:pt x="1288182" y="1507455"/>
                  <a:pt x="1282760" y="1507367"/>
                  <a:pt x="1276619" y="1509951"/>
                </a:cubicBezTo>
                <a:cubicBezTo>
                  <a:pt x="1272536" y="1532408"/>
                  <a:pt x="1292951" y="1530367"/>
                  <a:pt x="1292377" y="1549315"/>
                </a:cubicBezTo>
                <a:cubicBezTo>
                  <a:pt x="1292377" y="1567689"/>
                  <a:pt x="1292377" y="1586064"/>
                  <a:pt x="1292377" y="1604438"/>
                </a:cubicBezTo>
                <a:cubicBezTo>
                  <a:pt x="1276427" y="1618729"/>
                  <a:pt x="1266220" y="1638698"/>
                  <a:pt x="1256904" y="1659624"/>
                </a:cubicBezTo>
                <a:cubicBezTo>
                  <a:pt x="1291611" y="1672575"/>
                  <a:pt x="1318280" y="1645333"/>
                  <a:pt x="1351455" y="1643865"/>
                </a:cubicBezTo>
                <a:cubicBezTo>
                  <a:pt x="1348073" y="1615730"/>
                  <a:pt x="1324787" y="1607500"/>
                  <a:pt x="1327850" y="1572921"/>
                </a:cubicBezTo>
                <a:cubicBezTo>
                  <a:pt x="1333336" y="1561373"/>
                  <a:pt x="1359047" y="1569986"/>
                  <a:pt x="1359366" y="1553207"/>
                </a:cubicBezTo>
                <a:cubicBezTo>
                  <a:pt x="1359366" y="1550655"/>
                  <a:pt x="1359366" y="1548039"/>
                  <a:pt x="1359366" y="1545424"/>
                </a:cubicBezTo>
                <a:cubicBezTo>
                  <a:pt x="1352412" y="1541851"/>
                  <a:pt x="1347180" y="1536619"/>
                  <a:pt x="1343608" y="1529665"/>
                </a:cubicBezTo>
                <a:cubicBezTo>
                  <a:pt x="1321597" y="1531436"/>
                  <a:pt x="1308737" y="1513648"/>
                  <a:pt x="1293321" y="1509003"/>
                </a:cubicBezTo>
                <a:close/>
                <a:moveTo>
                  <a:pt x="472750" y="1427204"/>
                </a:moveTo>
                <a:cubicBezTo>
                  <a:pt x="484681" y="1428416"/>
                  <a:pt x="483788" y="1442388"/>
                  <a:pt x="496356" y="1442963"/>
                </a:cubicBezTo>
                <a:cubicBezTo>
                  <a:pt x="508542" y="1443345"/>
                  <a:pt x="518239" y="1441176"/>
                  <a:pt x="523917" y="1435051"/>
                </a:cubicBezTo>
                <a:cubicBezTo>
                  <a:pt x="539292" y="1441048"/>
                  <a:pt x="533678" y="1457381"/>
                  <a:pt x="527937" y="1470523"/>
                </a:cubicBezTo>
                <a:cubicBezTo>
                  <a:pt x="505224" y="1448832"/>
                  <a:pt x="501141" y="1483283"/>
                  <a:pt x="472750" y="1478435"/>
                </a:cubicBezTo>
                <a:cubicBezTo>
                  <a:pt x="461968" y="1471289"/>
                  <a:pt x="460437" y="1434094"/>
                  <a:pt x="472750" y="1427204"/>
                </a:cubicBezTo>
                <a:close/>
                <a:moveTo>
                  <a:pt x="1081140" y="1425750"/>
                </a:moveTo>
                <a:cubicBezTo>
                  <a:pt x="1068011" y="1425983"/>
                  <a:pt x="1058059" y="1441272"/>
                  <a:pt x="1051982" y="1454765"/>
                </a:cubicBezTo>
                <a:cubicBezTo>
                  <a:pt x="1074311" y="1468865"/>
                  <a:pt x="1091474" y="1448193"/>
                  <a:pt x="1095302" y="1431159"/>
                </a:cubicBezTo>
                <a:cubicBezTo>
                  <a:pt x="1090246" y="1427267"/>
                  <a:pt x="1085517" y="1425672"/>
                  <a:pt x="1081140" y="1425750"/>
                </a:cubicBezTo>
                <a:close/>
                <a:moveTo>
                  <a:pt x="480661" y="1372017"/>
                </a:moveTo>
                <a:cubicBezTo>
                  <a:pt x="479960" y="1375398"/>
                  <a:pt x="482256" y="1375781"/>
                  <a:pt x="484617" y="1375973"/>
                </a:cubicBezTo>
                <a:cubicBezTo>
                  <a:pt x="485765" y="1386372"/>
                  <a:pt x="479130" y="1388860"/>
                  <a:pt x="468859" y="1387775"/>
                </a:cubicBezTo>
                <a:cubicBezTo>
                  <a:pt x="467710" y="1377504"/>
                  <a:pt x="470262" y="1370868"/>
                  <a:pt x="480661" y="1372017"/>
                </a:cubicBezTo>
                <a:close/>
                <a:moveTo>
                  <a:pt x="1538709" y="1303074"/>
                </a:moveTo>
                <a:cubicBezTo>
                  <a:pt x="1519450" y="1306735"/>
                  <a:pt x="1506041" y="1324391"/>
                  <a:pt x="1485561" y="1328698"/>
                </a:cubicBezTo>
                <a:cubicBezTo>
                  <a:pt x="1482817" y="1360342"/>
                  <a:pt x="1503552" y="1368509"/>
                  <a:pt x="1513122" y="1387776"/>
                </a:cubicBezTo>
                <a:cubicBezTo>
                  <a:pt x="1525435" y="1393837"/>
                  <a:pt x="1551593" y="1386053"/>
                  <a:pt x="1556441" y="1399579"/>
                </a:cubicBezTo>
                <a:cubicBezTo>
                  <a:pt x="1543809" y="1434221"/>
                  <a:pt x="1482881" y="1420633"/>
                  <a:pt x="1438285" y="1423184"/>
                </a:cubicBezTo>
                <a:cubicBezTo>
                  <a:pt x="1432097" y="1435434"/>
                  <a:pt x="1421570" y="1443217"/>
                  <a:pt x="1410661" y="1450746"/>
                </a:cubicBezTo>
                <a:cubicBezTo>
                  <a:pt x="1417231" y="1478307"/>
                  <a:pt x="1416594" y="1513077"/>
                  <a:pt x="1422463" y="1541404"/>
                </a:cubicBezTo>
                <a:cubicBezTo>
                  <a:pt x="1435479" y="1545424"/>
                  <a:pt x="1452576" y="1545424"/>
                  <a:pt x="1461891" y="1553207"/>
                </a:cubicBezTo>
                <a:cubicBezTo>
                  <a:pt x="1464762" y="1568072"/>
                  <a:pt x="1471716" y="1592762"/>
                  <a:pt x="1453980" y="1596526"/>
                </a:cubicBezTo>
                <a:cubicBezTo>
                  <a:pt x="1447600" y="1591104"/>
                  <a:pt x="1449068" y="1577769"/>
                  <a:pt x="1434266" y="1580768"/>
                </a:cubicBezTo>
                <a:cubicBezTo>
                  <a:pt x="1422272" y="1611966"/>
                  <a:pt x="1448302" y="1637103"/>
                  <a:pt x="1453980" y="1663515"/>
                </a:cubicBezTo>
                <a:cubicBezTo>
                  <a:pt x="1485497" y="1663388"/>
                  <a:pt x="1521670" y="1678253"/>
                  <a:pt x="1544575" y="1663515"/>
                </a:cubicBezTo>
                <a:cubicBezTo>
                  <a:pt x="1555102" y="1668747"/>
                  <a:pt x="1549742" y="1689864"/>
                  <a:pt x="1556378" y="1698988"/>
                </a:cubicBezTo>
                <a:cubicBezTo>
                  <a:pt x="1580174" y="1700136"/>
                  <a:pt x="1609458" y="1695798"/>
                  <a:pt x="1627322" y="1702880"/>
                </a:cubicBezTo>
                <a:cubicBezTo>
                  <a:pt x="1627258" y="1712194"/>
                  <a:pt x="1634085" y="1714491"/>
                  <a:pt x="1631278" y="1726549"/>
                </a:cubicBezTo>
                <a:cubicBezTo>
                  <a:pt x="1634531" y="1735098"/>
                  <a:pt x="1646142" y="1735289"/>
                  <a:pt x="1647036" y="1746263"/>
                </a:cubicBezTo>
                <a:cubicBezTo>
                  <a:pt x="1624962" y="1760107"/>
                  <a:pt x="1637211" y="1788306"/>
                  <a:pt x="1631278" y="1813252"/>
                </a:cubicBezTo>
                <a:cubicBezTo>
                  <a:pt x="1643080" y="1824736"/>
                  <a:pt x="1669749" y="1821992"/>
                  <a:pt x="1682508" y="1813252"/>
                </a:cubicBezTo>
                <a:cubicBezTo>
                  <a:pt x="1685953" y="1833476"/>
                  <a:pt x="1716577" y="1826458"/>
                  <a:pt x="1733739" y="1832966"/>
                </a:cubicBezTo>
                <a:cubicBezTo>
                  <a:pt x="1737312" y="1800492"/>
                  <a:pt x="1714216" y="1794686"/>
                  <a:pt x="1706050" y="1773951"/>
                </a:cubicBezTo>
                <a:cubicBezTo>
                  <a:pt x="1712111" y="1768210"/>
                  <a:pt x="1709559" y="1753791"/>
                  <a:pt x="1710005" y="1742435"/>
                </a:cubicBezTo>
                <a:cubicBezTo>
                  <a:pt x="1719193" y="1731844"/>
                  <a:pt x="1725891" y="1718957"/>
                  <a:pt x="1729720" y="1703007"/>
                </a:cubicBezTo>
                <a:cubicBezTo>
                  <a:pt x="1723148" y="1699051"/>
                  <a:pt x="1726912" y="1684761"/>
                  <a:pt x="1717853" y="1683293"/>
                </a:cubicBezTo>
                <a:cubicBezTo>
                  <a:pt x="1701967" y="1680550"/>
                  <a:pt x="1708156" y="1699881"/>
                  <a:pt x="1694247" y="1699051"/>
                </a:cubicBezTo>
                <a:cubicBezTo>
                  <a:pt x="1683720" y="1699051"/>
                  <a:pt x="1673193" y="1699051"/>
                  <a:pt x="1662731" y="1699051"/>
                </a:cubicBezTo>
                <a:cubicBezTo>
                  <a:pt x="1653097" y="1693501"/>
                  <a:pt x="1642826" y="1674553"/>
                  <a:pt x="1627258" y="1687249"/>
                </a:cubicBezTo>
                <a:cubicBezTo>
                  <a:pt x="1625025" y="1677615"/>
                  <a:pt x="1612010" y="1678827"/>
                  <a:pt x="1615456" y="1663579"/>
                </a:cubicBezTo>
                <a:cubicBezTo>
                  <a:pt x="1614754" y="1649799"/>
                  <a:pt x="1629300" y="1651202"/>
                  <a:pt x="1635169" y="1643865"/>
                </a:cubicBezTo>
                <a:cubicBezTo>
                  <a:pt x="1636254" y="1629638"/>
                  <a:pt x="1619603" y="1633147"/>
                  <a:pt x="1619411" y="1620196"/>
                </a:cubicBezTo>
                <a:cubicBezTo>
                  <a:pt x="1635552" y="1609350"/>
                  <a:pt x="1645952" y="1580959"/>
                  <a:pt x="1631214" y="1561118"/>
                </a:cubicBezTo>
                <a:cubicBezTo>
                  <a:pt x="1619283" y="1559906"/>
                  <a:pt x="1600591" y="1565520"/>
                  <a:pt x="1599697" y="1553271"/>
                </a:cubicBezTo>
                <a:cubicBezTo>
                  <a:pt x="1604929" y="1542744"/>
                  <a:pt x="1626046" y="1548103"/>
                  <a:pt x="1635169" y="1541468"/>
                </a:cubicBezTo>
                <a:cubicBezTo>
                  <a:pt x="1639125" y="1523030"/>
                  <a:pt x="1619347" y="1528389"/>
                  <a:pt x="1623367" y="1509951"/>
                </a:cubicBezTo>
                <a:cubicBezTo>
                  <a:pt x="1628343" y="1491960"/>
                  <a:pt x="1655585" y="1495788"/>
                  <a:pt x="1666750" y="1494193"/>
                </a:cubicBezTo>
                <a:cubicBezTo>
                  <a:pt x="1682700" y="1471161"/>
                  <a:pt x="1655202" y="1462357"/>
                  <a:pt x="1654947" y="1442962"/>
                </a:cubicBezTo>
                <a:cubicBezTo>
                  <a:pt x="1657818" y="1419548"/>
                  <a:pt x="1675171" y="1410743"/>
                  <a:pt x="1670706" y="1379929"/>
                </a:cubicBezTo>
                <a:cubicBezTo>
                  <a:pt x="1653416" y="1367041"/>
                  <a:pt x="1646845" y="1343372"/>
                  <a:pt x="1611628" y="1348412"/>
                </a:cubicBezTo>
                <a:cubicBezTo>
                  <a:pt x="1603206" y="1339799"/>
                  <a:pt x="1589936" y="1335971"/>
                  <a:pt x="1572200" y="1336609"/>
                </a:cubicBezTo>
                <a:cubicBezTo>
                  <a:pt x="1567223" y="1327103"/>
                  <a:pt x="1567159" y="1312748"/>
                  <a:pt x="1560397" y="1305092"/>
                </a:cubicBezTo>
                <a:cubicBezTo>
                  <a:pt x="1552199" y="1302189"/>
                  <a:pt x="1545129" y="1301854"/>
                  <a:pt x="1538709" y="1303074"/>
                </a:cubicBezTo>
                <a:close/>
                <a:moveTo>
                  <a:pt x="1856790" y="1215114"/>
                </a:moveTo>
                <a:cubicBezTo>
                  <a:pt x="1853677" y="1215187"/>
                  <a:pt x="1850762" y="1216045"/>
                  <a:pt x="1848003" y="1218326"/>
                </a:cubicBezTo>
                <a:cubicBezTo>
                  <a:pt x="1849789" y="1240081"/>
                  <a:pt x="1867270" y="1246270"/>
                  <a:pt x="1875501" y="1261709"/>
                </a:cubicBezTo>
                <a:cubicBezTo>
                  <a:pt x="1875501" y="1278680"/>
                  <a:pt x="1885708" y="1282826"/>
                  <a:pt x="1891259" y="1289270"/>
                </a:cubicBezTo>
                <a:cubicBezTo>
                  <a:pt x="1903061" y="1303051"/>
                  <a:pt x="1908995" y="1322254"/>
                  <a:pt x="1926731" y="1324742"/>
                </a:cubicBezTo>
                <a:cubicBezTo>
                  <a:pt x="1943511" y="1336673"/>
                  <a:pt x="1956079" y="1316321"/>
                  <a:pt x="1977961" y="1320787"/>
                </a:cubicBezTo>
                <a:cubicBezTo>
                  <a:pt x="1978408" y="1304135"/>
                  <a:pt x="2000483" y="1309175"/>
                  <a:pt x="1997676" y="1289270"/>
                </a:cubicBezTo>
                <a:cubicBezTo>
                  <a:pt x="1985936" y="1286527"/>
                  <a:pt x="1981726" y="1276319"/>
                  <a:pt x="1974070" y="1269556"/>
                </a:cubicBezTo>
                <a:cubicBezTo>
                  <a:pt x="1960928" y="1269556"/>
                  <a:pt x="1947785" y="1269556"/>
                  <a:pt x="1934642" y="1269556"/>
                </a:cubicBezTo>
                <a:cubicBezTo>
                  <a:pt x="1927114" y="1245504"/>
                  <a:pt x="1900765" y="1240400"/>
                  <a:pt x="1891323" y="1218326"/>
                </a:cubicBezTo>
                <a:cubicBezTo>
                  <a:pt x="1877254" y="1221723"/>
                  <a:pt x="1866130" y="1214892"/>
                  <a:pt x="1856790" y="1215114"/>
                </a:cubicBezTo>
                <a:close/>
                <a:moveTo>
                  <a:pt x="386111" y="1186809"/>
                </a:moveTo>
                <a:cubicBezTo>
                  <a:pt x="422222" y="1186171"/>
                  <a:pt x="428283" y="1215519"/>
                  <a:pt x="453100" y="1226173"/>
                </a:cubicBezTo>
                <a:cubicBezTo>
                  <a:pt x="451187" y="1247929"/>
                  <a:pt x="432685" y="1253097"/>
                  <a:pt x="425476" y="1269556"/>
                </a:cubicBezTo>
                <a:cubicBezTo>
                  <a:pt x="410802" y="1269301"/>
                  <a:pt x="398297" y="1271279"/>
                  <a:pt x="390004" y="1277468"/>
                </a:cubicBezTo>
                <a:cubicBezTo>
                  <a:pt x="360145" y="1256350"/>
                  <a:pt x="376988" y="1218709"/>
                  <a:pt x="386111" y="1186809"/>
                </a:cubicBezTo>
                <a:close/>
                <a:moveTo>
                  <a:pt x="1796709" y="1171114"/>
                </a:moveTo>
                <a:cubicBezTo>
                  <a:pt x="1796773" y="1181577"/>
                  <a:pt x="1795241" y="1193635"/>
                  <a:pt x="1800601" y="1198675"/>
                </a:cubicBezTo>
                <a:cubicBezTo>
                  <a:pt x="1814636" y="1198229"/>
                  <a:pt x="1832372" y="1201546"/>
                  <a:pt x="1832181" y="1186873"/>
                </a:cubicBezTo>
                <a:cubicBezTo>
                  <a:pt x="1816805" y="1185086"/>
                  <a:pt x="1812467" y="1172390"/>
                  <a:pt x="1796709" y="1171114"/>
                </a:cubicBezTo>
                <a:close/>
                <a:moveTo>
                  <a:pt x="1673834" y="1162183"/>
                </a:moveTo>
                <a:cubicBezTo>
                  <a:pt x="1665418" y="1165955"/>
                  <a:pt x="1657308" y="1181290"/>
                  <a:pt x="1646972" y="1182917"/>
                </a:cubicBezTo>
                <a:cubicBezTo>
                  <a:pt x="1627896" y="1186235"/>
                  <a:pt x="1619092" y="1179217"/>
                  <a:pt x="1607545" y="1175006"/>
                </a:cubicBezTo>
                <a:cubicBezTo>
                  <a:pt x="1607545" y="1194656"/>
                  <a:pt x="1592233" y="1199058"/>
                  <a:pt x="1583938" y="1210479"/>
                </a:cubicBezTo>
                <a:cubicBezTo>
                  <a:pt x="1582790" y="1228725"/>
                  <a:pt x="1583938" y="1244547"/>
                  <a:pt x="1591849" y="1253798"/>
                </a:cubicBezTo>
                <a:cubicBezTo>
                  <a:pt x="1603653" y="1253798"/>
                  <a:pt x="1615519" y="1253798"/>
                  <a:pt x="1627322" y="1253798"/>
                </a:cubicBezTo>
                <a:cubicBezTo>
                  <a:pt x="1637785" y="1245887"/>
                  <a:pt x="1646972" y="1236700"/>
                  <a:pt x="1654883" y="1226237"/>
                </a:cubicBezTo>
                <a:cubicBezTo>
                  <a:pt x="1654564" y="1212839"/>
                  <a:pt x="1653671" y="1198739"/>
                  <a:pt x="1662731" y="1194720"/>
                </a:cubicBezTo>
                <a:cubicBezTo>
                  <a:pt x="1675108" y="1192742"/>
                  <a:pt x="1678106" y="1203333"/>
                  <a:pt x="1686400" y="1194720"/>
                </a:cubicBezTo>
                <a:cubicBezTo>
                  <a:pt x="1685890" y="1183364"/>
                  <a:pt x="1688505" y="1168945"/>
                  <a:pt x="1682445" y="1163203"/>
                </a:cubicBezTo>
                <a:cubicBezTo>
                  <a:pt x="1679478" y="1160954"/>
                  <a:pt x="1676639" y="1160926"/>
                  <a:pt x="1673834" y="1162183"/>
                </a:cubicBezTo>
                <a:close/>
                <a:moveTo>
                  <a:pt x="1891259" y="1135642"/>
                </a:moveTo>
                <a:cubicBezTo>
                  <a:pt x="1885836" y="1135451"/>
                  <a:pt x="1882582" y="1137492"/>
                  <a:pt x="1879456" y="1139597"/>
                </a:cubicBezTo>
                <a:cubicBezTo>
                  <a:pt x="1878563" y="1146998"/>
                  <a:pt x="1883858" y="1148274"/>
                  <a:pt x="1883412" y="1155356"/>
                </a:cubicBezTo>
                <a:cubicBezTo>
                  <a:pt x="1895087" y="1156185"/>
                  <a:pt x="1897256" y="1141256"/>
                  <a:pt x="1891259" y="1135642"/>
                </a:cubicBezTo>
                <a:close/>
                <a:moveTo>
                  <a:pt x="2182758" y="997773"/>
                </a:moveTo>
                <a:cubicBezTo>
                  <a:pt x="2186713" y="997773"/>
                  <a:pt x="2190669" y="997773"/>
                  <a:pt x="2194560" y="997773"/>
                </a:cubicBezTo>
                <a:cubicBezTo>
                  <a:pt x="2205023" y="992796"/>
                  <a:pt x="2200175" y="1005301"/>
                  <a:pt x="2206363" y="1009575"/>
                </a:cubicBezTo>
                <a:cubicBezTo>
                  <a:pt x="2214274" y="1015062"/>
                  <a:pt x="2218613" y="1013595"/>
                  <a:pt x="2226077" y="1021378"/>
                </a:cubicBezTo>
                <a:cubicBezTo>
                  <a:pt x="2228373" y="1023739"/>
                  <a:pt x="2230288" y="1031331"/>
                  <a:pt x="2237879" y="1033181"/>
                </a:cubicBezTo>
                <a:cubicBezTo>
                  <a:pt x="2249363" y="1069291"/>
                  <a:pt x="2213508" y="1086390"/>
                  <a:pt x="2178865" y="1076564"/>
                </a:cubicBezTo>
                <a:cubicBezTo>
                  <a:pt x="2174144" y="1058956"/>
                  <a:pt x="2161767" y="1049003"/>
                  <a:pt x="2155196" y="1033245"/>
                </a:cubicBezTo>
                <a:cubicBezTo>
                  <a:pt x="2166680" y="1023675"/>
                  <a:pt x="2169934" y="1006003"/>
                  <a:pt x="2182758" y="997773"/>
                </a:cubicBezTo>
                <a:close/>
                <a:moveTo>
                  <a:pt x="401870" y="914961"/>
                </a:moveTo>
                <a:cubicBezTo>
                  <a:pt x="427645" y="914578"/>
                  <a:pt x="438619" y="966893"/>
                  <a:pt x="397915" y="958281"/>
                </a:cubicBezTo>
                <a:cubicBezTo>
                  <a:pt x="388090" y="944309"/>
                  <a:pt x="388281" y="923957"/>
                  <a:pt x="401870" y="914961"/>
                </a:cubicBezTo>
                <a:close/>
                <a:moveTo>
                  <a:pt x="559453" y="907114"/>
                </a:moveTo>
                <a:cubicBezTo>
                  <a:pt x="564684" y="908518"/>
                  <a:pt x="565705" y="914004"/>
                  <a:pt x="571320" y="914962"/>
                </a:cubicBezTo>
                <a:cubicBezTo>
                  <a:pt x="570873" y="924978"/>
                  <a:pt x="556646" y="924276"/>
                  <a:pt x="551606" y="918917"/>
                </a:cubicBezTo>
                <a:cubicBezTo>
                  <a:pt x="553009" y="913749"/>
                  <a:pt x="558560" y="912728"/>
                  <a:pt x="559453" y="907114"/>
                </a:cubicBezTo>
                <a:close/>
                <a:moveTo>
                  <a:pt x="523982" y="867750"/>
                </a:moveTo>
                <a:cubicBezTo>
                  <a:pt x="536231" y="870685"/>
                  <a:pt x="539932" y="896205"/>
                  <a:pt x="531893" y="907114"/>
                </a:cubicBezTo>
                <a:cubicBezTo>
                  <a:pt x="520537" y="906604"/>
                  <a:pt x="506118" y="909283"/>
                  <a:pt x="500376" y="903158"/>
                </a:cubicBezTo>
                <a:cubicBezTo>
                  <a:pt x="500376" y="895247"/>
                  <a:pt x="500376" y="887400"/>
                  <a:pt x="500376" y="879553"/>
                </a:cubicBezTo>
                <a:cubicBezTo>
                  <a:pt x="504587" y="871897"/>
                  <a:pt x="518559" y="874066"/>
                  <a:pt x="523982" y="867750"/>
                </a:cubicBezTo>
                <a:close/>
                <a:moveTo>
                  <a:pt x="1739486" y="795974"/>
                </a:moveTo>
                <a:cubicBezTo>
                  <a:pt x="1743589" y="795134"/>
                  <a:pt x="1748142" y="795162"/>
                  <a:pt x="1753326" y="796741"/>
                </a:cubicBezTo>
                <a:cubicBezTo>
                  <a:pt x="1755048" y="797252"/>
                  <a:pt x="1760152" y="804461"/>
                  <a:pt x="1761237" y="804652"/>
                </a:cubicBezTo>
                <a:cubicBezTo>
                  <a:pt x="1785863" y="809501"/>
                  <a:pt x="1785097" y="800952"/>
                  <a:pt x="1796709" y="816455"/>
                </a:cubicBezTo>
                <a:cubicBezTo>
                  <a:pt x="1799644" y="820475"/>
                  <a:pt x="1802451" y="823537"/>
                  <a:pt x="1804557" y="828322"/>
                </a:cubicBezTo>
                <a:cubicBezTo>
                  <a:pt x="1811064" y="836425"/>
                  <a:pt x="1811064" y="871450"/>
                  <a:pt x="1804557" y="879552"/>
                </a:cubicBezTo>
                <a:cubicBezTo>
                  <a:pt x="1807874" y="892632"/>
                  <a:pt x="1789245" y="888484"/>
                  <a:pt x="1784842" y="891355"/>
                </a:cubicBezTo>
                <a:cubicBezTo>
                  <a:pt x="1776676" y="896778"/>
                  <a:pt x="1778144" y="906029"/>
                  <a:pt x="1769084" y="907114"/>
                </a:cubicBezTo>
                <a:cubicBezTo>
                  <a:pt x="1750965" y="906859"/>
                  <a:pt x="1730550" y="908836"/>
                  <a:pt x="1717853" y="903158"/>
                </a:cubicBezTo>
                <a:cubicBezTo>
                  <a:pt x="1719321" y="896459"/>
                  <a:pt x="1714791" y="895694"/>
                  <a:pt x="1709942" y="895247"/>
                </a:cubicBezTo>
                <a:cubicBezTo>
                  <a:pt x="1695970" y="869664"/>
                  <a:pt x="1696162" y="834638"/>
                  <a:pt x="1709942" y="808544"/>
                </a:cubicBezTo>
                <a:cubicBezTo>
                  <a:pt x="1718937" y="808831"/>
                  <a:pt x="1727180" y="798495"/>
                  <a:pt x="1739486" y="795974"/>
                </a:cubicBezTo>
                <a:close/>
                <a:moveTo>
                  <a:pt x="1615392" y="769180"/>
                </a:moveTo>
                <a:cubicBezTo>
                  <a:pt x="1622984" y="778686"/>
                  <a:pt x="1617944" y="800888"/>
                  <a:pt x="1619348" y="816455"/>
                </a:cubicBezTo>
                <a:cubicBezTo>
                  <a:pt x="1604610" y="820092"/>
                  <a:pt x="1598613" y="832532"/>
                  <a:pt x="1583875" y="836169"/>
                </a:cubicBezTo>
                <a:cubicBezTo>
                  <a:pt x="1575773" y="857606"/>
                  <a:pt x="1586172" y="873045"/>
                  <a:pt x="1583875" y="899203"/>
                </a:cubicBezTo>
                <a:cubicBezTo>
                  <a:pt x="1582919" y="911388"/>
                  <a:pt x="1572902" y="914514"/>
                  <a:pt x="1568117" y="922872"/>
                </a:cubicBezTo>
                <a:cubicBezTo>
                  <a:pt x="1569010" y="936908"/>
                  <a:pt x="1562438" y="943479"/>
                  <a:pt x="1548403" y="942586"/>
                </a:cubicBezTo>
                <a:cubicBezTo>
                  <a:pt x="1512803" y="929252"/>
                  <a:pt x="1548977" y="896842"/>
                  <a:pt x="1552359" y="875597"/>
                </a:cubicBezTo>
                <a:cubicBezTo>
                  <a:pt x="1562184" y="876171"/>
                  <a:pt x="1564544" y="869408"/>
                  <a:pt x="1572072" y="867686"/>
                </a:cubicBezTo>
                <a:cubicBezTo>
                  <a:pt x="1572072" y="857223"/>
                  <a:pt x="1572072" y="846696"/>
                  <a:pt x="1572072" y="836169"/>
                </a:cubicBezTo>
                <a:cubicBezTo>
                  <a:pt x="1568628" y="823473"/>
                  <a:pt x="1585087" y="830810"/>
                  <a:pt x="1583875" y="820411"/>
                </a:cubicBezTo>
                <a:cubicBezTo>
                  <a:pt x="1580622" y="789532"/>
                  <a:pt x="1592425" y="773774"/>
                  <a:pt x="1615392" y="769180"/>
                </a:cubicBezTo>
                <a:close/>
                <a:moveTo>
                  <a:pt x="1806008" y="717272"/>
                </a:moveTo>
                <a:cubicBezTo>
                  <a:pt x="1823393" y="717774"/>
                  <a:pt x="1838976" y="719162"/>
                  <a:pt x="1847875" y="721905"/>
                </a:cubicBezTo>
                <a:cubicBezTo>
                  <a:pt x="1854255" y="720757"/>
                  <a:pt x="1854638" y="725606"/>
                  <a:pt x="1859679" y="725861"/>
                </a:cubicBezTo>
                <a:cubicBezTo>
                  <a:pt x="1866888" y="755336"/>
                  <a:pt x="1843729" y="754443"/>
                  <a:pt x="1836072" y="769180"/>
                </a:cubicBezTo>
                <a:cubicBezTo>
                  <a:pt x="1781461" y="768670"/>
                  <a:pt x="1743181" y="751827"/>
                  <a:pt x="1690292" y="749467"/>
                </a:cubicBezTo>
                <a:cubicBezTo>
                  <a:pt x="1686719" y="720055"/>
                  <a:pt x="1721681" y="719545"/>
                  <a:pt x="1753325" y="717950"/>
                </a:cubicBezTo>
                <a:cubicBezTo>
                  <a:pt x="1769435" y="717152"/>
                  <a:pt x="1788622" y="716770"/>
                  <a:pt x="1806008" y="717272"/>
                </a:cubicBezTo>
                <a:close/>
                <a:moveTo>
                  <a:pt x="468859" y="702254"/>
                </a:moveTo>
                <a:cubicBezTo>
                  <a:pt x="479258" y="701042"/>
                  <a:pt x="481809" y="707678"/>
                  <a:pt x="480661" y="718013"/>
                </a:cubicBezTo>
                <a:cubicBezTo>
                  <a:pt x="470071" y="717758"/>
                  <a:pt x="461713" y="709017"/>
                  <a:pt x="468859" y="702254"/>
                </a:cubicBezTo>
                <a:close/>
                <a:moveTo>
                  <a:pt x="1635169" y="686433"/>
                </a:moveTo>
                <a:cubicBezTo>
                  <a:pt x="1642698" y="696896"/>
                  <a:pt x="1639253" y="722607"/>
                  <a:pt x="1635169" y="733708"/>
                </a:cubicBezTo>
                <a:cubicBezTo>
                  <a:pt x="1623813" y="733261"/>
                  <a:pt x="1609331" y="735877"/>
                  <a:pt x="1603653" y="729752"/>
                </a:cubicBezTo>
                <a:cubicBezTo>
                  <a:pt x="1615200" y="718014"/>
                  <a:pt x="1616604" y="678330"/>
                  <a:pt x="1635169" y="686433"/>
                </a:cubicBezTo>
                <a:close/>
                <a:moveTo>
                  <a:pt x="1643016" y="615552"/>
                </a:moveTo>
                <a:cubicBezTo>
                  <a:pt x="1659030" y="613957"/>
                  <a:pt x="1655138" y="632331"/>
                  <a:pt x="1666686" y="635266"/>
                </a:cubicBezTo>
                <a:cubicBezTo>
                  <a:pt x="1666877" y="653831"/>
                  <a:pt x="1651502" y="656894"/>
                  <a:pt x="1646972" y="670674"/>
                </a:cubicBezTo>
                <a:cubicBezTo>
                  <a:pt x="1636382" y="670738"/>
                  <a:pt x="1640210" y="657723"/>
                  <a:pt x="1635169" y="647069"/>
                </a:cubicBezTo>
                <a:cubicBezTo>
                  <a:pt x="1634914" y="646558"/>
                  <a:pt x="1627258" y="642985"/>
                  <a:pt x="1627258" y="643113"/>
                </a:cubicBezTo>
                <a:cubicBezTo>
                  <a:pt x="1627194" y="638201"/>
                  <a:pt x="1640018" y="623463"/>
                  <a:pt x="1643016" y="615552"/>
                </a:cubicBezTo>
                <a:close/>
                <a:moveTo>
                  <a:pt x="1717774" y="579433"/>
                </a:moveTo>
                <a:cubicBezTo>
                  <a:pt x="1728269" y="579952"/>
                  <a:pt x="1738142" y="582663"/>
                  <a:pt x="1741523" y="587991"/>
                </a:cubicBezTo>
                <a:cubicBezTo>
                  <a:pt x="1737440" y="608853"/>
                  <a:pt x="1722957" y="619252"/>
                  <a:pt x="1694248" y="615552"/>
                </a:cubicBezTo>
                <a:cubicBezTo>
                  <a:pt x="1688187" y="609810"/>
                  <a:pt x="1690738" y="595391"/>
                  <a:pt x="1690292" y="584035"/>
                </a:cubicBezTo>
                <a:cubicBezTo>
                  <a:pt x="1696162" y="580590"/>
                  <a:pt x="1707279" y="578915"/>
                  <a:pt x="1717774" y="579433"/>
                </a:cubicBezTo>
                <a:close/>
                <a:moveTo>
                  <a:pt x="1682548" y="512532"/>
                </a:moveTo>
                <a:cubicBezTo>
                  <a:pt x="1691663" y="512101"/>
                  <a:pt x="1701393" y="513824"/>
                  <a:pt x="1706050" y="517046"/>
                </a:cubicBezTo>
                <a:cubicBezTo>
                  <a:pt x="1706050" y="527573"/>
                  <a:pt x="1706050" y="538036"/>
                  <a:pt x="1706050" y="548563"/>
                </a:cubicBezTo>
                <a:cubicBezTo>
                  <a:pt x="1699096" y="558643"/>
                  <a:pt x="1687867" y="564513"/>
                  <a:pt x="1686336" y="580080"/>
                </a:cubicBezTo>
                <a:cubicBezTo>
                  <a:pt x="1667132" y="574082"/>
                  <a:pt x="1671471" y="591500"/>
                  <a:pt x="1658775" y="591882"/>
                </a:cubicBezTo>
                <a:cubicBezTo>
                  <a:pt x="1655074" y="572424"/>
                  <a:pt x="1663560" y="565150"/>
                  <a:pt x="1670578" y="556410"/>
                </a:cubicBezTo>
                <a:cubicBezTo>
                  <a:pt x="1670450" y="542119"/>
                  <a:pt x="1672811" y="525340"/>
                  <a:pt x="1662731" y="520938"/>
                </a:cubicBezTo>
                <a:cubicBezTo>
                  <a:pt x="1664932" y="515547"/>
                  <a:pt x="1673433" y="512963"/>
                  <a:pt x="1682548" y="512532"/>
                </a:cubicBezTo>
                <a:close/>
                <a:moveTo>
                  <a:pt x="667082" y="444578"/>
                </a:moveTo>
                <a:cubicBezTo>
                  <a:pt x="671038" y="447074"/>
                  <a:pt x="673941" y="452066"/>
                  <a:pt x="673781" y="457968"/>
                </a:cubicBezTo>
                <a:cubicBezTo>
                  <a:pt x="690050" y="462689"/>
                  <a:pt x="695664" y="478128"/>
                  <a:pt x="709253" y="485529"/>
                </a:cubicBezTo>
                <a:cubicBezTo>
                  <a:pt x="711104" y="500522"/>
                  <a:pt x="708105" y="510666"/>
                  <a:pt x="701342" y="517046"/>
                </a:cubicBezTo>
                <a:cubicBezTo>
                  <a:pt x="685074" y="512324"/>
                  <a:pt x="679460" y="496885"/>
                  <a:pt x="665870" y="489485"/>
                </a:cubicBezTo>
                <a:cubicBezTo>
                  <a:pt x="664849" y="477937"/>
                  <a:pt x="674802" y="477363"/>
                  <a:pt x="673781" y="465879"/>
                </a:cubicBezTo>
                <a:cubicBezTo>
                  <a:pt x="668039" y="458542"/>
                  <a:pt x="652153" y="461222"/>
                  <a:pt x="654067" y="446165"/>
                </a:cubicBezTo>
                <a:cubicBezTo>
                  <a:pt x="658119" y="442082"/>
                  <a:pt x="663127" y="442082"/>
                  <a:pt x="667082" y="444578"/>
                </a:cubicBezTo>
                <a:close/>
                <a:moveTo>
                  <a:pt x="1229343" y="442146"/>
                </a:moveTo>
                <a:cubicBezTo>
                  <a:pt x="1226026" y="450695"/>
                  <a:pt x="1219136" y="455608"/>
                  <a:pt x="1221432" y="469707"/>
                </a:cubicBezTo>
                <a:cubicBezTo>
                  <a:pt x="1212947" y="473025"/>
                  <a:pt x="1207460" y="479405"/>
                  <a:pt x="1209630" y="493377"/>
                </a:cubicBezTo>
                <a:cubicBezTo>
                  <a:pt x="1254098" y="505882"/>
                  <a:pt x="1275981" y="443231"/>
                  <a:pt x="1229343" y="442146"/>
                </a:cubicBezTo>
                <a:close/>
                <a:moveTo>
                  <a:pt x="591034" y="367310"/>
                </a:moveTo>
                <a:cubicBezTo>
                  <a:pt x="610493" y="372988"/>
                  <a:pt x="627272" y="377773"/>
                  <a:pt x="638309" y="394871"/>
                </a:cubicBezTo>
                <a:cubicBezTo>
                  <a:pt x="642137" y="400805"/>
                  <a:pt x="637225" y="411842"/>
                  <a:pt x="650112" y="410629"/>
                </a:cubicBezTo>
                <a:cubicBezTo>
                  <a:pt x="650112" y="419817"/>
                  <a:pt x="650112" y="429004"/>
                  <a:pt x="650112" y="438191"/>
                </a:cubicBezTo>
                <a:cubicBezTo>
                  <a:pt x="637735" y="440105"/>
                  <a:pt x="639712" y="427600"/>
                  <a:pt x="630398" y="426388"/>
                </a:cubicBezTo>
                <a:cubicBezTo>
                  <a:pt x="620700" y="426898"/>
                  <a:pt x="611386" y="426962"/>
                  <a:pt x="606792" y="422432"/>
                </a:cubicBezTo>
                <a:cubicBezTo>
                  <a:pt x="600859" y="417584"/>
                  <a:pt x="605006" y="408971"/>
                  <a:pt x="602837" y="402718"/>
                </a:cubicBezTo>
                <a:cubicBezTo>
                  <a:pt x="599647" y="393531"/>
                  <a:pt x="592884" y="388364"/>
                  <a:pt x="587078" y="383069"/>
                </a:cubicBezTo>
                <a:cubicBezTo>
                  <a:pt x="590141" y="379559"/>
                  <a:pt x="591353" y="374137"/>
                  <a:pt x="591034" y="367310"/>
                </a:cubicBezTo>
                <a:close/>
                <a:moveTo>
                  <a:pt x="1678425" y="355507"/>
                </a:moveTo>
                <a:cubicBezTo>
                  <a:pt x="1683656" y="356847"/>
                  <a:pt x="1684677" y="362397"/>
                  <a:pt x="1690292" y="363354"/>
                </a:cubicBezTo>
                <a:cubicBezTo>
                  <a:pt x="1688888" y="368522"/>
                  <a:pt x="1683338" y="369543"/>
                  <a:pt x="1682381" y="375157"/>
                </a:cubicBezTo>
                <a:cubicBezTo>
                  <a:pt x="1677212" y="373817"/>
                  <a:pt x="1676192" y="368267"/>
                  <a:pt x="1670514" y="367310"/>
                </a:cubicBezTo>
                <a:cubicBezTo>
                  <a:pt x="1671917" y="362142"/>
                  <a:pt x="1677468" y="361121"/>
                  <a:pt x="1678425" y="355507"/>
                </a:cubicBezTo>
                <a:close/>
                <a:moveTo>
                  <a:pt x="1315983" y="292410"/>
                </a:moveTo>
                <a:cubicBezTo>
                  <a:pt x="1322554" y="292410"/>
                  <a:pt x="1329126" y="292410"/>
                  <a:pt x="1335697" y="292410"/>
                </a:cubicBezTo>
                <a:cubicBezTo>
                  <a:pt x="1341694" y="304532"/>
                  <a:pt x="1309922" y="304532"/>
                  <a:pt x="1315983" y="292410"/>
                </a:cubicBezTo>
                <a:close/>
                <a:moveTo>
                  <a:pt x="836366" y="254656"/>
                </a:moveTo>
                <a:cubicBezTo>
                  <a:pt x="837985" y="253795"/>
                  <a:pt x="839245" y="253715"/>
                  <a:pt x="843168" y="257001"/>
                </a:cubicBezTo>
                <a:cubicBezTo>
                  <a:pt x="846230" y="272185"/>
                  <a:pt x="824284" y="272185"/>
                  <a:pt x="827410" y="257001"/>
                </a:cubicBezTo>
                <a:cubicBezTo>
                  <a:pt x="832769" y="257160"/>
                  <a:pt x="834747" y="255518"/>
                  <a:pt x="836366" y="254656"/>
                </a:cubicBezTo>
                <a:close/>
                <a:moveTo>
                  <a:pt x="886488" y="253046"/>
                </a:moveTo>
                <a:cubicBezTo>
                  <a:pt x="901162" y="257129"/>
                  <a:pt x="893505" y="289667"/>
                  <a:pt x="890443" y="300321"/>
                </a:cubicBezTo>
                <a:cubicBezTo>
                  <a:pt x="878895" y="294770"/>
                  <a:pt x="878321" y="278310"/>
                  <a:pt x="878641" y="260957"/>
                </a:cubicBezTo>
                <a:cubicBezTo>
                  <a:pt x="882149" y="259170"/>
                  <a:pt x="885658" y="257512"/>
                  <a:pt x="886488" y="253046"/>
                </a:cubicBezTo>
                <a:close/>
                <a:moveTo>
                  <a:pt x="1540555" y="252982"/>
                </a:moveTo>
                <a:cubicBezTo>
                  <a:pt x="1554591" y="256044"/>
                  <a:pt x="1555420" y="272249"/>
                  <a:pt x="1568180" y="276588"/>
                </a:cubicBezTo>
                <a:cubicBezTo>
                  <a:pt x="1538067" y="320099"/>
                  <a:pt x="1491302" y="346894"/>
                  <a:pt x="1461827" y="390852"/>
                </a:cubicBezTo>
                <a:cubicBezTo>
                  <a:pt x="1447791" y="387279"/>
                  <a:pt x="1441985" y="402782"/>
                  <a:pt x="1430310" y="402654"/>
                </a:cubicBezTo>
                <a:cubicBezTo>
                  <a:pt x="1415254" y="402654"/>
                  <a:pt x="1404408" y="391298"/>
                  <a:pt x="1398730" y="375157"/>
                </a:cubicBezTo>
                <a:cubicBezTo>
                  <a:pt x="1402494" y="355762"/>
                  <a:pt x="1417614" y="342620"/>
                  <a:pt x="1430246" y="331838"/>
                </a:cubicBezTo>
                <a:cubicBezTo>
                  <a:pt x="1442942" y="320992"/>
                  <a:pt x="1458764" y="312379"/>
                  <a:pt x="1473566" y="304212"/>
                </a:cubicBezTo>
                <a:cubicBezTo>
                  <a:pt x="1478861" y="289794"/>
                  <a:pt x="1499150" y="290368"/>
                  <a:pt x="1501191" y="272696"/>
                </a:cubicBezTo>
                <a:cubicBezTo>
                  <a:pt x="1518736" y="270527"/>
                  <a:pt x="1531304" y="263445"/>
                  <a:pt x="1540555" y="252982"/>
                </a:cubicBezTo>
                <a:close/>
                <a:moveTo>
                  <a:pt x="1692043" y="168606"/>
                </a:moveTo>
                <a:cubicBezTo>
                  <a:pt x="1700551" y="170015"/>
                  <a:pt x="1706305" y="179023"/>
                  <a:pt x="1713961" y="182037"/>
                </a:cubicBezTo>
                <a:cubicBezTo>
                  <a:pt x="1718427" y="183823"/>
                  <a:pt x="1725381" y="179995"/>
                  <a:pt x="1729720" y="182037"/>
                </a:cubicBezTo>
                <a:cubicBezTo>
                  <a:pt x="1740821" y="187269"/>
                  <a:pt x="1747966" y="204813"/>
                  <a:pt x="1765192" y="201751"/>
                </a:cubicBezTo>
                <a:cubicBezTo>
                  <a:pt x="1771380" y="211321"/>
                  <a:pt x="1779291" y="219168"/>
                  <a:pt x="1788798" y="225420"/>
                </a:cubicBezTo>
                <a:cubicBezTo>
                  <a:pt x="1790074" y="234671"/>
                  <a:pt x="1794986" y="240222"/>
                  <a:pt x="1792754" y="252981"/>
                </a:cubicBezTo>
                <a:cubicBezTo>
                  <a:pt x="1797028" y="253938"/>
                  <a:pt x="1795433" y="260829"/>
                  <a:pt x="1800601" y="260893"/>
                </a:cubicBezTo>
                <a:cubicBezTo>
                  <a:pt x="1799452" y="268931"/>
                  <a:pt x="1789946" y="268612"/>
                  <a:pt x="1788798" y="276651"/>
                </a:cubicBezTo>
                <a:cubicBezTo>
                  <a:pt x="1765064" y="278054"/>
                  <a:pt x="1753453" y="267336"/>
                  <a:pt x="1729720" y="268804"/>
                </a:cubicBezTo>
                <a:cubicBezTo>
                  <a:pt x="1709878" y="250493"/>
                  <a:pt x="1694949" y="227398"/>
                  <a:pt x="1670578" y="213618"/>
                </a:cubicBezTo>
                <a:cubicBezTo>
                  <a:pt x="1671216" y="203856"/>
                  <a:pt x="1668536" y="197285"/>
                  <a:pt x="1662731" y="193903"/>
                </a:cubicBezTo>
                <a:cubicBezTo>
                  <a:pt x="1668345" y="185099"/>
                  <a:pt x="1675363" y="177635"/>
                  <a:pt x="1682445" y="170234"/>
                </a:cubicBezTo>
                <a:cubicBezTo>
                  <a:pt x="1686065" y="168511"/>
                  <a:pt x="1689207" y="168137"/>
                  <a:pt x="1692043" y="168606"/>
                </a:cubicBezTo>
                <a:close/>
                <a:moveTo>
                  <a:pt x="1201910" y="150457"/>
                </a:moveTo>
                <a:cubicBezTo>
                  <a:pt x="1213904" y="158878"/>
                  <a:pt x="1201910" y="182484"/>
                  <a:pt x="1205865" y="205579"/>
                </a:cubicBezTo>
                <a:cubicBezTo>
                  <a:pt x="1204653" y="221274"/>
                  <a:pt x="1224112" y="216234"/>
                  <a:pt x="1225580" y="229249"/>
                </a:cubicBezTo>
                <a:cubicBezTo>
                  <a:pt x="1225516" y="239712"/>
                  <a:pt x="1227047" y="251770"/>
                  <a:pt x="1221624" y="256810"/>
                </a:cubicBezTo>
                <a:cubicBezTo>
                  <a:pt x="1225324" y="275439"/>
                  <a:pt x="1240891" y="282202"/>
                  <a:pt x="1249185" y="296238"/>
                </a:cubicBezTo>
                <a:cubicBezTo>
                  <a:pt x="1246824" y="305680"/>
                  <a:pt x="1243571" y="314165"/>
                  <a:pt x="1245229" y="327754"/>
                </a:cubicBezTo>
                <a:cubicBezTo>
                  <a:pt x="1248803" y="335985"/>
                  <a:pt x="1256841" y="339749"/>
                  <a:pt x="1268899" y="339557"/>
                </a:cubicBezTo>
                <a:cubicBezTo>
                  <a:pt x="1272854" y="347405"/>
                  <a:pt x="1278724" y="353338"/>
                  <a:pt x="1284658" y="359271"/>
                </a:cubicBezTo>
                <a:cubicBezTo>
                  <a:pt x="1308646" y="368969"/>
                  <a:pt x="1326701" y="345937"/>
                  <a:pt x="1343736" y="351360"/>
                </a:cubicBezTo>
                <a:cubicBezTo>
                  <a:pt x="1351391" y="360994"/>
                  <a:pt x="1348584" y="385365"/>
                  <a:pt x="1339843" y="390788"/>
                </a:cubicBezTo>
                <a:cubicBezTo>
                  <a:pt x="1334548" y="390788"/>
                  <a:pt x="1329317" y="390788"/>
                  <a:pt x="1324085" y="390788"/>
                </a:cubicBezTo>
                <a:cubicBezTo>
                  <a:pt x="1309028" y="391426"/>
                  <a:pt x="1311325" y="374711"/>
                  <a:pt x="1304371" y="367182"/>
                </a:cubicBezTo>
                <a:cubicBezTo>
                  <a:pt x="1274705" y="390150"/>
                  <a:pt x="1308646" y="434490"/>
                  <a:pt x="1312218" y="461732"/>
                </a:cubicBezTo>
                <a:cubicBezTo>
                  <a:pt x="1315919" y="474109"/>
                  <a:pt x="1301245" y="472833"/>
                  <a:pt x="1296460" y="477491"/>
                </a:cubicBezTo>
                <a:cubicBezTo>
                  <a:pt x="1292058" y="481829"/>
                  <a:pt x="1291931" y="496631"/>
                  <a:pt x="1280702" y="493249"/>
                </a:cubicBezTo>
                <a:cubicBezTo>
                  <a:pt x="1273811" y="506009"/>
                  <a:pt x="1260988" y="512963"/>
                  <a:pt x="1249185" y="520810"/>
                </a:cubicBezTo>
                <a:cubicBezTo>
                  <a:pt x="1242039" y="530699"/>
                  <a:pt x="1242039" y="547797"/>
                  <a:pt x="1225580" y="548372"/>
                </a:cubicBezTo>
                <a:cubicBezTo>
                  <a:pt x="1223729" y="566682"/>
                  <a:pt x="1220284" y="574657"/>
                  <a:pt x="1225580" y="591691"/>
                </a:cubicBezTo>
                <a:cubicBezTo>
                  <a:pt x="1241529" y="604579"/>
                  <a:pt x="1251993" y="623080"/>
                  <a:pt x="1272854" y="631055"/>
                </a:cubicBezTo>
                <a:cubicBezTo>
                  <a:pt x="1276619" y="645665"/>
                  <a:pt x="1293206" y="647452"/>
                  <a:pt x="1300416" y="658617"/>
                </a:cubicBezTo>
                <a:cubicBezTo>
                  <a:pt x="1309092" y="654151"/>
                  <a:pt x="1313495" y="645474"/>
                  <a:pt x="1324021" y="642858"/>
                </a:cubicBezTo>
                <a:cubicBezTo>
                  <a:pt x="1314515" y="628758"/>
                  <a:pt x="1312665" y="606939"/>
                  <a:pt x="1304307" y="591628"/>
                </a:cubicBezTo>
                <a:cubicBezTo>
                  <a:pt x="1286316" y="599730"/>
                  <a:pt x="1262838" y="601835"/>
                  <a:pt x="1245166" y="591628"/>
                </a:cubicBezTo>
                <a:cubicBezTo>
                  <a:pt x="1247654" y="576953"/>
                  <a:pt x="1261307" y="573572"/>
                  <a:pt x="1256968" y="552199"/>
                </a:cubicBezTo>
                <a:cubicBezTo>
                  <a:pt x="1264688" y="545501"/>
                  <a:pt x="1276683" y="543012"/>
                  <a:pt x="1280638" y="532486"/>
                </a:cubicBezTo>
                <a:cubicBezTo>
                  <a:pt x="1289761" y="531210"/>
                  <a:pt x="1295759" y="533124"/>
                  <a:pt x="1300352" y="536377"/>
                </a:cubicBezTo>
                <a:cubicBezTo>
                  <a:pt x="1317259" y="524447"/>
                  <a:pt x="1327211" y="505435"/>
                  <a:pt x="1331868" y="481255"/>
                </a:cubicBezTo>
                <a:cubicBezTo>
                  <a:pt x="1348393" y="478065"/>
                  <a:pt x="1362046" y="472068"/>
                  <a:pt x="1371296" y="461541"/>
                </a:cubicBezTo>
                <a:cubicBezTo>
                  <a:pt x="1387692" y="464795"/>
                  <a:pt x="1404153" y="456182"/>
                  <a:pt x="1410661" y="461541"/>
                </a:cubicBezTo>
                <a:cubicBezTo>
                  <a:pt x="1429353" y="462562"/>
                  <a:pt x="1430885" y="480745"/>
                  <a:pt x="1453980" y="477299"/>
                </a:cubicBezTo>
                <a:cubicBezTo>
                  <a:pt x="1493854" y="515515"/>
                  <a:pt x="1562374" y="560621"/>
                  <a:pt x="1532772" y="642794"/>
                </a:cubicBezTo>
                <a:cubicBezTo>
                  <a:pt x="1532772" y="665124"/>
                  <a:pt x="1532772" y="687454"/>
                  <a:pt x="1532772" y="709783"/>
                </a:cubicBezTo>
                <a:cubicBezTo>
                  <a:pt x="1517588" y="723883"/>
                  <a:pt x="1486454" y="716610"/>
                  <a:pt x="1473630" y="705828"/>
                </a:cubicBezTo>
                <a:cubicBezTo>
                  <a:pt x="1446707" y="711697"/>
                  <a:pt x="1439944" y="737855"/>
                  <a:pt x="1430311" y="761014"/>
                </a:cubicBezTo>
                <a:cubicBezTo>
                  <a:pt x="1432735" y="778303"/>
                  <a:pt x="1460934" y="769754"/>
                  <a:pt x="1473630" y="776772"/>
                </a:cubicBezTo>
                <a:cubicBezTo>
                  <a:pt x="1482115" y="773455"/>
                  <a:pt x="1480010" y="759483"/>
                  <a:pt x="1485497" y="753166"/>
                </a:cubicBezTo>
                <a:cubicBezTo>
                  <a:pt x="1498257" y="750870"/>
                  <a:pt x="1503807" y="755782"/>
                  <a:pt x="1513058" y="757059"/>
                </a:cubicBezTo>
                <a:cubicBezTo>
                  <a:pt x="1513377" y="763311"/>
                  <a:pt x="1511144" y="772115"/>
                  <a:pt x="1517013" y="772817"/>
                </a:cubicBezTo>
                <a:cubicBezTo>
                  <a:pt x="1517715" y="786661"/>
                  <a:pt x="1503679" y="785768"/>
                  <a:pt x="1501255" y="796422"/>
                </a:cubicBezTo>
                <a:cubicBezTo>
                  <a:pt x="1502531" y="833235"/>
                  <a:pt x="1491494" y="857606"/>
                  <a:pt x="1453980" y="855564"/>
                </a:cubicBezTo>
                <a:cubicBezTo>
                  <a:pt x="1448557" y="860668"/>
                  <a:pt x="1450088" y="872662"/>
                  <a:pt x="1450024" y="883126"/>
                </a:cubicBezTo>
                <a:cubicBezTo>
                  <a:pt x="1453342" y="891611"/>
                  <a:pt x="1467314" y="889442"/>
                  <a:pt x="1473630" y="894928"/>
                </a:cubicBezTo>
                <a:cubicBezTo>
                  <a:pt x="1477650" y="900160"/>
                  <a:pt x="1477522" y="909474"/>
                  <a:pt x="1481541" y="914642"/>
                </a:cubicBezTo>
                <a:cubicBezTo>
                  <a:pt x="1498257" y="937291"/>
                  <a:pt x="1524095" y="950944"/>
                  <a:pt x="1548530" y="965873"/>
                </a:cubicBezTo>
                <a:cubicBezTo>
                  <a:pt x="1548147" y="978122"/>
                  <a:pt x="1553315" y="984694"/>
                  <a:pt x="1556441" y="993434"/>
                </a:cubicBezTo>
                <a:cubicBezTo>
                  <a:pt x="1569584" y="988202"/>
                  <a:pt x="1570924" y="971168"/>
                  <a:pt x="1580047" y="961917"/>
                </a:cubicBezTo>
                <a:cubicBezTo>
                  <a:pt x="1603781" y="958089"/>
                  <a:pt x="1628024" y="954708"/>
                  <a:pt x="1643080" y="942203"/>
                </a:cubicBezTo>
                <a:cubicBezTo>
                  <a:pt x="1665410" y="942203"/>
                  <a:pt x="1687740" y="942203"/>
                  <a:pt x="1710069" y="942203"/>
                </a:cubicBezTo>
                <a:cubicBezTo>
                  <a:pt x="1722447" y="940353"/>
                  <a:pt x="1721234" y="952092"/>
                  <a:pt x="1725827" y="957962"/>
                </a:cubicBezTo>
                <a:cubicBezTo>
                  <a:pt x="1739354" y="956239"/>
                  <a:pt x="1747902" y="959557"/>
                  <a:pt x="1757345" y="961917"/>
                </a:cubicBezTo>
                <a:cubicBezTo>
                  <a:pt x="1759195" y="994263"/>
                  <a:pt x="1751922" y="1035669"/>
                  <a:pt x="1765256" y="1056467"/>
                </a:cubicBezTo>
                <a:cubicBezTo>
                  <a:pt x="1779036" y="1040007"/>
                  <a:pt x="1783885" y="1014679"/>
                  <a:pt x="1808575" y="1009192"/>
                </a:cubicBezTo>
                <a:cubicBezTo>
                  <a:pt x="1804811" y="985778"/>
                  <a:pt x="1818273" y="979462"/>
                  <a:pt x="1828289" y="969764"/>
                </a:cubicBezTo>
                <a:cubicBezTo>
                  <a:pt x="1825673" y="954006"/>
                  <a:pt x="1813488" y="947754"/>
                  <a:pt x="1812531" y="930337"/>
                </a:cubicBezTo>
                <a:cubicBezTo>
                  <a:pt x="1819293" y="923255"/>
                  <a:pt x="1828034" y="931549"/>
                  <a:pt x="1828289" y="942140"/>
                </a:cubicBezTo>
                <a:cubicBezTo>
                  <a:pt x="1842325" y="941246"/>
                  <a:pt x="1851894" y="944819"/>
                  <a:pt x="1855850" y="953942"/>
                </a:cubicBezTo>
                <a:cubicBezTo>
                  <a:pt x="1860380" y="983417"/>
                  <a:pt x="1825673" y="973720"/>
                  <a:pt x="1832245" y="1005173"/>
                </a:cubicBezTo>
                <a:cubicBezTo>
                  <a:pt x="1824908" y="1008299"/>
                  <a:pt x="1817762" y="1011744"/>
                  <a:pt x="1808575" y="1013084"/>
                </a:cubicBezTo>
                <a:cubicBezTo>
                  <a:pt x="1812595" y="1030246"/>
                  <a:pt x="1800409" y="1031203"/>
                  <a:pt x="1796773" y="1040645"/>
                </a:cubicBezTo>
                <a:cubicBezTo>
                  <a:pt x="1813233" y="1047791"/>
                  <a:pt x="1842580" y="1042113"/>
                  <a:pt x="1855850" y="1052448"/>
                </a:cubicBezTo>
                <a:cubicBezTo>
                  <a:pt x="1893173" y="1041156"/>
                  <a:pt x="1894959" y="994391"/>
                  <a:pt x="1926794" y="977612"/>
                </a:cubicBezTo>
                <a:cubicBezTo>
                  <a:pt x="1949124" y="977612"/>
                  <a:pt x="1971454" y="977612"/>
                  <a:pt x="1993783" y="977612"/>
                </a:cubicBezTo>
                <a:cubicBezTo>
                  <a:pt x="1998186" y="987628"/>
                  <a:pt x="2003417" y="996815"/>
                  <a:pt x="2009542" y="1005173"/>
                </a:cubicBezTo>
                <a:cubicBezTo>
                  <a:pt x="2022812" y="1008937"/>
                  <a:pt x="2033786" y="1015062"/>
                  <a:pt x="2037103" y="1028778"/>
                </a:cubicBezTo>
                <a:cubicBezTo>
                  <a:pt x="2055031" y="1034584"/>
                  <a:pt x="2068557" y="1044601"/>
                  <a:pt x="2084379" y="1052448"/>
                </a:cubicBezTo>
                <a:cubicBezTo>
                  <a:pt x="2084570" y="1078542"/>
                  <a:pt x="2078700" y="1110697"/>
                  <a:pt x="2111939" y="1103679"/>
                </a:cubicBezTo>
                <a:cubicBezTo>
                  <a:pt x="2103071" y="1119756"/>
                  <a:pt x="2094778" y="1136407"/>
                  <a:pt x="2084379" y="1150954"/>
                </a:cubicBezTo>
                <a:cubicBezTo>
                  <a:pt x="2083166" y="1178196"/>
                  <a:pt x="2090631" y="1190701"/>
                  <a:pt x="2084379" y="1213987"/>
                </a:cubicBezTo>
                <a:cubicBezTo>
                  <a:pt x="2095352" y="1214115"/>
                  <a:pt x="2093311" y="1220814"/>
                  <a:pt x="2100137" y="1213987"/>
                </a:cubicBezTo>
                <a:cubicBezTo>
                  <a:pt x="2103774" y="1210287"/>
                  <a:pt x="2100584" y="1202312"/>
                  <a:pt x="2104092" y="1198229"/>
                </a:cubicBezTo>
                <a:cubicBezTo>
                  <a:pt x="2110728" y="1190573"/>
                  <a:pt x="2125465" y="1185852"/>
                  <a:pt x="2123806" y="1174623"/>
                </a:cubicBezTo>
                <a:cubicBezTo>
                  <a:pt x="2133567" y="1173985"/>
                  <a:pt x="2135992" y="1180812"/>
                  <a:pt x="2143520" y="1182534"/>
                </a:cubicBezTo>
                <a:cubicBezTo>
                  <a:pt x="2155897" y="1184385"/>
                  <a:pt x="2154621" y="1172645"/>
                  <a:pt x="2159279" y="1166776"/>
                </a:cubicBezTo>
                <a:cubicBezTo>
                  <a:pt x="2182565" y="1171689"/>
                  <a:pt x="2187414" y="1158163"/>
                  <a:pt x="2198643" y="1151018"/>
                </a:cubicBezTo>
                <a:cubicBezTo>
                  <a:pt x="2212041" y="1150762"/>
                  <a:pt x="2226140" y="1149806"/>
                  <a:pt x="2230159" y="1158929"/>
                </a:cubicBezTo>
                <a:cubicBezTo>
                  <a:pt x="2236380" y="1156489"/>
                  <a:pt x="2241919" y="1148594"/>
                  <a:pt x="2247798" y="1148298"/>
                </a:cubicBezTo>
                <a:lnTo>
                  <a:pt x="2250485" y="1149510"/>
                </a:lnTo>
                <a:lnTo>
                  <a:pt x="2250485" y="1702278"/>
                </a:lnTo>
                <a:lnTo>
                  <a:pt x="2231038" y="1697951"/>
                </a:lnTo>
                <a:cubicBezTo>
                  <a:pt x="2210645" y="1699578"/>
                  <a:pt x="2195931" y="1717569"/>
                  <a:pt x="2174973" y="1718766"/>
                </a:cubicBezTo>
                <a:cubicBezTo>
                  <a:pt x="2166998" y="1736821"/>
                  <a:pt x="2165148" y="1756598"/>
                  <a:pt x="2178928" y="1769996"/>
                </a:cubicBezTo>
                <a:cubicBezTo>
                  <a:pt x="2200302" y="1774334"/>
                  <a:pt x="2203683" y="1760618"/>
                  <a:pt x="2218357" y="1758193"/>
                </a:cubicBezTo>
                <a:cubicBezTo>
                  <a:pt x="2220940" y="1767125"/>
                  <a:pt x="2225151" y="1770650"/>
                  <a:pt x="2231045" y="1771655"/>
                </a:cubicBezTo>
                <a:lnTo>
                  <a:pt x="2250485" y="1770240"/>
                </a:lnTo>
                <a:lnTo>
                  <a:pt x="2250485" y="2809233"/>
                </a:lnTo>
                <a:lnTo>
                  <a:pt x="2250192" y="2809857"/>
                </a:lnTo>
                <a:cubicBezTo>
                  <a:pt x="2241388" y="2804179"/>
                  <a:pt x="2231180" y="2799968"/>
                  <a:pt x="2214720" y="2801946"/>
                </a:cubicBezTo>
                <a:cubicBezTo>
                  <a:pt x="2205150" y="2805582"/>
                  <a:pt x="2204320" y="2817768"/>
                  <a:pt x="2202917" y="2829507"/>
                </a:cubicBezTo>
                <a:cubicBezTo>
                  <a:pt x="2189966" y="2833654"/>
                  <a:pt x="2189009" y="2849732"/>
                  <a:pt x="2183203" y="2861024"/>
                </a:cubicBezTo>
                <a:cubicBezTo>
                  <a:pt x="2169933" y="2870147"/>
                  <a:pt x="2153026" y="2875506"/>
                  <a:pt x="2128081" y="2872827"/>
                </a:cubicBezTo>
                <a:cubicBezTo>
                  <a:pt x="2117873" y="2886352"/>
                  <a:pt x="2100137" y="2904088"/>
                  <a:pt x="2076850" y="2892541"/>
                </a:cubicBezTo>
                <a:cubicBezTo>
                  <a:pt x="2060518" y="2894582"/>
                  <a:pt x="2075510" y="2928013"/>
                  <a:pt x="2065047" y="2935860"/>
                </a:cubicBezTo>
                <a:cubicBezTo>
                  <a:pt x="2033849" y="2953788"/>
                  <a:pt x="2004758" y="2918890"/>
                  <a:pt x="2021728" y="2888585"/>
                </a:cubicBezTo>
                <a:cubicBezTo>
                  <a:pt x="2036912" y="2887820"/>
                  <a:pt x="2050756" y="2888457"/>
                  <a:pt x="2061156" y="2892541"/>
                </a:cubicBezTo>
                <a:cubicBezTo>
                  <a:pt x="2074171" y="2891137"/>
                  <a:pt x="2067344" y="2869828"/>
                  <a:pt x="2069003" y="2857068"/>
                </a:cubicBezTo>
                <a:cubicBezTo>
                  <a:pt x="2078637" y="2846988"/>
                  <a:pt x="2087760" y="2836397"/>
                  <a:pt x="2084761" y="2813749"/>
                </a:cubicBezTo>
                <a:cubicBezTo>
                  <a:pt x="2083358" y="2808581"/>
                  <a:pt x="2077807" y="2807560"/>
                  <a:pt x="2076850" y="2801946"/>
                </a:cubicBezTo>
                <a:cubicBezTo>
                  <a:pt x="2065047" y="2801946"/>
                  <a:pt x="2053245" y="2801946"/>
                  <a:pt x="2041378" y="2801946"/>
                </a:cubicBezTo>
                <a:cubicBezTo>
                  <a:pt x="2019048" y="2790143"/>
                  <a:pt x="1991232" y="2783763"/>
                  <a:pt x="1974389" y="2766474"/>
                </a:cubicBezTo>
                <a:cubicBezTo>
                  <a:pt x="1967818" y="2766474"/>
                  <a:pt x="1961246" y="2766474"/>
                  <a:pt x="1954675" y="2766474"/>
                </a:cubicBezTo>
                <a:cubicBezTo>
                  <a:pt x="1949635" y="2744080"/>
                  <a:pt x="1902998" y="2739359"/>
                  <a:pt x="1895597" y="2762518"/>
                </a:cubicBezTo>
                <a:cubicBezTo>
                  <a:pt x="1897703" y="2765708"/>
                  <a:pt x="1899680" y="2768898"/>
                  <a:pt x="1899489" y="2774385"/>
                </a:cubicBezTo>
                <a:cubicBezTo>
                  <a:pt x="1904720" y="2782296"/>
                  <a:pt x="1916970" y="2783125"/>
                  <a:pt x="1927114" y="2786188"/>
                </a:cubicBezTo>
                <a:cubicBezTo>
                  <a:pt x="1936556" y="2801691"/>
                  <a:pt x="1944339" y="2818853"/>
                  <a:pt x="1962586" y="2825615"/>
                </a:cubicBezTo>
                <a:cubicBezTo>
                  <a:pt x="1953017" y="2850242"/>
                  <a:pt x="1927433" y="2858791"/>
                  <a:pt x="1907400" y="2872890"/>
                </a:cubicBezTo>
                <a:cubicBezTo>
                  <a:pt x="1891195" y="2886862"/>
                  <a:pt x="1878180" y="2904088"/>
                  <a:pt x="1856169" y="2912319"/>
                </a:cubicBezTo>
                <a:cubicBezTo>
                  <a:pt x="1847939" y="2907406"/>
                  <a:pt x="1841368" y="2900834"/>
                  <a:pt x="1836456" y="2892604"/>
                </a:cubicBezTo>
                <a:cubicBezTo>
                  <a:pt x="1836519" y="2872699"/>
                  <a:pt x="1854192" y="2851901"/>
                  <a:pt x="1836456" y="2837418"/>
                </a:cubicBezTo>
                <a:cubicBezTo>
                  <a:pt x="1825163" y="2848456"/>
                  <a:pt x="1809277" y="2854899"/>
                  <a:pt x="1800983" y="2868935"/>
                </a:cubicBezTo>
                <a:cubicBezTo>
                  <a:pt x="1781269" y="2868871"/>
                  <a:pt x="1772209" y="2879526"/>
                  <a:pt x="1761619" y="2888649"/>
                </a:cubicBezTo>
                <a:cubicBezTo>
                  <a:pt x="1721872" y="2883098"/>
                  <a:pt x="1709112" y="2904471"/>
                  <a:pt x="1682827" y="2912319"/>
                </a:cubicBezTo>
                <a:cubicBezTo>
                  <a:pt x="1684295" y="2934839"/>
                  <a:pt x="1675681" y="2947153"/>
                  <a:pt x="1667069" y="2959593"/>
                </a:cubicBezTo>
                <a:cubicBezTo>
                  <a:pt x="1648631" y="2959593"/>
                  <a:pt x="1630257" y="2959593"/>
                  <a:pt x="1611882" y="2959593"/>
                </a:cubicBezTo>
                <a:cubicBezTo>
                  <a:pt x="1591084" y="2984730"/>
                  <a:pt x="1555548" y="2995257"/>
                  <a:pt x="1552804" y="3038385"/>
                </a:cubicBezTo>
                <a:cubicBezTo>
                  <a:pt x="1544957" y="3038449"/>
                  <a:pt x="1547829" y="3049167"/>
                  <a:pt x="1537046" y="3046297"/>
                </a:cubicBezTo>
                <a:cubicBezTo>
                  <a:pt x="1540172" y="3059949"/>
                  <a:pt x="1531177" y="3061480"/>
                  <a:pt x="1533091" y="3073857"/>
                </a:cubicBezTo>
                <a:cubicBezTo>
                  <a:pt x="1506997" y="3087192"/>
                  <a:pt x="1494237" y="3113796"/>
                  <a:pt x="1477904" y="3136891"/>
                </a:cubicBezTo>
                <a:cubicBezTo>
                  <a:pt x="1465464" y="3137529"/>
                  <a:pt x="1464762" y="3126428"/>
                  <a:pt x="1450344" y="3129044"/>
                </a:cubicBezTo>
                <a:cubicBezTo>
                  <a:pt x="1442624" y="3111499"/>
                  <a:pt x="1447090" y="3084384"/>
                  <a:pt x="1454299" y="3069966"/>
                </a:cubicBezTo>
                <a:cubicBezTo>
                  <a:pt x="1448111" y="3053825"/>
                  <a:pt x="1446516" y="3033090"/>
                  <a:pt x="1438541" y="3018735"/>
                </a:cubicBezTo>
                <a:cubicBezTo>
                  <a:pt x="1441859" y="3012866"/>
                  <a:pt x="1451237" y="3013057"/>
                  <a:pt x="1458191" y="3010888"/>
                </a:cubicBezTo>
                <a:cubicBezTo>
                  <a:pt x="1459722" y="2984794"/>
                  <a:pt x="1476948" y="2974459"/>
                  <a:pt x="1489708" y="2959657"/>
                </a:cubicBezTo>
                <a:cubicBezTo>
                  <a:pt x="1504126" y="2971141"/>
                  <a:pt x="1518800" y="2956659"/>
                  <a:pt x="1529135" y="2951746"/>
                </a:cubicBezTo>
                <a:cubicBezTo>
                  <a:pt x="1524670" y="2939178"/>
                  <a:pt x="1505083" y="2941666"/>
                  <a:pt x="1497619" y="2932096"/>
                </a:cubicBezTo>
                <a:cubicBezTo>
                  <a:pt x="1502850" y="2920357"/>
                  <a:pt x="1501638" y="2912063"/>
                  <a:pt x="1493663" y="2904535"/>
                </a:cubicBezTo>
                <a:cubicBezTo>
                  <a:pt x="1479181" y="2904535"/>
                  <a:pt x="1464762" y="2904535"/>
                  <a:pt x="1450344" y="2904535"/>
                </a:cubicBezTo>
                <a:cubicBezTo>
                  <a:pt x="1435351" y="2903705"/>
                  <a:pt x="1435415" y="2887947"/>
                  <a:pt x="1418826" y="2888777"/>
                </a:cubicBezTo>
                <a:cubicBezTo>
                  <a:pt x="1418826" y="2880929"/>
                  <a:pt x="1408109" y="2883800"/>
                  <a:pt x="1410915" y="2873018"/>
                </a:cubicBezTo>
                <a:cubicBezTo>
                  <a:pt x="1393371" y="2870849"/>
                  <a:pt x="1380802" y="2863703"/>
                  <a:pt x="1371552" y="2853304"/>
                </a:cubicBezTo>
                <a:cubicBezTo>
                  <a:pt x="1355793" y="2853304"/>
                  <a:pt x="1340035" y="2853304"/>
                  <a:pt x="1324277" y="2853304"/>
                </a:cubicBezTo>
                <a:cubicBezTo>
                  <a:pt x="1306349" y="2851199"/>
                  <a:pt x="1313750" y="2874294"/>
                  <a:pt x="1296716" y="2873018"/>
                </a:cubicBezTo>
                <a:cubicBezTo>
                  <a:pt x="1295503" y="2867659"/>
                  <a:pt x="1286827" y="2869764"/>
                  <a:pt x="1280957" y="2869063"/>
                </a:cubicBezTo>
                <a:cubicBezTo>
                  <a:pt x="1273875" y="2849923"/>
                  <a:pt x="1258181" y="2839269"/>
                  <a:pt x="1257288" y="2813876"/>
                </a:cubicBezTo>
                <a:cubicBezTo>
                  <a:pt x="1253778" y="2800351"/>
                  <a:pt x="1240253" y="2796778"/>
                  <a:pt x="1241529" y="2778404"/>
                </a:cubicBezTo>
                <a:cubicBezTo>
                  <a:pt x="1237318" y="2769472"/>
                  <a:pt x="1229535" y="2764049"/>
                  <a:pt x="1217859" y="2762646"/>
                </a:cubicBezTo>
                <a:cubicBezTo>
                  <a:pt x="1217732" y="2753395"/>
                  <a:pt x="1224622" y="2751034"/>
                  <a:pt x="1221815" y="2739040"/>
                </a:cubicBezTo>
                <a:cubicBezTo>
                  <a:pt x="1220348" y="2732788"/>
                  <a:pt x="1213968" y="2730937"/>
                  <a:pt x="1210012" y="2727237"/>
                </a:cubicBezTo>
                <a:cubicBezTo>
                  <a:pt x="1200698" y="2718497"/>
                  <a:pt x="1190043" y="2710203"/>
                  <a:pt x="1182451" y="2699676"/>
                </a:cubicBezTo>
                <a:cubicBezTo>
                  <a:pt x="1174604" y="2699676"/>
                  <a:pt x="1166693" y="2699676"/>
                  <a:pt x="1158845" y="2699676"/>
                </a:cubicBezTo>
                <a:cubicBezTo>
                  <a:pt x="1145384" y="2681621"/>
                  <a:pt x="1120630" y="2674858"/>
                  <a:pt x="1103724" y="2660248"/>
                </a:cubicBezTo>
                <a:cubicBezTo>
                  <a:pt x="1103660" y="2645830"/>
                  <a:pt x="1095939" y="2639131"/>
                  <a:pt x="1087965" y="2632687"/>
                </a:cubicBezTo>
                <a:cubicBezTo>
                  <a:pt x="1089623" y="2615334"/>
                  <a:pt x="1086880" y="2602255"/>
                  <a:pt x="1080054" y="2593259"/>
                </a:cubicBezTo>
                <a:cubicBezTo>
                  <a:pt x="1068315" y="2595939"/>
                  <a:pt x="1066847" y="2608954"/>
                  <a:pt x="1068251" y="2624776"/>
                </a:cubicBezTo>
                <a:cubicBezTo>
                  <a:pt x="1059319" y="2627647"/>
                  <a:pt x="1056448" y="2636643"/>
                  <a:pt x="1052493" y="2644490"/>
                </a:cubicBezTo>
                <a:cubicBezTo>
                  <a:pt x="1047899" y="2643852"/>
                  <a:pt x="1045475" y="2645383"/>
                  <a:pt x="1044582" y="2648445"/>
                </a:cubicBezTo>
                <a:cubicBezTo>
                  <a:pt x="1027802" y="2650742"/>
                  <a:pt x="1018551" y="2645638"/>
                  <a:pt x="1005217" y="2644490"/>
                </a:cubicBezTo>
                <a:cubicBezTo>
                  <a:pt x="1004388" y="2621650"/>
                  <a:pt x="992585" y="2609847"/>
                  <a:pt x="969746" y="2609018"/>
                </a:cubicBezTo>
                <a:cubicBezTo>
                  <a:pt x="962472" y="2603403"/>
                  <a:pt x="975934" y="2589878"/>
                  <a:pt x="965790" y="2581392"/>
                </a:cubicBezTo>
                <a:cubicBezTo>
                  <a:pt x="948819" y="2570994"/>
                  <a:pt x="951244" y="2593004"/>
                  <a:pt x="934273" y="2593195"/>
                </a:cubicBezTo>
                <a:cubicBezTo>
                  <a:pt x="930062" y="2589495"/>
                  <a:pt x="933061" y="2578649"/>
                  <a:pt x="922470" y="2581392"/>
                </a:cubicBezTo>
                <a:cubicBezTo>
                  <a:pt x="911241" y="2581967"/>
                  <a:pt x="915261" y="2597853"/>
                  <a:pt x="914559" y="2609018"/>
                </a:cubicBezTo>
                <a:cubicBezTo>
                  <a:pt x="899885" y="2611378"/>
                  <a:pt x="898546" y="2627137"/>
                  <a:pt x="883042" y="2628668"/>
                </a:cubicBezTo>
                <a:cubicBezTo>
                  <a:pt x="875514" y="2619162"/>
                  <a:pt x="880554" y="2597023"/>
                  <a:pt x="879150" y="2581392"/>
                </a:cubicBezTo>
                <a:cubicBezTo>
                  <a:pt x="863009" y="2580627"/>
                  <a:pt x="839340" y="2574885"/>
                  <a:pt x="827920" y="2585348"/>
                </a:cubicBezTo>
                <a:cubicBezTo>
                  <a:pt x="834173" y="2602701"/>
                  <a:pt x="848974" y="2611634"/>
                  <a:pt x="863392" y="2620821"/>
                </a:cubicBezTo>
                <a:cubicBezTo>
                  <a:pt x="850377" y="2632751"/>
                  <a:pt x="842977" y="2650296"/>
                  <a:pt x="843679" y="2676007"/>
                </a:cubicBezTo>
                <a:cubicBezTo>
                  <a:pt x="833151" y="2679962"/>
                  <a:pt x="830663" y="2691892"/>
                  <a:pt x="823964" y="2699612"/>
                </a:cubicBezTo>
                <a:cubicBezTo>
                  <a:pt x="812161" y="2699612"/>
                  <a:pt x="800359" y="2699612"/>
                  <a:pt x="788492" y="2699612"/>
                </a:cubicBezTo>
                <a:cubicBezTo>
                  <a:pt x="762909" y="2710777"/>
                  <a:pt x="753658" y="2738338"/>
                  <a:pt x="729414" y="2750779"/>
                </a:cubicBezTo>
                <a:cubicBezTo>
                  <a:pt x="704596" y="2747015"/>
                  <a:pt x="695473" y="2758881"/>
                  <a:pt x="682139" y="2766537"/>
                </a:cubicBezTo>
                <a:cubicBezTo>
                  <a:pt x="676908" y="2766537"/>
                  <a:pt x="671612" y="2766537"/>
                  <a:pt x="666381" y="2766537"/>
                </a:cubicBezTo>
                <a:cubicBezTo>
                  <a:pt x="653557" y="2767558"/>
                  <a:pt x="658023" y="2751226"/>
                  <a:pt x="646731" y="2750779"/>
                </a:cubicBezTo>
                <a:cubicBezTo>
                  <a:pt x="617638" y="2750141"/>
                  <a:pt x="611705" y="2749248"/>
                  <a:pt x="583697" y="2750779"/>
                </a:cubicBezTo>
                <a:cubicBezTo>
                  <a:pt x="566854" y="2747908"/>
                  <a:pt x="566535" y="2728577"/>
                  <a:pt x="540378" y="2735021"/>
                </a:cubicBezTo>
                <a:cubicBezTo>
                  <a:pt x="542228" y="2722644"/>
                  <a:pt x="529787" y="2724621"/>
                  <a:pt x="528575" y="2715307"/>
                </a:cubicBezTo>
                <a:cubicBezTo>
                  <a:pt x="514794" y="2723920"/>
                  <a:pt x="507585" y="2721176"/>
                  <a:pt x="489147" y="2719262"/>
                </a:cubicBezTo>
                <a:cubicBezTo>
                  <a:pt x="474282" y="2720155"/>
                  <a:pt x="470007" y="2731640"/>
                  <a:pt x="457630" y="2735021"/>
                </a:cubicBezTo>
                <a:cubicBezTo>
                  <a:pt x="426369" y="2738657"/>
                  <a:pt x="415012" y="2722452"/>
                  <a:pt x="394597" y="2715307"/>
                </a:cubicBezTo>
                <a:cubicBezTo>
                  <a:pt x="375010" y="2708927"/>
                  <a:pt x="379029" y="2737956"/>
                  <a:pt x="367035" y="2727110"/>
                </a:cubicBezTo>
                <a:cubicBezTo>
                  <a:pt x="368248" y="2700697"/>
                  <a:pt x="387324" y="2692212"/>
                  <a:pt x="398552" y="2675879"/>
                </a:cubicBezTo>
                <a:cubicBezTo>
                  <a:pt x="397723" y="2659291"/>
                  <a:pt x="397149" y="2642895"/>
                  <a:pt x="410355" y="2640407"/>
                </a:cubicBezTo>
                <a:cubicBezTo>
                  <a:pt x="400083" y="2623117"/>
                  <a:pt x="397404" y="2598172"/>
                  <a:pt x="398552" y="2569462"/>
                </a:cubicBezTo>
                <a:cubicBezTo>
                  <a:pt x="402252" y="2557404"/>
                  <a:pt x="410865" y="2550195"/>
                  <a:pt x="414311" y="2537945"/>
                </a:cubicBezTo>
                <a:cubicBezTo>
                  <a:pt x="411184" y="2530545"/>
                  <a:pt x="407739" y="2523527"/>
                  <a:pt x="406399" y="2514276"/>
                </a:cubicBezTo>
                <a:cubicBezTo>
                  <a:pt x="406016" y="2496795"/>
                  <a:pt x="417437" y="2491181"/>
                  <a:pt x="414311" y="2470956"/>
                </a:cubicBezTo>
                <a:cubicBezTo>
                  <a:pt x="418840" y="2454496"/>
                  <a:pt x="434088" y="2448690"/>
                  <a:pt x="437980" y="2431528"/>
                </a:cubicBezTo>
                <a:cubicBezTo>
                  <a:pt x="458013" y="2435739"/>
                  <a:pt x="462224" y="2424256"/>
                  <a:pt x="469497" y="2415770"/>
                </a:cubicBezTo>
                <a:cubicBezTo>
                  <a:pt x="471092" y="2406264"/>
                  <a:pt x="462351" y="2407221"/>
                  <a:pt x="465541" y="2396056"/>
                </a:cubicBezTo>
                <a:cubicBezTo>
                  <a:pt x="461522" y="2386933"/>
                  <a:pt x="447423" y="2387954"/>
                  <a:pt x="434024" y="2388209"/>
                </a:cubicBezTo>
                <a:cubicBezTo>
                  <a:pt x="425667" y="2375513"/>
                  <a:pt x="409589" y="2370600"/>
                  <a:pt x="394597" y="2364539"/>
                </a:cubicBezTo>
                <a:cubicBezTo>
                  <a:pt x="381262" y="2365688"/>
                  <a:pt x="372012" y="2370792"/>
                  <a:pt x="355233" y="2368495"/>
                </a:cubicBezTo>
                <a:cubicBezTo>
                  <a:pt x="339347" y="2367283"/>
                  <a:pt x="339602" y="2349930"/>
                  <a:pt x="319761" y="2352737"/>
                </a:cubicBezTo>
                <a:cubicBezTo>
                  <a:pt x="307319" y="2359436"/>
                  <a:pt x="314848" y="2371047"/>
                  <a:pt x="315805" y="2384254"/>
                </a:cubicBezTo>
                <a:cubicBezTo>
                  <a:pt x="309616" y="2401671"/>
                  <a:pt x="303683" y="2419407"/>
                  <a:pt x="303938" y="2443332"/>
                </a:cubicBezTo>
                <a:cubicBezTo>
                  <a:pt x="310701" y="2457622"/>
                  <a:pt x="313763" y="2475550"/>
                  <a:pt x="311850" y="2498518"/>
                </a:cubicBezTo>
                <a:cubicBezTo>
                  <a:pt x="314529" y="2512936"/>
                  <a:pt x="327672" y="2516828"/>
                  <a:pt x="331563" y="2530034"/>
                </a:cubicBezTo>
                <a:cubicBezTo>
                  <a:pt x="333158" y="2546048"/>
                  <a:pt x="314784" y="2542156"/>
                  <a:pt x="311850" y="2553640"/>
                </a:cubicBezTo>
                <a:cubicBezTo>
                  <a:pt x="309298" y="2570674"/>
                  <a:pt x="318676" y="2575715"/>
                  <a:pt x="323652" y="2585157"/>
                </a:cubicBezTo>
                <a:cubicBezTo>
                  <a:pt x="320398" y="2597661"/>
                  <a:pt x="312168" y="2605190"/>
                  <a:pt x="303938" y="2612718"/>
                </a:cubicBezTo>
                <a:cubicBezTo>
                  <a:pt x="273825" y="2616610"/>
                  <a:pt x="274336" y="2589750"/>
                  <a:pt x="248816" y="2589048"/>
                </a:cubicBezTo>
                <a:cubicBezTo>
                  <a:pt x="261703" y="2561998"/>
                  <a:pt x="238417" y="2539860"/>
                  <a:pt x="213343" y="2537882"/>
                </a:cubicBezTo>
                <a:cubicBezTo>
                  <a:pt x="216406" y="2526462"/>
                  <a:pt x="232419" y="2527993"/>
                  <a:pt x="240904" y="2522123"/>
                </a:cubicBezTo>
                <a:cubicBezTo>
                  <a:pt x="243903" y="2507322"/>
                  <a:pt x="225848" y="2513574"/>
                  <a:pt x="225146" y="2502410"/>
                </a:cubicBezTo>
                <a:cubicBezTo>
                  <a:pt x="225593" y="2477847"/>
                  <a:pt x="231718" y="2459026"/>
                  <a:pt x="229102" y="2431465"/>
                </a:cubicBezTo>
                <a:cubicBezTo>
                  <a:pt x="215576" y="2425276"/>
                  <a:pt x="196500" y="2408114"/>
                  <a:pt x="205496" y="2392037"/>
                </a:cubicBezTo>
                <a:cubicBezTo>
                  <a:pt x="220617" y="2383296"/>
                  <a:pt x="222786" y="2397651"/>
                  <a:pt x="233057" y="2403904"/>
                </a:cubicBezTo>
                <a:cubicBezTo>
                  <a:pt x="247923" y="2400522"/>
                  <a:pt x="238034" y="2375577"/>
                  <a:pt x="233057" y="2368432"/>
                </a:cubicBezTo>
                <a:cubicBezTo>
                  <a:pt x="243840" y="2351652"/>
                  <a:pt x="238863" y="2319051"/>
                  <a:pt x="244861" y="2297487"/>
                </a:cubicBezTo>
                <a:cubicBezTo>
                  <a:pt x="253154" y="2290022"/>
                  <a:pt x="265021" y="2286194"/>
                  <a:pt x="276377" y="2281728"/>
                </a:cubicBezTo>
                <a:cubicBezTo>
                  <a:pt x="276377" y="2273817"/>
                  <a:pt x="276377" y="2265970"/>
                  <a:pt x="276377" y="2258059"/>
                </a:cubicBezTo>
                <a:cubicBezTo>
                  <a:pt x="291115" y="2250531"/>
                  <a:pt x="300174" y="2237261"/>
                  <a:pt x="311850" y="2226542"/>
                </a:cubicBezTo>
                <a:cubicBezTo>
                  <a:pt x="311658" y="2213591"/>
                  <a:pt x="305150" y="2206956"/>
                  <a:pt x="307893" y="2191070"/>
                </a:cubicBezTo>
                <a:cubicBezTo>
                  <a:pt x="321610" y="2175184"/>
                  <a:pt x="356062" y="2184371"/>
                  <a:pt x="363016" y="2198981"/>
                </a:cubicBezTo>
                <a:cubicBezTo>
                  <a:pt x="360464" y="2222650"/>
                  <a:pt x="342537" y="2231072"/>
                  <a:pt x="323588" y="2238409"/>
                </a:cubicBezTo>
                <a:cubicBezTo>
                  <a:pt x="323588" y="2251552"/>
                  <a:pt x="336412" y="2251871"/>
                  <a:pt x="335455" y="2265970"/>
                </a:cubicBezTo>
                <a:cubicBezTo>
                  <a:pt x="337688" y="2275540"/>
                  <a:pt x="338836" y="2286258"/>
                  <a:pt x="351213" y="2285684"/>
                </a:cubicBezTo>
                <a:cubicBezTo>
                  <a:pt x="368248" y="2288363"/>
                  <a:pt x="361804" y="2267374"/>
                  <a:pt x="363016" y="2254167"/>
                </a:cubicBezTo>
                <a:cubicBezTo>
                  <a:pt x="372203" y="2252891"/>
                  <a:pt x="379285" y="2249446"/>
                  <a:pt x="386686" y="2246256"/>
                </a:cubicBezTo>
                <a:cubicBezTo>
                  <a:pt x="405889" y="2250658"/>
                  <a:pt x="409206" y="2271010"/>
                  <a:pt x="430005" y="2273817"/>
                </a:cubicBezTo>
                <a:cubicBezTo>
                  <a:pt x="425795" y="2288555"/>
                  <a:pt x="439766" y="2285046"/>
                  <a:pt x="437916" y="2297423"/>
                </a:cubicBezTo>
                <a:cubicBezTo>
                  <a:pt x="428155" y="2303420"/>
                  <a:pt x="407357" y="2298380"/>
                  <a:pt x="398488" y="2305334"/>
                </a:cubicBezTo>
                <a:cubicBezTo>
                  <a:pt x="398488" y="2311905"/>
                  <a:pt x="398488" y="2318477"/>
                  <a:pt x="398488" y="2324984"/>
                </a:cubicBezTo>
                <a:cubicBezTo>
                  <a:pt x="401487" y="2335128"/>
                  <a:pt x="411057" y="2338701"/>
                  <a:pt x="426049" y="2336787"/>
                </a:cubicBezTo>
                <a:cubicBezTo>
                  <a:pt x="430005" y="2342019"/>
                  <a:pt x="429814" y="2351461"/>
                  <a:pt x="437853" y="2352545"/>
                </a:cubicBezTo>
                <a:cubicBezTo>
                  <a:pt x="475430" y="2347441"/>
                  <a:pt x="495463" y="2350567"/>
                  <a:pt x="512689" y="2372259"/>
                </a:cubicBezTo>
                <a:cubicBezTo>
                  <a:pt x="517729" y="2357649"/>
                  <a:pt x="519133" y="2339275"/>
                  <a:pt x="520536" y="2321028"/>
                </a:cubicBezTo>
                <a:cubicBezTo>
                  <a:pt x="495272" y="2318030"/>
                  <a:pt x="490168" y="2335320"/>
                  <a:pt x="477216" y="2344698"/>
                </a:cubicBezTo>
                <a:cubicBezTo>
                  <a:pt x="469369" y="2339403"/>
                  <a:pt x="458460" y="2337170"/>
                  <a:pt x="449655" y="2332895"/>
                </a:cubicBezTo>
                <a:cubicBezTo>
                  <a:pt x="449655" y="2324984"/>
                  <a:pt x="449655" y="2317137"/>
                  <a:pt x="449655" y="2309290"/>
                </a:cubicBezTo>
                <a:cubicBezTo>
                  <a:pt x="461840" y="2300485"/>
                  <a:pt x="480662" y="2298316"/>
                  <a:pt x="489019" y="2285620"/>
                </a:cubicBezTo>
                <a:cubicBezTo>
                  <a:pt x="505798" y="2292510"/>
                  <a:pt x="517984" y="2303930"/>
                  <a:pt x="524492" y="2321092"/>
                </a:cubicBezTo>
                <a:cubicBezTo>
                  <a:pt x="538209" y="2305908"/>
                  <a:pt x="561558" y="2300358"/>
                  <a:pt x="575722" y="2285620"/>
                </a:cubicBezTo>
                <a:cubicBezTo>
                  <a:pt x="591481" y="2285620"/>
                  <a:pt x="607239" y="2285620"/>
                  <a:pt x="622997" y="2285620"/>
                </a:cubicBezTo>
                <a:cubicBezTo>
                  <a:pt x="632312" y="2299975"/>
                  <a:pt x="651770" y="2304122"/>
                  <a:pt x="678183" y="2301379"/>
                </a:cubicBezTo>
                <a:cubicBezTo>
                  <a:pt x="690752" y="2298189"/>
                  <a:pt x="689412" y="2281091"/>
                  <a:pt x="697897" y="2273817"/>
                </a:cubicBezTo>
                <a:cubicBezTo>
                  <a:pt x="715059" y="2269989"/>
                  <a:pt x="720801" y="2254678"/>
                  <a:pt x="737325" y="2250148"/>
                </a:cubicBezTo>
                <a:cubicBezTo>
                  <a:pt x="741408" y="2234581"/>
                  <a:pt x="760548" y="2233943"/>
                  <a:pt x="764886" y="2218631"/>
                </a:cubicBezTo>
                <a:cubicBezTo>
                  <a:pt x="777519" y="2224373"/>
                  <a:pt x="786961" y="2233305"/>
                  <a:pt x="800359" y="2238345"/>
                </a:cubicBezTo>
                <a:cubicBezTo>
                  <a:pt x="799338" y="2247723"/>
                  <a:pt x="809609" y="2250786"/>
                  <a:pt x="812161" y="2261951"/>
                </a:cubicBezTo>
                <a:cubicBezTo>
                  <a:pt x="818031" y="2287470"/>
                  <a:pt x="809035" y="2324921"/>
                  <a:pt x="808206" y="2348654"/>
                </a:cubicBezTo>
                <a:cubicBezTo>
                  <a:pt x="795446" y="2352928"/>
                  <a:pt x="793341" y="2367921"/>
                  <a:pt x="784537" y="2376215"/>
                </a:cubicBezTo>
                <a:cubicBezTo>
                  <a:pt x="790151" y="2402181"/>
                  <a:pt x="811779" y="2412006"/>
                  <a:pt x="808206" y="2447159"/>
                </a:cubicBezTo>
                <a:cubicBezTo>
                  <a:pt x="814330" y="2460749"/>
                  <a:pt x="839148" y="2455581"/>
                  <a:pt x="831812" y="2482632"/>
                </a:cubicBezTo>
                <a:cubicBezTo>
                  <a:pt x="861861" y="2508024"/>
                  <a:pt x="906520" y="2517211"/>
                  <a:pt x="950031" y="2510257"/>
                </a:cubicBezTo>
                <a:cubicBezTo>
                  <a:pt x="959027" y="2508789"/>
                  <a:pt x="965535" y="2500942"/>
                  <a:pt x="973701" y="2498390"/>
                </a:cubicBezTo>
                <a:cubicBezTo>
                  <a:pt x="979634" y="2496540"/>
                  <a:pt x="987226" y="2499602"/>
                  <a:pt x="993415" y="2498390"/>
                </a:cubicBezTo>
                <a:cubicBezTo>
                  <a:pt x="1002027" y="2496667"/>
                  <a:pt x="1017148" y="2487991"/>
                  <a:pt x="1032842" y="2486587"/>
                </a:cubicBezTo>
                <a:cubicBezTo>
                  <a:pt x="1035586" y="2470701"/>
                  <a:pt x="1016254" y="2476953"/>
                  <a:pt x="1017084" y="2462918"/>
                </a:cubicBezTo>
                <a:cubicBezTo>
                  <a:pt x="1034948" y="2459791"/>
                  <a:pt x="1035330" y="2439121"/>
                  <a:pt x="1052557" y="2435357"/>
                </a:cubicBezTo>
                <a:cubicBezTo>
                  <a:pt x="1053896" y="2413601"/>
                  <a:pt x="1056958" y="2398927"/>
                  <a:pt x="1044646" y="2384126"/>
                </a:cubicBezTo>
                <a:cubicBezTo>
                  <a:pt x="1028057" y="2387188"/>
                  <a:pt x="1014915" y="2393760"/>
                  <a:pt x="1005281" y="2403840"/>
                </a:cubicBezTo>
                <a:cubicBezTo>
                  <a:pt x="997242" y="2402692"/>
                  <a:pt x="994563" y="2405818"/>
                  <a:pt x="989523" y="2407795"/>
                </a:cubicBezTo>
                <a:cubicBezTo>
                  <a:pt x="987226" y="2408689"/>
                  <a:pt x="975934" y="2415643"/>
                  <a:pt x="977720" y="2415643"/>
                </a:cubicBezTo>
                <a:cubicBezTo>
                  <a:pt x="967576" y="2415579"/>
                  <a:pt x="964003" y="2401543"/>
                  <a:pt x="950095" y="2399884"/>
                </a:cubicBezTo>
                <a:cubicBezTo>
                  <a:pt x="949393" y="2386040"/>
                  <a:pt x="963366" y="2386933"/>
                  <a:pt x="965853" y="2376215"/>
                </a:cubicBezTo>
                <a:cubicBezTo>
                  <a:pt x="957368" y="2365050"/>
                  <a:pt x="944864" y="2369707"/>
                  <a:pt x="930381" y="2372259"/>
                </a:cubicBezTo>
                <a:cubicBezTo>
                  <a:pt x="911241" y="2371685"/>
                  <a:pt x="905755" y="2357458"/>
                  <a:pt x="886998" y="2356501"/>
                </a:cubicBezTo>
                <a:cubicBezTo>
                  <a:pt x="883489" y="2349547"/>
                  <a:pt x="877492" y="2345017"/>
                  <a:pt x="875195" y="2336851"/>
                </a:cubicBezTo>
                <a:cubicBezTo>
                  <a:pt x="860138" y="2338765"/>
                  <a:pt x="850058" y="2335703"/>
                  <a:pt x="843679" y="2328940"/>
                </a:cubicBezTo>
                <a:cubicBezTo>
                  <a:pt x="849037" y="2299911"/>
                  <a:pt x="835065" y="2290278"/>
                  <a:pt x="827920" y="2273817"/>
                </a:cubicBezTo>
                <a:cubicBezTo>
                  <a:pt x="833215" y="2269862"/>
                  <a:pt x="839787" y="2267310"/>
                  <a:pt x="843679" y="2261951"/>
                </a:cubicBezTo>
                <a:cubicBezTo>
                  <a:pt x="844380" y="2248170"/>
                  <a:pt x="830344" y="2248999"/>
                  <a:pt x="827920" y="2238345"/>
                </a:cubicBezTo>
                <a:cubicBezTo>
                  <a:pt x="831620" y="2214931"/>
                  <a:pt x="817138" y="2209699"/>
                  <a:pt x="812161" y="2194962"/>
                </a:cubicBezTo>
                <a:cubicBezTo>
                  <a:pt x="812161" y="2173972"/>
                  <a:pt x="812161" y="2152918"/>
                  <a:pt x="812161" y="2131928"/>
                </a:cubicBezTo>
                <a:cubicBezTo>
                  <a:pt x="820966" y="2122358"/>
                  <a:pt x="827346" y="2110364"/>
                  <a:pt x="835767" y="2100412"/>
                </a:cubicBezTo>
                <a:cubicBezTo>
                  <a:pt x="859692" y="2098051"/>
                  <a:pt x="868369" y="2080506"/>
                  <a:pt x="890953" y="2076806"/>
                </a:cubicBezTo>
                <a:cubicBezTo>
                  <a:pt x="903586" y="2068384"/>
                  <a:pt x="914431" y="2058240"/>
                  <a:pt x="926426" y="2049245"/>
                </a:cubicBezTo>
                <a:cubicBezTo>
                  <a:pt x="923044" y="2037697"/>
                  <a:pt x="932678" y="2038144"/>
                  <a:pt x="929871" y="2026085"/>
                </a:cubicBezTo>
                <a:cubicBezTo>
                  <a:pt x="939058" y="2026085"/>
                  <a:pt x="948245" y="2026085"/>
                  <a:pt x="957432" y="2026085"/>
                </a:cubicBezTo>
                <a:cubicBezTo>
                  <a:pt x="964195" y="2032465"/>
                  <a:pt x="967193" y="2042546"/>
                  <a:pt x="965343" y="2057602"/>
                </a:cubicBezTo>
                <a:cubicBezTo>
                  <a:pt x="980591" y="2061047"/>
                  <a:pt x="979378" y="2047969"/>
                  <a:pt x="988948" y="2045800"/>
                </a:cubicBezTo>
                <a:cubicBezTo>
                  <a:pt x="1001708" y="2048096"/>
                  <a:pt x="1007259" y="2043120"/>
                  <a:pt x="1016510" y="2041844"/>
                </a:cubicBezTo>
                <a:cubicBezTo>
                  <a:pt x="1023081" y="2036612"/>
                  <a:pt x="1017849" y="2019514"/>
                  <a:pt x="1024421" y="2014283"/>
                </a:cubicBezTo>
                <a:cubicBezTo>
                  <a:pt x="1029589" y="2028829"/>
                  <a:pt x="1051919" y="2026213"/>
                  <a:pt x="1063849" y="2033997"/>
                </a:cubicBezTo>
                <a:cubicBezTo>
                  <a:pt x="1064487" y="2045161"/>
                  <a:pt x="1052046" y="2043184"/>
                  <a:pt x="1052046" y="2053711"/>
                </a:cubicBezTo>
                <a:cubicBezTo>
                  <a:pt x="1052046" y="2087843"/>
                  <a:pt x="1052046" y="2121976"/>
                  <a:pt x="1052046" y="2156108"/>
                </a:cubicBezTo>
                <a:cubicBezTo>
                  <a:pt x="1055937" y="2170654"/>
                  <a:pt x="1069272" y="2175630"/>
                  <a:pt x="1075716" y="2187625"/>
                </a:cubicBezTo>
                <a:cubicBezTo>
                  <a:pt x="1086880" y="2180479"/>
                  <a:pt x="1088730" y="2163828"/>
                  <a:pt x="1103276" y="2160000"/>
                </a:cubicBezTo>
                <a:cubicBezTo>
                  <a:pt x="1095302" y="2146921"/>
                  <a:pt x="1113356" y="2149026"/>
                  <a:pt x="1115079" y="2140286"/>
                </a:cubicBezTo>
                <a:cubicBezTo>
                  <a:pt x="1116100" y="2135309"/>
                  <a:pt x="1107424" y="2133906"/>
                  <a:pt x="1107232" y="2124527"/>
                </a:cubicBezTo>
                <a:cubicBezTo>
                  <a:pt x="1106977" y="2114064"/>
                  <a:pt x="1112145" y="2116425"/>
                  <a:pt x="1119035" y="2104814"/>
                </a:cubicBezTo>
                <a:cubicBezTo>
                  <a:pt x="1112464" y="2095627"/>
                  <a:pt x="1097024" y="2095308"/>
                  <a:pt x="1099321" y="2077252"/>
                </a:cubicBezTo>
                <a:cubicBezTo>
                  <a:pt x="1091410" y="2064174"/>
                  <a:pt x="1066720" y="2067810"/>
                  <a:pt x="1067805" y="2045736"/>
                </a:cubicBezTo>
                <a:cubicBezTo>
                  <a:pt x="1092495" y="2045991"/>
                  <a:pt x="1121778" y="2041652"/>
                  <a:pt x="1130838" y="2057538"/>
                </a:cubicBezTo>
                <a:cubicBezTo>
                  <a:pt x="1141364" y="2045927"/>
                  <a:pt x="1141875" y="2007010"/>
                  <a:pt x="1134794" y="1990549"/>
                </a:cubicBezTo>
                <a:cubicBezTo>
                  <a:pt x="1135814" y="1974472"/>
                  <a:pt x="1149467" y="1971091"/>
                  <a:pt x="1146596" y="1951185"/>
                </a:cubicBezTo>
                <a:cubicBezTo>
                  <a:pt x="1145193" y="1938107"/>
                  <a:pt x="1123883" y="1944997"/>
                  <a:pt x="1111124" y="1943274"/>
                </a:cubicBezTo>
                <a:cubicBezTo>
                  <a:pt x="1100278" y="1935746"/>
                  <a:pt x="1087008" y="1930642"/>
                  <a:pt x="1079607" y="1919669"/>
                </a:cubicBezTo>
                <a:cubicBezTo>
                  <a:pt x="1071185" y="1924326"/>
                  <a:pt x="1057596" y="1923879"/>
                  <a:pt x="1052046" y="1931471"/>
                </a:cubicBezTo>
                <a:cubicBezTo>
                  <a:pt x="1053960" y="1972750"/>
                  <a:pt x="1024613" y="1982893"/>
                  <a:pt x="1008727" y="2006308"/>
                </a:cubicBezTo>
                <a:cubicBezTo>
                  <a:pt x="988630" y="2000119"/>
                  <a:pt x="976188" y="1986275"/>
                  <a:pt x="957496" y="1978747"/>
                </a:cubicBezTo>
                <a:cubicBezTo>
                  <a:pt x="943523" y="1977917"/>
                  <a:pt x="949713" y="1997248"/>
                  <a:pt x="933827" y="1994505"/>
                </a:cubicBezTo>
                <a:cubicBezTo>
                  <a:pt x="931402" y="2004011"/>
                  <a:pt x="928148" y="2012560"/>
                  <a:pt x="929871" y="2026085"/>
                </a:cubicBezTo>
                <a:cubicBezTo>
                  <a:pt x="917430" y="2024172"/>
                  <a:pt x="915963" y="2033167"/>
                  <a:pt x="902309" y="2030041"/>
                </a:cubicBezTo>
                <a:cubicBezTo>
                  <a:pt x="897844" y="2021428"/>
                  <a:pt x="892166" y="2013964"/>
                  <a:pt x="894398" y="1998524"/>
                </a:cubicBezTo>
                <a:cubicBezTo>
                  <a:pt x="887189" y="1987296"/>
                  <a:pt x="872770" y="1983404"/>
                  <a:pt x="862882" y="1974919"/>
                </a:cubicBezTo>
                <a:cubicBezTo>
                  <a:pt x="861478" y="1963180"/>
                  <a:pt x="856629" y="1954950"/>
                  <a:pt x="851079" y="1947358"/>
                </a:cubicBezTo>
                <a:cubicBezTo>
                  <a:pt x="852737" y="1899062"/>
                  <a:pt x="877045" y="1873478"/>
                  <a:pt x="902309" y="1848852"/>
                </a:cubicBezTo>
                <a:cubicBezTo>
                  <a:pt x="897269" y="1815804"/>
                  <a:pt x="891336" y="1783649"/>
                  <a:pt x="894398" y="1742435"/>
                </a:cubicBezTo>
                <a:cubicBezTo>
                  <a:pt x="906520" y="1729548"/>
                  <a:pt x="916026" y="1714108"/>
                  <a:pt x="929871" y="1703007"/>
                </a:cubicBezTo>
                <a:cubicBezTo>
                  <a:pt x="929998" y="1688716"/>
                  <a:pt x="927637" y="1671873"/>
                  <a:pt x="937782" y="1667535"/>
                </a:cubicBezTo>
                <a:cubicBezTo>
                  <a:pt x="953540" y="1666259"/>
                  <a:pt x="946076" y="1688142"/>
                  <a:pt x="953540" y="1695160"/>
                </a:cubicBezTo>
                <a:cubicBezTo>
                  <a:pt x="969426" y="1688716"/>
                  <a:pt x="987226" y="1684187"/>
                  <a:pt x="1000816" y="1675446"/>
                </a:cubicBezTo>
                <a:cubicBezTo>
                  <a:pt x="1000816" y="1662303"/>
                  <a:pt x="1000816" y="1649161"/>
                  <a:pt x="1000816" y="1636018"/>
                </a:cubicBezTo>
                <a:cubicBezTo>
                  <a:pt x="991310" y="1628490"/>
                  <a:pt x="969107" y="1633530"/>
                  <a:pt x="953540" y="1632126"/>
                </a:cubicBezTo>
                <a:cubicBezTo>
                  <a:pt x="949011" y="1627469"/>
                  <a:pt x="949074" y="1618154"/>
                  <a:pt x="949585" y="1608457"/>
                </a:cubicBezTo>
                <a:cubicBezTo>
                  <a:pt x="933316" y="1590593"/>
                  <a:pt x="934464" y="1555312"/>
                  <a:pt x="918068" y="1537576"/>
                </a:cubicBezTo>
                <a:cubicBezTo>
                  <a:pt x="914623" y="1524880"/>
                  <a:pt x="931083" y="1532153"/>
                  <a:pt x="929934" y="1521818"/>
                </a:cubicBezTo>
                <a:cubicBezTo>
                  <a:pt x="929934" y="1513970"/>
                  <a:pt x="929934" y="1506059"/>
                  <a:pt x="929934" y="1498212"/>
                </a:cubicBezTo>
                <a:cubicBezTo>
                  <a:pt x="925660" y="1478817"/>
                  <a:pt x="907094" y="1473713"/>
                  <a:pt x="894462" y="1462740"/>
                </a:cubicBezTo>
                <a:cubicBezTo>
                  <a:pt x="870346" y="1476712"/>
                  <a:pt x="839595" y="1484049"/>
                  <a:pt x="843231" y="1525773"/>
                </a:cubicBezTo>
                <a:cubicBezTo>
                  <a:pt x="823900" y="1526220"/>
                  <a:pt x="831237" y="1553143"/>
                  <a:pt x="803804" y="1545487"/>
                </a:cubicBezTo>
                <a:cubicBezTo>
                  <a:pt x="788811" y="1552824"/>
                  <a:pt x="788173" y="1574516"/>
                  <a:pt x="772287" y="1580959"/>
                </a:cubicBezTo>
                <a:cubicBezTo>
                  <a:pt x="754742" y="1584022"/>
                  <a:pt x="748618" y="1575664"/>
                  <a:pt x="732860" y="1577004"/>
                </a:cubicBezTo>
                <a:cubicBezTo>
                  <a:pt x="721567" y="1562075"/>
                  <a:pt x="706063" y="1551229"/>
                  <a:pt x="689540" y="1541532"/>
                </a:cubicBezTo>
                <a:cubicBezTo>
                  <a:pt x="682394" y="1520797"/>
                  <a:pt x="661149" y="1491386"/>
                  <a:pt x="677737" y="1470587"/>
                </a:cubicBezTo>
                <a:cubicBezTo>
                  <a:pt x="678949" y="1461528"/>
                  <a:pt x="666317" y="1466185"/>
                  <a:pt x="665871" y="1458784"/>
                </a:cubicBezTo>
                <a:cubicBezTo>
                  <a:pt x="650495" y="1460762"/>
                  <a:pt x="659235" y="1477669"/>
                  <a:pt x="658023" y="1490301"/>
                </a:cubicBezTo>
                <a:cubicBezTo>
                  <a:pt x="656811" y="1502423"/>
                  <a:pt x="650941" y="1513524"/>
                  <a:pt x="654067" y="1525773"/>
                </a:cubicBezTo>
                <a:cubicBezTo>
                  <a:pt x="635247" y="1534705"/>
                  <a:pt x="614512" y="1534131"/>
                  <a:pt x="602837" y="1517926"/>
                </a:cubicBezTo>
                <a:cubicBezTo>
                  <a:pt x="604240" y="1486537"/>
                  <a:pt x="634609" y="1484049"/>
                  <a:pt x="638309" y="1454893"/>
                </a:cubicBezTo>
                <a:cubicBezTo>
                  <a:pt x="632822" y="1435370"/>
                  <a:pt x="607175" y="1436136"/>
                  <a:pt x="598882" y="1419420"/>
                </a:cubicBezTo>
                <a:cubicBezTo>
                  <a:pt x="581719" y="1424588"/>
                  <a:pt x="558432" y="1423631"/>
                  <a:pt x="539804" y="1427331"/>
                </a:cubicBezTo>
                <a:cubicBezTo>
                  <a:pt x="535975" y="1394411"/>
                  <a:pt x="529787" y="1363787"/>
                  <a:pt x="484681" y="1372145"/>
                </a:cubicBezTo>
                <a:cubicBezTo>
                  <a:pt x="484681" y="1364234"/>
                  <a:pt x="484681" y="1356387"/>
                  <a:pt x="484681" y="1348476"/>
                </a:cubicBezTo>
                <a:cubicBezTo>
                  <a:pt x="483852" y="1334504"/>
                  <a:pt x="503183" y="1340692"/>
                  <a:pt x="500439" y="1324806"/>
                </a:cubicBezTo>
                <a:cubicBezTo>
                  <a:pt x="508670" y="1319958"/>
                  <a:pt x="515240" y="1313323"/>
                  <a:pt x="520153" y="1305092"/>
                </a:cubicBezTo>
                <a:cubicBezTo>
                  <a:pt x="532403" y="1305475"/>
                  <a:pt x="539038" y="1300307"/>
                  <a:pt x="547778" y="1297181"/>
                </a:cubicBezTo>
                <a:cubicBezTo>
                  <a:pt x="544461" y="1278169"/>
                  <a:pt x="538719" y="1261581"/>
                  <a:pt x="528064" y="1249906"/>
                </a:cubicBezTo>
                <a:cubicBezTo>
                  <a:pt x="517602" y="1249842"/>
                  <a:pt x="505543" y="1251374"/>
                  <a:pt x="500503" y="1245951"/>
                </a:cubicBezTo>
                <a:cubicBezTo>
                  <a:pt x="500503" y="1234148"/>
                  <a:pt x="500503" y="1222345"/>
                  <a:pt x="500503" y="1210479"/>
                </a:cubicBezTo>
                <a:cubicBezTo>
                  <a:pt x="499482" y="1197591"/>
                  <a:pt x="515815" y="1202121"/>
                  <a:pt x="516261" y="1190764"/>
                </a:cubicBezTo>
                <a:cubicBezTo>
                  <a:pt x="506373" y="1181003"/>
                  <a:pt x="496484" y="1171114"/>
                  <a:pt x="484745" y="1163203"/>
                </a:cubicBezTo>
                <a:cubicBezTo>
                  <a:pt x="469879" y="1160205"/>
                  <a:pt x="465860" y="1167988"/>
                  <a:pt x="453228" y="1167159"/>
                </a:cubicBezTo>
                <a:cubicBezTo>
                  <a:pt x="449719" y="1157525"/>
                  <a:pt x="444041" y="1150061"/>
                  <a:pt x="445317" y="1135642"/>
                </a:cubicBezTo>
                <a:cubicBezTo>
                  <a:pt x="468412" y="1131176"/>
                  <a:pt x="481491" y="1116694"/>
                  <a:pt x="500439" y="1108081"/>
                </a:cubicBezTo>
                <a:cubicBezTo>
                  <a:pt x="500439" y="1096214"/>
                  <a:pt x="500439" y="1084475"/>
                  <a:pt x="500439" y="1072608"/>
                </a:cubicBezTo>
                <a:cubicBezTo>
                  <a:pt x="488764" y="1059338"/>
                  <a:pt x="470900" y="1052193"/>
                  <a:pt x="461011" y="1037136"/>
                </a:cubicBezTo>
                <a:cubicBezTo>
                  <a:pt x="465541" y="1018571"/>
                  <a:pt x="472815" y="1017933"/>
                  <a:pt x="492528" y="1021378"/>
                </a:cubicBezTo>
                <a:cubicBezTo>
                  <a:pt x="496994" y="1012701"/>
                  <a:pt x="502672" y="1005300"/>
                  <a:pt x="500439" y="989861"/>
                </a:cubicBezTo>
                <a:cubicBezTo>
                  <a:pt x="500695" y="978314"/>
                  <a:pt x="509435" y="975188"/>
                  <a:pt x="516197" y="970147"/>
                </a:cubicBezTo>
                <a:cubicBezTo>
                  <a:pt x="513837" y="955984"/>
                  <a:pt x="520728" y="951071"/>
                  <a:pt x="524045" y="942586"/>
                </a:cubicBezTo>
                <a:cubicBezTo>
                  <a:pt x="579678" y="948264"/>
                  <a:pt x="607494" y="926253"/>
                  <a:pt x="638309" y="907114"/>
                </a:cubicBezTo>
                <a:cubicBezTo>
                  <a:pt x="671995" y="911899"/>
                  <a:pt x="686414" y="897416"/>
                  <a:pt x="701342" y="883444"/>
                </a:cubicBezTo>
                <a:cubicBezTo>
                  <a:pt x="689412" y="863284"/>
                  <a:pt x="664276" y="876746"/>
                  <a:pt x="642264" y="871641"/>
                </a:cubicBezTo>
                <a:cubicBezTo>
                  <a:pt x="637990" y="861498"/>
                  <a:pt x="632312" y="852693"/>
                  <a:pt x="622551" y="847972"/>
                </a:cubicBezTo>
                <a:cubicBezTo>
                  <a:pt x="625103" y="833554"/>
                  <a:pt x="619935" y="826982"/>
                  <a:pt x="614704" y="820411"/>
                </a:cubicBezTo>
                <a:cubicBezTo>
                  <a:pt x="606793" y="820411"/>
                  <a:pt x="598945" y="820411"/>
                  <a:pt x="591034" y="820411"/>
                </a:cubicBezTo>
                <a:cubicBezTo>
                  <a:pt x="572659" y="798081"/>
                  <a:pt x="540122" y="789915"/>
                  <a:pt x="531956" y="757377"/>
                </a:cubicBezTo>
                <a:cubicBezTo>
                  <a:pt x="530872" y="749275"/>
                  <a:pt x="517282" y="753677"/>
                  <a:pt x="516197" y="745574"/>
                </a:cubicBezTo>
                <a:cubicBezTo>
                  <a:pt x="519005" y="724712"/>
                  <a:pt x="539165" y="721267"/>
                  <a:pt x="535912" y="694344"/>
                </a:cubicBezTo>
                <a:cubicBezTo>
                  <a:pt x="534061" y="681967"/>
                  <a:pt x="546502" y="683945"/>
                  <a:pt x="547715" y="674630"/>
                </a:cubicBezTo>
                <a:cubicBezTo>
                  <a:pt x="553967" y="644134"/>
                  <a:pt x="551096" y="604451"/>
                  <a:pt x="551670" y="568277"/>
                </a:cubicBezTo>
                <a:cubicBezTo>
                  <a:pt x="569980" y="560366"/>
                  <a:pt x="575595" y="539695"/>
                  <a:pt x="591034" y="528849"/>
                </a:cubicBezTo>
                <a:cubicBezTo>
                  <a:pt x="623890" y="526234"/>
                  <a:pt x="667210" y="534081"/>
                  <a:pt x="693495" y="524894"/>
                </a:cubicBezTo>
                <a:cubicBezTo>
                  <a:pt x="706765" y="526042"/>
                  <a:pt x="704916" y="542375"/>
                  <a:pt x="717101" y="544607"/>
                </a:cubicBezTo>
                <a:cubicBezTo>
                  <a:pt x="731201" y="544288"/>
                  <a:pt x="720227" y="518897"/>
                  <a:pt x="728904" y="513091"/>
                </a:cubicBezTo>
                <a:cubicBezTo>
                  <a:pt x="748873" y="516727"/>
                  <a:pt x="756337" y="516344"/>
                  <a:pt x="768331" y="505180"/>
                </a:cubicBezTo>
                <a:cubicBezTo>
                  <a:pt x="763419" y="495674"/>
                  <a:pt x="752190" y="492484"/>
                  <a:pt x="740771" y="489421"/>
                </a:cubicBezTo>
                <a:cubicBezTo>
                  <a:pt x="745874" y="465880"/>
                  <a:pt x="733306" y="460074"/>
                  <a:pt x="728967" y="446102"/>
                </a:cubicBezTo>
                <a:cubicBezTo>
                  <a:pt x="756401" y="424474"/>
                  <a:pt x="769544" y="466262"/>
                  <a:pt x="784090" y="481574"/>
                </a:cubicBezTo>
                <a:cubicBezTo>
                  <a:pt x="789130" y="476087"/>
                  <a:pt x="802719" y="479150"/>
                  <a:pt x="807760" y="473663"/>
                </a:cubicBezTo>
                <a:cubicBezTo>
                  <a:pt x="802655" y="457713"/>
                  <a:pt x="789513" y="449866"/>
                  <a:pt x="780198" y="438191"/>
                </a:cubicBezTo>
                <a:cubicBezTo>
                  <a:pt x="778029" y="424219"/>
                  <a:pt x="794170" y="428493"/>
                  <a:pt x="792001" y="414585"/>
                </a:cubicBezTo>
                <a:cubicBezTo>
                  <a:pt x="795064" y="397040"/>
                  <a:pt x="786769" y="390916"/>
                  <a:pt x="788045" y="375157"/>
                </a:cubicBezTo>
                <a:cubicBezTo>
                  <a:pt x="792958" y="362972"/>
                  <a:pt x="802592" y="355507"/>
                  <a:pt x="811715" y="347596"/>
                </a:cubicBezTo>
                <a:cubicBezTo>
                  <a:pt x="812991" y="333114"/>
                  <a:pt x="808334" y="312698"/>
                  <a:pt x="815607" y="304213"/>
                </a:cubicBezTo>
                <a:cubicBezTo>
                  <a:pt x="827154" y="299683"/>
                  <a:pt x="822433" y="314995"/>
                  <a:pt x="827409" y="319971"/>
                </a:cubicBezTo>
                <a:cubicBezTo>
                  <a:pt x="828749" y="321247"/>
                  <a:pt x="834045" y="318631"/>
                  <a:pt x="835320" y="319971"/>
                </a:cubicBezTo>
                <a:cubicBezTo>
                  <a:pt x="841190" y="326032"/>
                  <a:pt x="845975" y="332859"/>
                  <a:pt x="851079" y="339685"/>
                </a:cubicBezTo>
                <a:cubicBezTo>
                  <a:pt x="863902" y="337388"/>
                  <a:pt x="869389" y="342365"/>
                  <a:pt x="878704" y="343640"/>
                </a:cubicBezTo>
                <a:cubicBezTo>
                  <a:pt x="876790" y="356017"/>
                  <a:pt x="884318" y="359080"/>
                  <a:pt x="886551" y="367310"/>
                </a:cubicBezTo>
                <a:cubicBezTo>
                  <a:pt x="895419" y="361696"/>
                  <a:pt x="894079" y="345937"/>
                  <a:pt x="902309" y="339685"/>
                </a:cubicBezTo>
                <a:cubicBezTo>
                  <a:pt x="913474" y="336431"/>
                  <a:pt x="912517" y="345235"/>
                  <a:pt x="922023" y="343640"/>
                </a:cubicBezTo>
                <a:cubicBezTo>
                  <a:pt x="941610" y="332986"/>
                  <a:pt x="987290" y="348489"/>
                  <a:pt x="1000816" y="331838"/>
                </a:cubicBezTo>
                <a:cubicBezTo>
                  <a:pt x="998072" y="321438"/>
                  <a:pt x="982824" y="323480"/>
                  <a:pt x="981101" y="312124"/>
                </a:cubicBezTo>
                <a:cubicBezTo>
                  <a:pt x="978804" y="296684"/>
                  <a:pt x="984483" y="289284"/>
                  <a:pt x="989012" y="280607"/>
                </a:cubicBezTo>
                <a:cubicBezTo>
                  <a:pt x="1008663" y="283350"/>
                  <a:pt x="1041328" y="296812"/>
                  <a:pt x="1056001" y="280607"/>
                </a:cubicBezTo>
                <a:cubicBezTo>
                  <a:pt x="1053322" y="247814"/>
                  <a:pt x="1005537" y="260191"/>
                  <a:pt x="1000879" y="229376"/>
                </a:cubicBezTo>
                <a:cubicBezTo>
                  <a:pt x="1003878" y="217956"/>
                  <a:pt x="1007068" y="206728"/>
                  <a:pt x="1016638" y="201751"/>
                </a:cubicBezTo>
                <a:cubicBezTo>
                  <a:pt x="1014022" y="179485"/>
                  <a:pt x="1027483" y="173169"/>
                  <a:pt x="1040307" y="166279"/>
                </a:cubicBezTo>
                <a:cubicBezTo>
                  <a:pt x="1051727" y="177189"/>
                  <a:pt x="1066210" y="185036"/>
                  <a:pt x="1075780" y="197796"/>
                </a:cubicBezTo>
                <a:cubicBezTo>
                  <a:pt x="1090900" y="187971"/>
                  <a:pt x="1112974" y="185100"/>
                  <a:pt x="1107296" y="154412"/>
                </a:cubicBezTo>
                <a:cubicBezTo>
                  <a:pt x="1119673" y="152562"/>
                  <a:pt x="1117695" y="165067"/>
                  <a:pt x="1127010" y="166215"/>
                </a:cubicBezTo>
                <a:cubicBezTo>
                  <a:pt x="1144044" y="166215"/>
                  <a:pt x="1161143" y="166215"/>
                  <a:pt x="1178240" y="166215"/>
                </a:cubicBezTo>
                <a:cubicBezTo>
                  <a:pt x="1194509" y="169342"/>
                  <a:pt x="1185641" y="147395"/>
                  <a:pt x="1201910" y="150457"/>
                </a:cubicBezTo>
                <a:close/>
                <a:moveTo>
                  <a:pt x="1363258" y="99354"/>
                </a:moveTo>
                <a:cubicBezTo>
                  <a:pt x="1381951" y="102991"/>
                  <a:pt x="1389607" y="117664"/>
                  <a:pt x="1410533" y="119068"/>
                </a:cubicBezTo>
                <a:cubicBezTo>
                  <a:pt x="1420358" y="150648"/>
                  <a:pt x="1397773" y="150776"/>
                  <a:pt x="1382971" y="166343"/>
                </a:cubicBezTo>
                <a:cubicBezTo>
                  <a:pt x="1361982" y="166343"/>
                  <a:pt x="1340928" y="166343"/>
                  <a:pt x="1319938" y="166343"/>
                </a:cubicBezTo>
                <a:cubicBezTo>
                  <a:pt x="1299395" y="165514"/>
                  <a:pt x="1299012" y="184845"/>
                  <a:pt x="1276555" y="182102"/>
                </a:cubicBezTo>
                <a:cubicBezTo>
                  <a:pt x="1262966" y="150329"/>
                  <a:pt x="1285295" y="133933"/>
                  <a:pt x="1296269" y="115113"/>
                </a:cubicBezTo>
                <a:cubicBezTo>
                  <a:pt x="1326956" y="118239"/>
                  <a:pt x="1348584" y="112305"/>
                  <a:pt x="1363258" y="99354"/>
                </a:cubicBezTo>
                <a:close/>
                <a:moveTo>
                  <a:pt x="1379016" y="848"/>
                </a:moveTo>
                <a:cubicBezTo>
                  <a:pt x="1404599" y="-5978"/>
                  <a:pt x="1403515" y="30706"/>
                  <a:pt x="1382971" y="28410"/>
                </a:cubicBezTo>
                <a:cubicBezTo>
                  <a:pt x="1377548" y="23370"/>
                  <a:pt x="1379079" y="11311"/>
                  <a:pt x="1379016" y="848"/>
                </a:cubicBezTo>
                <a:close/>
              </a:path>
            </a:pathLst>
          </a:custGeom>
          <a:gradFill>
            <a:gsLst>
              <a:gs pos="0">
                <a:schemeClr val="accent4"/>
              </a:gs>
              <a:gs pos="100000">
                <a:schemeClr val="accent5"/>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65" name="Google Shape;165;p2"/>
          <p:cNvSpPr/>
          <p:nvPr/>
        </p:nvSpPr>
        <p:spPr>
          <a:xfrm rot="5400000">
            <a:off x="9883250" y="4549249"/>
            <a:ext cx="2766220" cy="1851281"/>
          </a:xfrm>
          <a:custGeom>
            <a:rect b="b" l="l" r="r" t="t"/>
            <a:pathLst>
              <a:path extrusionOk="0" h="1851281" w="2766220">
                <a:moveTo>
                  <a:pt x="2528228" y="472287"/>
                </a:moveTo>
                <a:cubicBezTo>
                  <a:pt x="2528533" y="495724"/>
                  <a:pt x="2551152" y="477916"/>
                  <a:pt x="2558214" y="488663"/>
                </a:cubicBezTo>
                <a:cubicBezTo>
                  <a:pt x="2554120" y="499307"/>
                  <a:pt x="2545114" y="518957"/>
                  <a:pt x="2566707" y="517625"/>
                </a:cubicBezTo>
                <a:cubicBezTo>
                  <a:pt x="2558827" y="503605"/>
                  <a:pt x="2562922" y="496133"/>
                  <a:pt x="2578990" y="495110"/>
                </a:cubicBezTo>
                <a:cubicBezTo>
                  <a:pt x="2575613" y="485183"/>
                  <a:pt x="2574998" y="476790"/>
                  <a:pt x="2577966" y="470241"/>
                </a:cubicBezTo>
                <a:cubicBezTo>
                  <a:pt x="2556884" y="464509"/>
                  <a:pt x="2541122" y="475563"/>
                  <a:pt x="2528228" y="472287"/>
                </a:cubicBezTo>
                <a:close/>
                <a:moveTo>
                  <a:pt x="2493484" y="324978"/>
                </a:moveTo>
                <a:cubicBezTo>
                  <a:pt x="2495528" y="332889"/>
                  <a:pt x="2503818" y="330798"/>
                  <a:pt x="2509805" y="345689"/>
                </a:cubicBezTo>
                <a:cubicBezTo>
                  <a:pt x="2503971" y="347427"/>
                  <a:pt x="2501515" y="343028"/>
                  <a:pt x="2496500" y="343334"/>
                </a:cubicBezTo>
                <a:cubicBezTo>
                  <a:pt x="2498240" y="349168"/>
                  <a:pt x="2499879" y="354900"/>
                  <a:pt x="2501617" y="360733"/>
                </a:cubicBezTo>
                <a:cubicBezTo>
                  <a:pt x="2519220" y="354080"/>
                  <a:pt x="2513695" y="334840"/>
                  <a:pt x="2514616" y="319182"/>
                </a:cubicBezTo>
                <a:cubicBezTo>
                  <a:pt x="2503767" y="324196"/>
                  <a:pt x="2500799" y="314780"/>
                  <a:pt x="2493839" y="312733"/>
                </a:cubicBezTo>
                <a:cubicBezTo>
                  <a:pt x="2492815" y="318592"/>
                  <a:pt x="2492803" y="322341"/>
                  <a:pt x="2493484" y="324978"/>
                </a:cubicBezTo>
                <a:close/>
                <a:moveTo>
                  <a:pt x="2309198" y="371071"/>
                </a:moveTo>
                <a:cubicBezTo>
                  <a:pt x="2309876" y="378056"/>
                  <a:pt x="2312588" y="384171"/>
                  <a:pt x="2319547" y="382942"/>
                </a:cubicBezTo>
                <a:cubicBezTo>
                  <a:pt x="2329578" y="356536"/>
                  <a:pt x="2373178" y="390618"/>
                  <a:pt x="2383206" y="364212"/>
                </a:cubicBezTo>
                <a:cubicBezTo>
                  <a:pt x="2361483" y="368357"/>
                  <a:pt x="2352656" y="348899"/>
                  <a:pt x="2333927" y="347633"/>
                </a:cubicBezTo>
                <a:cubicBezTo>
                  <a:pt x="2327684" y="347210"/>
                  <a:pt x="2320340" y="348809"/>
                  <a:pt x="2311053" y="353978"/>
                </a:cubicBezTo>
                <a:cubicBezTo>
                  <a:pt x="2309876" y="356231"/>
                  <a:pt x="2308520" y="364086"/>
                  <a:pt x="2309198" y="371071"/>
                </a:cubicBezTo>
                <a:close/>
                <a:moveTo>
                  <a:pt x="2258142" y="1369229"/>
                </a:moveTo>
                <a:cubicBezTo>
                  <a:pt x="2267967" y="1390107"/>
                  <a:pt x="2288230" y="1397067"/>
                  <a:pt x="2297236" y="1395430"/>
                </a:cubicBezTo>
                <a:cubicBezTo>
                  <a:pt x="2307573" y="1403206"/>
                  <a:pt x="2315864" y="1414670"/>
                  <a:pt x="2332955" y="1410065"/>
                </a:cubicBezTo>
                <a:cubicBezTo>
                  <a:pt x="2317296" y="1382125"/>
                  <a:pt x="2348000" y="1379464"/>
                  <a:pt x="2349944" y="1361041"/>
                </a:cubicBezTo>
                <a:cubicBezTo>
                  <a:pt x="2325689" y="1367285"/>
                  <a:pt x="2347591" y="1357562"/>
                  <a:pt x="2346566" y="1349476"/>
                </a:cubicBezTo>
                <a:cubicBezTo>
                  <a:pt x="2328452" y="1358176"/>
                  <a:pt x="2309008" y="1355209"/>
                  <a:pt x="2318320" y="1338935"/>
                </a:cubicBezTo>
                <a:cubicBezTo>
                  <a:pt x="2310440" y="1341494"/>
                  <a:pt x="2304811" y="1339957"/>
                  <a:pt x="2299284" y="1338219"/>
                </a:cubicBezTo>
                <a:cubicBezTo>
                  <a:pt x="2300410" y="1356641"/>
                  <a:pt x="2281987" y="1364420"/>
                  <a:pt x="2258142" y="1369229"/>
                </a:cubicBezTo>
                <a:close/>
                <a:moveTo>
                  <a:pt x="2221707" y="1373731"/>
                </a:moveTo>
                <a:cubicBezTo>
                  <a:pt x="2232454" y="1370252"/>
                  <a:pt x="2235319" y="1374552"/>
                  <a:pt x="2230919" y="1383557"/>
                </a:cubicBezTo>
                <a:cubicBezTo>
                  <a:pt x="2268990" y="1372504"/>
                  <a:pt x="2256709" y="1440359"/>
                  <a:pt x="2278610" y="1438618"/>
                </a:cubicBezTo>
                <a:cubicBezTo>
                  <a:pt x="2278510" y="1433807"/>
                  <a:pt x="2275335" y="1427155"/>
                  <a:pt x="2280965" y="1425416"/>
                </a:cubicBezTo>
                <a:cubicBezTo>
                  <a:pt x="2282601" y="1431249"/>
                  <a:pt x="2287616" y="1430943"/>
                  <a:pt x="2290174" y="1435241"/>
                </a:cubicBezTo>
                <a:cubicBezTo>
                  <a:pt x="2280146" y="1437901"/>
                  <a:pt x="2276666" y="1444042"/>
                  <a:pt x="2276256" y="1451923"/>
                </a:cubicBezTo>
                <a:cubicBezTo>
                  <a:pt x="2293348" y="1458881"/>
                  <a:pt x="2308289" y="1433398"/>
                  <a:pt x="2324869" y="1425007"/>
                </a:cubicBezTo>
                <a:cubicBezTo>
                  <a:pt x="2303891" y="1417740"/>
                  <a:pt x="2291097" y="1415387"/>
                  <a:pt x="2285672" y="1398909"/>
                </a:cubicBezTo>
                <a:cubicBezTo>
                  <a:pt x="2262721" y="1409733"/>
                  <a:pt x="2252206" y="1371392"/>
                  <a:pt x="2237891" y="1365620"/>
                </a:cubicBezTo>
                <a:cubicBezTo>
                  <a:pt x="2233119" y="1363696"/>
                  <a:pt x="2227925" y="1365391"/>
                  <a:pt x="2221707" y="1373731"/>
                </a:cubicBezTo>
                <a:close/>
                <a:moveTo>
                  <a:pt x="2180258" y="166177"/>
                </a:moveTo>
                <a:cubicBezTo>
                  <a:pt x="2207993" y="182757"/>
                  <a:pt x="2220172" y="175491"/>
                  <a:pt x="2252410" y="176411"/>
                </a:cubicBezTo>
                <a:cubicBezTo>
                  <a:pt x="2242995" y="159934"/>
                  <a:pt x="2252103" y="153589"/>
                  <a:pt x="2248009" y="139978"/>
                </a:cubicBezTo>
                <a:cubicBezTo>
                  <a:pt x="2237416" y="141666"/>
                  <a:pt x="2233328" y="131323"/>
                  <a:pt x="2224650" y="129457"/>
                </a:cubicBezTo>
                <a:cubicBezTo>
                  <a:pt x="2221758" y="128835"/>
                  <a:pt x="2218356" y="129155"/>
                  <a:pt x="2214032" y="131176"/>
                </a:cubicBezTo>
                <a:cubicBezTo>
                  <a:pt x="2215156" y="135064"/>
                  <a:pt x="2216282" y="138852"/>
                  <a:pt x="2217408" y="142740"/>
                </a:cubicBezTo>
                <a:cubicBezTo>
                  <a:pt x="2202466" y="145299"/>
                  <a:pt x="2182612" y="154100"/>
                  <a:pt x="2180258" y="166177"/>
                </a:cubicBezTo>
                <a:close/>
                <a:moveTo>
                  <a:pt x="2088148" y="237409"/>
                </a:moveTo>
                <a:cubicBezTo>
                  <a:pt x="2098997" y="232291"/>
                  <a:pt x="2101863" y="241810"/>
                  <a:pt x="2108924" y="243857"/>
                </a:cubicBezTo>
                <a:cubicBezTo>
                  <a:pt x="2106160" y="234237"/>
                  <a:pt x="2124070" y="235873"/>
                  <a:pt x="2122843" y="227174"/>
                </a:cubicBezTo>
                <a:cubicBezTo>
                  <a:pt x="2115014" y="233698"/>
                  <a:pt x="2111502" y="208503"/>
                  <a:pt x="2108767" y="206075"/>
                </a:cubicBezTo>
                <a:cubicBezTo>
                  <a:pt x="2107855" y="205267"/>
                  <a:pt x="2107030" y="206987"/>
                  <a:pt x="2106160" y="213256"/>
                </a:cubicBezTo>
                <a:cubicBezTo>
                  <a:pt x="2122024" y="249689"/>
                  <a:pt x="2085284" y="203635"/>
                  <a:pt x="2088148" y="237409"/>
                </a:cubicBezTo>
                <a:close/>
                <a:moveTo>
                  <a:pt x="1920406" y="1525304"/>
                </a:moveTo>
                <a:cubicBezTo>
                  <a:pt x="1924091" y="1524587"/>
                  <a:pt x="1927570" y="1524178"/>
                  <a:pt x="1927981" y="1529398"/>
                </a:cubicBezTo>
                <a:cubicBezTo>
                  <a:pt x="1929823" y="1536869"/>
                  <a:pt x="1922864" y="1539530"/>
                  <a:pt x="1927264" y="1548432"/>
                </a:cubicBezTo>
                <a:cubicBezTo>
                  <a:pt x="1943843" y="1544544"/>
                  <a:pt x="1936987" y="1527863"/>
                  <a:pt x="1943536" y="1518446"/>
                </a:cubicBezTo>
                <a:cubicBezTo>
                  <a:pt x="1932688" y="1530318"/>
                  <a:pt x="1917438" y="1509953"/>
                  <a:pt x="1920406" y="1525304"/>
                </a:cubicBezTo>
                <a:close/>
                <a:moveTo>
                  <a:pt x="1871077" y="1250715"/>
                </a:moveTo>
                <a:cubicBezTo>
                  <a:pt x="1884996" y="1252762"/>
                  <a:pt x="1896252" y="1241299"/>
                  <a:pt x="1914983" y="1250306"/>
                </a:cubicBezTo>
                <a:cubicBezTo>
                  <a:pt x="1898811" y="1232805"/>
                  <a:pt x="1914676" y="1234954"/>
                  <a:pt x="1910581" y="1213973"/>
                </a:cubicBezTo>
                <a:cubicBezTo>
                  <a:pt x="1884996" y="1219397"/>
                  <a:pt x="1874556" y="1233213"/>
                  <a:pt x="1871077" y="1250715"/>
                </a:cubicBezTo>
                <a:close/>
                <a:moveTo>
                  <a:pt x="1868417" y="101501"/>
                </a:moveTo>
                <a:lnTo>
                  <a:pt x="1869133" y="113163"/>
                </a:lnTo>
                <a:cubicBezTo>
                  <a:pt x="1888576" y="97505"/>
                  <a:pt x="1873328" y="102008"/>
                  <a:pt x="1898095" y="104669"/>
                </a:cubicBezTo>
                <a:cubicBezTo>
                  <a:pt x="1904748" y="89931"/>
                  <a:pt x="1890420" y="94537"/>
                  <a:pt x="1897072" y="79799"/>
                </a:cubicBezTo>
                <a:lnTo>
                  <a:pt x="1881816" y="88683"/>
                </a:lnTo>
                <a:lnTo>
                  <a:pt x="1881051" y="89430"/>
                </a:lnTo>
                <a:cubicBezTo>
                  <a:pt x="1878403" y="93613"/>
                  <a:pt x="1875921" y="97809"/>
                  <a:pt x="1869679" y="101596"/>
                </a:cubicBezTo>
                <a:close/>
                <a:moveTo>
                  <a:pt x="1836484" y="984314"/>
                </a:moveTo>
                <a:cubicBezTo>
                  <a:pt x="1850710" y="981959"/>
                  <a:pt x="1853269" y="1001098"/>
                  <a:pt x="1870565" y="993013"/>
                </a:cubicBezTo>
                <a:cubicBezTo>
                  <a:pt x="1866063" y="982471"/>
                  <a:pt x="1873328" y="978377"/>
                  <a:pt x="1869542" y="968245"/>
                </a:cubicBezTo>
                <a:cubicBezTo>
                  <a:pt x="1864629" y="965380"/>
                  <a:pt x="1855239" y="965405"/>
                  <a:pt x="1847640" y="968144"/>
                </a:cubicBezTo>
                <a:cubicBezTo>
                  <a:pt x="1840041" y="970881"/>
                  <a:pt x="1834233" y="976331"/>
                  <a:pt x="1836484" y="984314"/>
                </a:cubicBezTo>
                <a:close/>
                <a:moveTo>
                  <a:pt x="1696622" y="437289"/>
                </a:moveTo>
                <a:lnTo>
                  <a:pt x="1696656" y="437977"/>
                </a:lnTo>
                <a:lnTo>
                  <a:pt x="1704488" y="432465"/>
                </a:lnTo>
                <a:cubicBezTo>
                  <a:pt x="1706861" y="427127"/>
                  <a:pt x="1706772" y="420462"/>
                  <a:pt x="1704853" y="413848"/>
                </a:cubicBezTo>
                <a:lnTo>
                  <a:pt x="1704847" y="413837"/>
                </a:lnTo>
                <a:lnTo>
                  <a:pt x="1700163" y="414463"/>
                </a:lnTo>
                <a:cubicBezTo>
                  <a:pt x="1698781" y="430275"/>
                  <a:pt x="1696824" y="430659"/>
                  <a:pt x="1696622" y="437289"/>
                </a:cubicBezTo>
                <a:close/>
                <a:moveTo>
                  <a:pt x="1687267" y="456118"/>
                </a:moveTo>
                <a:lnTo>
                  <a:pt x="1687279" y="456121"/>
                </a:lnTo>
                <a:lnTo>
                  <a:pt x="1687280" y="456113"/>
                </a:lnTo>
                <a:close/>
                <a:moveTo>
                  <a:pt x="1669493" y="182448"/>
                </a:moveTo>
                <a:cubicBezTo>
                  <a:pt x="1679114" y="201279"/>
                  <a:pt x="1691908" y="189305"/>
                  <a:pt x="1703575" y="188588"/>
                </a:cubicBezTo>
                <a:cubicBezTo>
                  <a:pt x="1709613" y="199846"/>
                  <a:pt x="1705519" y="210081"/>
                  <a:pt x="1705621" y="220827"/>
                </a:cubicBezTo>
                <a:cubicBezTo>
                  <a:pt x="1713092" y="225739"/>
                  <a:pt x="1721485" y="222362"/>
                  <a:pt x="1729671" y="220622"/>
                </a:cubicBezTo>
                <a:cubicBezTo>
                  <a:pt x="1732485" y="225662"/>
                  <a:pt x="1735479" y="228950"/>
                  <a:pt x="1738570" y="231288"/>
                </a:cubicBezTo>
                <a:lnTo>
                  <a:pt x="1744537" y="234413"/>
                </a:lnTo>
                <a:lnTo>
                  <a:pt x="1741036" y="223809"/>
                </a:lnTo>
                <a:cubicBezTo>
                  <a:pt x="1735164" y="211260"/>
                  <a:pt x="1729791" y="199542"/>
                  <a:pt x="1748469" y="193094"/>
                </a:cubicBezTo>
                <a:lnTo>
                  <a:pt x="1746830" y="187549"/>
                </a:lnTo>
                <a:lnTo>
                  <a:pt x="1741139" y="186084"/>
                </a:lnTo>
                <a:cubicBezTo>
                  <a:pt x="1736094" y="183253"/>
                  <a:pt x="1731258" y="178354"/>
                  <a:pt x="1726806" y="169654"/>
                </a:cubicBezTo>
                <a:cubicBezTo>
                  <a:pt x="1728495" y="165408"/>
                  <a:pt x="1731924" y="161314"/>
                  <a:pt x="1734866" y="157157"/>
                </a:cubicBezTo>
                <a:lnTo>
                  <a:pt x="1736581" y="152860"/>
                </a:lnTo>
                <a:lnTo>
                  <a:pt x="1736494" y="152565"/>
                </a:lnTo>
                <a:cubicBezTo>
                  <a:pt x="1726720" y="152667"/>
                  <a:pt x="1718277" y="150339"/>
                  <a:pt x="1709860" y="147960"/>
                </a:cubicBezTo>
                <a:lnTo>
                  <a:pt x="1703173" y="146719"/>
                </a:lnTo>
                <a:lnTo>
                  <a:pt x="1696833" y="155941"/>
                </a:lnTo>
                <a:cubicBezTo>
                  <a:pt x="1696308" y="160342"/>
                  <a:pt x="1697331" y="164896"/>
                  <a:pt x="1697535" y="169348"/>
                </a:cubicBezTo>
                <a:cubicBezTo>
                  <a:pt x="1688427" y="171189"/>
                  <a:pt x="1679523" y="171600"/>
                  <a:pt x="1669493" y="182448"/>
                </a:cubicBezTo>
                <a:close/>
                <a:moveTo>
                  <a:pt x="1661888" y="1429992"/>
                </a:moveTo>
                <a:cubicBezTo>
                  <a:pt x="1662104" y="1420388"/>
                  <a:pt x="1673273" y="1416741"/>
                  <a:pt x="1674883" y="1407914"/>
                </a:cubicBezTo>
                <a:cubicBezTo>
                  <a:pt x="1683584" y="1406788"/>
                  <a:pt x="1682049" y="1424596"/>
                  <a:pt x="1691566" y="1421834"/>
                </a:cubicBezTo>
                <a:cubicBezTo>
                  <a:pt x="1694534" y="1434830"/>
                  <a:pt x="1680718" y="1438618"/>
                  <a:pt x="1666083" y="1441995"/>
                </a:cubicBezTo>
                <a:cubicBezTo>
                  <a:pt x="1662961" y="1437057"/>
                  <a:pt x="1661816" y="1433194"/>
                  <a:pt x="1661888" y="1429992"/>
                </a:cubicBezTo>
                <a:close/>
                <a:moveTo>
                  <a:pt x="1661863" y="402006"/>
                </a:moveTo>
                <a:lnTo>
                  <a:pt x="1664751" y="400238"/>
                </a:lnTo>
                <a:cubicBezTo>
                  <a:pt x="1668233" y="411700"/>
                  <a:pt x="1682662" y="402898"/>
                  <a:pt x="1683173" y="419990"/>
                </a:cubicBezTo>
                <a:cubicBezTo>
                  <a:pt x="1701825" y="413619"/>
                  <a:pt x="1684037" y="402470"/>
                  <a:pt x="1684771" y="396128"/>
                </a:cubicBezTo>
                <a:lnTo>
                  <a:pt x="1690335" y="393400"/>
                </a:lnTo>
                <a:lnTo>
                  <a:pt x="1676453" y="385805"/>
                </a:lnTo>
                <a:cubicBezTo>
                  <a:pt x="1670057" y="389592"/>
                  <a:pt x="1666347" y="393660"/>
                  <a:pt x="1663775" y="397843"/>
                </a:cubicBezTo>
                <a:close/>
                <a:moveTo>
                  <a:pt x="1614126" y="291546"/>
                </a:moveTo>
                <a:cubicBezTo>
                  <a:pt x="1617298" y="303418"/>
                  <a:pt x="1629273" y="316109"/>
                  <a:pt x="1639611" y="328800"/>
                </a:cubicBezTo>
                <a:cubicBezTo>
                  <a:pt x="1631729" y="353566"/>
                  <a:pt x="1658134" y="374855"/>
                  <a:pt x="1681571" y="362368"/>
                </a:cubicBezTo>
                <a:lnTo>
                  <a:pt x="1679095" y="355268"/>
                </a:lnTo>
                <a:lnTo>
                  <a:pt x="1674372" y="347122"/>
                </a:lnTo>
                <a:lnTo>
                  <a:pt x="1675738" y="345638"/>
                </a:lnTo>
                <a:lnTo>
                  <a:pt x="1669532" y="327840"/>
                </a:lnTo>
                <a:cubicBezTo>
                  <a:pt x="1664325" y="316211"/>
                  <a:pt x="1660282" y="304698"/>
                  <a:pt x="1664478" y="294003"/>
                </a:cubicBezTo>
                <a:cubicBezTo>
                  <a:pt x="1655677" y="293389"/>
                  <a:pt x="1645341" y="307205"/>
                  <a:pt x="1637052" y="301883"/>
                </a:cubicBezTo>
                <a:cubicBezTo>
                  <a:pt x="1633623" y="296101"/>
                  <a:pt x="1629964" y="292852"/>
                  <a:pt x="1626126" y="291380"/>
                </a:cubicBezTo>
                <a:cubicBezTo>
                  <a:pt x="1622288" y="289909"/>
                  <a:pt x="1618271" y="290216"/>
                  <a:pt x="1614126" y="291546"/>
                </a:cubicBezTo>
                <a:close/>
                <a:moveTo>
                  <a:pt x="1591065" y="534718"/>
                </a:moveTo>
                <a:cubicBezTo>
                  <a:pt x="1590962" y="548278"/>
                  <a:pt x="1596412" y="551630"/>
                  <a:pt x="1603115" y="552678"/>
                </a:cubicBezTo>
                <a:lnTo>
                  <a:pt x="1609192" y="553163"/>
                </a:lnTo>
                <a:lnTo>
                  <a:pt x="1622517" y="550783"/>
                </a:lnTo>
                <a:cubicBezTo>
                  <a:pt x="1631421" y="543619"/>
                  <a:pt x="1628862" y="535431"/>
                  <a:pt x="1632855" y="527859"/>
                </a:cubicBezTo>
                <a:lnTo>
                  <a:pt x="1635768" y="526474"/>
                </a:lnTo>
                <a:lnTo>
                  <a:pt x="1625759" y="524483"/>
                </a:lnTo>
                <a:cubicBezTo>
                  <a:pt x="1614195" y="527860"/>
                  <a:pt x="1602628" y="531339"/>
                  <a:pt x="1591065" y="534718"/>
                </a:cubicBezTo>
                <a:close/>
                <a:moveTo>
                  <a:pt x="1573564" y="539733"/>
                </a:moveTo>
                <a:lnTo>
                  <a:pt x="1573702" y="542102"/>
                </a:lnTo>
                <a:lnTo>
                  <a:pt x="1574519" y="551295"/>
                </a:lnTo>
                <a:lnTo>
                  <a:pt x="1582478" y="552595"/>
                </a:lnTo>
                <a:close/>
                <a:moveTo>
                  <a:pt x="1568447" y="478736"/>
                </a:moveTo>
                <a:cubicBezTo>
                  <a:pt x="1569469" y="497668"/>
                  <a:pt x="1583491" y="492756"/>
                  <a:pt x="1584514" y="511793"/>
                </a:cubicBezTo>
                <a:cubicBezTo>
                  <a:pt x="1602168" y="510923"/>
                  <a:pt x="1617033" y="507622"/>
                  <a:pt x="1631617" y="502786"/>
                </a:cubicBezTo>
                <a:lnTo>
                  <a:pt x="1653985" y="493814"/>
                </a:lnTo>
                <a:lnTo>
                  <a:pt x="1652914" y="487228"/>
                </a:lnTo>
                <a:lnTo>
                  <a:pt x="1658628" y="491951"/>
                </a:lnTo>
                <a:lnTo>
                  <a:pt x="1677033" y="484569"/>
                </a:lnTo>
                <a:cubicBezTo>
                  <a:pt x="1671915" y="467273"/>
                  <a:pt x="1666798" y="449874"/>
                  <a:pt x="1661681" y="432475"/>
                </a:cubicBezTo>
                <a:cubicBezTo>
                  <a:pt x="1655029" y="429814"/>
                  <a:pt x="1627498" y="436160"/>
                  <a:pt x="1610305" y="428792"/>
                </a:cubicBezTo>
                <a:cubicBezTo>
                  <a:pt x="1611123" y="414208"/>
                  <a:pt x="1621767" y="411675"/>
                  <a:pt x="1633690" y="410485"/>
                </a:cubicBezTo>
                <a:lnTo>
                  <a:pt x="1642672" y="409416"/>
                </a:lnTo>
                <a:lnTo>
                  <a:pt x="1639353" y="409164"/>
                </a:lnTo>
                <a:cubicBezTo>
                  <a:pt x="1633212" y="408397"/>
                  <a:pt x="1627275" y="405711"/>
                  <a:pt x="1622004" y="396245"/>
                </a:cubicBezTo>
                <a:cubicBezTo>
                  <a:pt x="1607678" y="394710"/>
                  <a:pt x="1620880" y="409651"/>
                  <a:pt x="1609315" y="416304"/>
                </a:cubicBezTo>
                <a:cubicBezTo>
                  <a:pt x="1602357" y="421829"/>
                  <a:pt x="1604916" y="428278"/>
                  <a:pt x="1594271" y="433396"/>
                </a:cubicBezTo>
                <a:lnTo>
                  <a:pt x="1583534" y="435851"/>
                </a:lnTo>
                <a:lnTo>
                  <a:pt x="1587100" y="437673"/>
                </a:lnTo>
                <a:cubicBezTo>
                  <a:pt x="1588966" y="439467"/>
                  <a:pt x="1590296" y="442250"/>
                  <a:pt x="1590552" y="447009"/>
                </a:cubicBezTo>
                <a:cubicBezTo>
                  <a:pt x="1574586" y="452842"/>
                  <a:pt x="1591473" y="476587"/>
                  <a:pt x="1568447" y="478736"/>
                </a:cubicBezTo>
                <a:close/>
                <a:moveTo>
                  <a:pt x="1506430" y="448722"/>
                </a:moveTo>
                <a:lnTo>
                  <a:pt x="1511851" y="457653"/>
                </a:lnTo>
                <a:cubicBezTo>
                  <a:pt x="1516456" y="452740"/>
                  <a:pt x="1518080" y="448870"/>
                  <a:pt x="1518350" y="445713"/>
                </a:cubicBezTo>
                <a:lnTo>
                  <a:pt x="1517690" y="442607"/>
                </a:lnTo>
                <a:lnTo>
                  <a:pt x="1513521" y="441275"/>
                </a:lnTo>
                <a:close/>
                <a:moveTo>
                  <a:pt x="1440719" y="400976"/>
                </a:moveTo>
                <a:lnTo>
                  <a:pt x="1440772" y="400980"/>
                </a:lnTo>
                <a:cubicBezTo>
                  <a:pt x="1448806" y="404025"/>
                  <a:pt x="1454998" y="410421"/>
                  <a:pt x="1457710" y="423265"/>
                </a:cubicBezTo>
                <a:lnTo>
                  <a:pt x="1459187" y="416379"/>
                </a:lnTo>
                <a:lnTo>
                  <a:pt x="1443415" y="396857"/>
                </a:lnTo>
                <a:close/>
                <a:moveTo>
                  <a:pt x="1430783" y="446735"/>
                </a:moveTo>
                <a:lnTo>
                  <a:pt x="1439783" y="457744"/>
                </a:lnTo>
                <a:lnTo>
                  <a:pt x="1448908" y="457345"/>
                </a:lnTo>
                <a:cubicBezTo>
                  <a:pt x="1447424" y="448237"/>
                  <a:pt x="1441437" y="447316"/>
                  <a:pt x="1435066" y="447086"/>
                </a:cubicBezTo>
                <a:close/>
                <a:moveTo>
                  <a:pt x="1355981" y="1413850"/>
                </a:moveTo>
                <a:cubicBezTo>
                  <a:pt x="1349739" y="1399114"/>
                  <a:pt x="1363658" y="1395430"/>
                  <a:pt x="1373995" y="1389698"/>
                </a:cubicBezTo>
                <a:cubicBezTo>
                  <a:pt x="1385560" y="1407300"/>
                  <a:pt x="1371640" y="1411087"/>
                  <a:pt x="1355981" y="1413850"/>
                </a:cubicBezTo>
                <a:close/>
                <a:moveTo>
                  <a:pt x="1315587" y="501248"/>
                </a:moveTo>
                <a:lnTo>
                  <a:pt x="1315713" y="502312"/>
                </a:lnTo>
                <a:lnTo>
                  <a:pt x="1319234" y="497024"/>
                </a:lnTo>
                <a:close/>
                <a:moveTo>
                  <a:pt x="1314463" y="565214"/>
                </a:moveTo>
                <a:lnTo>
                  <a:pt x="1317473" y="565204"/>
                </a:lnTo>
                <a:lnTo>
                  <a:pt x="1317717" y="563962"/>
                </a:lnTo>
                <a:cubicBezTo>
                  <a:pt x="1321414" y="560815"/>
                  <a:pt x="1326198" y="558819"/>
                  <a:pt x="1327119" y="556209"/>
                </a:cubicBezTo>
                <a:cubicBezTo>
                  <a:pt x="1327836" y="554162"/>
                  <a:pt x="1311562" y="543415"/>
                  <a:pt x="1329472" y="542904"/>
                </a:cubicBezTo>
                <a:cubicBezTo>
                  <a:pt x="1327068" y="535894"/>
                  <a:pt x="1322206" y="536994"/>
                  <a:pt x="1318420" y="540653"/>
                </a:cubicBezTo>
                <a:lnTo>
                  <a:pt x="1316263" y="546789"/>
                </a:lnTo>
                <a:lnTo>
                  <a:pt x="1315998" y="549350"/>
                </a:lnTo>
                <a:cubicBezTo>
                  <a:pt x="1309243" y="553956"/>
                  <a:pt x="1308731" y="559277"/>
                  <a:pt x="1314463" y="565214"/>
                </a:cubicBezTo>
                <a:close/>
                <a:moveTo>
                  <a:pt x="1271581" y="566135"/>
                </a:moveTo>
                <a:cubicBezTo>
                  <a:pt x="1275777" y="564191"/>
                  <a:pt x="1279948" y="562528"/>
                  <a:pt x="1284194" y="560174"/>
                </a:cubicBezTo>
                <a:lnTo>
                  <a:pt x="1296222" y="550877"/>
                </a:lnTo>
                <a:lnTo>
                  <a:pt x="1284864" y="549020"/>
                </a:lnTo>
                <a:lnTo>
                  <a:pt x="1273743" y="544506"/>
                </a:lnTo>
                <a:close/>
                <a:moveTo>
                  <a:pt x="1260528" y="517009"/>
                </a:move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lnTo>
                  <a:pt x="1429626" y="446641"/>
                </a:ln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close/>
                <a:moveTo>
                  <a:pt x="1239009" y="754819"/>
                </a:moveTo>
                <a:lnTo>
                  <a:pt x="1247117" y="766841"/>
                </a:lnTo>
                <a:lnTo>
                  <a:pt x="1249952" y="769659"/>
                </a:lnTo>
                <a:lnTo>
                  <a:pt x="1249330" y="770122"/>
                </a:lnTo>
                <a:lnTo>
                  <a:pt x="1256106" y="780170"/>
                </a:lnTo>
                <a:lnTo>
                  <a:pt x="1258011" y="780650"/>
                </a:lnTo>
                <a:cubicBezTo>
                  <a:pt x="1264152" y="781264"/>
                  <a:pt x="1270268" y="781929"/>
                  <a:pt x="1274924" y="785255"/>
                </a:cubicBez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close/>
                <a:moveTo>
                  <a:pt x="1221738" y="611780"/>
                </a:moveTo>
                <a:cubicBezTo>
                  <a:pt x="1230437" y="622526"/>
                  <a:pt x="1239342" y="630713"/>
                  <a:pt x="1249986" y="622629"/>
                </a:cubicBezTo>
                <a:cubicBezTo>
                  <a:pt x="1249986" y="612420"/>
                  <a:pt x="1240256" y="603765"/>
                  <a:pt x="1230772" y="605819"/>
                </a:cubicBezTo>
                <a:cubicBezTo>
                  <a:pt x="1227610" y="606503"/>
                  <a:pt x="1224476" y="608377"/>
                  <a:pt x="1221738" y="611780"/>
                </a:cubicBezTo>
                <a:close/>
                <a:moveTo>
                  <a:pt x="1194821" y="614338"/>
                </a:moveTo>
                <a:cubicBezTo>
                  <a:pt x="1197689" y="618126"/>
                  <a:pt x="1194414" y="621400"/>
                  <a:pt x="1199018" y="625392"/>
                </a:cubicBezTo>
                <a:cubicBezTo>
                  <a:pt x="1206182" y="626210"/>
                  <a:pt x="1223889" y="614441"/>
                  <a:pt x="1217031" y="605947"/>
                </a:cubicBezTo>
                <a:cubicBezTo>
                  <a:pt x="1209561" y="609221"/>
                  <a:pt x="1202805" y="605435"/>
                  <a:pt x="1194821" y="614338"/>
                </a:cubicBezTo>
                <a:close/>
                <a:moveTo>
                  <a:pt x="1163607" y="659268"/>
                </a:moveTo>
                <a:cubicBezTo>
                  <a:pt x="1162072" y="676052"/>
                  <a:pt x="1172511" y="690995"/>
                  <a:pt x="1189705" y="691198"/>
                </a:cubicBezTo>
                <a:cubicBezTo>
                  <a:pt x="1212222" y="677280"/>
                  <a:pt x="1210787" y="669605"/>
                  <a:pt x="1214575" y="656403"/>
                </a:cubicBezTo>
                <a:cubicBezTo>
                  <a:pt x="1216417" y="649954"/>
                  <a:pt x="1222761" y="644325"/>
                  <a:pt x="1219078" y="638184"/>
                </a:cubicBezTo>
                <a:cubicBezTo>
                  <a:pt x="1197278" y="634092"/>
                  <a:pt x="1182336" y="642791"/>
                  <a:pt x="1163607" y="659268"/>
                </a:cubicBezTo>
                <a:close/>
                <a:moveTo>
                  <a:pt x="1162820" y="1823405"/>
                </a:moveTo>
                <a:cubicBezTo>
                  <a:pt x="1166211" y="1817162"/>
                  <a:pt x="1173144" y="1812838"/>
                  <a:pt x="1183634" y="1810433"/>
                </a:cubicBezTo>
                <a:cubicBezTo>
                  <a:pt x="1192335" y="1815345"/>
                  <a:pt x="1196223" y="1828959"/>
                  <a:pt x="1199600" y="1843388"/>
                </a:cubicBezTo>
                <a:cubicBezTo>
                  <a:pt x="1184453" y="1855465"/>
                  <a:pt x="1180462" y="1850859"/>
                  <a:pt x="1163267" y="1847891"/>
                </a:cubicBezTo>
                <a:cubicBezTo>
                  <a:pt x="1159583" y="1837810"/>
                  <a:pt x="1159430" y="1829648"/>
                  <a:pt x="1162820" y="1823405"/>
                </a:cubicBezTo>
                <a:close/>
                <a:moveTo>
                  <a:pt x="1152930" y="1706349"/>
                </a:move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8022" y="1741759"/>
                  <a:pt x="1233678" y="1769701"/>
                  <a:pt x="1226617" y="1785256"/>
                </a:cubicBezTo>
                <a:cubicBezTo>
                  <a:pt x="1197654" y="1792114"/>
                  <a:pt x="1164802" y="1748003"/>
                  <a:pt x="1183019" y="1722621"/>
                </a:cubicBezTo>
                <a:cubicBezTo>
                  <a:pt x="1172273" y="1718425"/>
                  <a:pt x="1162345" y="1713001"/>
                  <a:pt x="1152930" y="1706349"/>
                </a:cubicBezTo>
                <a:close/>
                <a:moveTo>
                  <a:pt x="1127275" y="834174"/>
                </a:moveTo>
                <a:cubicBezTo>
                  <a:pt x="1129399" y="832459"/>
                  <a:pt x="1131727" y="832280"/>
                  <a:pt x="1134014" y="833087"/>
                </a:cubicBezTo>
                <a:cubicBezTo>
                  <a:pt x="1140874" y="835510"/>
                  <a:pt x="1147360" y="846812"/>
                  <a:pt x="1146823" y="852185"/>
                </a:cubicBezTo>
                <a:cubicBezTo>
                  <a:pt x="1138226" y="858940"/>
                  <a:pt x="1126457" y="841338"/>
                  <a:pt x="1127275" y="834174"/>
                </a:cubicBezTo>
                <a:close/>
                <a:moveTo>
                  <a:pt x="1086440" y="446084"/>
                </a:moveTo>
                <a:cubicBezTo>
                  <a:pt x="1080709" y="438511"/>
                  <a:pt x="1091659" y="430426"/>
                  <a:pt x="1098620" y="431347"/>
                </a:cubicBezTo>
                <a:cubicBezTo>
                  <a:pt x="1104349" y="439023"/>
                  <a:pt x="1093400" y="447006"/>
                  <a:pt x="1086440" y="446084"/>
                </a:cubicBezTo>
                <a:close/>
                <a:moveTo>
                  <a:pt x="1069655" y="271077"/>
                </a:moveTo>
                <a:cubicBezTo>
                  <a:pt x="1071907" y="274047"/>
                  <a:pt x="1074262" y="276911"/>
                  <a:pt x="1076719" y="279879"/>
                </a:cubicBezTo>
                <a:cubicBezTo>
                  <a:pt x="1090022" y="270771"/>
                  <a:pt x="1100871" y="286634"/>
                  <a:pt x="1113663" y="283564"/>
                </a:cubicBezTo>
                <a:cubicBezTo>
                  <a:pt x="1104862" y="275580"/>
                  <a:pt x="1115199" y="269440"/>
                  <a:pt x="1110491" y="261866"/>
                </a:cubicBezTo>
                <a:cubicBezTo>
                  <a:pt x="1103941" y="265141"/>
                  <a:pt x="1098517" y="257875"/>
                  <a:pt x="1091250" y="267906"/>
                </a:cubicBezTo>
                <a:cubicBezTo>
                  <a:pt x="1085212" y="257772"/>
                  <a:pt x="1077434" y="263710"/>
                  <a:pt x="1069655" y="271077"/>
                </a:cubicBezTo>
                <a:close/>
                <a:moveTo>
                  <a:pt x="1060704" y="376484"/>
                </a:moveTo>
                <a:cubicBezTo>
                  <a:pt x="1059409" y="372686"/>
                  <a:pt x="1059755" y="368227"/>
                  <a:pt x="1062800" y="363698"/>
                </a:cubicBezTo>
                <a:cubicBezTo>
                  <a:pt x="1072112" y="359809"/>
                  <a:pt x="1080505" y="364721"/>
                  <a:pt x="1088078" y="376901"/>
                </a:cubicBezTo>
                <a:cubicBezTo>
                  <a:pt x="1083243" y="393328"/>
                  <a:pt x="1064589" y="387878"/>
                  <a:pt x="1060704" y="376484"/>
                </a:cubicBezTo>
                <a:close/>
                <a:moveTo>
                  <a:pt x="1032338" y="894403"/>
                </a:move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8807" y="887700"/>
                  <a:pt x="1060240" y="900288"/>
                  <a:pt x="1044785" y="911237"/>
                </a:cubicBezTo>
                <a:cubicBezTo>
                  <a:pt x="1033374" y="908372"/>
                  <a:pt x="1031788" y="901797"/>
                  <a:pt x="1032338" y="894403"/>
                </a:cubicBezTo>
                <a:close/>
                <a:moveTo>
                  <a:pt x="1016132" y="324400"/>
                </a:moveTo>
                <a:cubicBezTo>
                  <a:pt x="1019099" y="321227"/>
                  <a:pt x="1021607" y="322659"/>
                  <a:pt x="1024101" y="324361"/>
                </a:cubicBezTo>
                <a:cubicBezTo>
                  <a:pt x="1026596" y="326063"/>
                  <a:pt x="1029078" y="328033"/>
                  <a:pt x="1031996" y="325935"/>
                </a:cubicBezTo>
                <a:cubicBezTo>
                  <a:pt x="1033837" y="329721"/>
                  <a:pt x="1027798" y="332587"/>
                  <a:pt x="1030870" y="336476"/>
                </a:cubicBezTo>
                <a:cubicBezTo>
                  <a:pt x="1023295" y="342311"/>
                  <a:pt x="1015210" y="331256"/>
                  <a:pt x="1016132" y="324400"/>
                </a:cubicBezTo>
                <a:close/>
                <a:moveTo>
                  <a:pt x="961703" y="484593"/>
                </a:moveTo>
                <a:cubicBezTo>
                  <a:pt x="958748" y="477588"/>
                  <a:pt x="958537" y="469164"/>
                  <a:pt x="962400" y="460209"/>
                </a:cubicBezTo>
                <a:cubicBezTo>
                  <a:pt x="975193" y="447722"/>
                  <a:pt x="986963" y="445983"/>
                  <a:pt x="998529" y="445266"/>
                </a:cubicBezTo>
                <a:cubicBezTo>
                  <a:pt x="1007535" y="458571"/>
                  <a:pt x="1025852" y="472899"/>
                  <a:pt x="1026469" y="485384"/>
                </a:cubicBezTo>
                <a:cubicBezTo>
                  <a:pt x="1004131" y="513862"/>
                  <a:pt x="970569" y="505610"/>
                  <a:pt x="961703" y="484593"/>
                </a:cubicBezTo>
                <a:close/>
                <a:moveTo>
                  <a:pt x="961607" y="605435"/>
                </a:moveTo>
                <a:cubicBezTo>
                  <a:pt x="960839" y="609375"/>
                  <a:pt x="962093" y="613520"/>
                  <a:pt x="965164" y="617819"/>
                </a:cubicBezTo>
                <a:cubicBezTo>
                  <a:pt x="971302" y="618331"/>
                  <a:pt x="978058" y="612703"/>
                  <a:pt x="984914" y="606459"/>
                </a:cubicBezTo>
                <a:cubicBezTo>
                  <a:pt x="980310" y="598988"/>
                  <a:pt x="975296" y="595713"/>
                  <a:pt x="970178" y="594280"/>
                </a:cubicBezTo>
                <a:cubicBezTo>
                  <a:pt x="965163" y="597759"/>
                  <a:pt x="962374" y="601494"/>
                  <a:pt x="961607" y="605435"/>
                </a:cubicBezTo>
                <a:close/>
                <a:moveTo>
                  <a:pt x="906192" y="1367885"/>
                </a:moveTo>
                <a:cubicBezTo>
                  <a:pt x="907587" y="1362167"/>
                  <a:pt x="909966" y="1356998"/>
                  <a:pt x="909863" y="1350500"/>
                </a:cubicBezTo>
                <a:cubicBezTo>
                  <a:pt x="928285" y="1346097"/>
                  <a:pt x="928694" y="1385296"/>
                  <a:pt x="908431" y="1388572"/>
                </a:cubicBezTo>
                <a:cubicBezTo>
                  <a:pt x="904389" y="1379872"/>
                  <a:pt x="904798" y="1373604"/>
                  <a:pt x="906192" y="1367885"/>
                </a:cubicBezTo>
                <a:close/>
                <a:moveTo>
                  <a:pt x="877902" y="858299"/>
                </a:move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ubicBezTo>
                  <a:pt x="914913" y="876645"/>
                  <a:pt x="902426" y="869072"/>
                  <a:pt x="887995" y="879307"/>
                </a:cubicBezTo>
                <a:cubicBezTo>
                  <a:pt x="878733" y="871732"/>
                  <a:pt x="877403" y="864926"/>
                  <a:pt x="877902" y="858299"/>
                </a:cubicBezTo>
                <a:close/>
                <a:moveTo>
                  <a:pt x="870597" y="234951"/>
                </a:moveTo>
                <a:cubicBezTo>
                  <a:pt x="875612" y="233363"/>
                  <a:pt x="880550" y="232801"/>
                  <a:pt x="885360" y="233607"/>
                </a:cubicBezTo>
                <a:cubicBezTo>
                  <a:pt x="890170" y="234412"/>
                  <a:pt x="894852" y="236587"/>
                  <a:pt x="899355" y="240476"/>
                </a:cubicBezTo>
                <a:cubicBezTo>
                  <a:pt x="898128" y="248767"/>
                  <a:pt x="882673" y="249996"/>
                  <a:pt x="873156" y="261867"/>
                </a:cubicBezTo>
                <a:cubicBezTo>
                  <a:pt x="876738" y="253372"/>
                  <a:pt x="874282" y="244162"/>
                  <a:pt x="870597" y="234951"/>
                </a:cubicBezTo>
                <a:close/>
                <a:moveTo>
                  <a:pt x="836598" y="1072546"/>
                </a:moveTo>
                <a:cubicBezTo>
                  <a:pt x="837557" y="1069821"/>
                  <a:pt x="838837" y="1067262"/>
                  <a:pt x="837916" y="1063528"/>
                </a:cubicBezTo>
                <a:cubicBezTo>
                  <a:pt x="852653" y="1057284"/>
                  <a:pt x="859306" y="1065983"/>
                  <a:pt x="862068" y="1081538"/>
                </a:cubicBezTo>
                <a:cubicBezTo>
                  <a:pt x="851936" y="1085429"/>
                  <a:pt x="847740" y="1078163"/>
                  <a:pt x="837199" y="1082562"/>
                </a:cubicBezTo>
                <a:cubicBezTo>
                  <a:pt x="834999" y="1078162"/>
                  <a:pt x="835639" y="1075271"/>
                  <a:pt x="836598" y="1072546"/>
                </a:cubicBezTo>
                <a:close/>
                <a:moveTo>
                  <a:pt x="806378" y="453245"/>
                </a:moveTo>
                <a:cubicBezTo>
                  <a:pt x="805744" y="457849"/>
                  <a:pt x="807476" y="462051"/>
                  <a:pt x="813079" y="461130"/>
                </a:cubicBezTo>
                <a:cubicBezTo>
                  <a:pt x="810009" y="456422"/>
                  <a:pt x="817891" y="452739"/>
                  <a:pt x="822290" y="448745"/>
                </a:cubicBezTo>
                <a:cubicBezTo>
                  <a:pt x="819400" y="443962"/>
                  <a:pt x="816444" y="442497"/>
                  <a:pt x="813871" y="442953"/>
                </a:cubicBezTo>
                <a:cubicBezTo>
                  <a:pt x="810011" y="443637"/>
                  <a:pt x="807012" y="448641"/>
                  <a:pt x="806378" y="453245"/>
                </a:cubicBezTo>
                <a:close/>
                <a:moveTo>
                  <a:pt x="786129" y="1122785"/>
                </a:move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4436" y="1104671"/>
                  <a:pt x="848456" y="1124320"/>
                  <a:pt x="840883" y="1138035"/>
                </a:cubicBezTo>
                <a:cubicBezTo>
                  <a:pt x="817958" y="1141719"/>
                  <a:pt x="794523" y="1146119"/>
                  <a:pt x="786129" y="1122785"/>
                </a:cubicBezTo>
                <a:close/>
                <a:moveTo>
                  <a:pt x="782152" y="1356141"/>
                </a:moveTo>
                <a:cubicBezTo>
                  <a:pt x="781244" y="1343515"/>
                  <a:pt x="781781" y="1331668"/>
                  <a:pt x="788688" y="1323276"/>
                </a:cubicBezTo>
                <a:cubicBezTo>
                  <a:pt x="806702" y="1329520"/>
                  <a:pt x="793703" y="1358789"/>
                  <a:pt x="790736" y="1372912"/>
                </a:cubicBezTo>
                <a:cubicBezTo>
                  <a:pt x="788688" y="1382431"/>
                  <a:pt x="800458" y="1392563"/>
                  <a:pt x="784288" y="1393689"/>
                </a:cubicBezTo>
                <a:cubicBezTo>
                  <a:pt x="785414" y="1382175"/>
                  <a:pt x="783061" y="1368768"/>
                  <a:pt x="782152" y="1356141"/>
                </a:cubicBezTo>
                <a:close/>
                <a:moveTo>
                  <a:pt x="777158" y="868048"/>
                </a:moveTo>
                <a:cubicBezTo>
                  <a:pt x="781968" y="864057"/>
                  <a:pt x="786881" y="860168"/>
                  <a:pt x="791690" y="856176"/>
                </a:cubicBezTo>
                <a:cubicBezTo>
                  <a:pt x="798753" y="856687"/>
                  <a:pt x="804892" y="866410"/>
                  <a:pt x="811239" y="874189"/>
                </a:cubicBezTo>
                <a:cubicBezTo>
                  <a:pt x="807349" y="880022"/>
                  <a:pt x="800391" y="885548"/>
                  <a:pt x="801413" y="891894"/>
                </a:cubicBezTo>
                <a:cubicBezTo>
                  <a:pt x="791793" y="898853"/>
                  <a:pt x="777158" y="875928"/>
                  <a:pt x="777158" y="868048"/>
                </a:cubicBezTo>
                <a:close/>
                <a:moveTo>
                  <a:pt x="760134" y="1482524"/>
                </a:moveTo>
                <a:cubicBezTo>
                  <a:pt x="754301" y="1456810"/>
                  <a:pt x="786118" y="1438465"/>
                  <a:pt x="810983" y="1440096"/>
                </a:cubicBezTo>
                <a:cubicBezTo>
                  <a:pt x="819271" y="1440639"/>
                  <a:pt x="826787" y="1443403"/>
                  <a:pt x="831878" y="1448853"/>
                </a:cubicBezTo>
                <a:cubicBezTo>
                  <a:pt x="836689" y="1483137"/>
                  <a:pt x="780705" y="1515170"/>
                  <a:pt x="760134" y="1482524"/>
                </a:cubicBezTo>
                <a:close/>
                <a:moveTo>
                  <a:pt x="759624" y="200155"/>
                </a:move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lose/>
                <a:moveTo>
                  <a:pt x="750112" y="596544"/>
                </a:moveTo>
                <a:cubicBezTo>
                  <a:pt x="749908" y="603004"/>
                  <a:pt x="753720" y="608812"/>
                  <a:pt x="760577" y="610450"/>
                </a:cubicBezTo>
                <a:cubicBezTo>
                  <a:pt x="770606" y="600727"/>
                  <a:pt x="761395" y="589162"/>
                  <a:pt x="763750" y="578723"/>
                </a:cubicBezTo>
                <a:cubicBezTo>
                  <a:pt x="754539" y="582971"/>
                  <a:pt x="750317" y="590083"/>
                  <a:pt x="750112" y="596544"/>
                </a:cubicBezTo>
                <a:close/>
                <a:moveTo>
                  <a:pt x="713980" y="87885"/>
                </a:moveTo>
                <a:cubicBezTo>
                  <a:pt x="723804" y="87682"/>
                  <a:pt x="724315" y="104670"/>
                  <a:pt x="740487" y="92696"/>
                </a:cubicBezTo>
                <a:cubicBezTo>
                  <a:pt x="742738" y="100473"/>
                  <a:pt x="745091" y="108149"/>
                  <a:pt x="747242" y="115825"/>
                </a:cubicBezTo>
                <a:cubicBezTo>
                  <a:pt x="724622" y="127492"/>
                  <a:pt x="706814" y="103443"/>
                  <a:pt x="713980" y="87885"/>
                </a:cubicBezTo>
                <a:close/>
                <a:moveTo>
                  <a:pt x="674780" y="61686"/>
                </a:moveTo>
                <a:cubicBezTo>
                  <a:pt x="698831" y="58001"/>
                  <a:pt x="693099" y="59740"/>
                  <a:pt x="715307" y="49711"/>
                </a:cubicBezTo>
                <a:cubicBezTo>
                  <a:pt x="717559" y="57387"/>
                  <a:pt x="719914" y="65165"/>
                  <a:pt x="722165" y="72842"/>
                </a:cubicBezTo>
                <a:cubicBezTo>
                  <a:pt x="703129" y="83997"/>
                  <a:pt x="708145" y="77754"/>
                  <a:pt x="689211" y="88806"/>
                </a:cubicBezTo>
                <a:cubicBezTo>
                  <a:pt x="682251" y="83588"/>
                  <a:pt x="676930" y="75604"/>
                  <a:pt x="674780" y="61686"/>
                </a:cubicBezTo>
                <a:close/>
                <a:moveTo>
                  <a:pt x="581515" y="184833"/>
                </a:moveTo>
                <a:lnTo>
                  <a:pt x="591722" y="186117"/>
                </a:lnTo>
                <a:lnTo>
                  <a:pt x="590858" y="181018"/>
                </a:lnTo>
                <a:close/>
                <a:moveTo>
                  <a:pt x="581227" y="84729"/>
                </a:moveTo>
                <a:cubicBezTo>
                  <a:pt x="582926" y="77178"/>
                  <a:pt x="595130" y="75297"/>
                  <a:pt x="594440" y="66393"/>
                </a:cubicBezTo>
                <a:cubicBezTo>
                  <a:pt x="611837" y="68542"/>
                  <a:pt x="604060" y="96994"/>
                  <a:pt x="583897" y="94640"/>
                </a:cubicBezTo>
                <a:cubicBezTo>
                  <a:pt x="581262" y="90393"/>
                  <a:pt x="580661" y="87246"/>
                  <a:pt x="581227" y="84729"/>
                </a:cubicBezTo>
                <a:close/>
                <a:moveTo>
                  <a:pt x="549442" y="589162"/>
                </a:moveTo>
                <a:cubicBezTo>
                  <a:pt x="553793" y="585632"/>
                  <a:pt x="557911" y="584429"/>
                  <a:pt x="561890" y="584685"/>
                </a:cubicBezTo>
                <a:cubicBezTo>
                  <a:pt x="565869" y="584940"/>
                  <a:pt x="569708" y="586655"/>
                  <a:pt x="573494" y="588957"/>
                </a:cubicBezTo>
                <a:cubicBezTo>
                  <a:pt x="575641" y="591210"/>
                  <a:pt x="555275" y="595507"/>
                  <a:pt x="549442" y="589162"/>
                </a:cubicBezTo>
                <a:close/>
                <a:moveTo>
                  <a:pt x="511592" y="221243"/>
                </a:moveTo>
                <a:lnTo>
                  <a:pt x="531123" y="206396"/>
                </a:lnTo>
                <a:cubicBezTo>
                  <a:pt x="543711" y="200564"/>
                  <a:pt x="555608" y="201350"/>
                  <a:pt x="568282" y="194595"/>
                </a:cubicBezTo>
                <a:lnTo>
                  <a:pt x="580892" y="185087"/>
                </a:lnTo>
                <a:lnTo>
                  <a:pt x="560027" y="193606"/>
                </a:lnTo>
                <a:cubicBezTo>
                  <a:pt x="551251" y="196191"/>
                  <a:pt x="542143" y="197700"/>
                  <a:pt x="527201" y="199746"/>
                </a:cubicBezTo>
                <a:close/>
                <a:moveTo>
                  <a:pt x="494484" y="367486"/>
                </a:moveTo>
                <a:cubicBezTo>
                  <a:pt x="504719" y="364518"/>
                  <a:pt x="525290" y="377414"/>
                  <a:pt x="505845" y="387340"/>
                </a:cubicBezTo>
                <a:cubicBezTo>
                  <a:pt x="499601" y="380484"/>
                  <a:pt x="493972" y="373729"/>
                  <a:pt x="494484" y="367486"/>
                </a:cubicBezTo>
                <a:close/>
                <a:moveTo>
                  <a:pt x="466646" y="511381"/>
                </a:moveTo>
                <a:cubicBezTo>
                  <a:pt x="475346" y="504216"/>
                  <a:pt x="484043" y="497154"/>
                  <a:pt x="492743" y="489990"/>
                </a:cubicBezTo>
                <a:cubicBezTo>
                  <a:pt x="509015" y="494596"/>
                  <a:pt x="528153" y="494699"/>
                  <a:pt x="535217" y="518339"/>
                </a:cubicBezTo>
                <a:cubicBezTo>
                  <a:pt x="530305" y="535738"/>
                  <a:pt x="516692" y="551908"/>
                  <a:pt x="496837" y="554467"/>
                </a:cubicBezTo>
                <a:cubicBezTo>
                  <a:pt x="479644" y="532668"/>
                  <a:pt x="465929" y="535431"/>
                  <a:pt x="466646" y="511381"/>
                </a:cubicBezTo>
                <a:close/>
                <a:moveTo>
                  <a:pt x="450135" y="46027"/>
                </a:moveTo>
                <a:cubicBezTo>
                  <a:pt x="451771" y="40500"/>
                  <a:pt x="453409" y="34871"/>
                  <a:pt x="450851" y="26992"/>
                </a:cubicBezTo>
                <a:cubicBezTo>
                  <a:pt x="457861" y="26020"/>
                  <a:pt x="464923" y="24945"/>
                  <a:pt x="470438" y="26685"/>
                </a:cubicBezTo>
                <a:cubicBezTo>
                  <a:pt x="475952" y="28424"/>
                  <a:pt x="479917" y="32978"/>
                  <a:pt x="480736" y="43264"/>
                </a:cubicBezTo>
                <a:cubicBezTo>
                  <a:pt x="464463" y="55135"/>
                  <a:pt x="466305" y="50632"/>
                  <a:pt x="450135" y="46027"/>
                </a:cubicBezTo>
                <a:close/>
                <a:moveTo>
                  <a:pt x="418307" y="300659"/>
                </a:moveTo>
                <a:cubicBezTo>
                  <a:pt x="420865" y="290731"/>
                  <a:pt x="421580" y="279781"/>
                  <a:pt x="436320" y="276505"/>
                </a:cubicBezTo>
                <a:cubicBezTo>
                  <a:pt x="446041" y="281928"/>
                  <a:pt x="450034" y="295643"/>
                  <a:pt x="444814" y="305365"/>
                </a:cubicBezTo>
                <a:cubicBezTo>
                  <a:pt x="435398" y="304956"/>
                  <a:pt x="427722" y="301170"/>
                  <a:pt x="418307" y="300659"/>
                </a:cubicBezTo>
                <a:close/>
                <a:moveTo>
                  <a:pt x="411141" y="1044696"/>
                </a:moveTo>
                <a:cubicBezTo>
                  <a:pt x="427722" y="1041013"/>
                  <a:pt x="438774" y="1047460"/>
                  <a:pt x="442767" y="1066803"/>
                </a:cubicBezTo>
                <a:cubicBezTo>
                  <a:pt x="429871" y="1072535"/>
                  <a:pt x="420249" y="1072432"/>
                  <a:pt x="412164" y="1069568"/>
                </a:cubicBezTo>
                <a:cubicBezTo>
                  <a:pt x="408377" y="1059436"/>
                  <a:pt x="415646" y="1055340"/>
                  <a:pt x="411141" y="1044696"/>
                </a:cubicBezTo>
                <a:close/>
                <a:moveTo>
                  <a:pt x="314017" y="117565"/>
                </a:move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lnTo>
                  <a:pt x="2077370" y="0"/>
                </a:lnTo>
                <a:lnTo>
                  <a:pt x="2059936" y="14195"/>
                </a:lnTo>
                <a:cubicBezTo>
                  <a:pt x="2051953" y="23407"/>
                  <a:pt x="2056348" y="33884"/>
                  <a:pt x="2049243" y="43166"/>
                </a:cubicBezTo>
                <a:lnTo>
                  <a:pt x="2044255" y="46876"/>
                </a:lnTo>
                <a:lnTo>
                  <a:pt x="2054592" y="50427"/>
                </a:lnTo>
                <a:cubicBezTo>
                  <a:pt x="2059901" y="52576"/>
                  <a:pt x="2065428" y="54316"/>
                  <a:pt x="2072285" y="53599"/>
                </a:cubicBezTo>
                <a:cubicBezTo>
                  <a:pt x="2069420" y="61787"/>
                  <a:pt x="2069214" y="71304"/>
                  <a:pt x="2075049" y="84200"/>
                </a:cubicBezTo>
                <a:cubicBezTo>
                  <a:pt x="2064506" y="86553"/>
                  <a:pt x="2064917" y="94843"/>
                  <a:pt x="2053657" y="96788"/>
                </a:cubicBezTo>
                <a:cubicBezTo>
                  <a:pt x="2067270" y="105589"/>
                  <a:pt x="2052636" y="109377"/>
                  <a:pt x="2066247" y="118178"/>
                </a:cubicBezTo>
                <a:cubicBezTo>
                  <a:pt x="2073514" y="104362"/>
                  <a:pt x="2091526" y="96379"/>
                  <a:pt x="2107388" y="87168"/>
                </a:cubicBezTo>
                <a:cubicBezTo>
                  <a:pt x="2110664" y="101905"/>
                  <a:pt x="2121615" y="102621"/>
                  <a:pt x="2131541" y="105180"/>
                </a:cubicBezTo>
                <a:cubicBezTo>
                  <a:pt x="2132258" y="112856"/>
                  <a:pt x="2121820" y="114392"/>
                  <a:pt x="2119977" y="108557"/>
                </a:cubicBezTo>
                <a:cubicBezTo>
                  <a:pt x="2116191" y="127491"/>
                  <a:pt x="2098384" y="138852"/>
                  <a:pt x="2112200" y="167406"/>
                </a:cubicBezTo>
                <a:cubicBezTo>
                  <a:pt x="2126937" y="164130"/>
                  <a:pt x="2127653" y="153180"/>
                  <a:pt x="2130212" y="143252"/>
                </a:cubicBezTo>
                <a:cubicBezTo>
                  <a:pt x="2144334" y="161469"/>
                  <a:pt x="2173605" y="140796"/>
                  <a:pt x="2182304" y="127900"/>
                </a:cubicBezTo>
                <a:cubicBezTo>
                  <a:pt x="2176881" y="108148"/>
                  <a:pt x="2149965" y="127798"/>
                  <a:pt x="2144847" y="107533"/>
                </a:cubicBezTo>
                <a:cubicBezTo>
                  <a:pt x="2161324" y="106511"/>
                  <a:pt x="2194074" y="121146"/>
                  <a:pt x="2172070" y="93206"/>
                </a:cubicBezTo>
                <a:cubicBezTo>
                  <a:pt x="2191413" y="91876"/>
                  <a:pt x="2184146" y="106409"/>
                  <a:pt x="2186398" y="120429"/>
                </a:cubicBezTo>
                <a:cubicBezTo>
                  <a:pt x="2192233" y="112345"/>
                  <a:pt x="2206048" y="108455"/>
                  <a:pt x="2211883" y="100370"/>
                </a:cubicBezTo>
                <a:cubicBezTo>
                  <a:pt x="2208915" y="77956"/>
                  <a:pt x="2184146" y="72124"/>
                  <a:pt x="2192436" y="55749"/>
                </a:cubicBezTo>
                <a:cubicBezTo>
                  <a:pt x="2212599" y="57489"/>
                  <a:pt x="2233272" y="101086"/>
                  <a:pt x="2216897" y="117665"/>
                </a:cubicBezTo>
                <a:cubicBezTo>
                  <a:pt x="2219456" y="121965"/>
                  <a:pt x="2224369" y="121759"/>
                  <a:pt x="2226108" y="127593"/>
                </a:cubicBezTo>
                <a:cubicBezTo>
                  <a:pt x="2250466" y="129538"/>
                  <a:pt x="2232555" y="108354"/>
                  <a:pt x="2251591" y="107533"/>
                </a:cubicBezTo>
                <a:cubicBezTo>
                  <a:pt x="2273084" y="128208"/>
                  <a:pt x="2251182" y="140387"/>
                  <a:pt x="2258755" y="174570"/>
                </a:cubicBezTo>
                <a:cubicBezTo>
                  <a:pt x="2263975" y="182962"/>
                  <a:pt x="2278406" y="174160"/>
                  <a:pt x="2277178" y="194322"/>
                </a:cubicBezTo>
                <a:cubicBezTo>
                  <a:pt x="2281270" y="188487"/>
                  <a:pt x="2282807" y="181222"/>
                  <a:pt x="2283625" y="173547"/>
                </a:cubicBezTo>
                <a:cubicBezTo>
                  <a:pt x="2300921" y="188387"/>
                  <a:pt x="2290380" y="153793"/>
                  <a:pt x="2300921" y="168429"/>
                </a:cubicBezTo>
                <a:cubicBezTo>
                  <a:pt x="2304709" y="163312"/>
                  <a:pt x="2311053" y="135986"/>
                  <a:pt x="2298158" y="137725"/>
                </a:cubicBezTo>
                <a:cubicBezTo>
                  <a:pt x="2315044" y="118280"/>
                  <a:pt x="2394771" y="99142"/>
                  <a:pt x="2394464" y="165974"/>
                </a:cubicBezTo>
                <a:cubicBezTo>
                  <a:pt x="2410532" y="160242"/>
                  <a:pt x="2415445" y="148267"/>
                  <a:pt x="2431512" y="142537"/>
                </a:cubicBezTo>
                <a:cubicBezTo>
                  <a:pt x="2443180" y="160242"/>
                  <a:pt x="2416160" y="156863"/>
                  <a:pt x="2406029" y="162595"/>
                </a:cubicBezTo>
                <a:cubicBezTo>
                  <a:pt x="2411657" y="173035"/>
                  <a:pt x="2429772" y="160549"/>
                  <a:pt x="2430181" y="180609"/>
                </a:cubicBezTo>
                <a:cubicBezTo>
                  <a:pt x="2436733" y="177641"/>
                  <a:pt x="2431921" y="168633"/>
                  <a:pt x="2430898" y="161571"/>
                </a:cubicBezTo>
                <a:cubicBezTo>
                  <a:pt x="2439801" y="166074"/>
                  <a:pt x="2446248" y="174979"/>
                  <a:pt x="2463238" y="164642"/>
                </a:cubicBezTo>
                <a:cubicBezTo>
                  <a:pt x="2469481" y="169862"/>
                  <a:pt x="2447376" y="174979"/>
                  <a:pt x="2447579" y="175491"/>
                </a:cubicBezTo>
                <a:cubicBezTo>
                  <a:pt x="2450344" y="183371"/>
                  <a:pt x="2456483" y="174467"/>
                  <a:pt x="2460885" y="177844"/>
                </a:cubicBezTo>
                <a:cubicBezTo>
                  <a:pt x="2463340" y="179788"/>
                  <a:pt x="2462523" y="186851"/>
                  <a:pt x="2464262" y="189410"/>
                </a:cubicBezTo>
                <a:cubicBezTo>
                  <a:pt x="2471016" y="198825"/>
                  <a:pt x="2488212" y="209060"/>
                  <a:pt x="2490156" y="213256"/>
                </a:cubicBezTo>
                <a:cubicBezTo>
                  <a:pt x="2493839" y="221341"/>
                  <a:pt x="2487085" y="223591"/>
                  <a:pt x="2487801" y="226458"/>
                </a:cubicBezTo>
                <a:cubicBezTo>
                  <a:pt x="2489336" y="233008"/>
                  <a:pt x="2503256" y="248769"/>
                  <a:pt x="2480638" y="266270"/>
                </a:cubicBezTo>
                <a:cubicBezTo>
                  <a:pt x="2492100" y="268930"/>
                  <a:pt x="2498649" y="280700"/>
                  <a:pt x="2506529" y="290116"/>
                </a:cubicBezTo>
                <a:cubicBezTo>
                  <a:pt x="2514308" y="276505"/>
                  <a:pt x="2504484" y="253375"/>
                  <a:pt x="2532730" y="251021"/>
                </a:cubicBezTo>
                <a:cubicBezTo>
                  <a:pt x="2553096" y="260742"/>
                  <a:pt x="2528841" y="273229"/>
                  <a:pt x="2529659" y="283361"/>
                </a:cubicBezTo>
                <a:cubicBezTo>
                  <a:pt x="2530068" y="288683"/>
                  <a:pt x="2544500" y="290832"/>
                  <a:pt x="2544603" y="291549"/>
                </a:cubicBezTo>
                <a:cubicBezTo>
                  <a:pt x="2546239" y="301066"/>
                  <a:pt x="2537233" y="316521"/>
                  <a:pt x="2541533" y="323890"/>
                </a:cubicBezTo>
                <a:cubicBezTo>
                  <a:pt x="2547365" y="333611"/>
                  <a:pt x="2555655" y="343334"/>
                  <a:pt x="2563944" y="336170"/>
                </a:cubicBezTo>
                <a:cubicBezTo>
                  <a:pt x="2571110" y="320615"/>
                  <a:pt x="2565581" y="298201"/>
                  <a:pt x="2588507" y="291242"/>
                </a:cubicBezTo>
                <a:cubicBezTo>
                  <a:pt x="2588815" y="296257"/>
                  <a:pt x="2584413" y="298713"/>
                  <a:pt x="2586050" y="304545"/>
                </a:cubicBezTo>
                <a:cubicBezTo>
                  <a:pt x="2591270" y="304136"/>
                  <a:pt x="2590862" y="300657"/>
                  <a:pt x="2590144" y="297075"/>
                </a:cubicBezTo>
                <a:cubicBezTo>
                  <a:pt x="2605088" y="299429"/>
                  <a:pt x="2616344" y="308435"/>
                  <a:pt x="2623509" y="325014"/>
                </a:cubicBezTo>
                <a:cubicBezTo>
                  <a:pt x="2630878" y="335351"/>
                  <a:pt x="2645002" y="333100"/>
                  <a:pt x="2653497" y="341287"/>
                </a:cubicBezTo>
                <a:cubicBezTo>
                  <a:pt x="2682254" y="335046"/>
                  <a:pt x="2647150" y="311198"/>
                  <a:pt x="2678980" y="321229"/>
                </a:cubicBezTo>
                <a:cubicBezTo>
                  <a:pt x="2695150" y="312324"/>
                  <a:pt x="2669769" y="310483"/>
                  <a:pt x="2672122" y="298098"/>
                </a:cubicBezTo>
                <a:cubicBezTo>
                  <a:pt x="2683688" y="291754"/>
                  <a:pt x="2685633" y="303113"/>
                  <a:pt x="2688805" y="312018"/>
                </a:cubicBezTo>
                <a:cubicBezTo>
                  <a:pt x="2696583" y="303318"/>
                  <a:pt x="2687782" y="285613"/>
                  <a:pt x="2690135" y="273946"/>
                </a:cubicBezTo>
                <a:cubicBezTo>
                  <a:pt x="2714801" y="273332"/>
                  <a:pt x="2693820" y="291958"/>
                  <a:pt x="2700370" y="308639"/>
                </a:cubicBezTo>
                <a:cubicBezTo>
                  <a:pt x="2700164" y="289707"/>
                  <a:pt x="2741411" y="281109"/>
                  <a:pt x="2748367" y="300760"/>
                </a:cubicBezTo>
                <a:cubicBezTo>
                  <a:pt x="2755480" y="300581"/>
                  <a:pt x="2760164" y="299084"/>
                  <a:pt x="2763574" y="296898"/>
                </a:cubicBezTo>
                <a:lnTo>
                  <a:pt x="2766220" y="294106"/>
                </a:lnTo>
                <a:lnTo>
                  <a:pt x="2766220" y="371265"/>
                </a:lnTo>
                <a:lnTo>
                  <a:pt x="2753665" y="384694"/>
                </a:lnTo>
                <a:cubicBezTo>
                  <a:pt x="2741537" y="394250"/>
                  <a:pt x="2727747" y="400954"/>
                  <a:pt x="2714493" y="398804"/>
                </a:cubicBezTo>
                <a:cubicBezTo>
                  <a:pt x="2715311" y="419581"/>
                  <a:pt x="2713162" y="398601"/>
                  <a:pt x="2685529" y="407300"/>
                </a:cubicBezTo>
                <a:cubicBezTo>
                  <a:pt x="2678776" y="387752"/>
                  <a:pt x="2651141" y="376802"/>
                  <a:pt x="2658613" y="358686"/>
                </a:cubicBezTo>
                <a:cubicBezTo>
                  <a:pt x="2645719" y="345790"/>
                  <a:pt x="2651961" y="383760"/>
                  <a:pt x="2627295" y="380485"/>
                </a:cubicBezTo>
                <a:cubicBezTo>
                  <a:pt x="2626274" y="402591"/>
                  <a:pt x="2631492" y="428075"/>
                  <a:pt x="2621156" y="445166"/>
                </a:cubicBezTo>
                <a:cubicBezTo>
                  <a:pt x="2647252" y="460621"/>
                  <a:pt x="2652677" y="423776"/>
                  <a:pt x="2669769" y="418250"/>
                </a:cubicBezTo>
                <a:cubicBezTo>
                  <a:pt x="2678160" y="430634"/>
                  <a:pt x="2693002" y="454786"/>
                  <a:pt x="2685120" y="470343"/>
                </a:cubicBezTo>
                <a:cubicBezTo>
                  <a:pt x="2705693" y="476790"/>
                  <a:pt x="2718790" y="524072"/>
                  <a:pt x="2690647" y="531545"/>
                </a:cubicBezTo>
                <a:cubicBezTo>
                  <a:pt x="2700982" y="548533"/>
                  <a:pt x="2692080" y="554982"/>
                  <a:pt x="2687577" y="563884"/>
                </a:cubicBezTo>
                <a:cubicBezTo>
                  <a:pt x="2696992" y="572687"/>
                  <a:pt x="2723805" y="568900"/>
                  <a:pt x="2713471" y="587730"/>
                </a:cubicBezTo>
                <a:cubicBezTo>
                  <a:pt x="2726980" y="583740"/>
                  <a:pt x="2740489" y="579748"/>
                  <a:pt x="2753998" y="575757"/>
                </a:cubicBezTo>
                <a:cubicBezTo>
                  <a:pt x="2766175" y="581898"/>
                  <a:pt x="2758705" y="598888"/>
                  <a:pt x="2758399" y="612191"/>
                </a:cubicBezTo>
                <a:lnTo>
                  <a:pt x="2766220" y="603629"/>
                </a:lnTo>
                <a:lnTo>
                  <a:pt x="2766220" y="1626656"/>
                </a:lnTo>
                <a:lnTo>
                  <a:pt x="2762389" y="1629386"/>
                </a:lnTo>
                <a:cubicBezTo>
                  <a:pt x="2768122" y="1604005"/>
                  <a:pt x="2745504" y="1601243"/>
                  <a:pt x="2727286" y="1595715"/>
                </a:cubicBezTo>
                <a:cubicBezTo>
                  <a:pt x="2711217" y="1601549"/>
                  <a:pt x="2706305" y="1613422"/>
                  <a:pt x="2690238" y="1619153"/>
                </a:cubicBezTo>
                <a:cubicBezTo>
                  <a:pt x="2692899" y="1612499"/>
                  <a:pt x="2698220" y="1607281"/>
                  <a:pt x="2704157" y="1602470"/>
                </a:cubicBezTo>
                <a:cubicBezTo>
                  <a:pt x="2676625" y="1594795"/>
                  <a:pt x="2687986" y="1568492"/>
                  <a:pt x="2668028" y="1543929"/>
                </a:cubicBezTo>
                <a:cubicBezTo>
                  <a:pt x="2685427" y="1540450"/>
                  <a:pt x="2681948" y="1525610"/>
                  <a:pt x="2699346" y="1522131"/>
                </a:cubicBezTo>
                <a:cubicBezTo>
                  <a:pt x="2689726" y="1513125"/>
                  <a:pt x="2683892" y="1496953"/>
                  <a:pt x="2675910" y="1485083"/>
                </a:cubicBezTo>
                <a:cubicBezTo>
                  <a:pt x="2668028" y="1499206"/>
                  <a:pt x="2664448" y="1484775"/>
                  <a:pt x="2646946" y="1493577"/>
                </a:cubicBezTo>
                <a:cubicBezTo>
                  <a:pt x="2645002" y="1485184"/>
                  <a:pt x="2643058" y="1476895"/>
                  <a:pt x="2635994" y="1477919"/>
                </a:cubicBezTo>
                <a:cubicBezTo>
                  <a:pt x="2652575" y="1479556"/>
                  <a:pt x="2654314" y="1426131"/>
                  <a:pt x="2679595" y="1433604"/>
                </a:cubicBezTo>
                <a:cubicBezTo>
                  <a:pt x="2678980" y="1416922"/>
                  <a:pt x="2664345" y="1425927"/>
                  <a:pt x="2657180" y="1421322"/>
                </a:cubicBezTo>
                <a:cubicBezTo>
                  <a:pt x="2662911" y="1410883"/>
                  <a:pt x="2691467" y="1359302"/>
                  <a:pt x="2685120" y="1387957"/>
                </a:cubicBezTo>
                <a:cubicBezTo>
                  <a:pt x="2707840" y="1387446"/>
                  <a:pt x="2681026" y="1356232"/>
                  <a:pt x="2704872" y="1369638"/>
                </a:cubicBezTo>
                <a:cubicBezTo>
                  <a:pt x="2701905" y="1363191"/>
                  <a:pt x="2703134" y="1358995"/>
                  <a:pt x="2707226" y="1356333"/>
                </a:cubicBezTo>
                <a:cubicBezTo>
                  <a:pt x="2703643" y="1349476"/>
                  <a:pt x="2694026" y="1353877"/>
                  <a:pt x="2695661" y="1359711"/>
                </a:cubicBezTo>
                <a:cubicBezTo>
                  <a:pt x="2686349" y="1359711"/>
                  <a:pt x="2695764" y="1351626"/>
                  <a:pt x="2690545" y="1342313"/>
                </a:cubicBezTo>
                <a:cubicBezTo>
                  <a:pt x="2666086" y="1345178"/>
                  <a:pt x="2683483" y="1370867"/>
                  <a:pt x="2662605" y="1375678"/>
                </a:cubicBezTo>
                <a:cubicBezTo>
                  <a:pt x="2656567" y="1371787"/>
                  <a:pt x="2652575" y="1364420"/>
                  <a:pt x="2650016" y="1354185"/>
                </a:cubicBezTo>
                <a:cubicBezTo>
                  <a:pt x="2642341" y="1356436"/>
                  <a:pt x="2634563" y="1358790"/>
                  <a:pt x="2626886" y="1361041"/>
                </a:cubicBezTo>
                <a:cubicBezTo>
                  <a:pt x="2612354" y="1366875"/>
                  <a:pt x="2637735" y="1368614"/>
                  <a:pt x="2633641" y="1384171"/>
                </a:cubicBezTo>
                <a:cubicBezTo>
                  <a:pt x="2612661" y="1370149"/>
                  <a:pt x="2596491" y="1395019"/>
                  <a:pt x="2566605" y="1391336"/>
                </a:cubicBezTo>
                <a:cubicBezTo>
                  <a:pt x="2563126" y="1379873"/>
                  <a:pt x="2548695" y="1388572"/>
                  <a:pt x="2548184" y="1371584"/>
                </a:cubicBezTo>
                <a:cubicBezTo>
                  <a:pt x="2545216" y="1365340"/>
                  <a:pt x="2541429" y="1370047"/>
                  <a:pt x="2542453" y="1373220"/>
                </a:cubicBezTo>
                <a:cubicBezTo>
                  <a:pt x="2536210" y="1368103"/>
                  <a:pt x="2529250" y="1352239"/>
                  <a:pt x="2539689" y="1342619"/>
                </a:cubicBezTo>
                <a:cubicBezTo>
                  <a:pt x="2541941" y="1330339"/>
                  <a:pt x="2505506" y="1348863"/>
                  <a:pt x="2524748" y="1334432"/>
                </a:cubicBezTo>
                <a:cubicBezTo>
                  <a:pt x="2521676" y="1328189"/>
                  <a:pt x="2517993" y="1332898"/>
                  <a:pt x="2519016" y="1336172"/>
                </a:cubicBezTo>
                <a:cubicBezTo>
                  <a:pt x="2508373" y="1327985"/>
                  <a:pt x="2509908" y="1315805"/>
                  <a:pt x="2499571" y="1291550"/>
                </a:cubicBezTo>
                <a:cubicBezTo>
                  <a:pt x="2486162" y="1290015"/>
                  <a:pt x="2483298" y="1317035"/>
                  <a:pt x="2493124" y="1312326"/>
                </a:cubicBezTo>
                <a:cubicBezTo>
                  <a:pt x="2482889" y="1326143"/>
                  <a:pt x="2482889" y="1345588"/>
                  <a:pt x="2468663" y="1357255"/>
                </a:cubicBezTo>
                <a:cubicBezTo>
                  <a:pt x="2480739" y="1369638"/>
                  <a:pt x="2507555" y="1349783"/>
                  <a:pt x="2492509" y="1331361"/>
                </a:cubicBezTo>
                <a:cubicBezTo>
                  <a:pt x="2519118" y="1343439"/>
                  <a:pt x="2524440" y="1383660"/>
                  <a:pt x="2522190" y="1410678"/>
                </a:cubicBezTo>
                <a:cubicBezTo>
                  <a:pt x="2508986" y="1414670"/>
                  <a:pt x="2480330" y="1384887"/>
                  <a:pt x="2513695" y="1381716"/>
                </a:cubicBezTo>
                <a:cubicBezTo>
                  <a:pt x="2508578" y="1370252"/>
                  <a:pt x="2487698" y="1387856"/>
                  <a:pt x="2485448" y="1371173"/>
                </a:cubicBezTo>
                <a:cubicBezTo>
                  <a:pt x="2482274" y="1385707"/>
                  <a:pt x="2481251" y="1401262"/>
                  <a:pt x="2480022" y="1416819"/>
                </a:cubicBezTo>
                <a:cubicBezTo>
                  <a:pt x="2464569" y="1415488"/>
                  <a:pt x="2457814" y="1398091"/>
                  <a:pt x="2434378" y="1411394"/>
                </a:cubicBezTo>
                <a:cubicBezTo>
                  <a:pt x="2416979" y="1413544"/>
                  <a:pt x="2433866" y="1423778"/>
                  <a:pt x="2429669" y="1438003"/>
                </a:cubicBezTo>
                <a:cubicBezTo>
                  <a:pt x="2422096" y="1462873"/>
                  <a:pt x="2389244" y="1475052"/>
                  <a:pt x="2429977" y="1481909"/>
                </a:cubicBezTo>
                <a:cubicBezTo>
                  <a:pt x="2428749" y="1497671"/>
                  <a:pt x="2405005" y="1481193"/>
                  <a:pt x="2401729" y="1471369"/>
                </a:cubicBezTo>
                <a:cubicBezTo>
                  <a:pt x="2381569" y="1481398"/>
                  <a:pt x="2379216" y="1501150"/>
                  <a:pt x="2371437" y="1518037"/>
                </a:cubicBezTo>
                <a:cubicBezTo>
                  <a:pt x="2329681" y="1508929"/>
                  <a:pt x="2308905" y="1525508"/>
                  <a:pt x="2295599" y="1559282"/>
                </a:cubicBezTo>
                <a:cubicBezTo>
                  <a:pt x="2277178" y="1551400"/>
                  <a:pt x="2261622" y="1538404"/>
                  <a:pt x="2247292" y="1523257"/>
                </a:cubicBezTo>
                <a:cubicBezTo>
                  <a:pt x="2232964" y="1536459"/>
                  <a:pt x="2243507" y="1563272"/>
                  <a:pt x="2232043" y="1578010"/>
                </a:cubicBezTo>
                <a:cubicBezTo>
                  <a:pt x="2220684" y="1584048"/>
                  <a:pt x="2215567" y="1578624"/>
                  <a:pt x="2207174" y="1579033"/>
                </a:cubicBezTo>
                <a:cubicBezTo>
                  <a:pt x="2238184" y="1606053"/>
                  <a:pt x="2158765" y="1596432"/>
                  <a:pt x="2178622" y="1631433"/>
                </a:cubicBezTo>
                <a:cubicBezTo>
                  <a:pt x="2153342" y="1632765"/>
                  <a:pt x="2155491" y="1638905"/>
                  <a:pt x="2126526" y="1646785"/>
                </a:cubicBezTo>
                <a:cubicBezTo>
                  <a:pt x="2135635" y="1629080"/>
                  <a:pt x="2107594" y="1629183"/>
                  <a:pt x="2107083" y="1602164"/>
                </a:cubicBezTo>
                <a:cubicBezTo>
                  <a:pt x="2093880" y="1587630"/>
                  <a:pt x="2067065" y="1592544"/>
                  <a:pt x="2051612" y="1605949"/>
                </a:cubicBezTo>
                <a:cubicBezTo>
                  <a:pt x="2083952" y="1584560"/>
                  <a:pt x="2007092" y="1591623"/>
                  <a:pt x="2041378" y="1571255"/>
                </a:cubicBezTo>
                <a:cubicBezTo>
                  <a:pt x="2027510" y="1566701"/>
                  <a:pt x="2016482" y="1568108"/>
                  <a:pt x="2004393" y="1570551"/>
                </a:cubicBezTo>
                <a:lnTo>
                  <a:pt x="1974794" y="1574316"/>
                </a:lnTo>
                <a:lnTo>
                  <a:pt x="1975891" y="1587860"/>
                </a:lnTo>
                <a:cubicBezTo>
                  <a:pt x="1978373" y="1601772"/>
                  <a:pt x="1984091" y="1609583"/>
                  <a:pt x="1991536" y="1629078"/>
                </a:cubicBezTo>
                <a:cubicBezTo>
                  <a:pt x="1978411" y="1636064"/>
                  <a:pt x="1964306" y="1601025"/>
                  <a:pt x="1966407" y="1582334"/>
                </a:cubicBezTo>
                <a:lnTo>
                  <a:pt x="1972040" y="1574666"/>
                </a:lnTo>
                <a:lnTo>
                  <a:pt x="1961038" y="1576066"/>
                </a:lnTo>
                <a:cubicBezTo>
                  <a:pt x="1956739" y="1594795"/>
                  <a:pt x="1954486" y="1614649"/>
                  <a:pt x="1945789" y="1630821"/>
                </a:cubicBezTo>
                <a:cubicBezTo>
                  <a:pt x="1897378" y="1666025"/>
                  <a:pt x="1834438" y="1631844"/>
                  <a:pt x="1854190" y="1576066"/>
                </a:cubicBezTo>
                <a:cubicBezTo>
                  <a:pt x="1853166" y="1569107"/>
                  <a:pt x="1849892" y="1566138"/>
                  <a:pt x="1844979" y="1566240"/>
                </a:cubicBezTo>
                <a:cubicBezTo>
                  <a:pt x="1842522" y="1552117"/>
                  <a:pt x="1862378" y="1568288"/>
                  <a:pt x="1869747" y="1565217"/>
                </a:cubicBezTo>
                <a:cubicBezTo>
                  <a:pt x="1882744" y="1549559"/>
                  <a:pt x="1874147" y="1522334"/>
                  <a:pt x="1898301" y="1512817"/>
                </a:cubicBezTo>
                <a:cubicBezTo>
                  <a:pt x="1888067" y="1478634"/>
                  <a:pt x="1872920" y="1438209"/>
                  <a:pt x="1848562" y="1408017"/>
                </a:cubicBezTo>
                <a:cubicBezTo>
                  <a:pt x="1864219" y="1405253"/>
                  <a:pt x="1846514" y="1384274"/>
                  <a:pt x="1866574" y="1383863"/>
                </a:cubicBezTo>
                <a:cubicBezTo>
                  <a:pt x="1865550" y="1389801"/>
                  <a:pt x="1864527" y="1395736"/>
                  <a:pt x="1858386" y="1398806"/>
                </a:cubicBezTo>
                <a:cubicBezTo>
                  <a:pt x="1866675" y="1407403"/>
                  <a:pt x="1875068" y="1415693"/>
                  <a:pt x="1892364" y="1407608"/>
                </a:cubicBezTo>
                <a:cubicBezTo>
                  <a:pt x="1888169" y="1418149"/>
                  <a:pt x="1889908" y="1424187"/>
                  <a:pt x="1899222" y="1430737"/>
                </a:cubicBezTo>
                <a:cubicBezTo>
                  <a:pt x="1899528" y="1422857"/>
                  <a:pt x="1900859" y="1411905"/>
                  <a:pt x="1908022" y="1396657"/>
                </a:cubicBezTo>
                <a:cubicBezTo>
                  <a:pt x="1903624" y="1392871"/>
                  <a:pt x="1899222" y="1389083"/>
                  <a:pt x="1897175" y="1380999"/>
                </a:cubicBezTo>
                <a:cubicBezTo>
                  <a:pt x="1886941" y="1382636"/>
                  <a:pt x="1885099" y="1395224"/>
                  <a:pt x="1879879" y="1386115"/>
                </a:cubicBezTo>
                <a:cubicBezTo>
                  <a:pt x="1873532" y="1374552"/>
                  <a:pt x="1884893" y="1372708"/>
                  <a:pt x="1893797" y="1369434"/>
                </a:cubicBezTo>
                <a:cubicBezTo>
                  <a:pt x="1879981" y="1332384"/>
                  <a:pt x="1856340" y="1313350"/>
                  <a:pt x="1837610" y="1285410"/>
                </a:cubicBezTo>
                <a:cubicBezTo>
                  <a:pt x="1815606" y="1299123"/>
                  <a:pt x="1811512" y="1279881"/>
                  <a:pt x="1793705" y="1285716"/>
                </a:cubicBezTo>
                <a:cubicBezTo>
                  <a:pt x="1785825" y="1259209"/>
                  <a:pt x="1800766" y="1231372"/>
                  <a:pt x="1774977" y="1222059"/>
                </a:cubicBezTo>
                <a:cubicBezTo>
                  <a:pt x="1769142" y="1225334"/>
                  <a:pt x="1774464" y="1234749"/>
                  <a:pt x="1766889" y="1237001"/>
                </a:cubicBezTo>
                <a:cubicBezTo>
                  <a:pt x="1784903" y="1265759"/>
                  <a:pt x="1770268" y="1277937"/>
                  <a:pt x="1785620" y="1300659"/>
                </a:cubicBezTo>
                <a:cubicBezTo>
                  <a:pt x="1761672" y="1286536"/>
                  <a:pt x="1753484" y="1243141"/>
                  <a:pt x="1763410" y="1225437"/>
                </a:cubicBezTo>
                <a:cubicBezTo>
                  <a:pt x="1744170" y="1222878"/>
                  <a:pt x="1755225" y="1200157"/>
                  <a:pt x="1730047" y="1197496"/>
                </a:cubicBezTo>
                <a:cubicBezTo>
                  <a:pt x="1723804" y="1200566"/>
                  <a:pt x="1728613" y="1204251"/>
                  <a:pt x="1731788" y="1203227"/>
                </a:cubicBezTo>
                <a:cubicBezTo>
                  <a:pt x="1731684" y="1212438"/>
                  <a:pt x="1726568" y="1204148"/>
                  <a:pt x="1720221" y="1206604"/>
                </a:cubicBezTo>
                <a:cubicBezTo>
                  <a:pt x="1713365" y="1210186"/>
                  <a:pt x="1717766" y="1219806"/>
                  <a:pt x="1723598" y="1218169"/>
                </a:cubicBezTo>
                <a:cubicBezTo>
                  <a:pt x="1720530" y="1237307"/>
                  <a:pt x="1694534" y="1224923"/>
                  <a:pt x="1687165" y="1222570"/>
                </a:cubicBezTo>
                <a:cubicBezTo>
                  <a:pt x="1689620" y="1209265"/>
                  <a:pt x="1689826" y="1194937"/>
                  <a:pt x="1701799" y="1186852"/>
                </a:cubicBezTo>
                <a:cubicBezTo>
                  <a:pt x="1700163" y="1174570"/>
                  <a:pt x="1685424" y="1192993"/>
                  <a:pt x="1686143" y="1197700"/>
                </a:cubicBezTo>
                <a:cubicBezTo>
                  <a:pt x="1678568" y="1193811"/>
                  <a:pt x="1671095" y="1189718"/>
                  <a:pt x="1663728" y="1185522"/>
                </a:cubicBezTo>
                <a:cubicBezTo>
                  <a:pt x="1654414" y="1196678"/>
                  <a:pt x="1674065" y="1223491"/>
                  <a:pt x="1643361" y="1222979"/>
                </a:cubicBezTo>
                <a:cubicBezTo>
                  <a:pt x="1644590" y="1204865"/>
                  <a:pt x="1642235" y="1197087"/>
                  <a:pt x="1631386" y="1182452"/>
                </a:cubicBezTo>
                <a:cubicBezTo>
                  <a:pt x="1623406" y="1176311"/>
                  <a:pt x="1612557" y="1175390"/>
                  <a:pt x="1603141" y="1171911"/>
                </a:cubicBezTo>
                <a:cubicBezTo>
                  <a:pt x="1607337" y="1153079"/>
                  <a:pt x="1588097" y="1159221"/>
                  <a:pt x="1578987" y="1153898"/>
                </a:cubicBezTo>
                <a:cubicBezTo>
                  <a:pt x="1573359" y="1150622"/>
                  <a:pt x="1566193" y="1137728"/>
                  <a:pt x="1560566" y="1134145"/>
                </a:cubicBezTo>
                <a:cubicBezTo>
                  <a:pt x="1542349" y="1122580"/>
                  <a:pt x="1530477" y="1124320"/>
                  <a:pt x="1505812" y="1118896"/>
                </a:cubicBezTo>
                <a:cubicBezTo>
                  <a:pt x="1499670" y="1100269"/>
                  <a:pt x="1474904" y="1089113"/>
                  <a:pt x="1484730" y="1068542"/>
                </a:cubicBezTo>
                <a:cubicBezTo>
                  <a:pt x="1460370" y="1088908"/>
                  <a:pt x="1426802" y="1074582"/>
                  <a:pt x="1414930" y="1045105"/>
                </a:cubicBezTo>
                <a:cubicBezTo>
                  <a:pt x="1406846" y="1016450"/>
                  <a:pt x="1438061" y="1009081"/>
                  <a:pt x="1419331" y="974591"/>
                </a:cubicBezTo>
                <a:cubicBezTo>
                  <a:pt x="1458835" y="952792"/>
                  <a:pt x="1492917" y="987794"/>
                  <a:pt x="1488412" y="1017065"/>
                </a:cubicBezTo>
                <a:cubicBezTo>
                  <a:pt x="1511133" y="1025865"/>
                  <a:pt x="1531602" y="1038760"/>
                  <a:pt x="1545929" y="1063015"/>
                </a:cubicBezTo>
                <a:cubicBezTo>
                  <a:pt x="1546033" y="1081335"/>
                  <a:pt x="1529145" y="1059742"/>
                  <a:pt x="1516967" y="1071511"/>
                </a:cubicBezTo>
                <a:cubicBezTo>
                  <a:pt x="1519730" y="1087169"/>
                  <a:pt x="1540712" y="1069464"/>
                  <a:pt x="1541121" y="1089523"/>
                </a:cubicBezTo>
                <a:cubicBezTo>
                  <a:pt x="1571006" y="1076321"/>
                  <a:pt x="1590450" y="1082155"/>
                  <a:pt x="1613989" y="1080620"/>
                </a:cubicBezTo>
                <a:cubicBezTo>
                  <a:pt x="1622177" y="1098119"/>
                  <a:pt x="1609588" y="1104159"/>
                  <a:pt x="1620130" y="1122785"/>
                </a:cubicBezTo>
                <a:cubicBezTo>
                  <a:pt x="1625348" y="1131893"/>
                  <a:pt x="1659736" y="1132099"/>
                  <a:pt x="1662295" y="1116644"/>
                </a:cubicBezTo>
                <a:cubicBezTo>
                  <a:pt x="1679488" y="1141514"/>
                  <a:pt x="1714901" y="1133019"/>
                  <a:pt x="1739564" y="1144175"/>
                </a:cubicBezTo>
                <a:cubicBezTo>
                  <a:pt x="1742738" y="1168021"/>
                  <a:pt x="1756963" y="1171706"/>
                  <a:pt x="1768836" y="1179585"/>
                </a:cubicBezTo>
                <a:cubicBezTo>
                  <a:pt x="1775999" y="1172115"/>
                  <a:pt x="1771700" y="1158503"/>
                  <a:pt x="1771906" y="1147245"/>
                </a:cubicBezTo>
                <a:cubicBezTo>
                  <a:pt x="1783061" y="1153386"/>
                  <a:pt x="1805372" y="1139263"/>
                  <a:pt x="1807624" y="1161880"/>
                </a:cubicBezTo>
                <a:cubicBezTo>
                  <a:pt x="1799129" y="1174979"/>
                  <a:pt x="1764945" y="1174264"/>
                  <a:pt x="1781424" y="1200975"/>
                </a:cubicBezTo>
                <a:cubicBezTo>
                  <a:pt x="1785518" y="1208242"/>
                  <a:pt x="1797287" y="1201486"/>
                  <a:pt x="1806295" y="1199951"/>
                </a:cubicBezTo>
                <a:cubicBezTo>
                  <a:pt x="1786029" y="1174367"/>
                  <a:pt x="1808853" y="1168635"/>
                  <a:pt x="1823282" y="1150930"/>
                </a:cubicBezTo>
                <a:cubicBezTo>
                  <a:pt x="1818677" y="1144482"/>
                  <a:pt x="1812331" y="1141207"/>
                  <a:pt x="1802507" y="1144482"/>
                </a:cubicBezTo>
                <a:cubicBezTo>
                  <a:pt x="1828604" y="1138341"/>
                  <a:pt x="1828809" y="1110708"/>
                  <a:pt x="1869133" y="1093413"/>
                </a:cubicBezTo>
                <a:cubicBezTo>
                  <a:pt x="1871077" y="1101804"/>
                  <a:pt x="1873023" y="1110095"/>
                  <a:pt x="1880083" y="1109071"/>
                </a:cubicBezTo>
                <a:cubicBezTo>
                  <a:pt x="1894616" y="1103237"/>
                  <a:pt x="1869133" y="1101498"/>
                  <a:pt x="1873226" y="1085941"/>
                </a:cubicBezTo>
                <a:cubicBezTo>
                  <a:pt x="1889805" y="1076423"/>
                  <a:pt x="1888987" y="1098530"/>
                  <a:pt x="1905566" y="1089011"/>
                </a:cubicBezTo>
                <a:cubicBezTo>
                  <a:pt x="1916211" y="1086658"/>
                  <a:pt x="1915698" y="1078367"/>
                  <a:pt x="1927059" y="1076423"/>
                </a:cubicBezTo>
                <a:cubicBezTo>
                  <a:pt x="1928697" y="1055545"/>
                  <a:pt x="1907001" y="1077549"/>
                  <a:pt x="1908638" y="1056672"/>
                </a:cubicBezTo>
                <a:cubicBezTo>
                  <a:pt x="1900245" y="1058513"/>
                  <a:pt x="1891955" y="1060560"/>
                  <a:pt x="1892979" y="1067622"/>
                </a:cubicBezTo>
                <a:cubicBezTo>
                  <a:pt x="1880698" y="1066803"/>
                  <a:pt x="1892057" y="1038351"/>
                  <a:pt x="1894310" y="1029447"/>
                </a:cubicBezTo>
                <a:cubicBezTo>
                  <a:pt x="1912219" y="1031187"/>
                  <a:pt x="1929412" y="1028935"/>
                  <a:pt x="1918154" y="1003554"/>
                </a:cubicBezTo>
                <a:cubicBezTo>
                  <a:pt x="1901678" y="1023307"/>
                  <a:pt x="1874045" y="1007956"/>
                  <a:pt x="1869542" y="1030470"/>
                </a:cubicBezTo>
                <a:cubicBezTo>
                  <a:pt x="1863196" y="1034564"/>
                  <a:pt x="1863812" y="1021465"/>
                  <a:pt x="1860330" y="1020646"/>
                </a:cubicBezTo>
                <a:cubicBezTo>
                  <a:pt x="1854190" y="1019213"/>
                  <a:pt x="1848969" y="1029344"/>
                  <a:pt x="1850404" y="1029856"/>
                </a:cubicBezTo>
                <a:cubicBezTo>
                  <a:pt x="1832186" y="1024535"/>
                  <a:pt x="1839043" y="1010412"/>
                  <a:pt x="1812331" y="1028424"/>
                </a:cubicBezTo>
                <a:cubicBezTo>
                  <a:pt x="1811207" y="1015630"/>
                  <a:pt x="1803837" y="1014301"/>
                  <a:pt x="1799743" y="1007033"/>
                </a:cubicBezTo>
                <a:cubicBezTo>
                  <a:pt x="1777432" y="1009490"/>
                  <a:pt x="1781218" y="1026070"/>
                  <a:pt x="1762695" y="1030470"/>
                </a:cubicBezTo>
                <a:cubicBezTo>
                  <a:pt x="1755019" y="1002940"/>
                  <a:pt x="1716436" y="1032109"/>
                  <a:pt x="1710295" y="1001916"/>
                </a:cubicBezTo>
                <a:cubicBezTo>
                  <a:pt x="1704051" y="1004987"/>
                  <a:pt x="1708760" y="1008672"/>
                  <a:pt x="1712033" y="1007750"/>
                </a:cubicBezTo>
                <a:cubicBezTo>
                  <a:pt x="1698730" y="1021567"/>
                  <a:pt x="1685117" y="1035179"/>
                  <a:pt x="1666798" y="1046231"/>
                </a:cubicBezTo>
                <a:cubicBezTo>
                  <a:pt x="1650628" y="1031391"/>
                  <a:pt x="1622075" y="1022283"/>
                  <a:pt x="1626680" y="995264"/>
                </a:cubicBezTo>
                <a:cubicBezTo>
                  <a:pt x="1648069" y="993934"/>
                  <a:pt x="1646331" y="980117"/>
                  <a:pt x="1665468" y="977559"/>
                </a:cubicBezTo>
                <a:cubicBezTo>
                  <a:pt x="1671813" y="980732"/>
                  <a:pt x="1673554" y="992399"/>
                  <a:pt x="1682150" y="991478"/>
                </a:cubicBezTo>
                <a:cubicBezTo>
                  <a:pt x="1713466" y="983905"/>
                  <a:pt x="1672836" y="967325"/>
                  <a:pt x="1704255" y="959854"/>
                </a:cubicBezTo>
                <a:cubicBezTo>
                  <a:pt x="1702516" y="945219"/>
                  <a:pt x="1690031" y="950337"/>
                  <a:pt x="1689929" y="932630"/>
                </a:cubicBezTo>
                <a:cubicBezTo>
                  <a:pt x="1700981" y="927205"/>
                  <a:pt x="1708349" y="928536"/>
                  <a:pt x="1710704" y="939078"/>
                </a:cubicBezTo>
                <a:cubicBezTo>
                  <a:pt x="1722883" y="930173"/>
                  <a:pt x="1698422" y="915130"/>
                  <a:pt x="1694738" y="906123"/>
                </a:cubicBezTo>
                <a:cubicBezTo>
                  <a:pt x="1689314" y="915845"/>
                  <a:pt x="1675600" y="919836"/>
                  <a:pt x="1665776" y="914618"/>
                </a:cubicBezTo>
                <a:cubicBezTo>
                  <a:pt x="1659428" y="921168"/>
                  <a:pt x="1687574" y="939385"/>
                  <a:pt x="1695046" y="950028"/>
                </a:cubicBezTo>
                <a:cubicBezTo>
                  <a:pt x="1692179" y="963231"/>
                  <a:pt x="1669051" y="938976"/>
                  <a:pt x="1663422" y="927923"/>
                </a:cubicBezTo>
                <a:cubicBezTo>
                  <a:pt x="1653390" y="940305"/>
                  <a:pt x="1658406" y="960877"/>
                  <a:pt x="1637221" y="967018"/>
                </a:cubicBezTo>
                <a:cubicBezTo>
                  <a:pt x="1608666" y="954940"/>
                  <a:pt x="1626578" y="912059"/>
                  <a:pt x="1599456" y="902746"/>
                </a:cubicBezTo>
                <a:cubicBezTo>
                  <a:pt x="1595209" y="894712"/>
                  <a:pt x="1595222" y="886499"/>
                  <a:pt x="1597021" y="878492"/>
                </a:cubicBezTo>
                <a:lnTo>
                  <a:pt x="1598101" y="875490"/>
                </a:lnTo>
                <a:lnTo>
                  <a:pt x="1596420" y="876748"/>
                </a:lnTo>
                <a:cubicBezTo>
                  <a:pt x="1583294" y="880970"/>
                  <a:pt x="1571262" y="875117"/>
                  <a:pt x="1558295" y="878188"/>
                </a:cubicBezTo>
                <a:lnTo>
                  <a:pt x="1556229" y="879232"/>
                </a:lnTo>
                <a:lnTo>
                  <a:pt x="1556613" y="879501"/>
                </a:lnTo>
                <a:cubicBezTo>
                  <a:pt x="1564762" y="883556"/>
                  <a:pt x="1572591" y="884989"/>
                  <a:pt x="1567730" y="880639"/>
                </a:cubicBezTo>
                <a:cubicBezTo>
                  <a:pt x="1581442" y="892920"/>
                  <a:pt x="1584103" y="902643"/>
                  <a:pt x="1598023" y="940920"/>
                </a:cubicBezTo>
                <a:cubicBezTo>
                  <a:pt x="1547261" y="950949"/>
                  <a:pt x="1521983" y="914106"/>
                  <a:pt x="1493121" y="883812"/>
                </a:cubicBezTo>
                <a:cubicBezTo>
                  <a:pt x="1489233" y="917790"/>
                  <a:pt x="1483193" y="875010"/>
                  <a:pt x="1466614" y="879103"/>
                </a:cubicBez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lose/>
                <a:moveTo>
                  <a:pt x="270010" y="715251"/>
                </a:moveTo>
                <a:cubicBezTo>
                  <a:pt x="285770" y="716172"/>
                  <a:pt x="304908" y="710645"/>
                  <a:pt x="311561" y="728248"/>
                </a:cubicBezTo>
                <a:cubicBezTo>
                  <a:pt x="301940" y="731115"/>
                  <a:pt x="292217" y="733878"/>
                  <a:pt x="282598" y="736744"/>
                </a:cubicBezTo>
                <a:cubicBezTo>
                  <a:pt x="280244" y="726201"/>
                  <a:pt x="271954" y="726611"/>
                  <a:pt x="270010" y="715251"/>
                </a:cubicBezTo>
                <a:close/>
                <a:moveTo>
                  <a:pt x="47079" y="3"/>
                </a:moveTo>
                <a:lnTo>
                  <a:pt x="213467" y="3"/>
                </a:lnTo>
                <a:lnTo>
                  <a:pt x="213433" y="943"/>
                </a:lnTo>
                <a:cubicBezTo>
                  <a:pt x="210886" y="8061"/>
                  <a:pt x="204380" y="6776"/>
                  <a:pt x="216585" y="20745"/>
                </a:cubicBezTo>
                <a:cubicBezTo>
                  <a:pt x="223954" y="18290"/>
                  <a:pt x="224363" y="12021"/>
                  <a:pt x="224760" y="5752"/>
                </a:cubicBezTo>
                <a:lnTo>
                  <a:pt x="227866" y="3"/>
                </a:lnTo>
                <a:lnTo>
                  <a:pt x="259490" y="3"/>
                </a:lnTo>
                <a:lnTo>
                  <a:pt x="271852" y="16959"/>
                </a:ln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close/>
                <a:moveTo>
                  <a:pt x="845" y="15017"/>
                </a:moveTo>
                <a:cubicBezTo>
                  <a:pt x="12411" y="11741"/>
                  <a:pt x="12820" y="28628"/>
                  <a:pt x="27352" y="19723"/>
                </a:cubicBezTo>
                <a:cubicBezTo>
                  <a:pt x="27455" y="32722"/>
                  <a:pt x="24896" y="44286"/>
                  <a:pt x="3609" y="45617"/>
                </a:cubicBezTo>
                <a:cubicBezTo>
                  <a:pt x="-6012" y="30674"/>
                  <a:pt x="7396" y="28219"/>
                  <a:pt x="845" y="15017"/>
                </a:cubicBezTo>
                <a:close/>
              </a:path>
            </a:pathLst>
          </a:custGeom>
          <a:gradFill>
            <a:gsLst>
              <a:gs pos="0">
                <a:schemeClr val="lt1"/>
              </a:gs>
              <a:gs pos="100000">
                <a:schemeClr val="dk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66" name="Google Shape;166;p2"/>
          <p:cNvSpPr/>
          <p:nvPr/>
        </p:nvSpPr>
        <p:spPr>
          <a:xfrm rot="5400000">
            <a:off x="7687473" y="4333176"/>
            <a:ext cx="2073744" cy="2976592"/>
          </a:xfrm>
          <a:custGeom>
            <a:rect b="b" l="l" r="r" t="t"/>
            <a:pathLst>
              <a:path extrusionOk="0" h="3084551" w="2148957">
                <a:moveTo>
                  <a:pt x="1962724" y="3055868"/>
                </a:moveTo>
                <a:cubicBezTo>
                  <a:pt x="1969088" y="3059794"/>
                  <a:pt x="1969831" y="3071992"/>
                  <a:pt x="1971951" y="3082281"/>
                </a:cubicBezTo>
                <a:cubicBezTo>
                  <a:pt x="1948086" y="3093843"/>
                  <a:pt x="1942039" y="3057566"/>
                  <a:pt x="1962724" y="3055868"/>
                </a:cubicBezTo>
                <a:close/>
                <a:moveTo>
                  <a:pt x="1575451" y="2886574"/>
                </a:moveTo>
                <a:cubicBezTo>
                  <a:pt x="1598468" y="2900788"/>
                  <a:pt x="1617668" y="2920518"/>
                  <a:pt x="1644185" y="2929322"/>
                </a:cubicBezTo>
                <a:cubicBezTo>
                  <a:pt x="1645459" y="2939081"/>
                  <a:pt x="1649278" y="2945020"/>
                  <a:pt x="1655749" y="2947142"/>
                </a:cubicBezTo>
                <a:cubicBezTo>
                  <a:pt x="1651928" y="2956901"/>
                  <a:pt x="1646519" y="2965599"/>
                  <a:pt x="1641005" y="2974191"/>
                </a:cubicBezTo>
                <a:cubicBezTo>
                  <a:pt x="1628063" y="2983738"/>
                  <a:pt x="1618516" y="2970585"/>
                  <a:pt x="1607697" y="2968676"/>
                </a:cubicBezTo>
                <a:cubicBezTo>
                  <a:pt x="1602922" y="2967826"/>
                  <a:pt x="1596877" y="2972919"/>
                  <a:pt x="1592210" y="2971752"/>
                </a:cubicBezTo>
                <a:cubicBezTo>
                  <a:pt x="1580329" y="2968781"/>
                  <a:pt x="1569934" y="2952870"/>
                  <a:pt x="1553599" y="2959236"/>
                </a:cubicBezTo>
                <a:cubicBezTo>
                  <a:pt x="1545643" y="2951067"/>
                  <a:pt x="1536416" y="2944809"/>
                  <a:pt x="1525808" y="2940566"/>
                </a:cubicBezTo>
                <a:cubicBezTo>
                  <a:pt x="1522839" y="2931761"/>
                  <a:pt x="1516792" y="2927307"/>
                  <a:pt x="1516581" y="2914260"/>
                </a:cubicBezTo>
                <a:cubicBezTo>
                  <a:pt x="1512231" y="2914154"/>
                  <a:pt x="1512443" y="2907046"/>
                  <a:pt x="1507352" y="2908002"/>
                </a:cubicBezTo>
                <a:cubicBezTo>
                  <a:pt x="1506821" y="2899940"/>
                  <a:pt x="1516155" y="2898349"/>
                  <a:pt x="1515838" y="2890287"/>
                </a:cubicBezTo>
                <a:cubicBezTo>
                  <a:pt x="1538855" y="2884346"/>
                  <a:pt x="1552434" y="2892621"/>
                  <a:pt x="1575451" y="2886574"/>
                </a:cubicBezTo>
                <a:close/>
                <a:moveTo>
                  <a:pt x="2037613" y="2884241"/>
                </a:moveTo>
                <a:cubicBezTo>
                  <a:pt x="2057129" y="2912882"/>
                  <a:pt x="2038355" y="2933247"/>
                  <a:pt x="2031141" y="2953932"/>
                </a:cubicBezTo>
                <a:cubicBezTo>
                  <a:pt x="2000381" y="2956795"/>
                  <a:pt x="1980227" y="2966766"/>
                  <a:pt x="1968347" y="2982359"/>
                </a:cubicBezTo>
                <a:cubicBezTo>
                  <a:pt x="1949254" y="2982359"/>
                  <a:pt x="1938858" y="2969417"/>
                  <a:pt x="1918068" y="2972069"/>
                </a:cubicBezTo>
                <a:cubicBezTo>
                  <a:pt x="1902263" y="2942900"/>
                  <a:pt x="1924433" y="2938444"/>
                  <a:pt x="1935995" y="2920305"/>
                </a:cubicBezTo>
                <a:cubicBezTo>
                  <a:pt x="1956679" y="2916275"/>
                  <a:pt x="1977362" y="2912245"/>
                  <a:pt x="1997942" y="2908108"/>
                </a:cubicBezTo>
                <a:cubicBezTo>
                  <a:pt x="2018413" y="2905032"/>
                  <a:pt x="2015018" y="2885939"/>
                  <a:pt x="2037613" y="2884241"/>
                </a:cubicBezTo>
                <a:close/>
                <a:moveTo>
                  <a:pt x="1966118" y="2776365"/>
                </a:moveTo>
                <a:cubicBezTo>
                  <a:pt x="1972456" y="2775118"/>
                  <a:pt x="1979377" y="2776842"/>
                  <a:pt x="1977574" y="2783365"/>
                </a:cubicBezTo>
                <a:cubicBezTo>
                  <a:pt x="1971105" y="2784639"/>
                  <a:pt x="1964634" y="2785911"/>
                  <a:pt x="1958163" y="2787184"/>
                </a:cubicBezTo>
                <a:cubicBezTo>
                  <a:pt x="1954027" y="2781827"/>
                  <a:pt x="1959781" y="2777611"/>
                  <a:pt x="1966118" y="2776365"/>
                </a:cubicBezTo>
                <a:close/>
                <a:moveTo>
                  <a:pt x="1601333" y="2772864"/>
                </a:moveTo>
                <a:cubicBezTo>
                  <a:pt x="1606636" y="2773182"/>
                  <a:pt x="1608756" y="2778485"/>
                  <a:pt x="1614486" y="2778274"/>
                </a:cubicBezTo>
                <a:cubicBezTo>
                  <a:pt x="1614060" y="2783684"/>
                  <a:pt x="1608863" y="2785699"/>
                  <a:pt x="1608969" y="2791427"/>
                </a:cubicBezTo>
                <a:cubicBezTo>
                  <a:pt x="1603665" y="2791108"/>
                  <a:pt x="1601544" y="2785910"/>
                  <a:pt x="1595816" y="2786017"/>
                </a:cubicBezTo>
                <a:cubicBezTo>
                  <a:pt x="1596240" y="2780607"/>
                  <a:pt x="1601439" y="2778592"/>
                  <a:pt x="1601333" y="2772864"/>
                </a:cubicBezTo>
                <a:close/>
                <a:moveTo>
                  <a:pt x="1844029" y="2697127"/>
                </a:moveTo>
                <a:cubicBezTo>
                  <a:pt x="1858666" y="2694262"/>
                  <a:pt x="1871502" y="2703280"/>
                  <a:pt x="1880199" y="2718129"/>
                </a:cubicBezTo>
                <a:cubicBezTo>
                  <a:pt x="1880305" y="2737966"/>
                  <a:pt x="1868002" y="2753664"/>
                  <a:pt x="1857606" y="2766817"/>
                </a:cubicBezTo>
                <a:cubicBezTo>
                  <a:pt x="1847211" y="2779970"/>
                  <a:pt x="1833315" y="2791532"/>
                  <a:pt x="1820373" y="2802352"/>
                </a:cubicBezTo>
                <a:cubicBezTo>
                  <a:pt x="1817934" y="2817520"/>
                  <a:pt x="1797886" y="2820915"/>
                  <a:pt x="1799371" y="2838735"/>
                </a:cubicBezTo>
                <a:cubicBezTo>
                  <a:pt x="1782505" y="2844250"/>
                  <a:pt x="1771580" y="2853692"/>
                  <a:pt x="1764474" y="2865678"/>
                </a:cubicBezTo>
                <a:cubicBezTo>
                  <a:pt x="1750152" y="2865359"/>
                  <a:pt x="1746122" y="2849554"/>
                  <a:pt x="1732758" y="2847752"/>
                </a:cubicBezTo>
                <a:cubicBezTo>
                  <a:pt x="1753867" y="2799170"/>
                  <a:pt x="1794704" y="2763848"/>
                  <a:pt x="1815282" y="2714840"/>
                </a:cubicBezTo>
                <a:cubicBezTo>
                  <a:pt x="1829709" y="2715690"/>
                  <a:pt x="1832465" y="2699248"/>
                  <a:pt x="1844029" y="2697127"/>
                </a:cubicBezTo>
                <a:close/>
                <a:moveTo>
                  <a:pt x="2043337" y="2565278"/>
                </a:moveTo>
                <a:cubicBezTo>
                  <a:pt x="1997090" y="2561567"/>
                  <a:pt x="1987756" y="2627438"/>
                  <a:pt x="2033791" y="2619483"/>
                </a:cubicBezTo>
                <a:cubicBezTo>
                  <a:pt x="2035383" y="2610466"/>
                  <a:pt x="2041218" y="2604313"/>
                  <a:pt x="2036231" y="2590842"/>
                </a:cubicBezTo>
                <a:cubicBezTo>
                  <a:pt x="2043869" y="2585858"/>
                  <a:pt x="2048113" y="2578537"/>
                  <a:pt x="2043337" y="2565278"/>
                </a:cubicBezTo>
                <a:close/>
                <a:moveTo>
                  <a:pt x="1582767" y="2555307"/>
                </a:moveTo>
                <a:cubicBezTo>
                  <a:pt x="1590192" y="2573764"/>
                  <a:pt x="1583191" y="2582568"/>
                  <a:pt x="1577994" y="2592434"/>
                </a:cubicBezTo>
                <a:cubicBezTo>
                  <a:pt x="1580859" y="2606541"/>
                  <a:pt x="1581813" y="2623513"/>
                  <a:pt x="1592525" y="2625847"/>
                </a:cubicBezTo>
                <a:cubicBezTo>
                  <a:pt x="1590299" y="2637196"/>
                  <a:pt x="1561022" y="2642606"/>
                  <a:pt x="1550734" y="2638044"/>
                </a:cubicBezTo>
                <a:cubicBezTo>
                  <a:pt x="1548717" y="2627756"/>
                  <a:pt x="1546704" y="2617360"/>
                  <a:pt x="1544687" y="2607071"/>
                </a:cubicBezTo>
                <a:cubicBezTo>
                  <a:pt x="1549567" y="2595827"/>
                  <a:pt x="1559431" y="2587871"/>
                  <a:pt x="1557946" y="2572279"/>
                </a:cubicBezTo>
                <a:cubicBezTo>
                  <a:pt x="1577994" y="2574507"/>
                  <a:pt x="1570358" y="2558172"/>
                  <a:pt x="1582767" y="2555307"/>
                </a:cubicBezTo>
                <a:close/>
                <a:moveTo>
                  <a:pt x="1543202" y="2538866"/>
                </a:moveTo>
                <a:cubicBezTo>
                  <a:pt x="1550310" y="2543320"/>
                  <a:pt x="1550523" y="2558066"/>
                  <a:pt x="1553175" y="2569098"/>
                </a:cubicBezTo>
                <a:cubicBezTo>
                  <a:pt x="1542991" y="2578114"/>
                  <a:pt x="1510851" y="2584266"/>
                  <a:pt x="1502048" y="2575143"/>
                </a:cubicBezTo>
                <a:cubicBezTo>
                  <a:pt x="1502048" y="2553821"/>
                  <a:pt x="1514351" y="2540775"/>
                  <a:pt x="1543202" y="2538866"/>
                </a:cubicBezTo>
                <a:close/>
                <a:moveTo>
                  <a:pt x="1579055" y="2475540"/>
                </a:moveTo>
                <a:cubicBezTo>
                  <a:pt x="1589451" y="2473419"/>
                  <a:pt x="1588180" y="2486891"/>
                  <a:pt x="1595179" y="2496544"/>
                </a:cubicBezTo>
                <a:cubicBezTo>
                  <a:pt x="1595497" y="2496968"/>
                  <a:pt x="1603772" y="2499089"/>
                  <a:pt x="1603665" y="2498876"/>
                </a:cubicBezTo>
                <a:cubicBezTo>
                  <a:pt x="1604726" y="2503650"/>
                  <a:pt x="1594966" y="2520622"/>
                  <a:pt x="1593483" y="2529001"/>
                </a:cubicBezTo>
                <a:cubicBezTo>
                  <a:pt x="1577994" y="2533668"/>
                  <a:pt x="1578314" y="2514894"/>
                  <a:pt x="1566433" y="2514257"/>
                </a:cubicBezTo>
                <a:cubicBezTo>
                  <a:pt x="1562722" y="2496012"/>
                  <a:pt x="1577253" y="2490073"/>
                  <a:pt x="1579055" y="2475540"/>
                </a:cubicBezTo>
                <a:close/>
                <a:moveTo>
                  <a:pt x="1596069" y="2407639"/>
                </a:moveTo>
                <a:cubicBezTo>
                  <a:pt x="1601757" y="2406698"/>
                  <a:pt x="1606902" y="2406592"/>
                  <a:pt x="1610350" y="2409032"/>
                </a:cubicBezTo>
                <a:cubicBezTo>
                  <a:pt x="1601227" y="2422822"/>
                  <a:pt x="1607591" y="2462067"/>
                  <a:pt x="1587650" y="2457718"/>
                </a:cubicBezTo>
                <a:cubicBezTo>
                  <a:pt x="1578208" y="2449021"/>
                  <a:pt x="1576617" y="2423033"/>
                  <a:pt x="1578527" y="2411258"/>
                </a:cubicBezTo>
                <a:cubicBezTo>
                  <a:pt x="1584149" y="2410357"/>
                  <a:pt x="1590381" y="2408581"/>
                  <a:pt x="1596069" y="2407639"/>
                </a:cubicBezTo>
                <a:close/>
                <a:moveTo>
                  <a:pt x="1521245" y="2406487"/>
                </a:moveTo>
                <a:cubicBezTo>
                  <a:pt x="1530473" y="2434702"/>
                  <a:pt x="1496211" y="2442022"/>
                  <a:pt x="1465345" y="2449658"/>
                </a:cubicBezTo>
                <a:cubicBezTo>
                  <a:pt x="1433947" y="2457401"/>
                  <a:pt x="1390138" y="2465994"/>
                  <a:pt x="1371682" y="2464085"/>
                </a:cubicBezTo>
                <a:cubicBezTo>
                  <a:pt x="1365635" y="2466417"/>
                  <a:pt x="1364257" y="2461751"/>
                  <a:pt x="1359270" y="2462494"/>
                </a:cubicBezTo>
                <a:cubicBezTo>
                  <a:pt x="1346543" y="2434808"/>
                  <a:pt x="1369456" y="2431202"/>
                  <a:pt x="1374121" y="2415291"/>
                </a:cubicBezTo>
                <a:cubicBezTo>
                  <a:pt x="1427900" y="2405214"/>
                  <a:pt x="1468845" y="2414443"/>
                  <a:pt x="1521245" y="2406487"/>
                </a:cubicBezTo>
                <a:close/>
                <a:moveTo>
                  <a:pt x="1464498" y="2260847"/>
                </a:moveTo>
                <a:cubicBezTo>
                  <a:pt x="1464391" y="2267637"/>
                  <a:pt x="1468952" y="2267530"/>
                  <a:pt x="1473725" y="2267106"/>
                </a:cubicBezTo>
                <a:cubicBezTo>
                  <a:pt x="1492395" y="2289593"/>
                  <a:pt x="1498971" y="2323961"/>
                  <a:pt x="1490485" y="2352282"/>
                </a:cubicBezTo>
                <a:cubicBezTo>
                  <a:pt x="1478605" y="2354297"/>
                  <a:pt x="1471710" y="2374451"/>
                  <a:pt x="1450178" y="2372330"/>
                </a:cubicBezTo>
                <a:cubicBezTo>
                  <a:pt x="1448374" y="2372117"/>
                  <a:pt x="1441903" y="2366072"/>
                  <a:pt x="1440844" y="2366072"/>
                </a:cubicBezTo>
                <a:cubicBezTo>
                  <a:pt x="1415703" y="2366072"/>
                  <a:pt x="1418038" y="2374345"/>
                  <a:pt x="1403717" y="2361299"/>
                </a:cubicBezTo>
                <a:cubicBezTo>
                  <a:pt x="1400003" y="2357799"/>
                  <a:pt x="1396716" y="2355360"/>
                  <a:pt x="1393745" y="2351115"/>
                </a:cubicBezTo>
                <a:cubicBezTo>
                  <a:pt x="1385791" y="2344433"/>
                  <a:pt x="1379001" y="2309959"/>
                  <a:pt x="1383882" y="2300731"/>
                </a:cubicBezTo>
                <a:cubicBezTo>
                  <a:pt x="1378047" y="2288533"/>
                  <a:pt x="1397246" y="2289063"/>
                  <a:pt x="1400959" y="2285350"/>
                </a:cubicBezTo>
                <a:cubicBezTo>
                  <a:pt x="1407959" y="2278455"/>
                  <a:pt x="1404672" y="2269652"/>
                  <a:pt x="1413369" y="2266787"/>
                </a:cubicBezTo>
                <a:cubicBezTo>
                  <a:pt x="1431297" y="2263499"/>
                  <a:pt x="1450919" y="2257664"/>
                  <a:pt x="1464498" y="2260847"/>
                </a:cubicBezTo>
                <a:close/>
                <a:moveTo>
                  <a:pt x="861577" y="2202189"/>
                </a:moveTo>
                <a:cubicBezTo>
                  <a:pt x="868048" y="2210888"/>
                  <a:pt x="877806" y="2214705"/>
                  <a:pt x="888626" y="2216933"/>
                </a:cubicBezTo>
                <a:cubicBezTo>
                  <a:pt x="890535" y="2236132"/>
                  <a:pt x="901566" y="2261590"/>
                  <a:pt x="896156" y="2275805"/>
                </a:cubicBezTo>
                <a:cubicBezTo>
                  <a:pt x="867304" y="2295958"/>
                  <a:pt x="832936" y="2283972"/>
                  <a:pt x="821163" y="2262439"/>
                </a:cubicBezTo>
                <a:cubicBezTo>
                  <a:pt x="815753" y="2262120"/>
                  <a:pt x="813632" y="2256816"/>
                  <a:pt x="808011" y="2257029"/>
                </a:cubicBezTo>
                <a:cubicBezTo>
                  <a:pt x="805570" y="2240800"/>
                  <a:pt x="825830" y="2239846"/>
                  <a:pt x="825935" y="2225313"/>
                </a:cubicBezTo>
                <a:cubicBezTo>
                  <a:pt x="848848" y="2224995"/>
                  <a:pt x="845983" y="2207387"/>
                  <a:pt x="861577" y="2202189"/>
                </a:cubicBezTo>
                <a:close/>
                <a:moveTo>
                  <a:pt x="1623394" y="2189247"/>
                </a:moveTo>
                <a:cubicBezTo>
                  <a:pt x="1660944" y="2195505"/>
                  <a:pt x="1631669" y="2234329"/>
                  <a:pt x="1632410" y="2255862"/>
                </a:cubicBezTo>
                <a:cubicBezTo>
                  <a:pt x="1622653" y="2257135"/>
                  <a:pt x="1621590" y="2264348"/>
                  <a:pt x="1614591" y="2267424"/>
                </a:cubicBezTo>
                <a:cubicBezTo>
                  <a:pt x="1616606" y="2277818"/>
                  <a:pt x="1618622" y="2288108"/>
                  <a:pt x="1620636" y="2298397"/>
                </a:cubicBezTo>
                <a:cubicBezTo>
                  <a:pt x="1626472" y="2310171"/>
                  <a:pt x="1608863" y="2306141"/>
                  <a:pt x="1612045" y="2316112"/>
                </a:cubicBezTo>
                <a:cubicBezTo>
                  <a:pt x="1621274" y="2345811"/>
                  <a:pt x="1612680" y="2363633"/>
                  <a:pt x="1590935" y="2372543"/>
                </a:cubicBezTo>
                <a:cubicBezTo>
                  <a:pt x="1581708" y="2364694"/>
                  <a:pt x="1582451" y="2341994"/>
                  <a:pt x="1577995" y="2326931"/>
                </a:cubicBezTo>
                <a:cubicBezTo>
                  <a:pt x="1591785" y="2320460"/>
                  <a:pt x="1595284" y="2307202"/>
                  <a:pt x="1609074" y="2300731"/>
                </a:cubicBezTo>
                <a:cubicBezTo>
                  <a:pt x="1612893" y="2278031"/>
                  <a:pt x="1599634" y="2264878"/>
                  <a:pt x="1596876" y="2238783"/>
                </a:cubicBezTo>
                <a:cubicBezTo>
                  <a:pt x="1595391" y="2226585"/>
                  <a:pt x="1604725" y="2221600"/>
                  <a:pt x="1607802" y="2212477"/>
                </a:cubicBezTo>
                <a:cubicBezTo>
                  <a:pt x="1604194" y="2198900"/>
                  <a:pt x="1609393" y="2191156"/>
                  <a:pt x="1623394" y="2189247"/>
                </a:cubicBezTo>
                <a:close/>
                <a:moveTo>
                  <a:pt x="977725" y="2179383"/>
                </a:moveTo>
                <a:cubicBezTo>
                  <a:pt x="985787" y="2195825"/>
                  <a:pt x="999895" y="2203144"/>
                  <a:pt x="1009335" y="2217464"/>
                </a:cubicBezTo>
                <a:cubicBezTo>
                  <a:pt x="999895" y="2229026"/>
                  <a:pt x="1000107" y="2247058"/>
                  <a:pt x="989074" y="2257666"/>
                </a:cubicBezTo>
                <a:cubicBezTo>
                  <a:pt x="985151" y="2258409"/>
                  <a:pt x="981331" y="2259150"/>
                  <a:pt x="977514" y="2260000"/>
                </a:cubicBezTo>
                <a:cubicBezTo>
                  <a:pt x="968179" y="2266895"/>
                  <a:pt x="970513" y="2253742"/>
                  <a:pt x="963512" y="2250666"/>
                </a:cubicBezTo>
                <a:cubicBezTo>
                  <a:pt x="954708" y="2246741"/>
                  <a:pt x="950783" y="2249073"/>
                  <a:pt x="941873" y="2242815"/>
                </a:cubicBezTo>
                <a:cubicBezTo>
                  <a:pt x="939114" y="2240907"/>
                  <a:pt x="935827" y="2233799"/>
                  <a:pt x="927976" y="2233481"/>
                </a:cubicBezTo>
                <a:cubicBezTo>
                  <a:pt x="909945" y="2200174"/>
                  <a:pt x="941873" y="2176307"/>
                  <a:pt x="977725" y="2179383"/>
                </a:cubicBezTo>
                <a:close/>
                <a:moveTo>
                  <a:pt x="797401" y="2162624"/>
                </a:moveTo>
                <a:cubicBezTo>
                  <a:pt x="798355" y="2176625"/>
                  <a:pt x="791778" y="2185748"/>
                  <a:pt x="788067" y="2196673"/>
                </a:cubicBezTo>
                <a:cubicBezTo>
                  <a:pt x="776716" y="2201765"/>
                  <a:pt x="775338" y="2192112"/>
                  <a:pt x="764094" y="2197309"/>
                </a:cubicBezTo>
                <a:cubicBezTo>
                  <a:pt x="762502" y="2189567"/>
                  <a:pt x="761018" y="2181822"/>
                  <a:pt x="759533" y="2174079"/>
                </a:cubicBezTo>
                <a:cubicBezTo>
                  <a:pt x="767063" y="2164533"/>
                  <a:pt x="783400" y="2158698"/>
                  <a:pt x="797401" y="2162624"/>
                </a:cubicBezTo>
                <a:close/>
                <a:moveTo>
                  <a:pt x="1252986" y="2044776"/>
                </a:moveTo>
                <a:cubicBezTo>
                  <a:pt x="1241424" y="2046262"/>
                  <a:pt x="1242061" y="2061324"/>
                  <a:pt x="1249061" y="2065673"/>
                </a:cubicBezTo>
                <a:cubicBezTo>
                  <a:pt x="1254364" y="2064825"/>
                  <a:pt x="1257229" y="2062173"/>
                  <a:pt x="1259987" y="2059522"/>
                </a:cubicBezTo>
                <a:cubicBezTo>
                  <a:pt x="1259351" y="2051990"/>
                  <a:pt x="1253941" y="2051777"/>
                  <a:pt x="1252986" y="2044776"/>
                </a:cubicBezTo>
                <a:close/>
                <a:moveTo>
                  <a:pt x="805675" y="2000013"/>
                </a:moveTo>
                <a:cubicBezTo>
                  <a:pt x="809812" y="2008393"/>
                  <a:pt x="817979" y="2021863"/>
                  <a:pt x="811721" y="2030986"/>
                </a:cubicBezTo>
                <a:cubicBezTo>
                  <a:pt x="795703" y="2038941"/>
                  <a:pt x="787961" y="1998739"/>
                  <a:pt x="805675" y="2000013"/>
                </a:cubicBezTo>
                <a:close/>
                <a:moveTo>
                  <a:pt x="1326070" y="1986223"/>
                </a:moveTo>
                <a:cubicBezTo>
                  <a:pt x="1312388" y="1989407"/>
                  <a:pt x="1294354" y="1989512"/>
                  <a:pt x="1297325" y="2003939"/>
                </a:cubicBezTo>
                <a:cubicBezTo>
                  <a:pt x="1312706" y="2002665"/>
                  <a:pt x="1319388" y="2014333"/>
                  <a:pt x="1335193" y="2012531"/>
                </a:cubicBezTo>
                <a:cubicBezTo>
                  <a:pt x="1333177" y="2002241"/>
                  <a:pt x="1332329" y="1990149"/>
                  <a:pt x="1326070" y="1986223"/>
                </a:cubicBezTo>
                <a:close/>
                <a:moveTo>
                  <a:pt x="770247" y="1942628"/>
                </a:moveTo>
                <a:cubicBezTo>
                  <a:pt x="776399" y="1948356"/>
                  <a:pt x="785309" y="1950160"/>
                  <a:pt x="786370" y="1963525"/>
                </a:cubicBezTo>
                <a:cubicBezTo>
                  <a:pt x="775234" y="1970207"/>
                  <a:pt x="776612" y="1967343"/>
                  <a:pt x="766322" y="1963525"/>
                </a:cubicBezTo>
                <a:cubicBezTo>
                  <a:pt x="769293" y="1957690"/>
                  <a:pt x="767278" y="1948462"/>
                  <a:pt x="770247" y="1942628"/>
                </a:cubicBezTo>
                <a:close/>
                <a:moveTo>
                  <a:pt x="1520609" y="1891712"/>
                </a:moveTo>
                <a:cubicBezTo>
                  <a:pt x="1509047" y="1893940"/>
                  <a:pt x="1497379" y="1896274"/>
                  <a:pt x="1485711" y="1898502"/>
                </a:cubicBezTo>
                <a:cubicBezTo>
                  <a:pt x="1476906" y="1908260"/>
                  <a:pt x="1469693" y="1919080"/>
                  <a:pt x="1463965" y="1930960"/>
                </a:cubicBezTo>
                <a:cubicBezTo>
                  <a:pt x="1466830" y="1944113"/>
                  <a:pt x="1470436" y="1957690"/>
                  <a:pt x="1462270" y="1963419"/>
                </a:cubicBezTo>
                <a:cubicBezTo>
                  <a:pt x="1450493" y="1967767"/>
                  <a:pt x="1445509" y="1958009"/>
                  <a:pt x="1439038" y="1967980"/>
                </a:cubicBezTo>
                <a:cubicBezTo>
                  <a:pt x="1441690" y="1979117"/>
                  <a:pt x="1441903" y="1993862"/>
                  <a:pt x="1449010" y="1998316"/>
                </a:cubicBezTo>
                <a:cubicBezTo>
                  <a:pt x="1462374" y="2004893"/>
                  <a:pt x="1466937" y="1976890"/>
                  <a:pt x="1480090" y="1972010"/>
                </a:cubicBezTo>
                <a:cubicBezTo>
                  <a:pt x="1498121" y="1965115"/>
                  <a:pt x="1508199" y="1970207"/>
                  <a:pt x="1520398" y="1972223"/>
                </a:cubicBezTo>
                <a:cubicBezTo>
                  <a:pt x="1516579" y="1952812"/>
                  <a:pt x="1530793" y="1945597"/>
                  <a:pt x="1536732" y="1932764"/>
                </a:cubicBezTo>
                <a:cubicBezTo>
                  <a:pt x="1534399" y="1914518"/>
                  <a:pt x="1530156" y="1899244"/>
                  <a:pt x="1520609" y="1891712"/>
                </a:cubicBezTo>
                <a:close/>
                <a:moveTo>
                  <a:pt x="1165160" y="1885332"/>
                </a:moveTo>
                <a:cubicBezTo>
                  <a:pt x="1153834" y="1888066"/>
                  <a:pt x="1144924" y="1900675"/>
                  <a:pt x="1128139" y="1900517"/>
                </a:cubicBezTo>
                <a:cubicBezTo>
                  <a:pt x="1130895" y="1916959"/>
                  <a:pt x="1108197" y="1916216"/>
                  <a:pt x="1114879" y="1935309"/>
                </a:cubicBezTo>
                <a:cubicBezTo>
                  <a:pt x="1126863" y="1935733"/>
                  <a:pt x="1133017" y="1944856"/>
                  <a:pt x="1141927" y="1950053"/>
                </a:cubicBezTo>
                <a:cubicBezTo>
                  <a:pt x="1154867" y="1947508"/>
                  <a:pt x="1167810" y="1944962"/>
                  <a:pt x="1180644" y="1942417"/>
                </a:cubicBezTo>
                <a:cubicBezTo>
                  <a:pt x="1192630" y="1964584"/>
                  <a:pt x="1219574" y="1964480"/>
                  <a:pt x="1233043" y="1984315"/>
                </a:cubicBezTo>
                <a:cubicBezTo>
                  <a:pt x="1250652" y="1976253"/>
                  <a:pt x="1266563" y="1987073"/>
                  <a:pt x="1275686" y="1975935"/>
                </a:cubicBezTo>
                <a:cubicBezTo>
                  <a:pt x="1269641" y="1955038"/>
                  <a:pt x="1251289" y="1952386"/>
                  <a:pt x="1240257" y="1938809"/>
                </a:cubicBezTo>
                <a:cubicBezTo>
                  <a:pt x="1236969" y="1922156"/>
                  <a:pt x="1226150" y="1920035"/>
                  <a:pt x="1219361" y="1914731"/>
                </a:cubicBezTo>
                <a:cubicBezTo>
                  <a:pt x="1205041" y="1903380"/>
                  <a:pt x="1195601" y="1885773"/>
                  <a:pt x="1177673" y="1886727"/>
                </a:cubicBezTo>
                <a:cubicBezTo>
                  <a:pt x="1172980" y="1884606"/>
                  <a:pt x="1168936" y="1884420"/>
                  <a:pt x="1165160" y="1885332"/>
                </a:cubicBezTo>
                <a:close/>
                <a:moveTo>
                  <a:pt x="629687" y="1769433"/>
                </a:moveTo>
                <a:cubicBezTo>
                  <a:pt x="633683" y="1768409"/>
                  <a:pt x="638424" y="1768588"/>
                  <a:pt x="643913" y="1770365"/>
                </a:cubicBezTo>
                <a:cubicBezTo>
                  <a:pt x="648687" y="1784790"/>
                  <a:pt x="647626" y="1795293"/>
                  <a:pt x="642216" y="1802823"/>
                </a:cubicBezTo>
                <a:cubicBezTo>
                  <a:pt x="630335" y="1805581"/>
                  <a:pt x="622804" y="1801763"/>
                  <a:pt x="613682" y="1800490"/>
                </a:cubicBezTo>
                <a:cubicBezTo>
                  <a:pt x="612409" y="1786408"/>
                  <a:pt x="617699" y="1772506"/>
                  <a:pt x="629687" y="1769433"/>
                </a:cubicBezTo>
                <a:close/>
                <a:moveTo>
                  <a:pt x="739300" y="1768159"/>
                </a:moveTo>
                <a:cubicBezTo>
                  <a:pt x="763425" y="1773136"/>
                  <a:pt x="777407" y="1794656"/>
                  <a:pt x="775338" y="1824887"/>
                </a:cubicBezTo>
                <a:cubicBezTo>
                  <a:pt x="756457" y="1843557"/>
                  <a:pt x="716786" y="1840798"/>
                  <a:pt x="690161" y="1841753"/>
                </a:cubicBezTo>
                <a:cubicBezTo>
                  <a:pt x="689417" y="1837827"/>
                  <a:pt x="688676" y="1834010"/>
                  <a:pt x="687828" y="1830085"/>
                </a:cubicBezTo>
                <a:cubicBezTo>
                  <a:pt x="706072" y="1816612"/>
                  <a:pt x="694615" y="1783094"/>
                  <a:pt x="712012" y="1768986"/>
                </a:cubicBezTo>
                <a:cubicBezTo>
                  <a:pt x="722089" y="1766679"/>
                  <a:pt x="731258" y="1766500"/>
                  <a:pt x="739300" y="1768159"/>
                </a:cubicBezTo>
                <a:close/>
                <a:moveTo>
                  <a:pt x="1996063" y="1588278"/>
                </a:moveTo>
                <a:cubicBezTo>
                  <a:pt x="1982002" y="1591724"/>
                  <a:pt x="1974683" y="1608312"/>
                  <a:pt x="1974284" y="1621439"/>
                </a:cubicBezTo>
                <a:cubicBezTo>
                  <a:pt x="1997303" y="1632788"/>
                  <a:pt x="2007911" y="1609134"/>
                  <a:pt x="2012366" y="1589827"/>
                </a:cubicBezTo>
                <a:cubicBezTo>
                  <a:pt x="2006187" y="1587441"/>
                  <a:pt x="2000751" y="1587129"/>
                  <a:pt x="1996063" y="1588278"/>
                </a:cubicBezTo>
                <a:close/>
                <a:moveTo>
                  <a:pt x="878477" y="1581018"/>
                </a:moveTo>
                <a:cubicBezTo>
                  <a:pt x="865540" y="1579506"/>
                  <a:pt x="848157" y="1586407"/>
                  <a:pt x="847361" y="1597783"/>
                </a:cubicBezTo>
                <a:cubicBezTo>
                  <a:pt x="859666" y="1600860"/>
                  <a:pt x="863803" y="1616453"/>
                  <a:pt x="872819" y="1624832"/>
                </a:cubicBezTo>
                <a:cubicBezTo>
                  <a:pt x="861999" y="1627378"/>
                  <a:pt x="859453" y="1652729"/>
                  <a:pt x="874304" y="1652729"/>
                </a:cubicBezTo>
                <a:cubicBezTo>
                  <a:pt x="878759" y="1642228"/>
                  <a:pt x="880987" y="1630347"/>
                  <a:pt x="892867" y="1624938"/>
                </a:cubicBezTo>
                <a:cubicBezTo>
                  <a:pt x="887457" y="1607223"/>
                  <a:pt x="883320" y="1600648"/>
                  <a:pt x="889154" y="1585480"/>
                </a:cubicBezTo>
                <a:cubicBezTo>
                  <a:pt x="886608" y="1582960"/>
                  <a:pt x="882790" y="1581522"/>
                  <a:pt x="878477" y="1581018"/>
                </a:cubicBezTo>
                <a:close/>
                <a:moveTo>
                  <a:pt x="461189" y="1575862"/>
                </a:moveTo>
                <a:cubicBezTo>
                  <a:pt x="485439" y="1578578"/>
                  <a:pt x="500395" y="1595105"/>
                  <a:pt x="519170" y="1605845"/>
                </a:cubicBezTo>
                <a:cubicBezTo>
                  <a:pt x="522458" y="1622604"/>
                  <a:pt x="525747" y="1639470"/>
                  <a:pt x="529034" y="1656229"/>
                </a:cubicBezTo>
                <a:cubicBezTo>
                  <a:pt x="528823" y="1671716"/>
                  <a:pt x="515459" y="1678399"/>
                  <a:pt x="521185" y="1698022"/>
                </a:cubicBezTo>
                <a:cubicBezTo>
                  <a:pt x="506654" y="1705130"/>
                  <a:pt x="509836" y="1724011"/>
                  <a:pt x="495516" y="1731223"/>
                </a:cubicBezTo>
                <a:cubicBezTo>
                  <a:pt x="498168" y="1743104"/>
                  <a:pt x="494350" y="1750530"/>
                  <a:pt x="492970" y="1759757"/>
                </a:cubicBezTo>
                <a:cubicBezTo>
                  <a:pt x="453616" y="1768243"/>
                  <a:pt x="412566" y="1779275"/>
                  <a:pt x="392412" y="1759440"/>
                </a:cubicBezTo>
                <a:cubicBezTo>
                  <a:pt x="392201" y="1731330"/>
                  <a:pt x="373531" y="1730799"/>
                  <a:pt x="367062" y="1712131"/>
                </a:cubicBezTo>
                <a:cubicBezTo>
                  <a:pt x="366000" y="1692401"/>
                  <a:pt x="383078" y="1684763"/>
                  <a:pt x="372684" y="1658775"/>
                </a:cubicBezTo>
                <a:cubicBezTo>
                  <a:pt x="381169" y="1645411"/>
                  <a:pt x="388593" y="1631410"/>
                  <a:pt x="387534" y="1611573"/>
                </a:cubicBezTo>
                <a:cubicBezTo>
                  <a:pt x="408217" y="1604148"/>
                  <a:pt x="418720" y="1589828"/>
                  <a:pt x="433357" y="1578477"/>
                </a:cubicBezTo>
                <a:cubicBezTo>
                  <a:pt x="443991" y="1575587"/>
                  <a:pt x="453106" y="1574957"/>
                  <a:pt x="461189" y="1575862"/>
                </a:cubicBezTo>
                <a:close/>
                <a:moveTo>
                  <a:pt x="1500985" y="1525441"/>
                </a:moveTo>
                <a:cubicBezTo>
                  <a:pt x="1508410" y="1534457"/>
                  <a:pt x="1517533" y="1540715"/>
                  <a:pt x="1525700" y="1548777"/>
                </a:cubicBezTo>
                <a:cubicBezTo>
                  <a:pt x="1525276" y="1561930"/>
                  <a:pt x="1514138" y="1567976"/>
                  <a:pt x="1511699" y="1579750"/>
                </a:cubicBezTo>
                <a:cubicBezTo>
                  <a:pt x="1500455" y="1576568"/>
                  <a:pt x="1483059" y="1582402"/>
                  <a:pt x="1477649" y="1570416"/>
                </a:cubicBezTo>
                <a:cubicBezTo>
                  <a:pt x="1459829" y="1569673"/>
                  <a:pt x="1467467" y="1586008"/>
                  <a:pt x="1452827" y="1587282"/>
                </a:cubicBezTo>
                <a:cubicBezTo>
                  <a:pt x="1448797" y="1569568"/>
                  <a:pt x="1424930" y="1581767"/>
                  <a:pt x="1426521" y="1556203"/>
                </a:cubicBezTo>
                <a:cubicBezTo>
                  <a:pt x="1442326" y="1535625"/>
                  <a:pt x="1466298" y="1525760"/>
                  <a:pt x="1500985" y="1525441"/>
                </a:cubicBezTo>
                <a:close/>
                <a:moveTo>
                  <a:pt x="431991" y="1510060"/>
                </a:moveTo>
                <a:cubicBezTo>
                  <a:pt x="438395" y="1508867"/>
                  <a:pt x="444228" y="1508523"/>
                  <a:pt x="448100" y="1511121"/>
                </a:cubicBezTo>
                <a:cubicBezTo>
                  <a:pt x="452345" y="1522896"/>
                  <a:pt x="446404" y="1527880"/>
                  <a:pt x="440357" y="1532760"/>
                </a:cubicBezTo>
                <a:cubicBezTo>
                  <a:pt x="438342" y="1542626"/>
                  <a:pt x="443965" y="1557581"/>
                  <a:pt x="429432" y="1559066"/>
                </a:cubicBezTo>
                <a:cubicBezTo>
                  <a:pt x="422113" y="1546550"/>
                  <a:pt x="415536" y="1532973"/>
                  <a:pt x="412460" y="1514091"/>
                </a:cubicBezTo>
                <a:cubicBezTo>
                  <a:pt x="418612" y="1513295"/>
                  <a:pt x="425587" y="1511254"/>
                  <a:pt x="431991" y="1510060"/>
                </a:cubicBezTo>
                <a:close/>
                <a:moveTo>
                  <a:pt x="843755" y="1497757"/>
                </a:moveTo>
                <a:cubicBezTo>
                  <a:pt x="821903" y="1497650"/>
                  <a:pt x="821268" y="1511758"/>
                  <a:pt x="807267" y="1516955"/>
                </a:cubicBezTo>
                <a:cubicBezTo>
                  <a:pt x="798675" y="1500409"/>
                  <a:pt x="788067" y="1506349"/>
                  <a:pt x="770141" y="1512181"/>
                </a:cubicBezTo>
                <a:cubicBezTo>
                  <a:pt x="768230" y="1528730"/>
                  <a:pt x="773004" y="1564265"/>
                  <a:pt x="783187" y="1578054"/>
                </a:cubicBezTo>
                <a:cubicBezTo>
                  <a:pt x="819888" y="1588449"/>
                  <a:pt x="830389" y="1554294"/>
                  <a:pt x="857544" y="1547293"/>
                </a:cubicBezTo>
                <a:cubicBezTo>
                  <a:pt x="861894" y="1527988"/>
                  <a:pt x="859985" y="1508258"/>
                  <a:pt x="843755" y="1497757"/>
                </a:cubicBezTo>
                <a:close/>
                <a:moveTo>
                  <a:pt x="2138249" y="1458083"/>
                </a:moveTo>
                <a:cubicBezTo>
                  <a:pt x="2139999" y="1458614"/>
                  <a:pt x="2142254" y="1459834"/>
                  <a:pt x="2147504" y="1458614"/>
                </a:cubicBezTo>
                <a:lnTo>
                  <a:pt x="2148957" y="1466191"/>
                </a:lnTo>
                <a:lnTo>
                  <a:pt x="2148957" y="1466372"/>
                </a:lnTo>
                <a:lnTo>
                  <a:pt x="2140649" y="1470402"/>
                </a:lnTo>
                <a:cubicBezTo>
                  <a:pt x="2139230" y="1471556"/>
                  <a:pt x="2138010" y="1471874"/>
                  <a:pt x="2133502" y="1469435"/>
                </a:cubicBezTo>
                <a:cubicBezTo>
                  <a:pt x="2132973" y="1466889"/>
                  <a:pt x="2132441" y="1464237"/>
                  <a:pt x="2132017" y="1461690"/>
                </a:cubicBezTo>
                <a:cubicBezTo>
                  <a:pt x="2135252" y="1457712"/>
                  <a:pt x="2136499" y="1457553"/>
                  <a:pt x="2138249" y="1458083"/>
                </a:cubicBezTo>
                <a:close/>
                <a:moveTo>
                  <a:pt x="1771367" y="1427960"/>
                </a:moveTo>
                <a:cubicBezTo>
                  <a:pt x="1734771" y="1421913"/>
                  <a:pt x="1713769" y="1453842"/>
                  <a:pt x="1681522" y="1461691"/>
                </a:cubicBezTo>
                <a:cubicBezTo>
                  <a:pt x="1690221" y="1488634"/>
                  <a:pt x="1714723" y="1492346"/>
                  <a:pt x="1718436" y="1526819"/>
                </a:cubicBezTo>
                <a:cubicBezTo>
                  <a:pt x="1715253" y="1539231"/>
                  <a:pt x="1688311" y="1535731"/>
                  <a:pt x="1691282" y="1552277"/>
                </a:cubicBezTo>
                <a:cubicBezTo>
                  <a:pt x="1691704" y="1554929"/>
                  <a:pt x="1692236" y="1557476"/>
                  <a:pt x="1692767" y="1560126"/>
                </a:cubicBezTo>
                <a:cubicBezTo>
                  <a:pt x="1700298" y="1562250"/>
                  <a:pt x="1706450" y="1566386"/>
                  <a:pt x="1711330" y="1572538"/>
                </a:cubicBezTo>
                <a:cubicBezTo>
                  <a:pt x="1739757" y="1564582"/>
                  <a:pt x="1758851" y="1593859"/>
                  <a:pt x="1781020" y="1578902"/>
                </a:cubicBezTo>
                <a:cubicBezTo>
                  <a:pt x="1780701" y="1556096"/>
                  <a:pt x="1760970" y="1562037"/>
                  <a:pt x="1757896" y="1543262"/>
                </a:cubicBezTo>
                <a:cubicBezTo>
                  <a:pt x="1754288" y="1525230"/>
                  <a:pt x="1750789" y="1507091"/>
                  <a:pt x="1747182" y="1489058"/>
                </a:cubicBezTo>
                <a:cubicBezTo>
                  <a:pt x="1760122" y="1471979"/>
                  <a:pt x="1766274" y="1450342"/>
                  <a:pt x="1771367" y="1427960"/>
                </a:cubicBezTo>
                <a:close/>
                <a:moveTo>
                  <a:pt x="1921566" y="1374499"/>
                </a:moveTo>
                <a:cubicBezTo>
                  <a:pt x="1911490" y="1384682"/>
                  <a:pt x="1926446" y="1399533"/>
                  <a:pt x="1926976" y="1421595"/>
                </a:cubicBezTo>
                <a:cubicBezTo>
                  <a:pt x="1921885" y="1427112"/>
                  <a:pt x="1919657" y="1434536"/>
                  <a:pt x="1914565" y="1440159"/>
                </a:cubicBezTo>
                <a:cubicBezTo>
                  <a:pt x="1915838" y="1446630"/>
                  <a:pt x="1917110" y="1453099"/>
                  <a:pt x="1918385" y="1459463"/>
                </a:cubicBezTo>
                <a:cubicBezTo>
                  <a:pt x="1926552" y="1467312"/>
                  <a:pt x="1942674" y="1463389"/>
                  <a:pt x="1958586" y="1459676"/>
                </a:cubicBezTo>
                <a:cubicBezTo>
                  <a:pt x="1967919" y="1459039"/>
                  <a:pt x="1968452" y="1471662"/>
                  <a:pt x="1980225" y="1467525"/>
                </a:cubicBezTo>
                <a:cubicBezTo>
                  <a:pt x="1990621" y="1457661"/>
                  <a:pt x="1993590" y="1442917"/>
                  <a:pt x="2001227" y="1431249"/>
                </a:cubicBezTo>
                <a:cubicBezTo>
                  <a:pt x="2005152" y="1424884"/>
                  <a:pt x="2019896" y="1425838"/>
                  <a:pt x="2018305" y="1415868"/>
                </a:cubicBezTo>
                <a:cubicBezTo>
                  <a:pt x="2010775" y="1410458"/>
                  <a:pt x="2000168" y="1409397"/>
                  <a:pt x="1985741" y="1414170"/>
                </a:cubicBezTo>
                <a:cubicBezTo>
                  <a:pt x="1963677" y="1401865"/>
                  <a:pt x="1947765" y="1380545"/>
                  <a:pt x="1921566" y="1374499"/>
                </a:cubicBezTo>
                <a:close/>
                <a:moveTo>
                  <a:pt x="1829706" y="1356146"/>
                </a:moveTo>
                <a:cubicBezTo>
                  <a:pt x="1841482" y="1352010"/>
                  <a:pt x="1843709" y="1361980"/>
                  <a:pt x="1845087" y="1373224"/>
                </a:cubicBezTo>
                <a:cubicBezTo>
                  <a:pt x="1831086" y="1379589"/>
                  <a:pt x="1824402" y="1363995"/>
                  <a:pt x="1829706" y="1356146"/>
                </a:cubicBezTo>
                <a:close/>
                <a:moveTo>
                  <a:pt x="1347537" y="1346774"/>
                </a:moveTo>
                <a:cubicBezTo>
                  <a:pt x="1338031" y="1348988"/>
                  <a:pt x="1328882" y="1353708"/>
                  <a:pt x="1323418" y="1359224"/>
                </a:cubicBezTo>
                <a:cubicBezTo>
                  <a:pt x="1316205" y="1340024"/>
                  <a:pt x="1287352" y="1352753"/>
                  <a:pt x="1269215" y="1349784"/>
                </a:cubicBezTo>
                <a:cubicBezTo>
                  <a:pt x="1271973" y="1382454"/>
                  <a:pt x="1295734" y="1383621"/>
                  <a:pt x="1307826" y="1402502"/>
                </a:cubicBezTo>
                <a:cubicBezTo>
                  <a:pt x="1302946" y="1409290"/>
                  <a:pt x="1308250" y="1422974"/>
                  <a:pt x="1310054" y="1434218"/>
                </a:cubicBezTo>
                <a:cubicBezTo>
                  <a:pt x="1303053" y="1446417"/>
                  <a:pt x="1298916" y="1460418"/>
                  <a:pt x="1298279" y="1476754"/>
                </a:cubicBezTo>
                <a:cubicBezTo>
                  <a:pt x="1305493" y="1479405"/>
                  <a:pt x="1304537" y="1494149"/>
                  <a:pt x="1313660" y="1493831"/>
                </a:cubicBezTo>
                <a:cubicBezTo>
                  <a:pt x="1329782" y="1493407"/>
                  <a:pt x="1320025" y="1475587"/>
                  <a:pt x="1333919" y="1473783"/>
                </a:cubicBezTo>
                <a:cubicBezTo>
                  <a:pt x="1344315" y="1471768"/>
                  <a:pt x="1354605" y="1469753"/>
                  <a:pt x="1364893" y="1467632"/>
                </a:cubicBezTo>
                <a:cubicBezTo>
                  <a:pt x="1375501" y="1471238"/>
                  <a:pt x="1389184" y="1487891"/>
                  <a:pt x="1402020" y="1472405"/>
                </a:cubicBezTo>
                <a:cubicBezTo>
                  <a:pt x="1406050" y="1481421"/>
                  <a:pt x="1418673" y="1477709"/>
                  <a:pt x="1418249" y="1493407"/>
                </a:cubicBezTo>
                <a:cubicBezTo>
                  <a:pt x="1421535" y="1506773"/>
                  <a:pt x="1407004" y="1508258"/>
                  <a:pt x="1402655" y="1516531"/>
                </a:cubicBezTo>
                <a:cubicBezTo>
                  <a:pt x="1404352" y="1530745"/>
                  <a:pt x="1420051" y="1524063"/>
                  <a:pt x="1422703" y="1536792"/>
                </a:cubicBezTo>
                <a:cubicBezTo>
                  <a:pt x="1408915" y="1550581"/>
                  <a:pt x="1404140" y="1580493"/>
                  <a:pt x="1422491" y="1597146"/>
                </a:cubicBezTo>
                <a:cubicBezTo>
                  <a:pt x="1434477" y="1596085"/>
                  <a:pt x="1451767" y="1586858"/>
                  <a:pt x="1454949" y="1598737"/>
                </a:cubicBezTo>
                <a:cubicBezTo>
                  <a:pt x="1451873" y="1610088"/>
                  <a:pt x="1430130" y="1608921"/>
                  <a:pt x="1422385" y="1617194"/>
                </a:cubicBezTo>
                <a:cubicBezTo>
                  <a:pt x="1422068" y="1636076"/>
                  <a:pt x="1440418" y="1627060"/>
                  <a:pt x="1440099" y="1645834"/>
                </a:cubicBezTo>
                <a:cubicBezTo>
                  <a:pt x="1438614" y="1664504"/>
                  <a:pt x="1411141" y="1665989"/>
                  <a:pt x="1400533" y="1669701"/>
                </a:cubicBezTo>
                <a:cubicBezTo>
                  <a:pt x="1389291" y="1695477"/>
                  <a:pt x="1417929" y="1698765"/>
                  <a:pt x="1422068" y="1717752"/>
                </a:cubicBezTo>
                <a:cubicBezTo>
                  <a:pt x="1423765" y="1741300"/>
                  <a:pt x="1408383" y="1753394"/>
                  <a:pt x="1418779" y="1782776"/>
                </a:cubicBezTo>
                <a:cubicBezTo>
                  <a:pt x="1438296" y="1792110"/>
                  <a:pt x="1449328" y="1814173"/>
                  <a:pt x="1482953" y="1802400"/>
                </a:cubicBezTo>
                <a:cubicBezTo>
                  <a:pt x="1492923" y="1809293"/>
                  <a:pt x="1506607" y="1810462"/>
                  <a:pt x="1524004" y="1806430"/>
                </a:cubicBezTo>
                <a:cubicBezTo>
                  <a:pt x="1530686" y="1814809"/>
                  <a:pt x="1533551" y="1828918"/>
                  <a:pt x="1541718" y="1835070"/>
                </a:cubicBezTo>
                <a:cubicBezTo>
                  <a:pt x="1576192" y="1840161"/>
                  <a:pt x="1584996" y="1808338"/>
                  <a:pt x="1610771" y="1797413"/>
                </a:cubicBezTo>
                <a:cubicBezTo>
                  <a:pt x="1607376" y="1765804"/>
                  <a:pt x="1585420" y="1761774"/>
                  <a:pt x="1572267" y="1744695"/>
                </a:cubicBezTo>
                <a:cubicBezTo>
                  <a:pt x="1558903" y="1741089"/>
                  <a:pt x="1534717" y="1753818"/>
                  <a:pt x="1527398" y="1741513"/>
                </a:cubicBezTo>
                <a:cubicBezTo>
                  <a:pt x="1533125" y="1705023"/>
                  <a:pt x="1595603" y="1706615"/>
                  <a:pt x="1638986" y="1695370"/>
                </a:cubicBezTo>
                <a:cubicBezTo>
                  <a:pt x="1642699" y="1682217"/>
                  <a:pt x="1651610" y="1672459"/>
                  <a:pt x="1660838" y="1662913"/>
                </a:cubicBezTo>
                <a:cubicBezTo>
                  <a:pt x="1649065" y="1637137"/>
                  <a:pt x="1642911" y="1602769"/>
                  <a:pt x="1631669" y="1576144"/>
                </a:cubicBezTo>
                <a:cubicBezTo>
                  <a:pt x="1618090" y="1574659"/>
                  <a:pt x="1601331" y="1578054"/>
                  <a:pt x="1590619" y="1572220"/>
                </a:cubicBezTo>
                <a:cubicBezTo>
                  <a:pt x="1584889" y="1558111"/>
                  <a:pt x="1573327" y="1535200"/>
                  <a:pt x="1589980" y="1528093"/>
                </a:cubicBezTo>
                <a:cubicBezTo>
                  <a:pt x="1597301" y="1532229"/>
                  <a:pt x="1598468" y="1545595"/>
                  <a:pt x="1612362" y="1539761"/>
                </a:cubicBezTo>
                <a:cubicBezTo>
                  <a:pt x="1618197" y="1506773"/>
                  <a:pt x="1587754" y="1487149"/>
                  <a:pt x="1577040" y="1462222"/>
                </a:cubicBezTo>
                <a:cubicBezTo>
                  <a:pt x="1546065" y="1468480"/>
                  <a:pt x="1507667" y="1460843"/>
                  <a:pt x="1487939" y="1479724"/>
                </a:cubicBezTo>
                <a:cubicBezTo>
                  <a:pt x="1476590" y="1476648"/>
                  <a:pt x="1477755" y="1454903"/>
                  <a:pt x="1469482" y="1447160"/>
                </a:cubicBezTo>
                <a:cubicBezTo>
                  <a:pt x="1445828" y="1450660"/>
                  <a:pt x="1417929" y="1460524"/>
                  <a:pt x="1399049" y="1457024"/>
                </a:cubicBezTo>
                <a:cubicBezTo>
                  <a:pt x="1397351" y="1447901"/>
                  <a:pt x="1390139" y="1446947"/>
                  <a:pt x="1390564" y="1434536"/>
                </a:cubicBezTo>
                <a:cubicBezTo>
                  <a:pt x="1385683" y="1426793"/>
                  <a:pt x="1374227" y="1428808"/>
                  <a:pt x="1371258" y="1418200"/>
                </a:cubicBezTo>
                <a:cubicBezTo>
                  <a:pt x="1390245" y="1400380"/>
                  <a:pt x="1372743" y="1375029"/>
                  <a:pt x="1373803" y="1349360"/>
                </a:cubicBezTo>
                <a:cubicBezTo>
                  <a:pt x="1366909" y="1344852"/>
                  <a:pt x="1357044" y="1344560"/>
                  <a:pt x="1347537" y="1346774"/>
                </a:cubicBezTo>
                <a:close/>
                <a:moveTo>
                  <a:pt x="1893245" y="1331645"/>
                </a:moveTo>
                <a:cubicBezTo>
                  <a:pt x="1873621" y="1331857"/>
                  <a:pt x="1877546" y="1347980"/>
                  <a:pt x="1856014" y="1347025"/>
                </a:cubicBezTo>
                <a:cubicBezTo>
                  <a:pt x="1844450" y="1349253"/>
                  <a:pt x="1840844" y="1339600"/>
                  <a:pt x="1830556" y="1340024"/>
                </a:cubicBezTo>
                <a:cubicBezTo>
                  <a:pt x="1827691" y="1345965"/>
                  <a:pt x="1826419" y="1352966"/>
                  <a:pt x="1821963" y="1357846"/>
                </a:cubicBezTo>
                <a:cubicBezTo>
                  <a:pt x="1810614" y="1368134"/>
                  <a:pt x="1802339" y="1380545"/>
                  <a:pt x="1797036" y="1394866"/>
                </a:cubicBezTo>
                <a:cubicBezTo>
                  <a:pt x="1821539" y="1403987"/>
                  <a:pt x="1799688" y="1429232"/>
                  <a:pt x="1795338" y="1447584"/>
                </a:cubicBezTo>
                <a:cubicBezTo>
                  <a:pt x="1806265" y="1449493"/>
                  <a:pt x="1819948" y="1447371"/>
                  <a:pt x="1834799" y="1443658"/>
                </a:cubicBezTo>
                <a:cubicBezTo>
                  <a:pt x="1844133" y="1443022"/>
                  <a:pt x="1844663" y="1455646"/>
                  <a:pt x="1856438" y="1451508"/>
                </a:cubicBezTo>
                <a:cubicBezTo>
                  <a:pt x="1856014" y="1419580"/>
                  <a:pt x="1838192" y="1382561"/>
                  <a:pt x="1872243" y="1367923"/>
                </a:cubicBezTo>
                <a:cubicBezTo>
                  <a:pt x="1897805" y="1382348"/>
                  <a:pt x="1915308" y="1349147"/>
                  <a:pt x="1893245" y="1331645"/>
                </a:cubicBezTo>
                <a:close/>
                <a:moveTo>
                  <a:pt x="1184144" y="1326236"/>
                </a:moveTo>
                <a:cubicBezTo>
                  <a:pt x="1168869" y="1325810"/>
                  <a:pt x="1173855" y="1346178"/>
                  <a:pt x="1180963" y="1350951"/>
                </a:cubicBezTo>
                <a:cubicBezTo>
                  <a:pt x="1193584" y="1349573"/>
                  <a:pt x="1191675" y="1331221"/>
                  <a:pt x="1184144" y="1326236"/>
                </a:cubicBezTo>
                <a:close/>
                <a:moveTo>
                  <a:pt x="1215911" y="1318373"/>
                </a:moveTo>
                <a:cubicBezTo>
                  <a:pt x="1213636" y="1318121"/>
                  <a:pt x="1211664" y="1318863"/>
                  <a:pt x="1209933" y="1320295"/>
                </a:cubicBezTo>
                <a:cubicBezTo>
                  <a:pt x="1206473" y="1323159"/>
                  <a:pt x="1203981" y="1328781"/>
                  <a:pt x="1201965" y="1334720"/>
                </a:cubicBezTo>
                <a:cubicBezTo>
                  <a:pt x="1213527" y="1340661"/>
                  <a:pt x="1225726" y="1340131"/>
                  <a:pt x="1223709" y="1322417"/>
                </a:cubicBezTo>
                <a:cubicBezTo>
                  <a:pt x="1220766" y="1319871"/>
                  <a:pt x="1218187" y="1318625"/>
                  <a:pt x="1215911" y="1318373"/>
                </a:cubicBezTo>
                <a:close/>
                <a:moveTo>
                  <a:pt x="46295" y="1268213"/>
                </a:moveTo>
                <a:cubicBezTo>
                  <a:pt x="53614" y="1272774"/>
                  <a:pt x="56373" y="1289216"/>
                  <a:pt x="42370" y="1289109"/>
                </a:cubicBezTo>
                <a:cubicBezTo>
                  <a:pt x="35157" y="1284549"/>
                  <a:pt x="32399" y="1268213"/>
                  <a:pt x="46295" y="1268213"/>
                </a:cubicBezTo>
                <a:close/>
                <a:moveTo>
                  <a:pt x="382495" y="1238354"/>
                </a:moveTo>
                <a:cubicBezTo>
                  <a:pt x="377563" y="1239016"/>
                  <a:pt x="372100" y="1240475"/>
                  <a:pt x="366956" y="1241483"/>
                </a:cubicBezTo>
                <a:cubicBezTo>
                  <a:pt x="362075" y="1248377"/>
                  <a:pt x="367378" y="1261954"/>
                  <a:pt x="369182" y="1273199"/>
                </a:cubicBezTo>
                <a:cubicBezTo>
                  <a:pt x="389230" y="1269804"/>
                  <a:pt x="396443" y="1257924"/>
                  <a:pt x="394853" y="1239998"/>
                </a:cubicBezTo>
                <a:cubicBezTo>
                  <a:pt x="391830" y="1237823"/>
                  <a:pt x="387427" y="1237690"/>
                  <a:pt x="382495" y="1238354"/>
                </a:cubicBezTo>
                <a:close/>
                <a:moveTo>
                  <a:pt x="75147" y="1230451"/>
                </a:moveTo>
                <a:cubicBezTo>
                  <a:pt x="83846" y="1227482"/>
                  <a:pt x="90104" y="1228117"/>
                  <a:pt x="95302" y="1230558"/>
                </a:cubicBezTo>
                <a:cubicBezTo>
                  <a:pt x="97210" y="1242119"/>
                  <a:pt x="74193" y="1245408"/>
                  <a:pt x="75147" y="1230451"/>
                </a:cubicBezTo>
                <a:close/>
                <a:moveTo>
                  <a:pt x="903366" y="1148658"/>
                </a:moveTo>
                <a:cubicBezTo>
                  <a:pt x="887450" y="1144830"/>
                  <a:pt x="868417" y="1154874"/>
                  <a:pt x="864122" y="1171899"/>
                </a:cubicBezTo>
                <a:cubicBezTo>
                  <a:pt x="880349" y="1176035"/>
                  <a:pt x="881729" y="1202448"/>
                  <a:pt x="886396" y="1223875"/>
                </a:cubicBezTo>
                <a:cubicBezTo>
                  <a:pt x="901142" y="1237028"/>
                  <a:pt x="905489" y="1265562"/>
                  <a:pt x="924159" y="1272775"/>
                </a:cubicBezTo>
                <a:cubicBezTo>
                  <a:pt x="929039" y="1239043"/>
                  <a:pt x="908884" y="1188551"/>
                  <a:pt x="917581" y="1157366"/>
                </a:cubicBezTo>
                <a:cubicBezTo>
                  <a:pt x="913630" y="1152752"/>
                  <a:pt x="908671" y="1149934"/>
                  <a:pt x="903366" y="1148658"/>
                </a:cubicBezTo>
                <a:close/>
                <a:moveTo>
                  <a:pt x="1033838" y="1134668"/>
                </a:moveTo>
                <a:cubicBezTo>
                  <a:pt x="1028217" y="1153655"/>
                  <a:pt x="989819" y="1155776"/>
                  <a:pt x="969558" y="1155351"/>
                </a:cubicBezTo>
                <a:cubicBezTo>
                  <a:pt x="939009" y="1177626"/>
                  <a:pt x="950569" y="1261000"/>
                  <a:pt x="991621" y="1267577"/>
                </a:cubicBezTo>
                <a:cubicBezTo>
                  <a:pt x="992575" y="1247953"/>
                  <a:pt x="1005411" y="1236392"/>
                  <a:pt x="1019625" y="1225891"/>
                </a:cubicBezTo>
                <a:cubicBezTo>
                  <a:pt x="1022383" y="1203084"/>
                  <a:pt x="1031717" y="1184734"/>
                  <a:pt x="1049219" y="1171792"/>
                </a:cubicBezTo>
                <a:cubicBezTo>
                  <a:pt x="1045719" y="1156942"/>
                  <a:pt x="1045507" y="1137213"/>
                  <a:pt x="1033838" y="1134668"/>
                </a:cubicBezTo>
                <a:close/>
                <a:moveTo>
                  <a:pt x="4398" y="1095525"/>
                </a:moveTo>
                <a:cubicBezTo>
                  <a:pt x="18716" y="1092555"/>
                  <a:pt x="28052" y="1097010"/>
                  <a:pt x="37705" y="1101042"/>
                </a:cubicBezTo>
                <a:cubicBezTo>
                  <a:pt x="38553" y="1112816"/>
                  <a:pt x="34734" y="1121513"/>
                  <a:pt x="26778" y="1127348"/>
                </a:cubicBezTo>
                <a:cubicBezTo>
                  <a:pt x="5989" y="1133712"/>
                  <a:pt x="-7377" y="1108361"/>
                  <a:pt x="4398" y="1095525"/>
                </a:cubicBezTo>
                <a:close/>
                <a:moveTo>
                  <a:pt x="51917" y="989558"/>
                </a:moveTo>
                <a:cubicBezTo>
                  <a:pt x="68252" y="984997"/>
                  <a:pt x="65176" y="1001546"/>
                  <a:pt x="64222" y="1011303"/>
                </a:cubicBezTo>
                <a:cubicBezTo>
                  <a:pt x="54250" y="1012788"/>
                  <a:pt x="54039" y="999848"/>
                  <a:pt x="51917" y="989558"/>
                </a:cubicBezTo>
                <a:close/>
                <a:moveTo>
                  <a:pt x="510367" y="947765"/>
                </a:moveTo>
                <a:cubicBezTo>
                  <a:pt x="519385" y="953492"/>
                  <a:pt x="514292" y="961661"/>
                  <a:pt x="514929" y="970994"/>
                </a:cubicBezTo>
                <a:cubicBezTo>
                  <a:pt x="497214" y="973859"/>
                  <a:pt x="491275" y="950734"/>
                  <a:pt x="510367" y="947765"/>
                </a:cubicBezTo>
                <a:close/>
                <a:moveTo>
                  <a:pt x="1040096" y="799156"/>
                </a:moveTo>
                <a:cubicBezTo>
                  <a:pt x="1017822" y="800960"/>
                  <a:pt x="1011458" y="813583"/>
                  <a:pt x="1000531" y="823023"/>
                </a:cubicBezTo>
                <a:cubicBezTo>
                  <a:pt x="994062" y="840313"/>
                  <a:pt x="1014321" y="858769"/>
                  <a:pt x="1001274" y="867149"/>
                </a:cubicBezTo>
                <a:cubicBezTo>
                  <a:pt x="985363" y="872453"/>
                  <a:pt x="997136" y="836494"/>
                  <a:pt x="980377" y="843071"/>
                </a:cubicBezTo>
                <a:cubicBezTo>
                  <a:pt x="975180" y="835539"/>
                  <a:pt x="966270" y="853466"/>
                  <a:pt x="972528" y="864710"/>
                </a:cubicBezTo>
                <a:cubicBezTo>
                  <a:pt x="959164" y="879241"/>
                  <a:pt x="954177" y="899395"/>
                  <a:pt x="937629" y="911807"/>
                </a:cubicBezTo>
                <a:cubicBezTo>
                  <a:pt x="915673" y="922838"/>
                  <a:pt x="906974" y="942780"/>
                  <a:pt x="880987" y="951053"/>
                </a:cubicBezTo>
                <a:cubicBezTo>
                  <a:pt x="883744" y="973648"/>
                  <a:pt x="899974" y="976300"/>
                  <a:pt x="911854" y="985210"/>
                </a:cubicBezTo>
                <a:cubicBezTo>
                  <a:pt x="869213" y="1022441"/>
                  <a:pt x="829859" y="975768"/>
                  <a:pt x="789552" y="977041"/>
                </a:cubicBezTo>
                <a:cubicBezTo>
                  <a:pt x="793264" y="983406"/>
                  <a:pt x="781277" y="995392"/>
                  <a:pt x="793371" y="996348"/>
                </a:cubicBezTo>
                <a:cubicBezTo>
                  <a:pt x="796340" y="1003560"/>
                  <a:pt x="808963" y="996452"/>
                  <a:pt x="808008" y="1009605"/>
                </a:cubicBezTo>
                <a:cubicBezTo>
                  <a:pt x="811508" y="1026577"/>
                  <a:pt x="817768" y="1045353"/>
                  <a:pt x="803977" y="1050657"/>
                </a:cubicBezTo>
                <a:cubicBezTo>
                  <a:pt x="796553" y="1043443"/>
                  <a:pt x="782870" y="1045460"/>
                  <a:pt x="780111" y="1031244"/>
                </a:cubicBezTo>
                <a:cubicBezTo>
                  <a:pt x="773747" y="1016926"/>
                  <a:pt x="786793" y="1015652"/>
                  <a:pt x="787113" y="1005788"/>
                </a:cubicBezTo>
                <a:cubicBezTo>
                  <a:pt x="771201" y="1007803"/>
                  <a:pt x="758896" y="1004408"/>
                  <a:pt x="742985" y="1006425"/>
                </a:cubicBezTo>
                <a:cubicBezTo>
                  <a:pt x="738212" y="991892"/>
                  <a:pt x="720392" y="996772"/>
                  <a:pt x="711375" y="988603"/>
                </a:cubicBezTo>
                <a:cubicBezTo>
                  <a:pt x="712330" y="979906"/>
                  <a:pt x="718270" y="969299"/>
                  <a:pt x="710632" y="964632"/>
                </a:cubicBezTo>
                <a:cubicBezTo>
                  <a:pt x="691115" y="966964"/>
                  <a:pt x="684646" y="980967"/>
                  <a:pt x="684220" y="993907"/>
                </a:cubicBezTo>
                <a:cubicBezTo>
                  <a:pt x="683691" y="1013424"/>
                  <a:pt x="704693" y="1027108"/>
                  <a:pt x="709572" y="1041217"/>
                </a:cubicBezTo>
                <a:cubicBezTo>
                  <a:pt x="698753" y="1055854"/>
                  <a:pt x="691434" y="1076963"/>
                  <a:pt x="704905" y="1098602"/>
                </a:cubicBezTo>
                <a:cubicBezTo>
                  <a:pt x="727604" y="1091494"/>
                  <a:pt x="735560" y="1074311"/>
                  <a:pt x="768443" y="1073992"/>
                </a:cubicBezTo>
                <a:cubicBezTo>
                  <a:pt x="780005" y="1085025"/>
                  <a:pt x="788704" y="1100617"/>
                  <a:pt x="796977" y="1116635"/>
                </a:cubicBezTo>
                <a:cubicBezTo>
                  <a:pt x="815432" y="1115785"/>
                  <a:pt x="827632" y="1124378"/>
                  <a:pt x="843331" y="1127560"/>
                </a:cubicBezTo>
                <a:cubicBezTo>
                  <a:pt x="856273" y="1125015"/>
                  <a:pt x="869213" y="1122469"/>
                  <a:pt x="882046" y="1119922"/>
                </a:cubicBezTo>
                <a:cubicBezTo>
                  <a:pt x="888411" y="1108573"/>
                  <a:pt x="893927" y="1096587"/>
                  <a:pt x="899231" y="1084388"/>
                </a:cubicBezTo>
                <a:cubicBezTo>
                  <a:pt x="906974" y="1082903"/>
                  <a:pt x="914717" y="1081312"/>
                  <a:pt x="922461" y="1079826"/>
                </a:cubicBezTo>
                <a:cubicBezTo>
                  <a:pt x="927659" y="1068794"/>
                  <a:pt x="919066" y="1048429"/>
                  <a:pt x="931158" y="1041958"/>
                </a:cubicBezTo>
                <a:cubicBezTo>
                  <a:pt x="953117" y="1037609"/>
                  <a:pt x="974968" y="1033366"/>
                  <a:pt x="996925" y="1029018"/>
                </a:cubicBezTo>
                <a:cubicBezTo>
                  <a:pt x="1010183" y="1030927"/>
                  <a:pt x="1003926" y="1061900"/>
                  <a:pt x="1022383" y="1056172"/>
                </a:cubicBezTo>
                <a:cubicBezTo>
                  <a:pt x="1040203" y="1039200"/>
                  <a:pt x="1027685" y="1027957"/>
                  <a:pt x="1017184" y="1008970"/>
                </a:cubicBezTo>
                <a:cubicBezTo>
                  <a:pt x="1005305" y="1013318"/>
                  <a:pt x="1002122" y="1004727"/>
                  <a:pt x="989287" y="1010455"/>
                </a:cubicBezTo>
                <a:cubicBezTo>
                  <a:pt x="982922" y="1001439"/>
                  <a:pt x="976027" y="993483"/>
                  <a:pt x="968391" y="986375"/>
                </a:cubicBezTo>
                <a:cubicBezTo>
                  <a:pt x="954601" y="981921"/>
                  <a:pt x="928402" y="995817"/>
                  <a:pt x="922779" y="979269"/>
                </a:cubicBezTo>
                <a:cubicBezTo>
                  <a:pt x="924264" y="963464"/>
                  <a:pt x="934130" y="953281"/>
                  <a:pt x="953010" y="949144"/>
                </a:cubicBezTo>
                <a:cubicBezTo>
                  <a:pt x="956723" y="941508"/>
                  <a:pt x="957996" y="932385"/>
                  <a:pt x="969345" y="929840"/>
                </a:cubicBezTo>
                <a:cubicBezTo>
                  <a:pt x="1002229" y="927293"/>
                  <a:pt x="1012199" y="909261"/>
                  <a:pt x="1031293" y="897487"/>
                </a:cubicBezTo>
                <a:cubicBezTo>
                  <a:pt x="1042431" y="894835"/>
                  <a:pt x="1057068" y="894622"/>
                  <a:pt x="1061524" y="887516"/>
                </a:cubicBezTo>
                <a:cubicBezTo>
                  <a:pt x="1063115" y="863967"/>
                  <a:pt x="1055584" y="813794"/>
                  <a:pt x="1040096" y="799156"/>
                </a:cubicBezTo>
                <a:close/>
                <a:moveTo>
                  <a:pt x="1867893" y="793641"/>
                </a:moveTo>
                <a:cubicBezTo>
                  <a:pt x="1862801" y="794596"/>
                  <a:pt x="1857603" y="795657"/>
                  <a:pt x="1852406" y="796717"/>
                </a:cubicBezTo>
                <a:cubicBezTo>
                  <a:pt x="1853891" y="811461"/>
                  <a:pt x="1843815" y="831190"/>
                  <a:pt x="1853043" y="840737"/>
                </a:cubicBezTo>
                <a:cubicBezTo>
                  <a:pt x="1869591" y="839571"/>
                  <a:pt x="1857181" y="818887"/>
                  <a:pt x="1872454" y="816872"/>
                </a:cubicBezTo>
                <a:cubicBezTo>
                  <a:pt x="1870863" y="809127"/>
                  <a:pt x="1869378" y="801384"/>
                  <a:pt x="1867893" y="793641"/>
                </a:cubicBezTo>
                <a:close/>
                <a:moveTo>
                  <a:pt x="327071" y="649910"/>
                </a:moveTo>
                <a:cubicBezTo>
                  <a:pt x="342982" y="657335"/>
                  <a:pt x="337891" y="678761"/>
                  <a:pt x="335451" y="692551"/>
                </a:cubicBezTo>
                <a:cubicBezTo>
                  <a:pt x="326754" y="688838"/>
                  <a:pt x="315616" y="688732"/>
                  <a:pt x="306069" y="686186"/>
                </a:cubicBezTo>
                <a:cubicBezTo>
                  <a:pt x="303947" y="667943"/>
                  <a:pt x="314342" y="658078"/>
                  <a:pt x="327071" y="649910"/>
                </a:cubicBezTo>
                <a:close/>
                <a:moveTo>
                  <a:pt x="225507" y="613847"/>
                </a:moveTo>
                <a:cubicBezTo>
                  <a:pt x="240782" y="612706"/>
                  <a:pt x="257330" y="614589"/>
                  <a:pt x="272339" y="616499"/>
                </a:cubicBezTo>
                <a:cubicBezTo>
                  <a:pt x="263746" y="639835"/>
                  <a:pt x="262792" y="668369"/>
                  <a:pt x="245820" y="686082"/>
                </a:cubicBezTo>
                <a:cubicBezTo>
                  <a:pt x="218347" y="695418"/>
                  <a:pt x="209648" y="676642"/>
                  <a:pt x="194056" y="668156"/>
                </a:cubicBezTo>
                <a:cubicBezTo>
                  <a:pt x="191404" y="655109"/>
                  <a:pt x="188858" y="642274"/>
                  <a:pt x="186313" y="629334"/>
                </a:cubicBezTo>
                <a:cubicBezTo>
                  <a:pt x="196231" y="619150"/>
                  <a:pt x="210232" y="614987"/>
                  <a:pt x="225507" y="613847"/>
                </a:cubicBezTo>
                <a:close/>
                <a:moveTo>
                  <a:pt x="1879934" y="575314"/>
                </a:moveTo>
                <a:cubicBezTo>
                  <a:pt x="1882559" y="576428"/>
                  <a:pt x="1885025" y="577781"/>
                  <a:pt x="1889533" y="576083"/>
                </a:cubicBezTo>
                <a:cubicBezTo>
                  <a:pt x="1895686" y="590086"/>
                  <a:pt x="1874895" y="593162"/>
                  <a:pt x="1867789" y="588388"/>
                </a:cubicBezTo>
                <a:cubicBezTo>
                  <a:pt x="1865455" y="582341"/>
                  <a:pt x="1870122" y="580963"/>
                  <a:pt x="1869379" y="575977"/>
                </a:cubicBezTo>
                <a:cubicBezTo>
                  <a:pt x="1874524" y="573325"/>
                  <a:pt x="1877308" y="574200"/>
                  <a:pt x="1879934" y="575314"/>
                </a:cubicBezTo>
                <a:close/>
                <a:moveTo>
                  <a:pt x="1925676" y="549738"/>
                </a:moveTo>
                <a:cubicBezTo>
                  <a:pt x="1928089" y="550335"/>
                  <a:pt x="1930211" y="551369"/>
                  <a:pt x="1932916" y="551475"/>
                </a:cubicBezTo>
                <a:cubicBezTo>
                  <a:pt x="1934401" y="561446"/>
                  <a:pt x="1930265" y="567598"/>
                  <a:pt x="1920505" y="570039"/>
                </a:cubicBezTo>
                <a:cubicBezTo>
                  <a:pt x="1914564" y="565902"/>
                  <a:pt x="1912762" y="556673"/>
                  <a:pt x="1916688" y="550626"/>
                </a:cubicBezTo>
                <a:cubicBezTo>
                  <a:pt x="1920559" y="548982"/>
                  <a:pt x="1923264" y="549141"/>
                  <a:pt x="1925676" y="549738"/>
                </a:cubicBezTo>
                <a:close/>
                <a:moveTo>
                  <a:pt x="477696" y="515729"/>
                </a:moveTo>
                <a:cubicBezTo>
                  <a:pt x="484802" y="520820"/>
                  <a:pt x="489152" y="543202"/>
                  <a:pt x="484591" y="550627"/>
                </a:cubicBezTo>
                <a:cubicBezTo>
                  <a:pt x="458708" y="563887"/>
                  <a:pt x="441525" y="538111"/>
                  <a:pt x="443646" y="526443"/>
                </a:cubicBezTo>
                <a:cubicBezTo>
                  <a:pt x="448739" y="518698"/>
                  <a:pt x="465815" y="518911"/>
                  <a:pt x="477696" y="515729"/>
                </a:cubicBezTo>
                <a:close/>
                <a:moveTo>
                  <a:pt x="795969" y="402164"/>
                </a:moveTo>
                <a:cubicBezTo>
                  <a:pt x="798595" y="403291"/>
                  <a:pt x="801061" y="404670"/>
                  <a:pt x="805570" y="402973"/>
                </a:cubicBezTo>
                <a:cubicBezTo>
                  <a:pt x="811721" y="416974"/>
                  <a:pt x="790930" y="420052"/>
                  <a:pt x="783822" y="415277"/>
                </a:cubicBezTo>
                <a:cubicBezTo>
                  <a:pt x="781490" y="409231"/>
                  <a:pt x="786263" y="407851"/>
                  <a:pt x="785415" y="402867"/>
                </a:cubicBezTo>
                <a:cubicBezTo>
                  <a:pt x="790560" y="400162"/>
                  <a:pt x="793344" y="401037"/>
                  <a:pt x="795969" y="402164"/>
                </a:cubicBezTo>
                <a:close/>
                <a:moveTo>
                  <a:pt x="424873" y="369241"/>
                </a:moveTo>
                <a:cubicBezTo>
                  <a:pt x="437071" y="369454"/>
                  <a:pt x="439085" y="384728"/>
                  <a:pt x="448738" y="388652"/>
                </a:cubicBezTo>
                <a:cubicBezTo>
                  <a:pt x="446299" y="399366"/>
                  <a:pt x="443010" y="409443"/>
                  <a:pt x="438556" y="418777"/>
                </a:cubicBezTo>
                <a:cubicBezTo>
                  <a:pt x="413733" y="422596"/>
                  <a:pt x="401217" y="435431"/>
                  <a:pt x="386686" y="420898"/>
                </a:cubicBezTo>
                <a:cubicBezTo>
                  <a:pt x="387321" y="412412"/>
                  <a:pt x="394111" y="407958"/>
                  <a:pt x="389868" y="396183"/>
                </a:cubicBezTo>
                <a:cubicBezTo>
                  <a:pt x="404612" y="389289"/>
                  <a:pt x="423706" y="385258"/>
                  <a:pt x="424873" y="369241"/>
                </a:cubicBezTo>
                <a:close/>
                <a:moveTo>
                  <a:pt x="803447" y="330948"/>
                </a:moveTo>
                <a:cubicBezTo>
                  <a:pt x="814586" y="330417"/>
                  <a:pt x="829860" y="359482"/>
                  <a:pt x="809494" y="361923"/>
                </a:cubicBezTo>
                <a:cubicBezTo>
                  <a:pt x="800372" y="355876"/>
                  <a:pt x="802705" y="340283"/>
                  <a:pt x="803447" y="330948"/>
                </a:cubicBezTo>
                <a:close/>
                <a:moveTo>
                  <a:pt x="1045932" y="275260"/>
                </a:moveTo>
                <a:cubicBezTo>
                  <a:pt x="1048901" y="284063"/>
                  <a:pt x="1056751" y="289793"/>
                  <a:pt x="1050599" y="298490"/>
                </a:cubicBezTo>
                <a:cubicBezTo>
                  <a:pt x="1044446" y="297642"/>
                  <a:pt x="1039566" y="294671"/>
                  <a:pt x="1033521" y="293823"/>
                </a:cubicBezTo>
                <a:cubicBezTo>
                  <a:pt x="1038401" y="288200"/>
                  <a:pt x="1034899" y="276851"/>
                  <a:pt x="1045932" y="275260"/>
                </a:cubicBezTo>
                <a:close/>
                <a:moveTo>
                  <a:pt x="1663704" y="266456"/>
                </a:moveTo>
                <a:cubicBezTo>
                  <a:pt x="1666778" y="276320"/>
                  <a:pt x="1665613" y="283428"/>
                  <a:pt x="1655112" y="284276"/>
                </a:cubicBezTo>
                <a:cubicBezTo>
                  <a:pt x="1655217" y="280776"/>
                  <a:pt x="1652990" y="280882"/>
                  <a:pt x="1650551" y="281094"/>
                </a:cubicBezTo>
                <a:cubicBezTo>
                  <a:pt x="1647367" y="271123"/>
                  <a:pt x="1653414" y="267304"/>
                  <a:pt x="1663704" y="266456"/>
                </a:cubicBezTo>
                <a:close/>
                <a:moveTo>
                  <a:pt x="508776" y="264228"/>
                </a:moveTo>
                <a:cubicBezTo>
                  <a:pt x="516412" y="260940"/>
                  <a:pt x="518003" y="267411"/>
                  <a:pt x="521929" y="269638"/>
                </a:cubicBezTo>
                <a:cubicBezTo>
                  <a:pt x="531580" y="275153"/>
                  <a:pt x="547491" y="277168"/>
                  <a:pt x="548128" y="300718"/>
                </a:cubicBezTo>
                <a:cubicBezTo>
                  <a:pt x="543250" y="308567"/>
                  <a:pt x="533808" y="313552"/>
                  <a:pt x="518746" y="314508"/>
                </a:cubicBezTo>
                <a:cubicBezTo>
                  <a:pt x="510578" y="305809"/>
                  <a:pt x="504639" y="275366"/>
                  <a:pt x="508776" y="264228"/>
                </a:cubicBezTo>
                <a:close/>
                <a:moveTo>
                  <a:pt x="664385" y="257757"/>
                </a:moveTo>
                <a:cubicBezTo>
                  <a:pt x="686767" y="254470"/>
                  <a:pt x="701511" y="262530"/>
                  <a:pt x="702996" y="290429"/>
                </a:cubicBezTo>
                <a:cubicBezTo>
                  <a:pt x="698542" y="297535"/>
                  <a:pt x="683798" y="297748"/>
                  <a:pt x="672765" y="300400"/>
                </a:cubicBezTo>
                <a:cubicBezTo>
                  <a:pt x="661627" y="291170"/>
                  <a:pt x="665659" y="270699"/>
                  <a:pt x="664385" y="257757"/>
                </a:cubicBezTo>
                <a:close/>
                <a:moveTo>
                  <a:pt x="1945645" y="227104"/>
                </a:moveTo>
                <a:cubicBezTo>
                  <a:pt x="1959646" y="228589"/>
                  <a:pt x="1966010" y="251608"/>
                  <a:pt x="1956357" y="261153"/>
                </a:cubicBezTo>
                <a:cubicBezTo>
                  <a:pt x="1940766" y="262003"/>
                  <a:pt x="1936523" y="236014"/>
                  <a:pt x="1945645" y="227104"/>
                </a:cubicBezTo>
                <a:close/>
                <a:moveTo>
                  <a:pt x="927029" y="203276"/>
                </a:moveTo>
                <a:cubicBezTo>
                  <a:pt x="932713" y="206100"/>
                  <a:pt x="933309" y="216442"/>
                  <a:pt x="941661" y="215329"/>
                </a:cubicBezTo>
                <a:cubicBezTo>
                  <a:pt x="950995" y="216390"/>
                  <a:pt x="955451" y="224663"/>
                  <a:pt x="960861" y="231664"/>
                </a:cubicBezTo>
                <a:cubicBezTo>
                  <a:pt x="952588" y="243969"/>
                  <a:pt x="968817" y="272820"/>
                  <a:pt x="949936" y="278018"/>
                </a:cubicBezTo>
                <a:cubicBezTo>
                  <a:pt x="947814" y="267728"/>
                  <a:pt x="947071" y="255635"/>
                  <a:pt x="940707" y="251605"/>
                </a:cubicBezTo>
                <a:cubicBezTo>
                  <a:pt x="919598" y="254257"/>
                  <a:pt x="889369" y="263910"/>
                  <a:pt x="887352" y="225936"/>
                </a:cubicBezTo>
                <a:cubicBezTo>
                  <a:pt x="902626" y="221587"/>
                  <a:pt x="908354" y="210873"/>
                  <a:pt x="919174" y="203661"/>
                </a:cubicBezTo>
                <a:cubicBezTo>
                  <a:pt x="922675" y="202229"/>
                  <a:pt x="925135" y="202335"/>
                  <a:pt x="927029" y="203276"/>
                </a:cubicBezTo>
                <a:close/>
                <a:moveTo>
                  <a:pt x="1024822" y="126543"/>
                </a:moveTo>
                <a:cubicBezTo>
                  <a:pt x="1034901" y="121665"/>
                  <a:pt x="1034158" y="132697"/>
                  <a:pt x="1041903" y="131212"/>
                </a:cubicBezTo>
                <a:cubicBezTo>
                  <a:pt x="1043386" y="141183"/>
                  <a:pt x="1029172" y="143198"/>
                  <a:pt x="1023233" y="138955"/>
                </a:cubicBezTo>
                <a:cubicBezTo>
                  <a:pt x="1024718" y="135455"/>
                  <a:pt x="1025991" y="131847"/>
                  <a:pt x="1024822" y="126543"/>
                </a:cubicBezTo>
                <a:close/>
                <a:moveTo>
                  <a:pt x="1336414" y="101896"/>
                </a:moveTo>
                <a:cubicBezTo>
                  <a:pt x="1340657" y="100000"/>
                  <a:pt x="1346437" y="100345"/>
                  <a:pt x="1349937" y="102891"/>
                </a:cubicBezTo>
                <a:cubicBezTo>
                  <a:pt x="1355347" y="115725"/>
                  <a:pt x="1339118" y="119437"/>
                  <a:pt x="1332118" y="114346"/>
                </a:cubicBezTo>
                <a:cubicBezTo>
                  <a:pt x="1329466" y="107929"/>
                  <a:pt x="1332171" y="103792"/>
                  <a:pt x="1336414" y="101896"/>
                </a:cubicBezTo>
                <a:close/>
                <a:moveTo>
                  <a:pt x="1268473" y="18139"/>
                </a:moveTo>
                <a:cubicBezTo>
                  <a:pt x="1280566" y="15061"/>
                  <a:pt x="1283429" y="25882"/>
                  <a:pt x="1297005" y="20578"/>
                </a:cubicBezTo>
                <a:cubicBezTo>
                  <a:pt x="1308039" y="36383"/>
                  <a:pt x="1308887" y="63856"/>
                  <a:pt x="1304644" y="79448"/>
                </a:cubicBezTo>
                <a:cubicBezTo>
                  <a:pt x="1313871" y="94087"/>
                  <a:pt x="1319388" y="114240"/>
                  <a:pt x="1329995" y="126758"/>
                </a:cubicBezTo>
                <a:cubicBezTo>
                  <a:pt x="1327874" y="133122"/>
                  <a:pt x="1318646" y="134820"/>
                  <a:pt x="1312175" y="138213"/>
                </a:cubicBezTo>
                <a:cubicBezTo>
                  <a:pt x="1315675" y="164201"/>
                  <a:pt x="1300825" y="177672"/>
                  <a:pt x="1291067" y="194644"/>
                </a:cubicBezTo>
                <a:cubicBezTo>
                  <a:pt x="1274731" y="186158"/>
                  <a:pt x="1263063" y="203236"/>
                  <a:pt x="1253836" y="210025"/>
                </a:cubicBezTo>
                <a:cubicBezTo>
                  <a:pt x="1260731" y="221587"/>
                  <a:pt x="1279399" y="215328"/>
                  <a:pt x="1288626" y="223284"/>
                </a:cubicBezTo>
                <a:cubicBezTo>
                  <a:pt x="1285763" y="235800"/>
                  <a:pt x="1288521" y="243756"/>
                  <a:pt x="1297855" y="249590"/>
                </a:cubicBezTo>
                <a:cubicBezTo>
                  <a:pt x="1312069" y="246832"/>
                  <a:pt x="1326283" y="243969"/>
                  <a:pt x="1340496" y="241210"/>
                </a:cubicBezTo>
                <a:cubicBezTo>
                  <a:pt x="1355347" y="239089"/>
                  <a:pt x="1358423" y="254576"/>
                  <a:pt x="1374547" y="250651"/>
                </a:cubicBezTo>
                <a:cubicBezTo>
                  <a:pt x="1376136" y="258394"/>
                  <a:pt x="1386109" y="253515"/>
                  <a:pt x="1385365" y="264653"/>
                </a:cubicBezTo>
                <a:cubicBezTo>
                  <a:pt x="1402974" y="263380"/>
                  <a:pt x="1416764" y="267940"/>
                  <a:pt x="1427900" y="276426"/>
                </a:cubicBezTo>
                <a:cubicBezTo>
                  <a:pt x="1443387" y="273350"/>
                  <a:pt x="1458875" y="270381"/>
                  <a:pt x="1474360" y="267304"/>
                </a:cubicBezTo>
                <a:cubicBezTo>
                  <a:pt x="1492395" y="265925"/>
                  <a:pt x="1480620" y="244606"/>
                  <a:pt x="1497697" y="242589"/>
                </a:cubicBezTo>
                <a:cubicBezTo>
                  <a:pt x="1499925" y="247681"/>
                  <a:pt x="1508093" y="243862"/>
                  <a:pt x="1514032" y="243438"/>
                </a:cubicBezTo>
                <a:cubicBezTo>
                  <a:pt x="1524746" y="260941"/>
                  <a:pt x="1542142" y="268260"/>
                  <a:pt x="1547869" y="293081"/>
                </a:cubicBezTo>
                <a:cubicBezTo>
                  <a:pt x="1553916" y="305703"/>
                  <a:pt x="1567917" y="306658"/>
                  <a:pt x="1570252" y="324903"/>
                </a:cubicBezTo>
                <a:cubicBezTo>
                  <a:pt x="1576192" y="332857"/>
                  <a:pt x="1584783" y="336676"/>
                  <a:pt x="1596557" y="335828"/>
                </a:cubicBezTo>
                <a:cubicBezTo>
                  <a:pt x="1598468" y="344949"/>
                  <a:pt x="1592103" y="348557"/>
                  <a:pt x="1597194" y="359800"/>
                </a:cubicBezTo>
                <a:cubicBezTo>
                  <a:pt x="1599846" y="365740"/>
                  <a:pt x="1606528" y="366271"/>
                  <a:pt x="1611089" y="369136"/>
                </a:cubicBezTo>
                <a:cubicBezTo>
                  <a:pt x="1622015" y="375924"/>
                  <a:pt x="1634001" y="381969"/>
                  <a:pt x="1643548" y="390881"/>
                </a:cubicBezTo>
                <a:cubicBezTo>
                  <a:pt x="1651291" y="389394"/>
                  <a:pt x="1659035" y="387910"/>
                  <a:pt x="1666778" y="386319"/>
                </a:cubicBezTo>
                <a:cubicBezTo>
                  <a:pt x="1683539" y="401487"/>
                  <a:pt x="1709102" y="403397"/>
                  <a:pt x="1728619" y="414429"/>
                </a:cubicBezTo>
                <a:cubicBezTo>
                  <a:pt x="1731482" y="428536"/>
                  <a:pt x="1740394" y="433628"/>
                  <a:pt x="1749515" y="438507"/>
                </a:cubicBezTo>
                <a:cubicBezTo>
                  <a:pt x="1751213" y="455902"/>
                  <a:pt x="1756410" y="468208"/>
                  <a:pt x="1764896" y="475739"/>
                </a:cubicBezTo>
                <a:cubicBezTo>
                  <a:pt x="1775927" y="470859"/>
                  <a:pt x="1774762" y="457813"/>
                  <a:pt x="1770412" y="442432"/>
                </a:cubicBezTo>
                <a:cubicBezTo>
                  <a:pt x="1778685" y="437870"/>
                  <a:pt x="1779746" y="428536"/>
                  <a:pt x="1782079" y="420050"/>
                </a:cubicBezTo>
                <a:cubicBezTo>
                  <a:pt x="1786747" y="419839"/>
                  <a:pt x="1788763" y="417822"/>
                  <a:pt x="1789080" y="414640"/>
                </a:cubicBezTo>
                <a:cubicBezTo>
                  <a:pt x="1805098" y="409125"/>
                  <a:pt x="1815280" y="412413"/>
                  <a:pt x="1828539" y="410927"/>
                </a:cubicBezTo>
                <a:cubicBezTo>
                  <a:pt x="1833736" y="433203"/>
                  <a:pt x="1847634" y="442538"/>
                  <a:pt x="1870227" y="438932"/>
                </a:cubicBezTo>
                <a:cubicBezTo>
                  <a:pt x="1878394" y="443069"/>
                  <a:pt x="1867893" y="458978"/>
                  <a:pt x="1879455" y="465343"/>
                </a:cubicBezTo>
                <a:cubicBezTo>
                  <a:pt x="1898231" y="472238"/>
                  <a:pt x="1891443" y="451129"/>
                  <a:pt x="1908202" y="447629"/>
                </a:cubicBezTo>
                <a:cubicBezTo>
                  <a:pt x="1913081" y="450388"/>
                  <a:pt x="1912232" y="461630"/>
                  <a:pt x="1922098" y="456963"/>
                </a:cubicBezTo>
                <a:cubicBezTo>
                  <a:pt x="1933021" y="454207"/>
                  <a:pt x="1925915" y="439461"/>
                  <a:pt x="1924537" y="428325"/>
                </a:cubicBezTo>
                <a:cubicBezTo>
                  <a:pt x="1938538" y="423126"/>
                  <a:pt x="1936842" y="407427"/>
                  <a:pt x="1951691" y="402867"/>
                </a:cubicBezTo>
                <a:cubicBezTo>
                  <a:pt x="1960918" y="410716"/>
                  <a:pt x="1960283" y="433522"/>
                  <a:pt x="1964633" y="448584"/>
                </a:cubicBezTo>
                <a:cubicBezTo>
                  <a:pt x="1980650" y="446145"/>
                  <a:pt x="2005046" y="447205"/>
                  <a:pt x="2014275" y="434794"/>
                </a:cubicBezTo>
                <a:cubicBezTo>
                  <a:pt x="2004728" y="418989"/>
                  <a:pt x="1988499" y="413050"/>
                  <a:pt x="1972588" y="406790"/>
                </a:cubicBezTo>
                <a:cubicBezTo>
                  <a:pt x="1983089" y="392577"/>
                  <a:pt x="1987015" y="373802"/>
                  <a:pt x="1981285" y="348768"/>
                </a:cubicBezTo>
                <a:cubicBezTo>
                  <a:pt x="1990832" y="342830"/>
                  <a:pt x="1991045" y="330631"/>
                  <a:pt x="1996136" y="321719"/>
                </a:cubicBezTo>
                <a:cubicBezTo>
                  <a:pt x="2007804" y="319387"/>
                  <a:pt x="2019366" y="317159"/>
                  <a:pt x="2031034" y="314826"/>
                </a:cubicBezTo>
                <a:cubicBezTo>
                  <a:pt x="2054051" y="298915"/>
                  <a:pt x="2057764" y="270062"/>
                  <a:pt x="2079192" y="253090"/>
                </a:cubicBezTo>
                <a:cubicBezTo>
                  <a:pt x="2104224" y="252031"/>
                  <a:pt x="2111013" y="238559"/>
                  <a:pt x="2122576" y="228481"/>
                </a:cubicBezTo>
                <a:cubicBezTo>
                  <a:pt x="2127773" y="227421"/>
                  <a:pt x="2132864" y="226466"/>
                  <a:pt x="2138062" y="225406"/>
                </a:cubicBezTo>
                <a:cubicBezTo>
                  <a:pt x="2141164" y="224531"/>
                  <a:pt x="2143411" y="224935"/>
                  <a:pt x="2145213" y="226007"/>
                </a:cubicBezTo>
                <a:lnTo>
                  <a:pt x="2148957" y="229862"/>
                </a:lnTo>
                <a:lnTo>
                  <a:pt x="2148957" y="780312"/>
                </a:lnTo>
                <a:lnTo>
                  <a:pt x="2147185" y="783352"/>
                </a:lnTo>
                <a:cubicBezTo>
                  <a:pt x="2133608" y="780169"/>
                  <a:pt x="2122576" y="773063"/>
                  <a:pt x="2108574" y="770835"/>
                </a:cubicBezTo>
                <a:cubicBezTo>
                  <a:pt x="2107726" y="761395"/>
                  <a:pt x="2097118" y="760439"/>
                  <a:pt x="2092345" y="749938"/>
                </a:cubicBezTo>
                <a:cubicBezTo>
                  <a:pt x="2081631" y="726071"/>
                  <a:pt x="2083222" y="687462"/>
                  <a:pt x="2079509" y="664019"/>
                </a:cubicBezTo>
                <a:cubicBezTo>
                  <a:pt x="2091284" y="657337"/>
                  <a:pt x="2090436" y="642169"/>
                  <a:pt x="2097436" y="632303"/>
                </a:cubicBezTo>
                <a:cubicBezTo>
                  <a:pt x="2086935" y="607906"/>
                  <a:pt x="2063705" y="602391"/>
                  <a:pt x="2060416" y="567175"/>
                </a:cubicBezTo>
                <a:cubicBezTo>
                  <a:pt x="2051825" y="554976"/>
                  <a:pt x="2028382" y="564840"/>
                  <a:pt x="2030397" y="536943"/>
                </a:cubicBezTo>
                <a:cubicBezTo>
                  <a:pt x="1995923" y="517850"/>
                  <a:pt x="1950208" y="517426"/>
                  <a:pt x="1908839" y="532700"/>
                </a:cubicBezTo>
                <a:cubicBezTo>
                  <a:pt x="1900246" y="535883"/>
                  <a:pt x="1895366" y="544899"/>
                  <a:pt x="1887836" y="548929"/>
                </a:cubicBezTo>
                <a:cubicBezTo>
                  <a:pt x="1882320" y="551899"/>
                  <a:pt x="1874258" y="550309"/>
                  <a:pt x="1868530" y="552748"/>
                </a:cubicBezTo>
                <a:cubicBezTo>
                  <a:pt x="1860361" y="556037"/>
                  <a:pt x="1847209" y="567492"/>
                  <a:pt x="1832041" y="571946"/>
                </a:cubicBezTo>
                <a:cubicBezTo>
                  <a:pt x="1832465" y="588071"/>
                  <a:pt x="1850286" y="578206"/>
                  <a:pt x="1852088" y="592101"/>
                </a:cubicBezTo>
                <a:cubicBezTo>
                  <a:pt x="1835116" y="598678"/>
                  <a:pt x="1838724" y="619043"/>
                  <a:pt x="1822494" y="626045"/>
                </a:cubicBezTo>
                <a:cubicBezTo>
                  <a:pt x="1825359" y="647684"/>
                  <a:pt x="1825146" y="662747"/>
                  <a:pt x="1840103" y="674839"/>
                </a:cubicBezTo>
                <a:cubicBezTo>
                  <a:pt x="1855801" y="668579"/>
                  <a:pt x="1867469" y="659563"/>
                  <a:pt x="1874999" y="647896"/>
                </a:cubicBezTo>
                <a:cubicBezTo>
                  <a:pt x="1883061" y="647472"/>
                  <a:pt x="1885184" y="643865"/>
                  <a:pt x="1889745" y="641002"/>
                </a:cubicBezTo>
                <a:cubicBezTo>
                  <a:pt x="1891760" y="639728"/>
                  <a:pt x="1901624" y="630605"/>
                  <a:pt x="1899822" y="631031"/>
                </a:cubicBezTo>
                <a:cubicBezTo>
                  <a:pt x="1909793" y="629121"/>
                  <a:pt x="1916051" y="642273"/>
                  <a:pt x="1930053" y="641213"/>
                </a:cubicBezTo>
                <a:cubicBezTo>
                  <a:pt x="1933341" y="654685"/>
                  <a:pt x="1919446" y="656487"/>
                  <a:pt x="1919127" y="667519"/>
                </a:cubicBezTo>
                <a:cubicBezTo>
                  <a:pt x="1929628" y="676854"/>
                  <a:pt x="1940977" y="669959"/>
                  <a:pt x="1954767" y="664549"/>
                </a:cubicBezTo>
                <a:cubicBezTo>
                  <a:pt x="1973649" y="661473"/>
                  <a:pt x="1981817" y="674309"/>
                  <a:pt x="2000379" y="671657"/>
                </a:cubicBezTo>
                <a:cubicBezTo>
                  <a:pt x="2005152" y="677809"/>
                  <a:pt x="2011941" y="681097"/>
                  <a:pt x="2015760" y="688734"/>
                </a:cubicBezTo>
                <a:cubicBezTo>
                  <a:pt x="2030185" y="683960"/>
                  <a:pt x="2040687" y="685021"/>
                  <a:pt x="2048219" y="690431"/>
                </a:cubicBezTo>
                <a:cubicBezTo>
                  <a:pt x="2048537" y="720026"/>
                  <a:pt x="2064130" y="726708"/>
                  <a:pt x="2074418" y="741558"/>
                </a:cubicBezTo>
                <a:cubicBezTo>
                  <a:pt x="2070069" y="746438"/>
                  <a:pt x="2064024" y="750257"/>
                  <a:pt x="2061159" y="756198"/>
                </a:cubicBezTo>
                <a:cubicBezTo>
                  <a:pt x="2063174" y="769879"/>
                  <a:pt x="2076751" y="766380"/>
                  <a:pt x="2081207" y="776350"/>
                </a:cubicBezTo>
                <a:cubicBezTo>
                  <a:pt x="2082055" y="800111"/>
                  <a:pt x="2097331" y="802445"/>
                  <a:pt x="2105074" y="815916"/>
                </a:cubicBezTo>
                <a:cubicBezTo>
                  <a:pt x="2109104" y="836600"/>
                  <a:pt x="2113242" y="857285"/>
                  <a:pt x="2117272" y="877863"/>
                </a:cubicBezTo>
                <a:cubicBezTo>
                  <a:pt x="2110484" y="888894"/>
                  <a:pt x="2106559" y="902047"/>
                  <a:pt x="2100194" y="913398"/>
                </a:cubicBezTo>
                <a:cubicBezTo>
                  <a:pt x="2077177" y="920293"/>
                  <a:pt x="2071979" y="939280"/>
                  <a:pt x="2050552" y="947236"/>
                </a:cubicBezTo>
                <a:cubicBezTo>
                  <a:pt x="2039838" y="957948"/>
                  <a:pt x="2031034" y="970040"/>
                  <a:pt x="2021063" y="981178"/>
                </a:cubicBezTo>
                <a:cubicBezTo>
                  <a:pt x="2026474" y="991892"/>
                  <a:pt x="2016927" y="993270"/>
                  <a:pt x="2022018" y="1004621"/>
                </a:cubicBezTo>
                <a:cubicBezTo>
                  <a:pt x="2013001" y="1006425"/>
                  <a:pt x="2003985" y="1008121"/>
                  <a:pt x="1994864" y="1009925"/>
                </a:cubicBezTo>
                <a:cubicBezTo>
                  <a:pt x="1987015" y="1004938"/>
                  <a:pt x="1982029" y="995604"/>
                  <a:pt x="1981073" y="980436"/>
                </a:cubicBezTo>
                <a:cubicBezTo>
                  <a:pt x="1965481" y="980011"/>
                  <a:pt x="1969193" y="992635"/>
                  <a:pt x="1960070" y="996559"/>
                </a:cubicBezTo>
                <a:cubicBezTo>
                  <a:pt x="1947024" y="996772"/>
                  <a:pt x="1942568" y="1002712"/>
                  <a:pt x="1933764" y="1005788"/>
                </a:cubicBezTo>
                <a:cubicBezTo>
                  <a:pt x="1928356" y="1012153"/>
                  <a:pt x="1936842" y="1027957"/>
                  <a:pt x="1931325" y="1034427"/>
                </a:cubicBezTo>
                <a:cubicBezTo>
                  <a:pt x="1923476" y="1021062"/>
                  <a:pt x="1902048" y="1027957"/>
                  <a:pt x="1888791" y="1022654"/>
                </a:cubicBezTo>
                <a:cubicBezTo>
                  <a:pt x="1886032" y="1011833"/>
                  <a:pt x="1898653" y="1011409"/>
                  <a:pt x="1896640" y="1001015"/>
                </a:cubicBezTo>
                <a:cubicBezTo>
                  <a:pt x="1890063" y="967495"/>
                  <a:pt x="1883487" y="933870"/>
                  <a:pt x="1876803" y="900350"/>
                </a:cubicBezTo>
                <a:cubicBezTo>
                  <a:pt x="1870227" y="886879"/>
                  <a:pt x="1856119" y="884545"/>
                  <a:pt x="1847421" y="873938"/>
                </a:cubicBezTo>
                <a:cubicBezTo>
                  <a:pt x="1837768" y="883167"/>
                  <a:pt x="1839253" y="899819"/>
                  <a:pt x="1825676" y="906397"/>
                </a:cubicBezTo>
                <a:cubicBezTo>
                  <a:pt x="1836072" y="917746"/>
                  <a:pt x="1817932" y="919126"/>
                  <a:pt x="1817932" y="928036"/>
                </a:cubicBezTo>
                <a:cubicBezTo>
                  <a:pt x="1817932" y="933127"/>
                  <a:pt x="1826737" y="932809"/>
                  <a:pt x="1828752" y="942037"/>
                </a:cubicBezTo>
                <a:cubicBezTo>
                  <a:pt x="1830980" y="952220"/>
                  <a:pt x="1825465" y="950948"/>
                  <a:pt x="1820903" y="963676"/>
                </a:cubicBezTo>
                <a:cubicBezTo>
                  <a:pt x="1829071" y="971420"/>
                  <a:pt x="1844344" y="968768"/>
                  <a:pt x="1845617" y="987012"/>
                </a:cubicBezTo>
                <a:cubicBezTo>
                  <a:pt x="1855907" y="998363"/>
                  <a:pt x="1879455" y="989983"/>
                  <a:pt x="1882744" y="1011940"/>
                </a:cubicBezTo>
                <a:cubicBezTo>
                  <a:pt x="1858453" y="1016500"/>
                  <a:pt x="1830449" y="1026366"/>
                  <a:pt x="1818464" y="1012470"/>
                </a:cubicBezTo>
                <a:cubicBezTo>
                  <a:pt x="1810402" y="1025942"/>
                  <a:pt x="1817403" y="1064234"/>
                  <a:pt x="1827480" y="1079084"/>
                </a:cubicBezTo>
                <a:cubicBezTo>
                  <a:pt x="1829600" y="1094996"/>
                  <a:pt x="1816766" y="1101041"/>
                  <a:pt x="1823448" y="1120028"/>
                </a:cubicBezTo>
                <a:cubicBezTo>
                  <a:pt x="1827374" y="1132651"/>
                  <a:pt x="1846996" y="1121726"/>
                  <a:pt x="1859833" y="1120983"/>
                </a:cubicBezTo>
                <a:cubicBezTo>
                  <a:pt x="1871925" y="1126286"/>
                  <a:pt x="1885926" y="1128727"/>
                  <a:pt x="1895366" y="1138061"/>
                </a:cubicBezTo>
                <a:cubicBezTo>
                  <a:pt x="1902791" y="1131803"/>
                  <a:pt x="1916156" y="1129682"/>
                  <a:pt x="1920187" y="1121196"/>
                </a:cubicBezTo>
                <a:cubicBezTo>
                  <a:pt x="1910323" y="1080887"/>
                  <a:pt x="1937159" y="1065295"/>
                  <a:pt x="1948297" y="1039200"/>
                </a:cubicBezTo>
                <a:cubicBezTo>
                  <a:pt x="1969299" y="1041428"/>
                  <a:pt x="1984150" y="1052566"/>
                  <a:pt x="2003985" y="1056385"/>
                </a:cubicBezTo>
                <a:cubicBezTo>
                  <a:pt x="2017881" y="1054474"/>
                  <a:pt x="2008017" y="1036761"/>
                  <a:pt x="2024139" y="1036337"/>
                </a:cubicBezTo>
                <a:cubicBezTo>
                  <a:pt x="2024776" y="1026577"/>
                  <a:pt x="2026367" y="1017561"/>
                  <a:pt x="2022018" y="1004621"/>
                </a:cubicBezTo>
                <a:cubicBezTo>
                  <a:pt x="2034640" y="1004090"/>
                  <a:pt x="2034323" y="994968"/>
                  <a:pt x="2048325" y="995392"/>
                </a:cubicBezTo>
                <a:cubicBezTo>
                  <a:pt x="2054371" y="1003030"/>
                  <a:pt x="2061478" y="1009288"/>
                  <a:pt x="2062220" y="1024880"/>
                </a:cubicBezTo>
                <a:cubicBezTo>
                  <a:pt x="2071447" y="1034533"/>
                  <a:pt x="2086404" y="1035594"/>
                  <a:pt x="2097753" y="1041958"/>
                </a:cubicBezTo>
                <a:cubicBezTo>
                  <a:pt x="2101361" y="1053309"/>
                  <a:pt x="2107832" y="1060415"/>
                  <a:pt x="2114725" y="1066779"/>
                </a:cubicBezTo>
                <a:cubicBezTo>
                  <a:pt x="2122470" y="1114514"/>
                  <a:pt x="2103483" y="1144319"/>
                  <a:pt x="2083435" y="1173490"/>
                </a:cubicBezTo>
                <a:cubicBezTo>
                  <a:pt x="2094784" y="1204993"/>
                  <a:pt x="2106876" y="1235437"/>
                  <a:pt x="2111756" y="1276594"/>
                </a:cubicBezTo>
                <a:cubicBezTo>
                  <a:pt x="2102315" y="1291549"/>
                  <a:pt x="2095951" y="1308627"/>
                  <a:pt x="2084495" y="1322204"/>
                </a:cubicBezTo>
                <a:cubicBezTo>
                  <a:pt x="2087147" y="1336313"/>
                  <a:pt x="2092662" y="1352329"/>
                  <a:pt x="2083646" y="1358587"/>
                </a:cubicBezTo>
                <a:cubicBezTo>
                  <a:pt x="2068371" y="1362937"/>
                  <a:pt x="2071554" y="1339919"/>
                  <a:pt x="2062857" y="1334509"/>
                </a:cubicBezTo>
                <a:cubicBezTo>
                  <a:pt x="2048430" y="1343843"/>
                  <a:pt x="2031882" y="1351799"/>
                  <a:pt x="2020215" y="1363043"/>
                </a:cubicBezTo>
                <a:cubicBezTo>
                  <a:pt x="2022761" y="1375983"/>
                  <a:pt x="2025306" y="1388819"/>
                  <a:pt x="2027852" y="1401760"/>
                </a:cubicBezTo>
                <a:cubicBezTo>
                  <a:pt x="2038672" y="1407382"/>
                  <a:pt x="2059461" y="1398048"/>
                  <a:pt x="2075053" y="1396561"/>
                </a:cubicBezTo>
                <a:cubicBezTo>
                  <a:pt x="2080464" y="1400274"/>
                  <a:pt x="2082161" y="1409397"/>
                  <a:pt x="2083541" y="1419050"/>
                </a:cubicBezTo>
                <a:cubicBezTo>
                  <a:pt x="2103057" y="1433475"/>
                  <a:pt x="2108680" y="1468373"/>
                  <a:pt x="2128197" y="1482693"/>
                </a:cubicBezTo>
                <a:cubicBezTo>
                  <a:pt x="2134031" y="1494468"/>
                  <a:pt x="2116423" y="1490543"/>
                  <a:pt x="2119605" y="1500513"/>
                </a:cubicBezTo>
                <a:cubicBezTo>
                  <a:pt x="2121091" y="1508258"/>
                  <a:pt x="2122681" y="1516001"/>
                  <a:pt x="2124166" y="1523743"/>
                </a:cubicBezTo>
                <a:cubicBezTo>
                  <a:pt x="2128143" y="1532866"/>
                  <a:pt x="2134932" y="1537772"/>
                  <a:pt x="2142543" y="1541445"/>
                </a:cubicBezTo>
                <a:lnTo>
                  <a:pt x="2148957" y="1544280"/>
                </a:lnTo>
                <a:lnTo>
                  <a:pt x="2148957" y="2878208"/>
                </a:lnTo>
                <a:lnTo>
                  <a:pt x="2137107" y="2880528"/>
                </a:lnTo>
                <a:cubicBezTo>
                  <a:pt x="2120559" y="2880635"/>
                  <a:pt x="2133501" y="2900470"/>
                  <a:pt x="2116848" y="2900576"/>
                </a:cubicBezTo>
                <a:cubicBezTo>
                  <a:pt x="2103483" y="2894636"/>
                  <a:pt x="2110695" y="2869073"/>
                  <a:pt x="2102315" y="2847116"/>
                </a:cubicBezTo>
                <a:cubicBezTo>
                  <a:pt x="2100511" y="2831416"/>
                  <a:pt x="2082374" y="2840115"/>
                  <a:pt x="2078342" y="2827704"/>
                </a:cubicBezTo>
                <a:cubicBezTo>
                  <a:pt x="2076327" y="2817415"/>
                  <a:pt x="2072508" y="2805854"/>
                  <a:pt x="2076857" y="2799807"/>
                </a:cubicBezTo>
                <a:cubicBezTo>
                  <a:pt x="2069645" y="2782199"/>
                  <a:pt x="2052991" y="2778592"/>
                  <a:pt x="2042172" y="2766395"/>
                </a:cubicBezTo>
                <a:cubicBezTo>
                  <a:pt x="2042702" y="2756635"/>
                  <a:pt x="2044187" y="2747619"/>
                  <a:pt x="2039944" y="2734572"/>
                </a:cubicBezTo>
                <a:cubicBezTo>
                  <a:pt x="2034853" y="2727253"/>
                  <a:pt x="2026154" y="2725025"/>
                  <a:pt x="2014380" y="2727571"/>
                </a:cubicBezTo>
                <a:cubicBezTo>
                  <a:pt x="2008971" y="2720570"/>
                  <a:pt x="2002076" y="2715903"/>
                  <a:pt x="1995075" y="2711236"/>
                </a:cubicBezTo>
                <a:cubicBezTo>
                  <a:pt x="1969617" y="2706356"/>
                  <a:pt x="1956359" y="2732451"/>
                  <a:pt x="1938538" y="2730436"/>
                </a:cubicBezTo>
                <a:cubicBezTo>
                  <a:pt x="1929097" y="2722480"/>
                  <a:pt x="1927189" y="2697870"/>
                  <a:pt x="1934719" y="2690975"/>
                </a:cubicBezTo>
                <a:cubicBezTo>
                  <a:pt x="1939916" y="2689914"/>
                  <a:pt x="1945009" y="2688960"/>
                  <a:pt x="1950208" y="2687899"/>
                </a:cubicBezTo>
                <a:cubicBezTo>
                  <a:pt x="1964844" y="2684399"/>
                  <a:pt x="1965906" y="2701265"/>
                  <a:pt x="1974073" y="2707312"/>
                </a:cubicBezTo>
                <a:cubicBezTo>
                  <a:pt x="1998788" y="2678989"/>
                  <a:pt x="1956888" y="2641969"/>
                  <a:pt x="1948085" y="2615876"/>
                </a:cubicBezTo>
                <a:cubicBezTo>
                  <a:pt x="1942039" y="2604419"/>
                  <a:pt x="1956677" y="2602828"/>
                  <a:pt x="1960496" y="2597313"/>
                </a:cubicBezTo>
                <a:cubicBezTo>
                  <a:pt x="1963996" y="2592221"/>
                  <a:pt x="1961237" y="2577583"/>
                  <a:pt x="1973012" y="2578750"/>
                </a:cubicBezTo>
                <a:cubicBezTo>
                  <a:pt x="1977361" y="2564854"/>
                  <a:pt x="1988606" y="2555626"/>
                  <a:pt x="1998681" y="2545549"/>
                </a:cubicBezTo>
                <a:cubicBezTo>
                  <a:pt x="2003774" y="2534411"/>
                  <a:pt x="2000485" y="2517652"/>
                  <a:pt x="2016608" y="2513940"/>
                </a:cubicBezTo>
                <a:cubicBezTo>
                  <a:pt x="2014912" y="2495588"/>
                  <a:pt x="2016820" y="2487103"/>
                  <a:pt x="2008228" y="2471298"/>
                </a:cubicBezTo>
                <a:cubicBezTo>
                  <a:pt x="1989984" y="2461645"/>
                  <a:pt x="1976194" y="2445628"/>
                  <a:pt x="1954131" y="2441702"/>
                </a:cubicBezTo>
                <a:cubicBezTo>
                  <a:pt x="1947556" y="2428125"/>
                  <a:pt x="1930901" y="2429505"/>
                  <a:pt x="1921672" y="2419959"/>
                </a:cubicBezTo>
                <a:cubicBezTo>
                  <a:pt x="1914036" y="2426004"/>
                  <a:pt x="1911384" y="2435444"/>
                  <a:pt x="1901518" y="2440006"/>
                </a:cubicBezTo>
                <a:cubicBezTo>
                  <a:pt x="1913610" y="2451992"/>
                  <a:pt x="1919657" y="2473101"/>
                  <a:pt x="1930795" y="2486573"/>
                </a:cubicBezTo>
                <a:cubicBezTo>
                  <a:pt x="1946917" y="2475116"/>
                  <a:pt x="1969617" y="2468434"/>
                  <a:pt x="1988923" y="2475116"/>
                </a:cubicBezTo>
                <a:cubicBezTo>
                  <a:pt x="1989347" y="2489966"/>
                  <a:pt x="1976514" y="2495907"/>
                  <a:pt x="1984891" y="2516166"/>
                </a:cubicBezTo>
                <a:cubicBezTo>
                  <a:pt x="1978633" y="2524228"/>
                  <a:pt x="1967284" y="2529001"/>
                  <a:pt x="1965481" y="2540033"/>
                </a:cubicBezTo>
                <a:cubicBezTo>
                  <a:pt x="1956783" y="2543109"/>
                  <a:pt x="1950524" y="2542367"/>
                  <a:pt x="1945326" y="2540033"/>
                </a:cubicBezTo>
                <a:cubicBezTo>
                  <a:pt x="1931008" y="2554990"/>
                  <a:pt x="1924961" y="2575568"/>
                  <a:pt x="1924961" y="2600283"/>
                </a:cubicBezTo>
                <a:cubicBezTo>
                  <a:pt x="1909367" y="2606647"/>
                  <a:pt x="1897064" y="2615133"/>
                  <a:pt x="1890063" y="2627225"/>
                </a:cubicBezTo>
                <a:cubicBezTo>
                  <a:pt x="1873303" y="2627225"/>
                  <a:pt x="1858770" y="2638894"/>
                  <a:pt x="1851345" y="2634863"/>
                </a:cubicBezTo>
                <a:cubicBezTo>
                  <a:pt x="1832784" y="2637515"/>
                  <a:pt x="1827797" y="2619906"/>
                  <a:pt x="1805733" y="2627756"/>
                </a:cubicBezTo>
                <a:cubicBezTo>
                  <a:pt x="1759168" y="2597950"/>
                  <a:pt x="1683113" y="2566764"/>
                  <a:pt x="1696266" y="2480313"/>
                </a:cubicBezTo>
                <a:cubicBezTo>
                  <a:pt x="1691917" y="2458357"/>
                  <a:pt x="1687675" y="2436398"/>
                  <a:pt x="1683326" y="2414442"/>
                </a:cubicBezTo>
                <a:cubicBezTo>
                  <a:pt x="1695525" y="2397576"/>
                  <a:pt x="1727558" y="2398744"/>
                  <a:pt x="1742196" y="2406912"/>
                </a:cubicBezTo>
                <a:cubicBezTo>
                  <a:pt x="1767548" y="2395881"/>
                  <a:pt x="1769139" y="2368936"/>
                  <a:pt x="1774123" y="2344328"/>
                </a:cubicBezTo>
                <a:cubicBezTo>
                  <a:pt x="1768397" y="2327780"/>
                  <a:pt x="1742303" y="2341676"/>
                  <a:pt x="1728513" y="2337220"/>
                </a:cubicBezTo>
                <a:cubicBezTo>
                  <a:pt x="1720770" y="2342100"/>
                  <a:pt x="1725543" y="2355466"/>
                  <a:pt x="1721405" y="2362678"/>
                </a:cubicBezTo>
                <a:cubicBezTo>
                  <a:pt x="1709313" y="2367451"/>
                  <a:pt x="1702844" y="2363632"/>
                  <a:pt x="1693508" y="2364163"/>
                </a:cubicBezTo>
                <a:cubicBezTo>
                  <a:pt x="1692023" y="2358117"/>
                  <a:pt x="1692447" y="2348995"/>
                  <a:pt x="1686613" y="2349420"/>
                </a:cubicBezTo>
                <a:cubicBezTo>
                  <a:pt x="1683220" y="2335948"/>
                  <a:pt x="1697221" y="2334144"/>
                  <a:pt x="1697540" y="2323113"/>
                </a:cubicBezTo>
                <a:cubicBezTo>
                  <a:pt x="1689159" y="2287155"/>
                  <a:pt x="1695312" y="2261167"/>
                  <a:pt x="1732651" y="2255863"/>
                </a:cubicBezTo>
                <a:cubicBezTo>
                  <a:pt x="1736999" y="2249816"/>
                  <a:pt x="1733180" y="2238254"/>
                  <a:pt x="1731165" y="2227966"/>
                </a:cubicBezTo>
                <a:cubicBezTo>
                  <a:pt x="1726285" y="2220222"/>
                  <a:pt x="1712919" y="2225102"/>
                  <a:pt x="1705707" y="2220965"/>
                </a:cubicBezTo>
                <a:cubicBezTo>
                  <a:pt x="1700722" y="2216616"/>
                  <a:pt x="1699131" y="2207493"/>
                  <a:pt x="1694145" y="2203143"/>
                </a:cubicBezTo>
                <a:cubicBezTo>
                  <a:pt x="1673354" y="2184158"/>
                  <a:pt x="1645350" y="2175672"/>
                  <a:pt x="1618409" y="2165806"/>
                </a:cubicBezTo>
                <a:cubicBezTo>
                  <a:pt x="1616393" y="2153714"/>
                  <a:pt x="1610028" y="2148199"/>
                  <a:pt x="1605363" y="2140243"/>
                </a:cubicBezTo>
                <a:cubicBezTo>
                  <a:pt x="1593482" y="2147880"/>
                  <a:pt x="1595497" y="2164958"/>
                  <a:pt x="1588283" y="2175778"/>
                </a:cubicBezTo>
                <a:cubicBezTo>
                  <a:pt x="1565691" y="2184051"/>
                  <a:pt x="1542566" y="2192112"/>
                  <a:pt x="1530156" y="2207282"/>
                </a:cubicBezTo>
                <a:cubicBezTo>
                  <a:pt x="1508199" y="2211629"/>
                  <a:pt x="1486241" y="2215872"/>
                  <a:pt x="1464285" y="2220222"/>
                </a:cubicBezTo>
                <a:cubicBezTo>
                  <a:pt x="1452510" y="2224465"/>
                  <a:pt x="1451449" y="2212585"/>
                  <a:pt x="1445722" y="2207812"/>
                </a:cubicBezTo>
                <a:cubicBezTo>
                  <a:pt x="1432780" y="2212055"/>
                  <a:pt x="1423765" y="2210569"/>
                  <a:pt x="1414005" y="2210038"/>
                </a:cubicBezTo>
                <a:cubicBezTo>
                  <a:pt x="1405943" y="2178641"/>
                  <a:pt x="1405096" y="2136531"/>
                  <a:pt x="1387913" y="2118604"/>
                </a:cubicBezTo>
                <a:cubicBezTo>
                  <a:pt x="1377623" y="2137379"/>
                  <a:pt x="1377727" y="2163260"/>
                  <a:pt x="1354499" y="2173444"/>
                </a:cubicBezTo>
                <a:cubicBezTo>
                  <a:pt x="1362772" y="2195718"/>
                  <a:pt x="1350680" y="2204523"/>
                  <a:pt x="1342724" y="2215979"/>
                </a:cubicBezTo>
                <a:cubicBezTo>
                  <a:pt x="1348345" y="2231042"/>
                  <a:pt x="1361500" y="2234755"/>
                  <a:pt x="1365848" y="2251620"/>
                </a:cubicBezTo>
                <a:cubicBezTo>
                  <a:pt x="1360544" y="2260000"/>
                  <a:pt x="1350361" y="2253423"/>
                  <a:pt x="1348028" y="2243028"/>
                </a:cubicBezTo>
                <a:cubicBezTo>
                  <a:pt x="1334451" y="2246634"/>
                  <a:pt x="1324267" y="2244937"/>
                  <a:pt x="1318646" y="2236770"/>
                </a:cubicBezTo>
                <a:cubicBezTo>
                  <a:pt x="1308463" y="2208660"/>
                  <a:pt x="1344527" y="2211525"/>
                  <a:pt x="1331905" y="2181824"/>
                </a:cubicBezTo>
                <a:cubicBezTo>
                  <a:pt x="1338588" y="2177261"/>
                  <a:pt x="1344846" y="2172594"/>
                  <a:pt x="1353649" y="2169519"/>
                </a:cubicBezTo>
                <a:cubicBezTo>
                  <a:pt x="1346437" y="2153396"/>
                  <a:pt x="1358211" y="2150108"/>
                  <a:pt x="1359909" y="2140137"/>
                </a:cubicBezTo>
                <a:cubicBezTo>
                  <a:pt x="1342300" y="2136318"/>
                  <a:pt x="1314614" y="2147562"/>
                  <a:pt x="1299551" y="2139924"/>
                </a:cubicBezTo>
                <a:cubicBezTo>
                  <a:pt x="1265078" y="2158276"/>
                  <a:pt x="1272291" y="2204630"/>
                  <a:pt x="1244287" y="2227223"/>
                </a:cubicBezTo>
                <a:cubicBezTo>
                  <a:pt x="1222331" y="2231571"/>
                  <a:pt x="1200374" y="2235920"/>
                  <a:pt x="1178416" y="2240163"/>
                </a:cubicBezTo>
                <a:cubicBezTo>
                  <a:pt x="1172052" y="2231147"/>
                  <a:pt x="1165158" y="2223086"/>
                  <a:pt x="1157625" y="2216085"/>
                </a:cubicBezTo>
                <a:cubicBezTo>
                  <a:pt x="1143837" y="2214918"/>
                  <a:pt x="1131851" y="2210993"/>
                  <a:pt x="1125909" y="2198159"/>
                </a:cubicBezTo>
                <a:cubicBezTo>
                  <a:pt x="1107241" y="2195931"/>
                  <a:pt x="1091967" y="2188718"/>
                  <a:pt x="1074890" y="2184051"/>
                </a:cubicBezTo>
                <a:cubicBezTo>
                  <a:pt x="1069691" y="2158487"/>
                  <a:pt x="1069267" y="2125710"/>
                  <a:pt x="1037870" y="2139076"/>
                </a:cubicBezTo>
                <a:cubicBezTo>
                  <a:pt x="1043490" y="2121574"/>
                  <a:pt x="1048478" y="2103541"/>
                  <a:pt x="1055795" y="2087312"/>
                </a:cubicBezTo>
                <a:cubicBezTo>
                  <a:pt x="1051765" y="2060263"/>
                  <a:pt x="1042005" y="2049444"/>
                  <a:pt x="1043596" y="2025260"/>
                </a:cubicBezTo>
                <a:cubicBezTo>
                  <a:pt x="1032778" y="2027275"/>
                  <a:pt x="1033521" y="2020274"/>
                  <a:pt x="1028111" y="2028336"/>
                </a:cubicBezTo>
                <a:cubicBezTo>
                  <a:pt x="1025139" y="2032684"/>
                  <a:pt x="1029915" y="2039898"/>
                  <a:pt x="1027263" y="2044671"/>
                </a:cubicBezTo>
                <a:cubicBezTo>
                  <a:pt x="1022170" y="2053475"/>
                  <a:pt x="1008593" y="2060900"/>
                  <a:pt x="1012412" y="2071719"/>
                </a:cubicBezTo>
                <a:cubicBezTo>
                  <a:pt x="1002972" y="2074159"/>
                  <a:pt x="999259" y="2068006"/>
                  <a:pt x="991621" y="2067795"/>
                </a:cubicBezTo>
                <a:cubicBezTo>
                  <a:pt x="979105" y="2068325"/>
                  <a:pt x="982605" y="2079674"/>
                  <a:pt x="979105" y="2086358"/>
                </a:cubicBezTo>
                <a:cubicBezTo>
                  <a:pt x="955345" y="2086039"/>
                  <a:pt x="953117" y="2100252"/>
                  <a:pt x="943463" y="2109482"/>
                </a:cubicBezTo>
                <a:cubicBezTo>
                  <a:pt x="930311" y="2112345"/>
                  <a:pt x="916627" y="2116059"/>
                  <a:pt x="911004" y="2107784"/>
                </a:cubicBezTo>
                <a:cubicBezTo>
                  <a:pt x="903474" y="2112557"/>
                  <a:pt x="899018" y="2126666"/>
                  <a:pt x="889261" y="2120089"/>
                </a:cubicBezTo>
                <a:cubicBezTo>
                  <a:pt x="880349" y="2114361"/>
                  <a:pt x="885337" y="2106086"/>
                  <a:pt x="884698" y="2096859"/>
                </a:cubicBezTo>
                <a:cubicBezTo>
                  <a:pt x="866880" y="2092510"/>
                  <a:pt x="862105" y="2086463"/>
                  <a:pt x="849906" y="2063445"/>
                </a:cubicBezTo>
                <a:cubicBezTo>
                  <a:pt x="844709" y="2053475"/>
                  <a:pt x="836860" y="2040852"/>
                  <a:pt x="836860" y="2037883"/>
                </a:cubicBezTo>
                <a:cubicBezTo>
                  <a:pt x="836966" y="2028229"/>
                  <a:pt x="838664" y="2034275"/>
                  <a:pt x="843118" y="2028653"/>
                </a:cubicBezTo>
                <a:cubicBezTo>
                  <a:pt x="858499" y="2008712"/>
                  <a:pt x="824344" y="2012001"/>
                  <a:pt x="819251" y="1989088"/>
                </a:cubicBezTo>
                <a:cubicBezTo>
                  <a:pt x="818827" y="1970844"/>
                  <a:pt x="836118" y="1964584"/>
                  <a:pt x="839512" y="1948886"/>
                </a:cubicBezTo>
                <a:cubicBezTo>
                  <a:pt x="831875" y="1930005"/>
                  <a:pt x="817130" y="1919187"/>
                  <a:pt x="821161" y="1896168"/>
                </a:cubicBezTo>
                <a:cubicBezTo>
                  <a:pt x="809176" y="1885667"/>
                  <a:pt x="792945" y="1881424"/>
                  <a:pt x="783294" y="1867423"/>
                </a:cubicBezTo>
                <a:cubicBezTo>
                  <a:pt x="794855" y="1857239"/>
                  <a:pt x="808326" y="1848434"/>
                  <a:pt x="812887" y="1833479"/>
                </a:cubicBezTo>
                <a:cubicBezTo>
                  <a:pt x="800901" y="1786276"/>
                  <a:pt x="798462" y="1724754"/>
                  <a:pt x="776927" y="1691658"/>
                </a:cubicBezTo>
                <a:cubicBezTo>
                  <a:pt x="761761" y="1687627"/>
                  <a:pt x="709148" y="1706297"/>
                  <a:pt x="696419" y="1691446"/>
                </a:cubicBezTo>
                <a:cubicBezTo>
                  <a:pt x="693554" y="1688051"/>
                  <a:pt x="691221" y="1682006"/>
                  <a:pt x="686343" y="1681369"/>
                </a:cubicBezTo>
                <a:cubicBezTo>
                  <a:pt x="682948" y="1669808"/>
                  <a:pt x="695783" y="1663867"/>
                  <a:pt x="685598" y="1657396"/>
                </a:cubicBezTo>
                <a:cubicBezTo>
                  <a:pt x="674462" y="1649229"/>
                  <a:pt x="668415" y="1662595"/>
                  <a:pt x="658444" y="1662700"/>
                </a:cubicBezTo>
                <a:cubicBezTo>
                  <a:pt x="641155" y="1662806"/>
                  <a:pt x="632775" y="1647321"/>
                  <a:pt x="618242" y="1642441"/>
                </a:cubicBezTo>
                <a:cubicBezTo>
                  <a:pt x="614212" y="1625150"/>
                  <a:pt x="605726" y="1614331"/>
                  <a:pt x="595119" y="1606799"/>
                </a:cubicBezTo>
                <a:cubicBezTo>
                  <a:pt x="592997" y="1588131"/>
                  <a:pt x="587481" y="1574659"/>
                  <a:pt x="582072" y="1561082"/>
                </a:cubicBezTo>
                <a:cubicBezTo>
                  <a:pt x="577192" y="1551642"/>
                  <a:pt x="567115" y="1550051"/>
                  <a:pt x="552690" y="1554824"/>
                </a:cubicBezTo>
                <a:cubicBezTo>
                  <a:pt x="542824" y="1534457"/>
                  <a:pt x="519490" y="1534140"/>
                  <a:pt x="518003" y="1501256"/>
                </a:cubicBezTo>
                <a:cubicBezTo>
                  <a:pt x="515247" y="1484921"/>
                  <a:pt x="529354" y="1479724"/>
                  <a:pt x="526702" y="1463389"/>
                </a:cubicBezTo>
                <a:cubicBezTo>
                  <a:pt x="500183" y="1445674"/>
                  <a:pt x="449374" y="1444508"/>
                  <a:pt x="409808" y="1462222"/>
                </a:cubicBezTo>
                <a:cubicBezTo>
                  <a:pt x="405778" y="1474103"/>
                  <a:pt x="409808" y="1491392"/>
                  <a:pt x="405778" y="1503272"/>
                </a:cubicBezTo>
                <a:cubicBezTo>
                  <a:pt x="379472" y="1497437"/>
                  <a:pt x="359742" y="1481845"/>
                  <a:pt x="344785" y="1458933"/>
                </a:cubicBezTo>
                <a:cubicBezTo>
                  <a:pt x="328874" y="1460630"/>
                  <a:pt x="343196" y="1482482"/>
                  <a:pt x="325374" y="1482800"/>
                </a:cubicBezTo>
                <a:cubicBezTo>
                  <a:pt x="321450" y="1469329"/>
                  <a:pt x="313919" y="1464025"/>
                  <a:pt x="333223" y="1461161"/>
                </a:cubicBezTo>
                <a:cubicBezTo>
                  <a:pt x="327813" y="1443871"/>
                  <a:pt x="329617" y="1428914"/>
                  <a:pt x="324737" y="1418520"/>
                </a:cubicBezTo>
                <a:cubicBezTo>
                  <a:pt x="319753" y="1407806"/>
                  <a:pt x="309889" y="1401654"/>
                  <a:pt x="300129" y="1395183"/>
                </a:cubicBezTo>
                <a:cubicBezTo>
                  <a:pt x="297371" y="1393379"/>
                  <a:pt x="286763" y="1393379"/>
                  <a:pt x="283051" y="1390516"/>
                </a:cubicBezTo>
                <a:cubicBezTo>
                  <a:pt x="279127" y="1387440"/>
                  <a:pt x="280294" y="1378318"/>
                  <a:pt x="273080" y="1380439"/>
                </a:cubicBezTo>
                <a:cubicBezTo>
                  <a:pt x="251758" y="1381817"/>
                  <a:pt x="247835" y="1394866"/>
                  <a:pt x="246668" y="1409821"/>
                </a:cubicBezTo>
                <a:cubicBezTo>
                  <a:pt x="235954" y="1409079"/>
                  <a:pt x="235425" y="1393168"/>
                  <a:pt x="226620" y="1389668"/>
                </a:cubicBezTo>
                <a:cubicBezTo>
                  <a:pt x="213680" y="1392214"/>
                  <a:pt x="200844" y="1394759"/>
                  <a:pt x="187904" y="1397305"/>
                </a:cubicBezTo>
                <a:cubicBezTo>
                  <a:pt x="181009" y="1390940"/>
                  <a:pt x="174538" y="1383728"/>
                  <a:pt x="170930" y="1372483"/>
                </a:cubicBezTo>
                <a:cubicBezTo>
                  <a:pt x="144413" y="1371953"/>
                  <a:pt x="120970" y="1366756"/>
                  <a:pt x="115349" y="1335146"/>
                </a:cubicBezTo>
                <a:cubicBezTo>
                  <a:pt x="112697" y="1322417"/>
                  <a:pt x="96999" y="1329206"/>
                  <a:pt x="95301" y="1314992"/>
                </a:cubicBezTo>
                <a:cubicBezTo>
                  <a:pt x="91271" y="1307567"/>
                  <a:pt x="75465" y="1317750"/>
                  <a:pt x="76738" y="1302580"/>
                </a:cubicBezTo>
                <a:cubicBezTo>
                  <a:pt x="84376" y="1292610"/>
                  <a:pt x="96468" y="1306506"/>
                  <a:pt x="112380" y="1299611"/>
                </a:cubicBezTo>
                <a:cubicBezTo>
                  <a:pt x="148550" y="1279139"/>
                  <a:pt x="186313" y="1259622"/>
                  <a:pt x="183872" y="1213162"/>
                </a:cubicBezTo>
                <a:cubicBezTo>
                  <a:pt x="190767" y="1207751"/>
                  <a:pt x="199147" y="1203191"/>
                  <a:pt x="200207" y="1193855"/>
                </a:cubicBezTo>
                <a:cubicBezTo>
                  <a:pt x="207102" y="1191947"/>
                  <a:pt x="209330" y="1196933"/>
                  <a:pt x="216436" y="1194705"/>
                </a:cubicBezTo>
                <a:cubicBezTo>
                  <a:pt x="224074" y="1192053"/>
                  <a:pt x="222166" y="1182824"/>
                  <a:pt x="225029" y="1176883"/>
                </a:cubicBezTo>
                <a:cubicBezTo>
                  <a:pt x="224285" y="1159700"/>
                  <a:pt x="206361" y="1167869"/>
                  <a:pt x="204238" y="1152805"/>
                </a:cubicBezTo>
                <a:cubicBezTo>
                  <a:pt x="211239" y="1141774"/>
                  <a:pt x="213997" y="1127984"/>
                  <a:pt x="230650" y="1123423"/>
                </a:cubicBezTo>
                <a:cubicBezTo>
                  <a:pt x="222377" y="1101148"/>
                  <a:pt x="234364" y="1092344"/>
                  <a:pt x="242426" y="1080887"/>
                </a:cubicBezTo>
                <a:cubicBezTo>
                  <a:pt x="238712" y="1078024"/>
                  <a:pt x="236484" y="1072931"/>
                  <a:pt x="235531" y="1066143"/>
                </a:cubicBezTo>
                <a:cubicBezTo>
                  <a:pt x="226409" y="1059673"/>
                  <a:pt x="213784" y="1058400"/>
                  <a:pt x="198299" y="1061369"/>
                </a:cubicBezTo>
                <a:cubicBezTo>
                  <a:pt x="182600" y="1058082"/>
                  <a:pt x="170402" y="1049490"/>
                  <a:pt x="151839" y="1050338"/>
                </a:cubicBezTo>
                <a:cubicBezTo>
                  <a:pt x="146111" y="1043869"/>
                  <a:pt x="143246" y="1033048"/>
                  <a:pt x="138792" y="1024775"/>
                </a:cubicBezTo>
                <a:cubicBezTo>
                  <a:pt x="122562" y="1028805"/>
                  <a:pt x="112486" y="1023714"/>
                  <a:pt x="98484" y="1024562"/>
                </a:cubicBezTo>
                <a:cubicBezTo>
                  <a:pt x="94664" y="1010773"/>
                  <a:pt x="113652" y="1012364"/>
                  <a:pt x="118638" y="1004514"/>
                </a:cubicBezTo>
                <a:cubicBezTo>
                  <a:pt x="126061" y="999424"/>
                  <a:pt x="127759" y="990514"/>
                  <a:pt x="139534" y="988286"/>
                </a:cubicBezTo>
                <a:cubicBezTo>
                  <a:pt x="150884" y="979056"/>
                  <a:pt x="153854" y="964206"/>
                  <a:pt x="165204" y="955085"/>
                </a:cubicBezTo>
                <a:cubicBezTo>
                  <a:pt x="158627" y="937263"/>
                  <a:pt x="170826" y="931960"/>
                  <a:pt x="174645" y="921034"/>
                </a:cubicBezTo>
                <a:cubicBezTo>
                  <a:pt x="168174" y="904382"/>
                  <a:pt x="175280" y="896744"/>
                  <a:pt x="170930" y="881469"/>
                </a:cubicBezTo>
                <a:cubicBezTo>
                  <a:pt x="178886" y="874468"/>
                  <a:pt x="191617" y="870755"/>
                  <a:pt x="199677" y="863756"/>
                </a:cubicBezTo>
                <a:cubicBezTo>
                  <a:pt x="193843" y="848692"/>
                  <a:pt x="198934" y="840950"/>
                  <a:pt x="196601" y="828114"/>
                </a:cubicBezTo>
                <a:cubicBezTo>
                  <a:pt x="213891" y="816128"/>
                  <a:pt x="213256" y="792155"/>
                  <a:pt x="245500" y="790353"/>
                </a:cubicBezTo>
                <a:cubicBezTo>
                  <a:pt x="257275" y="787064"/>
                  <a:pt x="248259" y="769879"/>
                  <a:pt x="265761" y="770305"/>
                </a:cubicBezTo>
                <a:cubicBezTo>
                  <a:pt x="266715" y="785473"/>
                  <a:pt x="271700" y="794807"/>
                  <a:pt x="279551" y="799793"/>
                </a:cubicBezTo>
                <a:cubicBezTo>
                  <a:pt x="294932" y="798839"/>
                  <a:pt x="290476" y="774442"/>
                  <a:pt x="304372" y="782821"/>
                </a:cubicBezTo>
                <a:cubicBezTo>
                  <a:pt x="305750" y="792474"/>
                  <a:pt x="307448" y="801597"/>
                  <a:pt x="312858" y="805308"/>
                </a:cubicBezTo>
                <a:cubicBezTo>
                  <a:pt x="332058" y="815068"/>
                  <a:pt x="345528" y="833418"/>
                  <a:pt x="364620" y="843389"/>
                </a:cubicBezTo>
                <a:cubicBezTo>
                  <a:pt x="355286" y="853890"/>
                  <a:pt x="354758" y="870438"/>
                  <a:pt x="348180" y="882849"/>
                </a:cubicBezTo>
                <a:cubicBezTo>
                  <a:pt x="357197" y="886243"/>
                  <a:pt x="362075" y="901411"/>
                  <a:pt x="372895" y="906184"/>
                </a:cubicBezTo>
                <a:cubicBezTo>
                  <a:pt x="377138" y="908094"/>
                  <a:pt x="381487" y="905549"/>
                  <a:pt x="385306" y="907775"/>
                </a:cubicBezTo>
                <a:cubicBezTo>
                  <a:pt x="388276" y="909579"/>
                  <a:pt x="388381" y="916898"/>
                  <a:pt x="391458" y="918702"/>
                </a:cubicBezTo>
                <a:cubicBezTo>
                  <a:pt x="394958" y="920717"/>
                  <a:pt x="400792" y="917641"/>
                  <a:pt x="403870" y="920293"/>
                </a:cubicBezTo>
                <a:cubicBezTo>
                  <a:pt x="406202" y="922308"/>
                  <a:pt x="404292" y="929414"/>
                  <a:pt x="406202" y="931960"/>
                </a:cubicBezTo>
                <a:cubicBezTo>
                  <a:pt x="408641" y="935355"/>
                  <a:pt x="421583" y="939598"/>
                  <a:pt x="425507" y="948296"/>
                </a:cubicBezTo>
                <a:cubicBezTo>
                  <a:pt x="428159" y="954448"/>
                  <a:pt x="427948" y="966434"/>
                  <a:pt x="430811" y="975450"/>
                </a:cubicBezTo>
                <a:cubicBezTo>
                  <a:pt x="417870" y="985845"/>
                  <a:pt x="412884" y="1001545"/>
                  <a:pt x="402066" y="1013318"/>
                </a:cubicBezTo>
                <a:cubicBezTo>
                  <a:pt x="403763" y="1022441"/>
                  <a:pt x="410976" y="1023395"/>
                  <a:pt x="410552" y="1035807"/>
                </a:cubicBezTo>
                <a:cubicBezTo>
                  <a:pt x="429537" y="1059248"/>
                  <a:pt x="478014" y="1038776"/>
                  <a:pt x="502622" y="1053944"/>
                </a:cubicBezTo>
                <a:cubicBezTo>
                  <a:pt x="512912" y="1051929"/>
                  <a:pt x="523307" y="1049914"/>
                  <a:pt x="533597" y="1047899"/>
                </a:cubicBezTo>
                <a:cubicBezTo>
                  <a:pt x="552160" y="1032305"/>
                  <a:pt x="576557" y="1020638"/>
                  <a:pt x="611878" y="1016395"/>
                </a:cubicBezTo>
                <a:cubicBezTo>
                  <a:pt x="635002" y="999424"/>
                  <a:pt x="646035" y="974283"/>
                  <a:pt x="654733" y="947660"/>
                </a:cubicBezTo>
                <a:cubicBezTo>
                  <a:pt x="640201" y="937582"/>
                  <a:pt x="625668" y="927505"/>
                  <a:pt x="602863" y="929733"/>
                </a:cubicBezTo>
                <a:cubicBezTo>
                  <a:pt x="595330" y="917535"/>
                  <a:pt x="578466" y="919232"/>
                  <a:pt x="573586" y="903321"/>
                </a:cubicBezTo>
                <a:cubicBezTo>
                  <a:pt x="555766" y="904806"/>
                  <a:pt x="544522" y="896426"/>
                  <a:pt x="531051" y="891653"/>
                </a:cubicBezTo>
                <a:cubicBezTo>
                  <a:pt x="512806" y="898441"/>
                  <a:pt x="495304" y="905760"/>
                  <a:pt x="483742" y="917004"/>
                </a:cubicBezTo>
                <a:cubicBezTo>
                  <a:pt x="472497" y="905336"/>
                  <a:pt x="451389" y="908518"/>
                  <a:pt x="436645" y="902154"/>
                </a:cubicBezTo>
                <a:cubicBezTo>
                  <a:pt x="434206" y="890379"/>
                  <a:pt x="455421" y="894516"/>
                  <a:pt x="452875" y="882849"/>
                </a:cubicBezTo>
                <a:cubicBezTo>
                  <a:pt x="445661" y="868740"/>
                  <a:pt x="440251" y="866725"/>
                  <a:pt x="442161" y="848692"/>
                </a:cubicBezTo>
                <a:cubicBezTo>
                  <a:pt x="423492" y="834796"/>
                  <a:pt x="397292" y="832251"/>
                  <a:pt x="373319" y="825993"/>
                </a:cubicBezTo>
                <a:cubicBezTo>
                  <a:pt x="363879" y="817613"/>
                  <a:pt x="365576" y="802763"/>
                  <a:pt x="361759" y="788018"/>
                </a:cubicBezTo>
                <a:cubicBezTo>
                  <a:pt x="358575" y="775609"/>
                  <a:pt x="350408" y="759591"/>
                  <a:pt x="352634" y="741558"/>
                </a:cubicBezTo>
                <a:cubicBezTo>
                  <a:pt x="353378" y="725223"/>
                  <a:pt x="367063" y="717587"/>
                  <a:pt x="359742" y="695948"/>
                </a:cubicBezTo>
                <a:cubicBezTo>
                  <a:pt x="364515" y="684597"/>
                  <a:pt x="374486" y="676748"/>
                  <a:pt x="373001" y="661154"/>
                </a:cubicBezTo>
                <a:cubicBezTo>
                  <a:pt x="387639" y="650866"/>
                  <a:pt x="397927" y="637607"/>
                  <a:pt x="405565" y="622545"/>
                </a:cubicBezTo>
                <a:cubicBezTo>
                  <a:pt x="431023" y="616074"/>
                  <a:pt x="432084" y="593268"/>
                  <a:pt x="459133" y="587858"/>
                </a:cubicBezTo>
                <a:cubicBezTo>
                  <a:pt x="470165" y="571735"/>
                  <a:pt x="495410" y="565158"/>
                  <a:pt x="503366" y="547021"/>
                </a:cubicBezTo>
                <a:cubicBezTo>
                  <a:pt x="515775" y="547444"/>
                  <a:pt x="513549" y="538111"/>
                  <a:pt x="525854" y="538535"/>
                </a:cubicBezTo>
                <a:cubicBezTo>
                  <a:pt x="532111" y="532594"/>
                  <a:pt x="536990" y="525806"/>
                  <a:pt x="542188" y="519228"/>
                </a:cubicBezTo>
                <a:cubicBezTo>
                  <a:pt x="548659" y="517956"/>
                  <a:pt x="555129" y="516683"/>
                  <a:pt x="561600" y="515411"/>
                </a:cubicBezTo>
                <a:cubicBezTo>
                  <a:pt x="570828" y="510425"/>
                  <a:pt x="568282" y="497485"/>
                  <a:pt x="572525" y="489103"/>
                </a:cubicBezTo>
                <a:cubicBezTo>
                  <a:pt x="582283" y="493029"/>
                  <a:pt x="593104" y="495150"/>
                  <a:pt x="608908" y="489953"/>
                </a:cubicBezTo>
                <a:cubicBezTo>
                  <a:pt x="617607" y="484543"/>
                  <a:pt x="616123" y="472344"/>
                  <a:pt x="615167" y="460569"/>
                </a:cubicBezTo>
                <a:cubicBezTo>
                  <a:pt x="627046" y="453994"/>
                  <a:pt x="624926" y="437976"/>
                  <a:pt x="628426" y="425778"/>
                </a:cubicBezTo>
                <a:cubicBezTo>
                  <a:pt x="639670" y="414216"/>
                  <a:pt x="655369" y="405730"/>
                  <a:pt x="680401" y="403503"/>
                </a:cubicBezTo>
                <a:cubicBezTo>
                  <a:pt x="687828" y="388229"/>
                  <a:pt x="701829" y="367332"/>
                  <a:pt x="726967" y="374226"/>
                </a:cubicBezTo>
                <a:cubicBezTo>
                  <a:pt x="742561" y="369029"/>
                  <a:pt x="721346" y="339117"/>
                  <a:pt x="730151" y="329357"/>
                </a:cubicBezTo>
                <a:cubicBezTo>
                  <a:pt x="757412" y="305703"/>
                  <a:pt x="792732" y="334344"/>
                  <a:pt x="781915" y="367438"/>
                </a:cubicBezTo>
                <a:cubicBezTo>
                  <a:pt x="767170" y="371151"/>
                  <a:pt x="753380" y="373166"/>
                  <a:pt x="742348" y="371151"/>
                </a:cubicBezTo>
                <a:cubicBezTo>
                  <a:pt x="729832" y="374970"/>
                  <a:pt x="740653" y="394592"/>
                  <a:pt x="741500" y="407534"/>
                </a:cubicBezTo>
                <a:cubicBezTo>
                  <a:pt x="733969" y="419308"/>
                  <a:pt x="727074" y="431507"/>
                  <a:pt x="734288" y="453251"/>
                </a:cubicBezTo>
                <a:cubicBezTo>
                  <a:pt x="736727" y="458024"/>
                  <a:pt x="742348" y="457918"/>
                  <a:pt x="744363" y="463328"/>
                </a:cubicBezTo>
                <a:cubicBezTo>
                  <a:pt x="756032" y="461101"/>
                  <a:pt x="767594" y="458767"/>
                  <a:pt x="779263" y="456433"/>
                </a:cubicBezTo>
                <a:cubicBezTo>
                  <a:pt x="803553" y="463752"/>
                  <a:pt x="832086" y="464601"/>
                  <a:pt x="851923" y="478285"/>
                </a:cubicBezTo>
                <a:cubicBezTo>
                  <a:pt x="858392" y="477011"/>
                  <a:pt x="864863" y="475739"/>
                  <a:pt x="871334" y="474466"/>
                </a:cubicBezTo>
                <a:cubicBezTo>
                  <a:pt x="880668" y="495468"/>
                  <a:pt x="927341" y="491120"/>
                  <a:pt x="930099" y="466934"/>
                </a:cubicBezTo>
                <a:cubicBezTo>
                  <a:pt x="927447" y="464177"/>
                  <a:pt x="924902" y="461419"/>
                  <a:pt x="924052" y="456115"/>
                </a:cubicBezTo>
                <a:cubicBezTo>
                  <a:pt x="917369" y="449327"/>
                  <a:pt x="905172" y="450918"/>
                  <a:pt x="894671" y="449857"/>
                </a:cubicBezTo>
                <a:cubicBezTo>
                  <a:pt x="882366" y="436385"/>
                  <a:pt x="871441" y="421004"/>
                  <a:pt x="852134" y="417928"/>
                </a:cubicBezTo>
                <a:cubicBezTo>
                  <a:pt x="856801" y="391940"/>
                  <a:pt x="880349" y="378576"/>
                  <a:pt x="897323" y="360756"/>
                </a:cubicBezTo>
                <a:cubicBezTo>
                  <a:pt x="910582" y="343889"/>
                  <a:pt x="920021" y="324478"/>
                  <a:pt x="939964" y="312174"/>
                </a:cubicBezTo>
                <a:cubicBezTo>
                  <a:pt x="948980" y="315357"/>
                  <a:pt x="956723" y="320554"/>
                  <a:pt x="963194" y="327766"/>
                </a:cubicBezTo>
                <a:cubicBezTo>
                  <a:pt x="967013" y="347390"/>
                  <a:pt x="953541" y="371151"/>
                  <a:pt x="973801" y="381969"/>
                </a:cubicBezTo>
                <a:cubicBezTo>
                  <a:pt x="982711" y="368923"/>
                  <a:pt x="997136" y="359589"/>
                  <a:pt x="1002546" y="344101"/>
                </a:cubicBezTo>
                <a:cubicBezTo>
                  <a:pt x="1021959" y="340389"/>
                  <a:pt x="1028852" y="328084"/>
                  <a:pt x="1037445" y="317159"/>
                </a:cubicBezTo>
                <a:cubicBezTo>
                  <a:pt x="1077542" y="314931"/>
                  <a:pt x="1086026" y="291490"/>
                  <a:pt x="1110423" y="278654"/>
                </a:cubicBezTo>
                <a:cubicBezTo>
                  <a:pt x="1104589" y="256802"/>
                  <a:pt x="1110743" y="243014"/>
                  <a:pt x="1116788" y="229118"/>
                </a:cubicBezTo>
                <a:cubicBezTo>
                  <a:pt x="1134925" y="225512"/>
                  <a:pt x="1152960" y="222011"/>
                  <a:pt x="1171097" y="218404"/>
                </a:cubicBezTo>
                <a:cubicBezTo>
                  <a:pt x="1186583" y="189659"/>
                  <a:pt x="1219574" y="172475"/>
                  <a:pt x="1213951" y="129516"/>
                </a:cubicBezTo>
                <a:cubicBezTo>
                  <a:pt x="1221694" y="127925"/>
                  <a:pt x="1216816" y="117952"/>
                  <a:pt x="1227952" y="118696"/>
                </a:cubicBezTo>
                <a:cubicBezTo>
                  <a:pt x="1222226" y="105862"/>
                  <a:pt x="1230817" y="102678"/>
                  <a:pt x="1226467" y="90799"/>
                </a:cubicBezTo>
                <a:cubicBezTo>
                  <a:pt x="1249486" y="72659"/>
                  <a:pt x="1256910" y="44021"/>
                  <a:pt x="1268473" y="18139"/>
                </a:cubicBezTo>
                <a:close/>
                <a:moveTo>
                  <a:pt x="2118227" y="0"/>
                </a:moveTo>
                <a:cubicBezTo>
                  <a:pt x="2125970" y="6788"/>
                  <a:pt x="2134774" y="12092"/>
                  <a:pt x="2145275" y="14849"/>
                </a:cubicBezTo>
                <a:lnTo>
                  <a:pt x="2148957" y="14001"/>
                </a:lnTo>
                <a:lnTo>
                  <a:pt x="2148957" y="34562"/>
                </a:lnTo>
                <a:lnTo>
                  <a:pt x="2139482" y="28534"/>
                </a:lnTo>
                <a:cubicBezTo>
                  <a:pt x="2132919" y="24953"/>
                  <a:pt x="2126449" y="21214"/>
                  <a:pt x="2121198" y="15592"/>
                </a:cubicBezTo>
                <a:cubicBezTo>
                  <a:pt x="2076752" y="31397"/>
                  <a:pt x="2014487" y="23017"/>
                  <a:pt x="1984786" y="58446"/>
                </a:cubicBezTo>
                <a:cubicBezTo>
                  <a:pt x="1968770" y="61204"/>
                  <a:pt x="1952858" y="63961"/>
                  <a:pt x="1942888" y="70751"/>
                </a:cubicBezTo>
                <a:cubicBezTo>
                  <a:pt x="1938114" y="86556"/>
                  <a:pt x="1918597" y="92495"/>
                  <a:pt x="1914143" y="108513"/>
                </a:cubicBezTo>
                <a:cubicBezTo>
                  <a:pt x="1886457" y="110104"/>
                  <a:pt x="1877864" y="124530"/>
                  <a:pt x="1863014" y="134712"/>
                </a:cubicBezTo>
                <a:cubicBezTo>
                  <a:pt x="1846680" y="137470"/>
                  <a:pt x="1840738" y="124637"/>
                  <a:pt x="1828328" y="121453"/>
                </a:cubicBezTo>
                <a:cubicBezTo>
                  <a:pt x="1827374" y="103952"/>
                  <a:pt x="1856756" y="106921"/>
                  <a:pt x="1867894" y="97587"/>
                </a:cubicBezTo>
                <a:cubicBezTo>
                  <a:pt x="1879031" y="88254"/>
                  <a:pt x="1870757" y="65871"/>
                  <a:pt x="1888896" y="61311"/>
                </a:cubicBezTo>
                <a:cubicBezTo>
                  <a:pt x="1905550" y="54946"/>
                  <a:pt x="1907035" y="71069"/>
                  <a:pt x="1915945" y="76053"/>
                </a:cubicBezTo>
                <a:cubicBezTo>
                  <a:pt x="1931326" y="62900"/>
                  <a:pt x="1944692" y="48262"/>
                  <a:pt x="1955617" y="32034"/>
                </a:cubicBezTo>
                <a:cubicBezTo>
                  <a:pt x="2007911" y="19729"/>
                  <a:pt x="2057658" y="14107"/>
                  <a:pt x="2118227" y="0"/>
                </a:cubicBezTo>
                <a:close/>
              </a:path>
            </a:pathLst>
          </a:custGeom>
          <a:gradFill>
            <a:gsLst>
              <a:gs pos="0">
                <a:schemeClr val="accent5"/>
              </a:gs>
              <a:gs pos="100000">
                <a:schemeClr val="accent6"/>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67" name="Google Shape;167;p2"/>
          <p:cNvSpPr/>
          <p:nvPr/>
        </p:nvSpPr>
        <p:spPr>
          <a:xfrm rot="5400000">
            <a:off x="8962228" y="3628636"/>
            <a:ext cx="2459466" cy="4000077"/>
          </a:xfrm>
          <a:custGeom>
            <a:rect b="b" l="l" r="r" t="t"/>
            <a:pathLst>
              <a:path extrusionOk="0" h="4145158" w="2548669">
                <a:moveTo>
                  <a:pt x="2508425" y="4110735"/>
                </a:moveTo>
                <a:cubicBezTo>
                  <a:pt x="2510652" y="4120175"/>
                  <a:pt x="2515955" y="4127177"/>
                  <a:pt x="2524337" y="4131950"/>
                </a:cubicBezTo>
                <a:cubicBezTo>
                  <a:pt x="2512456" y="4152529"/>
                  <a:pt x="2487528" y="4146588"/>
                  <a:pt x="2473951" y="4130996"/>
                </a:cubicBezTo>
                <a:cubicBezTo>
                  <a:pt x="2483391" y="4121555"/>
                  <a:pt x="2490286" y="4108509"/>
                  <a:pt x="2508425" y="4110735"/>
                </a:cubicBezTo>
                <a:close/>
                <a:moveTo>
                  <a:pt x="2531654" y="3994160"/>
                </a:moveTo>
                <a:lnTo>
                  <a:pt x="2548669" y="4011002"/>
                </a:lnTo>
                <a:lnTo>
                  <a:pt x="2548669" y="4049526"/>
                </a:lnTo>
                <a:lnTo>
                  <a:pt x="2537859" y="4066819"/>
                </a:lnTo>
                <a:cubicBezTo>
                  <a:pt x="2530832" y="4073550"/>
                  <a:pt x="2522187" y="4078383"/>
                  <a:pt x="2512879" y="4079868"/>
                </a:cubicBezTo>
                <a:cubicBezTo>
                  <a:pt x="2477769" y="4060350"/>
                  <a:pt x="2489225" y="4000631"/>
                  <a:pt x="2531654" y="3994160"/>
                </a:cubicBezTo>
                <a:close/>
                <a:moveTo>
                  <a:pt x="1586831" y="3496835"/>
                </a:moveTo>
                <a:cubicBezTo>
                  <a:pt x="1596669" y="3497870"/>
                  <a:pt x="1607064" y="3502351"/>
                  <a:pt x="1610617" y="3507178"/>
                </a:cubicBezTo>
                <a:cubicBezTo>
                  <a:pt x="1602981" y="3519375"/>
                  <a:pt x="1589510" y="3523407"/>
                  <a:pt x="1570734" y="3520437"/>
                </a:cubicBezTo>
                <a:cubicBezTo>
                  <a:pt x="1572749" y="3513436"/>
                  <a:pt x="1570947" y="3509193"/>
                  <a:pt x="1566385" y="3507178"/>
                </a:cubicBezTo>
                <a:cubicBezTo>
                  <a:pt x="1567711" y="3498215"/>
                  <a:pt x="1576993" y="3495801"/>
                  <a:pt x="1586831" y="3496835"/>
                </a:cubicBezTo>
                <a:close/>
                <a:moveTo>
                  <a:pt x="1342146" y="3266391"/>
                </a:moveTo>
                <a:cubicBezTo>
                  <a:pt x="1353710" y="3281135"/>
                  <a:pt x="1338540" y="3286226"/>
                  <a:pt x="1331539" y="3296410"/>
                </a:cubicBezTo>
                <a:cubicBezTo>
                  <a:pt x="1318916" y="3288984"/>
                  <a:pt x="1317644" y="3259177"/>
                  <a:pt x="1342146" y="3266391"/>
                </a:cubicBezTo>
                <a:close/>
                <a:moveTo>
                  <a:pt x="1406852" y="3168378"/>
                </a:moveTo>
                <a:cubicBezTo>
                  <a:pt x="1410989" y="3169015"/>
                  <a:pt x="1415125" y="3169545"/>
                  <a:pt x="1419262" y="3170180"/>
                </a:cubicBezTo>
                <a:cubicBezTo>
                  <a:pt x="1427749" y="3183865"/>
                  <a:pt x="1417564" y="3177925"/>
                  <a:pt x="1415656" y="3194897"/>
                </a:cubicBezTo>
                <a:cubicBezTo>
                  <a:pt x="1411519" y="3194260"/>
                  <a:pt x="1407382" y="3193729"/>
                  <a:pt x="1403246" y="3193093"/>
                </a:cubicBezTo>
                <a:cubicBezTo>
                  <a:pt x="1406215" y="3176333"/>
                  <a:pt x="1394760" y="3179196"/>
                  <a:pt x="1406852" y="3168378"/>
                </a:cubicBezTo>
                <a:close/>
                <a:moveTo>
                  <a:pt x="934168" y="3137373"/>
                </a:moveTo>
                <a:cubicBezTo>
                  <a:pt x="951834" y="3141078"/>
                  <a:pt x="957762" y="3163234"/>
                  <a:pt x="970253" y="3174530"/>
                </a:cubicBezTo>
                <a:cubicBezTo>
                  <a:pt x="951159" y="3186092"/>
                  <a:pt x="945219" y="3215050"/>
                  <a:pt x="925065" y="3224916"/>
                </a:cubicBezTo>
                <a:cubicBezTo>
                  <a:pt x="918911" y="3224066"/>
                  <a:pt x="912655" y="3223112"/>
                  <a:pt x="906502" y="3222264"/>
                </a:cubicBezTo>
                <a:cubicBezTo>
                  <a:pt x="896744" y="3203807"/>
                  <a:pt x="910746" y="3167635"/>
                  <a:pt x="911912" y="3140905"/>
                </a:cubicBezTo>
                <a:cubicBezTo>
                  <a:pt x="921087" y="3136954"/>
                  <a:pt x="928280" y="3136139"/>
                  <a:pt x="934168" y="3137373"/>
                </a:cubicBezTo>
                <a:close/>
                <a:moveTo>
                  <a:pt x="715890" y="3055727"/>
                </a:moveTo>
                <a:cubicBezTo>
                  <a:pt x="748348" y="3055410"/>
                  <a:pt x="754606" y="3074610"/>
                  <a:pt x="782187" y="3078003"/>
                </a:cubicBezTo>
                <a:cubicBezTo>
                  <a:pt x="790990" y="3117251"/>
                  <a:pt x="839996" y="3126691"/>
                  <a:pt x="830556" y="3179727"/>
                </a:cubicBezTo>
                <a:cubicBezTo>
                  <a:pt x="804143" y="3203383"/>
                  <a:pt x="730952" y="3164452"/>
                  <a:pt x="703267" y="3186622"/>
                </a:cubicBezTo>
                <a:cubicBezTo>
                  <a:pt x="678446" y="3166363"/>
                  <a:pt x="667945" y="3135707"/>
                  <a:pt x="658292" y="3104309"/>
                </a:cubicBezTo>
                <a:cubicBezTo>
                  <a:pt x="675688" y="3095505"/>
                  <a:pt x="681627" y="3071532"/>
                  <a:pt x="696373" y="3059229"/>
                </a:cubicBezTo>
                <a:cubicBezTo>
                  <a:pt x="705176" y="3061031"/>
                  <a:pt x="713768" y="3062835"/>
                  <a:pt x="715890" y="3055727"/>
                </a:cubicBezTo>
                <a:close/>
                <a:moveTo>
                  <a:pt x="2396371" y="2944577"/>
                </a:moveTo>
                <a:cubicBezTo>
                  <a:pt x="2406859" y="2944988"/>
                  <a:pt x="2418686" y="2949973"/>
                  <a:pt x="2422929" y="2955277"/>
                </a:cubicBezTo>
                <a:cubicBezTo>
                  <a:pt x="2414654" y="2974158"/>
                  <a:pt x="2395031" y="2972567"/>
                  <a:pt x="2377846" y="2961324"/>
                </a:cubicBezTo>
                <a:cubicBezTo>
                  <a:pt x="2376733" y="2948330"/>
                  <a:pt x="2385883" y="2944166"/>
                  <a:pt x="2396371" y="2944577"/>
                </a:cubicBezTo>
                <a:close/>
                <a:moveTo>
                  <a:pt x="1379059" y="2924304"/>
                </a:moveTo>
                <a:cubicBezTo>
                  <a:pt x="1416715" y="2955596"/>
                  <a:pt x="1374923" y="2996752"/>
                  <a:pt x="1379696" y="3050744"/>
                </a:cubicBezTo>
                <a:cubicBezTo>
                  <a:pt x="1378848" y="3061880"/>
                  <a:pt x="1370256" y="3062623"/>
                  <a:pt x="1369936" y="3074503"/>
                </a:cubicBezTo>
                <a:cubicBezTo>
                  <a:pt x="1359648" y="3073018"/>
                  <a:pt x="1349360" y="3071533"/>
                  <a:pt x="1338964" y="3070049"/>
                </a:cubicBezTo>
                <a:cubicBezTo>
                  <a:pt x="1324326" y="3049577"/>
                  <a:pt x="1361558" y="3057002"/>
                  <a:pt x="1357633" y="3028575"/>
                </a:cubicBezTo>
                <a:cubicBezTo>
                  <a:pt x="1361874" y="3007041"/>
                  <a:pt x="1339707" y="3005238"/>
                  <a:pt x="1338220" y="2987842"/>
                </a:cubicBezTo>
                <a:cubicBezTo>
                  <a:pt x="1338964" y="2949338"/>
                  <a:pt x="1368347" y="2949338"/>
                  <a:pt x="1379059" y="2924304"/>
                </a:cubicBezTo>
                <a:close/>
                <a:moveTo>
                  <a:pt x="2457730" y="2863489"/>
                </a:moveTo>
                <a:cubicBezTo>
                  <a:pt x="2464840" y="2865811"/>
                  <a:pt x="2467266" y="2876172"/>
                  <a:pt x="2471721" y="2880390"/>
                </a:cubicBezTo>
                <a:cubicBezTo>
                  <a:pt x="2490602" y="2897679"/>
                  <a:pt x="2507468" y="2914758"/>
                  <a:pt x="2533562" y="2933532"/>
                </a:cubicBezTo>
                <a:cubicBezTo>
                  <a:pt x="2530487" y="2948700"/>
                  <a:pt x="2528259" y="2963233"/>
                  <a:pt x="2534410" y="2971612"/>
                </a:cubicBezTo>
                <a:cubicBezTo>
                  <a:pt x="2534251" y="2978136"/>
                  <a:pt x="2540987" y="2979541"/>
                  <a:pt x="2548041" y="2980708"/>
                </a:cubicBezTo>
                <a:lnTo>
                  <a:pt x="2548669" y="2981018"/>
                </a:lnTo>
                <a:lnTo>
                  <a:pt x="2548669" y="3076116"/>
                </a:lnTo>
                <a:lnTo>
                  <a:pt x="2506833" y="3030589"/>
                </a:lnTo>
                <a:cubicBezTo>
                  <a:pt x="2488376" y="3028043"/>
                  <a:pt x="2483494" y="3043635"/>
                  <a:pt x="2467054" y="3043848"/>
                </a:cubicBezTo>
                <a:cubicBezTo>
                  <a:pt x="2448067" y="3038120"/>
                  <a:pt x="2440642" y="3047878"/>
                  <a:pt x="2433428" y="3057955"/>
                </a:cubicBezTo>
                <a:cubicBezTo>
                  <a:pt x="2425155" y="3056788"/>
                  <a:pt x="2416988" y="3055623"/>
                  <a:pt x="2408715" y="3054456"/>
                </a:cubicBezTo>
                <a:cubicBezTo>
                  <a:pt x="2385166" y="3054986"/>
                  <a:pt x="2381135" y="3081505"/>
                  <a:pt x="2349419" y="3071108"/>
                </a:cubicBezTo>
                <a:cubicBezTo>
                  <a:pt x="2341994" y="3061987"/>
                  <a:pt x="2347191" y="3043318"/>
                  <a:pt x="2349526" y="3026983"/>
                </a:cubicBezTo>
                <a:cubicBezTo>
                  <a:pt x="2396303" y="3032923"/>
                  <a:pt x="2427170" y="3017753"/>
                  <a:pt x="2465357" y="3012132"/>
                </a:cubicBezTo>
                <a:cubicBezTo>
                  <a:pt x="2467478" y="2981159"/>
                  <a:pt x="2442340" y="2970445"/>
                  <a:pt x="2444248" y="2939579"/>
                </a:cubicBezTo>
                <a:cubicBezTo>
                  <a:pt x="2418790" y="2927274"/>
                  <a:pt x="2418262" y="2873282"/>
                  <a:pt x="2448811" y="2864372"/>
                </a:cubicBezTo>
                <a:cubicBezTo>
                  <a:pt x="2452470" y="2862834"/>
                  <a:pt x="2455360" y="2862715"/>
                  <a:pt x="2457730" y="2863489"/>
                </a:cubicBezTo>
                <a:close/>
                <a:moveTo>
                  <a:pt x="1548035" y="2847719"/>
                </a:moveTo>
                <a:cubicBezTo>
                  <a:pt x="1586328" y="2854507"/>
                  <a:pt x="1581767" y="2884209"/>
                  <a:pt x="1564689" y="2906909"/>
                </a:cubicBezTo>
                <a:cubicBezTo>
                  <a:pt x="1518653" y="2902135"/>
                  <a:pt x="1510591" y="2859598"/>
                  <a:pt x="1548035" y="2847719"/>
                </a:cubicBezTo>
                <a:close/>
                <a:moveTo>
                  <a:pt x="1897229" y="2834990"/>
                </a:moveTo>
                <a:cubicBezTo>
                  <a:pt x="1870286" y="2835945"/>
                  <a:pt x="1857452" y="2855675"/>
                  <a:pt x="1836131" y="2864055"/>
                </a:cubicBezTo>
                <a:cubicBezTo>
                  <a:pt x="1844193" y="2885587"/>
                  <a:pt x="1844299" y="2913060"/>
                  <a:pt x="1879302" y="2914545"/>
                </a:cubicBezTo>
                <a:cubicBezTo>
                  <a:pt x="1893516" y="2895451"/>
                  <a:pt x="1879409" y="2860448"/>
                  <a:pt x="1897229" y="2834990"/>
                </a:cubicBezTo>
                <a:close/>
                <a:moveTo>
                  <a:pt x="2146502" y="2814199"/>
                </a:moveTo>
                <a:cubicBezTo>
                  <a:pt x="2162094" y="2817275"/>
                  <a:pt x="2169202" y="2826715"/>
                  <a:pt x="2167717" y="2842520"/>
                </a:cubicBezTo>
                <a:cubicBezTo>
                  <a:pt x="2152123" y="2840929"/>
                  <a:pt x="2146819" y="2851326"/>
                  <a:pt x="2136742" y="2838066"/>
                </a:cubicBezTo>
                <a:cubicBezTo>
                  <a:pt x="2137590" y="2826822"/>
                  <a:pt x="2146182" y="2826078"/>
                  <a:pt x="2146502" y="2814199"/>
                </a:cubicBezTo>
                <a:close/>
                <a:moveTo>
                  <a:pt x="2086465" y="2792880"/>
                </a:moveTo>
                <a:cubicBezTo>
                  <a:pt x="2113725" y="2804759"/>
                  <a:pt x="2089328" y="2822792"/>
                  <a:pt x="2089858" y="2856523"/>
                </a:cubicBezTo>
                <a:cubicBezTo>
                  <a:pt x="2059946" y="2857584"/>
                  <a:pt x="2077129" y="2803911"/>
                  <a:pt x="2086465" y="2792880"/>
                </a:cubicBezTo>
                <a:close/>
                <a:moveTo>
                  <a:pt x="1298020" y="2786302"/>
                </a:moveTo>
                <a:cubicBezTo>
                  <a:pt x="1301945" y="2792456"/>
                  <a:pt x="1302580" y="2801153"/>
                  <a:pt x="1300565" y="2811867"/>
                </a:cubicBezTo>
                <a:cubicBezTo>
                  <a:pt x="1284866" y="2808895"/>
                  <a:pt x="1268850" y="2806032"/>
                  <a:pt x="1272349" y="2788849"/>
                </a:cubicBezTo>
                <a:cubicBezTo>
                  <a:pt x="1283382" y="2791289"/>
                  <a:pt x="1286457" y="2783120"/>
                  <a:pt x="1298020" y="2786302"/>
                </a:cubicBezTo>
                <a:close/>
                <a:moveTo>
                  <a:pt x="1876120" y="2762542"/>
                </a:moveTo>
                <a:cubicBezTo>
                  <a:pt x="1888530" y="2764346"/>
                  <a:pt x="1900835" y="2766148"/>
                  <a:pt x="1913246" y="2767952"/>
                </a:cubicBezTo>
                <a:cubicBezTo>
                  <a:pt x="1922898" y="2802955"/>
                  <a:pt x="1934990" y="2836369"/>
                  <a:pt x="1977633" y="2846659"/>
                </a:cubicBezTo>
                <a:cubicBezTo>
                  <a:pt x="1975829" y="2855462"/>
                  <a:pt x="1974027" y="2864055"/>
                  <a:pt x="1981133" y="2866176"/>
                </a:cubicBezTo>
                <a:cubicBezTo>
                  <a:pt x="1975511" y="2890678"/>
                  <a:pt x="1958963" y="2900438"/>
                  <a:pt x="1948356" y="2918258"/>
                </a:cubicBezTo>
                <a:cubicBezTo>
                  <a:pt x="1922791" y="2921016"/>
                  <a:pt x="1899881" y="2927168"/>
                  <a:pt x="1887364" y="2947322"/>
                </a:cubicBezTo>
                <a:cubicBezTo>
                  <a:pt x="1874848" y="2976916"/>
                  <a:pt x="1902532" y="2976386"/>
                  <a:pt x="1898820" y="2999510"/>
                </a:cubicBezTo>
                <a:cubicBezTo>
                  <a:pt x="1883652" y="3003965"/>
                  <a:pt x="1860952" y="2998025"/>
                  <a:pt x="1847480" y="3004707"/>
                </a:cubicBezTo>
                <a:cubicBezTo>
                  <a:pt x="1846208" y="3040985"/>
                  <a:pt x="1836237" y="3077473"/>
                  <a:pt x="1836661" y="3123192"/>
                </a:cubicBezTo>
                <a:cubicBezTo>
                  <a:pt x="1843026" y="3147800"/>
                  <a:pt x="1857663" y="3166257"/>
                  <a:pt x="1857770" y="3195640"/>
                </a:cubicBezTo>
                <a:cubicBezTo>
                  <a:pt x="1881848" y="3205928"/>
                  <a:pt x="1892031" y="3198186"/>
                  <a:pt x="1925763" y="3205505"/>
                </a:cubicBezTo>
                <a:cubicBezTo>
                  <a:pt x="1927354" y="3229795"/>
                  <a:pt x="1895320" y="3209217"/>
                  <a:pt x="1880681" y="3211551"/>
                </a:cubicBezTo>
                <a:cubicBezTo>
                  <a:pt x="1869862" y="3221733"/>
                  <a:pt x="1864558" y="3239236"/>
                  <a:pt x="1861165" y="3259284"/>
                </a:cubicBezTo>
                <a:cubicBezTo>
                  <a:pt x="1853103" y="3281770"/>
                  <a:pt x="1882804" y="3276149"/>
                  <a:pt x="1881424" y="3293863"/>
                </a:cubicBezTo>
                <a:cubicBezTo>
                  <a:pt x="1883015" y="3325474"/>
                  <a:pt x="1852890" y="3314654"/>
                  <a:pt x="1844193" y="3332686"/>
                </a:cubicBezTo>
                <a:cubicBezTo>
                  <a:pt x="1822978" y="3317305"/>
                  <a:pt x="1812477" y="3293863"/>
                  <a:pt x="1802717" y="3269891"/>
                </a:cubicBezTo>
                <a:cubicBezTo>
                  <a:pt x="1778746" y="3271269"/>
                  <a:pt x="1774183" y="3258010"/>
                  <a:pt x="1754137" y="3256525"/>
                </a:cubicBezTo>
                <a:cubicBezTo>
                  <a:pt x="1764638" y="3228417"/>
                  <a:pt x="1749043" y="3219825"/>
                  <a:pt x="1742680" y="3204337"/>
                </a:cubicBezTo>
                <a:cubicBezTo>
                  <a:pt x="1745119" y="3187789"/>
                  <a:pt x="1747454" y="3171349"/>
                  <a:pt x="1749788" y="3154801"/>
                </a:cubicBezTo>
                <a:cubicBezTo>
                  <a:pt x="1749788" y="3147376"/>
                  <a:pt x="1739285" y="3147906"/>
                  <a:pt x="1732179" y="3145891"/>
                </a:cubicBezTo>
                <a:cubicBezTo>
                  <a:pt x="1730270" y="3126161"/>
                  <a:pt x="1754560" y="3141436"/>
                  <a:pt x="1749043" y="3116827"/>
                </a:cubicBezTo>
                <a:cubicBezTo>
                  <a:pt x="1740452" y="3103355"/>
                  <a:pt x="1693144" y="3100598"/>
                  <a:pt x="1681052" y="3106963"/>
                </a:cubicBezTo>
                <a:cubicBezTo>
                  <a:pt x="1644774" y="3164348"/>
                  <a:pt x="1598739" y="3208474"/>
                  <a:pt x="1579115" y="3288030"/>
                </a:cubicBezTo>
                <a:cubicBezTo>
                  <a:pt x="1554824" y="3302350"/>
                  <a:pt x="1550475" y="3343187"/>
                  <a:pt x="1525123" y="3355916"/>
                </a:cubicBezTo>
                <a:cubicBezTo>
                  <a:pt x="1509955" y="3393467"/>
                  <a:pt x="1538489" y="3407044"/>
                  <a:pt x="1520563" y="3431122"/>
                </a:cubicBezTo>
                <a:cubicBezTo>
                  <a:pt x="1530427" y="3443957"/>
                  <a:pt x="1530110" y="3464324"/>
                  <a:pt x="1531912" y="3483311"/>
                </a:cubicBezTo>
                <a:cubicBezTo>
                  <a:pt x="1520137" y="3489676"/>
                  <a:pt x="1520033" y="3511632"/>
                  <a:pt x="1502741" y="3510678"/>
                </a:cubicBezTo>
                <a:cubicBezTo>
                  <a:pt x="1504121" y="3544622"/>
                  <a:pt x="1485982" y="3552258"/>
                  <a:pt x="1475270" y="3569867"/>
                </a:cubicBezTo>
                <a:cubicBezTo>
                  <a:pt x="1473466" y="3582277"/>
                  <a:pt x="1471664" y="3594688"/>
                  <a:pt x="1469860" y="3606992"/>
                </a:cubicBezTo>
                <a:cubicBezTo>
                  <a:pt x="1458615" y="3636269"/>
                  <a:pt x="1427006" y="3638284"/>
                  <a:pt x="1411412" y="3661727"/>
                </a:cubicBezTo>
                <a:cubicBezTo>
                  <a:pt x="1392744" y="3658862"/>
                  <a:pt x="1374288" y="3656210"/>
                  <a:pt x="1355618" y="3653558"/>
                </a:cubicBezTo>
                <a:cubicBezTo>
                  <a:pt x="1359224" y="3644224"/>
                  <a:pt x="1355937" y="3631708"/>
                  <a:pt x="1360074" y="3622585"/>
                </a:cubicBezTo>
                <a:cubicBezTo>
                  <a:pt x="1363361" y="3615477"/>
                  <a:pt x="1370892" y="3616538"/>
                  <a:pt x="1374288" y="3611978"/>
                </a:cubicBezTo>
                <a:cubicBezTo>
                  <a:pt x="1380650" y="3603385"/>
                  <a:pt x="1389456" y="3586202"/>
                  <a:pt x="1403456" y="3584611"/>
                </a:cubicBezTo>
                <a:cubicBezTo>
                  <a:pt x="1404836" y="3569230"/>
                  <a:pt x="1406852" y="3554697"/>
                  <a:pt x="1415018" y="3548334"/>
                </a:cubicBezTo>
                <a:cubicBezTo>
                  <a:pt x="1416716" y="3524998"/>
                  <a:pt x="1405791" y="3511102"/>
                  <a:pt x="1397518" y="3495297"/>
                </a:cubicBezTo>
                <a:cubicBezTo>
                  <a:pt x="1400487" y="3474719"/>
                  <a:pt x="1403456" y="3454034"/>
                  <a:pt x="1406428" y="3433456"/>
                </a:cubicBezTo>
                <a:cubicBezTo>
                  <a:pt x="1439948" y="3429106"/>
                  <a:pt x="1485133" y="3440351"/>
                  <a:pt x="1487784" y="3394739"/>
                </a:cubicBezTo>
                <a:cubicBezTo>
                  <a:pt x="1485452" y="3372569"/>
                  <a:pt x="1480678" y="3352204"/>
                  <a:pt x="1464024" y="3340748"/>
                </a:cubicBezTo>
                <a:cubicBezTo>
                  <a:pt x="1499454" y="3326639"/>
                  <a:pt x="1487362" y="3248889"/>
                  <a:pt x="1507516" y="3214414"/>
                </a:cubicBezTo>
                <a:cubicBezTo>
                  <a:pt x="1535201" y="3214521"/>
                  <a:pt x="1543580" y="3188745"/>
                  <a:pt x="1568612" y="3185350"/>
                </a:cubicBezTo>
                <a:cubicBezTo>
                  <a:pt x="1566917" y="3165833"/>
                  <a:pt x="1578159" y="3163711"/>
                  <a:pt x="1580176" y="3149074"/>
                </a:cubicBezTo>
                <a:cubicBezTo>
                  <a:pt x="1609134" y="3143557"/>
                  <a:pt x="1619954" y="3113751"/>
                  <a:pt x="1649229" y="3108554"/>
                </a:cubicBezTo>
                <a:cubicBezTo>
                  <a:pt x="1644986" y="3068563"/>
                  <a:pt x="1682748" y="3084474"/>
                  <a:pt x="1677657" y="3043212"/>
                </a:cubicBezTo>
                <a:cubicBezTo>
                  <a:pt x="1697174" y="3037273"/>
                  <a:pt x="1706828" y="3018179"/>
                  <a:pt x="1726345" y="3012345"/>
                </a:cubicBezTo>
                <a:cubicBezTo>
                  <a:pt x="1733027" y="2949867"/>
                  <a:pt x="1780866" y="2942548"/>
                  <a:pt x="1789351" y="2882511"/>
                </a:cubicBezTo>
                <a:cubicBezTo>
                  <a:pt x="1802717" y="2880707"/>
                  <a:pt x="1812158" y="2873706"/>
                  <a:pt x="1817674" y="2861403"/>
                </a:cubicBezTo>
                <a:cubicBezTo>
                  <a:pt x="1822022" y="2836051"/>
                  <a:pt x="1796566" y="2833080"/>
                  <a:pt x="1807173" y="2803062"/>
                </a:cubicBezTo>
                <a:cubicBezTo>
                  <a:pt x="1828175" y="2801683"/>
                  <a:pt x="1848117" y="2798819"/>
                  <a:pt x="1870816" y="2799668"/>
                </a:cubicBezTo>
                <a:cubicBezTo>
                  <a:pt x="1892136" y="2792667"/>
                  <a:pt x="1852360" y="2773467"/>
                  <a:pt x="1876120" y="2762542"/>
                </a:cubicBezTo>
                <a:close/>
                <a:moveTo>
                  <a:pt x="934464" y="2755893"/>
                </a:moveTo>
                <a:cubicBezTo>
                  <a:pt x="937106" y="2755899"/>
                  <a:pt x="938949" y="2756337"/>
                  <a:pt x="940872" y="2757026"/>
                </a:cubicBezTo>
                <a:cubicBezTo>
                  <a:pt x="944717" y="2758405"/>
                  <a:pt x="948880" y="2760792"/>
                  <a:pt x="960388" y="2762755"/>
                </a:cubicBezTo>
                <a:cubicBezTo>
                  <a:pt x="971949" y="2803805"/>
                  <a:pt x="980648" y="2846976"/>
                  <a:pt x="992847" y="2887498"/>
                </a:cubicBezTo>
                <a:cubicBezTo>
                  <a:pt x="965163" y="2900968"/>
                  <a:pt x="951373" y="2900757"/>
                  <a:pt x="930899" y="2878481"/>
                </a:cubicBezTo>
                <a:cubicBezTo>
                  <a:pt x="934614" y="2866070"/>
                  <a:pt x="949463" y="2868722"/>
                  <a:pt x="953070" y="2856418"/>
                </a:cubicBezTo>
                <a:cubicBezTo>
                  <a:pt x="945856" y="2834249"/>
                  <a:pt x="940340" y="2810700"/>
                  <a:pt x="902791" y="2811230"/>
                </a:cubicBezTo>
                <a:cubicBezTo>
                  <a:pt x="909791" y="2793516"/>
                  <a:pt x="925173" y="2786939"/>
                  <a:pt x="923263" y="2757344"/>
                </a:cubicBezTo>
                <a:cubicBezTo>
                  <a:pt x="928381" y="2756310"/>
                  <a:pt x="931822" y="2755886"/>
                  <a:pt x="934464" y="2755893"/>
                </a:cubicBezTo>
                <a:close/>
                <a:moveTo>
                  <a:pt x="1673943" y="2588051"/>
                </a:moveTo>
                <a:cubicBezTo>
                  <a:pt x="1678081" y="2617539"/>
                  <a:pt x="1683702" y="2646815"/>
                  <a:pt x="1662276" y="2668454"/>
                </a:cubicBezTo>
                <a:cubicBezTo>
                  <a:pt x="1654956" y="2668454"/>
                  <a:pt x="1651456" y="2665484"/>
                  <a:pt x="1650819" y="2660498"/>
                </a:cubicBezTo>
                <a:cubicBezTo>
                  <a:pt x="1648380" y="2640346"/>
                  <a:pt x="1631195" y="2631010"/>
                  <a:pt x="1633212" y="2607462"/>
                </a:cubicBezTo>
                <a:cubicBezTo>
                  <a:pt x="1646258" y="2600355"/>
                  <a:pt x="1654320" y="2586460"/>
                  <a:pt x="1673943" y="2588051"/>
                </a:cubicBezTo>
                <a:close/>
                <a:moveTo>
                  <a:pt x="1447797" y="2574156"/>
                </a:moveTo>
                <a:cubicBezTo>
                  <a:pt x="1489801" y="2574050"/>
                  <a:pt x="1495846" y="2600780"/>
                  <a:pt x="1524700" y="2610539"/>
                </a:cubicBezTo>
                <a:cubicBezTo>
                  <a:pt x="1528093" y="2622738"/>
                  <a:pt x="1516426" y="2629420"/>
                  <a:pt x="1507834" y="2639710"/>
                </a:cubicBezTo>
                <a:cubicBezTo>
                  <a:pt x="1498287" y="2651165"/>
                  <a:pt x="1494575" y="2666016"/>
                  <a:pt x="1473360" y="2659969"/>
                </a:cubicBezTo>
                <a:cubicBezTo>
                  <a:pt x="1475588" y="2643422"/>
                  <a:pt x="1480785" y="2624964"/>
                  <a:pt x="1473466" y="2615736"/>
                </a:cubicBezTo>
                <a:cubicBezTo>
                  <a:pt x="1474951" y="2604811"/>
                  <a:pt x="1442811" y="2621358"/>
                  <a:pt x="1437189" y="2604175"/>
                </a:cubicBezTo>
                <a:cubicBezTo>
                  <a:pt x="1436764" y="2588900"/>
                  <a:pt x="1450449" y="2592400"/>
                  <a:pt x="1447797" y="2574156"/>
                </a:cubicBezTo>
                <a:close/>
                <a:moveTo>
                  <a:pt x="2280579" y="2499055"/>
                </a:moveTo>
                <a:cubicBezTo>
                  <a:pt x="2303701" y="2496297"/>
                  <a:pt x="2287685" y="2527376"/>
                  <a:pt x="2282274" y="2530877"/>
                </a:cubicBezTo>
                <a:cubicBezTo>
                  <a:pt x="2282062" y="2545728"/>
                  <a:pt x="2302003" y="2545515"/>
                  <a:pt x="2296277" y="2564502"/>
                </a:cubicBezTo>
                <a:cubicBezTo>
                  <a:pt x="2283124" y="2571503"/>
                  <a:pt x="2280153" y="2592188"/>
                  <a:pt x="2260953" y="2590914"/>
                </a:cubicBezTo>
                <a:cubicBezTo>
                  <a:pt x="2281955" y="2612023"/>
                  <a:pt x="2270393" y="2657422"/>
                  <a:pt x="2285563" y="2682880"/>
                </a:cubicBezTo>
                <a:cubicBezTo>
                  <a:pt x="2298397" y="2700913"/>
                  <a:pt x="2310491" y="2719476"/>
                  <a:pt x="2342948" y="2722763"/>
                </a:cubicBezTo>
                <a:cubicBezTo>
                  <a:pt x="2342631" y="2743235"/>
                  <a:pt x="2370104" y="2742917"/>
                  <a:pt x="2382620" y="2753737"/>
                </a:cubicBezTo>
                <a:cubicBezTo>
                  <a:pt x="2387500" y="2772194"/>
                  <a:pt x="2391423" y="2791286"/>
                  <a:pt x="2393121" y="2812077"/>
                </a:cubicBezTo>
                <a:cubicBezTo>
                  <a:pt x="2376786" y="2822154"/>
                  <a:pt x="2368089" y="2842415"/>
                  <a:pt x="2333932" y="2828730"/>
                </a:cubicBezTo>
                <a:cubicBezTo>
                  <a:pt x="2338281" y="2809744"/>
                  <a:pt x="2315582" y="2804334"/>
                  <a:pt x="2307520" y="2793303"/>
                </a:cubicBezTo>
                <a:cubicBezTo>
                  <a:pt x="2297762" y="2780150"/>
                  <a:pt x="2293943" y="2757980"/>
                  <a:pt x="2276652" y="2744615"/>
                </a:cubicBezTo>
                <a:cubicBezTo>
                  <a:pt x="2277820" y="2736342"/>
                  <a:pt x="2279092" y="2728067"/>
                  <a:pt x="2280259" y="2719900"/>
                </a:cubicBezTo>
                <a:cubicBezTo>
                  <a:pt x="2273895" y="2708125"/>
                  <a:pt x="2251937" y="2707912"/>
                  <a:pt x="2252891" y="2690729"/>
                </a:cubicBezTo>
                <a:cubicBezTo>
                  <a:pt x="2199431" y="2688290"/>
                  <a:pt x="2194445" y="2649784"/>
                  <a:pt x="2167185" y="2627828"/>
                </a:cubicBezTo>
                <a:cubicBezTo>
                  <a:pt x="2171215" y="2608734"/>
                  <a:pt x="2169624" y="2581898"/>
                  <a:pt x="2181399" y="2573094"/>
                </a:cubicBezTo>
                <a:cubicBezTo>
                  <a:pt x="2197840" y="2575533"/>
                  <a:pt x="2217038" y="2575853"/>
                  <a:pt x="2223827" y="2585504"/>
                </a:cubicBezTo>
                <a:cubicBezTo>
                  <a:pt x="2241649" y="2587202"/>
                  <a:pt x="2238890" y="2561320"/>
                  <a:pt x="2242496" y="2544030"/>
                </a:cubicBezTo>
                <a:cubicBezTo>
                  <a:pt x="2270393" y="2549334"/>
                  <a:pt x="2267530" y="2513481"/>
                  <a:pt x="2280579" y="2499055"/>
                </a:cubicBezTo>
                <a:close/>
                <a:moveTo>
                  <a:pt x="2545708" y="2429525"/>
                </a:moveTo>
                <a:lnTo>
                  <a:pt x="2548669" y="2429986"/>
                </a:lnTo>
                <a:lnTo>
                  <a:pt x="2548669" y="2490078"/>
                </a:lnTo>
                <a:lnTo>
                  <a:pt x="2546503" y="2493223"/>
                </a:lnTo>
                <a:lnTo>
                  <a:pt x="2548669" y="2500473"/>
                </a:lnTo>
                <a:lnTo>
                  <a:pt x="2548669" y="2905292"/>
                </a:lnTo>
                <a:lnTo>
                  <a:pt x="2519349" y="2899801"/>
                </a:lnTo>
                <a:cubicBezTo>
                  <a:pt x="2509165" y="2882617"/>
                  <a:pt x="2536956" y="2871373"/>
                  <a:pt x="2526455" y="2850265"/>
                </a:cubicBezTo>
                <a:cubicBezTo>
                  <a:pt x="2524653" y="2824065"/>
                  <a:pt x="2500681" y="2814305"/>
                  <a:pt x="2490285" y="2794577"/>
                </a:cubicBezTo>
                <a:cubicBezTo>
                  <a:pt x="2484027" y="2761376"/>
                  <a:pt x="2527941" y="2773362"/>
                  <a:pt x="2509802" y="2746843"/>
                </a:cubicBezTo>
                <a:cubicBezTo>
                  <a:pt x="2501635" y="2726902"/>
                  <a:pt x="2493573" y="2768695"/>
                  <a:pt x="2476177" y="2760950"/>
                </a:cubicBezTo>
                <a:cubicBezTo>
                  <a:pt x="2477875" y="2745041"/>
                  <a:pt x="2453371" y="2748647"/>
                  <a:pt x="2455069" y="2732629"/>
                </a:cubicBezTo>
                <a:cubicBezTo>
                  <a:pt x="2456341" y="2712158"/>
                  <a:pt x="2480949" y="2722976"/>
                  <a:pt x="2484238" y="2705263"/>
                </a:cubicBezTo>
                <a:cubicBezTo>
                  <a:pt x="2487209" y="2677366"/>
                  <a:pt x="2480314" y="2656681"/>
                  <a:pt x="2468433" y="2639816"/>
                </a:cubicBezTo>
                <a:cubicBezTo>
                  <a:pt x="2470874" y="2623267"/>
                  <a:pt x="2473206" y="2606826"/>
                  <a:pt x="2475541" y="2590386"/>
                </a:cubicBezTo>
                <a:cubicBezTo>
                  <a:pt x="2475434" y="2570549"/>
                  <a:pt x="2494528" y="2576490"/>
                  <a:pt x="2498558" y="2562063"/>
                </a:cubicBezTo>
                <a:cubicBezTo>
                  <a:pt x="2502164" y="2534909"/>
                  <a:pt x="2502590" y="2503511"/>
                  <a:pt x="2526031" y="2502874"/>
                </a:cubicBezTo>
                <a:cubicBezTo>
                  <a:pt x="2527516" y="2477842"/>
                  <a:pt x="2504498" y="2471158"/>
                  <a:pt x="2509378" y="2443580"/>
                </a:cubicBezTo>
                <a:cubicBezTo>
                  <a:pt x="2515423" y="2444322"/>
                  <a:pt x="2515317" y="2436792"/>
                  <a:pt x="2517334" y="2432123"/>
                </a:cubicBezTo>
                <a:cubicBezTo>
                  <a:pt x="2523963" y="2427509"/>
                  <a:pt x="2534332" y="2427854"/>
                  <a:pt x="2545708" y="2429525"/>
                </a:cubicBezTo>
                <a:close/>
                <a:moveTo>
                  <a:pt x="672294" y="2312214"/>
                </a:moveTo>
                <a:cubicBezTo>
                  <a:pt x="677021" y="2309476"/>
                  <a:pt x="683220" y="2309158"/>
                  <a:pt x="690539" y="2313216"/>
                </a:cubicBezTo>
                <a:cubicBezTo>
                  <a:pt x="702207" y="2328171"/>
                  <a:pt x="680037" y="2330292"/>
                  <a:pt x="678977" y="2349386"/>
                </a:cubicBezTo>
                <a:cubicBezTo>
                  <a:pt x="657178" y="2350420"/>
                  <a:pt x="658114" y="2320427"/>
                  <a:pt x="672294" y="2312214"/>
                </a:cubicBezTo>
                <a:close/>
                <a:moveTo>
                  <a:pt x="1914942" y="2275347"/>
                </a:moveTo>
                <a:cubicBezTo>
                  <a:pt x="1972647" y="2281818"/>
                  <a:pt x="1973282" y="2331036"/>
                  <a:pt x="2011151" y="2352462"/>
                </a:cubicBezTo>
                <a:cubicBezTo>
                  <a:pt x="2033214" y="2362327"/>
                  <a:pt x="2033001" y="2342279"/>
                  <a:pt x="2044776" y="2338355"/>
                </a:cubicBezTo>
                <a:cubicBezTo>
                  <a:pt x="2053475" y="2340157"/>
                  <a:pt x="2062172" y="2341855"/>
                  <a:pt x="2064189" y="2334854"/>
                </a:cubicBezTo>
                <a:cubicBezTo>
                  <a:pt x="2092299" y="2348856"/>
                  <a:pt x="2099192" y="2378557"/>
                  <a:pt x="2117966" y="2399453"/>
                </a:cubicBezTo>
                <a:cubicBezTo>
                  <a:pt x="2116801" y="2407726"/>
                  <a:pt x="2115634" y="2416001"/>
                  <a:pt x="2114360" y="2424274"/>
                </a:cubicBezTo>
                <a:cubicBezTo>
                  <a:pt x="2122846" y="2438170"/>
                  <a:pt x="2126771" y="2455460"/>
                  <a:pt x="2147030" y="2460551"/>
                </a:cubicBezTo>
                <a:cubicBezTo>
                  <a:pt x="2141198" y="2481448"/>
                  <a:pt x="2144485" y="2495556"/>
                  <a:pt x="2146076" y="2510937"/>
                </a:cubicBezTo>
                <a:cubicBezTo>
                  <a:pt x="2146713" y="2525786"/>
                  <a:pt x="2171110" y="2531515"/>
                  <a:pt x="2154032" y="2543714"/>
                </a:cubicBezTo>
                <a:cubicBezTo>
                  <a:pt x="2149895" y="2543077"/>
                  <a:pt x="2145759" y="2542546"/>
                  <a:pt x="2141620" y="2541910"/>
                </a:cubicBezTo>
                <a:cubicBezTo>
                  <a:pt x="2115421" y="2530241"/>
                  <a:pt x="2105874" y="2506057"/>
                  <a:pt x="2086039" y="2489615"/>
                </a:cubicBezTo>
                <a:cubicBezTo>
                  <a:pt x="2068961" y="2471052"/>
                  <a:pt x="2045413" y="2457475"/>
                  <a:pt x="2030456" y="2437427"/>
                </a:cubicBezTo>
                <a:cubicBezTo>
                  <a:pt x="1996936" y="2436791"/>
                  <a:pt x="1975723" y="2426820"/>
                  <a:pt x="1965115" y="2409000"/>
                </a:cubicBezTo>
                <a:cubicBezTo>
                  <a:pt x="1964904" y="2386618"/>
                  <a:pt x="1989193" y="2396908"/>
                  <a:pt x="1989087" y="2374525"/>
                </a:cubicBezTo>
                <a:cubicBezTo>
                  <a:pt x="1984315" y="2348750"/>
                  <a:pt x="1966282" y="2332732"/>
                  <a:pt x="1939659" y="2323185"/>
                </a:cubicBezTo>
                <a:cubicBezTo>
                  <a:pt x="1942415" y="2299107"/>
                  <a:pt x="1912078" y="2299638"/>
                  <a:pt x="1914942" y="2275347"/>
                </a:cubicBezTo>
                <a:close/>
                <a:moveTo>
                  <a:pt x="1936263" y="2171078"/>
                </a:moveTo>
                <a:cubicBezTo>
                  <a:pt x="1958644" y="2170865"/>
                  <a:pt x="1948356" y="2195156"/>
                  <a:pt x="1970736" y="2195049"/>
                </a:cubicBezTo>
                <a:cubicBezTo>
                  <a:pt x="1969358" y="2210536"/>
                  <a:pt x="1967343" y="2225069"/>
                  <a:pt x="1959176" y="2231328"/>
                </a:cubicBezTo>
                <a:cubicBezTo>
                  <a:pt x="1948675" y="2215310"/>
                  <a:pt x="1919928" y="2212764"/>
                  <a:pt x="1907093" y="2198444"/>
                </a:cubicBezTo>
                <a:cubicBezTo>
                  <a:pt x="1912503" y="2183594"/>
                  <a:pt x="1925337" y="2178609"/>
                  <a:pt x="1936263" y="2171078"/>
                </a:cubicBezTo>
                <a:close/>
                <a:moveTo>
                  <a:pt x="727652" y="2130258"/>
                </a:moveTo>
                <a:cubicBezTo>
                  <a:pt x="733644" y="2129668"/>
                  <a:pt x="740499" y="2130238"/>
                  <a:pt x="748348" y="2132147"/>
                </a:cubicBezTo>
                <a:cubicBezTo>
                  <a:pt x="734984" y="2148696"/>
                  <a:pt x="725755" y="2170652"/>
                  <a:pt x="693508" y="2162060"/>
                </a:cubicBezTo>
                <a:cubicBezTo>
                  <a:pt x="699475" y="2144239"/>
                  <a:pt x="709678" y="2132028"/>
                  <a:pt x="727652" y="2130258"/>
                </a:cubicBezTo>
                <a:close/>
                <a:moveTo>
                  <a:pt x="2037139" y="2128965"/>
                </a:moveTo>
                <a:cubicBezTo>
                  <a:pt x="2057506" y="2143920"/>
                  <a:pt x="2041064" y="2217430"/>
                  <a:pt x="2022820" y="2227931"/>
                </a:cubicBezTo>
                <a:cubicBezTo>
                  <a:pt x="2007757" y="2220825"/>
                  <a:pt x="1994391" y="2212339"/>
                  <a:pt x="1989300" y="2197807"/>
                </a:cubicBezTo>
                <a:cubicBezTo>
                  <a:pt x="1991952" y="2157075"/>
                  <a:pt x="2022820" y="2153997"/>
                  <a:pt x="2037139" y="2128965"/>
                </a:cubicBezTo>
                <a:close/>
                <a:moveTo>
                  <a:pt x="661791" y="2075293"/>
                </a:moveTo>
                <a:cubicBezTo>
                  <a:pt x="680246" y="2079960"/>
                  <a:pt x="675687" y="2101705"/>
                  <a:pt x="695309" y="2105417"/>
                </a:cubicBezTo>
                <a:cubicBezTo>
                  <a:pt x="683536" y="2129815"/>
                  <a:pt x="644078" y="2106584"/>
                  <a:pt x="661791" y="2075293"/>
                </a:cubicBezTo>
                <a:close/>
                <a:moveTo>
                  <a:pt x="2249711" y="1970174"/>
                </a:moveTo>
                <a:cubicBezTo>
                  <a:pt x="2258938" y="1981629"/>
                  <a:pt x="2287472" y="1978660"/>
                  <a:pt x="2290337" y="1994995"/>
                </a:cubicBezTo>
                <a:cubicBezTo>
                  <a:pt x="2307096" y="1990328"/>
                  <a:pt x="2322690" y="1984175"/>
                  <a:pt x="2337221" y="1976538"/>
                </a:cubicBezTo>
                <a:cubicBezTo>
                  <a:pt x="2388772" y="1975371"/>
                  <a:pt x="2410093" y="2005179"/>
                  <a:pt x="2447748" y="1998814"/>
                </a:cubicBezTo>
                <a:cubicBezTo>
                  <a:pt x="2455704" y="2009422"/>
                  <a:pt x="2455069" y="2026498"/>
                  <a:pt x="2468009" y="2033287"/>
                </a:cubicBezTo>
                <a:cubicBezTo>
                  <a:pt x="2463979" y="2047289"/>
                  <a:pt x="2465570" y="2057154"/>
                  <a:pt x="2469706" y="2065109"/>
                </a:cubicBezTo>
                <a:cubicBezTo>
                  <a:pt x="2469706" y="2077945"/>
                  <a:pt x="2484770" y="2079641"/>
                  <a:pt x="2484770" y="2092476"/>
                </a:cubicBezTo>
                <a:cubicBezTo>
                  <a:pt x="2505029" y="2112205"/>
                  <a:pt x="2515000" y="2139785"/>
                  <a:pt x="2538549" y="2157074"/>
                </a:cubicBezTo>
                <a:cubicBezTo>
                  <a:pt x="2537382" y="2165348"/>
                  <a:pt x="2536108" y="2173622"/>
                  <a:pt x="2534943" y="2181789"/>
                </a:cubicBezTo>
                <a:cubicBezTo>
                  <a:pt x="2535632" y="2190434"/>
                  <a:pt x="2541546" y="2195208"/>
                  <a:pt x="2546743" y="2200525"/>
                </a:cubicBezTo>
                <a:lnTo>
                  <a:pt x="2548669" y="2206171"/>
                </a:lnTo>
                <a:lnTo>
                  <a:pt x="2548669" y="2259688"/>
                </a:lnTo>
                <a:lnTo>
                  <a:pt x="2536532" y="2257844"/>
                </a:lnTo>
                <a:cubicBezTo>
                  <a:pt x="2509485" y="2270786"/>
                  <a:pt x="2499725" y="2307062"/>
                  <a:pt x="2470980" y="2317881"/>
                </a:cubicBezTo>
                <a:cubicBezTo>
                  <a:pt x="2474480" y="2352038"/>
                  <a:pt x="2438627" y="2360417"/>
                  <a:pt x="2462070" y="2379722"/>
                </a:cubicBezTo>
                <a:cubicBezTo>
                  <a:pt x="2456660" y="2395633"/>
                  <a:pt x="2430354" y="2387678"/>
                  <a:pt x="2415184" y="2398179"/>
                </a:cubicBezTo>
                <a:cubicBezTo>
                  <a:pt x="2413487" y="2399346"/>
                  <a:pt x="2408715" y="2409210"/>
                  <a:pt x="2407229" y="2409634"/>
                </a:cubicBezTo>
                <a:cubicBezTo>
                  <a:pt x="2391106" y="2413877"/>
                  <a:pt x="2372756" y="2397437"/>
                  <a:pt x="2362148" y="2415788"/>
                </a:cubicBezTo>
                <a:cubicBezTo>
                  <a:pt x="2352919" y="2402528"/>
                  <a:pt x="2328946" y="2400089"/>
                  <a:pt x="2329478" y="2379511"/>
                </a:cubicBezTo>
                <a:cubicBezTo>
                  <a:pt x="2304762" y="2375903"/>
                  <a:pt x="2279940" y="2372403"/>
                  <a:pt x="2255225" y="2368797"/>
                </a:cubicBezTo>
                <a:cubicBezTo>
                  <a:pt x="2234966" y="2358189"/>
                  <a:pt x="2232526" y="2334323"/>
                  <a:pt x="2196992" y="2335171"/>
                </a:cubicBezTo>
                <a:cubicBezTo>
                  <a:pt x="2194445" y="2320426"/>
                  <a:pt x="2181081" y="2313957"/>
                  <a:pt x="2169624" y="2305895"/>
                </a:cubicBezTo>
                <a:cubicBezTo>
                  <a:pt x="2175988" y="2282771"/>
                  <a:pt x="2172595" y="2266860"/>
                  <a:pt x="2157319" y="2259965"/>
                </a:cubicBezTo>
                <a:cubicBezTo>
                  <a:pt x="2157108" y="2240129"/>
                  <a:pt x="2176201" y="2246069"/>
                  <a:pt x="2180231" y="2231749"/>
                </a:cubicBezTo>
                <a:cubicBezTo>
                  <a:pt x="2159760" y="2212127"/>
                  <a:pt x="2097283" y="2223793"/>
                  <a:pt x="2076810" y="2204171"/>
                </a:cubicBezTo>
                <a:cubicBezTo>
                  <a:pt x="2090282" y="2175425"/>
                  <a:pt x="2125603" y="2175955"/>
                  <a:pt x="2157319" y="2171606"/>
                </a:cubicBezTo>
                <a:cubicBezTo>
                  <a:pt x="2144272" y="2155590"/>
                  <a:pt x="2161351" y="2117085"/>
                  <a:pt x="2141514" y="2106158"/>
                </a:cubicBezTo>
                <a:cubicBezTo>
                  <a:pt x="2163155" y="2089082"/>
                  <a:pt x="2167291" y="2036045"/>
                  <a:pt x="2154986" y="2013346"/>
                </a:cubicBezTo>
                <a:cubicBezTo>
                  <a:pt x="2197097" y="2013028"/>
                  <a:pt x="2213751" y="1978660"/>
                  <a:pt x="2249711" y="1970174"/>
                </a:cubicBezTo>
                <a:close/>
                <a:moveTo>
                  <a:pt x="2118921" y="1957659"/>
                </a:moveTo>
                <a:cubicBezTo>
                  <a:pt x="2134303" y="1959036"/>
                  <a:pt x="2148835" y="1961054"/>
                  <a:pt x="2155093" y="1969220"/>
                </a:cubicBezTo>
                <a:cubicBezTo>
                  <a:pt x="2139181" y="1997117"/>
                  <a:pt x="2126454" y="2029363"/>
                  <a:pt x="2100147" y="2043366"/>
                </a:cubicBezTo>
                <a:cubicBezTo>
                  <a:pt x="2103222" y="2069459"/>
                  <a:pt x="2099616" y="2086113"/>
                  <a:pt x="2084979" y="2104356"/>
                </a:cubicBezTo>
                <a:cubicBezTo>
                  <a:pt x="2074690" y="2095447"/>
                  <a:pt x="2066309" y="2085159"/>
                  <a:pt x="2057612" y="2075082"/>
                </a:cubicBezTo>
                <a:cubicBezTo>
                  <a:pt x="2057930" y="2036152"/>
                  <a:pt x="2091343" y="2041455"/>
                  <a:pt x="2103753" y="2018544"/>
                </a:cubicBezTo>
                <a:cubicBezTo>
                  <a:pt x="2108420" y="1997860"/>
                  <a:pt x="2106194" y="1967736"/>
                  <a:pt x="2118921" y="1957659"/>
                </a:cubicBezTo>
                <a:close/>
                <a:moveTo>
                  <a:pt x="432913" y="1953773"/>
                </a:moveTo>
                <a:cubicBezTo>
                  <a:pt x="440762" y="1954422"/>
                  <a:pt x="449540" y="1956279"/>
                  <a:pt x="457813" y="1957446"/>
                </a:cubicBezTo>
                <a:cubicBezTo>
                  <a:pt x="455374" y="1973780"/>
                  <a:pt x="454948" y="1993085"/>
                  <a:pt x="445297" y="1999767"/>
                </a:cubicBezTo>
                <a:cubicBezTo>
                  <a:pt x="416763" y="1999026"/>
                  <a:pt x="406262" y="1984812"/>
                  <a:pt x="413581" y="1957340"/>
                </a:cubicBezTo>
                <a:cubicBezTo>
                  <a:pt x="418143" y="1953680"/>
                  <a:pt x="425064" y="1953123"/>
                  <a:pt x="432913" y="1953773"/>
                </a:cubicBezTo>
                <a:close/>
                <a:moveTo>
                  <a:pt x="1963417" y="1852964"/>
                </a:moveTo>
                <a:cubicBezTo>
                  <a:pt x="1983783" y="1870890"/>
                  <a:pt x="1997361" y="1893803"/>
                  <a:pt x="2025152" y="1906107"/>
                </a:cubicBezTo>
                <a:cubicBezTo>
                  <a:pt x="2047217" y="1904940"/>
                  <a:pt x="2055701" y="1894545"/>
                  <a:pt x="2072036" y="1887649"/>
                </a:cubicBezTo>
                <a:cubicBezTo>
                  <a:pt x="2086782" y="1881392"/>
                  <a:pt x="2093675" y="1861237"/>
                  <a:pt x="2124224" y="1876194"/>
                </a:cubicBezTo>
                <a:cubicBezTo>
                  <a:pt x="2122422" y="1888605"/>
                  <a:pt x="2120618" y="1900909"/>
                  <a:pt x="2118816" y="1913320"/>
                </a:cubicBezTo>
                <a:cubicBezTo>
                  <a:pt x="2095797" y="1909608"/>
                  <a:pt x="2078720" y="1913850"/>
                  <a:pt x="2061324" y="1917668"/>
                </a:cubicBezTo>
                <a:cubicBezTo>
                  <a:pt x="2047958" y="1939202"/>
                  <a:pt x="2047428" y="1977812"/>
                  <a:pt x="2041700" y="2009527"/>
                </a:cubicBezTo>
                <a:cubicBezTo>
                  <a:pt x="2022500" y="2025757"/>
                  <a:pt x="1993862" y="2029257"/>
                  <a:pt x="1973601" y="2043895"/>
                </a:cubicBezTo>
                <a:cubicBezTo>
                  <a:pt x="1940824" y="2033394"/>
                  <a:pt x="1936475" y="2001678"/>
                  <a:pt x="1919822" y="1979297"/>
                </a:cubicBezTo>
                <a:cubicBezTo>
                  <a:pt x="1924595" y="1946308"/>
                  <a:pt x="1929367" y="1913320"/>
                  <a:pt x="1934142" y="1880331"/>
                </a:cubicBezTo>
                <a:cubicBezTo>
                  <a:pt x="1948886" y="1877892"/>
                  <a:pt x="1955357" y="1864420"/>
                  <a:pt x="1963417" y="1852964"/>
                </a:cubicBezTo>
                <a:close/>
                <a:moveTo>
                  <a:pt x="1476968" y="1807987"/>
                </a:moveTo>
                <a:cubicBezTo>
                  <a:pt x="1474420" y="1826444"/>
                  <a:pt x="1490014" y="1831324"/>
                  <a:pt x="1490120" y="1847765"/>
                </a:cubicBezTo>
                <a:cubicBezTo>
                  <a:pt x="1509000" y="1850524"/>
                  <a:pt x="1527563" y="1853174"/>
                  <a:pt x="1546126" y="1855826"/>
                </a:cubicBezTo>
                <a:cubicBezTo>
                  <a:pt x="1551112" y="1879693"/>
                  <a:pt x="1569675" y="1893376"/>
                  <a:pt x="1589299" y="1906318"/>
                </a:cubicBezTo>
                <a:cubicBezTo>
                  <a:pt x="1589934" y="1911302"/>
                  <a:pt x="1593436" y="1914273"/>
                  <a:pt x="1600754" y="1914273"/>
                </a:cubicBezTo>
                <a:cubicBezTo>
                  <a:pt x="1611149" y="1905998"/>
                  <a:pt x="1626743" y="1904727"/>
                  <a:pt x="1645835" y="1908120"/>
                </a:cubicBezTo>
                <a:cubicBezTo>
                  <a:pt x="1647638" y="1895817"/>
                  <a:pt x="1649442" y="1883405"/>
                  <a:pt x="1651138" y="1870995"/>
                </a:cubicBezTo>
                <a:cubicBezTo>
                  <a:pt x="1637457" y="1870146"/>
                  <a:pt x="1632153" y="1863040"/>
                  <a:pt x="1635227" y="1849780"/>
                </a:cubicBezTo>
                <a:cubicBezTo>
                  <a:pt x="1605528" y="1848083"/>
                  <a:pt x="1594177" y="1832596"/>
                  <a:pt x="1561826" y="1832808"/>
                </a:cubicBezTo>
                <a:cubicBezTo>
                  <a:pt x="1553021" y="1809154"/>
                  <a:pt x="1505393" y="1800562"/>
                  <a:pt x="1476968" y="1807987"/>
                </a:cubicBezTo>
                <a:close/>
                <a:moveTo>
                  <a:pt x="1931957" y="1742032"/>
                </a:moveTo>
                <a:cubicBezTo>
                  <a:pt x="1936503" y="1743066"/>
                  <a:pt x="1941356" y="1745406"/>
                  <a:pt x="1946659" y="1749544"/>
                </a:cubicBezTo>
                <a:cubicBezTo>
                  <a:pt x="1935842" y="1781790"/>
                  <a:pt x="1909958" y="1793989"/>
                  <a:pt x="1892669" y="1817536"/>
                </a:cubicBezTo>
                <a:cubicBezTo>
                  <a:pt x="1882380" y="1816051"/>
                  <a:pt x="1872090" y="1814567"/>
                  <a:pt x="1861800" y="1813082"/>
                </a:cubicBezTo>
                <a:cubicBezTo>
                  <a:pt x="1853527" y="1802685"/>
                  <a:pt x="1860952" y="1780623"/>
                  <a:pt x="1862756" y="1762696"/>
                </a:cubicBezTo>
                <a:cubicBezTo>
                  <a:pt x="1874953" y="1761742"/>
                  <a:pt x="1876438" y="1746679"/>
                  <a:pt x="1895427" y="1754741"/>
                </a:cubicBezTo>
                <a:cubicBezTo>
                  <a:pt x="1907439" y="1747581"/>
                  <a:pt x="1918319" y="1738929"/>
                  <a:pt x="1931957" y="1742032"/>
                </a:cubicBezTo>
                <a:close/>
                <a:moveTo>
                  <a:pt x="1985270" y="1723464"/>
                </a:moveTo>
                <a:cubicBezTo>
                  <a:pt x="1994498" y="1724803"/>
                  <a:pt x="2002825" y="1732361"/>
                  <a:pt x="1997999" y="1744345"/>
                </a:cubicBezTo>
                <a:cubicBezTo>
                  <a:pt x="1978375" y="1745937"/>
                  <a:pt x="1985481" y="1746997"/>
                  <a:pt x="1967131" y="1739892"/>
                </a:cubicBezTo>
                <a:cubicBezTo>
                  <a:pt x="1965911" y="1727004"/>
                  <a:pt x="1976041" y="1722125"/>
                  <a:pt x="1985270" y="1723464"/>
                </a:cubicBezTo>
                <a:close/>
                <a:moveTo>
                  <a:pt x="2248226" y="1717297"/>
                </a:moveTo>
                <a:cubicBezTo>
                  <a:pt x="2272091" y="1721117"/>
                  <a:pt x="2275697" y="1746574"/>
                  <a:pt x="2281744" y="1747422"/>
                </a:cubicBezTo>
                <a:cubicBezTo>
                  <a:pt x="2294473" y="1749013"/>
                  <a:pt x="2318658" y="1716024"/>
                  <a:pt x="2353345" y="1732572"/>
                </a:cubicBezTo>
                <a:cubicBezTo>
                  <a:pt x="2362466" y="1718252"/>
                  <a:pt x="2395243" y="1711146"/>
                  <a:pt x="2410835" y="1728222"/>
                </a:cubicBezTo>
                <a:cubicBezTo>
                  <a:pt x="2390787" y="1745724"/>
                  <a:pt x="2363846" y="1753893"/>
                  <a:pt x="2347085" y="1775849"/>
                </a:cubicBezTo>
                <a:cubicBezTo>
                  <a:pt x="2340933" y="1774895"/>
                  <a:pt x="2334782" y="1774047"/>
                  <a:pt x="2328522" y="1773197"/>
                </a:cubicBezTo>
                <a:cubicBezTo>
                  <a:pt x="2296171" y="1796321"/>
                  <a:pt x="2251089" y="1802475"/>
                  <a:pt x="2219690" y="1826872"/>
                </a:cubicBezTo>
                <a:cubicBezTo>
                  <a:pt x="2222131" y="1854769"/>
                  <a:pt x="2202720" y="1853495"/>
                  <a:pt x="2194871" y="1867497"/>
                </a:cubicBezTo>
                <a:cubicBezTo>
                  <a:pt x="2193916" y="1893167"/>
                  <a:pt x="2183415" y="1906320"/>
                  <a:pt x="2174399" y="1921383"/>
                </a:cubicBezTo>
                <a:cubicBezTo>
                  <a:pt x="2165806" y="1919685"/>
                  <a:pt x="2157109" y="1917881"/>
                  <a:pt x="2155092" y="1924882"/>
                </a:cubicBezTo>
                <a:cubicBezTo>
                  <a:pt x="2128893" y="1920533"/>
                  <a:pt x="2166443" y="1868558"/>
                  <a:pt x="2131332" y="1870891"/>
                </a:cubicBezTo>
                <a:cubicBezTo>
                  <a:pt x="2148622" y="1839918"/>
                  <a:pt x="2181081" y="1829204"/>
                  <a:pt x="2203885" y="1805656"/>
                </a:cubicBezTo>
                <a:cubicBezTo>
                  <a:pt x="2211735" y="1765455"/>
                  <a:pt x="2206431" y="1749650"/>
                  <a:pt x="2216403" y="1718995"/>
                </a:cubicBezTo>
                <a:cubicBezTo>
                  <a:pt x="2237193" y="1723556"/>
                  <a:pt x="2235073" y="1715177"/>
                  <a:pt x="2248226" y="1717297"/>
                </a:cubicBezTo>
                <a:close/>
                <a:moveTo>
                  <a:pt x="730422" y="1687277"/>
                </a:moveTo>
                <a:cubicBezTo>
                  <a:pt x="707723" y="1691413"/>
                  <a:pt x="693083" y="1706264"/>
                  <a:pt x="664974" y="1703081"/>
                </a:cubicBezTo>
                <a:cubicBezTo>
                  <a:pt x="663595" y="1737237"/>
                  <a:pt x="675263" y="1761633"/>
                  <a:pt x="691386" y="1782742"/>
                </a:cubicBezTo>
                <a:cubicBezTo>
                  <a:pt x="708040" y="1768104"/>
                  <a:pt x="695311" y="1714113"/>
                  <a:pt x="720769" y="1711142"/>
                </a:cubicBezTo>
                <a:cubicBezTo>
                  <a:pt x="724376" y="1728327"/>
                  <a:pt x="745590" y="1750602"/>
                  <a:pt x="767547" y="1736919"/>
                </a:cubicBezTo>
                <a:cubicBezTo>
                  <a:pt x="772427" y="1714854"/>
                  <a:pt x="745484" y="1716552"/>
                  <a:pt x="748136" y="1696187"/>
                </a:cubicBezTo>
                <a:cubicBezTo>
                  <a:pt x="741030" y="1694172"/>
                  <a:pt x="730422" y="1694702"/>
                  <a:pt x="730422" y="1687277"/>
                </a:cubicBezTo>
                <a:close/>
                <a:moveTo>
                  <a:pt x="184988" y="1678554"/>
                </a:moveTo>
                <a:cubicBezTo>
                  <a:pt x="187710" y="1677673"/>
                  <a:pt x="190614" y="1679350"/>
                  <a:pt x="194114" y="1685688"/>
                </a:cubicBezTo>
                <a:cubicBezTo>
                  <a:pt x="221586" y="1688658"/>
                  <a:pt x="191356" y="1700750"/>
                  <a:pt x="195812" y="1717509"/>
                </a:cubicBezTo>
                <a:cubicBezTo>
                  <a:pt x="196340" y="1741058"/>
                  <a:pt x="217025" y="1749437"/>
                  <a:pt x="205465" y="1782108"/>
                </a:cubicBezTo>
                <a:cubicBezTo>
                  <a:pt x="201539" y="1796110"/>
                  <a:pt x="222329" y="1791548"/>
                  <a:pt x="221374" y="1803323"/>
                </a:cubicBezTo>
                <a:cubicBezTo>
                  <a:pt x="215434" y="1849570"/>
                  <a:pt x="172473" y="1846177"/>
                  <a:pt x="164624" y="1889879"/>
                </a:cubicBezTo>
                <a:cubicBezTo>
                  <a:pt x="151260" y="1886803"/>
                  <a:pt x="144259" y="1892107"/>
                  <a:pt x="143409" y="1905683"/>
                </a:cubicBezTo>
                <a:cubicBezTo>
                  <a:pt x="97692" y="1906426"/>
                  <a:pt x="97692" y="1873330"/>
                  <a:pt x="53036" y="1873650"/>
                </a:cubicBezTo>
                <a:cubicBezTo>
                  <a:pt x="45080" y="1855617"/>
                  <a:pt x="46778" y="1830476"/>
                  <a:pt x="29275" y="1819658"/>
                </a:cubicBezTo>
                <a:cubicBezTo>
                  <a:pt x="31078" y="1807247"/>
                  <a:pt x="32882" y="1794943"/>
                  <a:pt x="34684" y="1782531"/>
                </a:cubicBezTo>
                <a:cubicBezTo>
                  <a:pt x="32032" y="1749544"/>
                  <a:pt x="-9760" y="1745831"/>
                  <a:pt x="2120" y="1702128"/>
                </a:cubicBezTo>
                <a:cubicBezTo>
                  <a:pt x="24821" y="1698311"/>
                  <a:pt x="94510" y="1719101"/>
                  <a:pt x="117103" y="1693431"/>
                </a:cubicBezTo>
                <a:cubicBezTo>
                  <a:pt x="129515" y="1695235"/>
                  <a:pt x="141820" y="1697037"/>
                  <a:pt x="154230" y="1698841"/>
                </a:cubicBezTo>
                <a:cubicBezTo>
                  <a:pt x="170300" y="1706877"/>
                  <a:pt x="176824" y="1681200"/>
                  <a:pt x="184988" y="1678554"/>
                </a:cubicBezTo>
                <a:close/>
                <a:moveTo>
                  <a:pt x="2297019" y="1642303"/>
                </a:moveTo>
                <a:cubicBezTo>
                  <a:pt x="2305292" y="1643470"/>
                  <a:pt x="2313460" y="1644742"/>
                  <a:pt x="2321733" y="1645909"/>
                </a:cubicBezTo>
                <a:cubicBezTo>
                  <a:pt x="2323961" y="1659486"/>
                  <a:pt x="2334145" y="1675716"/>
                  <a:pt x="2322583" y="1683883"/>
                </a:cubicBezTo>
                <a:cubicBezTo>
                  <a:pt x="2300414" y="1680701"/>
                  <a:pt x="2286411" y="1653016"/>
                  <a:pt x="2297019" y="1642303"/>
                </a:cubicBezTo>
                <a:close/>
                <a:moveTo>
                  <a:pt x="2498771" y="1627904"/>
                </a:moveTo>
                <a:cubicBezTo>
                  <a:pt x="2506832" y="1627612"/>
                  <a:pt x="2515583" y="1628250"/>
                  <a:pt x="2526031" y="1631166"/>
                </a:cubicBezTo>
                <a:lnTo>
                  <a:pt x="2548669" y="1674886"/>
                </a:lnTo>
                <a:lnTo>
                  <a:pt x="2548669" y="1701665"/>
                </a:lnTo>
                <a:lnTo>
                  <a:pt x="2548334" y="1701692"/>
                </a:lnTo>
                <a:cubicBezTo>
                  <a:pt x="2542394" y="1702395"/>
                  <a:pt x="2537064" y="1703933"/>
                  <a:pt x="2533775" y="1708176"/>
                </a:cubicBezTo>
                <a:cubicBezTo>
                  <a:pt x="2488163" y="1697779"/>
                  <a:pt x="2457508" y="1733315"/>
                  <a:pt x="2425050" y="1717616"/>
                </a:cubicBezTo>
                <a:cubicBezTo>
                  <a:pt x="2440536" y="1706372"/>
                  <a:pt x="2454432" y="1693006"/>
                  <a:pt x="2473738" y="1686748"/>
                </a:cubicBezTo>
                <a:cubicBezTo>
                  <a:pt x="2477344" y="1660866"/>
                  <a:pt x="2456766" y="1653124"/>
                  <a:pt x="2475645" y="1630211"/>
                </a:cubicBezTo>
                <a:cubicBezTo>
                  <a:pt x="2483336" y="1629415"/>
                  <a:pt x="2490709" y="1628196"/>
                  <a:pt x="2498771" y="1627904"/>
                </a:cubicBezTo>
                <a:close/>
                <a:moveTo>
                  <a:pt x="1892243" y="1602738"/>
                </a:moveTo>
                <a:cubicBezTo>
                  <a:pt x="1902533" y="1604223"/>
                  <a:pt x="1912821" y="1605708"/>
                  <a:pt x="1923111" y="1607194"/>
                </a:cubicBezTo>
                <a:cubicBezTo>
                  <a:pt x="1927248" y="1615043"/>
                  <a:pt x="1928839" y="1624907"/>
                  <a:pt x="1924809" y="1639015"/>
                </a:cubicBezTo>
                <a:cubicBezTo>
                  <a:pt x="1925763" y="1652593"/>
                  <a:pt x="1914201" y="1649516"/>
                  <a:pt x="1904442" y="1648774"/>
                </a:cubicBezTo>
                <a:cubicBezTo>
                  <a:pt x="1904866" y="1676353"/>
                  <a:pt x="1888956" y="1682082"/>
                  <a:pt x="1889380" y="1709659"/>
                </a:cubicBezTo>
                <a:cubicBezTo>
                  <a:pt x="1872938" y="1707220"/>
                  <a:pt x="1853739" y="1706902"/>
                  <a:pt x="1846950" y="1697249"/>
                </a:cubicBezTo>
                <a:cubicBezTo>
                  <a:pt x="1844509" y="1669459"/>
                  <a:pt x="1863816" y="1670624"/>
                  <a:pt x="1871771" y="1656623"/>
                </a:cubicBezTo>
                <a:cubicBezTo>
                  <a:pt x="1881955" y="1643151"/>
                  <a:pt x="1880575" y="1614194"/>
                  <a:pt x="1892243" y="1602738"/>
                </a:cubicBezTo>
                <a:close/>
                <a:moveTo>
                  <a:pt x="1602239" y="1598704"/>
                </a:moveTo>
                <a:cubicBezTo>
                  <a:pt x="1577737" y="1602736"/>
                  <a:pt x="1571160" y="1630950"/>
                  <a:pt x="1530638" y="1613661"/>
                </a:cubicBezTo>
                <a:cubicBezTo>
                  <a:pt x="1515894" y="1633285"/>
                  <a:pt x="1494999" y="1644740"/>
                  <a:pt x="1484604" y="1670092"/>
                </a:cubicBezTo>
                <a:cubicBezTo>
                  <a:pt x="1464130" y="1669774"/>
                  <a:pt x="1461268" y="1693004"/>
                  <a:pt x="1443022" y="1695656"/>
                </a:cubicBezTo>
                <a:cubicBezTo>
                  <a:pt x="1440583" y="1712098"/>
                  <a:pt x="1438250" y="1728644"/>
                  <a:pt x="1435810" y="1745192"/>
                </a:cubicBezTo>
                <a:cubicBezTo>
                  <a:pt x="1489908" y="1773619"/>
                  <a:pt x="1566067" y="1751556"/>
                  <a:pt x="1620483" y="1778181"/>
                </a:cubicBezTo>
                <a:cubicBezTo>
                  <a:pt x="1629606" y="1760784"/>
                  <a:pt x="1654427" y="1764496"/>
                  <a:pt x="1652412" y="1732250"/>
                </a:cubicBezTo>
                <a:cubicBezTo>
                  <a:pt x="1627378" y="1706794"/>
                  <a:pt x="1619954" y="1668183"/>
                  <a:pt x="1603087" y="1636680"/>
                </a:cubicBezTo>
                <a:cubicBezTo>
                  <a:pt x="1610301" y="1618434"/>
                  <a:pt x="1600011" y="1613237"/>
                  <a:pt x="1602239" y="1598704"/>
                </a:cubicBezTo>
                <a:close/>
                <a:moveTo>
                  <a:pt x="2279305" y="1589268"/>
                </a:moveTo>
                <a:cubicBezTo>
                  <a:pt x="2295960" y="1589693"/>
                  <a:pt x="2298505" y="1600723"/>
                  <a:pt x="2294369" y="1616742"/>
                </a:cubicBezTo>
                <a:cubicBezTo>
                  <a:pt x="2281109" y="1617485"/>
                  <a:pt x="2278564" y="1610164"/>
                  <a:pt x="2270502" y="1606981"/>
                </a:cubicBezTo>
                <a:cubicBezTo>
                  <a:pt x="2274427" y="1602421"/>
                  <a:pt x="2278458" y="1597861"/>
                  <a:pt x="2279305" y="1589268"/>
                </a:cubicBezTo>
                <a:close/>
                <a:moveTo>
                  <a:pt x="1404200" y="1574156"/>
                </a:moveTo>
                <a:cubicBezTo>
                  <a:pt x="1398466" y="1574825"/>
                  <a:pt x="1393487" y="1578392"/>
                  <a:pt x="1389244" y="1586825"/>
                </a:cubicBezTo>
                <a:cubicBezTo>
                  <a:pt x="1422445" y="1606236"/>
                  <a:pt x="1426158" y="1647499"/>
                  <a:pt x="1459888" y="1666486"/>
                </a:cubicBezTo>
                <a:cubicBezTo>
                  <a:pt x="1468162" y="1647181"/>
                  <a:pt x="1480678" y="1605705"/>
                  <a:pt x="1476755" y="1593189"/>
                </a:cubicBezTo>
                <a:cubicBezTo>
                  <a:pt x="1445410" y="1596212"/>
                  <a:pt x="1421404" y="1572147"/>
                  <a:pt x="1404200" y="1574156"/>
                </a:cubicBezTo>
                <a:close/>
                <a:moveTo>
                  <a:pt x="2534942" y="1525198"/>
                </a:moveTo>
                <a:lnTo>
                  <a:pt x="2548669" y="1527505"/>
                </a:lnTo>
                <a:lnTo>
                  <a:pt x="2548669" y="1589057"/>
                </a:lnTo>
                <a:lnTo>
                  <a:pt x="2534934" y="1591337"/>
                </a:lnTo>
                <a:cubicBezTo>
                  <a:pt x="2528507" y="1590935"/>
                  <a:pt x="2521404" y="1589043"/>
                  <a:pt x="2513727" y="1585237"/>
                </a:cubicBezTo>
                <a:cubicBezTo>
                  <a:pt x="2520198" y="1563809"/>
                  <a:pt x="2493999" y="1566885"/>
                  <a:pt x="2500468" y="1545459"/>
                </a:cubicBezTo>
                <a:cubicBezTo>
                  <a:pt x="2522956" y="1553415"/>
                  <a:pt x="2517333" y="1523714"/>
                  <a:pt x="2534942" y="1525198"/>
                </a:cubicBezTo>
                <a:close/>
                <a:moveTo>
                  <a:pt x="1493832" y="1519786"/>
                </a:moveTo>
                <a:cubicBezTo>
                  <a:pt x="1494044" y="1539728"/>
                  <a:pt x="1464767" y="1520317"/>
                  <a:pt x="1460207" y="1533894"/>
                </a:cubicBezTo>
                <a:cubicBezTo>
                  <a:pt x="1467314" y="1536015"/>
                  <a:pt x="1465510" y="1544607"/>
                  <a:pt x="1463708" y="1553411"/>
                </a:cubicBezTo>
                <a:cubicBezTo>
                  <a:pt x="1495424" y="1568155"/>
                  <a:pt x="1525654" y="1584279"/>
                  <a:pt x="1558112" y="1598599"/>
                </a:cubicBezTo>
                <a:cubicBezTo>
                  <a:pt x="1560870" y="1590007"/>
                  <a:pt x="1569782" y="1589688"/>
                  <a:pt x="1573175" y="1581838"/>
                </a:cubicBezTo>
                <a:cubicBezTo>
                  <a:pt x="1596194" y="1585764"/>
                  <a:pt x="1589828" y="1591281"/>
                  <a:pt x="1610301" y="1587248"/>
                </a:cubicBezTo>
                <a:cubicBezTo>
                  <a:pt x="1618044" y="1575474"/>
                  <a:pt x="1626424" y="1564655"/>
                  <a:pt x="1634273" y="1552776"/>
                </a:cubicBezTo>
                <a:cubicBezTo>
                  <a:pt x="1599057" y="1532302"/>
                  <a:pt x="1544217" y="1537182"/>
                  <a:pt x="1522048" y="1542910"/>
                </a:cubicBezTo>
                <a:cubicBezTo>
                  <a:pt x="1507728" y="1538880"/>
                  <a:pt x="1513668" y="1519680"/>
                  <a:pt x="1493832" y="1519786"/>
                </a:cubicBezTo>
                <a:close/>
                <a:moveTo>
                  <a:pt x="104945" y="1488708"/>
                </a:moveTo>
                <a:cubicBezTo>
                  <a:pt x="114420" y="1489366"/>
                  <a:pt x="123815" y="1492874"/>
                  <a:pt x="132380" y="1499847"/>
                </a:cubicBezTo>
                <a:cubicBezTo>
                  <a:pt x="142138" y="1516500"/>
                  <a:pt x="129091" y="1550126"/>
                  <a:pt x="127818" y="1574947"/>
                </a:cubicBezTo>
                <a:cubicBezTo>
                  <a:pt x="111906" y="1586404"/>
                  <a:pt x="64917" y="1585024"/>
                  <a:pt x="46459" y="1569538"/>
                </a:cubicBezTo>
                <a:cubicBezTo>
                  <a:pt x="38398" y="1564551"/>
                  <a:pt x="49006" y="1545566"/>
                  <a:pt x="37655" y="1543019"/>
                </a:cubicBezTo>
                <a:cubicBezTo>
                  <a:pt x="47360" y="1510402"/>
                  <a:pt x="76518" y="1486734"/>
                  <a:pt x="104945" y="1488708"/>
                </a:cubicBezTo>
                <a:close/>
                <a:moveTo>
                  <a:pt x="1535174" y="1466842"/>
                </a:moveTo>
                <a:cubicBezTo>
                  <a:pt x="1504890" y="1463063"/>
                  <a:pt x="1478028" y="1466803"/>
                  <a:pt x="1472512" y="1491465"/>
                </a:cubicBezTo>
                <a:cubicBezTo>
                  <a:pt x="1498181" y="1510027"/>
                  <a:pt x="1636714" y="1551078"/>
                  <a:pt x="1618362" y="1487327"/>
                </a:cubicBezTo>
                <a:cubicBezTo>
                  <a:pt x="1599163" y="1481918"/>
                  <a:pt x="1565458" y="1470621"/>
                  <a:pt x="1535174" y="1466842"/>
                </a:cubicBezTo>
                <a:close/>
                <a:moveTo>
                  <a:pt x="1742256" y="1461021"/>
                </a:moveTo>
                <a:cubicBezTo>
                  <a:pt x="1720085" y="1485525"/>
                  <a:pt x="1669066" y="1471417"/>
                  <a:pt x="1653790" y="1505042"/>
                </a:cubicBezTo>
                <a:cubicBezTo>
                  <a:pt x="1674581" y="1517558"/>
                  <a:pt x="1725815" y="1515226"/>
                  <a:pt x="1753605" y="1513209"/>
                </a:cubicBezTo>
                <a:cubicBezTo>
                  <a:pt x="1749256" y="1496239"/>
                  <a:pt x="1755620" y="1471205"/>
                  <a:pt x="1742256" y="1461021"/>
                </a:cubicBezTo>
                <a:close/>
                <a:moveTo>
                  <a:pt x="253953" y="1455814"/>
                </a:moveTo>
                <a:cubicBezTo>
                  <a:pt x="258474" y="1454474"/>
                  <a:pt x="264335" y="1454926"/>
                  <a:pt x="271230" y="1456782"/>
                </a:cubicBezTo>
                <a:cubicBezTo>
                  <a:pt x="270382" y="1462934"/>
                  <a:pt x="269426" y="1469193"/>
                  <a:pt x="268578" y="1475345"/>
                </a:cubicBezTo>
                <a:cubicBezTo>
                  <a:pt x="255212" y="1476086"/>
                  <a:pt x="252773" y="1468768"/>
                  <a:pt x="244711" y="1465585"/>
                </a:cubicBezTo>
                <a:cubicBezTo>
                  <a:pt x="246249" y="1460282"/>
                  <a:pt x="249431" y="1457153"/>
                  <a:pt x="253953" y="1455814"/>
                </a:cubicBezTo>
                <a:close/>
                <a:moveTo>
                  <a:pt x="1304464" y="1327236"/>
                </a:moveTo>
                <a:cubicBezTo>
                  <a:pt x="1295368" y="1327104"/>
                  <a:pt x="1285344" y="1331400"/>
                  <a:pt x="1286245" y="1338295"/>
                </a:cubicBezTo>
                <a:cubicBezTo>
                  <a:pt x="1306506" y="1337445"/>
                  <a:pt x="1303748" y="1352720"/>
                  <a:pt x="1317114" y="1342749"/>
                </a:cubicBezTo>
                <a:cubicBezTo>
                  <a:pt x="1321728" y="1331929"/>
                  <a:pt x="1313560" y="1327369"/>
                  <a:pt x="1304464" y="1327236"/>
                </a:cubicBezTo>
                <a:close/>
                <a:moveTo>
                  <a:pt x="1841648" y="1210052"/>
                </a:moveTo>
                <a:cubicBezTo>
                  <a:pt x="1823402" y="1234767"/>
                  <a:pt x="1833797" y="1298093"/>
                  <a:pt x="1802505" y="1305412"/>
                </a:cubicBezTo>
                <a:cubicBezTo>
                  <a:pt x="1818098" y="1306790"/>
                  <a:pt x="1820326" y="1318034"/>
                  <a:pt x="1831675" y="1322384"/>
                </a:cubicBezTo>
                <a:cubicBezTo>
                  <a:pt x="1850769" y="1293744"/>
                  <a:pt x="1889697" y="1291622"/>
                  <a:pt x="1893729" y="1242934"/>
                </a:cubicBezTo>
                <a:cubicBezTo>
                  <a:pt x="1871984" y="1235298"/>
                  <a:pt x="1864770" y="1216734"/>
                  <a:pt x="1841648" y="1210052"/>
                </a:cubicBezTo>
                <a:close/>
                <a:moveTo>
                  <a:pt x="1271458" y="1103055"/>
                </a:moveTo>
                <a:cubicBezTo>
                  <a:pt x="1265834" y="1101612"/>
                  <a:pt x="1259038" y="1102122"/>
                  <a:pt x="1250393" y="1105676"/>
                </a:cubicBezTo>
                <a:cubicBezTo>
                  <a:pt x="1248060" y="1122223"/>
                  <a:pt x="1245619" y="1138664"/>
                  <a:pt x="1243180" y="1155213"/>
                </a:cubicBezTo>
                <a:cubicBezTo>
                  <a:pt x="1238409" y="1169213"/>
                  <a:pt x="1213479" y="1167835"/>
                  <a:pt x="1226315" y="1184382"/>
                </a:cubicBezTo>
                <a:cubicBezTo>
                  <a:pt x="1261850" y="1180034"/>
                  <a:pt x="1286565" y="1161471"/>
                  <a:pt x="1308734" y="1139408"/>
                </a:cubicBezTo>
                <a:cubicBezTo>
                  <a:pt x="1294654" y="1129303"/>
                  <a:pt x="1288329" y="1107386"/>
                  <a:pt x="1271458" y="1103055"/>
                </a:cubicBezTo>
                <a:close/>
                <a:moveTo>
                  <a:pt x="563039" y="835828"/>
                </a:moveTo>
                <a:cubicBezTo>
                  <a:pt x="594012" y="850996"/>
                  <a:pt x="553173" y="892895"/>
                  <a:pt x="533868" y="863194"/>
                </a:cubicBezTo>
                <a:cubicBezTo>
                  <a:pt x="540126" y="849405"/>
                  <a:pt x="556887" y="849617"/>
                  <a:pt x="563039" y="835828"/>
                </a:cubicBezTo>
                <a:close/>
                <a:moveTo>
                  <a:pt x="891334" y="794774"/>
                </a:moveTo>
                <a:cubicBezTo>
                  <a:pt x="872029" y="809094"/>
                  <a:pt x="905125" y="812489"/>
                  <a:pt x="898335" y="833704"/>
                </a:cubicBezTo>
                <a:cubicBezTo>
                  <a:pt x="886137" y="834552"/>
                  <a:pt x="871392" y="832113"/>
                  <a:pt x="870864" y="848659"/>
                </a:cubicBezTo>
                <a:cubicBezTo>
                  <a:pt x="878819" y="859373"/>
                  <a:pt x="905867" y="855660"/>
                  <a:pt x="898229" y="877936"/>
                </a:cubicBezTo>
                <a:cubicBezTo>
                  <a:pt x="897487" y="901590"/>
                  <a:pt x="875742" y="897030"/>
                  <a:pt x="868105" y="911455"/>
                </a:cubicBezTo>
                <a:cubicBezTo>
                  <a:pt x="893457" y="923759"/>
                  <a:pt x="902473" y="948263"/>
                  <a:pt x="909475" y="974250"/>
                </a:cubicBezTo>
                <a:cubicBezTo>
                  <a:pt x="917640" y="975523"/>
                  <a:pt x="925915" y="976691"/>
                  <a:pt x="934188" y="977858"/>
                </a:cubicBezTo>
                <a:cubicBezTo>
                  <a:pt x="948508" y="959612"/>
                  <a:pt x="965374" y="945505"/>
                  <a:pt x="984680" y="934685"/>
                </a:cubicBezTo>
                <a:cubicBezTo>
                  <a:pt x="992423" y="930337"/>
                  <a:pt x="1010244" y="936488"/>
                  <a:pt x="1005895" y="918773"/>
                </a:cubicBezTo>
                <a:cubicBezTo>
                  <a:pt x="982346" y="896923"/>
                  <a:pt x="935355" y="921851"/>
                  <a:pt x="934401" y="889498"/>
                </a:cubicBezTo>
                <a:cubicBezTo>
                  <a:pt x="957313" y="879421"/>
                  <a:pt x="939280" y="871889"/>
                  <a:pt x="939811" y="852372"/>
                </a:cubicBezTo>
                <a:cubicBezTo>
                  <a:pt x="950631" y="837310"/>
                  <a:pt x="969299" y="832748"/>
                  <a:pt x="977043" y="813550"/>
                </a:cubicBezTo>
                <a:cubicBezTo>
                  <a:pt x="960389" y="798486"/>
                  <a:pt x="919233" y="801669"/>
                  <a:pt x="891334" y="794774"/>
                </a:cubicBezTo>
                <a:close/>
                <a:moveTo>
                  <a:pt x="1148205" y="593886"/>
                </a:moveTo>
                <a:cubicBezTo>
                  <a:pt x="1154689" y="596843"/>
                  <a:pt x="1159383" y="603101"/>
                  <a:pt x="1157368" y="612223"/>
                </a:cubicBezTo>
                <a:cubicBezTo>
                  <a:pt x="1148882" y="610526"/>
                  <a:pt x="1140185" y="608723"/>
                  <a:pt x="1138061" y="615724"/>
                </a:cubicBezTo>
                <a:cubicBezTo>
                  <a:pt x="1130849" y="611905"/>
                  <a:pt x="1126499" y="605965"/>
                  <a:pt x="1128303" y="595357"/>
                </a:cubicBezTo>
                <a:cubicBezTo>
                  <a:pt x="1133448" y="591274"/>
                  <a:pt x="1141721" y="590930"/>
                  <a:pt x="1148205" y="593886"/>
                </a:cubicBezTo>
                <a:close/>
                <a:moveTo>
                  <a:pt x="1740983" y="551336"/>
                </a:moveTo>
                <a:cubicBezTo>
                  <a:pt x="1713723" y="574884"/>
                  <a:pt x="1752014" y="611904"/>
                  <a:pt x="1771956" y="600023"/>
                </a:cubicBezTo>
                <a:cubicBezTo>
                  <a:pt x="1772804" y="593871"/>
                  <a:pt x="1773760" y="587720"/>
                  <a:pt x="1774608" y="581460"/>
                </a:cubicBezTo>
                <a:cubicBezTo>
                  <a:pt x="1754347" y="578173"/>
                  <a:pt x="1763682" y="552926"/>
                  <a:pt x="1740983" y="551336"/>
                </a:cubicBezTo>
                <a:close/>
                <a:moveTo>
                  <a:pt x="2167185" y="530971"/>
                </a:moveTo>
                <a:cubicBezTo>
                  <a:pt x="2159655" y="553458"/>
                  <a:pt x="2131226" y="576902"/>
                  <a:pt x="2107041" y="553777"/>
                </a:cubicBezTo>
                <a:cubicBezTo>
                  <a:pt x="2122952" y="540731"/>
                  <a:pt x="2147880" y="539563"/>
                  <a:pt x="2167185" y="530971"/>
                </a:cubicBezTo>
                <a:close/>
                <a:moveTo>
                  <a:pt x="1348617" y="513575"/>
                </a:moveTo>
                <a:cubicBezTo>
                  <a:pt x="1358164" y="535744"/>
                  <a:pt x="1368878" y="564172"/>
                  <a:pt x="1345011" y="582523"/>
                </a:cubicBezTo>
                <a:cubicBezTo>
                  <a:pt x="1269805" y="583371"/>
                  <a:pt x="1295157" y="505195"/>
                  <a:pt x="1348617" y="513575"/>
                </a:cubicBezTo>
                <a:close/>
                <a:moveTo>
                  <a:pt x="1192264" y="503604"/>
                </a:moveTo>
                <a:cubicBezTo>
                  <a:pt x="1205206" y="514212"/>
                  <a:pt x="1229814" y="515909"/>
                  <a:pt x="1224936" y="539881"/>
                </a:cubicBezTo>
                <a:cubicBezTo>
                  <a:pt x="1224936" y="564702"/>
                  <a:pt x="1197144" y="552079"/>
                  <a:pt x="1189506" y="566400"/>
                </a:cubicBezTo>
                <a:cubicBezTo>
                  <a:pt x="1174232" y="557913"/>
                  <a:pt x="1179961" y="515590"/>
                  <a:pt x="1192264" y="503604"/>
                </a:cubicBezTo>
                <a:close/>
                <a:moveTo>
                  <a:pt x="1202872" y="473692"/>
                </a:moveTo>
                <a:cubicBezTo>
                  <a:pt x="1205417" y="479102"/>
                  <a:pt x="1207858" y="484723"/>
                  <a:pt x="1206373" y="493103"/>
                </a:cubicBezTo>
                <a:cubicBezTo>
                  <a:pt x="1195659" y="501589"/>
                  <a:pt x="1169777" y="497028"/>
                  <a:pt x="1177202" y="476237"/>
                </a:cubicBezTo>
                <a:cubicBezTo>
                  <a:pt x="1188234" y="478678"/>
                  <a:pt x="1191310" y="470616"/>
                  <a:pt x="1202872" y="473692"/>
                </a:cubicBezTo>
                <a:close/>
                <a:moveTo>
                  <a:pt x="1818098" y="455234"/>
                </a:moveTo>
                <a:cubicBezTo>
                  <a:pt x="1810249" y="496601"/>
                  <a:pt x="1790095" y="469978"/>
                  <a:pt x="1771214" y="473691"/>
                </a:cubicBezTo>
                <a:cubicBezTo>
                  <a:pt x="1769730" y="483979"/>
                  <a:pt x="1768245" y="494269"/>
                  <a:pt x="1766758" y="504557"/>
                </a:cubicBezTo>
                <a:cubicBezTo>
                  <a:pt x="1773336" y="518029"/>
                  <a:pt x="1810249" y="508906"/>
                  <a:pt x="1807384" y="529378"/>
                </a:cubicBezTo>
                <a:cubicBezTo>
                  <a:pt x="1801020" y="563533"/>
                  <a:pt x="1819477" y="579234"/>
                  <a:pt x="1821387" y="607131"/>
                </a:cubicBezTo>
                <a:cubicBezTo>
                  <a:pt x="1831675" y="608615"/>
                  <a:pt x="1841965" y="610100"/>
                  <a:pt x="1852255" y="611585"/>
                </a:cubicBezTo>
                <a:cubicBezTo>
                  <a:pt x="1862437" y="594295"/>
                  <a:pt x="1857133" y="590902"/>
                  <a:pt x="1851512" y="573717"/>
                </a:cubicBezTo>
                <a:cubicBezTo>
                  <a:pt x="1864982" y="569580"/>
                  <a:pt x="1868271" y="551867"/>
                  <a:pt x="1870180" y="532243"/>
                </a:cubicBezTo>
                <a:cubicBezTo>
                  <a:pt x="1879833" y="530333"/>
                  <a:pt x="1887152" y="525348"/>
                  <a:pt x="1896699" y="523438"/>
                </a:cubicBezTo>
                <a:cubicBezTo>
                  <a:pt x="1894153" y="495965"/>
                  <a:pt x="1875803" y="480266"/>
                  <a:pt x="1840161" y="477403"/>
                </a:cubicBezTo>
                <a:cubicBezTo>
                  <a:pt x="1836131" y="467537"/>
                  <a:pt x="1833692" y="456399"/>
                  <a:pt x="1818098" y="455234"/>
                </a:cubicBezTo>
                <a:close/>
                <a:moveTo>
                  <a:pt x="1375666" y="239587"/>
                </a:moveTo>
                <a:cubicBezTo>
                  <a:pt x="1394229" y="242239"/>
                  <a:pt x="1412792" y="244997"/>
                  <a:pt x="1431356" y="247649"/>
                </a:cubicBezTo>
                <a:cubicBezTo>
                  <a:pt x="1441115" y="275333"/>
                  <a:pt x="1451084" y="302806"/>
                  <a:pt x="1442705" y="343963"/>
                </a:cubicBezTo>
                <a:cubicBezTo>
                  <a:pt x="1442705" y="369951"/>
                  <a:pt x="1474103" y="394985"/>
                  <a:pt x="1450449" y="420972"/>
                </a:cubicBezTo>
                <a:cubicBezTo>
                  <a:pt x="1428597" y="418957"/>
                  <a:pt x="1433160" y="397107"/>
                  <a:pt x="1416929" y="390847"/>
                </a:cubicBezTo>
                <a:cubicBezTo>
                  <a:pt x="1417459" y="374407"/>
                  <a:pt x="1425945" y="355314"/>
                  <a:pt x="1417883" y="340463"/>
                </a:cubicBezTo>
                <a:cubicBezTo>
                  <a:pt x="1416929" y="338765"/>
                  <a:pt x="1406641" y="333781"/>
                  <a:pt x="1406428" y="332507"/>
                </a:cubicBezTo>
                <a:cubicBezTo>
                  <a:pt x="1405050" y="325082"/>
                  <a:pt x="1412367" y="314794"/>
                  <a:pt x="1410034" y="307686"/>
                </a:cubicBezTo>
                <a:cubicBezTo>
                  <a:pt x="1404730" y="291351"/>
                  <a:pt x="1397836" y="285517"/>
                  <a:pt x="1389774" y="273212"/>
                </a:cubicBezTo>
                <a:cubicBezTo>
                  <a:pt x="1383941" y="264302"/>
                  <a:pt x="1369302" y="254437"/>
                  <a:pt x="1375666" y="239587"/>
                </a:cubicBezTo>
                <a:close/>
                <a:moveTo>
                  <a:pt x="2231362" y="218056"/>
                </a:moveTo>
                <a:cubicBezTo>
                  <a:pt x="2240907" y="234816"/>
                  <a:pt x="2243135" y="257302"/>
                  <a:pt x="2224254" y="267593"/>
                </a:cubicBezTo>
                <a:cubicBezTo>
                  <a:pt x="2205372" y="265152"/>
                  <a:pt x="2202085" y="251045"/>
                  <a:pt x="2189780" y="243619"/>
                </a:cubicBezTo>
                <a:cubicBezTo>
                  <a:pt x="2201872" y="232694"/>
                  <a:pt x="2210569" y="217313"/>
                  <a:pt x="2231362" y="218056"/>
                </a:cubicBezTo>
                <a:close/>
                <a:moveTo>
                  <a:pt x="917853" y="173610"/>
                </a:moveTo>
                <a:cubicBezTo>
                  <a:pt x="932278" y="179338"/>
                  <a:pt x="928248" y="198962"/>
                  <a:pt x="931113" y="213388"/>
                </a:cubicBezTo>
                <a:cubicBezTo>
                  <a:pt x="946493" y="216675"/>
                  <a:pt x="948083" y="201614"/>
                  <a:pt x="958479" y="198432"/>
                </a:cubicBezTo>
                <a:cubicBezTo>
                  <a:pt x="978634" y="206068"/>
                  <a:pt x="1003879" y="251574"/>
                  <a:pt x="1019472" y="213599"/>
                </a:cubicBezTo>
                <a:cubicBezTo>
                  <a:pt x="1043020" y="225161"/>
                  <a:pt x="1015971" y="226117"/>
                  <a:pt x="1015017" y="244468"/>
                </a:cubicBezTo>
                <a:cubicBezTo>
                  <a:pt x="1044294" y="246800"/>
                  <a:pt x="1051506" y="219434"/>
                  <a:pt x="1065507" y="201190"/>
                </a:cubicBezTo>
                <a:cubicBezTo>
                  <a:pt x="1093193" y="196840"/>
                  <a:pt x="1152487" y="202250"/>
                  <a:pt x="1176884" y="217312"/>
                </a:cubicBezTo>
                <a:cubicBezTo>
                  <a:pt x="1161716" y="253589"/>
                  <a:pt x="1110376" y="241496"/>
                  <a:pt x="1071659" y="246270"/>
                </a:cubicBezTo>
                <a:cubicBezTo>
                  <a:pt x="1075371" y="271091"/>
                  <a:pt x="1124803" y="261757"/>
                  <a:pt x="1150261" y="270243"/>
                </a:cubicBezTo>
                <a:cubicBezTo>
                  <a:pt x="1170308" y="286472"/>
                  <a:pt x="1200221" y="295488"/>
                  <a:pt x="1191735" y="333038"/>
                </a:cubicBezTo>
                <a:cubicBezTo>
                  <a:pt x="1225359" y="346509"/>
                  <a:pt x="1239999" y="374195"/>
                  <a:pt x="1250817" y="404744"/>
                </a:cubicBezTo>
                <a:cubicBezTo>
                  <a:pt x="1278291" y="384909"/>
                  <a:pt x="1296323" y="417049"/>
                  <a:pt x="1302053" y="443672"/>
                </a:cubicBezTo>
                <a:cubicBezTo>
                  <a:pt x="1299930" y="465524"/>
                  <a:pt x="1277443" y="460007"/>
                  <a:pt x="1266622" y="470191"/>
                </a:cubicBezTo>
                <a:cubicBezTo>
                  <a:pt x="1269593" y="486420"/>
                  <a:pt x="1280094" y="496922"/>
                  <a:pt x="1278927" y="516227"/>
                </a:cubicBezTo>
                <a:cubicBezTo>
                  <a:pt x="1272669" y="520152"/>
                  <a:pt x="1263864" y="520788"/>
                  <a:pt x="1253152" y="518772"/>
                </a:cubicBezTo>
                <a:cubicBezTo>
                  <a:pt x="1241164" y="503392"/>
                  <a:pt x="1261319" y="498407"/>
                  <a:pt x="1259410" y="475388"/>
                </a:cubicBezTo>
                <a:cubicBezTo>
                  <a:pt x="1242438" y="454916"/>
                  <a:pt x="1219208" y="439218"/>
                  <a:pt x="1211784" y="411745"/>
                </a:cubicBezTo>
                <a:cubicBezTo>
                  <a:pt x="1193539" y="429247"/>
                  <a:pt x="1180386" y="415034"/>
                  <a:pt x="1162353" y="404637"/>
                </a:cubicBezTo>
                <a:cubicBezTo>
                  <a:pt x="1138805" y="405168"/>
                  <a:pt x="1130424" y="425852"/>
                  <a:pt x="1097860" y="414184"/>
                </a:cubicBezTo>
                <a:cubicBezTo>
                  <a:pt x="1093723" y="406228"/>
                  <a:pt x="1092132" y="396471"/>
                  <a:pt x="1096162" y="382363"/>
                </a:cubicBezTo>
                <a:cubicBezTo>
                  <a:pt x="1093723" y="349267"/>
                  <a:pt x="1043126" y="352132"/>
                  <a:pt x="1035277" y="323068"/>
                </a:cubicBezTo>
                <a:cubicBezTo>
                  <a:pt x="1005363" y="314158"/>
                  <a:pt x="974921" y="305672"/>
                  <a:pt x="937160" y="302596"/>
                </a:cubicBezTo>
                <a:cubicBezTo>
                  <a:pt x="925702" y="304398"/>
                  <a:pt x="911065" y="302066"/>
                  <a:pt x="904487" y="310552"/>
                </a:cubicBezTo>
                <a:cubicBezTo>
                  <a:pt x="885924" y="293156"/>
                  <a:pt x="849436" y="289124"/>
                  <a:pt x="813477" y="284774"/>
                </a:cubicBezTo>
                <a:cubicBezTo>
                  <a:pt x="813265" y="268334"/>
                  <a:pt x="797673" y="263455"/>
                  <a:pt x="800218" y="244998"/>
                </a:cubicBezTo>
                <a:cubicBezTo>
                  <a:pt x="809446" y="240118"/>
                  <a:pt x="814962" y="230254"/>
                  <a:pt x="822387" y="222935"/>
                </a:cubicBezTo>
                <a:cubicBezTo>
                  <a:pt x="873832" y="232799"/>
                  <a:pt x="900564" y="209463"/>
                  <a:pt x="917853" y="173610"/>
                </a:cubicBezTo>
                <a:close/>
                <a:moveTo>
                  <a:pt x="1714994" y="162046"/>
                </a:moveTo>
                <a:cubicBezTo>
                  <a:pt x="1735786" y="163001"/>
                  <a:pt x="1753182" y="166607"/>
                  <a:pt x="1756576" y="180609"/>
                </a:cubicBezTo>
                <a:cubicBezTo>
                  <a:pt x="1784791" y="176260"/>
                  <a:pt x="1799322" y="190261"/>
                  <a:pt x="1822872" y="202885"/>
                </a:cubicBezTo>
                <a:cubicBezTo>
                  <a:pt x="1829023" y="198853"/>
                  <a:pt x="1837827" y="198217"/>
                  <a:pt x="1848434" y="200233"/>
                </a:cubicBezTo>
                <a:cubicBezTo>
                  <a:pt x="1853634" y="199808"/>
                  <a:pt x="1855542" y="194930"/>
                  <a:pt x="1861694" y="195884"/>
                </a:cubicBezTo>
                <a:cubicBezTo>
                  <a:pt x="1871347" y="181777"/>
                  <a:pt x="1896805" y="188672"/>
                  <a:pt x="1903276" y="170320"/>
                </a:cubicBezTo>
                <a:cubicBezTo>
                  <a:pt x="1923111" y="170213"/>
                  <a:pt x="1917277" y="189307"/>
                  <a:pt x="1931597" y="193338"/>
                </a:cubicBezTo>
                <a:cubicBezTo>
                  <a:pt x="1960555" y="195141"/>
                  <a:pt x="1973708" y="175836"/>
                  <a:pt x="2008501" y="185489"/>
                </a:cubicBezTo>
                <a:cubicBezTo>
                  <a:pt x="2030139" y="198747"/>
                  <a:pt x="2045943" y="216356"/>
                  <a:pt x="2086252" y="215719"/>
                </a:cubicBezTo>
                <a:cubicBezTo>
                  <a:pt x="2087313" y="239268"/>
                  <a:pt x="2062279" y="228024"/>
                  <a:pt x="2051671" y="235980"/>
                </a:cubicBezTo>
                <a:cubicBezTo>
                  <a:pt x="2053688" y="252952"/>
                  <a:pt x="2077977" y="253163"/>
                  <a:pt x="2078190" y="271408"/>
                </a:cubicBezTo>
                <a:cubicBezTo>
                  <a:pt x="2070341" y="293684"/>
                  <a:pt x="2058036" y="318823"/>
                  <a:pt x="2082539" y="328794"/>
                </a:cubicBezTo>
                <a:cubicBezTo>
                  <a:pt x="2096118" y="315004"/>
                  <a:pt x="2097920" y="285409"/>
                  <a:pt x="2120620" y="283818"/>
                </a:cubicBezTo>
                <a:cubicBezTo>
                  <a:pt x="2133666" y="273530"/>
                  <a:pt x="2140774" y="292093"/>
                  <a:pt x="2149790" y="300684"/>
                </a:cubicBezTo>
                <a:cubicBezTo>
                  <a:pt x="2161564" y="296866"/>
                  <a:pt x="2170686" y="283712"/>
                  <a:pt x="2181611" y="298988"/>
                </a:cubicBezTo>
                <a:cubicBezTo>
                  <a:pt x="2180127" y="309276"/>
                  <a:pt x="2178642" y="319671"/>
                  <a:pt x="2177157" y="329961"/>
                </a:cubicBezTo>
                <a:cubicBezTo>
                  <a:pt x="2140987" y="338127"/>
                  <a:pt x="2097072" y="335901"/>
                  <a:pt x="2056020" y="337703"/>
                </a:cubicBezTo>
                <a:cubicBezTo>
                  <a:pt x="2037883" y="345448"/>
                  <a:pt x="2023033" y="357645"/>
                  <a:pt x="2012638" y="375678"/>
                </a:cubicBezTo>
                <a:cubicBezTo>
                  <a:pt x="1993649" y="369950"/>
                  <a:pt x="1986226" y="379814"/>
                  <a:pt x="1979012" y="389787"/>
                </a:cubicBezTo>
                <a:cubicBezTo>
                  <a:pt x="1973496" y="415986"/>
                  <a:pt x="1993544" y="423092"/>
                  <a:pt x="1982405" y="453430"/>
                </a:cubicBezTo>
                <a:cubicBezTo>
                  <a:pt x="1977101" y="475812"/>
                  <a:pt x="1954297" y="474856"/>
                  <a:pt x="1955781" y="506466"/>
                </a:cubicBezTo>
                <a:cubicBezTo>
                  <a:pt x="1969147" y="522166"/>
                  <a:pt x="1992164" y="530758"/>
                  <a:pt x="2007015" y="545396"/>
                </a:cubicBezTo>
                <a:cubicBezTo>
                  <a:pt x="2018683" y="541364"/>
                  <a:pt x="2038201" y="547729"/>
                  <a:pt x="2045943" y="538395"/>
                </a:cubicBezTo>
                <a:cubicBezTo>
                  <a:pt x="2070234" y="547835"/>
                  <a:pt x="2076599" y="570641"/>
                  <a:pt x="2096223" y="583581"/>
                </a:cubicBezTo>
                <a:cubicBezTo>
                  <a:pt x="2093147" y="598751"/>
                  <a:pt x="2091025" y="613282"/>
                  <a:pt x="2097072" y="621555"/>
                </a:cubicBezTo>
                <a:cubicBezTo>
                  <a:pt x="2113514" y="623890"/>
                  <a:pt x="2130060" y="626329"/>
                  <a:pt x="2146608" y="628663"/>
                </a:cubicBezTo>
                <a:cubicBezTo>
                  <a:pt x="2169202" y="624527"/>
                  <a:pt x="2168352" y="588885"/>
                  <a:pt x="2196144" y="591643"/>
                </a:cubicBezTo>
                <a:cubicBezTo>
                  <a:pt x="2206115" y="569474"/>
                  <a:pt x="2183309" y="571808"/>
                  <a:pt x="2189143" y="552715"/>
                </a:cubicBezTo>
                <a:cubicBezTo>
                  <a:pt x="2205904" y="543168"/>
                  <a:pt x="2222557" y="533408"/>
                  <a:pt x="2243135" y="528954"/>
                </a:cubicBezTo>
                <a:cubicBezTo>
                  <a:pt x="2234542" y="504133"/>
                  <a:pt x="2178324" y="514847"/>
                  <a:pt x="2159231" y="497875"/>
                </a:cubicBezTo>
                <a:cubicBezTo>
                  <a:pt x="2172914" y="479312"/>
                  <a:pt x="2180976" y="453112"/>
                  <a:pt x="2188506" y="426381"/>
                </a:cubicBezTo>
                <a:cubicBezTo>
                  <a:pt x="2201766" y="421927"/>
                  <a:pt x="2216510" y="419486"/>
                  <a:pt x="2222981" y="406122"/>
                </a:cubicBezTo>
                <a:cubicBezTo>
                  <a:pt x="2237407" y="408243"/>
                  <a:pt x="2251832" y="410258"/>
                  <a:pt x="2266258" y="412380"/>
                </a:cubicBezTo>
                <a:cubicBezTo>
                  <a:pt x="2285352" y="406015"/>
                  <a:pt x="2302218" y="396469"/>
                  <a:pt x="2309643" y="374406"/>
                </a:cubicBezTo>
                <a:cubicBezTo>
                  <a:pt x="2316327" y="400712"/>
                  <a:pt x="2358648" y="400288"/>
                  <a:pt x="2393547" y="405485"/>
                </a:cubicBezTo>
                <a:cubicBezTo>
                  <a:pt x="2402881" y="426063"/>
                  <a:pt x="2421868" y="439534"/>
                  <a:pt x="2422611" y="466583"/>
                </a:cubicBezTo>
                <a:cubicBezTo>
                  <a:pt x="2452206" y="484933"/>
                  <a:pt x="2473420" y="509543"/>
                  <a:pt x="2480740" y="544442"/>
                </a:cubicBezTo>
                <a:cubicBezTo>
                  <a:pt x="2493043" y="546137"/>
                  <a:pt x="2491028" y="528742"/>
                  <a:pt x="2507258" y="535743"/>
                </a:cubicBezTo>
                <a:cubicBezTo>
                  <a:pt x="2508212" y="549320"/>
                  <a:pt x="2496651" y="546244"/>
                  <a:pt x="2486891" y="545396"/>
                </a:cubicBezTo>
                <a:cubicBezTo>
                  <a:pt x="2481640" y="579711"/>
                  <a:pt x="2493229" y="601403"/>
                  <a:pt x="2509922" y="619263"/>
                </a:cubicBezTo>
                <a:lnTo>
                  <a:pt x="2548669" y="655998"/>
                </a:lnTo>
                <a:lnTo>
                  <a:pt x="2548669" y="1080850"/>
                </a:lnTo>
                <a:lnTo>
                  <a:pt x="2541505" y="1085217"/>
                </a:lnTo>
                <a:cubicBezTo>
                  <a:pt x="2534305" y="1093504"/>
                  <a:pt x="2530858" y="1103926"/>
                  <a:pt x="2536851" y="1114586"/>
                </a:cubicBezTo>
                <a:lnTo>
                  <a:pt x="2548669" y="1110980"/>
                </a:lnTo>
                <a:lnTo>
                  <a:pt x="2548669" y="1205328"/>
                </a:lnTo>
                <a:lnTo>
                  <a:pt x="2535870" y="1220540"/>
                </a:lnTo>
                <a:cubicBezTo>
                  <a:pt x="2530063" y="1225035"/>
                  <a:pt x="2521895" y="1227501"/>
                  <a:pt x="2508425" y="1224160"/>
                </a:cubicBezTo>
                <a:cubicBezTo>
                  <a:pt x="2508425" y="1231479"/>
                  <a:pt x="2505454" y="1234978"/>
                  <a:pt x="2500470" y="1235615"/>
                </a:cubicBezTo>
                <a:cubicBezTo>
                  <a:pt x="2498134" y="1270407"/>
                  <a:pt x="2502378" y="1281015"/>
                  <a:pt x="2479148" y="1295759"/>
                </a:cubicBezTo>
                <a:cubicBezTo>
                  <a:pt x="2461752" y="1268286"/>
                  <a:pt x="2448917" y="1237419"/>
                  <a:pt x="2406806" y="1228509"/>
                </a:cubicBezTo>
                <a:cubicBezTo>
                  <a:pt x="2390047" y="1223417"/>
                  <a:pt x="2397683" y="1250678"/>
                  <a:pt x="2384637" y="1250572"/>
                </a:cubicBezTo>
                <a:cubicBezTo>
                  <a:pt x="2385698" y="1281015"/>
                  <a:pt x="2396942" y="1303820"/>
                  <a:pt x="2419005" y="1318671"/>
                </a:cubicBezTo>
                <a:cubicBezTo>
                  <a:pt x="2413912" y="1358449"/>
                  <a:pt x="2402246" y="1370646"/>
                  <a:pt x="2413595" y="1399923"/>
                </a:cubicBezTo>
                <a:cubicBezTo>
                  <a:pt x="2442235" y="1396317"/>
                  <a:pt x="2447219" y="1361101"/>
                  <a:pt x="2465889" y="1344340"/>
                </a:cubicBezTo>
                <a:cubicBezTo>
                  <a:pt x="2480316" y="1346462"/>
                  <a:pt x="2494740" y="1348477"/>
                  <a:pt x="2509167" y="1350600"/>
                </a:cubicBezTo>
                <a:cubicBezTo>
                  <a:pt x="2516697" y="1361525"/>
                  <a:pt x="2518714" y="1376587"/>
                  <a:pt x="2522320" y="1390483"/>
                </a:cubicBezTo>
                <a:lnTo>
                  <a:pt x="2548669" y="1394263"/>
                </a:lnTo>
                <a:lnTo>
                  <a:pt x="2548669" y="1488894"/>
                </a:lnTo>
                <a:lnTo>
                  <a:pt x="2537064" y="1490270"/>
                </a:lnTo>
                <a:cubicBezTo>
                  <a:pt x="2530899" y="1490238"/>
                  <a:pt x="2525529" y="1488919"/>
                  <a:pt x="2521153" y="1484994"/>
                </a:cubicBezTo>
                <a:cubicBezTo>
                  <a:pt x="2500574" y="1491889"/>
                  <a:pt x="2484981" y="1505573"/>
                  <a:pt x="2466313" y="1515013"/>
                </a:cubicBezTo>
                <a:cubicBezTo>
                  <a:pt x="2434597" y="1514800"/>
                  <a:pt x="2441172" y="1485949"/>
                  <a:pt x="2407124" y="1487433"/>
                </a:cubicBezTo>
                <a:cubicBezTo>
                  <a:pt x="2384211" y="1486266"/>
                  <a:pt x="2375727" y="1504512"/>
                  <a:pt x="2364589" y="1519256"/>
                </a:cubicBezTo>
                <a:cubicBezTo>
                  <a:pt x="2343374" y="1511194"/>
                  <a:pt x="2362044" y="1473220"/>
                  <a:pt x="2340828" y="1465264"/>
                </a:cubicBezTo>
                <a:cubicBezTo>
                  <a:pt x="2346876" y="1461021"/>
                  <a:pt x="2346980" y="1448822"/>
                  <a:pt x="2355890" y="1448505"/>
                </a:cubicBezTo>
                <a:cubicBezTo>
                  <a:pt x="2333827" y="1430048"/>
                  <a:pt x="2350799" y="1382421"/>
                  <a:pt x="2330434" y="1362692"/>
                </a:cubicBezTo>
                <a:cubicBezTo>
                  <a:pt x="2340722" y="1316337"/>
                  <a:pt x="2325765" y="1288970"/>
                  <a:pt x="2313779" y="1259164"/>
                </a:cubicBezTo>
                <a:cubicBezTo>
                  <a:pt x="2290762" y="1257891"/>
                  <a:pt x="2280368" y="1247390"/>
                  <a:pt x="2266046" y="1239647"/>
                </a:cubicBezTo>
                <a:cubicBezTo>
                  <a:pt x="2261379" y="1217371"/>
                  <a:pt x="2271986" y="1183640"/>
                  <a:pt x="2264456" y="1163592"/>
                </a:cubicBezTo>
                <a:cubicBezTo>
                  <a:pt x="2237088" y="1168896"/>
                  <a:pt x="2251938" y="1230524"/>
                  <a:pt x="2233375" y="1247496"/>
                </a:cubicBezTo>
                <a:cubicBezTo>
                  <a:pt x="2227648" y="1266483"/>
                  <a:pt x="2246422" y="1267225"/>
                  <a:pt x="2254484" y="1275817"/>
                </a:cubicBezTo>
                <a:cubicBezTo>
                  <a:pt x="2238679" y="1320793"/>
                  <a:pt x="2274532" y="1327051"/>
                  <a:pt x="2259681" y="1371283"/>
                </a:cubicBezTo>
                <a:cubicBezTo>
                  <a:pt x="2249286" y="1379558"/>
                  <a:pt x="2227224" y="1372133"/>
                  <a:pt x="2209297" y="1370329"/>
                </a:cubicBezTo>
                <a:cubicBezTo>
                  <a:pt x="2196251" y="1345190"/>
                  <a:pt x="2182885" y="1320262"/>
                  <a:pt x="2183839" y="1284621"/>
                </a:cubicBezTo>
                <a:cubicBezTo>
                  <a:pt x="2168884" y="1286742"/>
                  <a:pt x="2164322" y="1302760"/>
                  <a:pt x="2149365" y="1304881"/>
                </a:cubicBezTo>
                <a:cubicBezTo>
                  <a:pt x="2157216" y="1321110"/>
                  <a:pt x="2161670" y="1339780"/>
                  <a:pt x="2181083" y="1347311"/>
                </a:cubicBezTo>
                <a:cubicBezTo>
                  <a:pt x="2181187" y="1367146"/>
                  <a:pt x="2162094" y="1361312"/>
                  <a:pt x="2158064" y="1375632"/>
                </a:cubicBezTo>
                <a:cubicBezTo>
                  <a:pt x="2172171" y="1390907"/>
                  <a:pt x="2175672" y="1413926"/>
                  <a:pt x="2166761" y="1446277"/>
                </a:cubicBezTo>
                <a:cubicBezTo>
                  <a:pt x="2209191" y="1469507"/>
                  <a:pt x="2208449" y="1421138"/>
                  <a:pt x="2262227" y="1441186"/>
                </a:cubicBezTo>
                <a:cubicBezTo>
                  <a:pt x="2281533" y="1426866"/>
                  <a:pt x="2248439" y="1423471"/>
                  <a:pt x="2255227" y="1402258"/>
                </a:cubicBezTo>
                <a:cubicBezTo>
                  <a:pt x="2274320" y="1396847"/>
                  <a:pt x="2300309" y="1400560"/>
                  <a:pt x="2317068" y="1411168"/>
                </a:cubicBezTo>
                <a:cubicBezTo>
                  <a:pt x="2308264" y="1431322"/>
                  <a:pt x="2292988" y="1442988"/>
                  <a:pt x="2273684" y="1449142"/>
                </a:cubicBezTo>
                <a:cubicBezTo>
                  <a:pt x="2260848" y="1488494"/>
                  <a:pt x="2237194" y="1513528"/>
                  <a:pt x="2200174" y="1520634"/>
                </a:cubicBezTo>
                <a:cubicBezTo>
                  <a:pt x="2172597" y="1519149"/>
                  <a:pt x="2182885" y="1489449"/>
                  <a:pt x="2175460" y="1472902"/>
                </a:cubicBezTo>
                <a:cubicBezTo>
                  <a:pt x="2161776" y="1471841"/>
                  <a:pt x="2159972" y="1486586"/>
                  <a:pt x="2158594" y="1502073"/>
                </a:cubicBezTo>
                <a:cubicBezTo>
                  <a:pt x="2121257" y="1526044"/>
                  <a:pt x="2096329" y="1566458"/>
                  <a:pt x="2052310" y="1581521"/>
                </a:cubicBezTo>
                <a:cubicBezTo>
                  <a:pt x="2023352" y="1574626"/>
                  <a:pt x="2001287" y="1577171"/>
                  <a:pt x="1982511" y="1583960"/>
                </a:cubicBezTo>
                <a:cubicBezTo>
                  <a:pt x="1970208" y="1602312"/>
                  <a:pt x="1976360" y="1610903"/>
                  <a:pt x="1975405" y="1633498"/>
                </a:cubicBezTo>
                <a:cubicBezTo>
                  <a:pt x="1938068" y="1637528"/>
                  <a:pt x="1946341" y="1607403"/>
                  <a:pt x="1951645" y="1579506"/>
                </a:cubicBezTo>
                <a:cubicBezTo>
                  <a:pt x="1940826" y="1561897"/>
                  <a:pt x="1925232" y="1547790"/>
                  <a:pt x="1907519" y="1535274"/>
                </a:cubicBezTo>
                <a:cubicBezTo>
                  <a:pt x="1889380" y="1535591"/>
                  <a:pt x="1872408" y="1537500"/>
                  <a:pt x="1866786" y="1554685"/>
                </a:cubicBezTo>
                <a:cubicBezTo>
                  <a:pt x="1836344" y="1549063"/>
                  <a:pt x="1810249" y="1560730"/>
                  <a:pt x="1786382" y="1543016"/>
                </a:cubicBezTo>
                <a:cubicBezTo>
                  <a:pt x="1756788" y="1550124"/>
                  <a:pt x="1731012" y="1562321"/>
                  <a:pt x="1695266" y="1561473"/>
                </a:cubicBezTo>
                <a:cubicBezTo>
                  <a:pt x="1694418" y="1600721"/>
                  <a:pt x="1704387" y="1631907"/>
                  <a:pt x="1711919" y="1664894"/>
                </a:cubicBezTo>
                <a:cubicBezTo>
                  <a:pt x="1732390" y="1667759"/>
                  <a:pt x="1723269" y="1630846"/>
                  <a:pt x="1736740" y="1624268"/>
                </a:cubicBezTo>
                <a:cubicBezTo>
                  <a:pt x="1759335" y="1625753"/>
                  <a:pt x="1749999" y="1651211"/>
                  <a:pt x="1770258" y="1654393"/>
                </a:cubicBezTo>
                <a:cubicBezTo>
                  <a:pt x="1767713" y="1683034"/>
                  <a:pt x="1772488" y="1685260"/>
                  <a:pt x="1762198" y="1710081"/>
                </a:cubicBezTo>
                <a:cubicBezTo>
                  <a:pt x="1739498" y="1718674"/>
                  <a:pt x="1736953" y="1672107"/>
                  <a:pt x="1690597" y="1680806"/>
                </a:cubicBezTo>
                <a:cubicBezTo>
                  <a:pt x="1673625" y="1684625"/>
                  <a:pt x="1667050" y="1726735"/>
                  <a:pt x="1675429" y="1741797"/>
                </a:cubicBezTo>
                <a:cubicBezTo>
                  <a:pt x="1687310" y="1764179"/>
                  <a:pt x="1710752" y="1777969"/>
                  <a:pt x="1724011" y="1799288"/>
                </a:cubicBezTo>
                <a:cubicBezTo>
                  <a:pt x="1725496" y="1835671"/>
                  <a:pt x="1708312" y="1847128"/>
                  <a:pt x="1700887" y="1871737"/>
                </a:cubicBezTo>
                <a:cubicBezTo>
                  <a:pt x="1713403" y="1888179"/>
                  <a:pt x="1756044" y="1882027"/>
                  <a:pt x="1780443" y="1889558"/>
                </a:cubicBezTo>
                <a:cubicBezTo>
                  <a:pt x="1803037" y="1894756"/>
                  <a:pt x="1798794" y="1920001"/>
                  <a:pt x="1833479" y="1916182"/>
                </a:cubicBezTo>
                <a:cubicBezTo>
                  <a:pt x="1845783" y="1940049"/>
                  <a:pt x="1853314" y="1967522"/>
                  <a:pt x="1859892" y="1995737"/>
                </a:cubicBezTo>
                <a:cubicBezTo>
                  <a:pt x="1875272" y="1994145"/>
                  <a:pt x="1889380" y="1990963"/>
                  <a:pt x="1910277" y="1996693"/>
                </a:cubicBezTo>
                <a:cubicBezTo>
                  <a:pt x="1899563" y="2024166"/>
                  <a:pt x="1869756" y="2026181"/>
                  <a:pt x="1858088" y="2052274"/>
                </a:cubicBezTo>
                <a:cubicBezTo>
                  <a:pt x="1861165" y="2079429"/>
                  <a:pt x="1856709" y="2112100"/>
                  <a:pt x="1850875" y="2145937"/>
                </a:cubicBezTo>
                <a:cubicBezTo>
                  <a:pt x="1845995" y="2163970"/>
                  <a:pt x="1835707" y="2175001"/>
                  <a:pt x="1820750" y="2179562"/>
                </a:cubicBezTo>
                <a:cubicBezTo>
                  <a:pt x="1834114" y="2199080"/>
                  <a:pt x="1837827" y="2225598"/>
                  <a:pt x="1877288" y="2225598"/>
                </a:cubicBezTo>
                <a:cubicBezTo>
                  <a:pt x="1867847" y="2252859"/>
                  <a:pt x="1906139" y="2244479"/>
                  <a:pt x="1902850" y="2267179"/>
                </a:cubicBezTo>
                <a:cubicBezTo>
                  <a:pt x="1870286" y="2267603"/>
                  <a:pt x="1854907" y="2255193"/>
                  <a:pt x="1843663" y="2239706"/>
                </a:cubicBezTo>
                <a:cubicBezTo>
                  <a:pt x="1815446" y="2238751"/>
                  <a:pt x="1797733" y="2229841"/>
                  <a:pt x="1776518" y="2223690"/>
                </a:cubicBezTo>
                <a:cubicBezTo>
                  <a:pt x="1766865" y="2225598"/>
                  <a:pt x="1759546" y="2230583"/>
                  <a:pt x="1749999" y="2232493"/>
                </a:cubicBezTo>
                <a:cubicBezTo>
                  <a:pt x="1741726" y="2251587"/>
                  <a:pt x="1769198" y="2243949"/>
                  <a:pt x="1764954" y="2259966"/>
                </a:cubicBezTo>
                <a:cubicBezTo>
                  <a:pt x="1776518" y="2262299"/>
                  <a:pt x="1766334" y="2280968"/>
                  <a:pt x="1780866" y="2281181"/>
                </a:cubicBezTo>
                <a:cubicBezTo>
                  <a:pt x="1774396" y="2300699"/>
                  <a:pt x="1780972" y="2310563"/>
                  <a:pt x="1780759" y="2325414"/>
                </a:cubicBezTo>
                <a:cubicBezTo>
                  <a:pt x="1783306" y="2345992"/>
                  <a:pt x="1762835" y="2335915"/>
                  <a:pt x="1758592" y="2347476"/>
                </a:cubicBezTo>
                <a:cubicBezTo>
                  <a:pt x="1755940" y="2366040"/>
                  <a:pt x="1753182" y="2384603"/>
                  <a:pt x="1750530" y="2403166"/>
                </a:cubicBezTo>
                <a:cubicBezTo>
                  <a:pt x="1742044" y="2416424"/>
                  <a:pt x="1724011" y="2416849"/>
                  <a:pt x="1715101" y="2429683"/>
                </a:cubicBezTo>
                <a:cubicBezTo>
                  <a:pt x="1695160" y="2418758"/>
                  <a:pt x="1696644" y="2391922"/>
                  <a:pt x="1670973" y="2385344"/>
                </a:cubicBezTo>
                <a:cubicBezTo>
                  <a:pt x="1654427" y="2405075"/>
                  <a:pt x="1641274" y="2429365"/>
                  <a:pt x="1623984" y="2448035"/>
                </a:cubicBezTo>
                <a:cubicBezTo>
                  <a:pt x="1611573" y="2446231"/>
                  <a:pt x="1599268" y="2444427"/>
                  <a:pt x="1586858" y="2442731"/>
                </a:cubicBezTo>
                <a:cubicBezTo>
                  <a:pt x="1560446" y="2466385"/>
                  <a:pt x="1537535" y="2494813"/>
                  <a:pt x="1507197" y="2513269"/>
                </a:cubicBezTo>
                <a:cubicBezTo>
                  <a:pt x="1476861" y="2504783"/>
                  <a:pt x="1469434" y="2526742"/>
                  <a:pt x="1447903" y="2529922"/>
                </a:cubicBezTo>
                <a:cubicBezTo>
                  <a:pt x="1423187" y="2526316"/>
                  <a:pt x="1398366" y="2522816"/>
                  <a:pt x="1373651" y="2519210"/>
                </a:cubicBezTo>
                <a:cubicBezTo>
                  <a:pt x="1344904" y="2532363"/>
                  <a:pt x="1333449" y="2568852"/>
                  <a:pt x="1296642" y="2571291"/>
                </a:cubicBezTo>
                <a:cubicBezTo>
                  <a:pt x="1287730" y="2542546"/>
                  <a:pt x="1307567" y="2513906"/>
                  <a:pt x="1325919" y="2499692"/>
                </a:cubicBezTo>
                <a:cubicBezTo>
                  <a:pt x="1329525" y="2462036"/>
                  <a:pt x="1342889" y="2417060"/>
                  <a:pt x="1335888" y="2387361"/>
                </a:cubicBezTo>
                <a:cubicBezTo>
                  <a:pt x="1318492" y="2383753"/>
                  <a:pt x="1320826" y="2406559"/>
                  <a:pt x="1296959" y="2394361"/>
                </a:cubicBezTo>
                <a:cubicBezTo>
                  <a:pt x="1294414" y="2373676"/>
                  <a:pt x="1318598" y="2388846"/>
                  <a:pt x="1319130" y="2372298"/>
                </a:cubicBezTo>
                <a:cubicBezTo>
                  <a:pt x="1319978" y="2353311"/>
                  <a:pt x="1303219" y="2347476"/>
                  <a:pt x="1313931" y="2321064"/>
                </a:cubicBezTo>
                <a:cubicBezTo>
                  <a:pt x="1288369" y="2301123"/>
                  <a:pt x="1283594" y="2341218"/>
                  <a:pt x="1249438" y="2330717"/>
                </a:cubicBezTo>
                <a:cubicBezTo>
                  <a:pt x="1232892" y="2314700"/>
                  <a:pt x="1254636" y="2298684"/>
                  <a:pt x="1245089" y="2273226"/>
                </a:cubicBezTo>
                <a:cubicBezTo>
                  <a:pt x="1236816" y="2272058"/>
                  <a:pt x="1228543" y="2270785"/>
                  <a:pt x="1220268" y="2269619"/>
                </a:cubicBezTo>
                <a:cubicBezTo>
                  <a:pt x="1213373" y="2270150"/>
                  <a:pt x="1214329" y="2281286"/>
                  <a:pt x="1206160" y="2280225"/>
                </a:cubicBezTo>
                <a:cubicBezTo>
                  <a:pt x="1203085" y="2300910"/>
                  <a:pt x="1218148" y="2308018"/>
                  <a:pt x="1225572" y="2320958"/>
                </a:cubicBezTo>
                <a:cubicBezTo>
                  <a:pt x="1219420" y="2354478"/>
                  <a:pt x="1219102" y="2395952"/>
                  <a:pt x="1205101" y="2419075"/>
                </a:cubicBezTo>
                <a:cubicBezTo>
                  <a:pt x="1202024" y="2454504"/>
                  <a:pt x="1233740" y="2463840"/>
                  <a:pt x="1217298" y="2509344"/>
                </a:cubicBezTo>
                <a:cubicBezTo>
                  <a:pt x="1199372" y="2515815"/>
                  <a:pt x="1178583" y="2485372"/>
                  <a:pt x="1173172" y="2465005"/>
                </a:cubicBezTo>
                <a:cubicBezTo>
                  <a:pt x="1148988" y="2484312"/>
                  <a:pt x="1112392" y="2487070"/>
                  <a:pt x="1101467" y="2524090"/>
                </a:cubicBezTo>
                <a:cubicBezTo>
                  <a:pt x="1087358" y="2520058"/>
                  <a:pt x="1077494" y="2521649"/>
                  <a:pt x="1069645" y="2525786"/>
                </a:cubicBezTo>
                <a:cubicBezTo>
                  <a:pt x="1088208" y="2541379"/>
                  <a:pt x="1123104" y="2544666"/>
                  <a:pt x="1133183" y="2566518"/>
                </a:cubicBezTo>
                <a:cubicBezTo>
                  <a:pt x="1157792" y="2567472"/>
                  <a:pt x="1131379" y="2536287"/>
                  <a:pt x="1151851" y="2525044"/>
                </a:cubicBezTo>
                <a:cubicBezTo>
                  <a:pt x="1182506" y="2524194"/>
                  <a:pt x="1192477" y="2538834"/>
                  <a:pt x="1190675" y="2562275"/>
                </a:cubicBezTo>
                <a:cubicBezTo>
                  <a:pt x="1209660" y="2568003"/>
                  <a:pt x="1210403" y="2549228"/>
                  <a:pt x="1218996" y="2541060"/>
                </a:cubicBezTo>
                <a:cubicBezTo>
                  <a:pt x="1250393" y="2561638"/>
                  <a:pt x="1255485" y="2602053"/>
                  <a:pt x="1289534" y="2620721"/>
                </a:cubicBezTo>
                <a:cubicBezTo>
                  <a:pt x="1288686" y="2626874"/>
                  <a:pt x="1287730" y="2633132"/>
                  <a:pt x="1286882" y="2639284"/>
                </a:cubicBezTo>
                <a:cubicBezTo>
                  <a:pt x="1301522" y="2665060"/>
                  <a:pt x="1338222" y="2674502"/>
                  <a:pt x="1339813" y="2710142"/>
                </a:cubicBezTo>
                <a:cubicBezTo>
                  <a:pt x="1375242" y="2706535"/>
                  <a:pt x="1374499" y="2718097"/>
                  <a:pt x="1399850" y="2731463"/>
                </a:cubicBezTo>
                <a:cubicBezTo>
                  <a:pt x="1418626" y="2727007"/>
                  <a:pt x="1426688" y="2708233"/>
                  <a:pt x="1431779" y="2685533"/>
                </a:cubicBezTo>
                <a:cubicBezTo>
                  <a:pt x="1454690" y="2689139"/>
                  <a:pt x="1451297" y="2657423"/>
                  <a:pt x="1473360" y="2659969"/>
                </a:cubicBezTo>
                <a:cubicBezTo>
                  <a:pt x="1471557" y="2672274"/>
                  <a:pt x="1469754" y="2684684"/>
                  <a:pt x="1467950" y="2697095"/>
                </a:cubicBezTo>
                <a:cubicBezTo>
                  <a:pt x="1451297" y="2696989"/>
                  <a:pt x="1443554" y="2708657"/>
                  <a:pt x="1443976" y="2731463"/>
                </a:cubicBezTo>
                <a:cubicBezTo>
                  <a:pt x="1435279" y="2744403"/>
                  <a:pt x="1412579" y="2738675"/>
                  <a:pt x="1413853" y="2764981"/>
                </a:cubicBezTo>
                <a:cubicBezTo>
                  <a:pt x="1414277" y="2770179"/>
                  <a:pt x="1419157" y="2772089"/>
                  <a:pt x="1418202" y="2778241"/>
                </a:cubicBezTo>
                <a:cubicBezTo>
                  <a:pt x="1440370" y="2788211"/>
                  <a:pt x="1438037" y="2765405"/>
                  <a:pt x="1457131" y="2771239"/>
                </a:cubicBezTo>
                <a:cubicBezTo>
                  <a:pt x="1457872" y="2789061"/>
                  <a:pt x="1485239" y="2787044"/>
                  <a:pt x="1497757" y="2796061"/>
                </a:cubicBezTo>
                <a:cubicBezTo>
                  <a:pt x="1501470" y="2818973"/>
                  <a:pt x="1519820" y="2830959"/>
                  <a:pt x="1506454" y="2866812"/>
                </a:cubicBezTo>
                <a:cubicBezTo>
                  <a:pt x="1486513" y="2862251"/>
                  <a:pt x="1489908" y="2888875"/>
                  <a:pt x="1471980" y="2887072"/>
                </a:cubicBezTo>
                <a:cubicBezTo>
                  <a:pt x="1439416" y="2883890"/>
                  <a:pt x="1425945" y="2866281"/>
                  <a:pt x="1414596" y="2847188"/>
                </a:cubicBezTo>
                <a:cubicBezTo>
                  <a:pt x="1376303" y="2842734"/>
                  <a:pt x="1382348" y="2897467"/>
                  <a:pt x="1365906" y="2922288"/>
                </a:cubicBezTo>
                <a:cubicBezTo>
                  <a:pt x="1345117" y="2918364"/>
                  <a:pt x="1357316" y="2877313"/>
                  <a:pt x="1356255" y="2857690"/>
                </a:cubicBezTo>
                <a:cubicBezTo>
                  <a:pt x="1348193" y="2852704"/>
                  <a:pt x="1358800" y="2833717"/>
                  <a:pt x="1347450" y="2831172"/>
                </a:cubicBezTo>
                <a:cubicBezTo>
                  <a:pt x="1348936" y="2820882"/>
                  <a:pt x="1350421" y="2810487"/>
                  <a:pt x="1351905" y="2800304"/>
                </a:cubicBezTo>
                <a:cubicBezTo>
                  <a:pt x="1344482" y="2774528"/>
                  <a:pt x="1327295" y="2756071"/>
                  <a:pt x="1331645" y="2721597"/>
                </a:cubicBezTo>
                <a:cubicBezTo>
                  <a:pt x="1313083" y="2723718"/>
                  <a:pt x="1294627" y="2726266"/>
                  <a:pt x="1284762" y="2740054"/>
                </a:cubicBezTo>
                <a:cubicBezTo>
                  <a:pt x="1263122" y="2697201"/>
                  <a:pt x="1236922" y="2739630"/>
                  <a:pt x="1191947" y="2726583"/>
                </a:cubicBezTo>
                <a:cubicBezTo>
                  <a:pt x="1187810" y="2718734"/>
                  <a:pt x="1186219" y="2708868"/>
                  <a:pt x="1190249" y="2694761"/>
                </a:cubicBezTo>
                <a:cubicBezTo>
                  <a:pt x="1168186" y="2668985"/>
                  <a:pt x="1125969" y="2658165"/>
                  <a:pt x="1104648" y="2631859"/>
                </a:cubicBezTo>
                <a:cubicBezTo>
                  <a:pt x="1061795" y="2616373"/>
                  <a:pt x="1056704" y="2651376"/>
                  <a:pt x="1015335" y="2637906"/>
                </a:cubicBezTo>
                <a:cubicBezTo>
                  <a:pt x="995605" y="2650740"/>
                  <a:pt x="976299" y="2664318"/>
                  <a:pt x="969299" y="2694337"/>
                </a:cubicBezTo>
                <a:cubicBezTo>
                  <a:pt x="961874" y="2721916"/>
                  <a:pt x="999848" y="2715658"/>
                  <a:pt x="993907" y="2742175"/>
                </a:cubicBezTo>
                <a:cubicBezTo>
                  <a:pt x="966647" y="2742388"/>
                  <a:pt x="960813" y="2726477"/>
                  <a:pt x="947130" y="2716400"/>
                </a:cubicBezTo>
                <a:cubicBezTo>
                  <a:pt x="925491" y="2716082"/>
                  <a:pt x="912868" y="2708974"/>
                  <a:pt x="898548" y="2703035"/>
                </a:cubicBezTo>
                <a:cubicBezTo>
                  <a:pt x="863756" y="2703247"/>
                  <a:pt x="859300" y="2743979"/>
                  <a:pt x="855059" y="2785136"/>
                </a:cubicBezTo>
                <a:cubicBezTo>
                  <a:pt x="806688" y="2809002"/>
                  <a:pt x="761078" y="2836582"/>
                  <a:pt x="727558" y="2880390"/>
                </a:cubicBezTo>
                <a:cubicBezTo>
                  <a:pt x="726179" y="2899801"/>
                  <a:pt x="741241" y="2907014"/>
                  <a:pt x="746969" y="2921121"/>
                </a:cubicBezTo>
                <a:cubicBezTo>
                  <a:pt x="724269" y="2949868"/>
                  <a:pt x="710055" y="2989751"/>
                  <a:pt x="688416" y="3019982"/>
                </a:cubicBezTo>
                <a:cubicBezTo>
                  <a:pt x="676007" y="3018180"/>
                  <a:pt x="663702" y="3016376"/>
                  <a:pt x="651290" y="3014678"/>
                </a:cubicBezTo>
                <a:cubicBezTo>
                  <a:pt x="649382" y="2989963"/>
                  <a:pt x="669640" y="2994843"/>
                  <a:pt x="675263" y="2980205"/>
                </a:cubicBezTo>
                <a:cubicBezTo>
                  <a:pt x="682689" y="2954428"/>
                  <a:pt x="676748" y="2938623"/>
                  <a:pt x="678022" y="2917408"/>
                </a:cubicBezTo>
                <a:cubicBezTo>
                  <a:pt x="687036" y="2912317"/>
                  <a:pt x="701676" y="2914652"/>
                  <a:pt x="710692" y="2909559"/>
                </a:cubicBezTo>
                <a:cubicBezTo>
                  <a:pt x="710903" y="2859599"/>
                  <a:pt x="723315" y="2858751"/>
                  <a:pt x="731164" y="2811441"/>
                </a:cubicBezTo>
                <a:cubicBezTo>
                  <a:pt x="725754" y="2787894"/>
                  <a:pt x="693931" y="2784075"/>
                  <a:pt x="687992" y="2760951"/>
                </a:cubicBezTo>
                <a:cubicBezTo>
                  <a:pt x="687780" y="2733689"/>
                  <a:pt x="703691" y="2727857"/>
                  <a:pt x="713768" y="2714172"/>
                </a:cubicBezTo>
                <a:cubicBezTo>
                  <a:pt x="703373" y="2698049"/>
                  <a:pt x="697963" y="2678214"/>
                  <a:pt x="675794" y="2670789"/>
                </a:cubicBezTo>
                <a:cubicBezTo>
                  <a:pt x="683113" y="2646922"/>
                  <a:pt x="671338" y="2637375"/>
                  <a:pt x="663489" y="2624753"/>
                </a:cubicBezTo>
                <a:cubicBezTo>
                  <a:pt x="669536" y="2600462"/>
                  <a:pt x="666354" y="2580521"/>
                  <a:pt x="672399" y="2562912"/>
                </a:cubicBezTo>
                <a:cubicBezTo>
                  <a:pt x="679400" y="2542758"/>
                  <a:pt x="703584" y="2534165"/>
                  <a:pt x="705177" y="2510830"/>
                </a:cubicBezTo>
                <a:cubicBezTo>
                  <a:pt x="721935" y="2518467"/>
                  <a:pt x="722467" y="2504466"/>
                  <a:pt x="736998" y="2509133"/>
                </a:cubicBezTo>
                <a:cubicBezTo>
                  <a:pt x="747712" y="2476673"/>
                  <a:pt x="777094" y="2469248"/>
                  <a:pt x="775185" y="2419925"/>
                </a:cubicBezTo>
                <a:cubicBezTo>
                  <a:pt x="819417" y="2417484"/>
                  <a:pt x="851027" y="2398286"/>
                  <a:pt x="887516" y="2385663"/>
                </a:cubicBezTo>
                <a:cubicBezTo>
                  <a:pt x="888682" y="2345355"/>
                  <a:pt x="903852" y="2323822"/>
                  <a:pt x="907988" y="2287546"/>
                </a:cubicBezTo>
                <a:cubicBezTo>
                  <a:pt x="910003" y="2263679"/>
                  <a:pt x="944478" y="2258799"/>
                  <a:pt x="928354" y="2233660"/>
                </a:cubicBezTo>
                <a:cubicBezTo>
                  <a:pt x="900881" y="2238751"/>
                  <a:pt x="895579" y="2273437"/>
                  <a:pt x="865560" y="2275134"/>
                </a:cubicBezTo>
                <a:cubicBezTo>
                  <a:pt x="865560" y="2319473"/>
                  <a:pt x="831510" y="2318201"/>
                  <a:pt x="823024" y="2351083"/>
                </a:cubicBezTo>
                <a:cubicBezTo>
                  <a:pt x="803082" y="2343870"/>
                  <a:pt x="822280" y="2307487"/>
                  <a:pt x="805415" y="2298047"/>
                </a:cubicBezTo>
                <a:cubicBezTo>
                  <a:pt x="810719" y="2275558"/>
                  <a:pt x="808067" y="2242570"/>
                  <a:pt x="821432" y="2230902"/>
                </a:cubicBezTo>
                <a:cubicBezTo>
                  <a:pt x="802339" y="2237266"/>
                  <a:pt x="781124" y="2240873"/>
                  <a:pt x="772744" y="2261769"/>
                </a:cubicBezTo>
                <a:cubicBezTo>
                  <a:pt x="766275" y="2255510"/>
                  <a:pt x="757364" y="2251267"/>
                  <a:pt x="742726" y="2251163"/>
                </a:cubicBezTo>
                <a:cubicBezTo>
                  <a:pt x="759167" y="2221568"/>
                  <a:pt x="783882" y="2202899"/>
                  <a:pt x="819735" y="2199080"/>
                </a:cubicBezTo>
                <a:cubicBezTo>
                  <a:pt x="833950" y="2188685"/>
                  <a:pt x="848164" y="2178077"/>
                  <a:pt x="862165" y="2167363"/>
                </a:cubicBezTo>
                <a:cubicBezTo>
                  <a:pt x="879454" y="2165561"/>
                  <a:pt x="872348" y="2181896"/>
                  <a:pt x="878076" y="2188578"/>
                </a:cubicBezTo>
                <a:cubicBezTo>
                  <a:pt x="924112" y="2190170"/>
                  <a:pt x="933340" y="2218173"/>
                  <a:pt x="975346" y="2221673"/>
                </a:cubicBezTo>
                <a:cubicBezTo>
                  <a:pt x="980011" y="2188791"/>
                  <a:pt x="954979" y="2178077"/>
                  <a:pt x="968449" y="2138618"/>
                </a:cubicBezTo>
                <a:cubicBezTo>
                  <a:pt x="949358" y="2130344"/>
                  <a:pt x="947660" y="2145407"/>
                  <a:pt x="940978" y="2153680"/>
                </a:cubicBezTo>
                <a:cubicBezTo>
                  <a:pt x="903745" y="2138299"/>
                  <a:pt x="907352" y="2177758"/>
                  <a:pt x="875529" y="2169380"/>
                </a:cubicBezTo>
                <a:cubicBezTo>
                  <a:pt x="873832" y="2149756"/>
                  <a:pt x="888895" y="2152726"/>
                  <a:pt x="887091" y="2133208"/>
                </a:cubicBezTo>
                <a:cubicBezTo>
                  <a:pt x="915201" y="2131404"/>
                  <a:pt x="937900" y="2122494"/>
                  <a:pt x="954342" y="2104992"/>
                </a:cubicBezTo>
                <a:cubicBezTo>
                  <a:pt x="950418" y="2063836"/>
                  <a:pt x="929521" y="2035197"/>
                  <a:pt x="897911" y="2014724"/>
                </a:cubicBezTo>
                <a:cubicBezTo>
                  <a:pt x="899396" y="2004435"/>
                  <a:pt x="900881" y="1994145"/>
                  <a:pt x="902367" y="1983857"/>
                </a:cubicBezTo>
                <a:cubicBezTo>
                  <a:pt x="882530" y="1974522"/>
                  <a:pt x="889956" y="2001677"/>
                  <a:pt x="885501" y="2012921"/>
                </a:cubicBezTo>
                <a:cubicBezTo>
                  <a:pt x="841587" y="2023105"/>
                  <a:pt x="817613" y="2059806"/>
                  <a:pt x="786321" y="2087066"/>
                </a:cubicBezTo>
                <a:cubicBezTo>
                  <a:pt x="767758" y="2084414"/>
                  <a:pt x="749195" y="2081657"/>
                  <a:pt x="730634" y="2079005"/>
                </a:cubicBezTo>
                <a:cubicBezTo>
                  <a:pt x="720982" y="2043788"/>
                  <a:pt x="699341" y="2017801"/>
                  <a:pt x="666247" y="2000192"/>
                </a:cubicBezTo>
                <a:cubicBezTo>
                  <a:pt x="680567" y="1984811"/>
                  <a:pt x="697009" y="1972506"/>
                  <a:pt x="715783" y="1963173"/>
                </a:cubicBezTo>
                <a:cubicBezTo>
                  <a:pt x="725754" y="1892739"/>
                  <a:pt x="788973" y="1893695"/>
                  <a:pt x="836177" y="1873222"/>
                </a:cubicBezTo>
                <a:cubicBezTo>
                  <a:pt x="840526" y="1849461"/>
                  <a:pt x="839254" y="1818171"/>
                  <a:pt x="857498" y="1813184"/>
                </a:cubicBezTo>
                <a:cubicBezTo>
                  <a:pt x="851664" y="1789954"/>
                  <a:pt x="833844" y="1775634"/>
                  <a:pt x="821326" y="1757390"/>
                </a:cubicBezTo>
                <a:cubicBezTo>
                  <a:pt x="809553" y="1761314"/>
                  <a:pt x="801065" y="1769694"/>
                  <a:pt x="787701" y="1771498"/>
                </a:cubicBezTo>
                <a:cubicBezTo>
                  <a:pt x="777411" y="1833869"/>
                  <a:pt x="717798" y="1830474"/>
                  <a:pt x="685871" y="1864100"/>
                </a:cubicBezTo>
                <a:cubicBezTo>
                  <a:pt x="687249" y="1895497"/>
                  <a:pt x="672292" y="1905044"/>
                  <a:pt x="659246" y="1917136"/>
                </a:cubicBezTo>
                <a:cubicBezTo>
                  <a:pt x="629014" y="1902181"/>
                  <a:pt x="630607" y="1902392"/>
                  <a:pt x="597405" y="1908226"/>
                </a:cubicBezTo>
                <a:cubicBezTo>
                  <a:pt x="612468" y="1860175"/>
                  <a:pt x="597194" y="1834823"/>
                  <a:pt x="565690" y="1821564"/>
                </a:cubicBezTo>
                <a:cubicBezTo>
                  <a:pt x="574918" y="1772346"/>
                  <a:pt x="576296" y="1728963"/>
                  <a:pt x="565052" y="1695126"/>
                </a:cubicBezTo>
                <a:cubicBezTo>
                  <a:pt x="544899" y="1675289"/>
                  <a:pt x="521669" y="1657682"/>
                  <a:pt x="475846" y="1656939"/>
                </a:cubicBezTo>
                <a:cubicBezTo>
                  <a:pt x="460570" y="1640710"/>
                  <a:pt x="446358" y="1623738"/>
                  <a:pt x="432566" y="1606449"/>
                </a:cubicBezTo>
                <a:cubicBezTo>
                  <a:pt x="403928" y="1596584"/>
                  <a:pt x="383032" y="1623314"/>
                  <a:pt x="363619" y="1602842"/>
                </a:cubicBezTo>
                <a:cubicBezTo>
                  <a:pt x="365636" y="1595735"/>
                  <a:pt x="363832" y="1591598"/>
                  <a:pt x="359165" y="1589583"/>
                </a:cubicBezTo>
                <a:cubicBezTo>
                  <a:pt x="380380" y="1578656"/>
                  <a:pt x="390138" y="1552244"/>
                  <a:pt x="426415" y="1561367"/>
                </a:cubicBezTo>
                <a:cubicBezTo>
                  <a:pt x="427901" y="1551078"/>
                  <a:pt x="429386" y="1540682"/>
                  <a:pt x="430870" y="1530394"/>
                </a:cubicBezTo>
                <a:cubicBezTo>
                  <a:pt x="420156" y="1518195"/>
                  <a:pt x="393214" y="1518089"/>
                  <a:pt x="376985" y="1509922"/>
                </a:cubicBezTo>
                <a:cubicBezTo>
                  <a:pt x="379000" y="1502814"/>
                  <a:pt x="377198" y="1498784"/>
                  <a:pt x="372531" y="1496663"/>
                </a:cubicBezTo>
                <a:cubicBezTo>
                  <a:pt x="370620" y="1471948"/>
                  <a:pt x="390775" y="1476826"/>
                  <a:pt x="396398" y="1462188"/>
                </a:cubicBezTo>
                <a:cubicBezTo>
                  <a:pt x="392472" y="1450520"/>
                  <a:pt x="384093" y="1442034"/>
                  <a:pt x="382289" y="1428563"/>
                </a:cubicBezTo>
                <a:cubicBezTo>
                  <a:pt x="395548" y="1404484"/>
                  <a:pt x="422065" y="1398119"/>
                  <a:pt x="418672" y="1351659"/>
                </a:cubicBezTo>
                <a:cubicBezTo>
                  <a:pt x="427051" y="1345614"/>
                  <a:pt x="441583" y="1347842"/>
                  <a:pt x="456646" y="1350917"/>
                </a:cubicBezTo>
                <a:cubicBezTo>
                  <a:pt x="464814" y="1324823"/>
                  <a:pt x="483376" y="1312837"/>
                  <a:pt x="496529" y="1293532"/>
                </a:cubicBezTo>
                <a:cubicBezTo>
                  <a:pt x="506819" y="1295017"/>
                  <a:pt x="517213" y="1296502"/>
                  <a:pt x="527503" y="1297987"/>
                </a:cubicBezTo>
                <a:cubicBezTo>
                  <a:pt x="581813" y="1283986"/>
                  <a:pt x="575237" y="1208672"/>
                  <a:pt x="573751" y="1153091"/>
                </a:cubicBezTo>
                <a:cubicBezTo>
                  <a:pt x="580222" y="1131663"/>
                  <a:pt x="554022" y="1134739"/>
                  <a:pt x="560491" y="1113206"/>
                </a:cubicBezTo>
                <a:cubicBezTo>
                  <a:pt x="598148" y="1119358"/>
                  <a:pt x="599209" y="1076506"/>
                  <a:pt x="629546" y="1072687"/>
                </a:cubicBezTo>
                <a:cubicBezTo>
                  <a:pt x="629653" y="1058049"/>
                  <a:pt x="634001" y="1049139"/>
                  <a:pt x="640260" y="1042668"/>
                </a:cubicBezTo>
                <a:cubicBezTo>
                  <a:pt x="706130" y="1008937"/>
                  <a:pt x="781550" y="1065049"/>
                  <a:pt x="849649" y="1079262"/>
                </a:cubicBezTo>
                <a:cubicBezTo>
                  <a:pt x="872984" y="1076082"/>
                  <a:pt x="864499" y="1030257"/>
                  <a:pt x="883274" y="1020923"/>
                </a:cubicBezTo>
                <a:cubicBezTo>
                  <a:pt x="860891" y="972128"/>
                  <a:pt x="807749" y="968416"/>
                  <a:pt x="740180" y="962371"/>
                </a:cubicBezTo>
                <a:cubicBezTo>
                  <a:pt x="733709" y="941473"/>
                  <a:pt x="710268" y="933200"/>
                  <a:pt x="717270" y="902227"/>
                </a:cubicBezTo>
                <a:cubicBezTo>
                  <a:pt x="676642" y="886633"/>
                  <a:pt x="656381" y="855660"/>
                  <a:pt x="640470" y="821612"/>
                </a:cubicBezTo>
                <a:cubicBezTo>
                  <a:pt x="562719" y="811746"/>
                  <a:pt x="566856" y="740571"/>
                  <a:pt x="496529" y="725083"/>
                </a:cubicBezTo>
                <a:cubicBezTo>
                  <a:pt x="482845" y="702173"/>
                  <a:pt x="474148" y="675654"/>
                  <a:pt x="456011" y="656030"/>
                </a:cubicBezTo>
                <a:cubicBezTo>
                  <a:pt x="458131" y="641605"/>
                  <a:pt x="460146" y="627178"/>
                  <a:pt x="462267" y="612752"/>
                </a:cubicBezTo>
                <a:cubicBezTo>
                  <a:pt x="471816" y="610843"/>
                  <a:pt x="479133" y="605857"/>
                  <a:pt x="488786" y="603948"/>
                </a:cubicBezTo>
                <a:cubicBezTo>
                  <a:pt x="510955" y="609463"/>
                  <a:pt x="521563" y="623572"/>
                  <a:pt x="520502" y="646377"/>
                </a:cubicBezTo>
                <a:cubicBezTo>
                  <a:pt x="541504" y="654545"/>
                  <a:pt x="554657" y="668652"/>
                  <a:pt x="565478" y="684457"/>
                </a:cubicBezTo>
                <a:cubicBezTo>
                  <a:pt x="591253" y="681912"/>
                  <a:pt x="620848" y="684670"/>
                  <a:pt x="652988" y="690822"/>
                </a:cubicBezTo>
                <a:cubicBezTo>
                  <a:pt x="669747" y="644255"/>
                  <a:pt x="671764" y="592174"/>
                  <a:pt x="696478" y="564490"/>
                </a:cubicBezTo>
                <a:cubicBezTo>
                  <a:pt x="704328" y="555684"/>
                  <a:pt x="726497" y="538712"/>
                  <a:pt x="738907" y="532773"/>
                </a:cubicBezTo>
                <a:cubicBezTo>
                  <a:pt x="782186" y="539031"/>
                  <a:pt x="825569" y="545290"/>
                  <a:pt x="868847" y="551548"/>
                </a:cubicBezTo>
                <a:cubicBezTo>
                  <a:pt x="889849" y="575521"/>
                  <a:pt x="929627" y="598114"/>
                  <a:pt x="945643" y="632163"/>
                </a:cubicBezTo>
                <a:cubicBezTo>
                  <a:pt x="954131" y="650089"/>
                  <a:pt x="946069" y="675123"/>
                  <a:pt x="962404" y="691352"/>
                </a:cubicBezTo>
                <a:cubicBezTo>
                  <a:pt x="962617" y="723705"/>
                  <a:pt x="947236" y="735054"/>
                  <a:pt x="945538" y="764755"/>
                </a:cubicBezTo>
                <a:cubicBezTo>
                  <a:pt x="955296" y="791804"/>
                  <a:pt x="1021806" y="789046"/>
                  <a:pt x="1033049" y="771120"/>
                </a:cubicBezTo>
                <a:cubicBezTo>
                  <a:pt x="1047475" y="773241"/>
                  <a:pt x="1062008" y="775256"/>
                  <a:pt x="1076327" y="777378"/>
                </a:cubicBezTo>
                <a:cubicBezTo>
                  <a:pt x="1090116" y="778545"/>
                  <a:pt x="1082691" y="751496"/>
                  <a:pt x="1087888" y="741207"/>
                </a:cubicBezTo>
                <a:cubicBezTo>
                  <a:pt x="1101996" y="737919"/>
                  <a:pt x="1111331" y="728266"/>
                  <a:pt x="1132970" y="735054"/>
                </a:cubicBezTo>
                <a:cubicBezTo>
                  <a:pt x="1149730" y="732721"/>
                  <a:pt x="1173490" y="717658"/>
                  <a:pt x="1189506" y="736858"/>
                </a:cubicBezTo>
                <a:cubicBezTo>
                  <a:pt x="1185265" y="748420"/>
                  <a:pt x="1164793" y="738236"/>
                  <a:pt x="1167338" y="758921"/>
                </a:cubicBezTo>
                <a:cubicBezTo>
                  <a:pt x="1143259" y="768574"/>
                  <a:pt x="1115681" y="773454"/>
                  <a:pt x="1115149" y="814504"/>
                </a:cubicBezTo>
                <a:cubicBezTo>
                  <a:pt x="1126182" y="830096"/>
                  <a:pt x="1149199" y="836780"/>
                  <a:pt x="1153125" y="857888"/>
                </a:cubicBezTo>
                <a:cubicBezTo>
                  <a:pt x="1156412" y="881966"/>
                  <a:pt x="1135197" y="873269"/>
                  <a:pt x="1135409" y="893210"/>
                </a:cubicBezTo>
                <a:cubicBezTo>
                  <a:pt x="1191842" y="948050"/>
                  <a:pt x="1232892" y="875391"/>
                  <a:pt x="1223980" y="804957"/>
                </a:cubicBezTo>
                <a:cubicBezTo>
                  <a:pt x="1255379" y="797851"/>
                  <a:pt x="1286989" y="790956"/>
                  <a:pt x="1315946" y="780349"/>
                </a:cubicBezTo>
                <a:cubicBezTo>
                  <a:pt x="1326130" y="746935"/>
                  <a:pt x="1280200" y="755634"/>
                  <a:pt x="1271820" y="736010"/>
                </a:cubicBezTo>
                <a:cubicBezTo>
                  <a:pt x="1258772" y="735904"/>
                  <a:pt x="1257075" y="750754"/>
                  <a:pt x="1249651" y="758073"/>
                </a:cubicBezTo>
                <a:cubicBezTo>
                  <a:pt x="1230134" y="748739"/>
                  <a:pt x="1215707" y="735691"/>
                  <a:pt x="1218783" y="709385"/>
                </a:cubicBezTo>
                <a:cubicBezTo>
                  <a:pt x="1226845" y="693156"/>
                  <a:pt x="1248590" y="695171"/>
                  <a:pt x="1265669" y="690928"/>
                </a:cubicBezTo>
                <a:cubicBezTo>
                  <a:pt x="1262804" y="656560"/>
                  <a:pt x="1276381" y="665046"/>
                  <a:pt x="1297596" y="644998"/>
                </a:cubicBezTo>
                <a:cubicBezTo>
                  <a:pt x="1305764" y="637256"/>
                  <a:pt x="1307249" y="625587"/>
                  <a:pt x="1313507" y="622088"/>
                </a:cubicBezTo>
                <a:cubicBezTo>
                  <a:pt x="1321144" y="617843"/>
                  <a:pt x="1330479" y="622405"/>
                  <a:pt x="1339178" y="619436"/>
                </a:cubicBezTo>
                <a:cubicBezTo>
                  <a:pt x="1347027" y="616784"/>
                  <a:pt x="1354983" y="602994"/>
                  <a:pt x="1364846" y="616784"/>
                </a:cubicBezTo>
                <a:cubicBezTo>
                  <a:pt x="1384895" y="618375"/>
                  <a:pt x="1376727" y="640968"/>
                  <a:pt x="1385106" y="651257"/>
                </a:cubicBezTo>
                <a:cubicBezTo>
                  <a:pt x="1403563" y="631739"/>
                  <a:pt x="1429869" y="622511"/>
                  <a:pt x="1469966" y="631952"/>
                </a:cubicBezTo>
                <a:cubicBezTo>
                  <a:pt x="1482165" y="615298"/>
                  <a:pt x="1436764" y="594402"/>
                  <a:pt x="1455964" y="554093"/>
                </a:cubicBezTo>
                <a:cubicBezTo>
                  <a:pt x="1483437" y="546033"/>
                  <a:pt x="1493727" y="547517"/>
                  <a:pt x="1517805" y="563003"/>
                </a:cubicBezTo>
                <a:cubicBezTo>
                  <a:pt x="1518229" y="590689"/>
                  <a:pt x="1508471" y="604690"/>
                  <a:pt x="1492134" y="609889"/>
                </a:cubicBezTo>
                <a:cubicBezTo>
                  <a:pt x="1485452" y="625905"/>
                  <a:pt x="1503167" y="623677"/>
                  <a:pt x="1508045" y="631102"/>
                </a:cubicBezTo>
                <a:cubicBezTo>
                  <a:pt x="1497757" y="641923"/>
                  <a:pt x="1483013" y="646907"/>
                  <a:pt x="1477922" y="664622"/>
                </a:cubicBezTo>
                <a:cubicBezTo>
                  <a:pt x="1438461" y="653697"/>
                  <a:pt x="1416505" y="666213"/>
                  <a:pt x="1393910" y="677775"/>
                </a:cubicBezTo>
                <a:cubicBezTo>
                  <a:pt x="1389138" y="703444"/>
                  <a:pt x="1384258" y="729115"/>
                  <a:pt x="1397305" y="741419"/>
                </a:cubicBezTo>
                <a:cubicBezTo>
                  <a:pt x="1423930" y="722962"/>
                  <a:pt x="1461056" y="718401"/>
                  <a:pt x="1485771" y="697399"/>
                </a:cubicBezTo>
                <a:cubicBezTo>
                  <a:pt x="1512077" y="710765"/>
                  <a:pt x="1520244" y="737812"/>
                  <a:pt x="1554612" y="745238"/>
                </a:cubicBezTo>
                <a:cubicBezTo>
                  <a:pt x="1592162" y="746298"/>
                  <a:pt x="1602452" y="710870"/>
                  <a:pt x="1636077" y="706522"/>
                </a:cubicBezTo>
                <a:cubicBezTo>
                  <a:pt x="1667793" y="708537"/>
                  <a:pt x="1678400" y="726463"/>
                  <a:pt x="1687310" y="745450"/>
                </a:cubicBezTo>
                <a:cubicBezTo>
                  <a:pt x="1682642" y="771226"/>
                  <a:pt x="1657292" y="769317"/>
                  <a:pt x="1659837" y="804640"/>
                </a:cubicBezTo>
                <a:cubicBezTo>
                  <a:pt x="1658775" y="818323"/>
                  <a:pt x="1673520" y="820232"/>
                  <a:pt x="1689008" y="821505"/>
                </a:cubicBezTo>
                <a:cubicBezTo>
                  <a:pt x="1707887" y="792548"/>
                  <a:pt x="1703963" y="733252"/>
                  <a:pt x="1714040" y="692519"/>
                </a:cubicBezTo>
                <a:cubicBezTo>
                  <a:pt x="1730693" y="682761"/>
                  <a:pt x="1739392" y="662394"/>
                  <a:pt x="1757424" y="654545"/>
                </a:cubicBezTo>
                <a:cubicBezTo>
                  <a:pt x="1753288" y="641073"/>
                  <a:pt x="1748302" y="628239"/>
                  <a:pt x="1744165" y="614767"/>
                </a:cubicBezTo>
                <a:cubicBezTo>
                  <a:pt x="1711708" y="602251"/>
                  <a:pt x="1696538" y="608403"/>
                  <a:pt x="1673414" y="623466"/>
                </a:cubicBezTo>
                <a:cubicBezTo>
                  <a:pt x="1612210" y="589841"/>
                  <a:pt x="1583252" y="652000"/>
                  <a:pt x="1528412" y="621451"/>
                </a:cubicBezTo>
                <a:cubicBezTo>
                  <a:pt x="1528199" y="601614"/>
                  <a:pt x="1540717" y="598538"/>
                  <a:pt x="1546126" y="586128"/>
                </a:cubicBezTo>
                <a:cubicBezTo>
                  <a:pt x="1568402" y="591326"/>
                  <a:pt x="1586541" y="591007"/>
                  <a:pt x="1602663" y="587931"/>
                </a:cubicBezTo>
                <a:cubicBezTo>
                  <a:pt x="1613270" y="550593"/>
                  <a:pt x="1586115" y="541471"/>
                  <a:pt x="1588660" y="510178"/>
                </a:cubicBezTo>
                <a:cubicBezTo>
                  <a:pt x="1572540" y="481751"/>
                  <a:pt x="1543474" y="462977"/>
                  <a:pt x="1530534" y="432321"/>
                </a:cubicBezTo>
                <a:cubicBezTo>
                  <a:pt x="1513349" y="436352"/>
                  <a:pt x="1506136" y="453854"/>
                  <a:pt x="1488953" y="457886"/>
                </a:cubicBezTo>
                <a:cubicBezTo>
                  <a:pt x="1490756" y="494269"/>
                  <a:pt x="1543263" y="458521"/>
                  <a:pt x="1525973" y="507527"/>
                </a:cubicBezTo>
                <a:cubicBezTo>
                  <a:pt x="1507728" y="521635"/>
                  <a:pt x="1518866" y="494269"/>
                  <a:pt x="1503061" y="491511"/>
                </a:cubicBezTo>
                <a:cubicBezTo>
                  <a:pt x="1490649" y="489707"/>
                  <a:pt x="1478346" y="487904"/>
                  <a:pt x="1465934" y="486100"/>
                </a:cubicBezTo>
                <a:cubicBezTo>
                  <a:pt x="1455964" y="473478"/>
                  <a:pt x="1471238" y="468387"/>
                  <a:pt x="1476648" y="456082"/>
                </a:cubicBezTo>
                <a:cubicBezTo>
                  <a:pt x="1466889" y="435821"/>
                  <a:pt x="1481526" y="397212"/>
                  <a:pt x="1483013" y="368572"/>
                </a:cubicBezTo>
                <a:cubicBezTo>
                  <a:pt x="1510380" y="367192"/>
                  <a:pt x="1527245" y="373556"/>
                  <a:pt x="1548460" y="352767"/>
                </a:cubicBezTo>
                <a:cubicBezTo>
                  <a:pt x="1551112" y="334204"/>
                  <a:pt x="1553870" y="315641"/>
                  <a:pt x="1556522" y="297077"/>
                </a:cubicBezTo>
                <a:cubicBezTo>
                  <a:pt x="1572962" y="296547"/>
                  <a:pt x="1576040" y="277773"/>
                  <a:pt x="1591949" y="270559"/>
                </a:cubicBezTo>
                <a:cubicBezTo>
                  <a:pt x="1602663" y="265681"/>
                  <a:pt x="1629182" y="279364"/>
                  <a:pt x="1631727" y="257406"/>
                </a:cubicBezTo>
                <a:cubicBezTo>
                  <a:pt x="1656123" y="263029"/>
                  <a:pt x="1667686" y="251360"/>
                  <a:pt x="1694523" y="260164"/>
                </a:cubicBezTo>
                <a:cubicBezTo>
                  <a:pt x="1725389" y="253058"/>
                  <a:pt x="1726876" y="184746"/>
                  <a:pt x="1714994" y="162046"/>
                </a:cubicBezTo>
                <a:close/>
                <a:moveTo>
                  <a:pt x="1591897" y="100565"/>
                </a:moveTo>
                <a:cubicBezTo>
                  <a:pt x="1598660" y="100896"/>
                  <a:pt x="1605899" y="104396"/>
                  <a:pt x="1609241" y="109223"/>
                </a:cubicBezTo>
                <a:cubicBezTo>
                  <a:pt x="1605209" y="113679"/>
                  <a:pt x="1601391" y="118346"/>
                  <a:pt x="1600331" y="126832"/>
                </a:cubicBezTo>
                <a:cubicBezTo>
                  <a:pt x="1582828" y="128847"/>
                  <a:pt x="1589723" y="112723"/>
                  <a:pt x="1577418" y="110920"/>
                </a:cubicBezTo>
                <a:cubicBezTo>
                  <a:pt x="1578851" y="103071"/>
                  <a:pt x="1585135" y="100233"/>
                  <a:pt x="1591897" y="100565"/>
                </a:cubicBezTo>
                <a:close/>
                <a:moveTo>
                  <a:pt x="1761348" y="61702"/>
                </a:moveTo>
                <a:cubicBezTo>
                  <a:pt x="1800807" y="63611"/>
                  <a:pt x="1805050" y="93948"/>
                  <a:pt x="1796671" y="123649"/>
                </a:cubicBezTo>
                <a:cubicBezTo>
                  <a:pt x="1791049" y="143484"/>
                  <a:pt x="1768137" y="149742"/>
                  <a:pt x="1765591" y="163426"/>
                </a:cubicBezTo>
                <a:cubicBezTo>
                  <a:pt x="1751695" y="166821"/>
                  <a:pt x="1758590" y="153455"/>
                  <a:pt x="1754984" y="149318"/>
                </a:cubicBezTo>
                <a:cubicBezTo>
                  <a:pt x="1747771" y="140832"/>
                  <a:pt x="1730480" y="138500"/>
                  <a:pt x="1734723" y="114739"/>
                </a:cubicBezTo>
                <a:cubicBezTo>
                  <a:pt x="1721996" y="115057"/>
                  <a:pt x="1715525" y="110707"/>
                  <a:pt x="1717966" y="99676"/>
                </a:cubicBezTo>
                <a:cubicBezTo>
                  <a:pt x="1728784" y="102645"/>
                  <a:pt x="1749893" y="97874"/>
                  <a:pt x="1740877" y="115587"/>
                </a:cubicBezTo>
                <a:cubicBezTo>
                  <a:pt x="1755197" y="107632"/>
                  <a:pt x="1749256" y="72627"/>
                  <a:pt x="1761348" y="61702"/>
                </a:cubicBezTo>
                <a:close/>
                <a:moveTo>
                  <a:pt x="1671187" y="29669"/>
                </a:moveTo>
                <a:cubicBezTo>
                  <a:pt x="1684764" y="30623"/>
                  <a:pt x="1670867" y="52051"/>
                  <a:pt x="1672991" y="61491"/>
                </a:cubicBezTo>
                <a:cubicBezTo>
                  <a:pt x="1662701" y="60006"/>
                  <a:pt x="1652411" y="58520"/>
                  <a:pt x="1642016" y="57035"/>
                </a:cubicBezTo>
                <a:cubicBezTo>
                  <a:pt x="1643290" y="36670"/>
                  <a:pt x="1667898" y="47382"/>
                  <a:pt x="1671187" y="29669"/>
                </a:cubicBezTo>
                <a:close/>
                <a:moveTo>
                  <a:pt x="1820644" y="710"/>
                </a:moveTo>
                <a:cubicBezTo>
                  <a:pt x="1824780" y="1347"/>
                  <a:pt x="1828917" y="1877"/>
                  <a:pt x="1833055" y="2514"/>
                </a:cubicBezTo>
                <a:cubicBezTo>
                  <a:pt x="1831145" y="7605"/>
                  <a:pt x="1834646" y="8666"/>
                  <a:pt x="1838359" y="9620"/>
                </a:cubicBezTo>
                <a:cubicBezTo>
                  <a:pt x="1837722" y="13757"/>
                  <a:pt x="1837192" y="17893"/>
                  <a:pt x="1836555" y="22031"/>
                </a:cubicBezTo>
                <a:cubicBezTo>
                  <a:pt x="1831464" y="20121"/>
                  <a:pt x="1830403" y="23623"/>
                  <a:pt x="1829449" y="27335"/>
                </a:cubicBezTo>
                <a:cubicBezTo>
                  <a:pt x="1825311" y="26698"/>
                  <a:pt x="1821174" y="26168"/>
                  <a:pt x="1817038" y="25531"/>
                </a:cubicBezTo>
                <a:cubicBezTo>
                  <a:pt x="1818948" y="20440"/>
                  <a:pt x="1815553" y="19380"/>
                  <a:pt x="1811734" y="18424"/>
                </a:cubicBezTo>
                <a:cubicBezTo>
                  <a:pt x="1812371" y="14287"/>
                  <a:pt x="1812901" y="10151"/>
                  <a:pt x="1813538" y="6014"/>
                </a:cubicBezTo>
                <a:cubicBezTo>
                  <a:pt x="1818629" y="7923"/>
                  <a:pt x="1819689" y="4423"/>
                  <a:pt x="1820644" y="710"/>
                </a:cubicBezTo>
                <a:close/>
                <a:moveTo>
                  <a:pt x="2092847" y="0"/>
                </a:moveTo>
                <a:lnTo>
                  <a:pt x="2252649" y="0"/>
                </a:lnTo>
                <a:lnTo>
                  <a:pt x="2252554" y="7257"/>
                </a:lnTo>
                <a:cubicBezTo>
                  <a:pt x="2246707" y="27509"/>
                  <a:pt x="2226480" y="33754"/>
                  <a:pt x="2211206" y="51097"/>
                </a:cubicBezTo>
                <a:cubicBezTo>
                  <a:pt x="2228920" y="78357"/>
                  <a:pt x="2246316" y="105830"/>
                  <a:pt x="2255227" y="139561"/>
                </a:cubicBezTo>
                <a:cubicBezTo>
                  <a:pt x="2240906" y="169262"/>
                  <a:pt x="2201023" y="165126"/>
                  <a:pt x="2163366" y="164065"/>
                </a:cubicBezTo>
                <a:cubicBezTo>
                  <a:pt x="2169731" y="128106"/>
                  <a:pt x="2139501" y="119409"/>
                  <a:pt x="2150213" y="80054"/>
                </a:cubicBezTo>
                <a:cubicBezTo>
                  <a:pt x="2128045" y="70084"/>
                  <a:pt x="2130378" y="92890"/>
                  <a:pt x="2111285" y="87056"/>
                </a:cubicBezTo>
                <a:cubicBezTo>
                  <a:pt x="2098980" y="87797"/>
                  <a:pt x="2102905" y="110392"/>
                  <a:pt x="2083811" y="102011"/>
                </a:cubicBezTo>
                <a:cubicBezTo>
                  <a:pt x="2080523" y="77933"/>
                  <a:pt x="2101738" y="86632"/>
                  <a:pt x="2101527" y="66689"/>
                </a:cubicBezTo>
                <a:cubicBezTo>
                  <a:pt x="2104787" y="43539"/>
                  <a:pt x="2093909" y="30950"/>
                  <a:pt x="2091890" y="11782"/>
                </a:cubicBezTo>
                <a:close/>
                <a:moveTo>
                  <a:pt x="1169928" y="0"/>
                </a:moveTo>
                <a:lnTo>
                  <a:pt x="1259103" y="0"/>
                </a:lnTo>
                <a:lnTo>
                  <a:pt x="1257728" y="20193"/>
                </a:lnTo>
                <a:cubicBezTo>
                  <a:pt x="1261974" y="40455"/>
                  <a:pt x="1279137" y="51095"/>
                  <a:pt x="1265454" y="84826"/>
                </a:cubicBezTo>
                <a:cubicBezTo>
                  <a:pt x="1276909" y="107526"/>
                  <a:pt x="1284017" y="133514"/>
                  <a:pt x="1285608" y="163533"/>
                </a:cubicBezTo>
                <a:cubicBezTo>
                  <a:pt x="1304171" y="163852"/>
                  <a:pt x="1301839" y="136166"/>
                  <a:pt x="1315733" y="130014"/>
                </a:cubicBezTo>
                <a:cubicBezTo>
                  <a:pt x="1326021" y="122163"/>
                  <a:pt x="1357526" y="126832"/>
                  <a:pt x="1365269" y="137227"/>
                </a:cubicBezTo>
                <a:cubicBezTo>
                  <a:pt x="1366330" y="170534"/>
                  <a:pt x="1339600" y="166928"/>
                  <a:pt x="1332494" y="189308"/>
                </a:cubicBezTo>
                <a:cubicBezTo>
                  <a:pt x="1311914" y="191855"/>
                  <a:pt x="1321991" y="171382"/>
                  <a:pt x="1310429" y="167139"/>
                </a:cubicBezTo>
                <a:cubicBezTo>
                  <a:pt x="1283487" y="200340"/>
                  <a:pt x="1332494" y="224100"/>
                  <a:pt x="1350101" y="242346"/>
                </a:cubicBezTo>
                <a:cubicBezTo>
                  <a:pt x="1346812" y="257726"/>
                  <a:pt x="1356783" y="263135"/>
                  <a:pt x="1365058" y="269819"/>
                </a:cubicBezTo>
                <a:cubicBezTo>
                  <a:pt x="1363254" y="278516"/>
                  <a:pt x="1361556" y="287215"/>
                  <a:pt x="1368558" y="289230"/>
                </a:cubicBezTo>
                <a:cubicBezTo>
                  <a:pt x="1362193" y="310232"/>
                  <a:pt x="1326765" y="292306"/>
                  <a:pt x="1304806" y="292518"/>
                </a:cubicBezTo>
                <a:cubicBezTo>
                  <a:pt x="1297489" y="272258"/>
                  <a:pt x="1285184" y="255710"/>
                  <a:pt x="1267788" y="242982"/>
                </a:cubicBezTo>
                <a:cubicBezTo>
                  <a:pt x="1272881" y="217100"/>
                  <a:pt x="1248058" y="213599"/>
                  <a:pt x="1250180" y="189945"/>
                </a:cubicBezTo>
                <a:cubicBezTo>
                  <a:pt x="1228434" y="184111"/>
                  <a:pt x="1241800" y="152077"/>
                  <a:pt x="1218465" y="147515"/>
                </a:cubicBezTo>
                <a:cubicBezTo>
                  <a:pt x="1224298" y="91614"/>
                  <a:pt x="1199902" y="58414"/>
                  <a:pt x="1165639" y="32427"/>
                </a:cubicBezTo>
                <a:close/>
                <a:moveTo>
                  <a:pt x="1037364" y="0"/>
                </a:moveTo>
                <a:lnTo>
                  <a:pt x="1073027" y="0"/>
                </a:lnTo>
                <a:lnTo>
                  <a:pt x="1080781" y="7499"/>
                </a:lnTo>
                <a:cubicBezTo>
                  <a:pt x="1079298" y="17787"/>
                  <a:pt x="1077812" y="28077"/>
                  <a:pt x="1076327" y="38471"/>
                </a:cubicBezTo>
                <a:cubicBezTo>
                  <a:pt x="1063757" y="33221"/>
                  <a:pt x="1050843" y="22295"/>
                  <a:pt x="1042344" y="10283"/>
                </a:cubicBezTo>
                <a:close/>
              </a:path>
            </a:pathLst>
          </a:custGeom>
          <a:gradFill>
            <a:gsLst>
              <a:gs pos="0">
                <a:schemeClr val="dk1"/>
              </a:gs>
              <a:gs pos="100000">
                <a:schemeClr val="lt1"/>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68" name="Google Shape;168;p2"/>
          <p:cNvSpPr/>
          <p:nvPr/>
        </p:nvSpPr>
        <p:spPr>
          <a:xfrm rot="5400000">
            <a:off x="8905958" y="4672764"/>
            <a:ext cx="2261783" cy="2109434"/>
          </a:xfrm>
          <a:custGeom>
            <a:rect b="b" l="l" r="r" t="t"/>
            <a:pathLst>
              <a:path extrusionOk="0" h="2185942" w="2343817">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gradFill>
            <a:gsLst>
              <a:gs pos="0">
                <a:schemeClr val="accent6"/>
              </a:gs>
              <a:gs pos="100000">
                <a:schemeClr val="dk1"/>
              </a:gs>
            </a:gsLst>
            <a:lin ang="540001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169" name="Google Shape;169;p2"/>
          <p:cNvSpPr/>
          <p:nvPr/>
        </p:nvSpPr>
        <p:spPr>
          <a:xfrm rot="5400000">
            <a:off x="9674581" y="-1002770"/>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70" name="Google Shape;170;p2"/>
          <p:cNvSpPr/>
          <p:nvPr/>
        </p:nvSpPr>
        <p:spPr>
          <a:xfrm rot="5400000">
            <a:off x="10198496" y="-1147760"/>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71" name="Google Shape;171;p2"/>
          <p:cNvSpPr/>
          <p:nvPr/>
        </p:nvSpPr>
        <p:spPr>
          <a:xfrm rot="5400000">
            <a:off x="10861436" y="-565543"/>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72" name="Google Shape;172;p2"/>
          <p:cNvSpPr/>
          <p:nvPr/>
        </p:nvSpPr>
        <p:spPr>
          <a:xfrm rot="5400000">
            <a:off x="8286481" y="-424874"/>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73" name="Google Shape;173;p2"/>
          <p:cNvSpPr/>
          <p:nvPr/>
        </p:nvSpPr>
        <p:spPr>
          <a:xfrm rot="5400000">
            <a:off x="6666185" y="-989671"/>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74" name="Google Shape;174;p2"/>
          <p:cNvSpPr/>
          <p:nvPr/>
        </p:nvSpPr>
        <p:spPr>
          <a:xfrm rot="5400000">
            <a:off x="7457779" y="-253852"/>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75" name="Google Shape;175;p2"/>
          <p:cNvSpPr/>
          <p:nvPr/>
        </p:nvSpPr>
        <p:spPr>
          <a:xfrm rot="-5400000">
            <a:off x="5290336" y="-268793"/>
            <a:ext cx="963822" cy="1501406"/>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76" name="Google Shape;176;p2"/>
          <p:cNvSpPr/>
          <p:nvPr/>
        </p:nvSpPr>
        <p:spPr>
          <a:xfrm rot="-5400000">
            <a:off x="3964710" y="-885343"/>
            <a:ext cx="871949" cy="2642633"/>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77" name="Google Shape;177;p2"/>
          <p:cNvSpPr/>
          <p:nvPr/>
        </p:nvSpPr>
        <p:spPr>
          <a:xfrm rot="-5400000">
            <a:off x="192236" y="-192236"/>
            <a:ext cx="1466811" cy="185128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78" name="Google Shape;178;p2"/>
          <p:cNvSpPr/>
          <p:nvPr/>
        </p:nvSpPr>
        <p:spPr>
          <a:xfrm rot="-5400000">
            <a:off x="2776839" y="-549450"/>
            <a:ext cx="773990" cy="1872891"/>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79" name="Google Shape;179;p2"/>
          <p:cNvSpPr/>
          <p:nvPr/>
        </p:nvSpPr>
        <p:spPr>
          <a:xfrm rot="-5400000">
            <a:off x="975942" y="-975940"/>
            <a:ext cx="1159648" cy="3111528"/>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80" name="Google Shape;180;p2"/>
          <p:cNvSpPr/>
          <p:nvPr/>
        </p:nvSpPr>
        <p:spPr>
          <a:xfrm rot="-5400000">
            <a:off x="1900459" y="-227680"/>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449" name="Shape 449"/>
        <p:cNvGrpSpPr/>
        <p:nvPr/>
      </p:nvGrpSpPr>
      <p:grpSpPr>
        <a:xfrm>
          <a:off x="0" y="0"/>
          <a:ext cx="0" cy="0"/>
          <a:chOff x="0" y="0"/>
          <a:chExt cx="0" cy="0"/>
        </a:xfrm>
      </p:grpSpPr>
      <p:sp>
        <p:nvSpPr>
          <p:cNvPr id="450" name="Google Shape;450;p11"/>
          <p:cNvSpPr txBox="1"/>
          <p:nvPr>
            <p:ph idx="1" type="subTitle"/>
          </p:nvPr>
        </p:nvSpPr>
        <p:spPr>
          <a:xfrm>
            <a:off x="5056206" y="1729975"/>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451" name="Google Shape;451;p11"/>
          <p:cNvSpPr txBox="1"/>
          <p:nvPr>
            <p:ph idx="2" type="subTitle"/>
          </p:nvPr>
        </p:nvSpPr>
        <p:spPr>
          <a:xfrm>
            <a:off x="5056206" y="3334868"/>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452" name="Google Shape;452;p11"/>
          <p:cNvSpPr txBox="1"/>
          <p:nvPr>
            <p:ph idx="3" type="subTitle"/>
          </p:nvPr>
        </p:nvSpPr>
        <p:spPr>
          <a:xfrm>
            <a:off x="5056206" y="4939762"/>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453" name="Google Shape;453;p11"/>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54" name="Google Shape;454;p11"/>
          <p:cNvSpPr txBox="1"/>
          <p:nvPr>
            <p:ph idx="4" type="body"/>
          </p:nvPr>
        </p:nvSpPr>
        <p:spPr>
          <a:xfrm>
            <a:off x="5056200" y="2167925"/>
            <a:ext cx="6406800" cy="9252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455" name="Google Shape;455;p11"/>
          <p:cNvSpPr txBox="1"/>
          <p:nvPr>
            <p:ph idx="5" type="body"/>
          </p:nvPr>
        </p:nvSpPr>
        <p:spPr>
          <a:xfrm>
            <a:off x="5056200" y="3761388"/>
            <a:ext cx="64068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456" name="Google Shape;456;p11"/>
          <p:cNvSpPr txBox="1"/>
          <p:nvPr>
            <p:ph idx="6" type="body"/>
          </p:nvPr>
        </p:nvSpPr>
        <p:spPr>
          <a:xfrm>
            <a:off x="5056200" y="5353050"/>
            <a:ext cx="64077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457" name="Google Shape;457;p11"/>
          <p:cNvSpPr/>
          <p:nvPr/>
        </p:nvSpPr>
        <p:spPr>
          <a:xfrm rot="7057632">
            <a:off x="233261" y="1754682"/>
            <a:ext cx="2261852" cy="2109498"/>
          </a:xfrm>
          <a:custGeom>
            <a:rect b="b" l="l" r="r" t="t"/>
            <a:pathLst>
              <a:path extrusionOk="0" h="2185942" w="2343817">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gradFill>
            <a:gsLst>
              <a:gs pos="0">
                <a:schemeClr val="accent6"/>
              </a:gs>
              <a:gs pos="100000">
                <a:schemeClr val="accent5"/>
              </a:gs>
            </a:gsLst>
            <a:lin ang="5400012" scaled="0"/>
          </a:gradFill>
          <a:ln>
            <a:noFill/>
          </a:ln>
          <a:effectLst>
            <a:outerShdw blurRad="50800" rotWithShape="0" dir="17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58" name="Google Shape;458;p11"/>
          <p:cNvSpPr/>
          <p:nvPr/>
        </p:nvSpPr>
        <p:spPr>
          <a:xfrm rot="5400000">
            <a:off x="193676" y="3212903"/>
            <a:ext cx="2670615" cy="2431071"/>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rotWithShape="0" algn="bl" dir="17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59" name="Google Shape;459;p11"/>
          <p:cNvSpPr/>
          <p:nvPr/>
        </p:nvSpPr>
        <p:spPr>
          <a:xfrm flipH="1" rot="10800000">
            <a:off x="-7" y="3221871"/>
            <a:ext cx="2169574" cy="3636134"/>
          </a:xfrm>
          <a:custGeom>
            <a:rect b="b" l="l" r="r" t="t"/>
            <a:pathLst>
              <a:path extrusionOk="0" h="3768014" w="2248263">
                <a:moveTo>
                  <a:pt x="413365" y="3730322"/>
                </a:moveTo>
                <a:cubicBezTo>
                  <a:pt x="420559" y="3737009"/>
                  <a:pt x="418527" y="3753007"/>
                  <a:pt x="418612" y="3766889"/>
                </a:cubicBezTo>
                <a:cubicBezTo>
                  <a:pt x="384669" y="3775946"/>
                  <a:pt x="386107" y="3727275"/>
                  <a:pt x="413365" y="3730322"/>
                </a:cubicBezTo>
                <a:close/>
                <a:moveTo>
                  <a:pt x="554471" y="3526406"/>
                </a:moveTo>
                <a:cubicBezTo>
                  <a:pt x="572502" y="3568560"/>
                  <a:pt x="542875" y="3590314"/>
                  <a:pt x="528315" y="3615286"/>
                </a:cubicBezTo>
                <a:cubicBezTo>
                  <a:pt x="487600" y="3611138"/>
                  <a:pt x="458904" y="3619010"/>
                  <a:pt x="439435" y="3636193"/>
                </a:cubicBezTo>
                <a:cubicBezTo>
                  <a:pt x="414633" y="3631369"/>
                  <a:pt x="404476" y="3611900"/>
                  <a:pt x="376712" y="3610037"/>
                </a:cubicBezTo>
                <a:cubicBezTo>
                  <a:pt x="363676" y="3568137"/>
                  <a:pt x="393641" y="3567967"/>
                  <a:pt x="413280" y="3547313"/>
                </a:cubicBezTo>
                <a:cubicBezTo>
                  <a:pt x="441128" y="3547313"/>
                  <a:pt x="469062" y="3547313"/>
                  <a:pt x="496911" y="3547313"/>
                </a:cubicBezTo>
                <a:cubicBezTo>
                  <a:pt x="524252" y="3548414"/>
                  <a:pt x="524675" y="3522850"/>
                  <a:pt x="554471" y="3526406"/>
                </a:cubicBezTo>
                <a:close/>
                <a:moveTo>
                  <a:pt x="0" y="3458349"/>
                </a:moveTo>
                <a:lnTo>
                  <a:pt x="31691" y="3484592"/>
                </a:lnTo>
                <a:cubicBezTo>
                  <a:pt x="30844" y="3497543"/>
                  <a:pt x="34399" y="3506261"/>
                  <a:pt x="42102" y="3510747"/>
                </a:cubicBezTo>
                <a:cubicBezTo>
                  <a:pt x="34654" y="3522429"/>
                  <a:pt x="25342" y="3532332"/>
                  <a:pt x="15946" y="3542152"/>
                </a:cubicBezTo>
                <a:cubicBezTo>
                  <a:pt x="11142" y="3544437"/>
                  <a:pt x="6973" y="3544935"/>
                  <a:pt x="3210" y="3544312"/>
                </a:cubicBezTo>
                <a:lnTo>
                  <a:pt x="0" y="3542890"/>
                </a:lnTo>
                <a:close/>
                <a:moveTo>
                  <a:pt x="1139966" y="3412004"/>
                </a:moveTo>
                <a:cubicBezTo>
                  <a:pt x="1146219" y="3412004"/>
                  <a:pt x="1152461" y="3417040"/>
                  <a:pt x="1150387" y="3427113"/>
                </a:cubicBezTo>
                <a:cubicBezTo>
                  <a:pt x="1136167" y="3426605"/>
                  <a:pt x="1139891" y="3435831"/>
                  <a:pt x="1129481" y="3427113"/>
                </a:cubicBezTo>
                <a:cubicBezTo>
                  <a:pt x="1127449" y="3417040"/>
                  <a:pt x="1133713" y="3412004"/>
                  <a:pt x="1139966" y="3412004"/>
                </a:cubicBezTo>
                <a:close/>
                <a:moveTo>
                  <a:pt x="1066757" y="3369554"/>
                </a:moveTo>
                <a:cubicBezTo>
                  <a:pt x="1082078" y="3376918"/>
                  <a:pt x="1082840" y="3398758"/>
                  <a:pt x="1082417" y="3421782"/>
                </a:cubicBezTo>
                <a:cubicBezTo>
                  <a:pt x="1077761" y="3424152"/>
                  <a:pt x="1073105" y="3426353"/>
                  <a:pt x="1072005" y="3432278"/>
                </a:cubicBezTo>
                <a:cubicBezTo>
                  <a:pt x="1052536" y="3426861"/>
                  <a:pt x="1062694" y="3383691"/>
                  <a:pt x="1066757" y="3369554"/>
                </a:cubicBezTo>
                <a:close/>
                <a:moveTo>
                  <a:pt x="489112" y="3367989"/>
                </a:moveTo>
                <a:cubicBezTo>
                  <a:pt x="497651" y="3367989"/>
                  <a:pt x="506179" y="3372010"/>
                  <a:pt x="502159" y="3380051"/>
                </a:cubicBezTo>
                <a:cubicBezTo>
                  <a:pt x="493525" y="3380051"/>
                  <a:pt x="484807" y="3380051"/>
                  <a:pt x="476002" y="3380051"/>
                </a:cubicBezTo>
                <a:cubicBezTo>
                  <a:pt x="472024" y="3372010"/>
                  <a:pt x="480574" y="3367989"/>
                  <a:pt x="489112" y="3367989"/>
                </a:cubicBezTo>
                <a:close/>
                <a:moveTo>
                  <a:pt x="16030" y="3270263"/>
                </a:moveTo>
                <a:cubicBezTo>
                  <a:pt x="22887" y="3272041"/>
                  <a:pt x="24242" y="3279405"/>
                  <a:pt x="31775" y="3280674"/>
                </a:cubicBezTo>
                <a:cubicBezTo>
                  <a:pt x="29912" y="3287531"/>
                  <a:pt x="22549" y="3288886"/>
                  <a:pt x="21279" y="3296334"/>
                </a:cubicBezTo>
                <a:cubicBezTo>
                  <a:pt x="14337" y="3294556"/>
                  <a:pt x="13067" y="3287193"/>
                  <a:pt x="5534" y="3285923"/>
                </a:cubicBezTo>
                <a:cubicBezTo>
                  <a:pt x="7397" y="3279066"/>
                  <a:pt x="14760" y="3277712"/>
                  <a:pt x="16030" y="3270263"/>
                </a:cubicBezTo>
                <a:close/>
                <a:moveTo>
                  <a:pt x="350471" y="3233780"/>
                </a:moveTo>
                <a:cubicBezTo>
                  <a:pt x="370532" y="3233865"/>
                  <a:pt x="384837" y="3248847"/>
                  <a:pt x="392371" y="3270263"/>
                </a:cubicBezTo>
                <a:cubicBezTo>
                  <a:pt x="387377" y="3295996"/>
                  <a:pt x="367316" y="3313434"/>
                  <a:pt x="350556" y="3327739"/>
                </a:cubicBezTo>
                <a:cubicBezTo>
                  <a:pt x="333711" y="3342129"/>
                  <a:pt x="312718" y="3353555"/>
                  <a:pt x="293080" y="3364391"/>
                </a:cubicBezTo>
                <a:cubicBezTo>
                  <a:pt x="286055" y="3383521"/>
                  <a:pt x="259137" y="3382759"/>
                  <a:pt x="256428" y="3406206"/>
                </a:cubicBezTo>
                <a:cubicBezTo>
                  <a:pt x="233150" y="3409085"/>
                  <a:pt x="216475" y="3418480"/>
                  <a:pt x="204201" y="3432363"/>
                </a:cubicBezTo>
                <a:cubicBezTo>
                  <a:pt x="185578" y="3428300"/>
                  <a:pt x="184478" y="3406799"/>
                  <a:pt x="167548" y="3401044"/>
                </a:cubicBezTo>
                <a:cubicBezTo>
                  <a:pt x="207502" y="3343314"/>
                  <a:pt x="269548" y="3307762"/>
                  <a:pt x="308655" y="3249440"/>
                </a:cubicBezTo>
                <a:cubicBezTo>
                  <a:pt x="327278" y="3254180"/>
                  <a:pt x="334981" y="3233611"/>
                  <a:pt x="350471" y="3233780"/>
                </a:cubicBezTo>
                <a:close/>
                <a:moveTo>
                  <a:pt x="1385623" y="3186632"/>
                </a:moveTo>
                <a:cubicBezTo>
                  <a:pt x="1402045" y="3184093"/>
                  <a:pt x="1399420" y="3200683"/>
                  <a:pt x="1411779" y="3202292"/>
                </a:cubicBezTo>
                <a:cubicBezTo>
                  <a:pt x="1424645" y="3201614"/>
                  <a:pt x="1437004" y="3201531"/>
                  <a:pt x="1443099" y="3207540"/>
                </a:cubicBezTo>
                <a:cubicBezTo>
                  <a:pt x="1450971" y="3213973"/>
                  <a:pt x="1445469" y="3225401"/>
                  <a:pt x="1448347" y="3233696"/>
                </a:cubicBezTo>
                <a:cubicBezTo>
                  <a:pt x="1452579" y="3245885"/>
                  <a:pt x="1461552" y="3252741"/>
                  <a:pt x="1469255" y="3259767"/>
                </a:cubicBezTo>
                <a:cubicBezTo>
                  <a:pt x="1465192" y="3264422"/>
                  <a:pt x="1463583" y="3271618"/>
                  <a:pt x="1464007" y="3280675"/>
                </a:cubicBezTo>
                <a:cubicBezTo>
                  <a:pt x="1438190" y="3273141"/>
                  <a:pt x="1415927" y="3266793"/>
                  <a:pt x="1401283" y="3244107"/>
                </a:cubicBezTo>
                <a:cubicBezTo>
                  <a:pt x="1396204" y="3236235"/>
                  <a:pt x="1402723" y="3221591"/>
                  <a:pt x="1385623" y="3223199"/>
                </a:cubicBezTo>
                <a:cubicBezTo>
                  <a:pt x="1385623" y="3211010"/>
                  <a:pt x="1385623" y="3198821"/>
                  <a:pt x="1385623" y="3186632"/>
                </a:cubicBezTo>
                <a:close/>
                <a:moveTo>
                  <a:pt x="622750" y="3111515"/>
                </a:moveTo>
                <a:cubicBezTo>
                  <a:pt x="578514" y="3116345"/>
                  <a:pt x="563053" y="3180199"/>
                  <a:pt x="617196" y="3181384"/>
                </a:cubicBezTo>
                <a:cubicBezTo>
                  <a:pt x="621597" y="3170041"/>
                  <a:pt x="630738" y="3163524"/>
                  <a:pt x="627692" y="3144817"/>
                </a:cubicBezTo>
                <a:cubicBezTo>
                  <a:pt x="638949" y="3140416"/>
                  <a:pt x="646230" y="3131951"/>
                  <a:pt x="643350" y="3113413"/>
                </a:cubicBezTo>
                <a:cubicBezTo>
                  <a:pt x="635976" y="3111339"/>
                  <a:pt x="629069" y="3110825"/>
                  <a:pt x="622750" y="3111515"/>
                </a:cubicBezTo>
                <a:close/>
                <a:moveTo>
                  <a:pt x="1317736" y="3082008"/>
                </a:moveTo>
                <a:cubicBezTo>
                  <a:pt x="1339321" y="3088272"/>
                  <a:pt x="1346770" y="3108757"/>
                  <a:pt x="1364800" y="3118576"/>
                </a:cubicBezTo>
                <a:cubicBezTo>
                  <a:pt x="1366154" y="3133897"/>
                  <a:pt x="1352950" y="3134659"/>
                  <a:pt x="1354304" y="3149896"/>
                </a:cubicBezTo>
                <a:cubicBezTo>
                  <a:pt x="1361923" y="3159630"/>
                  <a:pt x="1383000" y="3156075"/>
                  <a:pt x="1380460" y="3176052"/>
                </a:cubicBezTo>
                <a:cubicBezTo>
                  <a:pt x="1369710" y="3186887"/>
                  <a:pt x="1353881" y="3176052"/>
                  <a:pt x="1354304" y="3160392"/>
                </a:cubicBezTo>
                <a:cubicBezTo>
                  <a:pt x="1332720" y="3154128"/>
                  <a:pt x="1325269" y="3133643"/>
                  <a:pt x="1307240" y="3123824"/>
                </a:cubicBezTo>
                <a:cubicBezTo>
                  <a:pt x="1304786" y="3103932"/>
                  <a:pt x="1308764" y="3090473"/>
                  <a:pt x="1317736" y="3082008"/>
                </a:cubicBezTo>
                <a:close/>
                <a:moveTo>
                  <a:pt x="47434" y="2982716"/>
                </a:moveTo>
                <a:cubicBezTo>
                  <a:pt x="52343" y="3008534"/>
                  <a:pt x="41086" y="3018184"/>
                  <a:pt x="31774" y="3029780"/>
                </a:cubicBezTo>
                <a:cubicBezTo>
                  <a:pt x="31944" y="3048741"/>
                  <a:pt x="28812" y="3071004"/>
                  <a:pt x="42187" y="3076845"/>
                </a:cubicBezTo>
                <a:cubicBezTo>
                  <a:pt x="39266" y="3083998"/>
                  <a:pt x="27966" y="3087447"/>
                  <a:pt x="15861" y="3088029"/>
                </a:cubicBezTo>
                <a:lnTo>
                  <a:pt x="0" y="3084963"/>
                </a:lnTo>
                <a:lnTo>
                  <a:pt x="0" y="3022575"/>
                </a:lnTo>
                <a:lnTo>
                  <a:pt x="487" y="3022014"/>
                </a:lnTo>
                <a:cubicBezTo>
                  <a:pt x="5619" y="3015814"/>
                  <a:pt x="9851" y="3008703"/>
                  <a:pt x="10867" y="2998376"/>
                </a:cubicBezTo>
                <a:cubicBezTo>
                  <a:pt x="36345" y="3006333"/>
                  <a:pt x="30590" y="2983224"/>
                  <a:pt x="47434" y="2982716"/>
                </a:cubicBezTo>
                <a:close/>
                <a:moveTo>
                  <a:pt x="370" y="2951397"/>
                </a:moveTo>
                <a:cubicBezTo>
                  <a:pt x="8411" y="2959015"/>
                  <a:pt x="5025" y="2978145"/>
                  <a:pt x="5619" y="2993213"/>
                </a:cubicBezTo>
                <a:lnTo>
                  <a:pt x="0" y="2994144"/>
                </a:lnTo>
                <a:lnTo>
                  <a:pt x="0" y="2951449"/>
                </a:lnTo>
                <a:close/>
                <a:moveTo>
                  <a:pt x="63095" y="2878176"/>
                </a:moveTo>
                <a:cubicBezTo>
                  <a:pt x="77145" y="2878091"/>
                  <a:pt x="72066" y="2895359"/>
                  <a:pt x="78755" y="2909496"/>
                </a:cubicBezTo>
                <a:cubicBezTo>
                  <a:pt x="79093" y="2910173"/>
                  <a:pt x="89251" y="2914913"/>
                  <a:pt x="89251" y="2914744"/>
                </a:cubicBezTo>
                <a:cubicBezTo>
                  <a:pt x="89334" y="2921262"/>
                  <a:pt x="72321" y="2940816"/>
                  <a:pt x="68342" y="2951312"/>
                </a:cubicBezTo>
                <a:cubicBezTo>
                  <a:pt x="47096" y="2953427"/>
                  <a:pt x="52259" y="2929049"/>
                  <a:pt x="36938" y="2925156"/>
                </a:cubicBezTo>
                <a:cubicBezTo>
                  <a:pt x="36684" y="2900523"/>
                  <a:pt x="57084" y="2896545"/>
                  <a:pt x="63095" y="2878176"/>
                </a:cubicBezTo>
                <a:close/>
                <a:moveTo>
                  <a:pt x="1610445" y="2815454"/>
                </a:moveTo>
                <a:cubicBezTo>
                  <a:pt x="1624497" y="2815792"/>
                  <a:pt x="1635586" y="2827390"/>
                  <a:pt x="1626105" y="2836361"/>
                </a:cubicBezTo>
                <a:cubicBezTo>
                  <a:pt x="1612393" y="2837970"/>
                  <a:pt x="1609007" y="2829083"/>
                  <a:pt x="1610445" y="2815454"/>
                </a:cubicBezTo>
                <a:close/>
                <a:moveTo>
                  <a:pt x="102486" y="2794345"/>
                </a:moveTo>
                <a:cubicBezTo>
                  <a:pt x="110115" y="2794567"/>
                  <a:pt x="116802" y="2795731"/>
                  <a:pt x="120569" y="2799794"/>
                </a:cubicBezTo>
                <a:cubicBezTo>
                  <a:pt x="105247" y="2815369"/>
                  <a:pt x="103386" y="2868019"/>
                  <a:pt x="78752" y="2857269"/>
                </a:cubicBezTo>
                <a:cubicBezTo>
                  <a:pt x="68765" y="2843471"/>
                  <a:pt x="73335" y="2809274"/>
                  <a:pt x="78752" y="2794545"/>
                </a:cubicBezTo>
                <a:cubicBezTo>
                  <a:pt x="86286" y="2794842"/>
                  <a:pt x="94857" y="2794122"/>
                  <a:pt x="102486" y="2794345"/>
                </a:cubicBezTo>
                <a:close/>
                <a:moveTo>
                  <a:pt x="0" y="2772818"/>
                </a:moveTo>
                <a:lnTo>
                  <a:pt x="5617" y="2773638"/>
                </a:lnTo>
                <a:cubicBezTo>
                  <a:pt x="6803" y="2783394"/>
                  <a:pt x="4792" y="2790753"/>
                  <a:pt x="454" y="2796337"/>
                </a:cubicBezTo>
                <a:lnTo>
                  <a:pt x="0" y="2796623"/>
                </a:lnTo>
                <a:close/>
                <a:moveTo>
                  <a:pt x="1566260" y="2564305"/>
                </a:moveTo>
                <a:cubicBezTo>
                  <a:pt x="1573878" y="2564516"/>
                  <a:pt x="1580565" y="2565659"/>
                  <a:pt x="1584375" y="2569722"/>
                </a:cubicBezTo>
                <a:cubicBezTo>
                  <a:pt x="1584375" y="2580218"/>
                  <a:pt x="1584375" y="2590631"/>
                  <a:pt x="1584375" y="2601042"/>
                </a:cubicBezTo>
                <a:cubicBezTo>
                  <a:pt x="1578787" y="2611200"/>
                  <a:pt x="1560249" y="2608322"/>
                  <a:pt x="1553054" y="2616702"/>
                </a:cubicBezTo>
                <a:cubicBezTo>
                  <a:pt x="1536718" y="2612893"/>
                  <a:pt x="1531894" y="2578949"/>
                  <a:pt x="1542558" y="2564473"/>
                </a:cubicBezTo>
                <a:cubicBezTo>
                  <a:pt x="1550092" y="2564812"/>
                  <a:pt x="1558642" y="2564093"/>
                  <a:pt x="1566260" y="2564305"/>
                </a:cubicBezTo>
                <a:close/>
                <a:moveTo>
                  <a:pt x="1501039" y="2543788"/>
                </a:moveTo>
                <a:cubicBezTo>
                  <a:pt x="1506669" y="2543248"/>
                  <a:pt x="1513060" y="2545259"/>
                  <a:pt x="1516404" y="2548815"/>
                </a:cubicBezTo>
                <a:cubicBezTo>
                  <a:pt x="1514541" y="2555670"/>
                  <a:pt x="1507177" y="2557025"/>
                  <a:pt x="1505992" y="2564473"/>
                </a:cubicBezTo>
                <a:cubicBezTo>
                  <a:pt x="1499050" y="2562697"/>
                  <a:pt x="1497696" y="2555332"/>
                  <a:pt x="1490247" y="2554062"/>
                </a:cubicBezTo>
                <a:cubicBezTo>
                  <a:pt x="1490543" y="2547417"/>
                  <a:pt x="1495410" y="2544328"/>
                  <a:pt x="1501039" y="2543788"/>
                </a:cubicBezTo>
                <a:close/>
                <a:moveTo>
                  <a:pt x="193789" y="2517410"/>
                </a:moveTo>
                <a:cubicBezTo>
                  <a:pt x="241022" y="2535102"/>
                  <a:pt x="193027" y="2578103"/>
                  <a:pt x="188542" y="2606290"/>
                </a:cubicBezTo>
                <a:cubicBezTo>
                  <a:pt x="175506" y="2605528"/>
                  <a:pt x="172373" y="2614501"/>
                  <a:pt x="162385" y="2616786"/>
                </a:cubicBezTo>
                <a:cubicBezTo>
                  <a:pt x="162385" y="2630668"/>
                  <a:pt x="162385" y="2644635"/>
                  <a:pt x="162385" y="2658602"/>
                </a:cubicBezTo>
                <a:cubicBezTo>
                  <a:pt x="166956" y="2675447"/>
                  <a:pt x="145117" y="2665713"/>
                  <a:pt x="146726" y="2679511"/>
                </a:cubicBezTo>
                <a:cubicBezTo>
                  <a:pt x="151043" y="2720479"/>
                  <a:pt x="135383" y="2741388"/>
                  <a:pt x="104909" y="2747482"/>
                </a:cubicBezTo>
                <a:cubicBezTo>
                  <a:pt x="94836" y="2734870"/>
                  <a:pt x="101608" y="2705413"/>
                  <a:pt x="99662" y="2684759"/>
                </a:cubicBezTo>
                <a:cubicBezTo>
                  <a:pt x="119215" y="2679933"/>
                  <a:pt x="127171" y="2663428"/>
                  <a:pt x="146726" y="2658602"/>
                </a:cubicBezTo>
                <a:cubicBezTo>
                  <a:pt x="157475" y="2630161"/>
                  <a:pt x="143678" y="2609676"/>
                  <a:pt x="146726" y="2574971"/>
                </a:cubicBezTo>
                <a:cubicBezTo>
                  <a:pt x="147995" y="2558803"/>
                  <a:pt x="161284" y="2554656"/>
                  <a:pt x="167633" y="2543566"/>
                </a:cubicBezTo>
                <a:cubicBezTo>
                  <a:pt x="166448" y="2524944"/>
                  <a:pt x="175166" y="2516225"/>
                  <a:pt x="193789" y="2517410"/>
                </a:cubicBezTo>
                <a:close/>
                <a:moveTo>
                  <a:pt x="1703104" y="2495820"/>
                </a:moveTo>
                <a:cubicBezTo>
                  <a:pt x="1707805" y="2495011"/>
                  <a:pt x="1713483" y="2495168"/>
                  <a:pt x="1720233" y="2496586"/>
                </a:cubicBezTo>
                <a:cubicBezTo>
                  <a:pt x="1733269" y="2515124"/>
                  <a:pt x="1733015" y="2542127"/>
                  <a:pt x="1714985" y="2554062"/>
                </a:cubicBezTo>
                <a:cubicBezTo>
                  <a:pt x="1685137" y="2554508"/>
                  <a:pt x="1670195" y="2501484"/>
                  <a:pt x="1703104" y="2495820"/>
                </a:cubicBezTo>
                <a:close/>
                <a:moveTo>
                  <a:pt x="89165" y="2104502"/>
                </a:moveTo>
                <a:cubicBezTo>
                  <a:pt x="75283" y="2114998"/>
                  <a:pt x="63094" y="2127187"/>
                  <a:pt x="52598" y="2141069"/>
                </a:cubicBezTo>
                <a:cubicBezTo>
                  <a:pt x="53021" y="2158845"/>
                  <a:pt x="54206" y="2177552"/>
                  <a:pt x="42186" y="2182885"/>
                </a:cubicBezTo>
                <a:cubicBezTo>
                  <a:pt x="25765" y="2185508"/>
                  <a:pt x="21786" y="2171458"/>
                  <a:pt x="10781" y="2182885"/>
                </a:cubicBezTo>
                <a:cubicBezTo>
                  <a:pt x="11459" y="2197952"/>
                  <a:pt x="7989" y="2217082"/>
                  <a:pt x="16030" y="2224700"/>
                </a:cubicBezTo>
                <a:cubicBezTo>
                  <a:pt x="31774" y="2236636"/>
                  <a:pt x="44809" y="2201423"/>
                  <a:pt x="63094" y="2198544"/>
                </a:cubicBezTo>
                <a:cubicBezTo>
                  <a:pt x="88403" y="2194143"/>
                  <a:pt x="100084" y="2203454"/>
                  <a:pt x="115406" y="2209040"/>
                </a:cubicBezTo>
                <a:cubicBezTo>
                  <a:pt x="115406" y="2182969"/>
                  <a:pt x="135722" y="2177128"/>
                  <a:pt x="146725" y="2161977"/>
                </a:cubicBezTo>
                <a:cubicBezTo>
                  <a:pt x="148249" y="2137768"/>
                  <a:pt x="146725" y="2116776"/>
                  <a:pt x="136228" y="2104502"/>
                </a:cubicBezTo>
                <a:cubicBezTo>
                  <a:pt x="120570" y="2104502"/>
                  <a:pt x="104825" y="2104502"/>
                  <a:pt x="89165" y="2104502"/>
                </a:cubicBezTo>
                <a:close/>
                <a:moveTo>
                  <a:pt x="1730730" y="2073097"/>
                </a:moveTo>
                <a:cubicBezTo>
                  <a:pt x="1770344" y="2101115"/>
                  <a:pt x="1747997" y="2151057"/>
                  <a:pt x="1735894" y="2193380"/>
                </a:cubicBezTo>
                <a:cubicBezTo>
                  <a:pt x="1687984" y="2194226"/>
                  <a:pt x="1679943" y="2155289"/>
                  <a:pt x="1647014" y="2141154"/>
                </a:cubicBezTo>
                <a:cubicBezTo>
                  <a:pt x="1649554" y="2112289"/>
                  <a:pt x="1674101" y="2105432"/>
                  <a:pt x="1683666" y="2083593"/>
                </a:cubicBezTo>
                <a:cubicBezTo>
                  <a:pt x="1703220" y="2083932"/>
                  <a:pt x="1719810" y="2081308"/>
                  <a:pt x="1730730" y="2073097"/>
                </a:cubicBezTo>
                <a:close/>
                <a:moveTo>
                  <a:pt x="1626105" y="1926743"/>
                </a:moveTo>
                <a:cubicBezTo>
                  <a:pt x="1627629" y="1940370"/>
                  <a:pt x="1624244" y="1949173"/>
                  <a:pt x="1610446" y="1947650"/>
                </a:cubicBezTo>
                <a:cubicBezTo>
                  <a:pt x="1611462" y="1943248"/>
                  <a:pt x="1608414" y="1942656"/>
                  <a:pt x="1605198" y="1942401"/>
                </a:cubicBezTo>
                <a:cubicBezTo>
                  <a:pt x="1603674" y="1928604"/>
                  <a:pt x="1612478" y="1925303"/>
                  <a:pt x="1626105" y="1926743"/>
                </a:cubicBezTo>
                <a:close/>
                <a:moveTo>
                  <a:pt x="831665" y="1831686"/>
                </a:moveTo>
                <a:cubicBezTo>
                  <a:pt x="812525" y="1832566"/>
                  <a:pt x="798764" y="1852231"/>
                  <a:pt x="794955" y="1869181"/>
                </a:cubicBezTo>
                <a:cubicBezTo>
                  <a:pt x="821873" y="1889835"/>
                  <a:pt x="841680" y="1861818"/>
                  <a:pt x="852430" y="1837863"/>
                </a:cubicBezTo>
                <a:cubicBezTo>
                  <a:pt x="845023" y="1833186"/>
                  <a:pt x="838045" y="1831392"/>
                  <a:pt x="831665" y="1831686"/>
                </a:cubicBezTo>
                <a:close/>
                <a:moveTo>
                  <a:pt x="1620942" y="1806458"/>
                </a:moveTo>
                <a:cubicBezTo>
                  <a:pt x="1635247" y="1815939"/>
                  <a:pt x="1637279" y="1865288"/>
                  <a:pt x="1620942" y="1874430"/>
                </a:cubicBezTo>
                <a:cubicBezTo>
                  <a:pt x="1605112" y="1872821"/>
                  <a:pt x="1606298" y="1854283"/>
                  <a:pt x="1589622" y="1853522"/>
                </a:cubicBezTo>
                <a:cubicBezTo>
                  <a:pt x="1573455" y="1853015"/>
                  <a:pt x="1560589" y="1855893"/>
                  <a:pt x="1553055" y="1864018"/>
                </a:cubicBezTo>
                <a:cubicBezTo>
                  <a:pt x="1532739" y="1856061"/>
                  <a:pt x="1540190" y="1834477"/>
                  <a:pt x="1547722" y="1816954"/>
                </a:cubicBezTo>
                <a:cubicBezTo>
                  <a:pt x="1577856" y="1845735"/>
                  <a:pt x="1583273" y="1800024"/>
                  <a:pt x="1620942" y="1806458"/>
                </a:cubicBezTo>
                <a:close/>
                <a:moveTo>
                  <a:pt x="1049625" y="1698840"/>
                </a:moveTo>
                <a:cubicBezTo>
                  <a:pt x="1051773" y="1699993"/>
                  <a:pt x="1054397" y="1702173"/>
                  <a:pt x="1061507" y="1701919"/>
                </a:cubicBezTo>
                <a:cubicBezTo>
                  <a:pt x="1061507" y="1705389"/>
                  <a:pt x="1061507" y="1708861"/>
                  <a:pt x="1061507" y="1712416"/>
                </a:cubicBezTo>
                <a:cubicBezTo>
                  <a:pt x="1047287" y="1711908"/>
                  <a:pt x="1051011" y="1721049"/>
                  <a:pt x="1040600" y="1712416"/>
                </a:cubicBezTo>
                <a:cubicBezTo>
                  <a:pt x="1040600" y="1708945"/>
                  <a:pt x="1040600" y="1705389"/>
                  <a:pt x="1040600" y="1701919"/>
                </a:cubicBezTo>
                <a:cubicBezTo>
                  <a:pt x="1045806" y="1697560"/>
                  <a:pt x="1047477" y="1697687"/>
                  <a:pt x="1049625" y="1698840"/>
                </a:cubicBezTo>
                <a:close/>
                <a:moveTo>
                  <a:pt x="144662" y="1622246"/>
                </a:moveTo>
                <a:cubicBezTo>
                  <a:pt x="161941" y="1618796"/>
                  <a:pt x="181642" y="1619262"/>
                  <a:pt x="204201" y="1623537"/>
                </a:cubicBezTo>
                <a:cubicBezTo>
                  <a:pt x="211564" y="1637080"/>
                  <a:pt x="221807" y="1647660"/>
                  <a:pt x="230357" y="1660104"/>
                </a:cubicBezTo>
                <a:cubicBezTo>
                  <a:pt x="226463" y="1677034"/>
                  <a:pt x="210465" y="1682027"/>
                  <a:pt x="204201" y="1696671"/>
                </a:cubicBezTo>
                <a:cubicBezTo>
                  <a:pt x="190319" y="1689646"/>
                  <a:pt x="166279" y="1692777"/>
                  <a:pt x="162385" y="1675764"/>
                </a:cubicBezTo>
                <a:cubicBezTo>
                  <a:pt x="139446" y="1670262"/>
                  <a:pt x="145202" y="1693455"/>
                  <a:pt x="125733" y="1691424"/>
                </a:cubicBezTo>
                <a:cubicBezTo>
                  <a:pt x="125224" y="1667637"/>
                  <a:pt x="91197" y="1677372"/>
                  <a:pt x="99661" y="1644444"/>
                </a:cubicBezTo>
                <a:cubicBezTo>
                  <a:pt x="112528" y="1633059"/>
                  <a:pt x="127383" y="1625695"/>
                  <a:pt x="144662" y="1622246"/>
                </a:cubicBezTo>
                <a:close/>
                <a:moveTo>
                  <a:pt x="547789" y="1561804"/>
                </a:moveTo>
                <a:cubicBezTo>
                  <a:pt x="516349" y="1564812"/>
                  <a:pt x="488193" y="1585508"/>
                  <a:pt x="455180" y="1586967"/>
                </a:cubicBezTo>
                <a:cubicBezTo>
                  <a:pt x="459667" y="1624298"/>
                  <a:pt x="490562" y="1635217"/>
                  <a:pt x="486500" y="1681096"/>
                </a:cubicBezTo>
                <a:cubicBezTo>
                  <a:pt x="479220" y="1696416"/>
                  <a:pt x="445107" y="1684989"/>
                  <a:pt x="444684" y="1707252"/>
                </a:cubicBezTo>
                <a:cubicBezTo>
                  <a:pt x="444684" y="1710638"/>
                  <a:pt x="444684" y="1714107"/>
                  <a:pt x="444684" y="1717578"/>
                </a:cubicBezTo>
                <a:cubicBezTo>
                  <a:pt x="453910" y="1722319"/>
                  <a:pt x="460852" y="1729259"/>
                  <a:pt x="465591" y="1738487"/>
                </a:cubicBezTo>
                <a:cubicBezTo>
                  <a:pt x="504529" y="1735354"/>
                  <a:pt x="521882" y="1778355"/>
                  <a:pt x="554471" y="1764642"/>
                </a:cubicBezTo>
                <a:cubicBezTo>
                  <a:pt x="559889" y="1734846"/>
                  <a:pt x="532802" y="1737556"/>
                  <a:pt x="533563" y="1712414"/>
                </a:cubicBezTo>
                <a:cubicBezTo>
                  <a:pt x="533563" y="1688036"/>
                  <a:pt x="533563" y="1663658"/>
                  <a:pt x="533563" y="1639280"/>
                </a:cubicBezTo>
                <a:cubicBezTo>
                  <a:pt x="554725" y="1620319"/>
                  <a:pt x="568269" y="1593824"/>
                  <a:pt x="580627" y="1566060"/>
                </a:cubicBezTo>
                <a:cubicBezTo>
                  <a:pt x="569115" y="1561764"/>
                  <a:pt x="558270" y="1560801"/>
                  <a:pt x="547789" y="1561804"/>
                </a:cubicBezTo>
                <a:close/>
                <a:moveTo>
                  <a:pt x="789706" y="1534655"/>
                </a:moveTo>
                <a:cubicBezTo>
                  <a:pt x="773708" y="1545491"/>
                  <a:pt x="789368" y="1568599"/>
                  <a:pt x="784459" y="1597379"/>
                </a:cubicBezTo>
                <a:cubicBezTo>
                  <a:pt x="776417" y="1603220"/>
                  <a:pt x="771592" y="1612362"/>
                  <a:pt x="763550" y="1618287"/>
                </a:cubicBezTo>
                <a:cubicBezTo>
                  <a:pt x="763550" y="1627006"/>
                  <a:pt x="763550" y="1635725"/>
                  <a:pt x="763550" y="1644444"/>
                </a:cubicBezTo>
                <a:cubicBezTo>
                  <a:pt x="772185" y="1656718"/>
                  <a:pt x="794108" y="1655786"/>
                  <a:pt x="815862" y="1654855"/>
                </a:cubicBezTo>
                <a:cubicBezTo>
                  <a:pt x="828136" y="1656463"/>
                  <a:pt x="825597" y="1673054"/>
                  <a:pt x="842018" y="1670515"/>
                </a:cubicBezTo>
                <a:cubicBezTo>
                  <a:pt x="858102" y="1660357"/>
                  <a:pt x="865720" y="1641904"/>
                  <a:pt x="878586" y="1628699"/>
                </a:cubicBezTo>
                <a:cubicBezTo>
                  <a:pt x="885273" y="1621420"/>
                  <a:pt x="904234" y="1626414"/>
                  <a:pt x="904742" y="1613039"/>
                </a:cubicBezTo>
                <a:cubicBezTo>
                  <a:pt x="896277" y="1604067"/>
                  <a:pt x="882903" y="1600088"/>
                  <a:pt x="862926" y="1602627"/>
                </a:cubicBezTo>
                <a:cubicBezTo>
                  <a:pt x="837363" y="1581127"/>
                  <a:pt x="822126" y="1549300"/>
                  <a:pt x="789706" y="1534655"/>
                </a:cubicBezTo>
                <a:close/>
                <a:moveTo>
                  <a:pt x="674754" y="1487592"/>
                </a:moveTo>
                <a:cubicBezTo>
                  <a:pt x="691092" y="1485222"/>
                  <a:pt x="691431" y="1498765"/>
                  <a:pt x="690414" y="1513747"/>
                </a:cubicBezTo>
                <a:cubicBezTo>
                  <a:pt x="670522" y="1518318"/>
                  <a:pt x="665866" y="1496395"/>
                  <a:pt x="674754" y="1487592"/>
                </a:cubicBezTo>
                <a:close/>
                <a:moveTo>
                  <a:pt x="679919" y="1466684"/>
                </a:moveTo>
                <a:cubicBezTo>
                  <a:pt x="674670" y="1473625"/>
                  <a:pt x="671284" y="1482428"/>
                  <a:pt x="664259" y="1487592"/>
                </a:cubicBezTo>
                <a:cubicBezTo>
                  <a:pt x="646906" y="1498088"/>
                  <a:pt x="632939" y="1512055"/>
                  <a:pt x="622443" y="1529408"/>
                </a:cubicBezTo>
                <a:cubicBezTo>
                  <a:pt x="651900" y="1547437"/>
                  <a:pt x="617111" y="1574693"/>
                  <a:pt x="606783" y="1597379"/>
                </a:cubicBezTo>
                <a:cubicBezTo>
                  <a:pt x="620497" y="1602797"/>
                  <a:pt x="638780" y="1603644"/>
                  <a:pt x="659010" y="1602627"/>
                </a:cubicBezTo>
                <a:cubicBezTo>
                  <a:pt x="671369" y="1604235"/>
                  <a:pt x="668745" y="1620827"/>
                  <a:pt x="685167" y="1618287"/>
                </a:cubicBezTo>
                <a:cubicBezTo>
                  <a:pt x="692700" y="1576641"/>
                  <a:pt x="678988" y="1524075"/>
                  <a:pt x="726983" y="1513748"/>
                </a:cubicBezTo>
                <a:cubicBezTo>
                  <a:pt x="756440" y="1539057"/>
                  <a:pt x="787760" y="1500374"/>
                  <a:pt x="763550" y="1471932"/>
                </a:cubicBezTo>
                <a:cubicBezTo>
                  <a:pt x="737902" y="1467192"/>
                  <a:pt x="739003" y="1489200"/>
                  <a:pt x="711238" y="1482343"/>
                </a:cubicBezTo>
                <a:cubicBezTo>
                  <a:pt x="695663" y="1482259"/>
                  <a:pt x="693463" y="1468800"/>
                  <a:pt x="679919" y="1466684"/>
                </a:cubicBezTo>
                <a:close/>
                <a:moveTo>
                  <a:pt x="1605198" y="990966"/>
                </a:moveTo>
                <a:cubicBezTo>
                  <a:pt x="1603673" y="1008488"/>
                  <a:pt x="1612223" y="1036252"/>
                  <a:pt x="1589538" y="1032782"/>
                </a:cubicBezTo>
                <a:cubicBezTo>
                  <a:pt x="1581159" y="1021862"/>
                  <a:pt x="1577856" y="982332"/>
                  <a:pt x="1605198" y="990966"/>
                </a:cubicBezTo>
                <a:close/>
                <a:moveTo>
                  <a:pt x="2096660" y="943901"/>
                </a:moveTo>
                <a:cubicBezTo>
                  <a:pt x="2109696" y="948302"/>
                  <a:pt x="2124679" y="950758"/>
                  <a:pt x="2143724" y="949150"/>
                </a:cubicBezTo>
                <a:cubicBezTo>
                  <a:pt x="2131111" y="955752"/>
                  <a:pt x="2115959" y="959730"/>
                  <a:pt x="2107157" y="970058"/>
                </a:cubicBezTo>
                <a:cubicBezTo>
                  <a:pt x="2131789" y="975052"/>
                  <a:pt x="2129250" y="1007218"/>
                  <a:pt x="2154221" y="1011874"/>
                </a:cubicBezTo>
                <a:cubicBezTo>
                  <a:pt x="2154221" y="1041499"/>
                  <a:pt x="2154221" y="1071126"/>
                  <a:pt x="2154221" y="1100753"/>
                </a:cubicBezTo>
                <a:cubicBezTo>
                  <a:pt x="2153120" y="1122761"/>
                  <a:pt x="2174113" y="1122677"/>
                  <a:pt x="2175128" y="1142568"/>
                </a:cubicBezTo>
                <a:cubicBezTo>
                  <a:pt x="2157100" y="1166270"/>
                  <a:pt x="2155998" y="1207069"/>
                  <a:pt x="2148972" y="1241944"/>
                </a:cubicBezTo>
                <a:cubicBezTo>
                  <a:pt x="2130265" y="1254557"/>
                  <a:pt x="2112658" y="1268355"/>
                  <a:pt x="2096660" y="1283760"/>
                </a:cubicBezTo>
                <a:cubicBezTo>
                  <a:pt x="2074821" y="1286469"/>
                  <a:pt x="2061277" y="1280797"/>
                  <a:pt x="2049596" y="1273264"/>
                </a:cubicBezTo>
                <a:cubicBezTo>
                  <a:pt x="2028266" y="1307715"/>
                  <a:pt x="2070589" y="1307291"/>
                  <a:pt x="2101909" y="1304669"/>
                </a:cubicBezTo>
                <a:cubicBezTo>
                  <a:pt x="2126117" y="1320497"/>
                  <a:pt x="2136190" y="1350547"/>
                  <a:pt x="2143724" y="1383051"/>
                </a:cubicBezTo>
                <a:cubicBezTo>
                  <a:pt x="2124509" y="1410900"/>
                  <a:pt x="2143471" y="1477011"/>
                  <a:pt x="2122817" y="1503335"/>
                </a:cubicBezTo>
                <a:cubicBezTo>
                  <a:pt x="2115368" y="1502827"/>
                  <a:pt x="2108003" y="1502489"/>
                  <a:pt x="2107157" y="1508583"/>
                </a:cubicBezTo>
                <a:cubicBezTo>
                  <a:pt x="2086334" y="1499864"/>
                  <a:pt x="2072451" y="1484036"/>
                  <a:pt x="2044433" y="1482428"/>
                </a:cubicBezTo>
                <a:cubicBezTo>
                  <a:pt x="2044856" y="1466429"/>
                  <a:pt x="2026656" y="1468714"/>
                  <a:pt x="2018276" y="1461519"/>
                </a:cubicBezTo>
                <a:cubicBezTo>
                  <a:pt x="2013621" y="1457541"/>
                  <a:pt x="2005579" y="1445013"/>
                  <a:pt x="1997369" y="1435363"/>
                </a:cubicBezTo>
                <a:cubicBezTo>
                  <a:pt x="1984248" y="1419873"/>
                  <a:pt x="1968335" y="1410053"/>
                  <a:pt x="1971213" y="1377888"/>
                </a:cubicBezTo>
                <a:cubicBezTo>
                  <a:pt x="1937270" y="1375179"/>
                  <a:pt x="1920086" y="1355795"/>
                  <a:pt x="1887582" y="1351732"/>
                </a:cubicBezTo>
                <a:cubicBezTo>
                  <a:pt x="1874800" y="1327946"/>
                  <a:pt x="1852115" y="1314064"/>
                  <a:pt x="1835270" y="1294256"/>
                </a:cubicBezTo>
                <a:cubicBezTo>
                  <a:pt x="1837809" y="1277751"/>
                  <a:pt x="1825873" y="1275803"/>
                  <a:pt x="1830021" y="1257689"/>
                </a:cubicBezTo>
                <a:cubicBezTo>
                  <a:pt x="1795739" y="1221544"/>
                  <a:pt x="1833660" y="1159583"/>
                  <a:pt x="1835270" y="1111334"/>
                </a:cubicBezTo>
                <a:cubicBezTo>
                  <a:pt x="1874885" y="1093389"/>
                  <a:pt x="1882418" y="1043447"/>
                  <a:pt x="1950305" y="1053858"/>
                </a:cubicBezTo>
                <a:cubicBezTo>
                  <a:pt x="1975530" y="1054705"/>
                  <a:pt x="1972736" y="1027532"/>
                  <a:pt x="2002533" y="1032951"/>
                </a:cubicBezTo>
                <a:cubicBezTo>
                  <a:pt x="2025980" y="1014413"/>
                  <a:pt x="2037322" y="983940"/>
                  <a:pt x="2049596" y="954398"/>
                </a:cubicBezTo>
                <a:cubicBezTo>
                  <a:pt x="2056537" y="959730"/>
                  <a:pt x="2068896" y="959562"/>
                  <a:pt x="2075753" y="964809"/>
                </a:cubicBezTo>
                <a:cubicBezTo>
                  <a:pt x="2086587" y="961763"/>
                  <a:pt x="2093612" y="954736"/>
                  <a:pt x="2096660" y="943901"/>
                </a:cubicBezTo>
                <a:close/>
                <a:moveTo>
                  <a:pt x="1750707" y="939913"/>
                </a:moveTo>
                <a:cubicBezTo>
                  <a:pt x="1766452" y="941617"/>
                  <a:pt x="1780757" y="948135"/>
                  <a:pt x="1788206" y="959562"/>
                </a:cubicBezTo>
                <a:cubicBezTo>
                  <a:pt x="1788290" y="982332"/>
                  <a:pt x="1789983" y="1006627"/>
                  <a:pt x="1782958" y="1022287"/>
                </a:cubicBezTo>
                <a:cubicBezTo>
                  <a:pt x="1761373" y="1026857"/>
                  <a:pt x="1747067" y="1038623"/>
                  <a:pt x="1725482" y="1043194"/>
                </a:cubicBezTo>
                <a:cubicBezTo>
                  <a:pt x="1724974" y="1029820"/>
                  <a:pt x="1706013" y="1034814"/>
                  <a:pt x="1699325" y="1027534"/>
                </a:cubicBezTo>
                <a:cubicBezTo>
                  <a:pt x="1689930" y="1000446"/>
                  <a:pt x="1698479" y="974715"/>
                  <a:pt x="1704574" y="949150"/>
                </a:cubicBezTo>
                <a:cubicBezTo>
                  <a:pt x="1717779" y="941320"/>
                  <a:pt x="1734963" y="938210"/>
                  <a:pt x="1750707" y="939913"/>
                </a:cubicBezTo>
                <a:close/>
                <a:moveTo>
                  <a:pt x="1992120" y="922994"/>
                </a:moveTo>
                <a:cubicBezTo>
                  <a:pt x="1991443" y="938062"/>
                  <a:pt x="1994998" y="957192"/>
                  <a:pt x="1986872" y="964810"/>
                </a:cubicBezTo>
                <a:cubicBezTo>
                  <a:pt x="1962071" y="962609"/>
                  <a:pt x="1945565" y="911737"/>
                  <a:pt x="1992120" y="922994"/>
                </a:cubicBezTo>
                <a:close/>
                <a:moveTo>
                  <a:pt x="2233534" y="920582"/>
                </a:moveTo>
                <a:cubicBezTo>
                  <a:pt x="2237894" y="919841"/>
                  <a:pt x="2242804" y="922529"/>
                  <a:pt x="2248263" y="928243"/>
                </a:cubicBezTo>
                <a:cubicBezTo>
                  <a:pt x="2247755" y="941532"/>
                  <a:pt x="2228795" y="940600"/>
                  <a:pt x="2222107" y="933490"/>
                </a:cubicBezTo>
                <a:cubicBezTo>
                  <a:pt x="2225367" y="925491"/>
                  <a:pt x="2229175" y="921322"/>
                  <a:pt x="2233534" y="920582"/>
                </a:cubicBezTo>
                <a:close/>
                <a:moveTo>
                  <a:pt x="1506891" y="896150"/>
                </a:moveTo>
                <a:cubicBezTo>
                  <a:pt x="1524593" y="898806"/>
                  <a:pt x="1540232" y="911271"/>
                  <a:pt x="1532064" y="933406"/>
                </a:cubicBezTo>
                <a:cubicBezTo>
                  <a:pt x="1516742" y="940855"/>
                  <a:pt x="1463414" y="948304"/>
                  <a:pt x="1469340" y="917746"/>
                </a:cubicBezTo>
                <a:cubicBezTo>
                  <a:pt x="1469424" y="900647"/>
                  <a:pt x="1489190" y="893495"/>
                  <a:pt x="1506891" y="896150"/>
                </a:cubicBezTo>
                <a:close/>
                <a:moveTo>
                  <a:pt x="1725483" y="849858"/>
                </a:moveTo>
                <a:cubicBezTo>
                  <a:pt x="1741904" y="847319"/>
                  <a:pt x="1745882" y="857308"/>
                  <a:pt x="1756886" y="860354"/>
                </a:cubicBezTo>
                <a:cubicBezTo>
                  <a:pt x="1745544" y="871613"/>
                  <a:pt x="1731153" y="879993"/>
                  <a:pt x="1720234" y="865518"/>
                </a:cubicBezTo>
                <a:cubicBezTo>
                  <a:pt x="1723027" y="861371"/>
                  <a:pt x="1725651" y="857053"/>
                  <a:pt x="1725483" y="849858"/>
                </a:cubicBezTo>
                <a:close/>
                <a:moveTo>
                  <a:pt x="2117568" y="781887"/>
                </a:moveTo>
                <a:cubicBezTo>
                  <a:pt x="2132213" y="798562"/>
                  <a:pt x="2161923" y="800255"/>
                  <a:pt x="2154136" y="839363"/>
                </a:cubicBezTo>
                <a:cubicBezTo>
                  <a:pt x="2144147" y="841648"/>
                  <a:pt x="2141016" y="850621"/>
                  <a:pt x="2127981" y="849859"/>
                </a:cubicBezTo>
                <a:cubicBezTo>
                  <a:pt x="2107835" y="845627"/>
                  <a:pt x="2105802" y="823280"/>
                  <a:pt x="2086164" y="818454"/>
                </a:cubicBezTo>
                <a:cubicBezTo>
                  <a:pt x="2093359" y="803049"/>
                  <a:pt x="2110290" y="797292"/>
                  <a:pt x="2117568" y="781887"/>
                </a:cubicBezTo>
                <a:close/>
                <a:moveTo>
                  <a:pt x="1600034" y="781887"/>
                </a:moveTo>
                <a:cubicBezTo>
                  <a:pt x="1610192" y="791622"/>
                  <a:pt x="1601642" y="801018"/>
                  <a:pt x="1600034" y="813292"/>
                </a:cubicBezTo>
                <a:cubicBezTo>
                  <a:pt x="1584882" y="812276"/>
                  <a:pt x="1574725" y="779602"/>
                  <a:pt x="1600034" y="781887"/>
                </a:cubicBezTo>
                <a:close/>
                <a:moveTo>
                  <a:pt x="847182" y="766227"/>
                </a:moveTo>
                <a:cubicBezTo>
                  <a:pt x="845320" y="785866"/>
                  <a:pt x="827120" y="808974"/>
                  <a:pt x="836770" y="823703"/>
                </a:cubicBezTo>
                <a:cubicBezTo>
                  <a:pt x="858609" y="826327"/>
                  <a:pt x="847774" y="796362"/>
                  <a:pt x="868090" y="797547"/>
                </a:cubicBezTo>
                <a:cubicBezTo>
                  <a:pt x="868090" y="787135"/>
                  <a:pt x="868090" y="776639"/>
                  <a:pt x="868090" y="766227"/>
                </a:cubicBezTo>
                <a:cubicBezTo>
                  <a:pt x="861149" y="766227"/>
                  <a:pt x="854208" y="766227"/>
                  <a:pt x="847182" y="766227"/>
                </a:cubicBezTo>
                <a:close/>
                <a:moveTo>
                  <a:pt x="1962726" y="714370"/>
                </a:moveTo>
                <a:cubicBezTo>
                  <a:pt x="1968736" y="714931"/>
                  <a:pt x="1975825" y="717936"/>
                  <a:pt x="1981624" y="719078"/>
                </a:cubicBezTo>
                <a:cubicBezTo>
                  <a:pt x="1982386" y="733723"/>
                  <a:pt x="1968842" y="734147"/>
                  <a:pt x="1955468" y="734738"/>
                </a:cubicBezTo>
                <a:cubicBezTo>
                  <a:pt x="1956314" y="728728"/>
                  <a:pt x="1954367" y="725512"/>
                  <a:pt x="1950304" y="724327"/>
                </a:cubicBezTo>
                <a:cubicBezTo>
                  <a:pt x="1951785" y="715693"/>
                  <a:pt x="1956716" y="713810"/>
                  <a:pt x="1962726" y="714370"/>
                </a:cubicBezTo>
                <a:close/>
                <a:moveTo>
                  <a:pt x="925649" y="483846"/>
                </a:moveTo>
                <a:cubicBezTo>
                  <a:pt x="940377" y="479528"/>
                  <a:pt x="939192" y="491209"/>
                  <a:pt x="951720" y="489093"/>
                </a:cubicBezTo>
                <a:cubicBezTo>
                  <a:pt x="956290" y="508901"/>
                  <a:pt x="928358" y="507631"/>
                  <a:pt x="920401" y="499589"/>
                </a:cubicBezTo>
                <a:cubicBezTo>
                  <a:pt x="918962" y="491126"/>
                  <a:pt x="925310" y="490533"/>
                  <a:pt x="925649" y="483846"/>
                </a:cubicBezTo>
                <a:close/>
                <a:moveTo>
                  <a:pt x="993620" y="462937"/>
                </a:moveTo>
                <a:cubicBezTo>
                  <a:pt x="1004540" y="460735"/>
                  <a:pt x="1007418" y="466491"/>
                  <a:pt x="1014529" y="468184"/>
                </a:cubicBezTo>
                <a:cubicBezTo>
                  <a:pt x="1013936" y="481475"/>
                  <a:pt x="1006911" y="488415"/>
                  <a:pt x="993620" y="489093"/>
                </a:cubicBezTo>
                <a:cubicBezTo>
                  <a:pt x="986933" y="482236"/>
                  <a:pt x="986933" y="469793"/>
                  <a:pt x="993620" y="462937"/>
                </a:cubicBezTo>
                <a:close/>
                <a:moveTo>
                  <a:pt x="1867319" y="232992"/>
                </a:moveTo>
                <a:cubicBezTo>
                  <a:pt x="1876027" y="232421"/>
                  <a:pt x="1884492" y="237055"/>
                  <a:pt x="1882249" y="248609"/>
                </a:cubicBezTo>
                <a:cubicBezTo>
                  <a:pt x="1872514" y="258852"/>
                  <a:pt x="1863203" y="250217"/>
                  <a:pt x="1850929" y="248609"/>
                </a:cubicBezTo>
                <a:cubicBezTo>
                  <a:pt x="1849659" y="239340"/>
                  <a:pt x="1858611" y="233563"/>
                  <a:pt x="1867319" y="232992"/>
                </a:cubicBezTo>
                <a:close/>
                <a:moveTo>
                  <a:pt x="1793453" y="232949"/>
                </a:moveTo>
                <a:cubicBezTo>
                  <a:pt x="1813261" y="234049"/>
                  <a:pt x="1840602" y="227616"/>
                  <a:pt x="1840517" y="248608"/>
                </a:cubicBezTo>
                <a:cubicBezTo>
                  <a:pt x="1827481" y="253010"/>
                  <a:pt x="1812499" y="255465"/>
                  <a:pt x="1793453" y="253857"/>
                </a:cubicBezTo>
                <a:cubicBezTo>
                  <a:pt x="1793453" y="246915"/>
                  <a:pt x="1793453" y="239890"/>
                  <a:pt x="1793453" y="232949"/>
                </a:cubicBezTo>
                <a:close/>
                <a:moveTo>
                  <a:pt x="1877085" y="138820"/>
                </a:moveTo>
                <a:cubicBezTo>
                  <a:pt x="1885635" y="155920"/>
                  <a:pt x="1875900" y="158798"/>
                  <a:pt x="1877085" y="180636"/>
                </a:cubicBezTo>
                <a:cubicBezTo>
                  <a:pt x="1854231" y="186900"/>
                  <a:pt x="1854231" y="132641"/>
                  <a:pt x="1877085" y="138820"/>
                </a:cubicBezTo>
                <a:close/>
                <a:moveTo>
                  <a:pt x="1584375" y="55275"/>
                </a:moveTo>
                <a:cubicBezTo>
                  <a:pt x="1595972" y="79315"/>
                  <a:pt x="1557541" y="93197"/>
                  <a:pt x="1553054" y="117998"/>
                </a:cubicBezTo>
                <a:cubicBezTo>
                  <a:pt x="1540442" y="120030"/>
                  <a:pt x="1541628" y="108349"/>
                  <a:pt x="1526814" y="112751"/>
                </a:cubicBezTo>
                <a:cubicBezTo>
                  <a:pt x="1525375" y="104286"/>
                  <a:pt x="1531723" y="103693"/>
                  <a:pt x="1532062" y="97091"/>
                </a:cubicBezTo>
                <a:cubicBezTo>
                  <a:pt x="1554832" y="88457"/>
                  <a:pt x="1556441" y="58746"/>
                  <a:pt x="1584375" y="55275"/>
                </a:cubicBezTo>
                <a:close/>
                <a:moveTo>
                  <a:pt x="1113905" y="49943"/>
                </a:moveTo>
                <a:cubicBezTo>
                  <a:pt x="1131766" y="55445"/>
                  <a:pt x="1134135" y="86934"/>
                  <a:pt x="1119154" y="97007"/>
                </a:cubicBezTo>
                <a:cubicBezTo>
                  <a:pt x="1098669" y="94044"/>
                  <a:pt x="1099685" y="59169"/>
                  <a:pt x="1113905" y="49943"/>
                </a:cubicBezTo>
                <a:close/>
                <a:moveTo>
                  <a:pt x="737479" y="29037"/>
                </a:moveTo>
                <a:cubicBezTo>
                  <a:pt x="738917" y="42664"/>
                  <a:pt x="735531" y="51467"/>
                  <a:pt x="721819" y="49944"/>
                </a:cubicBezTo>
                <a:cubicBezTo>
                  <a:pt x="722666" y="45542"/>
                  <a:pt x="719703" y="45035"/>
                  <a:pt x="716570" y="44696"/>
                </a:cubicBezTo>
                <a:cubicBezTo>
                  <a:pt x="714962" y="30898"/>
                  <a:pt x="723765" y="27513"/>
                  <a:pt x="737479" y="29037"/>
                </a:cubicBezTo>
                <a:close/>
                <a:moveTo>
                  <a:pt x="1692700" y="0"/>
                </a:moveTo>
                <a:lnTo>
                  <a:pt x="1728038" y="0"/>
                </a:lnTo>
                <a:lnTo>
                  <a:pt x="1735153" y="11576"/>
                </a:lnTo>
                <a:cubicBezTo>
                  <a:pt x="1740169" y="19617"/>
                  <a:pt x="1744571" y="28273"/>
                  <a:pt x="1746391" y="39530"/>
                </a:cubicBezTo>
                <a:cubicBezTo>
                  <a:pt x="1758071" y="62723"/>
                  <a:pt x="1786428" y="69242"/>
                  <a:pt x="1782957" y="107502"/>
                </a:cubicBezTo>
                <a:cubicBezTo>
                  <a:pt x="1756717" y="98868"/>
                  <a:pt x="1738285" y="82468"/>
                  <a:pt x="1723874" y="62047"/>
                </a:cubicBezTo>
                <a:close/>
                <a:moveTo>
                  <a:pt x="0" y="0"/>
                </a:moveTo>
                <a:lnTo>
                  <a:pt x="569117" y="0"/>
                </a:lnTo>
                <a:lnTo>
                  <a:pt x="580120" y="34620"/>
                </a:lnTo>
                <a:cubicBezTo>
                  <a:pt x="584776" y="52566"/>
                  <a:pt x="602720" y="57306"/>
                  <a:pt x="601027" y="81684"/>
                </a:cubicBezTo>
                <a:cubicBezTo>
                  <a:pt x="606615" y="93535"/>
                  <a:pt x="616941" y="100730"/>
                  <a:pt x="632432" y="102593"/>
                </a:cubicBezTo>
                <a:cubicBezTo>
                  <a:pt x="632601" y="114867"/>
                  <a:pt x="623459" y="117998"/>
                  <a:pt x="627184" y="133911"/>
                </a:cubicBezTo>
                <a:cubicBezTo>
                  <a:pt x="629130" y="142208"/>
                  <a:pt x="637595" y="144662"/>
                  <a:pt x="642844" y="149571"/>
                </a:cubicBezTo>
                <a:cubicBezTo>
                  <a:pt x="655201" y="161169"/>
                  <a:pt x="669338" y="172173"/>
                  <a:pt x="679411" y="186140"/>
                </a:cubicBezTo>
                <a:cubicBezTo>
                  <a:pt x="689822" y="186140"/>
                  <a:pt x="700318" y="186140"/>
                  <a:pt x="710731" y="186140"/>
                </a:cubicBezTo>
                <a:cubicBezTo>
                  <a:pt x="728591" y="210095"/>
                  <a:pt x="761434" y="219067"/>
                  <a:pt x="783866" y="238451"/>
                </a:cubicBezTo>
                <a:cubicBezTo>
                  <a:pt x="783951" y="257582"/>
                  <a:pt x="794192" y="266470"/>
                  <a:pt x="804773" y="275020"/>
                </a:cubicBezTo>
                <a:cubicBezTo>
                  <a:pt x="802573" y="298043"/>
                  <a:pt x="806213" y="315396"/>
                  <a:pt x="815269" y="327331"/>
                </a:cubicBezTo>
                <a:cubicBezTo>
                  <a:pt x="830844" y="323776"/>
                  <a:pt x="832792" y="306508"/>
                  <a:pt x="830929" y="285516"/>
                </a:cubicBezTo>
                <a:cubicBezTo>
                  <a:pt x="842780" y="281707"/>
                  <a:pt x="846589" y="269771"/>
                  <a:pt x="851838" y="259360"/>
                </a:cubicBezTo>
                <a:cubicBezTo>
                  <a:pt x="857932" y="260206"/>
                  <a:pt x="861149" y="258175"/>
                  <a:pt x="862334" y="254111"/>
                </a:cubicBezTo>
                <a:cubicBezTo>
                  <a:pt x="884596" y="251063"/>
                  <a:pt x="896870" y="257835"/>
                  <a:pt x="914561" y="259360"/>
                </a:cubicBezTo>
                <a:cubicBezTo>
                  <a:pt x="915661" y="289663"/>
                  <a:pt x="931321" y="305323"/>
                  <a:pt x="961625" y="306423"/>
                </a:cubicBezTo>
                <a:cubicBezTo>
                  <a:pt x="971275" y="313872"/>
                  <a:pt x="953414" y="331818"/>
                  <a:pt x="966872" y="343075"/>
                </a:cubicBezTo>
                <a:cubicBezTo>
                  <a:pt x="989389" y="356873"/>
                  <a:pt x="986173" y="327670"/>
                  <a:pt x="1008689" y="327415"/>
                </a:cubicBezTo>
                <a:cubicBezTo>
                  <a:pt x="1014276" y="332326"/>
                  <a:pt x="1010297" y="346715"/>
                  <a:pt x="1024349" y="343075"/>
                </a:cubicBezTo>
                <a:cubicBezTo>
                  <a:pt x="1039247" y="342314"/>
                  <a:pt x="1033913" y="321322"/>
                  <a:pt x="1034845" y="306423"/>
                </a:cubicBezTo>
                <a:cubicBezTo>
                  <a:pt x="1054314" y="303291"/>
                  <a:pt x="1056093" y="282383"/>
                  <a:pt x="1076661" y="280352"/>
                </a:cubicBezTo>
                <a:cubicBezTo>
                  <a:pt x="1086649" y="292964"/>
                  <a:pt x="1079962" y="322337"/>
                  <a:pt x="1081826" y="343075"/>
                </a:cubicBezTo>
                <a:cubicBezTo>
                  <a:pt x="1103240" y="344092"/>
                  <a:pt x="1134644" y="351709"/>
                  <a:pt x="1149797" y="337827"/>
                </a:cubicBezTo>
                <a:cubicBezTo>
                  <a:pt x="1141501" y="314803"/>
                  <a:pt x="1121863" y="302952"/>
                  <a:pt x="1102732" y="290763"/>
                </a:cubicBezTo>
                <a:cubicBezTo>
                  <a:pt x="1120000" y="274935"/>
                  <a:pt x="1129820" y="251656"/>
                  <a:pt x="1128888" y="217543"/>
                </a:cubicBezTo>
                <a:cubicBezTo>
                  <a:pt x="1142855" y="212295"/>
                  <a:pt x="1146156" y="196466"/>
                  <a:pt x="1155044" y="186223"/>
                </a:cubicBezTo>
                <a:cubicBezTo>
                  <a:pt x="1170704" y="186223"/>
                  <a:pt x="1186364" y="186223"/>
                  <a:pt x="1202108" y="186223"/>
                </a:cubicBezTo>
                <a:cubicBezTo>
                  <a:pt x="1236052" y="171410"/>
                  <a:pt x="1248325" y="134843"/>
                  <a:pt x="1280491" y="118336"/>
                </a:cubicBezTo>
                <a:cubicBezTo>
                  <a:pt x="1313419" y="123332"/>
                  <a:pt x="1325524" y="107587"/>
                  <a:pt x="1343215" y="97429"/>
                </a:cubicBezTo>
                <a:cubicBezTo>
                  <a:pt x="1350157" y="97429"/>
                  <a:pt x="1357182" y="97429"/>
                  <a:pt x="1364122" y="97429"/>
                </a:cubicBezTo>
                <a:cubicBezTo>
                  <a:pt x="1381137" y="96074"/>
                  <a:pt x="1375212" y="117744"/>
                  <a:pt x="1390195" y="118336"/>
                </a:cubicBezTo>
                <a:cubicBezTo>
                  <a:pt x="1428794" y="119183"/>
                  <a:pt x="1436665" y="120369"/>
                  <a:pt x="1473826" y="118336"/>
                </a:cubicBezTo>
                <a:cubicBezTo>
                  <a:pt x="1496173" y="122145"/>
                  <a:pt x="1496596" y="147795"/>
                  <a:pt x="1531303" y="139245"/>
                </a:cubicBezTo>
                <a:cubicBezTo>
                  <a:pt x="1528847" y="155666"/>
                  <a:pt x="1545353" y="153042"/>
                  <a:pt x="1546961" y="165401"/>
                </a:cubicBezTo>
                <a:cubicBezTo>
                  <a:pt x="1565245" y="153973"/>
                  <a:pt x="1574810" y="157613"/>
                  <a:pt x="1599274" y="160152"/>
                </a:cubicBezTo>
                <a:cubicBezTo>
                  <a:pt x="1618997" y="158967"/>
                  <a:pt x="1624667" y="143731"/>
                  <a:pt x="1641089" y="139245"/>
                </a:cubicBezTo>
                <a:cubicBezTo>
                  <a:pt x="1682567" y="134419"/>
                  <a:pt x="1697634" y="155920"/>
                  <a:pt x="1724721" y="165401"/>
                </a:cubicBezTo>
                <a:cubicBezTo>
                  <a:pt x="1750708" y="173866"/>
                  <a:pt x="1745376" y="135351"/>
                  <a:pt x="1761290" y="149741"/>
                </a:cubicBezTo>
                <a:cubicBezTo>
                  <a:pt x="1759681" y="184785"/>
                  <a:pt x="1734371" y="196043"/>
                  <a:pt x="1719473" y="217713"/>
                </a:cubicBezTo>
                <a:cubicBezTo>
                  <a:pt x="1720572" y="239721"/>
                  <a:pt x="1721335" y="261476"/>
                  <a:pt x="1703813" y="264777"/>
                </a:cubicBezTo>
                <a:cubicBezTo>
                  <a:pt x="1717442" y="287716"/>
                  <a:pt x="1720996" y="320813"/>
                  <a:pt x="1719473" y="358904"/>
                </a:cubicBezTo>
                <a:cubicBezTo>
                  <a:pt x="1714563" y="374902"/>
                  <a:pt x="1703136" y="384468"/>
                  <a:pt x="1698565" y="400720"/>
                </a:cubicBezTo>
                <a:cubicBezTo>
                  <a:pt x="1702713" y="410540"/>
                  <a:pt x="1707283" y="419851"/>
                  <a:pt x="1709061" y="432125"/>
                </a:cubicBezTo>
                <a:cubicBezTo>
                  <a:pt x="1709653" y="455318"/>
                  <a:pt x="1694418" y="462767"/>
                  <a:pt x="1698565" y="489600"/>
                </a:cubicBezTo>
                <a:cubicBezTo>
                  <a:pt x="1692555" y="511438"/>
                  <a:pt x="1672325" y="519142"/>
                  <a:pt x="1667160" y="541912"/>
                </a:cubicBezTo>
                <a:cubicBezTo>
                  <a:pt x="1640581" y="536325"/>
                  <a:pt x="1634994" y="551562"/>
                  <a:pt x="1625344" y="562819"/>
                </a:cubicBezTo>
                <a:cubicBezTo>
                  <a:pt x="1623229" y="575432"/>
                  <a:pt x="1634826" y="574162"/>
                  <a:pt x="1630593" y="588975"/>
                </a:cubicBezTo>
                <a:cubicBezTo>
                  <a:pt x="1635925" y="601081"/>
                  <a:pt x="1654633" y="599726"/>
                  <a:pt x="1672409" y="599388"/>
                </a:cubicBezTo>
                <a:cubicBezTo>
                  <a:pt x="1683497" y="616233"/>
                  <a:pt x="1704829" y="622750"/>
                  <a:pt x="1724721" y="630792"/>
                </a:cubicBezTo>
                <a:cubicBezTo>
                  <a:pt x="1742411" y="629268"/>
                  <a:pt x="1754685" y="622497"/>
                  <a:pt x="1776949" y="625543"/>
                </a:cubicBezTo>
                <a:cubicBezTo>
                  <a:pt x="1798026" y="627152"/>
                  <a:pt x="1797686" y="650176"/>
                  <a:pt x="1824012" y="646452"/>
                </a:cubicBezTo>
                <a:cubicBezTo>
                  <a:pt x="1840519" y="637563"/>
                  <a:pt x="1830530" y="622157"/>
                  <a:pt x="1829261" y="604635"/>
                </a:cubicBezTo>
                <a:cubicBezTo>
                  <a:pt x="1837471" y="581527"/>
                  <a:pt x="1845343" y="557995"/>
                  <a:pt x="1845004" y="526252"/>
                </a:cubicBezTo>
                <a:cubicBezTo>
                  <a:pt x="1836031" y="507291"/>
                  <a:pt x="1831969" y="483506"/>
                  <a:pt x="1834508" y="453032"/>
                </a:cubicBezTo>
                <a:cubicBezTo>
                  <a:pt x="1830953" y="433902"/>
                  <a:pt x="1813516" y="428739"/>
                  <a:pt x="1808352" y="411216"/>
                </a:cubicBezTo>
                <a:cubicBezTo>
                  <a:pt x="1806236" y="389970"/>
                  <a:pt x="1830614" y="395133"/>
                  <a:pt x="1834508" y="379898"/>
                </a:cubicBezTo>
                <a:cubicBezTo>
                  <a:pt x="1837894" y="357296"/>
                  <a:pt x="1825450" y="350609"/>
                  <a:pt x="1818848" y="338081"/>
                </a:cubicBezTo>
                <a:cubicBezTo>
                  <a:pt x="1823166" y="321490"/>
                  <a:pt x="1834085" y="311502"/>
                  <a:pt x="1845004" y="301514"/>
                </a:cubicBezTo>
                <a:cubicBezTo>
                  <a:pt x="1884958" y="296350"/>
                  <a:pt x="1884281" y="331986"/>
                  <a:pt x="1918139" y="332918"/>
                </a:cubicBezTo>
                <a:cubicBezTo>
                  <a:pt x="1901041" y="368808"/>
                  <a:pt x="1931938" y="398181"/>
                  <a:pt x="1965204" y="400805"/>
                </a:cubicBezTo>
                <a:cubicBezTo>
                  <a:pt x="1961140" y="415957"/>
                  <a:pt x="1939894" y="413926"/>
                  <a:pt x="1928635" y="421712"/>
                </a:cubicBezTo>
                <a:cubicBezTo>
                  <a:pt x="1924658" y="441351"/>
                  <a:pt x="1948613" y="433055"/>
                  <a:pt x="1949544" y="447868"/>
                </a:cubicBezTo>
                <a:cubicBezTo>
                  <a:pt x="1948951" y="480458"/>
                  <a:pt x="1940826" y="505429"/>
                  <a:pt x="1944296" y="541997"/>
                </a:cubicBezTo>
                <a:cubicBezTo>
                  <a:pt x="1962241" y="550207"/>
                  <a:pt x="1987551" y="572977"/>
                  <a:pt x="1975615" y="594309"/>
                </a:cubicBezTo>
                <a:cubicBezTo>
                  <a:pt x="1955554" y="605905"/>
                  <a:pt x="1952675" y="586859"/>
                  <a:pt x="1939048" y="578564"/>
                </a:cubicBezTo>
                <a:cubicBezTo>
                  <a:pt x="1919325" y="583050"/>
                  <a:pt x="1932445" y="616148"/>
                  <a:pt x="1939048" y="625628"/>
                </a:cubicBezTo>
                <a:cubicBezTo>
                  <a:pt x="1924743" y="647890"/>
                  <a:pt x="1931345" y="691146"/>
                  <a:pt x="1923388" y="719756"/>
                </a:cubicBezTo>
                <a:cubicBezTo>
                  <a:pt x="1912384" y="729659"/>
                  <a:pt x="1896639" y="734738"/>
                  <a:pt x="1881572" y="740664"/>
                </a:cubicBezTo>
                <a:cubicBezTo>
                  <a:pt x="1881572" y="751160"/>
                  <a:pt x="1881572" y="761572"/>
                  <a:pt x="1881572" y="772068"/>
                </a:cubicBezTo>
                <a:cubicBezTo>
                  <a:pt x="1862019" y="782056"/>
                  <a:pt x="1849998" y="799663"/>
                  <a:pt x="1834508" y="813883"/>
                </a:cubicBezTo>
                <a:cubicBezTo>
                  <a:pt x="1834762" y="831068"/>
                  <a:pt x="1843396" y="839871"/>
                  <a:pt x="1839756" y="860948"/>
                </a:cubicBezTo>
                <a:cubicBezTo>
                  <a:pt x="1821558" y="882025"/>
                  <a:pt x="1775848" y="869836"/>
                  <a:pt x="1766621" y="850452"/>
                </a:cubicBezTo>
                <a:cubicBezTo>
                  <a:pt x="1770007" y="819047"/>
                  <a:pt x="1793793" y="807874"/>
                  <a:pt x="1818933" y="798140"/>
                </a:cubicBezTo>
                <a:cubicBezTo>
                  <a:pt x="1818933" y="780702"/>
                  <a:pt x="1801919" y="780279"/>
                  <a:pt x="1803188" y="761572"/>
                </a:cubicBezTo>
                <a:cubicBezTo>
                  <a:pt x="1800226" y="748875"/>
                  <a:pt x="1798703" y="734653"/>
                  <a:pt x="1782281" y="735416"/>
                </a:cubicBezTo>
                <a:cubicBezTo>
                  <a:pt x="1759681" y="731860"/>
                  <a:pt x="1768230" y="759710"/>
                  <a:pt x="1766621" y="777231"/>
                </a:cubicBezTo>
                <a:cubicBezTo>
                  <a:pt x="1754432" y="778924"/>
                  <a:pt x="1745036" y="783496"/>
                  <a:pt x="1735217" y="787727"/>
                </a:cubicBezTo>
                <a:cubicBezTo>
                  <a:pt x="1709738" y="781887"/>
                  <a:pt x="1705337" y="754884"/>
                  <a:pt x="1677742" y="751160"/>
                </a:cubicBezTo>
                <a:cubicBezTo>
                  <a:pt x="1683328" y="731607"/>
                  <a:pt x="1664791" y="736263"/>
                  <a:pt x="1667245" y="719841"/>
                </a:cubicBezTo>
                <a:cubicBezTo>
                  <a:pt x="1680196" y="711883"/>
                  <a:pt x="1707792" y="718571"/>
                  <a:pt x="1719557" y="709344"/>
                </a:cubicBezTo>
                <a:cubicBezTo>
                  <a:pt x="1719557" y="700625"/>
                  <a:pt x="1719557" y="691907"/>
                  <a:pt x="1719557" y="683272"/>
                </a:cubicBezTo>
                <a:cubicBezTo>
                  <a:pt x="1715578" y="669814"/>
                  <a:pt x="1702881" y="665074"/>
                  <a:pt x="1682990" y="667614"/>
                </a:cubicBezTo>
                <a:cubicBezTo>
                  <a:pt x="1677742" y="660672"/>
                  <a:pt x="1677996" y="648145"/>
                  <a:pt x="1667330" y="646705"/>
                </a:cubicBezTo>
                <a:cubicBezTo>
                  <a:pt x="1617472" y="653477"/>
                  <a:pt x="1590893" y="649329"/>
                  <a:pt x="1568039" y="620549"/>
                </a:cubicBezTo>
                <a:cubicBezTo>
                  <a:pt x="1561351" y="639933"/>
                  <a:pt x="1559489" y="664311"/>
                  <a:pt x="1557627" y="688521"/>
                </a:cubicBezTo>
                <a:cubicBezTo>
                  <a:pt x="1591148" y="692500"/>
                  <a:pt x="1597920" y="669560"/>
                  <a:pt x="1615103" y="657116"/>
                </a:cubicBezTo>
                <a:cubicBezTo>
                  <a:pt x="1625514" y="664143"/>
                  <a:pt x="1639989" y="667106"/>
                  <a:pt x="1651670" y="672776"/>
                </a:cubicBezTo>
                <a:cubicBezTo>
                  <a:pt x="1651670" y="683272"/>
                  <a:pt x="1651670" y="693685"/>
                  <a:pt x="1651670" y="704096"/>
                </a:cubicBezTo>
                <a:cubicBezTo>
                  <a:pt x="1635502" y="715777"/>
                  <a:pt x="1610532" y="718655"/>
                  <a:pt x="1599443" y="735500"/>
                </a:cubicBezTo>
                <a:cubicBezTo>
                  <a:pt x="1577181" y="726358"/>
                  <a:pt x="1561013" y="711206"/>
                  <a:pt x="1552379" y="688436"/>
                </a:cubicBezTo>
                <a:cubicBezTo>
                  <a:pt x="1534180" y="708582"/>
                  <a:pt x="1503198" y="715947"/>
                  <a:pt x="1484407" y="735500"/>
                </a:cubicBezTo>
                <a:cubicBezTo>
                  <a:pt x="1463499" y="735500"/>
                  <a:pt x="1442591" y="735500"/>
                  <a:pt x="1421683" y="735500"/>
                </a:cubicBezTo>
                <a:cubicBezTo>
                  <a:pt x="1409324" y="716455"/>
                  <a:pt x="1383508" y="710953"/>
                  <a:pt x="1348464" y="714592"/>
                </a:cubicBezTo>
                <a:cubicBezTo>
                  <a:pt x="1331788" y="718825"/>
                  <a:pt x="1333565" y="741510"/>
                  <a:pt x="1322308" y="751160"/>
                </a:cubicBezTo>
                <a:cubicBezTo>
                  <a:pt x="1299537" y="756239"/>
                  <a:pt x="1291919" y="776554"/>
                  <a:pt x="1269995" y="782565"/>
                </a:cubicBezTo>
                <a:cubicBezTo>
                  <a:pt x="1264578" y="803219"/>
                  <a:pt x="1239183" y="804065"/>
                  <a:pt x="1233428" y="824379"/>
                </a:cubicBezTo>
                <a:cubicBezTo>
                  <a:pt x="1216668" y="816762"/>
                  <a:pt x="1204139" y="804912"/>
                  <a:pt x="1186364" y="798225"/>
                </a:cubicBezTo>
                <a:cubicBezTo>
                  <a:pt x="1187718" y="785781"/>
                  <a:pt x="1174090" y="781718"/>
                  <a:pt x="1170704" y="766905"/>
                </a:cubicBezTo>
                <a:cubicBezTo>
                  <a:pt x="1162916" y="733045"/>
                  <a:pt x="1174852" y="683357"/>
                  <a:pt x="1175952" y="651869"/>
                </a:cubicBezTo>
                <a:cubicBezTo>
                  <a:pt x="1192881" y="646197"/>
                  <a:pt x="1195674" y="626306"/>
                  <a:pt x="1207357" y="615301"/>
                </a:cubicBezTo>
                <a:cubicBezTo>
                  <a:pt x="1199907" y="580850"/>
                  <a:pt x="1171213" y="567813"/>
                  <a:pt x="1175952" y="521173"/>
                </a:cubicBezTo>
                <a:cubicBezTo>
                  <a:pt x="1167827" y="503143"/>
                  <a:pt x="1134899" y="510000"/>
                  <a:pt x="1144633" y="474110"/>
                </a:cubicBezTo>
                <a:cubicBezTo>
                  <a:pt x="1104763" y="440420"/>
                  <a:pt x="1045511" y="428231"/>
                  <a:pt x="987781" y="437457"/>
                </a:cubicBezTo>
                <a:cubicBezTo>
                  <a:pt x="975845" y="439404"/>
                  <a:pt x="967212" y="449816"/>
                  <a:pt x="956376" y="453202"/>
                </a:cubicBezTo>
                <a:cubicBezTo>
                  <a:pt x="948505" y="455657"/>
                  <a:pt x="938432" y="451593"/>
                  <a:pt x="930221" y="453202"/>
                </a:cubicBezTo>
                <a:cubicBezTo>
                  <a:pt x="918794" y="455487"/>
                  <a:pt x="898732" y="466999"/>
                  <a:pt x="877909" y="468861"/>
                </a:cubicBezTo>
                <a:cubicBezTo>
                  <a:pt x="874269" y="489938"/>
                  <a:pt x="899917" y="481643"/>
                  <a:pt x="898817" y="500266"/>
                </a:cubicBezTo>
                <a:cubicBezTo>
                  <a:pt x="875115" y="504413"/>
                  <a:pt x="874608" y="531839"/>
                  <a:pt x="851753" y="536833"/>
                </a:cubicBezTo>
                <a:cubicBezTo>
                  <a:pt x="849975" y="565697"/>
                  <a:pt x="845913" y="585166"/>
                  <a:pt x="862249" y="604805"/>
                </a:cubicBezTo>
                <a:cubicBezTo>
                  <a:pt x="884258" y="600741"/>
                  <a:pt x="901694" y="592023"/>
                  <a:pt x="914477" y="578649"/>
                </a:cubicBezTo>
                <a:cubicBezTo>
                  <a:pt x="925143" y="580172"/>
                  <a:pt x="928697" y="576025"/>
                  <a:pt x="935384" y="573400"/>
                </a:cubicBezTo>
                <a:cubicBezTo>
                  <a:pt x="938432" y="572216"/>
                  <a:pt x="953414" y="562989"/>
                  <a:pt x="951044" y="562989"/>
                </a:cubicBezTo>
                <a:cubicBezTo>
                  <a:pt x="964503" y="563074"/>
                  <a:pt x="969243" y="581697"/>
                  <a:pt x="987696" y="583897"/>
                </a:cubicBezTo>
                <a:cubicBezTo>
                  <a:pt x="988628" y="602266"/>
                  <a:pt x="970090" y="601081"/>
                  <a:pt x="966789" y="615301"/>
                </a:cubicBezTo>
                <a:cubicBezTo>
                  <a:pt x="978047" y="630115"/>
                  <a:pt x="994638" y="623935"/>
                  <a:pt x="1013852" y="620549"/>
                </a:cubicBezTo>
                <a:cubicBezTo>
                  <a:pt x="1039247" y="621312"/>
                  <a:pt x="1046526" y="640188"/>
                  <a:pt x="1071412" y="641458"/>
                </a:cubicBezTo>
                <a:cubicBezTo>
                  <a:pt x="1076068" y="650684"/>
                  <a:pt x="1084024" y="656693"/>
                  <a:pt x="1087072" y="667529"/>
                </a:cubicBezTo>
                <a:cubicBezTo>
                  <a:pt x="1107049" y="664989"/>
                  <a:pt x="1120508" y="669052"/>
                  <a:pt x="1128888" y="678025"/>
                </a:cubicBezTo>
                <a:cubicBezTo>
                  <a:pt x="1121778" y="716539"/>
                  <a:pt x="1140316" y="729321"/>
                  <a:pt x="1149797" y="751160"/>
                </a:cubicBezTo>
                <a:cubicBezTo>
                  <a:pt x="1142770" y="756408"/>
                  <a:pt x="1134052" y="759794"/>
                  <a:pt x="1128888" y="766905"/>
                </a:cubicBezTo>
                <a:cubicBezTo>
                  <a:pt x="1127957" y="785188"/>
                  <a:pt x="1146581" y="784088"/>
                  <a:pt x="1149797" y="798225"/>
                </a:cubicBezTo>
                <a:cubicBezTo>
                  <a:pt x="1144887" y="829290"/>
                  <a:pt x="1164101" y="836230"/>
                  <a:pt x="1170704" y="855784"/>
                </a:cubicBezTo>
                <a:cubicBezTo>
                  <a:pt x="1170704" y="883633"/>
                  <a:pt x="1170704" y="911566"/>
                  <a:pt x="1170704" y="939415"/>
                </a:cubicBezTo>
                <a:cubicBezTo>
                  <a:pt x="1159022" y="952112"/>
                  <a:pt x="1150559" y="968026"/>
                  <a:pt x="1139384" y="981231"/>
                </a:cubicBezTo>
                <a:cubicBezTo>
                  <a:pt x="1107641" y="984364"/>
                  <a:pt x="1096130" y="1007641"/>
                  <a:pt x="1066165" y="1012551"/>
                </a:cubicBezTo>
                <a:cubicBezTo>
                  <a:pt x="1049405" y="1023724"/>
                  <a:pt x="1035015" y="1037183"/>
                  <a:pt x="1019101" y="1049119"/>
                </a:cubicBezTo>
                <a:cubicBezTo>
                  <a:pt x="1023502" y="1064440"/>
                  <a:pt x="1010720" y="1063847"/>
                  <a:pt x="1014529" y="1079846"/>
                </a:cubicBezTo>
                <a:cubicBezTo>
                  <a:pt x="1002340" y="1079846"/>
                  <a:pt x="990151" y="1079846"/>
                  <a:pt x="977962" y="1079846"/>
                </a:cubicBezTo>
                <a:cubicBezTo>
                  <a:pt x="968989" y="1071381"/>
                  <a:pt x="965011" y="1058007"/>
                  <a:pt x="967466" y="1038029"/>
                </a:cubicBezTo>
                <a:cubicBezTo>
                  <a:pt x="947235" y="1033459"/>
                  <a:pt x="948843" y="1050812"/>
                  <a:pt x="936146" y="1053690"/>
                </a:cubicBezTo>
                <a:cubicBezTo>
                  <a:pt x="919217" y="1050642"/>
                  <a:pt x="911852" y="1057245"/>
                  <a:pt x="899578" y="1058938"/>
                </a:cubicBezTo>
                <a:cubicBezTo>
                  <a:pt x="890860" y="1065879"/>
                  <a:pt x="897800" y="1088564"/>
                  <a:pt x="889082" y="1095506"/>
                </a:cubicBezTo>
                <a:cubicBezTo>
                  <a:pt x="882225" y="1076206"/>
                  <a:pt x="852600" y="1079676"/>
                  <a:pt x="836770" y="1069349"/>
                </a:cubicBezTo>
                <a:cubicBezTo>
                  <a:pt x="835923" y="1054536"/>
                  <a:pt x="852430" y="1057160"/>
                  <a:pt x="852430" y="1043193"/>
                </a:cubicBezTo>
                <a:cubicBezTo>
                  <a:pt x="852430" y="997908"/>
                  <a:pt x="852430" y="952621"/>
                  <a:pt x="852430" y="907334"/>
                </a:cubicBezTo>
                <a:cubicBezTo>
                  <a:pt x="847266" y="888034"/>
                  <a:pt x="829575" y="881432"/>
                  <a:pt x="821026" y="865519"/>
                </a:cubicBezTo>
                <a:cubicBezTo>
                  <a:pt x="806213" y="874999"/>
                  <a:pt x="803758" y="897092"/>
                  <a:pt x="784459" y="902171"/>
                </a:cubicBezTo>
                <a:cubicBezTo>
                  <a:pt x="795039" y="919524"/>
                  <a:pt x="771084" y="916730"/>
                  <a:pt x="768799" y="928327"/>
                </a:cubicBezTo>
                <a:cubicBezTo>
                  <a:pt x="767444" y="934929"/>
                  <a:pt x="778957" y="936792"/>
                  <a:pt x="779210" y="949235"/>
                </a:cubicBezTo>
                <a:cubicBezTo>
                  <a:pt x="779548" y="963117"/>
                  <a:pt x="772692" y="959986"/>
                  <a:pt x="763550" y="975391"/>
                </a:cubicBezTo>
                <a:cubicBezTo>
                  <a:pt x="772270" y="987580"/>
                  <a:pt x="792754" y="988003"/>
                  <a:pt x="789706" y="1011958"/>
                </a:cubicBezTo>
                <a:cubicBezTo>
                  <a:pt x="800202" y="1029311"/>
                  <a:pt x="832961" y="1024486"/>
                  <a:pt x="831522" y="1053774"/>
                </a:cubicBezTo>
                <a:cubicBezTo>
                  <a:pt x="798764" y="1053436"/>
                  <a:pt x="759911" y="1059192"/>
                  <a:pt x="747890" y="1038114"/>
                </a:cubicBezTo>
                <a:cubicBezTo>
                  <a:pt x="733924" y="1053521"/>
                  <a:pt x="733246" y="1105155"/>
                  <a:pt x="742643" y="1126994"/>
                </a:cubicBezTo>
                <a:cubicBezTo>
                  <a:pt x="741288" y="1148325"/>
                  <a:pt x="723173" y="1152812"/>
                  <a:pt x="726983" y="1179222"/>
                </a:cubicBezTo>
                <a:cubicBezTo>
                  <a:pt x="728845" y="1196574"/>
                  <a:pt x="757116" y="1187433"/>
                  <a:pt x="774046" y="1189718"/>
                </a:cubicBezTo>
                <a:cubicBezTo>
                  <a:pt x="788436" y="1199707"/>
                  <a:pt x="806043" y="1206478"/>
                  <a:pt x="815862" y="1221037"/>
                </a:cubicBezTo>
                <a:cubicBezTo>
                  <a:pt x="827036" y="1214859"/>
                  <a:pt x="845066" y="1215450"/>
                  <a:pt x="852430" y="1205378"/>
                </a:cubicBezTo>
                <a:cubicBezTo>
                  <a:pt x="849890" y="1150611"/>
                  <a:pt x="888829" y="1137152"/>
                  <a:pt x="909906" y="1106087"/>
                </a:cubicBezTo>
                <a:cubicBezTo>
                  <a:pt x="936570" y="1114297"/>
                  <a:pt x="953075" y="1132666"/>
                  <a:pt x="977877" y="1142654"/>
                </a:cubicBezTo>
                <a:cubicBezTo>
                  <a:pt x="996415" y="1143754"/>
                  <a:pt x="988204" y="1118106"/>
                  <a:pt x="1009282" y="1121747"/>
                </a:cubicBezTo>
                <a:cubicBezTo>
                  <a:pt x="1012413" y="1109133"/>
                  <a:pt x="1016815" y="1097790"/>
                  <a:pt x="1014529" y="1079846"/>
                </a:cubicBezTo>
                <a:cubicBezTo>
                  <a:pt x="1031036" y="1082385"/>
                  <a:pt x="1032983" y="1070449"/>
                  <a:pt x="1051098" y="1074598"/>
                </a:cubicBezTo>
                <a:cubicBezTo>
                  <a:pt x="1057022" y="1086024"/>
                  <a:pt x="1064557" y="1095929"/>
                  <a:pt x="1061594" y="1116413"/>
                </a:cubicBezTo>
                <a:cubicBezTo>
                  <a:pt x="1071159" y="1131311"/>
                  <a:pt x="1090290" y="1136475"/>
                  <a:pt x="1103409" y="1147733"/>
                </a:cubicBezTo>
                <a:cubicBezTo>
                  <a:pt x="1105272" y="1163308"/>
                  <a:pt x="1111705" y="1174228"/>
                  <a:pt x="1119069" y="1184300"/>
                </a:cubicBezTo>
                <a:cubicBezTo>
                  <a:pt x="1116868" y="1248379"/>
                  <a:pt x="1084618" y="1282321"/>
                  <a:pt x="1051098" y="1314996"/>
                </a:cubicBezTo>
                <a:cubicBezTo>
                  <a:pt x="1057785" y="1358844"/>
                  <a:pt x="1065658" y="1401505"/>
                  <a:pt x="1061594" y="1456188"/>
                </a:cubicBezTo>
                <a:cubicBezTo>
                  <a:pt x="1045511" y="1473286"/>
                  <a:pt x="1032898" y="1493770"/>
                  <a:pt x="1014529" y="1508499"/>
                </a:cubicBezTo>
                <a:cubicBezTo>
                  <a:pt x="1014361" y="1527461"/>
                  <a:pt x="1017492" y="1549807"/>
                  <a:pt x="1004033" y="1555564"/>
                </a:cubicBezTo>
                <a:cubicBezTo>
                  <a:pt x="983126" y="1557257"/>
                  <a:pt x="993029" y="1528223"/>
                  <a:pt x="983126" y="1518912"/>
                </a:cubicBezTo>
                <a:cubicBezTo>
                  <a:pt x="962048" y="1527461"/>
                  <a:pt x="938432" y="1533470"/>
                  <a:pt x="920402" y="1545068"/>
                </a:cubicBezTo>
                <a:cubicBezTo>
                  <a:pt x="920402" y="1562504"/>
                  <a:pt x="920402" y="1579942"/>
                  <a:pt x="920402" y="1597379"/>
                </a:cubicBezTo>
                <a:cubicBezTo>
                  <a:pt x="933014" y="1607368"/>
                  <a:pt x="962472" y="1600681"/>
                  <a:pt x="983126" y="1602543"/>
                </a:cubicBezTo>
                <a:cubicBezTo>
                  <a:pt x="989136" y="1608723"/>
                  <a:pt x="989051" y="1621080"/>
                  <a:pt x="988374" y="1633947"/>
                </a:cubicBezTo>
                <a:cubicBezTo>
                  <a:pt x="1009958" y="1657648"/>
                  <a:pt x="1008435" y="1704458"/>
                  <a:pt x="1030189" y="1727990"/>
                </a:cubicBezTo>
                <a:cubicBezTo>
                  <a:pt x="1034760" y="1744834"/>
                  <a:pt x="1012921" y="1735185"/>
                  <a:pt x="1014445" y="1748898"/>
                </a:cubicBezTo>
                <a:cubicBezTo>
                  <a:pt x="1014445" y="1759309"/>
                  <a:pt x="1014445" y="1769806"/>
                  <a:pt x="1014445" y="1780217"/>
                </a:cubicBezTo>
                <a:cubicBezTo>
                  <a:pt x="1020116" y="1805950"/>
                  <a:pt x="1044749" y="1812722"/>
                  <a:pt x="1061510" y="1827282"/>
                </a:cubicBezTo>
                <a:cubicBezTo>
                  <a:pt x="1093506" y="1808744"/>
                  <a:pt x="1134305" y="1799009"/>
                  <a:pt x="1129481" y="1743650"/>
                </a:cubicBezTo>
                <a:cubicBezTo>
                  <a:pt x="1155129" y="1743058"/>
                  <a:pt x="1145395" y="1707337"/>
                  <a:pt x="1181792" y="1717493"/>
                </a:cubicBezTo>
                <a:cubicBezTo>
                  <a:pt x="1201685" y="1707759"/>
                  <a:pt x="1202532" y="1678980"/>
                  <a:pt x="1223608" y="1670430"/>
                </a:cubicBezTo>
                <a:cubicBezTo>
                  <a:pt x="1246887" y="1666367"/>
                  <a:pt x="1255013" y="1677455"/>
                  <a:pt x="1275921" y="1675679"/>
                </a:cubicBezTo>
                <a:cubicBezTo>
                  <a:pt x="1290903" y="1695486"/>
                  <a:pt x="1311472" y="1709875"/>
                  <a:pt x="1333398" y="1722742"/>
                </a:cubicBezTo>
                <a:cubicBezTo>
                  <a:pt x="1342877" y="1750253"/>
                  <a:pt x="1371064" y="1789275"/>
                  <a:pt x="1349055" y="1816871"/>
                </a:cubicBezTo>
                <a:cubicBezTo>
                  <a:pt x="1347447" y="1828890"/>
                  <a:pt x="1364207" y="1822711"/>
                  <a:pt x="1364800" y="1832529"/>
                </a:cubicBezTo>
                <a:cubicBezTo>
                  <a:pt x="1385201" y="1829905"/>
                  <a:pt x="1373604" y="1807474"/>
                  <a:pt x="1375212" y="1790714"/>
                </a:cubicBezTo>
                <a:cubicBezTo>
                  <a:pt x="1376820" y="1774631"/>
                  <a:pt x="1384608" y="1759903"/>
                  <a:pt x="1380460" y="1743650"/>
                </a:cubicBezTo>
                <a:cubicBezTo>
                  <a:pt x="1405430" y="1731799"/>
                  <a:pt x="1432941" y="1732562"/>
                  <a:pt x="1448431" y="1754062"/>
                </a:cubicBezTo>
                <a:cubicBezTo>
                  <a:pt x="1446570" y="1795708"/>
                  <a:pt x="1406277" y="1799009"/>
                  <a:pt x="1401369" y="1837693"/>
                </a:cubicBezTo>
                <a:cubicBezTo>
                  <a:pt x="1408648" y="1863596"/>
                  <a:pt x="1442676" y="1862579"/>
                  <a:pt x="1453680" y="1884757"/>
                </a:cubicBezTo>
                <a:cubicBezTo>
                  <a:pt x="1476450" y="1877901"/>
                  <a:pt x="1507347" y="1879171"/>
                  <a:pt x="1532064" y="1874260"/>
                </a:cubicBezTo>
                <a:cubicBezTo>
                  <a:pt x="1537142" y="1917939"/>
                  <a:pt x="1545353" y="1958569"/>
                  <a:pt x="1605198" y="1947480"/>
                </a:cubicBezTo>
                <a:cubicBezTo>
                  <a:pt x="1605198" y="1957976"/>
                  <a:pt x="1605198" y="1968389"/>
                  <a:pt x="1605198" y="1978885"/>
                </a:cubicBezTo>
                <a:cubicBezTo>
                  <a:pt x="1606301" y="1997423"/>
                  <a:pt x="1580652" y="1989211"/>
                  <a:pt x="1584291" y="2010288"/>
                </a:cubicBezTo>
                <a:cubicBezTo>
                  <a:pt x="1573371" y="2016722"/>
                  <a:pt x="1564652" y="2025525"/>
                  <a:pt x="1558135" y="2036445"/>
                </a:cubicBezTo>
                <a:cubicBezTo>
                  <a:pt x="1541883" y="2035938"/>
                  <a:pt x="1533080" y="2042793"/>
                  <a:pt x="1521482" y="2046941"/>
                </a:cubicBezTo>
                <a:cubicBezTo>
                  <a:pt x="1525886" y="2072166"/>
                  <a:pt x="1533502" y="2094174"/>
                  <a:pt x="1547639" y="2109664"/>
                </a:cubicBezTo>
                <a:cubicBezTo>
                  <a:pt x="1561521" y="2109749"/>
                  <a:pt x="1577519" y="2107718"/>
                  <a:pt x="1584206" y="2114913"/>
                </a:cubicBezTo>
                <a:cubicBezTo>
                  <a:pt x="1584206" y="2130573"/>
                  <a:pt x="1584206" y="2146233"/>
                  <a:pt x="1584206" y="2161977"/>
                </a:cubicBezTo>
                <a:cubicBezTo>
                  <a:pt x="1585561" y="2179076"/>
                  <a:pt x="1563890" y="2173066"/>
                  <a:pt x="1563299" y="2188133"/>
                </a:cubicBezTo>
                <a:cubicBezTo>
                  <a:pt x="1576420" y="2201083"/>
                  <a:pt x="1589538" y="2214204"/>
                  <a:pt x="1605113" y="2224700"/>
                </a:cubicBezTo>
                <a:cubicBezTo>
                  <a:pt x="1624837" y="2228679"/>
                  <a:pt x="1630170" y="2218351"/>
                  <a:pt x="1646929" y="2219453"/>
                </a:cubicBezTo>
                <a:cubicBezTo>
                  <a:pt x="1651585" y="2232234"/>
                  <a:pt x="1659119" y="2242138"/>
                  <a:pt x="1657426" y="2261269"/>
                </a:cubicBezTo>
                <a:cubicBezTo>
                  <a:pt x="1626784" y="2267193"/>
                  <a:pt x="1609431" y="2286409"/>
                  <a:pt x="1584291" y="2297836"/>
                </a:cubicBezTo>
                <a:cubicBezTo>
                  <a:pt x="1584291" y="2313580"/>
                  <a:pt x="1584291" y="2329155"/>
                  <a:pt x="1584291" y="2344900"/>
                </a:cubicBezTo>
                <a:cubicBezTo>
                  <a:pt x="1599781" y="2362506"/>
                  <a:pt x="1623483" y="2371987"/>
                  <a:pt x="1636603" y="2391963"/>
                </a:cubicBezTo>
                <a:cubicBezTo>
                  <a:pt x="1630593" y="2416596"/>
                  <a:pt x="1620943" y="2417443"/>
                  <a:pt x="1594787" y="2412872"/>
                </a:cubicBezTo>
                <a:cubicBezTo>
                  <a:pt x="1588862" y="2424383"/>
                  <a:pt x="1581328" y="2434203"/>
                  <a:pt x="1584291" y="2454688"/>
                </a:cubicBezTo>
                <a:cubicBezTo>
                  <a:pt x="1583953" y="2470008"/>
                  <a:pt x="1572355" y="2474156"/>
                  <a:pt x="1563383" y="2480843"/>
                </a:cubicBezTo>
                <a:cubicBezTo>
                  <a:pt x="1566515" y="2499635"/>
                  <a:pt x="1557373" y="2506153"/>
                  <a:pt x="1552971" y="2517410"/>
                </a:cubicBezTo>
                <a:cubicBezTo>
                  <a:pt x="1479159" y="2509877"/>
                  <a:pt x="1442252" y="2539081"/>
                  <a:pt x="1401369" y="2564475"/>
                </a:cubicBezTo>
                <a:cubicBezTo>
                  <a:pt x="1356674" y="2558126"/>
                  <a:pt x="1337544" y="2577341"/>
                  <a:pt x="1317737" y="2595879"/>
                </a:cubicBezTo>
                <a:cubicBezTo>
                  <a:pt x="1333565" y="2622628"/>
                  <a:pt x="1366917" y="2604767"/>
                  <a:pt x="1396120" y="2611539"/>
                </a:cubicBezTo>
                <a:cubicBezTo>
                  <a:pt x="1401791" y="2624998"/>
                  <a:pt x="1409324" y="2636680"/>
                  <a:pt x="1422276" y="2642944"/>
                </a:cubicBezTo>
                <a:cubicBezTo>
                  <a:pt x="1418889" y="2662073"/>
                  <a:pt x="1425746" y="2670793"/>
                  <a:pt x="1432688" y="2679511"/>
                </a:cubicBezTo>
                <a:cubicBezTo>
                  <a:pt x="1443184" y="2679511"/>
                  <a:pt x="1453595" y="2679511"/>
                  <a:pt x="1464091" y="2679511"/>
                </a:cubicBezTo>
                <a:cubicBezTo>
                  <a:pt x="1488470" y="2709137"/>
                  <a:pt x="1531640" y="2719972"/>
                  <a:pt x="1542475" y="2763142"/>
                </a:cubicBezTo>
                <a:cubicBezTo>
                  <a:pt x="1543914" y="2773893"/>
                  <a:pt x="1561944" y="2768052"/>
                  <a:pt x="1563383" y="2778802"/>
                </a:cubicBezTo>
                <a:cubicBezTo>
                  <a:pt x="1559658" y="2806481"/>
                  <a:pt x="1532910" y="2811052"/>
                  <a:pt x="1537227" y="2846774"/>
                </a:cubicBezTo>
                <a:cubicBezTo>
                  <a:pt x="1539682" y="2863196"/>
                  <a:pt x="1523175" y="2860571"/>
                  <a:pt x="1521567" y="2872930"/>
                </a:cubicBezTo>
                <a:cubicBezTo>
                  <a:pt x="1513272" y="2913475"/>
                  <a:pt x="1517080" y="2966041"/>
                  <a:pt x="1516319" y="3014037"/>
                </a:cubicBezTo>
                <a:cubicBezTo>
                  <a:pt x="1492025" y="3024533"/>
                  <a:pt x="1484577" y="3051959"/>
                  <a:pt x="1464091" y="3066348"/>
                </a:cubicBezTo>
                <a:cubicBezTo>
                  <a:pt x="1420499" y="3069819"/>
                  <a:pt x="1363022" y="3059408"/>
                  <a:pt x="1328148" y="3071597"/>
                </a:cubicBezTo>
                <a:cubicBezTo>
                  <a:pt x="1310542" y="3070074"/>
                  <a:pt x="1312996" y="3048403"/>
                  <a:pt x="1296828" y="3045441"/>
                </a:cubicBezTo>
                <a:cubicBezTo>
                  <a:pt x="1278122" y="3045864"/>
                  <a:pt x="1292681" y="3079554"/>
                  <a:pt x="1281168" y="3087257"/>
                </a:cubicBezTo>
                <a:cubicBezTo>
                  <a:pt x="1254674" y="3082431"/>
                  <a:pt x="1244771" y="3082940"/>
                  <a:pt x="1228857" y="3097753"/>
                </a:cubicBezTo>
                <a:cubicBezTo>
                  <a:pt x="1235374" y="3110365"/>
                  <a:pt x="1250273" y="3114598"/>
                  <a:pt x="1265425" y="3118660"/>
                </a:cubicBezTo>
                <a:cubicBezTo>
                  <a:pt x="1258653" y="3149896"/>
                  <a:pt x="1275328" y="3157599"/>
                  <a:pt x="1281084" y="3176137"/>
                </a:cubicBezTo>
                <a:cubicBezTo>
                  <a:pt x="1244686" y="3204832"/>
                  <a:pt x="1227249" y="3149387"/>
                  <a:pt x="1207949" y="3129073"/>
                </a:cubicBezTo>
                <a:cubicBezTo>
                  <a:pt x="1201261" y="3136352"/>
                  <a:pt x="1183232" y="3132289"/>
                  <a:pt x="1176545" y="3139569"/>
                </a:cubicBezTo>
                <a:cubicBezTo>
                  <a:pt x="1183317" y="3160730"/>
                  <a:pt x="1200753" y="3171143"/>
                  <a:pt x="1213112" y="3186633"/>
                </a:cubicBezTo>
                <a:cubicBezTo>
                  <a:pt x="1215990" y="3205170"/>
                  <a:pt x="1194574" y="3199498"/>
                  <a:pt x="1197452" y="3217953"/>
                </a:cubicBezTo>
                <a:cubicBezTo>
                  <a:pt x="1193390" y="3241230"/>
                  <a:pt x="1204394" y="3249356"/>
                  <a:pt x="1202701" y="3270264"/>
                </a:cubicBezTo>
                <a:cubicBezTo>
                  <a:pt x="1196183" y="3286432"/>
                  <a:pt x="1183402" y="3296336"/>
                  <a:pt x="1171296" y="3306832"/>
                </a:cubicBezTo>
                <a:cubicBezTo>
                  <a:pt x="1169603" y="3326047"/>
                  <a:pt x="1175783" y="3353134"/>
                  <a:pt x="1166134" y="3364392"/>
                </a:cubicBezTo>
                <a:cubicBezTo>
                  <a:pt x="1150812" y="3370402"/>
                  <a:pt x="1157076" y="3350087"/>
                  <a:pt x="1150475" y="3343485"/>
                </a:cubicBezTo>
                <a:cubicBezTo>
                  <a:pt x="1148696" y="3341792"/>
                  <a:pt x="1141670" y="3345261"/>
                  <a:pt x="1139978" y="3343485"/>
                </a:cubicBezTo>
                <a:cubicBezTo>
                  <a:pt x="1132189" y="3335443"/>
                  <a:pt x="1125841" y="3326385"/>
                  <a:pt x="1119069" y="3317328"/>
                </a:cubicBezTo>
                <a:cubicBezTo>
                  <a:pt x="1102055" y="3320375"/>
                  <a:pt x="1094775" y="3313773"/>
                  <a:pt x="1082416" y="3312080"/>
                </a:cubicBezTo>
                <a:cubicBezTo>
                  <a:pt x="1084956" y="3295658"/>
                  <a:pt x="1074968" y="3291596"/>
                  <a:pt x="1072005" y="3280676"/>
                </a:cubicBezTo>
                <a:cubicBezTo>
                  <a:pt x="1060239" y="3288125"/>
                  <a:pt x="1062017" y="3309032"/>
                  <a:pt x="1051098" y="3317328"/>
                </a:cubicBezTo>
                <a:cubicBezTo>
                  <a:pt x="1036284" y="3321644"/>
                  <a:pt x="1037554" y="3309964"/>
                  <a:pt x="1024942" y="3312080"/>
                </a:cubicBezTo>
                <a:cubicBezTo>
                  <a:pt x="998954" y="3326217"/>
                  <a:pt x="938347" y="3305646"/>
                  <a:pt x="920402" y="3327740"/>
                </a:cubicBezTo>
                <a:cubicBezTo>
                  <a:pt x="924041" y="3341537"/>
                  <a:pt x="944272" y="3338829"/>
                  <a:pt x="946558" y="3353896"/>
                </a:cubicBezTo>
                <a:cubicBezTo>
                  <a:pt x="949604" y="3374380"/>
                  <a:pt x="942071" y="3384200"/>
                  <a:pt x="936062" y="3395712"/>
                </a:cubicBezTo>
                <a:cubicBezTo>
                  <a:pt x="909991" y="3392071"/>
                  <a:pt x="866650" y="3374212"/>
                  <a:pt x="847182" y="3395712"/>
                </a:cubicBezTo>
                <a:cubicBezTo>
                  <a:pt x="850737" y="3439220"/>
                  <a:pt x="914138" y="3422798"/>
                  <a:pt x="920317" y="3463683"/>
                </a:cubicBezTo>
                <a:cubicBezTo>
                  <a:pt x="916338" y="3478835"/>
                  <a:pt x="912106" y="3493733"/>
                  <a:pt x="899410" y="3500335"/>
                </a:cubicBezTo>
                <a:cubicBezTo>
                  <a:pt x="902879" y="3529877"/>
                  <a:pt x="885019" y="3538257"/>
                  <a:pt x="868005" y="3547400"/>
                </a:cubicBezTo>
                <a:cubicBezTo>
                  <a:pt x="852853" y="3532925"/>
                  <a:pt x="833639" y="3522514"/>
                  <a:pt x="820941" y="3505584"/>
                </a:cubicBezTo>
                <a:cubicBezTo>
                  <a:pt x="800880" y="3518620"/>
                  <a:pt x="771592" y="3522429"/>
                  <a:pt x="779125" y="3563144"/>
                </a:cubicBezTo>
                <a:cubicBezTo>
                  <a:pt x="762704" y="3565598"/>
                  <a:pt x="765328" y="3549008"/>
                  <a:pt x="752969" y="3547484"/>
                </a:cubicBezTo>
                <a:cubicBezTo>
                  <a:pt x="730369" y="3547484"/>
                  <a:pt x="707683" y="3547484"/>
                  <a:pt x="684998" y="3547484"/>
                </a:cubicBezTo>
                <a:cubicBezTo>
                  <a:pt x="663413" y="3543336"/>
                  <a:pt x="675179" y="3572455"/>
                  <a:pt x="653593" y="3568392"/>
                </a:cubicBezTo>
                <a:cubicBezTo>
                  <a:pt x="637680" y="3557218"/>
                  <a:pt x="653593" y="3525900"/>
                  <a:pt x="648346" y="3495256"/>
                </a:cubicBezTo>
                <a:cubicBezTo>
                  <a:pt x="649954" y="3474434"/>
                  <a:pt x="624136" y="3481121"/>
                  <a:pt x="622190" y="3463853"/>
                </a:cubicBezTo>
                <a:cubicBezTo>
                  <a:pt x="622275" y="3449971"/>
                  <a:pt x="620242" y="3433972"/>
                  <a:pt x="627437" y="3427285"/>
                </a:cubicBezTo>
                <a:cubicBezTo>
                  <a:pt x="622528" y="3402567"/>
                  <a:pt x="601874" y="3393596"/>
                  <a:pt x="590870" y="3374973"/>
                </a:cubicBezTo>
                <a:cubicBezTo>
                  <a:pt x="594002" y="3362446"/>
                  <a:pt x="598318" y="3351187"/>
                  <a:pt x="596118" y="3333157"/>
                </a:cubicBezTo>
                <a:cubicBezTo>
                  <a:pt x="591378" y="3322238"/>
                  <a:pt x="580712" y="3317244"/>
                  <a:pt x="564713" y="3317497"/>
                </a:cubicBezTo>
                <a:cubicBezTo>
                  <a:pt x="559466" y="3307086"/>
                  <a:pt x="551678" y="3299214"/>
                  <a:pt x="543806" y="3291341"/>
                </a:cubicBezTo>
                <a:cubicBezTo>
                  <a:pt x="511978" y="3278475"/>
                  <a:pt x="488023" y="3309032"/>
                  <a:pt x="465423" y="3301837"/>
                </a:cubicBezTo>
                <a:cubicBezTo>
                  <a:pt x="455265" y="3289056"/>
                  <a:pt x="458989" y="3256721"/>
                  <a:pt x="470586" y="3249526"/>
                </a:cubicBezTo>
                <a:cubicBezTo>
                  <a:pt x="477612" y="3249526"/>
                  <a:pt x="484553" y="3249526"/>
                  <a:pt x="491494" y="3249526"/>
                </a:cubicBezTo>
                <a:cubicBezTo>
                  <a:pt x="511471" y="3248680"/>
                  <a:pt x="508424" y="3270857"/>
                  <a:pt x="517650" y="3280845"/>
                </a:cubicBezTo>
                <a:cubicBezTo>
                  <a:pt x="557012" y="3250373"/>
                  <a:pt x="511978" y="3191542"/>
                  <a:pt x="507239" y="3155398"/>
                </a:cubicBezTo>
                <a:cubicBezTo>
                  <a:pt x="502328" y="3138976"/>
                  <a:pt x="521797" y="3140669"/>
                  <a:pt x="528146" y="3134490"/>
                </a:cubicBezTo>
                <a:cubicBezTo>
                  <a:pt x="533987" y="3128733"/>
                  <a:pt x="534156" y="3109096"/>
                  <a:pt x="549053" y="3113582"/>
                </a:cubicBezTo>
                <a:cubicBezTo>
                  <a:pt x="558196" y="3096653"/>
                  <a:pt x="575210" y="3087427"/>
                  <a:pt x="590870" y="3077014"/>
                </a:cubicBezTo>
                <a:cubicBezTo>
                  <a:pt x="600351" y="3063894"/>
                  <a:pt x="600351" y="3041208"/>
                  <a:pt x="622190" y="3040447"/>
                </a:cubicBezTo>
                <a:cubicBezTo>
                  <a:pt x="624644" y="3016153"/>
                  <a:pt x="629215" y="3005572"/>
                  <a:pt x="622190" y="2982971"/>
                </a:cubicBezTo>
                <a:cubicBezTo>
                  <a:pt x="601027" y="2965872"/>
                  <a:pt x="587145" y="2941324"/>
                  <a:pt x="559466" y="2930743"/>
                </a:cubicBezTo>
                <a:cubicBezTo>
                  <a:pt x="554471" y="2911359"/>
                  <a:pt x="532379" y="2908989"/>
                  <a:pt x="522898" y="2894176"/>
                </a:cubicBezTo>
                <a:cubicBezTo>
                  <a:pt x="511386" y="2900101"/>
                  <a:pt x="505546" y="2911614"/>
                  <a:pt x="491579" y="2915085"/>
                </a:cubicBezTo>
                <a:cubicBezTo>
                  <a:pt x="504191" y="2933791"/>
                  <a:pt x="506646" y="2962740"/>
                  <a:pt x="517735" y="2983056"/>
                </a:cubicBezTo>
                <a:cubicBezTo>
                  <a:pt x="541605" y="2972306"/>
                  <a:pt x="572755" y="2969512"/>
                  <a:pt x="596202" y="2983056"/>
                </a:cubicBezTo>
                <a:cubicBezTo>
                  <a:pt x="592901" y="3002525"/>
                  <a:pt x="574786" y="3007011"/>
                  <a:pt x="580543" y="3035368"/>
                </a:cubicBezTo>
                <a:cubicBezTo>
                  <a:pt x="570301" y="3044256"/>
                  <a:pt x="554387" y="3047557"/>
                  <a:pt x="549138" y="3061524"/>
                </a:cubicBezTo>
                <a:cubicBezTo>
                  <a:pt x="537034" y="3063217"/>
                  <a:pt x="529077" y="3060678"/>
                  <a:pt x="522982" y="3056360"/>
                </a:cubicBezTo>
                <a:cubicBezTo>
                  <a:pt x="500552" y="3072190"/>
                  <a:pt x="487346" y="3097415"/>
                  <a:pt x="481166" y="3129495"/>
                </a:cubicBezTo>
                <a:cubicBezTo>
                  <a:pt x="459244" y="3133727"/>
                  <a:pt x="441129" y="3141685"/>
                  <a:pt x="428855" y="3155652"/>
                </a:cubicBezTo>
                <a:cubicBezTo>
                  <a:pt x="407100" y="3151420"/>
                  <a:pt x="385261" y="3162763"/>
                  <a:pt x="376628" y="3155652"/>
                </a:cubicBezTo>
                <a:cubicBezTo>
                  <a:pt x="351826" y="3154298"/>
                  <a:pt x="349794" y="3130173"/>
                  <a:pt x="319152" y="3134744"/>
                </a:cubicBezTo>
                <a:cubicBezTo>
                  <a:pt x="266248" y="3084039"/>
                  <a:pt x="175337" y="3024195"/>
                  <a:pt x="214612" y="2915168"/>
                </a:cubicBezTo>
                <a:cubicBezTo>
                  <a:pt x="214612" y="2885543"/>
                  <a:pt x="214612" y="2855916"/>
                  <a:pt x="214612" y="2826289"/>
                </a:cubicBezTo>
                <a:cubicBezTo>
                  <a:pt x="234759" y="2807582"/>
                  <a:pt x="276066" y="2817232"/>
                  <a:pt x="293080" y="2831537"/>
                </a:cubicBezTo>
                <a:cubicBezTo>
                  <a:pt x="328801" y="2823749"/>
                  <a:pt x="337774" y="2789045"/>
                  <a:pt x="350557" y="2758318"/>
                </a:cubicBezTo>
                <a:cubicBezTo>
                  <a:pt x="347424" y="2735378"/>
                  <a:pt x="309925" y="2746720"/>
                  <a:pt x="293080" y="2737409"/>
                </a:cubicBezTo>
                <a:cubicBezTo>
                  <a:pt x="281823" y="2741811"/>
                  <a:pt x="284616" y="2760349"/>
                  <a:pt x="277336" y="2768729"/>
                </a:cubicBezTo>
                <a:cubicBezTo>
                  <a:pt x="260407" y="2771777"/>
                  <a:pt x="253042" y="2765258"/>
                  <a:pt x="240768" y="2763565"/>
                </a:cubicBezTo>
                <a:cubicBezTo>
                  <a:pt x="240345" y="2755270"/>
                  <a:pt x="243308" y="2743589"/>
                  <a:pt x="235521" y="2742658"/>
                </a:cubicBezTo>
                <a:cubicBezTo>
                  <a:pt x="234589" y="2724288"/>
                  <a:pt x="253212" y="2725475"/>
                  <a:pt x="256428" y="2711338"/>
                </a:cubicBezTo>
                <a:cubicBezTo>
                  <a:pt x="254735" y="2662496"/>
                  <a:pt x="269379" y="2630161"/>
                  <a:pt x="319152" y="2632869"/>
                </a:cubicBezTo>
                <a:cubicBezTo>
                  <a:pt x="326347" y="2626099"/>
                  <a:pt x="324315" y="2610184"/>
                  <a:pt x="324400" y="2596302"/>
                </a:cubicBezTo>
                <a:cubicBezTo>
                  <a:pt x="319998" y="2585044"/>
                  <a:pt x="301460" y="2587922"/>
                  <a:pt x="293080" y="2580642"/>
                </a:cubicBezTo>
                <a:cubicBezTo>
                  <a:pt x="287748" y="2573702"/>
                  <a:pt x="287917" y="2561343"/>
                  <a:pt x="282584" y="2554486"/>
                </a:cubicBezTo>
                <a:cubicBezTo>
                  <a:pt x="260322" y="2524437"/>
                  <a:pt x="226124" y="2506322"/>
                  <a:pt x="193705" y="2486515"/>
                </a:cubicBezTo>
                <a:cubicBezTo>
                  <a:pt x="194213" y="2470263"/>
                  <a:pt x="187356" y="2461544"/>
                  <a:pt x="183208" y="2449947"/>
                </a:cubicBezTo>
                <a:cubicBezTo>
                  <a:pt x="165771" y="2456888"/>
                  <a:pt x="163993" y="2479490"/>
                  <a:pt x="151888" y="2491762"/>
                </a:cubicBezTo>
                <a:cubicBezTo>
                  <a:pt x="120400" y="2496841"/>
                  <a:pt x="88318" y="2501328"/>
                  <a:pt x="68258" y="2517918"/>
                </a:cubicBezTo>
                <a:lnTo>
                  <a:pt x="0" y="2517918"/>
                </a:lnTo>
                <a:lnTo>
                  <a:pt x="0" y="1513959"/>
                </a:lnTo>
                <a:lnTo>
                  <a:pt x="370" y="1513833"/>
                </a:lnTo>
                <a:cubicBezTo>
                  <a:pt x="14337" y="1513833"/>
                  <a:pt x="28304" y="1513833"/>
                  <a:pt x="42186" y="1513833"/>
                </a:cubicBezTo>
                <a:cubicBezTo>
                  <a:pt x="54967" y="1521196"/>
                  <a:pt x="68596" y="1546338"/>
                  <a:pt x="89250" y="1529493"/>
                </a:cubicBezTo>
                <a:cubicBezTo>
                  <a:pt x="92213" y="1542274"/>
                  <a:pt x="109481" y="1540665"/>
                  <a:pt x="104910" y="1560896"/>
                </a:cubicBezTo>
                <a:cubicBezTo>
                  <a:pt x="105840" y="1579180"/>
                  <a:pt x="86541" y="1577318"/>
                  <a:pt x="78754" y="1587052"/>
                </a:cubicBezTo>
                <a:cubicBezTo>
                  <a:pt x="77314" y="1605928"/>
                  <a:pt x="99408" y="1601273"/>
                  <a:pt x="99661" y="1618456"/>
                </a:cubicBezTo>
                <a:cubicBezTo>
                  <a:pt x="78246" y="1632846"/>
                  <a:pt x="64448" y="1670515"/>
                  <a:pt x="84001" y="1696839"/>
                </a:cubicBezTo>
                <a:cubicBezTo>
                  <a:pt x="99831" y="1698447"/>
                  <a:pt x="124632" y="1691084"/>
                  <a:pt x="125817" y="1707252"/>
                </a:cubicBezTo>
                <a:cubicBezTo>
                  <a:pt x="118877" y="1721218"/>
                  <a:pt x="90858" y="1714107"/>
                  <a:pt x="78754" y="1722912"/>
                </a:cubicBezTo>
                <a:cubicBezTo>
                  <a:pt x="73505" y="1747374"/>
                  <a:pt x="99746" y="1740264"/>
                  <a:pt x="94414" y="1764727"/>
                </a:cubicBezTo>
                <a:cubicBezTo>
                  <a:pt x="87810" y="1788598"/>
                  <a:pt x="51666" y="1783519"/>
                  <a:pt x="36853" y="1785635"/>
                </a:cubicBezTo>
                <a:cubicBezTo>
                  <a:pt x="15692" y="1816193"/>
                  <a:pt x="52174" y="1827873"/>
                  <a:pt x="52513" y="1853606"/>
                </a:cubicBezTo>
                <a:cubicBezTo>
                  <a:pt x="48703" y="1884672"/>
                  <a:pt x="25680" y="1896354"/>
                  <a:pt x="31605" y="1937239"/>
                </a:cubicBezTo>
                <a:cubicBezTo>
                  <a:pt x="54544" y="1954337"/>
                  <a:pt x="63264" y="1985742"/>
                  <a:pt x="109989" y="1979055"/>
                </a:cubicBezTo>
                <a:cubicBezTo>
                  <a:pt x="121162" y="1990481"/>
                  <a:pt x="138768" y="1995560"/>
                  <a:pt x="162301" y="1994713"/>
                </a:cubicBezTo>
                <a:cubicBezTo>
                  <a:pt x="168903" y="2007326"/>
                  <a:pt x="168988" y="2026372"/>
                  <a:pt x="177960" y="2036530"/>
                </a:cubicBezTo>
                <a:cubicBezTo>
                  <a:pt x="221469" y="2051935"/>
                  <a:pt x="241023" y="2012828"/>
                  <a:pt x="277252" y="2005210"/>
                </a:cubicBezTo>
                <a:cubicBezTo>
                  <a:pt x="280891" y="1963225"/>
                  <a:pt x="253381" y="1952390"/>
                  <a:pt x="240683" y="1926826"/>
                </a:cubicBezTo>
                <a:cubicBezTo>
                  <a:pt x="224347" y="1918784"/>
                  <a:pt x="189642" y="1929112"/>
                  <a:pt x="183208" y="1911167"/>
                </a:cubicBezTo>
                <a:cubicBezTo>
                  <a:pt x="199968" y="1865204"/>
                  <a:pt x="280806" y="1883233"/>
                  <a:pt x="339975" y="1879847"/>
                </a:cubicBezTo>
                <a:cubicBezTo>
                  <a:pt x="348186" y="1863596"/>
                  <a:pt x="362152" y="1853268"/>
                  <a:pt x="376628" y="1843280"/>
                </a:cubicBezTo>
                <a:cubicBezTo>
                  <a:pt x="367908" y="1806713"/>
                  <a:pt x="368755" y="1760579"/>
                  <a:pt x="360968" y="1722996"/>
                </a:cubicBezTo>
                <a:cubicBezTo>
                  <a:pt x="343700" y="1717663"/>
                  <a:pt x="321014" y="1717663"/>
                  <a:pt x="308655" y="1707337"/>
                </a:cubicBezTo>
                <a:cubicBezTo>
                  <a:pt x="304846" y="1687613"/>
                  <a:pt x="295620" y="1654855"/>
                  <a:pt x="319152" y="1649861"/>
                </a:cubicBezTo>
                <a:cubicBezTo>
                  <a:pt x="327616" y="1657056"/>
                  <a:pt x="325670" y="1674747"/>
                  <a:pt x="345308" y="1670768"/>
                </a:cubicBezTo>
                <a:cubicBezTo>
                  <a:pt x="361221" y="1629377"/>
                  <a:pt x="326685" y="1596025"/>
                  <a:pt x="319152" y="1560981"/>
                </a:cubicBezTo>
                <a:cubicBezTo>
                  <a:pt x="277336" y="1561150"/>
                  <a:pt x="229341" y="1541427"/>
                  <a:pt x="198952" y="1560981"/>
                </a:cubicBezTo>
                <a:cubicBezTo>
                  <a:pt x="184986" y="1554039"/>
                  <a:pt x="192097" y="1526022"/>
                  <a:pt x="183293" y="1513918"/>
                </a:cubicBezTo>
                <a:cubicBezTo>
                  <a:pt x="151720" y="1512393"/>
                  <a:pt x="112867" y="1518150"/>
                  <a:pt x="89165" y="1508754"/>
                </a:cubicBezTo>
                <a:cubicBezTo>
                  <a:pt x="89250" y="1496395"/>
                  <a:pt x="80192" y="1493347"/>
                  <a:pt x="83918" y="1477349"/>
                </a:cubicBezTo>
                <a:cubicBezTo>
                  <a:pt x="79600" y="1466006"/>
                  <a:pt x="64194" y="1465753"/>
                  <a:pt x="63009" y="1451193"/>
                </a:cubicBezTo>
                <a:cubicBezTo>
                  <a:pt x="92297" y="1432825"/>
                  <a:pt x="76044" y="1395411"/>
                  <a:pt x="83918" y="1362313"/>
                </a:cubicBezTo>
                <a:cubicBezTo>
                  <a:pt x="68258" y="1347078"/>
                  <a:pt x="32875" y="1350717"/>
                  <a:pt x="15945" y="1362313"/>
                </a:cubicBezTo>
                <a:cubicBezTo>
                  <a:pt x="14802" y="1355605"/>
                  <a:pt x="11406" y="1351156"/>
                  <a:pt x="6598" y="1348121"/>
                </a:cubicBezTo>
                <a:lnTo>
                  <a:pt x="0" y="1346006"/>
                </a:lnTo>
                <a:close/>
              </a:path>
            </a:pathLst>
          </a:custGeom>
          <a:gradFill>
            <a:gsLst>
              <a:gs pos="0">
                <a:schemeClr val="dk1"/>
              </a:gs>
              <a:gs pos="100000">
                <a:schemeClr val="lt1"/>
              </a:gs>
            </a:gsLst>
            <a:lin ang="13500032" scaled="0"/>
          </a:gradFill>
          <a:ln>
            <a:noFill/>
          </a:ln>
          <a:effectLst>
            <a:outerShdw blurRad="50800" rotWithShape="0" dir="17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60" name="Google Shape;460;p11"/>
          <p:cNvSpPr/>
          <p:nvPr/>
        </p:nvSpPr>
        <p:spPr>
          <a:xfrm rot="-5400000">
            <a:off x="749739" y="4374620"/>
            <a:ext cx="1963553" cy="3003204"/>
          </a:xfrm>
          <a:custGeom>
            <a:rect b="b" l="l" r="r" t="t"/>
            <a:pathLst>
              <a:path extrusionOk="0" h="3112129" w="2034770">
                <a:moveTo>
                  <a:pt x="669354" y="3012857"/>
                </a:moveTo>
                <a:cubicBezTo>
                  <a:pt x="673674" y="3010947"/>
                  <a:pt x="679566" y="3011297"/>
                  <a:pt x="683118" y="3013827"/>
                </a:cubicBezTo>
                <a:cubicBezTo>
                  <a:pt x="688500" y="3026849"/>
                  <a:pt x="672139" y="3030616"/>
                  <a:pt x="665035" y="3025450"/>
                </a:cubicBezTo>
                <a:cubicBezTo>
                  <a:pt x="662291" y="3018938"/>
                  <a:pt x="665035" y="3014768"/>
                  <a:pt x="669354" y="3012857"/>
                </a:cubicBezTo>
                <a:close/>
                <a:moveTo>
                  <a:pt x="144411" y="2993162"/>
                </a:moveTo>
                <a:cubicBezTo>
                  <a:pt x="160879" y="2990363"/>
                  <a:pt x="166907" y="3003387"/>
                  <a:pt x="179607" y="3006616"/>
                </a:cubicBezTo>
                <a:cubicBezTo>
                  <a:pt x="180576" y="3024376"/>
                  <a:pt x="150762" y="3021361"/>
                  <a:pt x="139460" y="3030832"/>
                </a:cubicBezTo>
                <a:cubicBezTo>
                  <a:pt x="128158" y="3040305"/>
                  <a:pt x="136555" y="3063017"/>
                  <a:pt x="118149" y="3067644"/>
                </a:cubicBezTo>
                <a:cubicBezTo>
                  <a:pt x="101249" y="3074102"/>
                  <a:pt x="99743" y="3057741"/>
                  <a:pt x="90702" y="3052683"/>
                </a:cubicBezTo>
                <a:cubicBezTo>
                  <a:pt x="75095" y="3066030"/>
                  <a:pt x="61534" y="3080883"/>
                  <a:pt x="50447" y="3097350"/>
                </a:cubicBezTo>
                <a:lnTo>
                  <a:pt x="0" y="3107246"/>
                </a:lnTo>
                <a:lnTo>
                  <a:pt x="0" y="3085222"/>
                </a:lnTo>
                <a:lnTo>
                  <a:pt x="20848" y="3070550"/>
                </a:lnTo>
                <a:cubicBezTo>
                  <a:pt x="37100" y="3067751"/>
                  <a:pt x="53245" y="3064953"/>
                  <a:pt x="63363" y="3058065"/>
                </a:cubicBezTo>
                <a:cubicBezTo>
                  <a:pt x="68206" y="3042028"/>
                  <a:pt x="88011" y="3036000"/>
                  <a:pt x="92532" y="3019747"/>
                </a:cubicBezTo>
                <a:cubicBezTo>
                  <a:pt x="120624" y="3018132"/>
                  <a:pt x="129343" y="3003495"/>
                  <a:pt x="144411" y="2993162"/>
                </a:cubicBezTo>
                <a:close/>
                <a:moveTo>
                  <a:pt x="984209" y="2987376"/>
                </a:moveTo>
                <a:cubicBezTo>
                  <a:pt x="988367" y="2986138"/>
                  <a:pt x="993479" y="2986702"/>
                  <a:pt x="996546" y="2988855"/>
                </a:cubicBezTo>
                <a:cubicBezTo>
                  <a:pt x="995040" y="2992408"/>
                  <a:pt x="993747" y="2996067"/>
                  <a:pt x="994932" y="3001449"/>
                </a:cubicBezTo>
                <a:cubicBezTo>
                  <a:pt x="984706" y="3006401"/>
                  <a:pt x="985460" y="2995205"/>
                  <a:pt x="977602" y="2996713"/>
                </a:cubicBezTo>
                <a:cubicBezTo>
                  <a:pt x="976849" y="2991654"/>
                  <a:pt x="980051" y="2988614"/>
                  <a:pt x="984209" y="2987376"/>
                </a:cubicBezTo>
                <a:close/>
                <a:moveTo>
                  <a:pt x="49694" y="2864861"/>
                </a:moveTo>
                <a:cubicBezTo>
                  <a:pt x="65409" y="2864001"/>
                  <a:pt x="69823" y="2890372"/>
                  <a:pt x="60566" y="2899413"/>
                </a:cubicBezTo>
                <a:cubicBezTo>
                  <a:pt x="46359" y="2897906"/>
                  <a:pt x="39900" y="2874549"/>
                  <a:pt x="49694" y="2864861"/>
                </a:cubicBezTo>
                <a:close/>
                <a:moveTo>
                  <a:pt x="1070813" y="2847748"/>
                </a:moveTo>
                <a:cubicBezTo>
                  <a:pt x="1072965" y="2858188"/>
                  <a:pt x="1073720" y="2870460"/>
                  <a:pt x="1080178" y="2874549"/>
                </a:cubicBezTo>
                <a:cubicBezTo>
                  <a:pt x="1101597" y="2871966"/>
                  <a:pt x="1132273" y="2862063"/>
                  <a:pt x="1134318" y="2900596"/>
                </a:cubicBezTo>
                <a:cubicBezTo>
                  <a:pt x="1118818" y="2905009"/>
                  <a:pt x="1113005" y="2915881"/>
                  <a:pt x="1102027" y="2923199"/>
                </a:cubicBezTo>
                <a:cubicBezTo>
                  <a:pt x="1087818" y="2929011"/>
                  <a:pt x="1090509" y="2909853"/>
                  <a:pt x="1079209" y="2911359"/>
                </a:cubicBezTo>
                <a:cubicBezTo>
                  <a:pt x="1069736" y="2910283"/>
                  <a:pt x="1065217" y="2901888"/>
                  <a:pt x="1059727" y="2894784"/>
                </a:cubicBezTo>
                <a:cubicBezTo>
                  <a:pt x="1068122" y="2882298"/>
                  <a:pt x="1051654" y="2853022"/>
                  <a:pt x="1070813" y="2847748"/>
                </a:cubicBezTo>
                <a:close/>
                <a:moveTo>
                  <a:pt x="355374" y="2841397"/>
                </a:moveTo>
                <a:cubicBezTo>
                  <a:pt x="355266" y="2844949"/>
                  <a:pt x="357527" y="2844842"/>
                  <a:pt x="360002" y="2844626"/>
                </a:cubicBezTo>
                <a:cubicBezTo>
                  <a:pt x="363231" y="2854744"/>
                  <a:pt x="357095" y="2858619"/>
                  <a:pt x="346656" y="2859479"/>
                </a:cubicBezTo>
                <a:cubicBezTo>
                  <a:pt x="343534" y="2849470"/>
                  <a:pt x="344719" y="2842259"/>
                  <a:pt x="355374" y="2841397"/>
                </a:cubicBezTo>
                <a:close/>
                <a:moveTo>
                  <a:pt x="968777" y="2827081"/>
                </a:moveTo>
                <a:cubicBezTo>
                  <a:pt x="975019" y="2827943"/>
                  <a:pt x="979862" y="2830849"/>
                  <a:pt x="986106" y="2831817"/>
                </a:cubicBezTo>
                <a:cubicBezTo>
                  <a:pt x="981154" y="2837523"/>
                  <a:pt x="984706" y="2849039"/>
                  <a:pt x="973512" y="2850653"/>
                </a:cubicBezTo>
                <a:cubicBezTo>
                  <a:pt x="970499" y="2841720"/>
                  <a:pt x="962535" y="2835908"/>
                  <a:pt x="968777" y="2827081"/>
                </a:cubicBezTo>
                <a:close/>
                <a:moveTo>
                  <a:pt x="1352169" y="2825036"/>
                </a:moveTo>
                <a:cubicBezTo>
                  <a:pt x="1363470" y="2834400"/>
                  <a:pt x="1359379" y="2855174"/>
                  <a:pt x="1360672" y="2868305"/>
                </a:cubicBezTo>
                <a:cubicBezTo>
                  <a:pt x="1337960" y="2871642"/>
                  <a:pt x="1322999" y="2863461"/>
                  <a:pt x="1321493" y="2835154"/>
                </a:cubicBezTo>
                <a:cubicBezTo>
                  <a:pt x="1326013" y="2827943"/>
                  <a:pt x="1340975" y="2827727"/>
                  <a:pt x="1352169" y="2825036"/>
                </a:cubicBezTo>
                <a:close/>
                <a:moveTo>
                  <a:pt x="1508451" y="2810721"/>
                </a:moveTo>
                <a:cubicBezTo>
                  <a:pt x="1516741" y="2819546"/>
                  <a:pt x="1522767" y="2850545"/>
                  <a:pt x="1518570" y="2861740"/>
                </a:cubicBezTo>
                <a:cubicBezTo>
                  <a:pt x="1510820" y="2865075"/>
                  <a:pt x="1509205" y="2858511"/>
                  <a:pt x="1505222" y="2856250"/>
                </a:cubicBezTo>
                <a:cubicBezTo>
                  <a:pt x="1495428" y="2850653"/>
                  <a:pt x="1479283" y="2848608"/>
                  <a:pt x="1478637" y="2824714"/>
                </a:cubicBezTo>
                <a:cubicBezTo>
                  <a:pt x="1483589" y="2816749"/>
                  <a:pt x="1493168" y="2811690"/>
                  <a:pt x="1508451" y="2810721"/>
                </a:cubicBezTo>
                <a:close/>
                <a:moveTo>
                  <a:pt x="1213430" y="2762609"/>
                </a:moveTo>
                <a:cubicBezTo>
                  <a:pt x="1222579" y="2768851"/>
                  <a:pt x="1220210" y="2784566"/>
                  <a:pt x="1219564" y="2794038"/>
                </a:cubicBezTo>
                <a:cubicBezTo>
                  <a:pt x="1208262" y="2794577"/>
                  <a:pt x="1192763" y="2765084"/>
                  <a:pt x="1213430" y="2762609"/>
                </a:cubicBezTo>
                <a:close/>
                <a:moveTo>
                  <a:pt x="1223398" y="2707570"/>
                </a:moveTo>
                <a:cubicBezTo>
                  <a:pt x="1228793" y="2705619"/>
                  <a:pt x="1235870" y="2706050"/>
                  <a:pt x="1239476" y="2708471"/>
                </a:cubicBezTo>
                <a:cubicBezTo>
                  <a:pt x="1241843" y="2714606"/>
                  <a:pt x="1236999" y="2716004"/>
                  <a:pt x="1237861" y="2721064"/>
                </a:cubicBezTo>
                <a:cubicBezTo>
                  <a:pt x="1227420" y="2726554"/>
                  <a:pt x="1226559" y="2717513"/>
                  <a:pt x="1217410" y="2720956"/>
                </a:cubicBezTo>
                <a:cubicBezTo>
                  <a:pt x="1214289" y="2713852"/>
                  <a:pt x="1218003" y="2709520"/>
                  <a:pt x="1223398" y="2707570"/>
                </a:cubicBezTo>
                <a:close/>
                <a:moveTo>
                  <a:pt x="0" y="2697625"/>
                </a:moveTo>
                <a:lnTo>
                  <a:pt x="9438" y="2706614"/>
                </a:lnTo>
                <a:cubicBezTo>
                  <a:pt x="16784" y="2710920"/>
                  <a:pt x="24937" y="2714014"/>
                  <a:pt x="33009" y="2717189"/>
                </a:cubicBezTo>
                <a:cubicBezTo>
                  <a:pt x="22353" y="2731612"/>
                  <a:pt x="18372" y="2750664"/>
                  <a:pt x="24184" y="2776065"/>
                </a:cubicBezTo>
                <a:cubicBezTo>
                  <a:pt x="14497" y="2782093"/>
                  <a:pt x="14281" y="2794471"/>
                  <a:pt x="9115" y="2803512"/>
                </a:cubicBezTo>
                <a:lnTo>
                  <a:pt x="0" y="2805313"/>
                </a:lnTo>
                <a:close/>
                <a:moveTo>
                  <a:pt x="1631460" y="2696351"/>
                </a:moveTo>
                <a:cubicBezTo>
                  <a:pt x="1635110" y="2697135"/>
                  <a:pt x="1638662" y="2699079"/>
                  <a:pt x="1642348" y="2702766"/>
                </a:cubicBezTo>
                <a:cubicBezTo>
                  <a:pt x="1641703" y="2711377"/>
                  <a:pt x="1634813" y="2715896"/>
                  <a:pt x="1639119" y="2727844"/>
                </a:cubicBezTo>
                <a:cubicBezTo>
                  <a:pt x="1624158" y="2734840"/>
                  <a:pt x="1604784" y="2738930"/>
                  <a:pt x="1603601" y="2755183"/>
                </a:cubicBezTo>
                <a:cubicBezTo>
                  <a:pt x="1591223" y="2754967"/>
                  <a:pt x="1589178" y="2739468"/>
                  <a:pt x="1579383" y="2735485"/>
                </a:cubicBezTo>
                <a:cubicBezTo>
                  <a:pt x="1581858" y="2724615"/>
                  <a:pt x="1585195" y="2714390"/>
                  <a:pt x="1589716" y="2704919"/>
                </a:cubicBezTo>
                <a:cubicBezTo>
                  <a:pt x="1602363" y="2703035"/>
                  <a:pt x="1611834" y="2698810"/>
                  <a:pt x="1619987" y="2696900"/>
                </a:cubicBezTo>
                <a:cubicBezTo>
                  <a:pt x="1624064" y="2695944"/>
                  <a:pt x="1627811" y="2695568"/>
                  <a:pt x="1631460" y="2696351"/>
                </a:cubicBezTo>
                <a:close/>
                <a:moveTo>
                  <a:pt x="1560985" y="2567730"/>
                </a:moveTo>
                <a:cubicBezTo>
                  <a:pt x="1576868" y="2569965"/>
                  <a:pt x="1586273" y="2586897"/>
                  <a:pt x="1584659" y="2595776"/>
                </a:cubicBezTo>
                <a:cubicBezTo>
                  <a:pt x="1579385" y="2603527"/>
                  <a:pt x="1562163" y="2603419"/>
                  <a:pt x="1550107" y="2606648"/>
                </a:cubicBezTo>
                <a:cubicBezTo>
                  <a:pt x="1542897" y="2601482"/>
                  <a:pt x="1538484" y="2578771"/>
                  <a:pt x="1543111" y="2571236"/>
                </a:cubicBezTo>
                <a:cubicBezTo>
                  <a:pt x="1549677" y="2567873"/>
                  <a:pt x="1555691" y="2566985"/>
                  <a:pt x="1560985" y="2567730"/>
                </a:cubicBezTo>
                <a:close/>
                <a:moveTo>
                  <a:pt x="85965" y="2551432"/>
                </a:moveTo>
                <a:cubicBezTo>
                  <a:pt x="92101" y="2555630"/>
                  <a:pt x="93932" y="2564995"/>
                  <a:pt x="89841" y="2571129"/>
                </a:cubicBezTo>
                <a:cubicBezTo>
                  <a:pt x="81984" y="2574466"/>
                  <a:pt x="78971" y="2570485"/>
                  <a:pt x="73373" y="2570269"/>
                </a:cubicBezTo>
                <a:cubicBezTo>
                  <a:pt x="71866" y="2560151"/>
                  <a:pt x="76064" y="2553907"/>
                  <a:pt x="85965" y="2551432"/>
                </a:cubicBezTo>
                <a:close/>
                <a:moveTo>
                  <a:pt x="123422" y="2531950"/>
                </a:moveTo>
                <a:cubicBezTo>
                  <a:pt x="128831" y="2529986"/>
                  <a:pt x="135908" y="2530389"/>
                  <a:pt x="139460" y="2532811"/>
                </a:cubicBezTo>
                <a:cubicBezTo>
                  <a:pt x="141829" y="2538947"/>
                  <a:pt x="137092" y="2540346"/>
                  <a:pt x="137846" y="2545405"/>
                </a:cubicBezTo>
                <a:cubicBezTo>
                  <a:pt x="127406" y="2550787"/>
                  <a:pt x="126544" y="2541852"/>
                  <a:pt x="117395" y="2545297"/>
                </a:cubicBezTo>
                <a:cubicBezTo>
                  <a:pt x="114274" y="2538247"/>
                  <a:pt x="118014" y="2533914"/>
                  <a:pt x="123422" y="2531950"/>
                </a:cubicBezTo>
                <a:close/>
                <a:moveTo>
                  <a:pt x="1803137" y="2431424"/>
                </a:moveTo>
                <a:cubicBezTo>
                  <a:pt x="1818122" y="2433190"/>
                  <a:pt x="1826053" y="2445521"/>
                  <a:pt x="1837920" y="2451979"/>
                </a:cubicBezTo>
                <a:cubicBezTo>
                  <a:pt x="1840611" y="2465109"/>
                  <a:pt x="1843194" y="2478241"/>
                  <a:pt x="1845777" y="2491372"/>
                </a:cubicBezTo>
                <a:cubicBezTo>
                  <a:pt x="1825650" y="2512038"/>
                  <a:pt x="1788946" y="2508270"/>
                  <a:pt x="1758486" y="2504396"/>
                </a:cubicBezTo>
                <a:cubicBezTo>
                  <a:pt x="1767205" y="2480716"/>
                  <a:pt x="1768173" y="2451763"/>
                  <a:pt x="1785395" y="2433789"/>
                </a:cubicBezTo>
                <a:cubicBezTo>
                  <a:pt x="1792364" y="2431421"/>
                  <a:pt x="1798143" y="2430835"/>
                  <a:pt x="1803137" y="2431424"/>
                </a:cubicBezTo>
                <a:close/>
                <a:moveTo>
                  <a:pt x="1694444" y="2427114"/>
                </a:moveTo>
                <a:cubicBezTo>
                  <a:pt x="1703271" y="2430881"/>
                  <a:pt x="1714571" y="2430989"/>
                  <a:pt x="1724259" y="2433572"/>
                </a:cubicBezTo>
                <a:cubicBezTo>
                  <a:pt x="1726412" y="2452085"/>
                  <a:pt x="1715862" y="2462096"/>
                  <a:pt x="1702947" y="2470383"/>
                </a:cubicBezTo>
                <a:cubicBezTo>
                  <a:pt x="1686802" y="2462848"/>
                  <a:pt x="1691968" y="2441107"/>
                  <a:pt x="1694444" y="2427114"/>
                </a:cubicBezTo>
                <a:close/>
                <a:moveTo>
                  <a:pt x="154527" y="2276859"/>
                </a:moveTo>
                <a:cubicBezTo>
                  <a:pt x="137737" y="2278044"/>
                  <a:pt x="150330" y="2299032"/>
                  <a:pt x="134831" y="2301077"/>
                </a:cubicBezTo>
                <a:cubicBezTo>
                  <a:pt x="136445" y="2308934"/>
                  <a:pt x="137952" y="2316792"/>
                  <a:pt x="139458" y="2324649"/>
                </a:cubicBezTo>
                <a:cubicBezTo>
                  <a:pt x="144626" y="2323681"/>
                  <a:pt x="149899" y="2322604"/>
                  <a:pt x="155173" y="2321528"/>
                </a:cubicBezTo>
                <a:cubicBezTo>
                  <a:pt x="153559" y="2306459"/>
                  <a:pt x="163892" y="2286438"/>
                  <a:pt x="154527" y="2276859"/>
                </a:cubicBezTo>
                <a:close/>
                <a:moveTo>
                  <a:pt x="1512326" y="2144575"/>
                </a:moveTo>
                <a:cubicBezTo>
                  <a:pt x="1530302" y="2141670"/>
                  <a:pt x="1536223" y="2165134"/>
                  <a:pt x="1516956" y="2168147"/>
                </a:cubicBezTo>
                <a:cubicBezTo>
                  <a:pt x="1507806" y="2162335"/>
                  <a:pt x="1512972" y="2154048"/>
                  <a:pt x="1512326" y="2144575"/>
                </a:cubicBezTo>
                <a:close/>
                <a:moveTo>
                  <a:pt x="1969556" y="2103675"/>
                </a:moveTo>
                <a:cubicBezTo>
                  <a:pt x="1979674" y="2102169"/>
                  <a:pt x="1979996" y="2115299"/>
                  <a:pt x="1982043" y="2125741"/>
                </a:cubicBezTo>
                <a:cubicBezTo>
                  <a:pt x="1965465" y="2130368"/>
                  <a:pt x="1968588" y="2113578"/>
                  <a:pt x="1969556" y="2103675"/>
                </a:cubicBezTo>
                <a:close/>
                <a:moveTo>
                  <a:pt x="2007659" y="1985924"/>
                </a:moveTo>
                <a:cubicBezTo>
                  <a:pt x="2028647" y="1979466"/>
                  <a:pt x="2042210" y="2005191"/>
                  <a:pt x="2030370" y="2018215"/>
                </a:cubicBezTo>
                <a:cubicBezTo>
                  <a:pt x="2015839" y="2021228"/>
                  <a:pt x="2006367" y="2016708"/>
                  <a:pt x="1996573" y="2012617"/>
                </a:cubicBezTo>
                <a:cubicBezTo>
                  <a:pt x="1995711" y="2000671"/>
                  <a:pt x="1999586" y="1991844"/>
                  <a:pt x="2007659" y="1985924"/>
                </a:cubicBezTo>
                <a:close/>
                <a:moveTo>
                  <a:pt x="1178986" y="1985711"/>
                </a:moveTo>
                <a:cubicBezTo>
                  <a:pt x="1165854" y="1988294"/>
                  <a:pt x="1152723" y="1990877"/>
                  <a:pt x="1139699" y="1993459"/>
                </a:cubicBezTo>
                <a:cubicBezTo>
                  <a:pt x="1133242" y="2004977"/>
                  <a:pt x="1127645" y="2017139"/>
                  <a:pt x="1122263" y="2029517"/>
                </a:cubicBezTo>
                <a:cubicBezTo>
                  <a:pt x="1114405" y="2031024"/>
                  <a:pt x="1106548" y="2032638"/>
                  <a:pt x="1098691" y="2034145"/>
                </a:cubicBezTo>
                <a:cubicBezTo>
                  <a:pt x="1093418" y="2045339"/>
                  <a:pt x="1102135" y="2066005"/>
                  <a:pt x="1089865" y="2072571"/>
                </a:cubicBezTo>
                <a:cubicBezTo>
                  <a:pt x="1067585" y="2076983"/>
                  <a:pt x="1045412" y="2081289"/>
                  <a:pt x="1023132" y="2085702"/>
                </a:cubicBezTo>
                <a:cubicBezTo>
                  <a:pt x="1009678" y="2083764"/>
                  <a:pt x="1016028" y="2052335"/>
                  <a:pt x="997300" y="2058147"/>
                </a:cubicBezTo>
                <a:cubicBezTo>
                  <a:pt x="979218" y="2075369"/>
                  <a:pt x="991918" y="2086778"/>
                  <a:pt x="1002574" y="2106045"/>
                </a:cubicBezTo>
                <a:cubicBezTo>
                  <a:pt x="1014629" y="2101631"/>
                  <a:pt x="1017859" y="2110350"/>
                  <a:pt x="1030881" y="2104538"/>
                </a:cubicBezTo>
                <a:cubicBezTo>
                  <a:pt x="1037339" y="2113687"/>
                  <a:pt x="1044335" y="2121760"/>
                  <a:pt x="1052086" y="2128970"/>
                </a:cubicBezTo>
                <a:cubicBezTo>
                  <a:pt x="1066079" y="2133492"/>
                  <a:pt x="1092663" y="2119391"/>
                  <a:pt x="1098367" y="2136183"/>
                </a:cubicBezTo>
                <a:cubicBezTo>
                  <a:pt x="1096861" y="2152220"/>
                  <a:pt x="1086852" y="2162552"/>
                  <a:pt x="1067693" y="2166751"/>
                </a:cubicBezTo>
                <a:cubicBezTo>
                  <a:pt x="1063926" y="2174499"/>
                  <a:pt x="1062634" y="2183756"/>
                  <a:pt x="1051117" y="2186339"/>
                </a:cubicBezTo>
                <a:cubicBezTo>
                  <a:pt x="1017751" y="2188922"/>
                  <a:pt x="1007633" y="2207220"/>
                  <a:pt x="988259" y="2219168"/>
                </a:cubicBezTo>
                <a:cubicBezTo>
                  <a:pt x="976957" y="2221859"/>
                  <a:pt x="962104" y="2222075"/>
                  <a:pt x="957583" y="2229286"/>
                </a:cubicBezTo>
                <a:cubicBezTo>
                  <a:pt x="955968" y="2253180"/>
                  <a:pt x="963611" y="2304090"/>
                  <a:pt x="979326" y="2318945"/>
                </a:cubicBezTo>
                <a:cubicBezTo>
                  <a:pt x="1001928" y="2317115"/>
                  <a:pt x="1008386" y="2304306"/>
                  <a:pt x="1019473" y="2294727"/>
                </a:cubicBezTo>
                <a:cubicBezTo>
                  <a:pt x="1026037" y="2277183"/>
                  <a:pt x="1005480" y="2258455"/>
                  <a:pt x="1018719" y="2249950"/>
                </a:cubicBezTo>
                <a:cubicBezTo>
                  <a:pt x="1034864" y="2244569"/>
                  <a:pt x="1022916" y="2281057"/>
                  <a:pt x="1039922" y="2274384"/>
                </a:cubicBezTo>
                <a:cubicBezTo>
                  <a:pt x="1045198" y="2282025"/>
                  <a:pt x="1054239" y="2263837"/>
                  <a:pt x="1047888" y="2252427"/>
                </a:cubicBezTo>
                <a:cubicBezTo>
                  <a:pt x="1061449" y="2237680"/>
                  <a:pt x="1066509" y="2217230"/>
                  <a:pt x="1083299" y="2204637"/>
                </a:cubicBezTo>
                <a:cubicBezTo>
                  <a:pt x="1105580" y="2193444"/>
                  <a:pt x="1114405" y="2173209"/>
                  <a:pt x="1140775" y="2164812"/>
                </a:cubicBezTo>
                <a:cubicBezTo>
                  <a:pt x="1137977" y="2141887"/>
                  <a:pt x="1121509" y="2139196"/>
                  <a:pt x="1109455" y="2130155"/>
                </a:cubicBezTo>
                <a:cubicBezTo>
                  <a:pt x="1152723" y="2092374"/>
                  <a:pt x="1192655" y="2139734"/>
                  <a:pt x="1233556" y="2138443"/>
                </a:cubicBezTo>
                <a:cubicBezTo>
                  <a:pt x="1229789" y="2131985"/>
                  <a:pt x="1241951" y="2119821"/>
                  <a:pt x="1229681" y="2118853"/>
                </a:cubicBezTo>
                <a:cubicBezTo>
                  <a:pt x="1226668" y="2111534"/>
                  <a:pt x="1213859" y="2118745"/>
                  <a:pt x="1214828" y="2105399"/>
                </a:cubicBezTo>
                <a:cubicBezTo>
                  <a:pt x="1211275" y="2088177"/>
                  <a:pt x="1204925" y="2069126"/>
                  <a:pt x="1218917" y="2063745"/>
                </a:cubicBezTo>
                <a:cubicBezTo>
                  <a:pt x="1226452" y="2071063"/>
                  <a:pt x="1240336" y="2069019"/>
                  <a:pt x="1243135" y="2083441"/>
                </a:cubicBezTo>
                <a:cubicBezTo>
                  <a:pt x="1249593" y="2097972"/>
                  <a:pt x="1236355" y="2099264"/>
                  <a:pt x="1236031" y="2109274"/>
                </a:cubicBezTo>
                <a:cubicBezTo>
                  <a:pt x="1252176" y="2107229"/>
                  <a:pt x="1264662" y="2110672"/>
                  <a:pt x="1280808" y="2108628"/>
                </a:cubicBezTo>
                <a:cubicBezTo>
                  <a:pt x="1285651" y="2123374"/>
                  <a:pt x="1303733" y="2118423"/>
                  <a:pt x="1312882" y="2126710"/>
                </a:cubicBezTo>
                <a:cubicBezTo>
                  <a:pt x="1311914" y="2135536"/>
                  <a:pt x="1305886" y="2146300"/>
                  <a:pt x="1313635" y="2151036"/>
                </a:cubicBezTo>
                <a:cubicBezTo>
                  <a:pt x="1333439" y="2148669"/>
                  <a:pt x="1340005" y="2134460"/>
                  <a:pt x="1340436" y="2121328"/>
                </a:cubicBezTo>
                <a:cubicBezTo>
                  <a:pt x="1340974" y="2101523"/>
                  <a:pt x="1319664" y="2087639"/>
                  <a:pt x="1314711" y="2073324"/>
                </a:cubicBezTo>
                <a:cubicBezTo>
                  <a:pt x="1325691" y="2058471"/>
                  <a:pt x="1333117" y="2037052"/>
                  <a:pt x="1319448" y="2015095"/>
                </a:cubicBezTo>
                <a:cubicBezTo>
                  <a:pt x="1296415" y="2022305"/>
                  <a:pt x="1288342" y="2039743"/>
                  <a:pt x="1254975" y="2040065"/>
                </a:cubicBezTo>
                <a:cubicBezTo>
                  <a:pt x="1243243" y="2028871"/>
                  <a:pt x="1234416" y="2013048"/>
                  <a:pt x="1226022" y="1996797"/>
                </a:cubicBezTo>
                <a:cubicBezTo>
                  <a:pt x="1207293" y="1997657"/>
                  <a:pt x="1194915" y="1988940"/>
                  <a:pt x="1178986" y="1985711"/>
                </a:cubicBezTo>
                <a:close/>
                <a:moveTo>
                  <a:pt x="1947907" y="1871160"/>
                </a:moveTo>
                <a:cubicBezTo>
                  <a:pt x="1953383" y="1870757"/>
                  <a:pt x="1959008" y="1873716"/>
                  <a:pt x="1958576" y="1881304"/>
                </a:cubicBezTo>
                <a:cubicBezTo>
                  <a:pt x="1949751" y="1884318"/>
                  <a:pt x="1943401" y="1883672"/>
                  <a:pt x="1938126" y="1881196"/>
                </a:cubicBezTo>
                <a:cubicBezTo>
                  <a:pt x="1937103" y="1875331"/>
                  <a:pt x="1942431" y="1871564"/>
                  <a:pt x="1947907" y="1871160"/>
                </a:cubicBezTo>
                <a:close/>
                <a:moveTo>
                  <a:pt x="1028620" y="1843741"/>
                </a:moveTo>
                <a:cubicBezTo>
                  <a:pt x="1027652" y="1863652"/>
                  <a:pt x="1014629" y="1875386"/>
                  <a:pt x="1000207" y="1886041"/>
                </a:cubicBezTo>
                <a:cubicBezTo>
                  <a:pt x="997408" y="1909183"/>
                  <a:pt x="987935" y="1927803"/>
                  <a:pt x="970177" y="1940934"/>
                </a:cubicBezTo>
                <a:cubicBezTo>
                  <a:pt x="973728" y="1956003"/>
                  <a:pt x="973944" y="1976023"/>
                  <a:pt x="985784" y="1978606"/>
                </a:cubicBezTo>
                <a:cubicBezTo>
                  <a:pt x="991488" y="1959340"/>
                  <a:pt x="1030451" y="1957187"/>
                  <a:pt x="1051010" y="1957617"/>
                </a:cubicBezTo>
                <a:cubicBezTo>
                  <a:pt x="1082009" y="1934906"/>
                  <a:pt x="1070168" y="1850306"/>
                  <a:pt x="1028620" y="1843741"/>
                </a:cubicBezTo>
                <a:close/>
                <a:moveTo>
                  <a:pt x="1096969" y="1838360"/>
                </a:moveTo>
                <a:cubicBezTo>
                  <a:pt x="1092017" y="1872587"/>
                  <a:pt x="1112468" y="1923820"/>
                  <a:pt x="1103641" y="1955465"/>
                </a:cubicBezTo>
                <a:cubicBezTo>
                  <a:pt x="1119680" y="1974193"/>
                  <a:pt x="1152077" y="1963753"/>
                  <a:pt x="1157889" y="1940719"/>
                </a:cubicBezTo>
                <a:cubicBezTo>
                  <a:pt x="1141422" y="1936520"/>
                  <a:pt x="1140024" y="1909719"/>
                  <a:pt x="1135286" y="1887978"/>
                </a:cubicBezTo>
                <a:cubicBezTo>
                  <a:pt x="1120325" y="1874632"/>
                  <a:pt x="1115913" y="1845678"/>
                  <a:pt x="1096969" y="1838360"/>
                </a:cubicBezTo>
                <a:close/>
                <a:moveTo>
                  <a:pt x="1660215" y="1837929"/>
                </a:moveTo>
                <a:cubicBezTo>
                  <a:pt x="1639873" y="1841373"/>
                  <a:pt x="1632446" y="1853535"/>
                  <a:pt x="1634169" y="1871619"/>
                </a:cubicBezTo>
                <a:cubicBezTo>
                  <a:pt x="1640305" y="1876030"/>
                  <a:pt x="1652036" y="1872157"/>
                  <a:pt x="1662477" y="1870110"/>
                </a:cubicBezTo>
                <a:cubicBezTo>
                  <a:pt x="1667428" y="1863114"/>
                  <a:pt x="1662046" y="1849337"/>
                  <a:pt x="1660215" y="1837929"/>
                </a:cubicBezTo>
                <a:close/>
                <a:moveTo>
                  <a:pt x="1991729" y="1821782"/>
                </a:moveTo>
                <a:cubicBezTo>
                  <a:pt x="1999156" y="1826411"/>
                  <a:pt x="2001847" y="1842987"/>
                  <a:pt x="1987746" y="1842987"/>
                </a:cubicBezTo>
                <a:cubicBezTo>
                  <a:pt x="1980319" y="1838357"/>
                  <a:pt x="1977520" y="1821674"/>
                  <a:pt x="1991729" y="1821782"/>
                </a:cubicBezTo>
                <a:close/>
                <a:moveTo>
                  <a:pt x="798944" y="1772783"/>
                </a:moveTo>
                <a:cubicBezTo>
                  <a:pt x="794625" y="1774425"/>
                  <a:pt x="792042" y="1779053"/>
                  <a:pt x="793118" y="1787987"/>
                </a:cubicBezTo>
                <a:cubicBezTo>
                  <a:pt x="805066" y="1798320"/>
                  <a:pt x="811094" y="1787557"/>
                  <a:pt x="815184" y="1775501"/>
                </a:cubicBezTo>
                <a:cubicBezTo>
                  <a:pt x="809318" y="1772487"/>
                  <a:pt x="803263" y="1771142"/>
                  <a:pt x="798944" y="1772783"/>
                </a:cubicBezTo>
                <a:close/>
                <a:moveTo>
                  <a:pt x="836387" y="1759033"/>
                </a:moveTo>
                <a:cubicBezTo>
                  <a:pt x="823578" y="1760432"/>
                  <a:pt x="825517" y="1779052"/>
                  <a:pt x="833158" y="1784112"/>
                </a:cubicBezTo>
                <a:cubicBezTo>
                  <a:pt x="848657" y="1784542"/>
                  <a:pt x="843599" y="1763877"/>
                  <a:pt x="836387" y="1759033"/>
                </a:cubicBezTo>
                <a:close/>
                <a:moveTo>
                  <a:pt x="171776" y="1735306"/>
                </a:moveTo>
                <a:cubicBezTo>
                  <a:pt x="179399" y="1737430"/>
                  <a:pt x="182164" y="1747864"/>
                  <a:pt x="178208" y="1753757"/>
                </a:cubicBezTo>
                <a:cubicBezTo>
                  <a:pt x="166261" y="1757955"/>
                  <a:pt x="164000" y="1747838"/>
                  <a:pt x="162601" y="1736428"/>
                </a:cubicBezTo>
                <a:cubicBezTo>
                  <a:pt x="166153" y="1734813"/>
                  <a:pt x="169235" y="1734598"/>
                  <a:pt x="171776" y="1735306"/>
                </a:cubicBezTo>
                <a:close/>
                <a:moveTo>
                  <a:pt x="151084" y="1656996"/>
                </a:moveTo>
                <a:cubicBezTo>
                  <a:pt x="151514" y="1689394"/>
                  <a:pt x="169704" y="1726959"/>
                  <a:pt x="135046" y="1741812"/>
                </a:cubicBezTo>
                <a:cubicBezTo>
                  <a:pt x="109106" y="1727173"/>
                  <a:pt x="91346" y="1760862"/>
                  <a:pt x="113734" y="1778622"/>
                </a:cubicBezTo>
                <a:cubicBezTo>
                  <a:pt x="133646" y="1778408"/>
                  <a:pt x="129665" y="1762046"/>
                  <a:pt x="151514" y="1763015"/>
                </a:cubicBezTo>
                <a:cubicBezTo>
                  <a:pt x="163246" y="1760754"/>
                  <a:pt x="166905" y="1770549"/>
                  <a:pt x="177346" y="1770119"/>
                </a:cubicBezTo>
                <a:cubicBezTo>
                  <a:pt x="180252" y="1764091"/>
                  <a:pt x="181544" y="1756989"/>
                  <a:pt x="186064" y="1752037"/>
                </a:cubicBezTo>
                <a:cubicBezTo>
                  <a:pt x="197581" y="1741596"/>
                  <a:pt x="205976" y="1729003"/>
                  <a:pt x="211358" y="1714473"/>
                </a:cubicBezTo>
                <a:cubicBezTo>
                  <a:pt x="186495" y="1705216"/>
                  <a:pt x="208667" y="1679599"/>
                  <a:pt x="213080" y="1660979"/>
                </a:cubicBezTo>
                <a:cubicBezTo>
                  <a:pt x="201887" y="1659148"/>
                  <a:pt x="188002" y="1661193"/>
                  <a:pt x="173041" y="1664960"/>
                </a:cubicBezTo>
                <a:cubicBezTo>
                  <a:pt x="163568" y="1665607"/>
                  <a:pt x="163032" y="1652798"/>
                  <a:pt x="151084" y="1656996"/>
                </a:cubicBezTo>
                <a:close/>
                <a:moveTo>
                  <a:pt x="1598973" y="1547855"/>
                </a:moveTo>
                <a:cubicBezTo>
                  <a:pt x="1606507" y="1560555"/>
                  <a:pt x="1613180" y="1574332"/>
                  <a:pt x="1616193" y="1593492"/>
                </a:cubicBezTo>
                <a:cubicBezTo>
                  <a:pt x="1603709" y="1595106"/>
                  <a:pt x="1587886" y="1601779"/>
                  <a:pt x="1580029" y="1596505"/>
                </a:cubicBezTo>
                <a:cubicBezTo>
                  <a:pt x="1575723" y="1584557"/>
                  <a:pt x="1581751" y="1579499"/>
                  <a:pt x="1587886" y="1574548"/>
                </a:cubicBezTo>
                <a:cubicBezTo>
                  <a:pt x="1589932" y="1564538"/>
                  <a:pt x="1584226" y="1549361"/>
                  <a:pt x="1598973" y="1547855"/>
                </a:cubicBezTo>
                <a:close/>
                <a:moveTo>
                  <a:pt x="1216496" y="1528018"/>
                </a:moveTo>
                <a:cubicBezTo>
                  <a:pt x="1196496" y="1533648"/>
                  <a:pt x="1185336" y="1554475"/>
                  <a:pt x="1164671" y="1559803"/>
                </a:cubicBezTo>
                <a:cubicBezTo>
                  <a:pt x="1160258" y="1579392"/>
                  <a:pt x="1162194" y="1599413"/>
                  <a:pt x="1178663" y="1610068"/>
                </a:cubicBezTo>
                <a:cubicBezTo>
                  <a:pt x="1200835" y="1610176"/>
                  <a:pt x="1201589" y="1595860"/>
                  <a:pt x="1215688" y="1590586"/>
                </a:cubicBezTo>
                <a:cubicBezTo>
                  <a:pt x="1224408" y="1607377"/>
                  <a:pt x="1235171" y="1601349"/>
                  <a:pt x="1253361" y="1595429"/>
                </a:cubicBezTo>
                <a:cubicBezTo>
                  <a:pt x="1255297" y="1578640"/>
                  <a:pt x="1250347" y="1542582"/>
                  <a:pt x="1240122" y="1528589"/>
                </a:cubicBezTo>
                <a:cubicBezTo>
                  <a:pt x="1230812" y="1525952"/>
                  <a:pt x="1223164" y="1526141"/>
                  <a:pt x="1216496" y="1528018"/>
                </a:cubicBezTo>
                <a:close/>
                <a:moveTo>
                  <a:pt x="244094" y="1523470"/>
                </a:moveTo>
                <a:cubicBezTo>
                  <a:pt x="238664" y="1522946"/>
                  <a:pt x="233235" y="1523935"/>
                  <a:pt x="227611" y="1527729"/>
                </a:cubicBezTo>
                <a:cubicBezTo>
                  <a:pt x="227933" y="1550869"/>
                  <a:pt x="247954" y="1544842"/>
                  <a:pt x="251075" y="1563893"/>
                </a:cubicBezTo>
                <a:cubicBezTo>
                  <a:pt x="254734" y="1582191"/>
                  <a:pt x="258287" y="1600595"/>
                  <a:pt x="261947" y="1618893"/>
                </a:cubicBezTo>
                <a:cubicBezTo>
                  <a:pt x="248814" y="1636223"/>
                  <a:pt x="242572" y="1658180"/>
                  <a:pt x="237406" y="1680891"/>
                </a:cubicBezTo>
                <a:cubicBezTo>
                  <a:pt x="274539" y="1687026"/>
                  <a:pt x="295852" y="1654629"/>
                  <a:pt x="328572" y="1646664"/>
                </a:cubicBezTo>
                <a:cubicBezTo>
                  <a:pt x="319746" y="1619325"/>
                  <a:pt x="294882" y="1615558"/>
                  <a:pt x="291114" y="1580576"/>
                </a:cubicBezTo>
                <a:cubicBezTo>
                  <a:pt x="294343" y="1567982"/>
                  <a:pt x="321682" y="1571535"/>
                  <a:pt x="318669" y="1554744"/>
                </a:cubicBezTo>
                <a:cubicBezTo>
                  <a:pt x="318131" y="1552053"/>
                  <a:pt x="317593" y="1549470"/>
                  <a:pt x="317163" y="1546779"/>
                </a:cubicBezTo>
                <a:cubicBezTo>
                  <a:pt x="309520" y="1544626"/>
                  <a:pt x="303278" y="1540429"/>
                  <a:pt x="298327" y="1534185"/>
                </a:cubicBezTo>
                <a:cubicBezTo>
                  <a:pt x="276692" y="1540240"/>
                  <a:pt x="260386" y="1525044"/>
                  <a:pt x="244094" y="1523470"/>
                </a:cubicBezTo>
                <a:close/>
                <a:moveTo>
                  <a:pt x="560630" y="1519332"/>
                </a:moveTo>
                <a:cubicBezTo>
                  <a:pt x="564612" y="1537200"/>
                  <a:pt x="588830" y="1524822"/>
                  <a:pt x="587323" y="1550868"/>
                </a:cubicBezTo>
                <a:cubicBezTo>
                  <a:pt x="571286" y="1571749"/>
                  <a:pt x="546960" y="1581759"/>
                  <a:pt x="511765" y="1582083"/>
                </a:cubicBezTo>
                <a:cubicBezTo>
                  <a:pt x="504230" y="1572934"/>
                  <a:pt x="494973" y="1566583"/>
                  <a:pt x="486686" y="1558403"/>
                </a:cubicBezTo>
                <a:cubicBezTo>
                  <a:pt x="487117" y="1545056"/>
                  <a:pt x="498418" y="1538920"/>
                  <a:pt x="500893" y="1526974"/>
                </a:cubicBezTo>
                <a:cubicBezTo>
                  <a:pt x="512303" y="1530203"/>
                  <a:pt x="529955" y="1524283"/>
                  <a:pt x="535445" y="1536446"/>
                </a:cubicBezTo>
                <a:cubicBezTo>
                  <a:pt x="553526" y="1537200"/>
                  <a:pt x="545777" y="1520624"/>
                  <a:pt x="560630" y="1519332"/>
                </a:cubicBezTo>
                <a:close/>
                <a:moveTo>
                  <a:pt x="1147664" y="1452922"/>
                </a:moveTo>
                <a:cubicBezTo>
                  <a:pt x="1143144" y="1463578"/>
                  <a:pt x="1140883" y="1475634"/>
                  <a:pt x="1128828" y="1481123"/>
                </a:cubicBezTo>
                <a:cubicBezTo>
                  <a:pt x="1134317" y="1499097"/>
                  <a:pt x="1138515" y="1505770"/>
                  <a:pt x="1132595" y="1521163"/>
                </a:cubicBezTo>
                <a:cubicBezTo>
                  <a:pt x="1142928" y="1531388"/>
                  <a:pt x="1173926" y="1524068"/>
                  <a:pt x="1175003" y="1508677"/>
                </a:cubicBezTo>
                <a:cubicBezTo>
                  <a:pt x="1162518" y="1505448"/>
                  <a:pt x="1158319" y="1489626"/>
                  <a:pt x="1149170" y="1481230"/>
                </a:cubicBezTo>
                <a:cubicBezTo>
                  <a:pt x="1160150" y="1478647"/>
                  <a:pt x="1162733" y="1452922"/>
                  <a:pt x="1147664" y="1452922"/>
                </a:cubicBezTo>
                <a:close/>
                <a:moveTo>
                  <a:pt x="1592931" y="1333596"/>
                </a:moveTo>
                <a:cubicBezTo>
                  <a:pt x="1610893" y="1332238"/>
                  <a:pt x="1626419" y="1334471"/>
                  <a:pt x="1636644" y="1344534"/>
                </a:cubicBezTo>
                <a:cubicBezTo>
                  <a:pt x="1636860" y="1373058"/>
                  <a:pt x="1655803" y="1373596"/>
                  <a:pt x="1662369" y="1392540"/>
                </a:cubicBezTo>
                <a:cubicBezTo>
                  <a:pt x="1663445" y="1412559"/>
                  <a:pt x="1646117" y="1420309"/>
                  <a:pt x="1656665" y="1446680"/>
                </a:cubicBezTo>
                <a:cubicBezTo>
                  <a:pt x="1648054" y="1460241"/>
                  <a:pt x="1640519" y="1474449"/>
                  <a:pt x="1641596" y="1494576"/>
                </a:cubicBezTo>
                <a:cubicBezTo>
                  <a:pt x="1620607" y="1502111"/>
                  <a:pt x="1609951" y="1516641"/>
                  <a:pt x="1595098" y="1528159"/>
                </a:cubicBezTo>
                <a:cubicBezTo>
                  <a:pt x="1552044" y="1539891"/>
                  <a:pt x="1533425" y="1514919"/>
                  <a:pt x="1508021" y="1500388"/>
                </a:cubicBezTo>
                <a:cubicBezTo>
                  <a:pt x="1504686" y="1483382"/>
                  <a:pt x="1501349" y="1466269"/>
                  <a:pt x="1498012" y="1449263"/>
                </a:cubicBezTo>
                <a:cubicBezTo>
                  <a:pt x="1498228" y="1433548"/>
                  <a:pt x="1511790" y="1426767"/>
                  <a:pt x="1505977" y="1406855"/>
                </a:cubicBezTo>
                <a:cubicBezTo>
                  <a:pt x="1520723" y="1399644"/>
                  <a:pt x="1517494" y="1380486"/>
                  <a:pt x="1532025" y="1373166"/>
                </a:cubicBezTo>
                <a:cubicBezTo>
                  <a:pt x="1529335" y="1361218"/>
                  <a:pt x="1533208" y="1353577"/>
                  <a:pt x="1534608" y="1344212"/>
                </a:cubicBezTo>
                <a:cubicBezTo>
                  <a:pt x="1554574" y="1339907"/>
                  <a:pt x="1574970" y="1334955"/>
                  <a:pt x="1592931" y="1333596"/>
                </a:cubicBezTo>
                <a:close/>
                <a:moveTo>
                  <a:pt x="1398612" y="1300230"/>
                </a:moveTo>
                <a:cubicBezTo>
                  <a:pt x="1403187" y="1301024"/>
                  <a:pt x="1407438" y="1302343"/>
                  <a:pt x="1412120" y="1302988"/>
                </a:cubicBezTo>
                <a:cubicBezTo>
                  <a:pt x="1413842" y="1322040"/>
                  <a:pt x="1403725" y="1340661"/>
                  <a:pt x="1381445" y="1333556"/>
                </a:cubicBezTo>
                <a:cubicBezTo>
                  <a:pt x="1376602" y="1318918"/>
                  <a:pt x="1377570" y="1308262"/>
                  <a:pt x="1383166" y="1300619"/>
                </a:cubicBezTo>
                <a:cubicBezTo>
                  <a:pt x="1389141" y="1299167"/>
                  <a:pt x="1394038" y="1299436"/>
                  <a:pt x="1398612" y="1300230"/>
                </a:cubicBezTo>
                <a:close/>
                <a:moveTo>
                  <a:pt x="470433" y="1267793"/>
                </a:moveTo>
                <a:cubicBezTo>
                  <a:pt x="435452" y="1262627"/>
                  <a:pt x="426517" y="1294916"/>
                  <a:pt x="400363" y="1306002"/>
                </a:cubicBezTo>
                <a:cubicBezTo>
                  <a:pt x="403808" y="1338078"/>
                  <a:pt x="426087" y="1342167"/>
                  <a:pt x="439433" y="1359497"/>
                </a:cubicBezTo>
                <a:cubicBezTo>
                  <a:pt x="452996" y="1363156"/>
                  <a:pt x="477536" y="1350240"/>
                  <a:pt x="484964" y="1362726"/>
                </a:cubicBezTo>
                <a:cubicBezTo>
                  <a:pt x="479151" y="1399752"/>
                  <a:pt x="415755" y="1398136"/>
                  <a:pt x="371733" y="1409546"/>
                </a:cubicBezTo>
                <a:cubicBezTo>
                  <a:pt x="367966" y="1422892"/>
                  <a:pt x="358925" y="1432795"/>
                  <a:pt x="349560" y="1442483"/>
                </a:cubicBezTo>
                <a:cubicBezTo>
                  <a:pt x="361507" y="1468637"/>
                  <a:pt x="367750" y="1503511"/>
                  <a:pt x="379159" y="1530528"/>
                </a:cubicBezTo>
                <a:cubicBezTo>
                  <a:pt x="392936" y="1532032"/>
                  <a:pt x="409943" y="1528589"/>
                  <a:pt x="420813" y="1534509"/>
                </a:cubicBezTo>
                <a:cubicBezTo>
                  <a:pt x="426625" y="1548824"/>
                  <a:pt x="438357" y="1572073"/>
                  <a:pt x="421459" y="1579284"/>
                </a:cubicBezTo>
                <a:cubicBezTo>
                  <a:pt x="414033" y="1575087"/>
                  <a:pt x="412849" y="1561526"/>
                  <a:pt x="398748" y="1567446"/>
                </a:cubicBezTo>
                <a:cubicBezTo>
                  <a:pt x="392830" y="1600919"/>
                  <a:pt x="423720" y="1620832"/>
                  <a:pt x="434590" y="1646126"/>
                </a:cubicBezTo>
                <a:cubicBezTo>
                  <a:pt x="466020" y="1639774"/>
                  <a:pt x="504983" y="1647525"/>
                  <a:pt x="525003" y="1628366"/>
                </a:cubicBezTo>
                <a:cubicBezTo>
                  <a:pt x="536520" y="1631487"/>
                  <a:pt x="535335" y="1653552"/>
                  <a:pt x="543732" y="1661409"/>
                </a:cubicBezTo>
                <a:cubicBezTo>
                  <a:pt x="567734" y="1657858"/>
                  <a:pt x="596041" y="1647847"/>
                  <a:pt x="615199" y="1651400"/>
                </a:cubicBezTo>
                <a:cubicBezTo>
                  <a:pt x="616922" y="1660655"/>
                  <a:pt x="624242" y="1661625"/>
                  <a:pt x="623810" y="1674217"/>
                </a:cubicBezTo>
                <a:cubicBezTo>
                  <a:pt x="628762" y="1682074"/>
                  <a:pt x="640386" y="1680029"/>
                  <a:pt x="643401" y="1690793"/>
                </a:cubicBezTo>
                <a:cubicBezTo>
                  <a:pt x="624134" y="1708875"/>
                  <a:pt x="641892" y="1734599"/>
                  <a:pt x="640816" y="1760648"/>
                </a:cubicBezTo>
                <a:cubicBezTo>
                  <a:pt x="654809" y="1769797"/>
                  <a:pt x="680857" y="1761832"/>
                  <a:pt x="691943" y="1750637"/>
                </a:cubicBezTo>
                <a:cubicBezTo>
                  <a:pt x="699261" y="1770119"/>
                  <a:pt x="728539" y="1757203"/>
                  <a:pt x="746943" y="1760218"/>
                </a:cubicBezTo>
                <a:cubicBezTo>
                  <a:pt x="744146" y="1727065"/>
                  <a:pt x="719928" y="1725882"/>
                  <a:pt x="707764" y="1706724"/>
                </a:cubicBezTo>
                <a:cubicBezTo>
                  <a:pt x="712716" y="1699834"/>
                  <a:pt x="707334" y="1685949"/>
                  <a:pt x="705505" y="1674541"/>
                </a:cubicBezTo>
                <a:cubicBezTo>
                  <a:pt x="712608" y="1662163"/>
                  <a:pt x="716807" y="1647955"/>
                  <a:pt x="717451" y="1631379"/>
                </a:cubicBezTo>
                <a:cubicBezTo>
                  <a:pt x="710133" y="1628688"/>
                  <a:pt x="711101" y="1613727"/>
                  <a:pt x="701846" y="1614050"/>
                </a:cubicBezTo>
                <a:cubicBezTo>
                  <a:pt x="685485" y="1614481"/>
                  <a:pt x="695388" y="1632564"/>
                  <a:pt x="681287" y="1634392"/>
                </a:cubicBezTo>
                <a:cubicBezTo>
                  <a:pt x="670740" y="1636439"/>
                  <a:pt x="660298" y="1638483"/>
                  <a:pt x="649859" y="1640636"/>
                </a:cubicBezTo>
                <a:cubicBezTo>
                  <a:pt x="639095" y="1636977"/>
                  <a:pt x="625211" y="1620077"/>
                  <a:pt x="612186" y="1635793"/>
                </a:cubicBezTo>
                <a:cubicBezTo>
                  <a:pt x="608097" y="1626644"/>
                  <a:pt x="595289" y="1630411"/>
                  <a:pt x="595719" y="1614481"/>
                </a:cubicBezTo>
                <a:cubicBezTo>
                  <a:pt x="592382" y="1600811"/>
                  <a:pt x="607127" y="1599413"/>
                  <a:pt x="611540" y="1591018"/>
                </a:cubicBezTo>
                <a:cubicBezTo>
                  <a:pt x="609818" y="1576593"/>
                  <a:pt x="593888" y="1583375"/>
                  <a:pt x="591197" y="1570459"/>
                </a:cubicBezTo>
                <a:cubicBezTo>
                  <a:pt x="605190" y="1556466"/>
                  <a:pt x="610034" y="1526114"/>
                  <a:pt x="591413" y="1509215"/>
                </a:cubicBezTo>
                <a:cubicBezTo>
                  <a:pt x="579250" y="1510291"/>
                  <a:pt x="561706" y="1519656"/>
                  <a:pt x="558477" y="1507600"/>
                </a:cubicBezTo>
                <a:cubicBezTo>
                  <a:pt x="561598" y="1496084"/>
                  <a:pt x="583663" y="1497267"/>
                  <a:pt x="591521" y="1488872"/>
                </a:cubicBezTo>
                <a:cubicBezTo>
                  <a:pt x="591844" y="1469714"/>
                  <a:pt x="573223" y="1478863"/>
                  <a:pt x="573546" y="1459812"/>
                </a:cubicBezTo>
                <a:cubicBezTo>
                  <a:pt x="575052" y="1440868"/>
                  <a:pt x="602929" y="1439361"/>
                  <a:pt x="613693" y="1435594"/>
                </a:cubicBezTo>
                <a:cubicBezTo>
                  <a:pt x="625103" y="1409440"/>
                  <a:pt x="596041" y="1406102"/>
                  <a:pt x="591844" y="1386836"/>
                </a:cubicBezTo>
                <a:cubicBezTo>
                  <a:pt x="590121" y="1362940"/>
                  <a:pt x="605728" y="1350670"/>
                  <a:pt x="595181" y="1320856"/>
                </a:cubicBezTo>
                <a:cubicBezTo>
                  <a:pt x="575376" y="1311383"/>
                  <a:pt x="564182" y="1288996"/>
                  <a:pt x="530061" y="1300944"/>
                </a:cubicBezTo>
                <a:cubicBezTo>
                  <a:pt x="519944" y="1293947"/>
                  <a:pt x="506059" y="1292763"/>
                  <a:pt x="488408" y="1296854"/>
                </a:cubicBezTo>
                <a:cubicBezTo>
                  <a:pt x="481627" y="1288351"/>
                  <a:pt x="478720" y="1274035"/>
                  <a:pt x="470433" y="1267793"/>
                </a:cubicBezTo>
                <a:close/>
                <a:moveTo>
                  <a:pt x="1334518" y="1261118"/>
                </a:moveTo>
                <a:cubicBezTo>
                  <a:pt x="1335272" y="1265101"/>
                  <a:pt x="1336025" y="1268975"/>
                  <a:pt x="1336885" y="1272958"/>
                </a:cubicBezTo>
                <a:cubicBezTo>
                  <a:pt x="1318373" y="1286626"/>
                  <a:pt x="1329997" y="1320639"/>
                  <a:pt x="1312345" y="1334954"/>
                </a:cubicBezTo>
                <a:cubicBezTo>
                  <a:pt x="1271445" y="1344319"/>
                  <a:pt x="1245288" y="1319133"/>
                  <a:pt x="1248087" y="1278231"/>
                </a:cubicBezTo>
                <a:cubicBezTo>
                  <a:pt x="1267246" y="1259181"/>
                  <a:pt x="1307501" y="1261980"/>
                  <a:pt x="1334518" y="1261118"/>
                </a:cubicBezTo>
                <a:close/>
                <a:moveTo>
                  <a:pt x="1247360" y="1133452"/>
                </a:moveTo>
                <a:cubicBezTo>
                  <a:pt x="1249728" y="1133815"/>
                  <a:pt x="1251961" y="1135510"/>
                  <a:pt x="1257128" y="1137447"/>
                </a:cubicBezTo>
                <a:cubicBezTo>
                  <a:pt x="1254115" y="1143367"/>
                  <a:pt x="1256052" y="1152731"/>
                  <a:pt x="1253146" y="1158651"/>
                </a:cubicBezTo>
                <a:cubicBezTo>
                  <a:pt x="1246902" y="1152839"/>
                  <a:pt x="1237861" y="1151010"/>
                  <a:pt x="1236785" y="1137447"/>
                </a:cubicBezTo>
                <a:cubicBezTo>
                  <a:pt x="1242490" y="1134057"/>
                  <a:pt x="1244992" y="1133088"/>
                  <a:pt x="1247360" y="1133452"/>
                </a:cubicBezTo>
                <a:close/>
                <a:moveTo>
                  <a:pt x="783647" y="1116459"/>
                </a:moveTo>
                <a:cubicBezTo>
                  <a:pt x="765779" y="1124639"/>
                  <a:pt x="749634" y="1113662"/>
                  <a:pt x="740379" y="1124963"/>
                </a:cubicBezTo>
                <a:cubicBezTo>
                  <a:pt x="746405" y="1146059"/>
                  <a:pt x="765133" y="1148857"/>
                  <a:pt x="776327" y="1162634"/>
                </a:cubicBezTo>
                <a:cubicBezTo>
                  <a:pt x="779664" y="1179532"/>
                  <a:pt x="790643" y="1181686"/>
                  <a:pt x="797532" y="1187068"/>
                </a:cubicBezTo>
                <a:cubicBezTo>
                  <a:pt x="812062" y="1198584"/>
                  <a:pt x="821642" y="1216452"/>
                  <a:pt x="839832" y="1215483"/>
                </a:cubicBezTo>
                <a:cubicBezTo>
                  <a:pt x="858882" y="1224092"/>
                  <a:pt x="867387" y="1201275"/>
                  <a:pt x="890096" y="1201491"/>
                </a:cubicBezTo>
                <a:cubicBezTo>
                  <a:pt x="887298" y="1184807"/>
                  <a:pt x="910331" y="1185560"/>
                  <a:pt x="903551" y="1166185"/>
                </a:cubicBezTo>
                <a:cubicBezTo>
                  <a:pt x="891389" y="1165755"/>
                  <a:pt x="885145" y="1156500"/>
                  <a:pt x="876104" y="1151226"/>
                </a:cubicBezTo>
                <a:cubicBezTo>
                  <a:pt x="862973" y="1153809"/>
                  <a:pt x="849841" y="1156392"/>
                  <a:pt x="836819" y="1158975"/>
                </a:cubicBezTo>
                <a:cubicBezTo>
                  <a:pt x="824655" y="1136479"/>
                  <a:pt x="797316" y="1136587"/>
                  <a:pt x="783647" y="1116459"/>
                </a:cubicBezTo>
                <a:close/>
                <a:moveTo>
                  <a:pt x="564397" y="1102252"/>
                </a:moveTo>
                <a:cubicBezTo>
                  <a:pt x="550836" y="1095578"/>
                  <a:pt x="546207" y="1123993"/>
                  <a:pt x="532860" y="1128945"/>
                </a:cubicBezTo>
                <a:cubicBezTo>
                  <a:pt x="514562" y="1135941"/>
                  <a:pt x="504337" y="1130775"/>
                  <a:pt x="491959" y="1128731"/>
                </a:cubicBezTo>
                <a:cubicBezTo>
                  <a:pt x="495834" y="1148427"/>
                  <a:pt x="481411" y="1155746"/>
                  <a:pt x="475383" y="1168770"/>
                </a:cubicBezTo>
                <a:cubicBezTo>
                  <a:pt x="477752" y="1187282"/>
                  <a:pt x="482057" y="1202781"/>
                  <a:pt x="491745" y="1210424"/>
                </a:cubicBezTo>
                <a:cubicBezTo>
                  <a:pt x="503477" y="1208163"/>
                  <a:pt x="515316" y="1205794"/>
                  <a:pt x="527156" y="1203535"/>
                </a:cubicBezTo>
                <a:cubicBezTo>
                  <a:pt x="536089" y="1193632"/>
                  <a:pt x="543408" y="1182655"/>
                  <a:pt x="549222" y="1170599"/>
                </a:cubicBezTo>
                <a:cubicBezTo>
                  <a:pt x="546315" y="1157252"/>
                  <a:pt x="542655" y="1143476"/>
                  <a:pt x="550942" y="1137664"/>
                </a:cubicBezTo>
                <a:cubicBezTo>
                  <a:pt x="562890" y="1133250"/>
                  <a:pt x="567950" y="1143153"/>
                  <a:pt x="574514" y="1133034"/>
                </a:cubicBezTo>
                <a:cubicBezTo>
                  <a:pt x="571823" y="1121626"/>
                  <a:pt x="571609" y="1106772"/>
                  <a:pt x="564397" y="1102252"/>
                </a:cubicBezTo>
                <a:close/>
                <a:moveTo>
                  <a:pt x="679995" y="1087721"/>
                </a:moveTo>
                <a:cubicBezTo>
                  <a:pt x="682041" y="1098162"/>
                  <a:pt x="682902" y="1110433"/>
                  <a:pt x="689252" y="1114414"/>
                </a:cubicBezTo>
                <a:cubicBezTo>
                  <a:pt x="703137" y="1111185"/>
                  <a:pt x="721435" y="1111077"/>
                  <a:pt x="718421" y="1096440"/>
                </a:cubicBezTo>
                <a:cubicBezTo>
                  <a:pt x="702814" y="1097731"/>
                  <a:pt x="695926" y="1085891"/>
                  <a:pt x="679995" y="1087721"/>
                </a:cubicBezTo>
                <a:close/>
                <a:moveTo>
                  <a:pt x="1211061" y="1068992"/>
                </a:moveTo>
                <a:cubicBezTo>
                  <a:pt x="1227313" y="1061027"/>
                  <a:pt x="1235278" y="1101713"/>
                  <a:pt x="1217195" y="1100422"/>
                </a:cubicBezTo>
                <a:cubicBezTo>
                  <a:pt x="1212997" y="1091918"/>
                  <a:pt x="1204709" y="1078249"/>
                  <a:pt x="1211061" y="1068992"/>
                </a:cubicBezTo>
                <a:close/>
                <a:moveTo>
                  <a:pt x="767286" y="1033797"/>
                </a:moveTo>
                <a:cubicBezTo>
                  <a:pt x="761904" y="1034658"/>
                  <a:pt x="758999" y="1037349"/>
                  <a:pt x="756200" y="1040039"/>
                </a:cubicBezTo>
                <a:cubicBezTo>
                  <a:pt x="756846" y="1047682"/>
                  <a:pt x="762336" y="1047896"/>
                  <a:pt x="763304" y="1055000"/>
                </a:cubicBezTo>
                <a:cubicBezTo>
                  <a:pt x="775144" y="1053494"/>
                  <a:pt x="774498" y="1038209"/>
                  <a:pt x="767286" y="1033797"/>
                </a:cubicBezTo>
                <a:close/>
                <a:moveTo>
                  <a:pt x="1259494" y="900330"/>
                </a:moveTo>
                <a:cubicBezTo>
                  <a:pt x="1261109" y="908187"/>
                  <a:pt x="1262617" y="916044"/>
                  <a:pt x="1264124" y="923902"/>
                </a:cubicBezTo>
                <a:cubicBezTo>
                  <a:pt x="1256482" y="933589"/>
                  <a:pt x="1239906" y="939509"/>
                  <a:pt x="1225698" y="935526"/>
                </a:cubicBezTo>
                <a:cubicBezTo>
                  <a:pt x="1224729" y="921317"/>
                  <a:pt x="1231403" y="912062"/>
                  <a:pt x="1235170" y="900977"/>
                </a:cubicBezTo>
                <a:cubicBezTo>
                  <a:pt x="1246578" y="895809"/>
                  <a:pt x="1247978" y="905496"/>
                  <a:pt x="1259494" y="900330"/>
                </a:cubicBezTo>
                <a:close/>
                <a:moveTo>
                  <a:pt x="1048046" y="834699"/>
                </a:moveTo>
                <a:cubicBezTo>
                  <a:pt x="1051708" y="835648"/>
                  <a:pt x="1051708" y="843741"/>
                  <a:pt x="1057036" y="846083"/>
                </a:cubicBezTo>
                <a:cubicBezTo>
                  <a:pt x="1065970" y="850064"/>
                  <a:pt x="1069952" y="847697"/>
                  <a:pt x="1078993" y="854047"/>
                </a:cubicBezTo>
                <a:cubicBezTo>
                  <a:pt x="1081792" y="855984"/>
                  <a:pt x="1085129" y="863196"/>
                  <a:pt x="1093094" y="863519"/>
                </a:cubicBezTo>
                <a:cubicBezTo>
                  <a:pt x="1111500" y="897424"/>
                  <a:pt x="1079101" y="921534"/>
                  <a:pt x="1042613" y="918413"/>
                </a:cubicBezTo>
                <a:cubicBezTo>
                  <a:pt x="1034432" y="901729"/>
                  <a:pt x="1020117" y="894303"/>
                  <a:pt x="1010538" y="879772"/>
                </a:cubicBezTo>
                <a:cubicBezTo>
                  <a:pt x="1020117" y="868040"/>
                  <a:pt x="1019901" y="849742"/>
                  <a:pt x="1031097" y="838978"/>
                </a:cubicBezTo>
                <a:cubicBezTo>
                  <a:pt x="1035078" y="838224"/>
                  <a:pt x="1038953" y="837472"/>
                  <a:pt x="1042829" y="836610"/>
                </a:cubicBezTo>
                <a:cubicBezTo>
                  <a:pt x="1045197" y="834861"/>
                  <a:pt x="1046825" y="834383"/>
                  <a:pt x="1048046" y="834699"/>
                </a:cubicBezTo>
                <a:close/>
                <a:moveTo>
                  <a:pt x="1147945" y="810993"/>
                </a:moveTo>
                <a:cubicBezTo>
                  <a:pt x="1155518" y="809599"/>
                  <a:pt x="1162995" y="809885"/>
                  <a:pt x="1169931" y="811493"/>
                </a:cubicBezTo>
                <a:cubicBezTo>
                  <a:pt x="1183802" y="814708"/>
                  <a:pt x="1195507" y="823211"/>
                  <a:pt x="1201480" y="834135"/>
                </a:cubicBezTo>
                <a:cubicBezTo>
                  <a:pt x="1206970" y="834459"/>
                  <a:pt x="1209122" y="839841"/>
                  <a:pt x="1214826" y="839625"/>
                </a:cubicBezTo>
                <a:cubicBezTo>
                  <a:pt x="1217303" y="856093"/>
                  <a:pt x="1196744" y="857061"/>
                  <a:pt x="1196636" y="871808"/>
                </a:cubicBezTo>
                <a:cubicBezTo>
                  <a:pt x="1173388" y="872130"/>
                  <a:pt x="1176294" y="889998"/>
                  <a:pt x="1160473" y="895272"/>
                </a:cubicBezTo>
                <a:cubicBezTo>
                  <a:pt x="1153906" y="886447"/>
                  <a:pt x="1144005" y="882572"/>
                  <a:pt x="1133025" y="880311"/>
                </a:cubicBezTo>
                <a:cubicBezTo>
                  <a:pt x="1131088" y="860828"/>
                  <a:pt x="1119895" y="834998"/>
                  <a:pt x="1125383" y="820575"/>
                </a:cubicBezTo>
                <a:cubicBezTo>
                  <a:pt x="1132702" y="815462"/>
                  <a:pt x="1140371" y="812388"/>
                  <a:pt x="1147945" y="810993"/>
                </a:cubicBezTo>
                <a:close/>
                <a:moveTo>
                  <a:pt x="563322" y="722734"/>
                </a:moveTo>
                <a:cubicBezTo>
                  <a:pt x="565151" y="722949"/>
                  <a:pt x="571717" y="729085"/>
                  <a:pt x="572793" y="729085"/>
                </a:cubicBezTo>
                <a:cubicBezTo>
                  <a:pt x="598303" y="729085"/>
                  <a:pt x="595935" y="720690"/>
                  <a:pt x="610465" y="733928"/>
                </a:cubicBezTo>
                <a:cubicBezTo>
                  <a:pt x="614125" y="737373"/>
                  <a:pt x="617570" y="739956"/>
                  <a:pt x="620583" y="744262"/>
                </a:cubicBezTo>
                <a:cubicBezTo>
                  <a:pt x="628655" y="751042"/>
                  <a:pt x="635544" y="786023"/>
                  <a:pt x="630592" y="795387"/>
                </a:cubicBezTo>
                <a:cubicBezTo>
                  <a:pt x="636512" y="807765"/>
                  <a:pt x="617031" y="807227"/>
                  <a:pt x="613264" y="810994"/>
                </a:cubicBezTo>
                <a:cubicBezTo>
                  <a:pt x="606160" y="817990"/>
                  <a:pt x="609497" y="826923"/>
                  <a:pt x="600670" y="829830"/>
                </a:cubicBezTo>
                <a:cubicBezTo>
                  <a:pt x="582481" y="833167"/>
                  <a:pt x="562568" y="839087"/>
                  <a:pt x="548791" y="835858"/>
                </a:cubicBezTo>
                <a:cubicBezTo>
                  <a:pt x="548899" y="828970"/>
                  <a:pt x="544270" y="829076"/>
                  <a:pt x="539428" y="829508"/>
                </a:cubicBezTo>
                <a:cubicBezTo>
                  <a:pt x="520484" y="806688"/>
                  <a:pt x="513810" y="771815"/>
                  <a:pt x="522421" y="743077"/>
                </a:cubicBezTo>
                <a:cubicBezTo>
                  <a:pt x="534476" y="741032"/>
                  <a:pt x="541473" y="720582"/>
                  <a:pt x="563322" y="722734"/>
                </a:cubicBezTo>
                <a:close/>
                <a:moveTo>
                  <a:pt x="420384" y="722518"/>
                </a:moveTo>
                <a:cubicBezTo>
                  <a:pt x="429749" y="730375"/>
                  <a:pt x="429103" y="753516"/>
                  <a:pt x="433516" y="768801"/>
                </a:cubicBezTo>
                <a:cubicBezTo>
                  <a:pt x="419524" y="775366"/>
                  <a:pt x="415971" y="788820"/>
                  <a:pt x="401978" y="795386"/>
                </a:cubicBezTo>
                <a:cubicBezTo>
                  <a:pt x="398105" y="818420"/>
                  <a:pt x="411559" y="831766"/>
                  <a:pt x="414356" y="858245"/>
                </a:cubicBezTo>
                <a:cubicBezTo>
                  <a:pt x="415865" y="870623"/>
                  <a:pt x="406392" y="875681"/>
                  <a:pt x="403270" y="884938"/>
                </a:cubicBezTo>
                <a:cubicBezTo>
                  <a:pt x="406930" y="898714"/>
                  <a:pt x="401656" y="906571"/>
                  <a:pt x="387449" y="908510"/>
                </a:cubicBezTo>
                <a:cubicBezTo>
                  <a:pt x="349347" y="902159"/>
                  <a:pt x="379053" y="862764"/>
                  <a:pt x="378300" y="840915"/>
                </a:cubicBezTo>
                <a:cubicBezTo>
                  <a:pt x="388202" y="839623"/>
                  <a:pt x="389278" y="832304"/>
                  <a:pt x="396382" y="829183"/>
                </a:cubicBezTo>
                <a:cubicBezTo>
                  <a:pt x="394338" y="818636"/>
                  <a:pt x="392293" y="808194"/>
                  <a:pt x="390246" y="797755"/>
                </a:cubicBezTo>
                <a:cubicBezTo>
                  <a:pt x="384327" y="785807"/>
                  <a:pt x="402194" y="789896"/>
                  <a:pt x="398965" y="779779"/>
                </a:cubicBezTo>
                <a:cubicBezTo>
                  <a:pt x="389602" y="749641"/>
                  <a:pt x="398319" y="731559"/>
                  <a:pt x="420384" y="722518"/>
                </a:cubicBezTo>
                <a:close/>
                <a:moveTo>
                  <a:pt x="423721" y="635981"/>
                </a:moveTo>
                <a:cubicBezTo>
                  <a:pt x="433300" y="644914"/>
                  <a:pt x="434915" y="671285"/>
                  <a:pt x="433086" y="683125"/>
                </a:cubicBezTo>
                <a:cubicBezTo>
                  <a:pt x="421676" y="684955"/>
                  <a:pt x="407792" y="690337"/>
                  <a:pt x="400795" y="685385"/>
                </a:cubicBezTo>
                <a:cubicBezTo>
                  <a:pt x="410052" y="671393"/>
                  <a:pt x="403594" y="631568"/>
                  <a:pt x="423721" y="635981"/>
                </a:cubicBezTo>
                <a:close/>
                <a:moveTo>
                  <a:pt x="642864" y="629632"/>
                </a:moveTo>
                <a:cubicBezTo>
                  <a:pt x="648999" y="627263"/>
                  <a:pt x="650398" y="631999"/>
                  <a:pt x="655457" y="631246"/>
                </a:cubicBezTo>
                <a:cubicBezTo>
                  <a:pt x="668480" y="659229"/>
                  <a:pt x="645124" y="662890"/>
                  <a:pt x="640388" y="679142"/>
                </a:cubicBezTo>
                <a:cubicBezTo>
                  <a:pt x="585818" y="689367"/>
                  <a:pt x="544271" y="680004"/>
                  <a:pt x="491100" y="688077"/>
                </a:cubicBezTo>
                <a:cubicBezTo>
                  <a:pt x="481737" y="659445"/>
                  <a:pt x="516502" y="652019"/>
                  <a:pt x="547824" y="644269"/>
                </a:cubicBezTo>
                <a:cubicBezTo>
                  <a:pt x="579683" y="636412"/>
                  <a:pt x="624135" y="627693"/>
                  <a:pt x="642864" y="629632"/>
                </a:cubicBezTo>
                <a:close/>
                <a:moveTo>
                  <a:pt x="417802" y="563652"/>
                </a:moveTo>
                <a:cubicBezTo>
                  <a:pt x="433517" y="558916"/>
                  <a:pt x="433193" y="577966"/>
                  <a:pt x="445249" y="578613"/>
                </a:cubicBezTo>
                <a:cubicBezTo>
                  <a:pt x="449016" y="597233"/>
                  <a:pt x="434269" y="603261"/>
                  <a:pt x="432441" y="617898"/>
                </a:cubicBezTo>
                <a:cubicBezTo>
                  <a:pt x="421891" y="620051"/>
                  <a:pt x="423184" y="606382"/>
                  <a:pt x="416079" y="596587"/>
                </a:cubicBezTo>
                <a:cubicBezTo>
                  <a:pt x="415757" y="596157"/>
                  <a:pt x="407362" y="594004"/>
                  <a:pt x="407468" y="594220"/>
                </a:cubicBezTo>
                <a:cubicBezTo>
                  <a:pt x="406392" y="589376"/>
                  <a:pt x="416295" y="572155"/>
                  <a:pt x="417802" y="563652"/>
                </a:cubicBezTo>
                <a:close/>
                <a:moveTo>
                  <a:pt x="500220" y="512598"/>
                </a:moveTo>
                <a:cubicBezTo>
                  <a:pt x="504681" y="513172"/>
                  <a:pt x="508374" y="514517"/>
                  <a:pt x="510581" y="516831"/>
                </a:cubicBezTo>
                <a:cubicBezTo>
                  <a:pt x="510581" y="538467"/>
                  <a:pt x="498094" y="551705"/>
                  <a:pt x="468819" y="553642"/>
                </a:cubicBezTo>
                <a:cubicBezTo>
                  <a:pt x="461608" y="549122"/>
                  <a:pt x="461393" y="534161"/>
                  <a:pt x="458702" y="522967"/>
                </a:cubicBezTo>
                <a:cubicBezTo>
                  <a:pt x="466533" y="516106"/>
                  <a:pt x="486835" y="510878"/>
                  <a:pt x="500220" y="512598"/>
                </a:cubicBezTo>
                <a:close/>
                <a:moveTo>
                  <a:pt x="156035" y="456342"/>
                </a:moveTo>
                <a:cubicBezTo>
                  <a:pt x="174870" y="453651"/>
                  <a:pt x="179929" y="471517"/>
                  <a:pt x="202317" y="463553"/>
                </a:cubicBezTo>
                <a:cubicBezTo>
                  <a:pt x="249568" y="493798"/>
                  <a:pt x="326742" y="525443"/>
                  <a:pt x="313396" y="613164"/>
                </a:cubicBezTo>
                <a:cubicBezTo>
                  <a:pt x="317809" y="635444"/>
                  <a:pt x="322114" y="657725"/>
                  <a:pt x="326526" y="680004"/>
                </a:cubicBezTo>
                <a:cubicBezTo>
                  <a:pt x="314148" y="697118"/>
                  <a:pt x="281643" y="695934"/>
                  <a:pt x="266790" y="687647"/>
                </a:cubicBezTo>
                <a:cubicBezTo>
                  <a:pt x="241066" y="698840"/>
                  <a:pt x="239451" y="726179"/>
                  <a:pt x="234392" y="751150"/>
                </a:cubicBezTo>
                <a:cubicBezTo>
                  <a:pt x="240203" y="767941"/>
                  <a:pt x="266682" y="753841"/>
                  <a:pt x="280675" y="758362"/>
                </a:cubicBezTo>
                <a:cubicBezTo>
                  <a:pt x="288531" y="753411"/>
                  <a:pt x="283688" y="739848"/>
                  <a:pt x="287885" y="732530"/>
                </a:cubicBezTo>
                <a:cubicBezTo>
                  <a:pt x="300155" y="727686"/>
                  <a:pt x="306721" y="731561"/>
                  <a:pt x="316193" y="731023"/>
                </a:cubicBezTo>
                <a:cubicBezTo>
                  <a:pt x="317701" y="737159"/>
                  <a:pt x="317269" y="746414"/>
                  <a:pt x="323191" y="745984"/>
                </a:cubicBezTo>
                <a:cubicBezTo>
                  <a:pt x="326634" y="759653"/>
                  <a:pt x="312427" y="761483"/>
                  <a:pt x="312103" y="772677"/>
                </a:cubicBezTo>
                <a:cubicBezTo>
                  <a:pt x="320606" y="809165"/>
                  <a:pt x="314364" y="835536"/>
                  <a:pt x="276477" y="840917"/>
                </a:cubicBezTo>
                <a:cubicBezTo>
                  <a:pt x="272064" y="847052"/>
                  <a:pt x="275939" y="858784"/>
                  <a:pt x="277984" y="869225"/>
                </a:cubicBezTo>
                <a:cubicBezTo>
                  <a:pt x="282935" y="877082"/>
                  <a:pt x="296496" y="872132"/>
                  <a:pt x="303816" y="876329"/>
                </a:cubicBezTo>
                <a:cubicBezTo>
                  <a:pt x="308874" y="880741"/>
                  <a:pt x="310489" y="889998"/>
                  <a:pt x="315548" y="894411"/>
                </a:cubicBezTo>
                <a:cubicBezTo>
                  <a:pt x="336643" y="913678"/>
                  <a:pt x="365059" y="922288"/>
                  <a:pt x="392398" y="932298"/>
                </a:cubicBezTo>
                <a:cubicBezTo>
                  <a:pt x="394443" y="944568"/>
                  <a:pt x="400901" y="950166"/>
                  <a:pt x="405638" y="958238"/>
                </a:cubicBezTo>
                <a:cubicBezTo>
                  <a:pt x="417692" y="950488"/>
                  <a:pt x="415647" y="933160"/>
                  <a:pt x="422966" y="922180"/>
                </a:cubicBezTo>
                <a:cubicBezTo>
                  <a:pt x="445892" y="913786"/>
                  <a:pt x="469357" y="905605"/>
                  <a:pt x="481949" y="890214"/>
                </a:cubicBezTo>
                <a:cubicBezTo>
                  <a:pt x="504229" y="885800"/>
                  <a:pt x="526510" y="881495"/>
                  <a:pt x="548790" y="877082"/>
                </a:cubicBezTo>
                <a:cubicBezTo>
                  <a:pt x="560737" y="872776"/>
                  <a:pt x="561814" y="884832"/>
                  <a:pt x="567626" y="889676"/>
                </a:cubicBezTo>
                <a:cubicBezTo>
                  <a:pt x="580758" y="885370"/>
                  <a:pt x="589907" y="886877"/>
                  <a:pt x="599808" y="887415"/>
                </a:cubicBezTo>
                <a:cubicBezTo>
                  <a:pt x="607989" y="919274"/>
                  <a:pt x="608849" y="962005"/>
                  <a:pt x="626287" y="980196"/>
                </a:cubicBezTo>
                <a:cubicBezTo>
                  <a:pt x="636727" y="961143"/>
                  <a:pt x="636619" y="934881"/>
                  <a:pt x="660190" y="924549"/>
                </a:cubicBezTo>
                <a:cubicBezTo>
                  <a:pt x="651903" y="901946"/>
                  <a:pt x="664066" y="893013"/>
                  <a:pt x="672138" y="881387"/>
                </a:cubicBezTo>
                <a:cubicBezTo>
                  <a:pt x="666434" y="866104"/>
                  <a:pt x="653088" y="862336"/>
                  <a:pt x="648674" y="845223"/>
                </a:cubicBezTo>
                <a:cubicBezTo>
                  <a:pt x="654056" y="836720"/>
                  <a:pt x="664388" y="843392"/>
                  <a:pt x="666756" y="853942"/>
                </a:cubicBezTo>
                <a:cubicBezTo>
                  <a:pt x="680533" y="850281"/>
                  <a:pt x="690866" y="852003"/>
                  <a:pt x="696570" y="860292"/>
                </a:cubicBezTo>
                <a:cubicBezTo>
                  <a:pt x="706904" y="888813"/>
                  <a:pt x="670309" y="885908"/>
                  <a:pt x="683118" y="916046"/>
                </a:cubicBezTo>
                <a:cubicBezTo>
                  <a:pt x="676336" y="920674"/>
                  <a:pt x="669986" y="925409"/>
                  <a:pt x="661052" y="928531"/>
                </a:cubicBezTo>
                <a:cubicBezTo>
                  <a:pt x="668371" y="944892"/>
                  <a:pt x="656423" y="948227"/>
                  <a:pt x="654702" y="958345"/>
                </a:cubicBezTo>
                <a:cubicBezTo>
                  <a:pt x="672568" y="962220"/>
                  <a:pt x="700662" y="950812"/>
                  <a:pt x="715945" y="958560"/>
                </a:cubicBezTo>
                <a:cubicBezTo>
                  <a:pt x="750926" y="939940"/>
                  <a:pt x="743608" y="892905"/>
                  <a:pt x="772023" y="869979"/>
                </a:cubicBezTo>
                <a:cubicBezTo>
                  <a:pt x="794303" y="865566"/>
                  <a:pt x="816582" y="861152"/>
                  <a:pt x="838863" y="856847"/>
                </a:cubicBezTo>
                <a:cubicBezTo>
                  <a:pt x="845321" y="865996"/>
                  <a:pt x="852318" y="874176"/>
                  <a:pt x="859959" y="881279"/>
                </a:cubicBezTo>
                <a:cubicBezTo>
                  <a:pt x="873951" y="882463"/>
                  <a:pt x="886115" y="886446"/>
                  <a:pt x="892141" y="899469"/>
                </a:cubicBezTo>
                <a:cubicBezTo>
                  <a:pt x="911085" y="901730"/>
                  <a:pt x="926584" y="909050"/>
                  <a:pt x="943914" y="913786"/>
                </a:cubicBezTo>
                <a:cubicBezTo>
                  <a:pt x="949188" y="939724"/>
                  <a:pt x="949618" y="972983"/>
                  <a:pt x="981478" y="959423"/>
                </a:cubicBezTo>
                <a:cubicBezTo>
                  <a:pt x="975773" y="977181"/>
                  <a:pt x="970715" y="995479"/>
                  <a:pt x="963288" y="1011946"/>
                </a:cubicBezTo>
                <a:cubicBezTo>
                  <a:pt x="967378" y="1039393"/>
                  <a:pt x="977279" y="1050373"/>
                  <a:pt x="975665" y="1074913"/>
                </a:cubicBezTo>
                <a:cubicBezTo>
                  <a:pt x="986644" y="1072868"/>
                  <a:pt x="985890" y="1079972"/>
                  <a:pt x="991380" y="1071792"/>
                </a:cubicBezTo>
                <a:cubicBezTo>
                  <a:pt x="994393" y="1067378"/>
                  <a:pt x="989551" y="1060060"/>
                  <a:pt x="992242" y="1055216"/>
                </a:cubicBezTo>
                <a:cubicBezTo>
                  <a:pt x="997408" y="1046282"/>
                  <a:pt x="1011184" y="1038747"/>
                  <a:pt x="1007309" y="1027769"/>
                </a:cubicBezTo>
                <a:cubicBezTo>
                  <a:pt x="1016888" y="1025294"/>
                  <a:pt x="1020656" y="1031537"/>
                  <a:pt x="1028406" y="1031751"/>
                </a:cubicBezTo>
                <a:cubicBezTo>
                  <a:pt x="1041106" y="1031214"/>
                  <a:pt x="1037555" y="1019697"/>
                  <a:pt x="1041106" y="1012916"/>
                </a:cubicBezTo>
                <a:cubicBezTo>
                  <a:pt x="1065217" y="1013239"/>
                  <a:pt x="1067477" y="998816"/>
                  <a:pt x="1077272" y="989452"/>
                </a:cubicBezTo>
                <a:cubicBezTo>
                  <a:pt x="1090619" y="986546"/>
                  <a:pt x="1104503" y="982778"/>
                  <a:pt x="1110207" y="991173"/>
                </a:cubicBezTo>
                <a:cubicBezTo>
                  <a:pt x="1117850" y="986330"/>
                  <a:pt x="1122371" y="972015"/>
                  <a:pt x="1132273" y="978689"/>
                </a:cubicBezTo>
                <a:cubicBezTo>
                  <a:pt x="1141314" y="984501"/>
                  <a:pt x="1136256" y="992896"/>
                  <a:pt x="1136900" y="1002261"/>
                </a:cubicBezTo>
                <a:cubicBezTo>
                  <a:pt x="1154984" y="1006672"/>
                  <a:pt x="1159828" y="1012808"/>
                  <a:pt x="1172204" y="1036164"/>
                </a:cubicBezTo>
                <a:cubicBezTo>
                  <a:pt x="1177479" y="1046282"/>
                  <a:pt x="1185444" y="1059092"/>
                  <a:pt x="1185444" y="1062105"/>
                </a:cubicBezTo>
                <a:cubicBezTo>
                  <a:pt x="1185336" y="1071900"/>
                  <a:pt x="1183614" y="1065764"/>
                  <a:pt x="1179094" y="1071468"/>
                </a:cubicBezTo>
                <a:cubicBezTo>
                  <a:pt x="1163487" y="1091704"/>
                  <a:pt x="1198144" y="1088367"/>
                  <a:pt x="1203310" y="1111617"/>
                </a:cubicBezTo>
                <a:cubicBezTo>
                  <a:pt x="1203742" y="1130129"/>
                  <a:pt x="1186197" y="1136479"/>
                  <a:pt x="1182753" y="1152409"/>
                </a:cubicBezTo>
                <a:cubicBezTo>
                  <a:pt x="1190502" y="1171567"/>
                  <a:pt x="1205463" y="1182547"/>
                  <a:pt x="1201373" y="1205902"/>
                </a:cubicBezTo>
                <a:cubicBezTo>
                  <a:pt x="1213536" y="1216558"/>
                  <a:pt x="1230005" y="1220865"/>
                  <a:pt x="1239798" y="1235072"/>
                </a:cubicBezTo>
                <a:cubicBezTo>
                  <a:pt x="1228066" y="1245404"/>
                  <a:pt x="1214398" y="1254338"/>
                  <a:pt x="1209768" y="1269515"/>
                </a:cubicBezTo>
                <a:cubicBezTo>
                  <a:pt x="1221932" y="1317411"/>
                  <a:pt x="1224408" y="1379840"/>
                  <a:pt x="1246256" y="1413421"/>
                </a:cubicBezTo>
                <a:cubicBezTo>
                  <a:pt x="1261649" y="1417512"/>
                  <a:pt x="1315035" y="1398568"/>
                  <a:pt x="1327952" y="1413635"/>
                </a:cubicBezTo>
                <a:cubicBezTo>
                  <a:pt x="1330856" y="1417080"/>
                  <a:pt x="1333225" y="1423216"/>
                  <a:pt x="1338177" y="1423861"/>
                </a:cubicBezTo>
                <a:cubicBezTo>
                  <a:pt x="1341620" y="1435594"/>
                  <a:pt x="1328597" y="1441620"/>
                  <a:pt x="1338929" y="1448187"/>
                </a:cubicBezTo>
                <a:cubicBezTo>
                  <a:pt x="1350231" y="1456475"/>
                  <a:pt x="1356367" y="1442913"/>
                  <a:pt x="1366484" y="1442805"/>
                </a:cubicBezTo>
                <a:cubicBezTo>
                  <a:pt x="1384028" y="1442697"/>
                  <a:pt x="1392532" y="1458412"/>
                  <a:pt x="1407277" y="1463363"/>
                </a:cubicBezTo>
                <a:cubicBezTo>
                  <a:pt x="1411367" y="1480907"/>
                  <a:pt x="1419979" y="1491885"/>
                  <a:pt x="1430741" y="1499528"/>
                </a:cubicBezTo>
                <a:cubicBezTo>
                  <a:pt x="1432894" y="1518472"/>
                  <a:pt x="1438490" y="1532140"/>
                  <a:pt x="1443980" y="1545919"/>
                </a:cubicBezTo>
                <a:cubicBezTo>
                  <a:pt x="1448931" y="1555498"/>
                  <a:pt x="1459157" y="1557113"/>
                  <a:pt x="1473794" y="1552269"/>
                </a:cubicBezTo>
                <a:cubicBezTo>
                  <a:pt x="1483806" y="1572934"/>
                  <a:pt x="1507485" y="1573258"/>
                  <a:pt x="1508991" y="1606623"/>
                </a:cubicBezTo>
                <a:cubicBezTo>
                  <a:pt x="1511790" y="1623199"/>
                  <a:pt x="1497473" y="1628474"/>
                  <a:pt x="1500164" y="1645048"/>
                </a:cubicBezTo>
                <a:cubicBezTo>
                  <a:pt x="1527073" y="1663024"/>
                  <a:pt x="1578630" y="1664208"/>
                  <a:pt x="1618777" y="1646234"/>
                </a:cubicBezTo>
                <a:cubicBezTo>
                  <a:pt x="1622867" y="1634178"/>
                  <a:pt x="1618777" y="1616634"/>
                  <a:pt x="1622867" y="1604578"/>
                </a:cubicBezTo>
                <a:cubicBezTo>
                  <a:pt x="1649560" y="1610498"/>
                  <a:pt x="1669580" y="1626320"/>
                  <a:pt x="1684757" y="1649569"/>
                </a:cubicBezTo>
                <a:cubicBezTo>
                  <a:pt x="1700903" y="1647847"/>
                  <a:pt x="1686372" y="1625675"/>
                  <a:pt x="1704454" y="1625351"/>
                </a:cubicBezTo>
                <a:cubicBezTo>
                  <a:pt x="1708435" y="1639022"/>
                  <a:pt x="1716078" y="1644403"/>
                  <a:pt x="1696489" y="1647309"/>
                </a:cubicBezTo>
                <a:cubicBezTo>
                  <a:pt x="1701977" y="1664854"/>
                  <a:pt x="1700148" y="1680029"/>
                  <a:pt x="1705100" y="1690579"/>
                </a:cubicBezTo>
                <a:cubicBezTo>
                  <a:pt x="1710158" y="1701448"/>
                  <a:pt x="1720167" y="1707692"/>
                  <a:pt x="1730070" y="1714257"/>
                </a:cubicBezTo>
                <a:cubicBezTo>
                  <a:pt x="1732869" y="1716087"/>
                  <a:pt x="1743633" y="1716087"/>
                  <a:pt x="1747400" y="1718992"/>
                </a:cubicBezTo>
                <a:cubicBezTo>
                  <a:pt x="1751381" y="1722115"/>
                  <a:pt x="1750198" y="1731370"/>
                  <a:pt x="1757517" y="1729218"/>
                </a:cubicBezTo>
                <a:cubicBezTo>
                  <a:pt x="1779151" y="1727819"/>
                  <a:pt x="1783134" y="1714581"/>
                  <a:pt x="1784318" y="1699404"/>
                </a:cubicBezTo>
                <a:cubicBezTo>
                  <a:pt x="1795188" y="1700158"/>
                  <a:pt x="1795727" y="1716301"/>
                  <a:pt x="1804661" y="1719854"/>
                </a:cubicBezTo>
                <a:cubicBezTo>
                  <a:pt x="1817791" y="1717272"/>
                  <a:pt x="1830817" y="1714689"/>
                  <a:pt x="1843946" y="1712106"/>
                </a:cubicBezTo>
                <a:cubicBezTo>
                  <a:pt x="1850942" y="1718562"/>
                  <a:pt x="1857509" y="1725882"/>
                  <a:pt x="1861168" y="1737290"/>
                </a:cubicBezTo>
                <a:cubicBezTo>
                  <a:pt x="1888077" y="1737829"/>
                  <a:pt x="1911864" y="1743104"/>
                  <a:pt x="1917568" y="1775179"/>
                </a:cubicBezTo>
                <a:cubicBezTo>
                  <a:pt x="1920259" y="1788095"/>
                  <a:pt x="1936189" y="1781205"/>
                  <a:pt x="1937911" y="1795629"/>
                </a:cubicBezTo>
                <a:cubicBezTo>
                  <a:pt x="1942001" y="1803162"/>
                  <a:pt x="1958038" y="1792831"/>
                  <a:pt x="1956747" y="1808222"/>
                </a:cubicBezTo>
                <a:cubicBezTo>
                  <a:pt x="1948997" y="1818339"/>
                  <a:pt x="1936728" y="1804239"/>
                  <a:pt x="1920582" y="1811235"/>
                </a:cubicBezTo>
                <a:cubicBezTo>
                  <a:pt x="1883879" y="1832008"/>
                  <a:pt x="1845562" y="1851814"/>
                  <a:pt x="1848037" y="1898958"/>
                </a:cubicBezTo>
                <a:cubicBezTo>
                  <a:pt x="1841041" y="1904446"/>
                  <a:pt x="1832538" y="1909075"/>
                  <a:pt x="1831462" y="1918546"/>
                </a:cubicBezTo>
                <a:cubicBezTo>
                  <a:pt x="1824466" y="1920483"/>
                  <a:pt x="1822205" y="1915425"/>
                  <a:pt x="1814993" y="1917686"/>
                </a:cubicBezTo>
                <a:cubicBezTo>
                  <a:pt x="1807244" y="1920377"/>
                  <a:pt x="1809181" y="1929740"/>
                  <a:pt x="1806275" y="1935768"/>
                </a:cubicBezTo>
                <a:cubicBezTo>
                  <a:pt x="1807028" y="1953204"/>
                  <a:pt x="1825218" y="1944917"/>
                  <a:pt x="1827372" y="1960200"/>
                </a:cubicBezTo>
                <a:cubicBezTo>
                  <a:pt x="1820268" y="1971394"/>
                  <a:pt x="1817470" y="1985387"/>
                  <a:pt x="1800570" y="1990016"/>
                </a:cubicBezTo>
                <a:cubicBezTo>
                  <a:pt x="1808966" y="2012618"/>
                  <a:pt x="1796804" y="2021553"/>
                  <a:pt x="1788625" y="2033177"/>
                </a:cubicBezTo>
                <a:cubicBezTo>
                  <a:pt x="1792391" y="2036083"/>
                  <a:pt x="1794650" y="2041249"/>
                  <a:pt x="1795620" y="2048138"/>
                </a:cubicBezTo>
                <a:cubicBezTo>
                  <a:pt x="1804876" y="2054704"/>
                  <a:pt x="1817683" y="2055994"/>
                  <a:pt x="1833291" y="2052981"/>
                </a:cubicBezTo>
                <a:cubicBezTo>
                  <a:pt x="1849222" y="2056318"/>
                  <a:pt x="1861598" y="2065037"/>
                  <a:pt x="1880434" y="2064175"/>
                </a:cubicBezTo>
                <a:cubicBezTo>
                  <a:pt x="1886248" y="2070741"/>
                  <a:pt x="1889153" y="2081719"/>
                  <a:pt x="1893674" y="2090115"/>
                </a:cubicBezTo>
                <a:cubicBezTo>
                  <a:pt x="1910142" y="2086024"/>
                  <a:pt x="1920367" y="2091192"/>
                  <a:pt x="1934574" y="2090330"/>
                </a:cubicBezTo>
                <a:cubicBezTo>
                  <a:pt x="1938449" y="2104322"/>
                  <a:pt x="1919183" y="2102708"/>
                  <a:pt x="1914123" y="2110672"/>
                </a:cubicBezTo>
                <a:cubicBezTo>
                  <a:pt x="1906589" y="2115840"/>
                  <a:pt x="1904868" y="2124881"/>
                  <a:pt x="1892920" y="2127142"/>
                </a:cubicBezTo>
                <a:cubicBezTo>
                  <a:pt x="1881403" y="2136505"/>
                  <a:pt x="1878389" y="2151574"/>
                  <a:pt x="1866874" y="2160831"/>
                </a:cubicBezTo>
                <a:cubicBezTo>
                  <a:pt x="1873546" y="2178913"/>
                  <a:pt x="1861168" y="2184295"/>
                  <a:pt x="1857294" y="2195380"/>
                </a:cubicBezTo>
                <a:cubicBezTo>
                  <a:pt x="1863860" y="2212280"/>
                  <a:pt x="1856648" y="2220029"/>
                  <a:pt x="1861060" y="2235528"/>
                </a:cubicBezTo>
                <a:cubicBezTo>
                  <a:pt x="1852987" y="2242632"/>
                  <a:pt x="1840073" y="2246399"/>
                  <a:pt x="1831892" y="2253503"/>
                </a:cubicBezTo>
                <a:cubicBezTo>
                  <a:pt x="1837812" y="2268787"/>
                  <a:pt x="1832646" y="2276643"/>
                  <a:pt x="1835013" y="2289668"/>
                </a:cubicBezTo>
                <a:cubicBezTo>
                  <a:pt x="1817470" y="2301830"/>
                  <a:pt x="1818115" y="2326156"/>
                  <a:pt x="1785395" y="2327986"/>
                </a:cubicBezTo>
                <a:cubicBezTo>
                  <a:pt x="1773447" y="2331321"/>
                  <a:pt x="1782596" y="2348759"/>
                  <a:pt x="1764836" y="2348329"/>
                </a:cubicBezTo>
                <a:cubicBezTo>
                  <a:pt x="1763868" y="2332936"/>
                  <a:pt x="1758808" y="2323465"/>
                  <a:pt x="1750843" y="2318405"/>
                </a:cubicBezTo>
                <a:cubicBezTo>
                  <a:pt x="1735236" y="2319375"/>
                  <a:pt x="1739758" y="2344130"/>
                  <a:pt x="1725657" y="2335627"/>
                </a:cubicBezTo>
                <a:cubicBezTo>
                  <a:pt x="1724258" y="2325833"/>
                  <a:pt x="1722536" y="2316576"/>
                  <a:pt x="1717046" y="2312809"/>
                </a:cubicBezTo>
                <a:cubicBezTo>
                  <a:pt x="1697565" y="2302906"/>
                  <a:pt x="1683895" y="2284286"/>
                  <a:pt x="1664521" y="2274168"/>
                </a:cubicBezTo>
                <a:cubicBezTo>
                  <a:pt x="1673994" y="2263513"/>
                  <a:pt x="1674532" y="2246721"/>
                  <a:pt x="1681204" y="2234129"/>
                </a:cubicBezTo>
                <a:cubicBezTo>
                  <a:pt x="1672055" y="2230684"/>
                  <a:pt x="1667105" y="2215293"/>
                  <a:pt x="1656126" y="2210449"/>
                </a:cubicBezTo>
                <a:cubicBezTo>
                  <a:pt x="1651820" y="2208513"/>
                  <a:pt x="1647407" y="2211095"/>
                  <a:pt x="1643640" y="2208835"/>
                </a:cubicBezTo>
                <a:cubicBezTo>
                  <a:pt x="1640627" y="2207004"/>
                  <a:pt x="1640519" y="2199578"/>
                  <a:pt x="1637398" y="2197749"/>
                </a:cubicBezTo>
                <a:cubicBezTo>
                  <a:pt x="1633846" y="2195704"/>
                  <a:pt x="1627926" y="2198825"/>
                  <a:pt x="1624805" y="2196134"/>
                </a:cubicBezTo>
                <a:cubicBezTo>
                  <a:pt x="1622437" y="2194090"/>
                  <a:pt x="1624373" y="2186878"/>
                  <a:pt x="1622437" y="2184295"/>
                </a:cubicBezTo>
                <a:cubicBezTo>
                  <a:pt x="1619962" y="2180850"/>
                  <a:pt x="1606830" y="2176544"/>
                  <a:pt x="1602846" y="2167719"/>
                </a:cubicBezTo>
                <a:cubicBezTo>
                  <a:pt x="1600157" y="2161477"/>
                  <a:pt x="1600371" y="2149313"/>
                  <a:pt x="1597466" y="2140164"/>
                </a:cubicBezTo>
                <a:cubicBezTo>
                  <a:pt x="1610597" y="2129617"/>
                  <a:pt x="1615656" y="2113687"/>
                  <a:pt x="1626634" y="2101739"/>
                </a:cubicBezTo>
                <a:cubicBezTo>
                  <a:pt x="1624912" y="2092482"/>
                  <a:pt x="1617593" y="2091514"/>
                  <a:pt x="1618023" y="2078920"/>
                </a:cubicBezTo>
                <a:cubicBezTo>
                  <a:pt x="1598758" y="2055134"/>
                  <a:pt x="1549569" y="2075907"/>
                  <a:pt x="1524598" y="2060516"/>
                </a:cubicBezTo>
                <a:cubicBezTo>
                  <a:pt x="1514157" y="2062560"/>
                  <a:pt x="1503609" y="2064605"/>
                  <a:pt x="1493168" y="2066652"/>
                </a:cubicBezTo>
                <a:cubicBezTo>
                  <a:pt x="1474332" y="2082473"/>
                  <a:pt x="1449577" y="2094313"/>
                  <a:pt x="1413734" y="2098618"/>
                </a:cubicBezTo>
                <a:cubicBezTo>
                  <a:pt x="1390270" y="2115840"/>
                  <a:pt x="1379076" y="2141348"/>
                  <a:pt x="1370251" y="2168364"/>
                </a:cubicBezTo>
                <a:cubicBezTo>
                  <a:pt x="1384996" y="2178589"/>
                  <a:pt x="1399743" y="2188814"/>
                  <a:pt x="1422883" y="2186555"/>
                </a:cubicBezTo>
                <a:cubicBezTo>
                  <a:pt x="1430526" y="2198933"/>
                  <a:pt x="1447639" y="2197211"/>
                  <a:pt x="1452591" y="2213356"/>
                </a:cubicBezTo>
                <a:cubicBezTo>
                  <a:pt x="1470673" y="2211850"/>
                  <a:pt x="1482082" y="2220352"/>
                  <a:pt x="1495753" y="2225196"/>
                </a:cubicBezTo>
                <a:cubicBezTo>
                  <a:pt x="1514265" y="2218306"/>
                  <a:pt x="1532025" y="2210880"/>
                  <a:pt x="1543757" y="2199470"/>
                </a:cubicBezTo>
                <a:cubicBezTo>
                  <a:pt x="1555166" y="2211311"/>
                  <a:pt x="1576584" y="2208081"/>
                  <a:pt x="1591546" y="2214540"/>
                </a:cubicBezTo>
                <a:cubicBezTo>
                  <a:pt x="1594021" y="2226487"/>
                  <a:pt x="1572494" y="2222289"/>
                  <a:pt x="1575077" y="2234129"/>
                </a:cubicBezTo>
                <a:cubicBezTo>
                  <a:pt x="1582397" y="2248444"/>
                  <a:pt x="1587887" y="2250489"/>
                  <a:pt x="1585949" y="2268787"/>
                </a:cubicBezTo>
                <a:cubicBezTo>
                  <a:pt x="1604893" y="2282887"/>
                  <a:pt x="1631478" y="2285470"/>
                  <a:pt x="1655804" y="2291820"/>
                </a:cubicBezTo>
                <a:cubicBezTo>
                  <a:pt x="1665383" y="2300323"/>
                  <a:pt x="1663660" y="2315392"/>
                  <a:pt x="1667536" y="2330353"/>
                </a:cubicBezTo>
                <a:cubicBezTo>
                  <a:pt x="1670765" y="2342947"/>
                  <a:pt x="1679052" y="2359199"/>
                  <a:pt x="1676791" y="2377497"/>
                </a:cubicBezTo>
                <a:cubicBezTo>
                  <a:pt x="1676038" y="2394072"/>
                  <a:pt x="1662154" y="2401823"/>
                  <a:pt x="1669580" y="2423780"/>
                </a:cubicBezTo>
                <a:cubicBezTo>
                  <a:pt x="1664737" y="2435296"/>
                  <a:pt x="1654619" y="2443262"/>
                  <a:pt x="1656126" y="2459084"/>
                </a:cubicBezTo>
                <a:cubicBezTo>
                  <a:pt x="1641273" y="2469525"/>
                  <a:pt x="1630832" y="2482978"/>
                  <a:pt x="1623083" y="2498262"/>
                </a:cubicBezTo>
                <a:cubicBezTo>
                  <a:pt x="1597250" y="2504827"/>
                  <a:pt x="1596174" y="2527968"/>
                  <a:pt x="1568727" y="2533458"/>
                </a:cubicBezTo>
                <a:cubicBezTo>
                  <a:pt x="1557533" y="2549818"/>
                  <a:pt x="1531917" y="2556492"/>
                  <a:pt x="1523844" y="2574898"/>
                </a:cubicBezTo>
                <a:cubicBezTo>
                  <a:pt x="1511250" y="2574360"/>
                  <a:pt x="1513511" y="2583939"/>
                  <a:pt x="1501026" y="2583507"/>
                </a:cubicBezTo>
                <a:cubicBezTo>
                  <a:pt x="1494676" y="2589535"/>
                  <a:pt x="1489725" y="2596423"/>
                  <a:pt x="1484451" y="2603097"/>
                </a:cubicBezTo>
                <a:cubicBezTo>
                  <a:pt x="1477885" y="2604390"/>
                  <a:pt x="1471319" y="2605680"/>
                  <a:pt x="1464753" y="2606972"/>
                </a:cubicBezTo>
                <a:cubicBezTo>
                  <a:pt x="1455389" y="2612030"/>
                  <a:pt x="1457972" y="2625163"/>
                  <a:pt x="1453667" y="2633665"/>
                </a:cubicBezTo>
                <a:cubicBezTo>
                  <a:pt x="1443765" y="2629684"/>
                  <a:pt x="1432786" y="2627529"/>
                  <a:pt x="1416749" y="2632805"/>
                </a:cubicBezTo>
                <a:cubicBezTo>
                  <a:pt x="1407922" y="2638293"/>
                  <a:pt x="1409430" y="2650671"/>
                  <a:pt x="1410399" y="2662619"/>
                </a:cubicBezTo>
                <a:cubicBezTo>
                  <a:pt x="1398343" y="2669293"/>
                  <a:pt x="1400495" y="2685545"/>
                  <a:pt x="1396944" y="2697923"/>
                </a:cubicBezTo>
                <a:cubicBezTo>
                  <a:pt x="1385534" y="2709655"/>
                  <a:pt x="1369605" y="2718265"/>
                  <a:pt x="1344203" y="2720526"/>
                </a:cubicBezTo>
                <a:cubicBezTo>
                  <a:pt x="1336670" y="2736025"/>
                  <a:pt x="1322461" y="2757228"/>
                  <a:pt x="1296953" y="2750232"/>
                </a:cubicBezTo>
                <a:cubicBezTo>
                  <a:pt x="1281130" y="2755508"/>
                  <a:pt x="1302657" y="2785860"/>
                  <a:pt x="1293724" y="2795761"/>
                </a:cubicBezTo>
                <a:cubicBezTo>
                  <a:pt x="1266061" y="2819765"/>
                  <a:pt x="1230219" y="2790703"/>
                  <a:pt x="1241198" y="2757120"/>
                </a:cubicBezTo>
                <a:cubicBezTo>
                  <a:pt x="1256159" y="2753355"/>
                  <a:pt x="1270152" y="2751308"/>
                  <a:pt x="1281346" y="2753355"/>
                </a:cubicBezTo>
                <a:cubicBezTo>
                  <a:pt x="1294046" y="2749480"/>
                  <a:pt x="1283068" y="2729567"/>
                  <a:pt x="1282206" y="2716437"/>
                </a:cubicBezTo>
                <a:cubicBezTo>
                  <a:pt x="1289849" y="2704489"/>
                  <a:pt x="1296845" y="2692111"/>
                  <a:pt x="1289526" y="2670045"/>
                </a:cubicBezTo>
                <a:cubicBezTo>
                  <a:pt x="1287050" y="2665202"/>
                  <a:pt x="1281346" y="2665310"/>
                  <a:pt x="1279301" y="2659820"/>
                </a:cubicBezTo>
                <a:cubicBezTo>
                  <a:pt x="1267461" y="2662081"/>
                  <a:pt x="1255729" y="2664449"/>
                  <a:pt x="1243889" y="2666816"/>
                </a:cubicBezTo>
                <a:cubicBezTo>
                  <a:pt x="1219241" y="2659390"/>
                  <a:pt x="1190288" y="2658529"/>
                  <a:pt x="1170159" y="2644643"/>
                </a:cubicBezTo>
                <a:cubicBezTo>
                  <a:pt x="1163595" y="2645935"/>
                  <a:pt x="1157029" y="2647228"/>
                  <a:pt x="1150463" y="2648518"/>
                </a:cubicBezTo>
                <a:cubicBezTo>
                  <a:pt x="1140991" y="2627207"/>
                  <a:pt x="1093632" y="2631621"/>
                  <a:pt x="1090833" y="2656161"/>
                </a:cubicBezTo>
                <a:cubicBezTo>
                  <a:pt x="1093524" y="2658960"/>
                  <a:pt x="1096108" y="2661759"/>
                  <a:pt x="1096969" y="2667139"/>
                </a:cubicBezTo>
                <a:cubicBezTo>
                  <a:pt x="1103749" y="2674029"/>
                  <a:pt x="1116127" y="2672414"/>
                  <a:pt x="1126783" y="2673490"/>
                </a:cubicBezTo>
                <a:cubicBezTo>
                  <a:pt x="1139269" y="2687159"/>
                  <a:pt x="1150355" y="2702766"/>
                  <a:pt x="1169945" y="2705887"/>
                </a:cubicBezTo>
                <a:cubicBezTo>
                  <a:pt x="1165208" y="2732258"/>
                  <a:pt x="1141314" y="2745820"/>
                  <a:pt x="1124093" y="2763902"/>
                </a:cubicBezTo>
                <a:cubicBezTo>
                  <a:pt x="1110639" y="2781016"/>
                  <a:pt x="1101166" y="2800713"/>
                  <a:pt x="1080824" y="2813199"/>
                </a:cubicBezTo>
                <a:cubicBezTo>
                  <a:pt x="1071675" y="2809970"/>
                  <a:pt x="1063819" y="2804696"/>
                  <a:pt x="1057252" y="2797376"/>
                </a:cubicBezTo>
                <a:cubicBezTo>
                  <a:pt x="1053377" y="2777465"/>
                  <a:pt x="1067047" y="2753355"/>
                  <a:pt x="1046488" y="2742375"/>
                </a:cubicBezTo>
                <a:cubicBezTo>
                  <a:pt x="1037447" y="2755614"/>
                  <a:pt x="1022808" y="2765085"/>
                  <a:pt x="1017320" y="2780800"/>
                </a:cubicBezTo>
                <a:cubicBezTo>
                  <a:pt x="997622" y="2784567"/>
                  <a:pt x="990626" y="2797053"/>
                  <a:pt x="981909" y="2808139"/>
                </a:cubicBezTo>
                <a:cubicBezTo>
                  <a:pt x="941223" y="2810400"/>
                  <a:pt x="932612" y="2834188"/>
                  <a:pt x="907856" y="2847210"/>
                </a:cubicBezTo>
                <a:cubicBezTo>
                  <a:pt x="913776" y="2869383"/>
                  <a:pt x="907532" y="2883376"/>
                  <a:pt x="901398" y="2897477"/>
                </a:cubicBezTo>
                <a:cubicBezTo>
                  <a:pt x="882992" y="2901136"/>
                  <a:pt x="864696" y="2904687"/>
                  <a:pt x="846290" y="2908346"/>
                </a:cubicBezTo>
                <a:cubicBezTo>
                  <a:pt x="830575" y="2937516"/>
                  <a:pt x="797102" y="2954952"/>
                  <a:pt x="802806" y="2998544"/>
                </a:cubicBezTo>
                <a:cubicBezTo>
                  <a:pt x="794949" y="3000159"/>
                  <a:pt x="799899" y="3010276"/>
                  <a:pt x="788599" y="3009522"/>
                </a:cubicBezTo>
                <a:cubicBezTo>
                  <a:pt x="794411" y="3022546"/>
                  <a:pt x="785692" y="3025775"/>
                  <a:pt x="790105" y="3037829"/>
                </a:cubicBezTo>
                <a:cubicBezTo>
                  <a:pt x="766748" y="3056235"/>
                  <a:pt x="759213" y="3085297"/>
                  <a:pt x="747481" y="3111560"/>
                </a:cubicBezTo>
                <a:cubicBezTo>
                  <a:pt x="735211" y="3114681"/>
                  <a:pt x="732306" y="3103701"/>
                  <a:pt x="718528" y="3109083"/>
                </a:cubicBezTo>
                <a:cubicBezTo>
                  <a:pt x="707334" y="3093046"/>
                  <a:pt x="706474" y="3065168"/>
                  <a:pt x="710779" y="3049347"/>
                </a:cubicBezTo>
                <a:cubicBezTo>
                  <a:pt x="701414" y="3034494"/>
                  <a:pt x="695818" y="3014043"/>
                  <a:pt x="685054" y="3001341"/>
                </a:cubicBezTo>
                <a:cubicBezTo>
                  <a:pt x="687207" y="2994885"/>
                  <a:pt x="696570" y="2993162"/>
                  <a:pt x="703137" y="2989717"/>
                </a:cubicBezTo>
                <a:cubicBezTo>
                  <a:pt x="699585" y="2963348"/>
                  <a:pt x="714654" y="2949678"/>
                  <a:pt x="724556" y="2932456"/>
                </a:cubicBezTo>
                <a:cubicBezTo>
                  <a:pt x="741131" y="2941067"/>
                  <a:pt x="752971" y="2923739"/>
                  <a:pt x="762336" y="2916849"/>
                </a:cubicBezTo>
                <a:cubicBezTo>
                  <a:pt x="755340" y="2905117"/>
                  <a:pt x="736396" y="2911467"/>
                  <a:pt x="727032" y="2903395"/>
                </a:cubicBezTo>
                <a:cubicBezTo>
                  <a:pt x="729937" y="2890695"/>
                  <a:pt x="727139" y="2882622"/>
                  <a:pt x="717667" y="2876702"/>
                </a:cubicBezTo>
                <a:cubicBezTo>
                  <a:pt x="703245" y="2879501"/>
                  <a:pt x="688822" y="2882408"/>
                  <a:pt x="674399" y="2885205"/>
                </a:cubicBezTo>
                <a:cubicBezTo>
                  <a:pt x="659330" y="2887358"/>
                  <a:pt x="656209" y="2871644"/>
                  <a:pt x="639848" y="2875626"/>
                </a:cubicBezTo>
                <a:cubicBezTo>
                  <a:pt x="638233" y="2867769"/>
                  <a:pt x="628116" y="2872720"/>
                  <a:pt x="628870" y="2861419"/>
                </a:cubicBezTo>
                <a:cubicBezTo>
                  <a:pt x="611002" y="2862709"/>
                  <a:pt x="597009" y="2858082"/>
                  <a:pt x="585708" y="2849471"/>
                </a:cubicBezTo>
                <a:cubicBezTo>
                  <a:pt x="569994" y="2852592"/>
                  <a:pt x="554279" y="2855607"/>
                  <a:pt x="538564" y="2858728"/>
                </a:cubicBezTo>
                <a:cubicBezTo>
                  <a:pt x="520268" y="2860126"/>
                  <a:pt x="532214" y="2881761"/>
                  <a:pt x="514886" y="2883806"/>
                </a:cubicBezTo>
                <a:cubicBezTo>
                  <a:pt x="512626" y="2878640"/>
                  <a:pt x="504337" y="2882514"/>
                  <a:pt x="498311" y="2882946"/>
                </a:cubicBezTo>
                <a:cubicBezTo>
                  <a:pt x="487439" y="2865186"/>
                  <a:pt x="469787" y="2857759"/>
                  <a:pt x="463975" y="2832573"/>
                </a:cubicBezTo>
                <a:cubicBezTo>
                  <a:pt x="457839" y="2819765"/>
                  <a:pt x="443633" y="2818796"/>
                  <a:pt x="441264" y="2800283"/>
                </a:cubicBezTo>
                <a:cubicBezTo>
                  <a:pt x="435236" y="2792210"/>
                  <a:pt x="426517" y="2788335"/>
                  <a:pt x="414571" y="2789197"/>
                </a:cubicBezTo>
                <a:cubicBezTo>
                  <a:pt x="412634" y="2779940"/>
                  <a:pt x="419092" y="2776281"/>
                  <a:pt x="413925" y="2764871"/>
                </a:cubicBezTo>
                <a:cubicBezTo>
                  <a:pt x="411234" y="2758843"/>
                  <a:pt x="404454" y="2758305"/>
                  <a:pt x="399824" y="2755400"/>
                </a:cubicBezTo>
                <a:cubicBezTo>
                  <a:pt x="388739" y="2748511"/>
                  <a:pt x="376576" y="2742375"/>
                  <a:pt x="366889" y="2733334"/>
                </a:cubicBezTo>
                <a:cubicBezTo>
                  <a:pt x="359033" y="2734841"/>
                  <a:pt x="351174" y="2736347"/>
                  <a:pt x="343317" y="2737962"/>
                </a:cubicBezTo>
                <a:cubicBezTo>
                  <a:pt x="326312" y="2722571"/>
                  <a:pt x="300371" y="2720632"/>
                  <a:pt x="280567" y="2709439"/>
                </a:cubicBezTo>
                <a:cubicBezTo>
                  <a:pt x="277660" y="2695124"/>
                  <a:pt x="268619" y="2689958"/>
                  <a:pt x="259364" y="2685006"/>
                </a:cubicBezTo>
                <a:cubicBezTo>
                  <a:pt x="257641" y="2667355"/>
                  <a:pt x="252367" y="2654869"/>
                  <a:pt x="243756" y="2647228"/>
                </a:cubicBezTo>
                <a:cubicBezTo>
                  <a:pt x="232563" y="2652178"/>
                  <a:pt x="233747" y="2665418"/>
                  <a:pt x="238159" y="2681023"/>
                </a:cubicBezTo>
                <a:cubicBezTo>
                  <a:pt x="229764" y="2685653"/>
                  <a:pt x="228688" y="2695124"/>
                  <a:pt x="226319" y="2703735"/>
                </a:cubicBezTo>
                <a:cubicBezTo>
                  <a:pt x="221583" y="2703951"/>
                  <a:pt x="219539" y="2705995"/>
                  <a:pt x="219216" y="2709224"/>
                </a:cubicBezTo>
                <a:cubicBezTo>
                  <a:pt x="202963" y="2714820"/>
                  <a:pt x="192630" y="2711485"/>
                  <a:pt x="179175" y="2712992"/>
                </a:cubicBezTo>
                <a:cubicBezTo>
                  <a:pt x="173901" y="2690388"/>
                  <a:pt x="159801" y="2680917"/>
                  <a:pt x="136875" y="2684576"/>
                </a:cubicBezTo>
                <a:cubicBezTo>
                  <a:pt x="128588" y="2680379"/>
                  <a:pt x="139244" y="2664233"/>
                  <a:pt x="127512" y="2657775"/>
                </a:cubicBezTo>
                <a:cubicBezTo>
                  <a:pt x="108460" y="2650779"/>
                  <a:pt x="115350" y="2672198"/>
                  <a:pt x="98342" y="2675749"/>
                </a:cubicBezTo>
                <a:cubicBezTo>
                  <a:pt x="93393" y="2672951"/>
                  <a:pt x="94253" y="2661543"/>
                  <a:pt x="84244" y="2666278"/>
                </a:cubicBezTo>
                <a:cubicBezTo>
                  <a:pt x="73156" y="2669077"/>
                  <a:pt x="80368" y="2684038"/>
                  <a:pt x="81767" y="2695340"/>
                </a:cubicBezTo>
                <a:cubicBezTo>
                  <a:pt x="67560" y="2700614"/>
                  <a:pt x="69283" y="2716543"/>
                  <a:pt x="54214" y="2721172"/>
                </a:cubicBezTo>
                <a:cubicBezTo>
                  <a:pt x="44849" y="2713208"/>
                  <a:pt x="45495" y="2690066"/>
                  <a:pt x="41081" y="2674781"/>
                </a:cubicBezTo>
                <a:cubicBezTo>
                  <a:pt x="32956" y="2676020"/>
                  <a:pt x="22704" y="2676370"/>
                  <a:pt x="13313" y="2677984"/>
                </a:cubicBezTo>
                <a:lnTo>
                  <a:pt x="0" y="2684339"/>
                </a:lnTo>
                <a:lnTo>
                  <a:pt x="0" y="2591683"/>
                </a:lnTo>
                <a:lnTo>
                  <a:pt x="33615" y="2600353"/>
                </a:lnTo>
                <a:cubicBezTo>
                  <a:pt x="54832" y="2600945"/>
                  <a:pt x="76923" y="2597178"/>
                  <a:pt x="97912" y="2589429"/>
                </a:cubicBezTo>
                <a:cubicBezTo>
                  <a:pt x="106631" y="2586198"/>
                  <a:pt x="111583" y="2577051"/>
                  <a:pt x="119223" y="2572959"/>
                </a:cubicBezTo>
                <a:cubicBezTo>
                  <a:pt x="124821" y="2569946"/>
                  <a:pt x="133002" y="2571561"/>
                  <a:pt x="138814" y="2569086"/>
                </a:cubicBezTo>
                <a:cubicBezTo>
                  <a:pt x="146993" y="2565749"/>
                  <a:pt x="160447" y="2554123"/>
                  <a:pt x="175840" y="2549604"/>
                </a:cubicBezTo>
                <a:cubicBezTo>
                  <a:pt x="175408" y="2533242"/>
                  <a:pt x="157326" y="2543253"/>
                  <a:pt x="155495" y="2529153"/>
                </a:cubicBezTo>
                <a:cubicBezTo>
                  <a:pt x="172717" y="2522480"/>
                  <a:pt x="169058" y="2501814"/>
                  <a:pt x="185525" y="2494709"/>
                </a:cubicBezTo>
                <a:cubicBezTo>
                  <a:pt x="182620" y="2472752"/>
                  <a:pt x="182836" y="2457469"/>
                  <a:pt x="167659" y="2445199"/>
                </a:cubicBezTo>
                <a:cubicBezTo>
                  <a:pt x="151728" y="2451549"/>
                  <a:pt x="139890" y="2460698"/>
                  <a:pt x="132248" y="2472538"/>
                </a:cubicBezTo>
                <a:cubicBezTo>
                  <a:pt x="124067" y="2472968"/>
                  <a:pt x="121914" y="2476627"/>
                  <a:pt x="117287" y="2479534"/>
                </a:cubicBezTo>
                <a:cubicBezTo>
                  <a:pt x="115242" y="2480825"/>
                  <a:pt x="105231" y="2490082"/>
                  <a:pt x="107061" y="2489652"/>
                </a:cubicBezTo>
                <a:cubicBezTo>
                  <a:pt x="96944" y="2491588"/>
                  <a:pt x="90594" y="2478242"/>
                  <a:pt x="76385" y="2479318"/>
                </a:cubicBezTo>
                <a:cubicBezTo>
                  <a:pt x="73048" y="2465650"/>
                  <a:pt x="87149" y="2463819"/>
                  <a:pt x="87471" y="2452625"/>
                </a:cubicBezTo>
                <a:cubicBezTo>
                  <a:pt x="76815" y="2443154"/>
                  <a:pt x="65299" y="2450150"/>
                  <a:pt x="51307" y="2455639"/>
                </a:cubicBezTo>
                <a:cubicBezTo>
                  <a:pt x="32148" y="2458761"/>
                  <a:pt x="23860" y="2445737"/>
                  <a:pt x="5025" y="2448428"/>
                </a:cubicBezTo>
                <a:lnTo>
                  <a:pt x="0" y="2442848"/>
                </a:lnTo>
                <a:lnTo>
                  <a:pt x="0" y="2107236"/>
                </a:lnTo>
                <a:lnTo>
                  <a:pt x="10513" y="2105183"/>
                </a:lnTo>
                <a:cubicBezTo>
                  <a:pt x="18478" y="2110242"/>
                  <a:pt x="23538" y="2119715"/>
                  <a:pt x="24506" y="2135106"/>
                </a:cubicBezTo>
                <a:cubicBezTo>
                  <a:pt x="40329" y="2135536"/>
                  <a:pt x="36562" y="2122728"/>
                  <a:pt x="45817" y="2118745"/>
                </a:cubicBezTo>
                <a:cubicBezTo>
                  <a:pt x="59057" y="2118531"/>
                  <a:pt x="63577" y="2112503"/>
                  <a:pt x="72510" y="2109382"/>
                </a:cubicBezTo>
                <a:cubicBezTo>
                  <a:pt x="78000" y="2102924"/>
                  <a:pt x="69389" y="2086886"/>
                  <a:pt x="74987" y="2080320"/>
                </a:cubicBezTo>
                <a:cubicBezTo>
                  <a:pt x="82951" y="2093883"/>
                  <a:pt x="104693" y="2086886"/>
                  <a:pt x="118147" y="2092268"/>
                </a:cubicBezTo>
                <a:cubicBezTo>
                  <a:pt x="120946" y="2103246"/>
                  <a:pt x="108138" y="2103678"/>
                  <a:pt x="110182" y="2114225"/>
                </a:cubicBezTo>
                <a:cubicBezTo>
                  <a:pt x="116856" y="2148237"/>
                  <a:pt x="123529" y="2182358"/>
                  <a:pt x="130311" y="2216369"/>
                </a:cubicBezTo>
                <a:cubicBezTo>
                  <a:pt x="136983" y="2230040"/>
                  <a:pt x="151298" y="2232407"/>
                  <a:pt x="160125" y="2243170"/>
                </a:cubicBezTo>
                <a:cubicBezTo>
                  <a:pt x="169920" y="2233805"/>
                  <a:pt x="168412" y="2216907"/>
                  <a:pt x="182190" y="2210233"/>
                </a:cubicBezTo>
                <a:cubicBezTo>
                  <a:pt x="171641" y="2198717"/>
                  <a:pt x="190047" y="2197317"/>
                  <a:pt x="190047" y="2188278"/>
                </a:cubicBezTo>
                <a:cubicBezTo>
                  <a:pt x="190047" y="2183110"/>
                  <a:pt x="181114" y="2183433"/>
                  <a:pt x="179069" y="2174069"/>
                </a:cubicBezTo>
                <a:cubicBezTo>
                  <a:pt x="176808" y="2163736"/>
                  <a:pt x="182404" y="2165028"/>
                  <a:pt x="187034" y="2152112"/>
                </a:cubicBezTo>
                <a:cubicBezTo>
                  <a:pt x="178745" y="2144255"/>
                  <a:pt x="163246" y="2146946"/>
                  <a:pt x="161954" y="2128432"/>
                </a:cubicBezTo>
                <a:cubicBezTo>
                  <a:pt x="151514" y="2116916"/>
                  <a:pt x="127620" y="2125419"/>
                  <a:pt x="124283" y="2103138"/>
                </a:cubicBezTo>
                <a:cubicBezTo>
                  <a:pt x="148931" y="2098510"/>
                  <a:pt x="177346" y="2088501"/>
                  <a:pt x="189509" y="2102600"/>
                </a:cubicBezTo>
                <a:cubicBezTo>
                  <a:pt x="197689" y="2088931"/>
                  <a:pt x="190585" y="2050074"/>
                  <a:pt x="180360" y="2035007"/>
                </a:cubicBezTo>
                <a:cubicBezTo>
                  <a:pt x="178207" y="2018862"/>
                  <a:pt x="191231" y="2012726"/>
                  <a:pt x="184449" y="1993459"/>
                </a:cubicBezTo>
                <a:cubicBezTo>
                  <a:pt x="180468" y="1980651"/>
                  <a:pt x="160555" y="1991737"/>
                  <a:pt x="147531" y="1992491"/>
                </a:cubicBezTo>
                <a:cubicBezTo>
                  <a:pt x="135261" y="1987109"/>
                  <a:pt x="121054" y="1984634"/>
                  <a:pt x="111475" y="1975161"/>
                </a:cubicBezTo>
                <a:cubicBezTo>
                  <a:pt x="103940" y="1981511"/>
                  <a:pt x="90378" y="1983664"/>
                  <a:pt x="86288" y="1992275"/>
                </a:cubicBezTo>
                <a:cubicBezTo>
                  <a:pt x="96298" y="2033177"/>
                  <a:pt x="69067" y="2049000"/>
                  <a:pt x="57765" y="2075477"/>
                </a:cubicBezTo>
                <a:cubicBezTo>
                  <a:pt x="36454" y="2073216"/>
                  <a:pt x="21385" y="2061914"/>
                  <a:pt x="1258" y="2058039"/>
                </a:cubicBezTo>
                <a:lnTo>
                  <a:pt x="0" y="2059479"/>
                </a:lnTo>
                <a:lnTo>
                  <a:pt x="0" y="1697684"/>
                </a:lnTo>
                <a:lnTo>
                  <a:pt x="625" y="1697897"/>
                </a:lnTo>
                <a:cubicBezTo>
                  <a:pt x="6101" y="1698246"/>
                  <a:pt x="12451" y="1697304"/>
                  <a:pt x="19770" y="1694882"/>
                </a:cubicBezTo>
                <a:cubicBezTo>
                  <a:pt x="42158" y="1707368"/>
                  <a:pt x="58303" y="1729003"/>
                  <a:pt x="84888" y="1735138"/>
                </a:cubicBezTo>
                <a:cubicBezTo>
                  <a:pt x="95221" y="1724806"/>
                  <a:pt x="80044" y="1709737"/>
                  <a:pt x="79400" y="1687348"/>
                </a:cubicBezTo>
                <a:cubicBezTo>
                  <a:pt x="84566" y="1681752"/>
                  <a:pt x="86827" y="1674217"/>
                  <a:pt x="91992" y="1668513"/>
                </a:cubicBezTo>
                <a:cubicBezTo>
                  <a:pt x="90702" y="1661947"/>
                  <a:pt x="89409" y="1655381"/>
                  <a:pt x="88117" y="1648923"/>
                </a:cubicBezTo>
                <a:cubicBezTo>
                  <a:pt x="79830" y="1640958"/>
                  <a:pt x="63469" y="1644942"/>
                  <a:pt x="47325" y="1648709"/>
                </a:cubicBezTo>
                <a:cubicBezTo>
                  <a:pt x="37852" y="1649355"/>
                  <a:pt x="37314" y="1636545"/>
                  <a:pt x="25366" y="1640744"/>
                </a:cubicBezTo>
                <a:cubicBezTo>
                  <a:pt x="14819" y="1650754"/>
                  <a:pt x="11806" y="1665715"/>
                  <a:pt x="4055" y="1677554"/>
                </a:cubicBezTo>
                <a:lnTo>
                  <a:pt x="0" y="1679978"/>
                </a:lnTo>
                <a:lnTo>
                  <a:pt x="0" y="1517330"/>
                </a:lnTo>
                <a:lnTo>
                  <a:pt x="9296" y="1518214"/>
                </a:lnTo>
                <a:cubicBezTo>
                  <a:pt x="23564" y="1514718"/>
                  <a:pt x="30991" y="1497887"/>
                  <a:pt x="31394" y="1484567"/>
                </a:cubicBezTo>
                <a:cubicBezTo>
                  <a:pt x="25582" y="1481688"/>
                  <a:pt x="20551" y="1481035"/>
                  <a:pt x="16200" y="1481981"/>
                </a:cubicBezTo>
                <a:cubicBezTo>
                  <a:pt x="9674" y="1483399"/>
                  <a:pt x="4681" y="1488412"/>
                  <a:pt x="885" y="1494896"/>
                </a:cubicBezTo>
                <a:lnTo>
                  <a:pt x="0" y="1497262"/>
                </a:lnTo>
                <a:lnTo>
                  <a:pt x="0" y="624400"/>
                </a:lnTo>
                <a:lnTo>
                  <a:pt x="22838" y="639508"/>
                </a:lnTo>
                <a:cubicBezTo>
                  <a:pt x="31449" y="645293"/>
                  <a:pt x="40544" y="650352"/>
                  <a:pt x="51737" y="652343"/>
                </a:cubicBezTo>
                <a:cubicBezTo>
                  <a:pt x="58411" y="666120"/>
                  <a:pt x="75309" y="664721"/>
                  <a:pt x="84674" y="674408"/>
                </a:cubicBezTo>
                <a:cubicBezTo>
                  <a:pt x="92423" y="668272"/>
                  <a:pt x="95113" y="658693"/>
                  <a:pt x="105125" y="654065"/>
                </a:cubicBezTo>
                <a:cubicBezTo>
                  <a:pt x="92853" y="641902"/>
                  <a:pt x="86719" y="620483"/>
                  <a:pt x="75417" y="606814"/>
                </a:cubicBezTo>
                <a:cubicBezTo>
                  <a:pt x="59057" y="618438"/>
                  <a:pt x="36022" y="625220"/>
                  <a:pt x="16433" y="618438"/>
                </a:cubicBezTo>
                <a:cubicBezTo>
                  <a:pt x="16003" y="603369"/>
                  <a:pt x="29027" y="597343"/>
                  <a:pt x="20523" y="576784"/>
                </a:cubicBezTo>
                <a:cubicBezTo>
                  <a:pt x="26875" y="568603"/>
                  <a:pt x="38391" y="563760"/>
                  <a:pt x="40221" y="552566"/>
                </a:cubicBezTo>
                <a:cubicBezTo>
                  <a:pt x="49046" y="549445"/>
                  <a:pt x="55396" y="550199"/>
                  <a:pt x="60672" y="552566"/>
                </a:cubicBezTo>
                <a:cubicBezTo>
                  <a:pt x="75201" y="537389"/>
                  <a:pt x="81337" y="516508"/>
                  <a:pt x="81337" y="491430"/>
                </a:cubicBezTo>
                <a:cubicBezTo>
                  <a:pt x="97160" y="484972"/>
                  <a:pt x="109644" y="476361"/>
                  <a:pt x="116748" y="464091"/>
                </a:cubicBezTo>
                <a:cubicBezTo>
                  <a:pt x="133754" y="464091"/>
                  <a:pt x="148501" y="452251"/>
                  <a:pt x="156035" y="456342"/>
                </a:cubicBezTo>
                <a:close/>
                <a:moveTo>
                  <a:pt x="461285" y="453113"/>
                </a:moveTo>
                <a:cubicBezTo>
                  <a:pt x="463330" y="463553"/>
                  <a:pt x="465375" y="474102"/>
                  <a:pt x="467419" y="484541"/>
                </a:cubicBezTo>
                <a:cubicBezTo>
                  <a:pt x="462470" y="495951"/>
                  <a:pt x="452459" y="504024"/>
                  <a:pt x="453967" y="519845"/>
                </a:cubicBezTo>
                <a:cubicBezTo>
                  <a:pt x="433623" y="517586"/>
                  <a:pt x="441373" y="534162"/>
                  <a:pt x="428780" y="537067"/>
                </a:cubicBezTo>
                <a:cubicBezTo>
                  <a:pt x="421246" y="518339"/>
                  <a:pt x="428349" y="509406"/>
                  <a:pt x="433623" y="499396"/>
                </a:cubicBezTo>
                <a:cubicBezTo>
                  <a:pt x="430718" y="485080"/>
                  <a:pt x="429749" y="467858"/>
                  <a:pt x="418878" y="465491"/>
                </a:cubicBezTo>
                <a:cubicBezTo>
                  <a:pt x="421138" y="453867"/>
                  <a:pt x="450736" y="448485"/>
                  <a:pt x="461285" y="453113"/>
                </a:cubicBezTo>
                <a:close/>
                <a:moveTo>
                  <a:pt x="67560" y="359364"/>
                </a:moveTo>
                <a:cubicBezTo>
                  <a:pt x="77139" y="367437"/>
                  <a:pt x="79076" y="392407"/>
                  <a:pt x="71434" y="399403"/>
                </a:cubicBezTo>
                <a:cubicBezTo>
                  <a:pt x="66160" y="400480"/>
                  <a:pt x="60994" y="401448"/>
                  <a:pt x="55720" y="402524"/>
                </a:cubicBezTo>
                <a:cubicBezTo>
                  <a:pt x="40867" y="406077"/>
                  <a:pt x="39791" y="388962"/>
                  <a:pt x="31502" y="382828"/>
                </a:cubicBezTo>
                <a:cubicBezTo>
                  <a:pt x="6424" y="411565"/>
                  <a:pt x="48938" y="449130"/>
                  <a:pt x="57873" y="475608"/>
                </a:cubicBezTo>
                <a:cubicBezTo>
                  <a:pt x="64007" y="487232"/>
                  <a:pt x="49154" y="488847"/>
                  <a:pt x="45279" y="494445"/>
                </a:cubicBezTo>
                <a:cubicBezTo>
                  <a:pt x="41728" y="499610"/>
                  <a:pt x="44527" y="514463"/>
                  <a:pt x="32579" y="513281"/>
                </a:cubicBezTo>
                <a:cubicBezTo>
                  <a:pt x="28165" y="527380"/>
                  <a:pt x="16757" y="536851"/>
                  <a:pt x="6532" y="546968"/>
                </a:cubicBezTo>
                <a:cubicBezTo>
                  <a:pt x="3948" y="552619"/>
                  <a:pt x="3491" y="559697"/>
                  <a:pt x="1634" y="565832"/>
                </a:cubicBezTo>
                <a:lnTo>
                  <a:pt x="0" y="567456"/>
                </a:lnTo>
                <a:lnTo>
                  <a:pt x="0" y="500144"/>
                </a:lnTo>
                <a:lnTo>
                  <a:pt x="1392" y="497728"/>
                </a:lnTo>
                <a:lnTo>
                  <a:pt x="0" y="492605"/>
                </a:lnTo>
                <a:lnTo>
                  <a:pt x="0" y="370222"/>
                </a:lnTo>
                <a:lnTo>
                  <a:pt x="10191" y="378845"/>
                </a:lnTo>
                <a:cubicBezTo>
                  <a:pt x="36022" y="383796"/>
                  <a:pt x="49476" y="357319"/>
                  <a:pt x="67560" y="359364"/>
                </a:cubicBezTo>
                <a:close/>
                <a:moveTo>
                  <a:pt x="47864" y="301671"/>
                </a:moveTo>
                <a:cubicBezTo>
                  <a:pt x="56259" y="312543"/>
                  <a:pt x="24507" y="318785"/>
                  <a:pt x="28167" y="305546"/>
                </a:cubicBezTo>
                <a:cubicBezTo>
                  <a:pt x="34733" y="304254"/>
                  <a:pt x="41297" y="302963"/>
                  <a:pt x="47864" y="301671"/>
                </a:cubicBezTo>
                <a:close/>
                <a:moveTo>
                  <a:pt x="401980" y="297365"/>
                </a:moveTo>
                <a:cubicBezTo>
                  <a:pt x="407576" y="297687"/>
                  <a:pt x="409621" y="303069"/>
                  <a:pt x="415434" y="302855"/>
                </a:cubicBezTo>
                <a:cubicBezTo>
                  <a:pt x="415002" y="308344"/>
                  <a:pt x="409729" y="310389"/>
                  <a:pt x="409837" y="316201"/>
                </a:cubicBezTo>
                <a:cubicBezTo>
                  <a:pt x="404455" y="315877"/>
                  <a:pt x="402302" y="310495"/>
                  <a:pt x="396491" y="310711"/>
                </a:cubicBezTo>
                <a:cubicBezTo>
                  <a:pt x="396921" y="305222"/>
                  <a:pt x="402194" y="303177"/>
                  <a:pt x="401980" y="297365"/>
                </a:cubicBezTo>
                <a:close/>
                <a:moveTo>
                  <a:pt x="244402" y="222130"/>
                </a:moveTo>
                <a:cubicBezTo>
                  <a:pt x="258933" y="222452"/>
                  <a:pt x="263024" y="238490"/>
                  <a:pt x="276585" y="240320"/>
                </a:cubicBezTo>
                <a:cubicBezTo>
                  <a:pt x="255165" y="289617"/>
                  <a:pt x="213726" y="325459"/>
                  <a:pt x="192845" y="375185"/>
                </a:cubicBezTo>
                <a:cubicBezTo>
                  <a:pt x="178208" y="374325"/>
                  <a:pt x="175409" y="391008"/>
                  <a:pt x="163677" y="393161"/>
                </a:cubicBezTo>
                <a:cubicBezTo>
                  <a:pt x="148824" y="395958"/>
                  <a:pt x="135800" y="386811"/>
                  <a:pt x="126973" y="371850"/>
                </a:cubicBezTo>
                <a:cubicBezTo>
                  <a:pt x="126867" y="351721"/>
                  <a:pt x="139352" y="335792"/>
                  <a:pt x="149901" y="322445"/>
                </a:cubicBezTo>
                <a:cubicBezTo>
                  <a:pt x="160448" y="309099"/>
                  <a:pt x="174549" y="297365"/>
                  <a:pt x="187679" y="286388"/>
                </a:cubicBezTo>
                <a:cubicBezTo>
                  <a:pt x="190154" y="270996"/>
                  <a:pt x="210499" y="267551"/>
                  <a:pt x="208990" y="249469"/>
                </a:cubicBezTo>
                <a:cubicBezTo>
                  <a:pt x="226104" y="243871"/>
                  <a:pt x="237191" y="234292"/>
                  <a:pt x="244402" y="222130"/>
                </a:cubicBezTo>
                <a:close/>
                <a:moveTo>
                  <a:pt x="378966" y="108429"/>
                </a:moveTo>
                <a:cubicBezTo>
                  <a:pt x="381892" y="108348"/>
                  <a:pt x="384678" y="109169"/>
                  <a:pt x="387396" y="110353"/>
                </a:cubicBezTo>
                <a:cubicBezTo>
                  <a:pt x="392831" y="112720"/>
                  <a:pt x="397998" y="116541"/>
                  <a:pt x="403487" y="117510"/>
                </a:cubicBezTo>
                <a:cubicBezTo>
                  <a:pt x="408330" y="118372"/>
                  <a:pt x="414464" y="113204"/>
                  <a:pt x="419202" y="114389"/>
                </a:cubicBezTo>
                <a:cubicBezTo>
                  <a:pt x="431256" y="117402"/>
                  <a:pt x="441804" y="133547"/>
                  <a:pt x="458381" y="127089"/>
                </a:cubicBezTo>
                <a:cubicBezTo>
                  <a:pt x="466452" y="135377"/>
                  <a:pt x="475817" y="141727"/>
                  <a:pt x="486580" y="146033"/>
                </a:cubicBezTo>
                <a:cubicBezTo>
                  <a:pt x="489593" y="154966"/>
                  <a:pt x="495729" y="159487"/>
                  <a:pt x="495944" y="172726"/>
                </a:cubicBezTo>
                <a:cubicBezTo>
                  <a:pt x="500357" y="172834"/>
                  <a:pt x="500143" y="180044"/>
                  <a:pt x="505308" y="179076"/>
                </a:cubicBezTo>
                <a:cubicBezTo>
                  <a:pt x="505846" y="187364"/>
                  <a:pt x="496267" y="188871"/>
                  <a:pt x="496697" y="197051"/>
                </a:cubicBezTo>
                <a:cubicBezTo>
                  <a:pt x="473340" y="203079"/>
                  <a:pt x="459671" y="194683"/>
                  <a:pt x="436207" y="200819"/>
                </a:cubicBezTo>
                <a:cubicBezTo>
                  <a:pt x="412850" y="186396"/>
                  <a:pt x="393369" y="166376"/>
                  <a:pt x="366460" y="157442"/>
                </a:cubicBezTo>
                <a:cubicBezTo>
                  <a:pt x="365170" y="147539"/>
                  <a:pt x="361295" y="141511"/>
                  <a:pt x="354728" y="139359"/>
                </a:cubicBezTo>
                <a:cubicBezTo>
                  <a:pt x="358604" y="129457"/>
                  <a:pt x="364092" y="120631"/>
                  <a:pt x="369690" y="111914"/>
                </a:cubicBezTo>
                <a:cubicBezTo>
                  <a:pt x="372972" y="109492"/>
                  <a:pt x="376040" y="108510"/>
                  <a:pt x="378966" y="108429"/>
                </a:cubicBezTo>
                <a:close/>
                <a:moveTo>
                  <a:pt x="37531" y="103625"/>
                </a:moveTo>
                <a:cubicBezTo>
                  <a:pt x="56906" y="103625"/>
                  <a:pt x="67453" y="116755"/>
                  <a:pt x="88550" y="114066"/>
                </a:cubicBezTo>
                <a:cubicBezTo>
                  <a:pt x="104587" y="143664"/>
                  <a:pt x="82092" y="148186"/>
                  <a:pt x="70358" y="166590"/>
                </a:cubicBezTo>
                <a:cubicBezTo>
                  <a:pt x="49371" y="170681"/>
                  <a:pt x="28382" y="174771"/>
                  <a:pt x="7502" y="178968"/>
                </a:cubicBezTo>
                <a:lnTo>
                  <a:pt x="0" y="183905"/>
                </a:lnTo>
                <a:lnTo>
                  <a:pt x="0" y="126046"/>
                </a:lnTo>
                <a:lnTo>
                  <a:pt x="12857" y="122892"/>
                </a:lnTo>
                <a:cubicBezTo>
                  <a:pt x="23378" y="118021"/>
                  <a:pt x="31504" y="111536"/>
                  <a:pt x="37531" y="103625"/>
                </a:cubicBezTo>
                <a:close/>
                <a:moveTo>
                  <a:pt x="48489" y="1277"/>
                </a:moveTo>
                <a:cubicBezTo>
                  <a:pt x="59422" y="6721"/>
                  <a:pt x="58897" y="27770"/>
                  <a:pt x="43235" y="29143"/>
                </a:cubicBezTo>
                <a:cubicBezTo>
                  <a:pt x="36779" y="25161"/>
                  <a:pt x="36025" y="12783"/>
                  <a:pt x="33872" y="2342"/>
                </a:cubicBezTo>
                <a:cubicBezTo>
                  <a:pt x="39927" y="-618"/>
                  <a:pt x="44844" y="-538"/>
                  <a:pt x="48489" y="1277"/>
                </a:cubicBezTo>
                <a:close/>
              </a:path>
            </a:pathLst>
          </a:custGeom>
          <a:gradFill>
            <a:gsLst>
              <a:gs pos="0">
                <a:schemeClr val="dk2"/>
              </a:gs>
              <a:gs pos="100000">
                <a:schemeClr val="lt2"/>
              </a:gs>
            </a:gsLst>
            <a:lin ang="13500032" scaled="0"/>
          </a:gradFill>
          <a:ln>
            <a:noFill/>
          </a:ln>
          <a:effectLst>
            <a:outerShdw blurRad="50800" rotWithShape="0" dir="17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eam">
  <p:cSld name="CUSTOM_8_1">
    <p:spTree>
      <p:nvGrpSpPr>
        <p:cNvPr id="461" name="Shape 461"/>
        <p:cNvGrpSpPr/>
        <p:nvPr/>
      </p:nvGrpSpPr>
      <p:grpSpPr>
        <a:xfrm>
          <a:off x="0" y="0"/>
          <a:ext cx="0" cy="0"/>
          <a:chOff x="0" y="0"/>
          <a:chExt cx="0" cy="0"/>
        </a:xfrm>
      </p:grpSpPr>
      <p:sp>
        <p:nvSpPr>
          <p:cNvPr id="462" name="Google Shape;462;p12"/>
          <p:cNvSpPr/>
          <p:nvPr/>
        </p:nvSpPr>
        <p:spPr>
          <a:xfrm flipH="1" rot="-5400000">
            <a:off x="1447098" y="-1002770"/>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63" name="Google Shape;463;p12"/>
          <p:cNvSpPr/>
          <p:nvPr/>
        </p:nvSpPr>
        <p:spPr>
          <a:xfrm flipH="1" rot="-5400000">
            <a:off x="1145574" y="-1147760"/>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64" name="Google Shape;464;p12"/>
          <p:cNvSpPr/>
          <p:nvPr/>
        </p:nvSpPr>
        <p:spPr>
          <a:xfrm flipH="1" rot="-5400000">
            <a:off x="563358" y="-565543"/>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65" name="Google Shape;465;p12"/>
          <p:cNvSpPr/>
          <p:nvPr/>
        </p:nvSpPr>
        <p:spPr>
          <a:xfrm flipH="1" rot="-5400000">
            <a:off x="3263576" y="-424874"/>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66" name="Google Shape;466;p12"/>
          <p:cNvSpPr/>
          <p:nvPr/>
        </p:nvSpPr>
        <p:spPr>
          <a:xfrm flipH="1" rot="-5400000">
            <a:off x="4539706" y="-989671"/>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67" name="Google Shape;467;p12"/>
          <p:cNvSpPr/>
          <p:nvPr/>
        </p:nvSpPr>
        <p:spPr>
          <a:xfrm flipH="1" rot="-5400000">
            <a:off x="3948668" y="-253852"/>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68" name="Google Shape;468;p12"/>
          <p:cNvSpPr/>
          <p:nvPr/>
        </p:nvSpPr>
        <p:spPr>
          <a:xfrm flipH="1" rot="5400000">
            <a:off x="5959718" y="-268793"/>
            <a:ext cx="963822" cy="1501406"/>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426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69" name="Google Shape;469;p12"/>
          <p:cNvSpPr/>
          <p:nvPr/>
        </p:nvSpPr>
        <p:spPr>
          <a:xfrm flipH="1" rot="5400000">
            <a:off x="7377217" y="-885343"/>
            <a:ext cx="871949" cy="2642633"/>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70" name="Google Shape;470;p12"/>
          <p:cNvSpPr/>
          <p:nvPr/>
        </p:nvSpPr>
        <p:spPr>
          <a:xfrm flipH="1" rot="5400000">
            <a:off x="10554829" y="-192236"/>
            <a:ext cx="1466811" cy="185128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71" name="Google Shape;471;p12"/>
          <p:cNvSpPr/>
          <p:nvPr/>
        </p:nvSpPr>
        <p:spPr>
          <a:xfrm flipH="1" rot="5400000">
            <a:off x="8663047" y="-549450"/>
            <a:ext cx="773990" cy="1872891"/>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72" name="Google Shape;472;p12"/>
          <p:cNvSpPr/>
          <p:nvPr/>
        </p:nvSpPr>
        <p:spPr>
          <a:xfrm flipH="1" rot="5400000">
            <a:off x="10078286" y="-975940"/>
            <a:ext cx="1159648" cy="3111528"/>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73" name="Google Shape;473;p12"/>
          <p:cNvSpPr/>
          <p:nvPr/>
        </p:nvSpPr>
        <p:spPr>
          <a:xfrm flipH="1" rot="5400000">
            <a:off x="9351416" y="-227680"/>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74" name="Google Shape;474;p12"/>
          <p:cNvSpPr txBox="1"/>
          <p:nvPr>
            <p:ph idx="1" type="subTitle"/>
          </p:nvPr>
        </p:nvSpPr>
        <p:spPr>
          <a:xfrm>
            <a:off x="1189052" y="40206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475" name="Google Shape;475;p12"/>
          <p:cNvSpPr txBox="1"/>
          <p:nvPr>
            <p:ph idx="2" type="subTitle"/>
          </p:nvPr>
        </p:nvSpPr>
        <p:spPr>
          <a:xfrm>
            <a:off x="4713302" y="40206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476" name="Google Shape;476;p12"/>
          <p:cNvSpPr txBox="1"/>
          <p:nvPr>
            <p:ph idx="3" type="subTitle"/>
          </p:nvPr>
        </p:nvSpPr>
        <p:spPr>
          <a:xfrm>
            <a:off x="8237552" y="4020675"/>
            <a:ext cx="26586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477" name="Google Shape;477;p12"/>
          <p:cNvSpPr txBox="1"/>
          <p:nvPr>
            <p:ph type="title"/>
          </p:nvPr>
        </p:nvSpPr>
        <p:spPr>
          <a:xfrm>
            <a:off x="1189050" y="1050575"/>
            <a:ext cx="97074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78" name="Google Shape;478;p12"/>
          <p:cNvSpPr txBox="1"/>
          <p:nvPr>
            <p:ph idx="4" type="body"/>
          </p:nvPr>
        </p:nvSpPr>
        <p:spPr>
          <a:xfrm>
            <a:off x="1189050" y="4458625"/>
            <a:ext cx="2658900" cy="9252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479" name="Google Shape;479;p12"/>
          <p:cNvSpPr txBox="1"/>
          <p:nvPr>
            <p:ph idx="5" type="body"/>
          </p:nvPr>
        </p:nvSpPr>
        <p:spPr>
          <a:xfrm>
            <a:off x="4713300" y="4447196"/>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480" name="Google Shape;480;p12"/>
          <p:cNvSpPr txBox="1"/>
          <p:nvPr>
            <p:ph idx="6" type="body"/>
          </p:nvPr>
        </p:nvSpPr>
        <p:spPr>
          <a:xfrm>
            <a:off x="8237550" y="4433967"/>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481" name="Shape 481"/>
        <p:cNvGrpSpPr/>
        <p:nvPr/>
      </p:nvGrpSpPr>
      <p:grpSpPr>
        <a:xfrm>
          <a:off x="0" y="0"/>
          <a:ext cx="0" cy="0"/>
          <a:chOff x="0" y="0"/>
          <a:chExt cx="0" cy="0"/>
        </a:xfrm>
      </p:grpSpPr>
      <p:sp>
        <p:nvSpPr>
          <p:cNvPr id="482" name="Google Shape;482;p13"/>
          <p:cNvSpPr/>
          <p:nvPr/>
        </p:nvSpPr>
        <p:spPr>
          <a:xfrm flipH="1" rot="5400000">
            <a:off x="9662543" y="4763042"/>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83" name="Google Shape;483;p13"/>
          <p:cNvSpPr/>
          <p:nvPr/>
        </p:nvSpPr>
        <p:spPr>
          <a:xfrm flipH="1" rot="5400000">
            <a:off x="10186459" y="4840442"/>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84" name="Google Shape;484;p13"/>
          <p:cNvSpPr/>
          <p:nvPr/>
        </p:nvSpPr>
        <p:spPr>
          <a:xfrm flipH="1" rot="5400000">
            <a:off x="10849398" y="5503384"/>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85" name="Google Shape;485;p13"/>
          <p:cNvSpPr/>
          <p:nvPr/>
        </p:nvSpPr>
        <p:spPr>
          <a:xfrm flipH="1" rot="5400000">
            <a:off x="8274444" y="5769316"/>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86" name="Google Shape;486;p13"/>
          <p:cNvSpPr/>
          <p:nvPr/>
        </p:nvSpPr>
        <p:spPr>
          <a:xfrm flipH="1" rot="5400000">
            <a:off x="6654148" y="4860351"/>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87" name="Google Shape;487;p13"/>
          <p:cNvSpPr/>
          <p:nvPr/>
        </p:nvSpPr>
        <p:spPr>
          <a:xfrm flipH="1" rot="5400000">
            <a:off x="7445741" y="5796726"/>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88" name="Google Shape;488;p13"/>
          <p:cNvSpPr/>
          <p:nvPr/>
        </p:nvSpPr>
        <p:spPr>
          <a:xfrm flipH="1" rot="-5400000">
            <a:off x="5278299" y="5625396"/>
            <a:ext cx="963822" cy="1501406"/>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1518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89" name="Google Shape;489;p13"/>
          <p:cNvSpPr/>
          <p:nvPr/>
        </p:nvSpPr>
        <p:spPr>
          <a:xfrm flipH="1" rot="-5400000">
            <a:off x="3952672" y="5100719"/>
            <a:ext cx="871949" cy="2642633"/>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90" name="Google Shape;490;p13"/>
          <p:cNvSpPr/>
          <p:nvPr/>
        </p:nvSpPr>
        <p:spPr>
          <a:xfrm flipH="1" rot="-5400000">
            <a:off x="180199" y="5198964"/>
            <a:ext cx="1466811" cy="185128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91" name="Google Shape;491;p13"/>
          <p:cNvSpPr/>
          <p:nvPr/>
        </p:nvSpPr>
        <p:spPr>
          <a:xfrm flipH="1" rot="-5400000">
            <a:off x="2764801" y="5534568"/>
            <a:ext cx="773990" cy="1872891"/>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92" name="Google Shape;492;p13"/>
          <p:cNvSpPr/>
          <p:nvPr/>
        </p:nvSpPr>
        <p:spPr>
          <a:xfrm flipH="1" rot="-5400000">
            <a:off x="963905" y="4722421"/>
            <a:ext cx="1159648" cy="3111528"/>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93" name="Google Shape;493;p13"/>
          <p:cNvSpPr/>
          <p:nvPr/>
        </p:nvSpPr>
        <p:spPr>
          <a:xfrm flipH="1" rot="-5400000">
            <a:off x="1888421" y="5668328"/>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94" name="Google Shape;494;p13"/>
          <p:cNvSpPr txBox="1"/>
          <p:nvPr>
            <p:ph hasCustomPrompt="1" type="title"/>
          </p:nvPr>
        </p:nvSpPr>
        <p:spPr>
          <a:xfrm>
            <a:off x="715025"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495" name="Google Shape;495;p13"/>
          <p:cNvSpPr txBox="1"/>
          <p:nvPr>
            <p:ph idx="2" type="title"/>
          </p:nvPr>
        </p:nvSpPr>
        <p:spPr>
          <a:xfrm>
            <a:off x="715025" y="898175"/>
            <a:ext cx="107148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496" name="Google Shape;496;p13"/>
          <p:cNvSpPr txBox="1"/>
          <p:nvPr>
            <p:ph hasCustomPrompt="1" idx="3" type="title"/>
          </p:nvPr>
        </p:nvSpPr>
        <p:spPr>
          <a:xfrm>
            <a:off x="4516336"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497" name="Google Shape;497;p13"/>
          <p:cNvSpPr txBox="1"/>
          <p:nvPr>
            <p:ph hasCustomPrompt="1" idx="4" type="title"/>
          </p:nvPr>
        </p:nvSpPr>
        <p:spPr>
          <a:xfrm>
            <a:off x="8481454"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498" name="Google Shape;498;p13"/>
          <p:cNvSpPr txBox="1"/>
          <p:nvPr>
            <p:ph idx="1" type="body"/>
          </p:nvPr>
        </p:nvSpPr>
        <p:spPr>
          <a:xfrm>
            <a:off x="8481446" y="3619725"/>
            <a:ext cx="2948400" cy="925200"/>
          </a:xfrm>
          <a:prstGeom prst="rect">
            <a:avLst/>
          </a:prstGeom>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sp>
        <p:nvSpPr>
          <p:cNvPr id="499" name="Google Shape;499;p13"/>
          <p:cNvSpPr txBox="1"/>
          <p:nvPr>
            <p:ph idx="5" type="body"/>
          </p:nvPr>
        </p:nvSpPr>
        <p:spPr>
          <a:xfrm>
            <a:off x="4516345" y="3608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500" name="Google Shape;500;p13"/>
          <p:cNvSpPr txBox="1"/>
          <p:nvPr>
            <p:ph idx="6" type="body"/>
          </p:nvPr>
        </p:nvSpPr>
        <p:spPr>
          <a:xfrm>
            <a:off x="715025" y="3608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501" name="Shape 501"/>
        <p:cNvGrpSpPr/>
        <p:nvPr/>
      </p:nvGrpSpPr>
      <p:grpSpPr>
        <a:xfrm>
          <a:off x="0" y="0"/>
          <a:ext cx="0" cy="0"/>
          <a:chOff x="0" y="0"/>
          <a:chExt cx="0" cy="0"/>
        </a:xfrm>
      </p:grpSpPr>
      <p:sp>
        <p:nvSpPr>
          <p:cNvPr id="502" name="Google Shape;502;p14"/>
          <p:cNvSpPr txBox="1"/>
          <p:nvPr>
            <p:ph idx="1" type="subTitle"/>
          </p:nvPr>
        </p:nvSpPr>
        <p:spPr>
          <a:xfrm>
            <a:off x="720400" y="216360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503" name="Google Shape;503;p14"/>
          <p:cNvSpPr txBox="1"/>
          <p:nvPr>
            <p:ph idx="2" type="subTitle"/>
          </p:nvPr>
        </p:nvSpPr>
        <p:spPr>
          <a:xfrm>
            <a:off x="720400" y="40203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504" name="Google Shape;504;p14"/>
          <p:cNvSpPr txBox="1"/>
          <p:nvPr>
            <p:ph idx="3" type="subTitle"/>
          </p:nvPr>
        </p:nvSpPr>
        <p:spPr>
          <a:xfrm>
            <a:off x="8381787" y="21729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505" name="Google Shape;505;p14"/>
          <p:cNvSpPr txBox="1"/>
          <p:nvPr>
            <p:ph idx="4" type="subTitle"/>
          </p:nvPr>
        </p:nvSpPr>
        <p:spPr>
          <a:xfrm>
            <a:off x="4571787" y="218095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506" name="Google Shape;506;p14"/>
          <p:cNvSpPr txBox="1"/>
          <p:nvPr>
            <p:ph idx="5" type="subTitle"/>
          </p:nvPr>
        </p:nvSpPr>
        <p:spPr>
          <a:xfrm>
            <a:off x="4571787" y="40203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507" name="Google Shape;507;p14"/>
          <p:cNvSpPr txBox="1"/>
          <p:nvPr>
            <p:ph idx="6" type="subTitle"/>
          </p:nvPr>
        </p:nvSpPr>
        <p:spPr>
          <a:xfrm>
            <a:off x="8381787" y="40017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508" name="Google Shape;508;p14"/>
          <p:cNvSpPr txBox="1"/>
          <p:nvPr>
            <p:ph type="title"/>
          </p:nvPr>
        </p:nvSpPr>
        <p:spPr>
          <a:xfrm>
            <a:off x="720400" y="898175"/>
            <a:ext cx="10911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09" name="Google Shape;509;p14"/>
          <p:cNvSpPr txBox="1"/>
          <p:nvPr>
            <p:ph idx="7" type="body"/>
          </p:nvPr>
        </p:nvSpPr>
        <p:spPr>
          <a:xfrm>
            <a:off x="4571787" y="2589800"/>
            <a:ext cx="3250500" cy="8340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510" name="Google Shape;510;p14"/>
          <p:cNvSpPr txBox="1"/>
          <p:nvPr>
            <p:ph idx="8" type="body"/>
          </p:nvPr>
        </p:nvSpPr>
        <p:spPr>
          <a:xfrm>
            <a:off x="8381787"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11" name="Google Shape;511;p14"/>
          <p:cNvSpPr txBox="1"/>
          <p:nvPr>
            <p:ph idx="9" type="body"/>
          </p:nvPr>
        </p:nvSpPr>
        <p:spPr>
          <a:xfrm>
            <a:off x="4571787"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12" name="Google Shape;512;p14"/>
          <p:cNvSpPr txBox="1"/>
          <p:nvPr>
            <p:ph idx="13" type="body"/>
          </p:nvPr>
        </p:nvSpPr>
        <p:spPr>
          <a:xfrm>
            <a:off x="720400" y="25898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13" name="Google Shape;513;p14"/>
          <p:cNvSpPr txBox="1"/>
          <p:nvPr>
            <p:ph idx="14" type="body"/>
          </p:nvPr>
        </p:nvSpPr>
        <p:spPr>
          <a:xfrm>
            <a:off x="8381787" y="25898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14" name="Google Shape;514;p14"/>
          <p:cNvSpPr txBox="1"/>
          <p:nvPr>
            <p:ph idx="15" type="body"/>
          </p:nvPr>
        </p:nvSpPr>
        <p:spPr>
          <a:xfrm>
            <a:off x="720400"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15" name="Google Shape;515;p14"/>
          <p:cNvSpPr/>
          <p:nvPr/>
        </p:nvSpPr>
        <p:spPr>
          <a:xfrm flipH="1" rot="5400000">
            <a:off x="9662543" y="4763042"/>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16" name="Google Shape;516;p14"/>
          <p:cNvSpPr/>
          <p:nvPr/>
        </p:nvSpPr>
        <p:spPr>
          <a:xfrm flipH="1" rot="5400000">
            <a:off x="10186459" y="4840442"/>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17" name="Google Shape;517;p14"/>
          <p:cNvSpPr/>
          <p:nvPr/>
        </p:nvSpPr>
        <p:spPr>
          <a:xfrm flipH="1" rot="5400000">
            <a:off x="10849398" y="5503384"/>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18" name="Google Shape;518;p14"/>
          <p:cNvSpPr/>
          <p:nvPr/>
        </p:nvSpPr>
        <p:spPr>
          <a:xfrm flipH="1" rot="5400000">
            <a:off x="8274444" y="5769316"/>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19" name="Google Shape;519;p14"/>
          <p:cNvSpPr/>
          <p:nvPr/>
        </p:nvSpPr>
        <p:spPr>
          <a:xfrm flipH="1" rot="5400000">
            <a:off x="6654148" y="4860351"/>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20" name="Google Shape;520;p14"/>
          <p:cNvSpPr/>
          <p:nvPr/>
        </p:nvSpPr>
        <p:spPr>
          <a:xfrm flipH="1" rot="5400000">
            <a:off x="7445741" y="5796726"/>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21" name="Google Shape;521;p14"/>
          <p:cNvSpPr/>
          <p:nvPr/>
        </p:nvSpPr>
        <p:spPr>
          <a:xfrm flipH="1" rot="-5400000">
            <a:off x="5278299" y="5625396"/>
            <a:ext cx="963822" cy="1501406"/>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1518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22" name="Google Shape;522;p14"/>
          <p:cNvSpPr/>
          <p:nvPr/>
        </p:nvSpPr>
        <p:spPr>
          <a:xfrm flipH="1" rot="-5400000">
            <a:off x="3952672" y="5100719"/>
            <a:ext cx="871949" cy="2642633"/>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23" name="Google Shape;523;p14"/>
          <p:cNvSpPr/>
          <p:nvPr/>
        </p:nvSpPr>
        <p:spPr>
          <a:xfrm flipH="1" rot="-5400000">
            <a:off x="180199" y="5198964"/>
            <a:ext cx="1466811" cy="185128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24" name="Google Shape;524;p14"/>
          <p:cNvSpPr/>
          <p:nvPr/>
        </p:nvSpPr>
        <p:spPr>
          <a:xfrm flipH="1" rot="-5400000">
            <a:off x="2764801" y="5534568"/>
            <a:ext cx="773990" cy="1872891"/>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25" name="Google Shape;525;p14"/>
          <p:cNvSpPr/>
          <p:nvPr/>
        </p:nvSpPr>
        <p:spPr>
          <a:xfrm flipH="1" rot="-5400000">
            <a:off x="963905" y="4722421"/>
            <a:ext cx="1159648" cy="3111528"/>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26" name="Google Shape;526;p14"/>
          <p:cNvSpPr/>
          <p:nvPr/>
        </p:nvSpPr>
        <p:spPr>
          <a:xfrm flipH="1" rot="-5400000">
            <a:off x="1888421" y="5668328"/>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527" name="Shape 527"/>
        <p:cNvGrpSpPr/>
        <p:nvPr/>
      </p:nvGrpSpPr>
      <p:grpSpPr>
        <a:xfrm>
          <a:off x="0" y="0"/>
          <a:ext cx="0" cy="0"/>
          <a:chOff x="0" y="0"/>
          <a:chExt cx="0" cy="0"/>
        </a:xfrm>
      </p:grpSpPr>
      <p:sp>
        <p:nvSpPr>
          <p:cNvPr id="528" name="Google Shape;528;p15"/>
          <p:cNvSpPr txBox="1"/>
          <p:nvPr>
            <p:ph idx="1" type="subTitle"/>
          </p:nvPr>
        </p:nvSpPr>
        <p:spPr>
          <a:xfrm>
            <a:off x="415600"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29" name="Google Shape;529;p15"/>
          <p:cNvSpPr txBox="1"/>
          <p:nvPr>
            <p:ph idx="2" type="subTitle"/>
          </p:nvPr>
        </p:nvSpPr>
        <p:spPr>
          <a:xfrm>
            <a:off x="277537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30" name="Google Shape;530;p15"/>
          <p:cNvSpPr txBox="1"/>
          <p:nvPr>
            <p:ph idx="3" type="subTitle"/>
          </p:nvPr>
        </p:nvSpPr>
        <p:spPr>
          <a:xfrm>
            <a:off x="5135153"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31" name="Google Shape;531;p15"/>
          <p:cNvSpPr txBox="1"/>
          <p:nvPr>
            <p:ph idx="4" type="subTitle"/>
          </p:nvPr>
        </p:nvSpPr>
        <p:spPr>
          <a:xfrm>
            <a:off x="7494930"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32" name="Google Shape;532;p15"/>
          <p:cNvSpPr txBox="1"/>
          <p:nvPr>
            <p:ph idx="5" type="subTitle"/>
          </p:nvPr>
        </p:nvSpPr>
        <p:spPr>
          <a:xfrm>
            <a:off x="985470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33" name="Google Shape;533;p15"/>
          <p:cNvSpPr txBox="1"/>
          <p:nvPr>
            <p:ph type="title"/>
          </p:nvPr>
        </p:nvSpPr>
        <p:spPr>
          <a:xfrm>
            <a:off x="415600" y="974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34" name="Google Shape;534;p15"/>
          <p:cNvSpPr txBox="1"/>
          <p:nvPr>
            <p:ph idx="6" type="body"/>
          </p:nvPr>
        </p:nvSpPr>
        <p:spPr>
          <a:xfrm>
            <a:off x="415600" y="3238625"/>
            <a:ext cx="1997700" cy="23301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535" name="Google Shape;535;p15"/>
          <p:cNvSpPr txBox="1"/>
          <p:nvPr>
            <p:ph idx="7" type="body"/>
          </p:nvPr>
        </p:nvSpPr>
        <p:spPr>
          <a:xfrm>
            <a:off x="277537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36" name="Google Shape;536;p15"/>
          <p:cNvSpPr txBox="1"/>
          <p:nvPr>
            <p:ph idx="8" type="body"/>
          </p:nvPr>
        </p:nvSpPr>
        <p:spPr>
          <a:xfrm>
            <a:off x="513515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37" name="Google Shape;537;p15"/>
          <p:cNvSpPr txBox="1"/>
          <p:nvPr>
            <p:ph idx="9" type="body"/>
          </p:nvPr>
        </p:nvSpPr>
        <p:spPr>
          <a:xfrm>
            <a:off x="749492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38" name="Google Shape;538;p15"/>
          <p:cNvSpPr txBox="1"/>
          <p:nvPr>
            <p:ph idx="13" type="body"/>
          </p:nvPr>
        </p:nvSpPr>
        <p:spPr>
          <a:xfrm>
            <a:off x="985470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39" name="Google Shape;539;p15"/>
          <p:cNvSpPr/>
          <p:nvPr/>
        </p:nvSpPr>
        <p:spPr>
          <a:xfrm flipH="1" rot="5400000">
            <a:off x="9662543" y="4763042"/>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40" name="Google Shape;540;p15"/>
          <p:cNvSpPr/>
          <p:nvPr/>
        </p:nvSpPr>
        <p:spPr>
          <a:xfrm flipH="1" rot="5400000">
            <a:off x="10186459" y="4840442"/>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41" name="Google Shape;541;p15"/>
          <p:cNvSpPr/>
          <p:nvPr/>
        </p:nvSpPr>
        <p:spPr>
          <a:xfrm flipH="1" rot="5400000">
            <a:off x="10849398" y="5503384"/>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42" name="Google Shape;542;p15"/>
          <p:cNvSpPr/>
          <p:nvPr/>
        </p:nvSpPr>
        <p:spPr>
          <a:xfrm flipH="1" rot="5400000">
            <a:off x="8274444" y="5769316"/>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43" name="Google Shape;543;p15"/>
          <p:cNvSpPr/>
          <p:nvPr/>
        </p:nvSpPr>
        <p:spPr>
          <a:xfrm flipH="1" rot="5400000">
            <a:off x="6654148" y="4860351"/>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44" name="Google Shape;544;p15"/>
          <p:cNvSpPr/>
          <p:nvPr/>
        </p:nvSpPr>
        <p:spPr>
          <a:xfrm flipH="1" rot="5400000">
            <a:off x="7445741" y="5796726"/>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45" name="Google Shape;545;p15"/>
          <p:cNvSpPr/>
          <p:nvPr/>
        </p:nvSpPr>
        <p:spPr>
          <a:xfrm flipH="1" rot="-5400000">
            <a:off x="5278299" y="5625396"/>
            <a:ext cx="963822" cy="1501406"/>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1518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46" name="Google Shape;546;p15"/>
          <p:cNvSpPr/>
          <p:nvPr/>
        </p:nvSpPr>
        <p:spPr>
          <a:xfrm flipH="1" rot="-5400000">
            <a:off x="3952672" y="5100719"/>
            <a:ext cx="871949" cy="2642633"/>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47" name="Google Shape;547;p15"/>
          <p:cNvSpPr/>
          <p:nvPr/>
        </p:nvSpPr>
        <p:spPr>
          <a:xfrm flipH="1" rot="-5400000">
            <a:off x="180199" y="5198964"/>
            <a:ext cx="1466811" cy="185128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48" name="Google Shape;548;p15"/>
          <p:cNvSpPr/>
          <p:nvPr/>
        </p:nvSpPr>
        <p:spPr>
          <a:xfrm flipH="1" rot="-5400000">
            <a:off x="2764801" y="5534568"/>
            <a:ext cx="773990" cy="1872891"/>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49" name="Google Shape;549;p15"/>
          <p:cNvSpPr/>
          <p:nvPr/>
        </p:nvSpPr>
        <p:spPr>
          <a:xfrm flipH="1" rot="-5400000">
            <a:off x="963905" y="4722421"/>
            <a:ext cx="1159648" cy="3111528"/>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50" name="Google Shape;550;p15"/>
          <p:cNvSpPr/>
          <p:nvPr/>
        </p:nvSpPr>
        <p:spPr>
          <a:xfrm flipH="1" rot="-5400000">
            <a:off x="1888421" y="5668328"/>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551" name="Shape 551"/>
        <p:cNvGrpSpPr/>
        <p:nvPr/>
      </p:nvGrpSpPr>
      <p:grpSpPr>
        <a:xfrm>
          <a:off x="0" y="0"/>
          <a:ext cx="0" cy="0"/>
          <a:chOff x="0" y="0"/>
          <a:chExt cx="0" cy="0"/>
        </a:xfrm>
      </p:grpSpPr>
      <p:sp>
        <p:nvSpPr>
          <p:cNvPr id="552" name="Google Shape;552;p16"/>
          <p:cNvSpPr txBox="1"/>
          <p:nvPr>
            <p:ph type="title"/>
          </p:nvPr>
        </p:nvSpPr>
        <p:spPr>
          <a:xfrm>
            <a:off x="644200" y="974375"/>
            <a:ext cx="5581500" cy="7635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53" name="Google Shape;553;p16"/>
          <p:cNvSpPr txBox="1"/>
          <p:nvPr>
            <p:ph idx="1" type="body"/>
          </p:nvPr>
        </p:nvSpPr>
        <p:spPr>
          <a:xfrm>
            <a:off x="644050" y="2097700"/>
            <a:ext cx="5581500" cy="3565800"/>
          </a:xfrm>
          <a:prstGeom prst="rect">
            <a:avLst/>
          </a:prstGeom>
        </p:spPr>
        <p:txBody>
          <a:bodyPr anchorCtr="0" anchor="t" bIns="121900" lIns="121900" spcFirstLastPara="1" rIns="121900" wrap="square" tIns="121900">
            <a:noAutofit/>
          </a:bodyPr>
          <a:lstStyle>
            <a:lvl1pPr indent="-342900" lvl="0" marL="457200" algn="r">
              <a:spcBef>
                <a:spcPts val="0"/>
              </a:spcBef>
              <a:spcAft>
                <a:spcPts val="0"/>
              </a:spcAft>
              <a:buSzPts val="1800"/>
              <a:buChar char="●"/>
              <a:defRPr/>
            </a:lvl1pPr>
            <a:lvl2pPr indent="-342900" lvl="1" marL="914400" algn="r">
              <a:spcBef>
                <a:spcPts val="2100"/>
              </a:spcBef>
              <a:spcAft>
                <a:spcPts val="0"/>
              </a:spcAft>
              <a:buSzPts val="1800"/>
              <a:buChar char="○"/>
              <a:defRPr/>
            </a:lvl2pPr>
            <a:lvl3pPr indent="-342900" lvl="2" marL="1371600" algn="r">
              <a:spcBef>
                <a:spcPts val="2100"/>
              </a:spcBef>
              <a:spcAft>
                <a:spcPts val="0"/>
              </a:spcAft>
              <a:buSzPts val="1800"/>
              <a:buChar char="■"/>
              <a:defRPr/>
            </a:lvl3pPr>
            <a:lvl4pPr indent="-342900" lvl="3" marL="1828800" algn="r">
              <a:spcBef>
                <a:spcPts val="2100"/>
              </a:spcBef>
              <a:spcAft>
                <a:spcPts val="0"/>
              </a:spcAft>
              <a:buSzPts val="1800"/>
              <a:buChar char="●"/>
              <a:defRPr/>
            </a:lvl4pPr>
            <a:lvl5pPr indent="-342900" lvl="4" marL="2286000" algn="r">
              <a:spcBef>
                <a:spcPts val="2100"/>
              </a:spcBef>
              <a:spcAft>
                <a:spcPts val="0"/>
              </a:spcAft>
              <a:buSzPts val="1800"/>
              <a:buChar char="○"/>
              <a:defRPr/>
            </a:lvl5pPr>
            <a:lvl6pPr indent="-342900" lvl="5" marL="2743200" algn="r">
              <a:spcBef>
                <a:spcPts val="2100"/>
              </a:spcBef>
              <a:spcAft>
                <a:spcPts val="0"/>
              </a:spcAft>
              <a:buSzPts val="1800"/>
              <a:buChar char="■"/>
              <a:defRPr/>
            </a:lvl6pPr>
            <a:lvl7pPr indent="-342900" lvl="6" marL="3200400" algn="r">
              <a:spcBef>
                <a:spcPts val="2100"/>
              </a:spcBef>
              <a:spcAft>
                <a:spcPts val="0"/>
              </a:spcAft>
              <a:buSzPts val="1800"/>
              <a:buChar char="●"/>
              <a:defRPr/>
            </a:lvl7pPr>
            <a:lvl8pPr indent="-342900" lvl="7" marL="3657600" algn="r">
              <a:spcBef>
                <a:spcPts val="2100"/>
              </a:spcBef>
              <a:spcAft>
                <a:spcPts val="0"/>
              </a:spcAft>
              <a:buSzPts val="1800"/>
              <a:buChar char="○"/>
              <a:defRPr/>
            </a:lvl8pPr>
            <a:lvl9pPr indent="-342900" lvl="8" marL="4114800" algn="r">
              <a:spcBef>
                <a:spcPts val="2100"/>
              </a:spcBef>
              <a:spcAft>
                <a:spcPts val="2100"/>
              </a:spcAft>
              <a:buSzPts val="1800"/>
              <a:buChar char="■"/>
              <a:defRPr/>
            </a:lvl9pPr>
          </a:lstStyle>
          <a:p/>
        </p:txBody>
      </p:sp>
      <p:sp>
        <p:nvSpPr>
          <p:cNvPr id="554" name="Google Shape;554;p16"/>
          <p:cNvSpPr/>
          <p:nvPr/>
        </p:nvSpPr>
        <p:spPr>
          <a:xfrm flipH="1" rot="10800000">
            <a:off x="2" y="3231033"/>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77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55" name="Google Shape;555;p16"/>
          <p:cNvSpPr/>
          <p:nvPr/>
        </p:nvSpPr>
        <p:spPr>
          <a:xfrm flipH="1" rot="10800000">
            <a:off x="2" y="3609958"/>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77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56" name="Google Shape;556;p16"/>
          <p:cNvSpPr/>
          <p:nvPr/>
        </p:nvSpPr>
        <p:spPr>
          <a:xfrm flipH="1" rot="10800000">
            <a:off x="2" y="4855116"/>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77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57" name="Google Shape;557;p16"/>
          <p:cNvSpPr/>
          <p:nvPr/>
        </p:nvSpPr>
        <p:spPr>
          <a:xfrm flipH="1" rot="10800000">
            <a:off x="2" y="2420830"/>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77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58" name="Google Shape;558;p16"/>
          <p:cNvSpPr/>
          <p:nvPr/>
        </p:nvSpPr>
        <p:spPr>
          <a:xfrm flipH="1" rot="10800000">
            <a:off x="2" y="235736"/>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77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59" name="Google Shape;559;p16"/>
          <p:cNvSpPr/>
          <p:nvPr/>
        </p:nvSpPr>
        <p:spPr>
          <a:xfrm flipH="1" rot="10800000">
            <a:off x="2" y="1763149"/>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77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60" name="Google Shape;560;p16"/>
          <p:cNvSpPr/>
          <p:nvPr/>
        </p:nvSpPr>
        <p:spPr>
          <a:xfrm rot="10800000">
            <a:off x="2" y="82733"/>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77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561" name="Shape 561"/>
        <p:cNvGrpSpPr/>
        <p:nvPr/>
      </p:nvGrpSpPr>
      <p:grpSpPr>
        <a:xfrm>
          <a:off x="0" y="0"/>
          <a:ext cx="0" cy="0"/>
          <a:chOff x="0" y="0"/>
          <a:chExt cx="0" cy="0"/>
        </a:xfrm>
      </p:grpSpPr>
      <p:sp>
        <p:nvSpPr>
          <p:cNvPr id="562" name="Google Shape;562;p17"/>
          <p:cNvSpPr txBox="1"/>
          <p:nvPr>
            <p:ph type="title"/>
          </p:nvPr>
        </p:nvSpPr>
        <p:spPr>
          <a:xfrm>
            <a:off x="5978200" y="974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63" name="Google Shape;563;p17"/>
          <p:cNvSpPr txBox="1"/>
          <p:nvPr>
            <p:ph idx="1" type="body"/>
          </p:nvPr>
        </p:nvSpPr>
        <p:spPr>
          <a:xfrm>
            <a:off x="5978300" y="2508425"/>
            <a:ext cx="5581500" cy="3106800"/>
          </a:xfrm>
          <a:prstGeom prst="rect">
            <a:avLst/>
          </a:prstGeom>
        </p:spPr>
        <p:txBody>
          <a:bodyPr anchorCtr="0" anchor="t" bIns="121900" lIns="121900" spcFirstLastPara="1" rIns="121900" wrap="square" tIns="121900">
            <a:noAutofit/>
          </a:bodyPr>
          <a:lstStyle>
            <a:lvl1pPr indent="-342900" lvl="0" marL="457200">
              <a:spcBef>
                <a:spcPts val="0"/>
              </a:spcBef>
              <a:spcAft>
                <a:spcPts val="0"/>
              </a:spcAft>
              <a:buSzPts val="1800"/>
              <a:buChar char="●"/>
              <a:defRPr/>
            </a:lvl1pPr>
            <a:lvl2pPr indent="-342900" lvl="1" marL="914400">
              <a:spcBef>
                <a:spcPts val="2100"/>
              </a:spcBef>
              <a:spcAft>
                <a:spcPts val="0"/>
              </a:spcAft>
              <a:buSzPts val="1800"/>
              <a:buChar char="○"/>
              <a:defRPr/>
            </a:lvl2pPr>
            <a:lvl3pPr indent="-342900" lvl="2" marL="1371600">
              <a:spcBef>
                <a:spcPts val="2100"/>
              </a:spcBef>
              <a:spcAft>
                <a:spcPts val="0"/>
              </a:spcAft>
              <a:buSzPts val="1800"/>
              <a:buChar char="■"/>
              <a:defRPr/>
            </a:lvl3pPr>
            <a:lvl4pPr indent="-342900" lvl="3" marL="1828800">
              <a:spcBef>
                <a:spcPts val="2100"/>
              </a:spcBef>
              <a:spcAft>
                <a:spcPts val="0"/>
              </a:spcAft>
              <a:buSzPts val="1800"/>
              <a:buChar char="●"/>
              <a:defRPr/>
            </a:lvl4pPr>
            <a:lvl5pPr indent="-342900" lvl="4" marL="2286000">
              <a:spcBef>
                <a:spcPts val="2100"/>
              </a:spcBef>
              <a:spcAft>
                <a:spcPts val="0"/>
              </a:spcAft>
              <a:buSzPts val="1800"/>
              <a:buChar char="○"/>
              <a:defRPr/>
            </a:lvl5pPr>
            <a:lvl6pPr indent="-342900" lvl="5" marL="2743200">
              <a:spcBef>
                <a:spcPts val="2100"/>
              </a:spcBef>
              <a:spcAft>
                <a:spcPts val="0"/>
              </a:spcAft>
              <a:buSzPts val="1800"/>
              <a:buChar char="■"/>
              <a:defRPr/>
            </a:lvl6pPr>
            <a:lvl7pPr indent="-342900" lvl="6" marL="3200400">
              <a:spcBef>
                <a:spcPts val="2100"/>
              </a:spcBef>
              <a:spcAft>
                <a:spcPts val="0"/>
              </a:spcAft>
              <a:buSzPts val="1800"/>
              <a:buChar char="●"/>
              <a:defRPr/>
            </a:lvl7pPr>
            <a:lvl8pPr indent="-342900" lvl="7" marL="3657600">
              <a:spcBef>
                <a:spcPts val="2100"/>
              </a:spcBef>
              <a:spcAft>
                <a:spcPts val="0"/>
              </a:spcAft>
              <a:buSzPts val="1800"/>
              <a:buChar char="○"/>
              <a:defRPr/>
            </a:lvl8pPr>
            <a:lvl9pPr indent="-342900" lvl="8" marL="4114800">
              <a:spcBef>
                <a:spcPts val="2100"/>
              </a:spcBef>
              <a:spcAft>
                <a:spcPts val="2100"/>
              </a:spcAft>
              <a:buSzPts val="1800"/>
              <a:buChar char="■"/>
              <a:defRPr/>
            </a:lvl9pPr>
          </a:lstStyle>
          <a:p/>
        </p:txBody>
      </p:sp>
      <p:sp>
        <p:nvSpPr>
          <p:cNvPr id="564" name="Google Shape;564;p17"/>
          <p:cNvSpPr/>
          <p:nvPr/>
        </p:nvSpPr>
        <p:spPr>
          <a:xfrm rot="10800000">
            <a:off x="11099802" y="3154533"/>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10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65" name="Google Shape;565;p17"/>
          <p:cNvSpPr/>
          <p:nvPr/>
        </p:nvSpPr>
        <p:spPr>
          <a:xfrm rot="10800000">
            <a:off x="11322193" y="3533458"/>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10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66" name="Google Shape;566;p17"/>
          <p:cNvSpPr/>
          <p:nvPr/>
        </p:nvSpPr>
        <p:spPr>
          <a:xfrm rot="10800000">
            <a:off x="11402917" y="4778616"/>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10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67" name="Google Shape;567;p17"/>
          <p:cNvSpPr/>
          <p:nvPr/>
        </p:nvSpPr>
        <p:spPr>
          <a:xfrm rot="10800000">
            <a:off x="11528180" y="2344330"/>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10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68" name="Google Shape;568;p17"/>
          <p:cNvSpPr/>
          <p:nvPr/>
        </p:nvSpPr>
        <p:spPr>
          <a:xfrm rot="10800000">
            <a:off x="11184014" y="159236"/>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10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69" name="Google Shape;569;p17"/>
          <p:cNvSpPr/>
          <p:nvPr/>
        </p:nvSpPr>
        <p:spPr>
          <a:xfrm rot="10800000">
            <a:off x="11384570" y="1686649"/>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10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570" name="Google Shape;570;p17"/>
          <p:cNvSpPr/>
          <p:nvPr/>
        </p:nvSpPr>
        <p:spPr>
          <a:xfrm flipH="1" rot="10800000">
            <a:off x="11229998" y="6233"/>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11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571" name="Shape 571"/>
        <p:cNvGrpSpPr/>
        <p:nvPr/>
      </p:nvGrpSpPr>
      <p:grpSpPr>
        <a:xfrm>
          <a:off x="0" y="0"/>
          <a:ext cx="0" cy="0"/>
          <a:chOff x="0" y="0"/>
          <a:chExt cx="0" cy="0"/>
        </a:xfrm>
      </p:grpSpPr>
      <p:sp>
        <p:nvSpPr>
          <p:cNvPr id="572" name="Google Shape;572;p18"/>
          <p:cNvSpPr txBox="1"/>
          <p:nvPr>
            <p:ph idx="1" type="subTitle"/>
          </p:nvPr>
        </p:nvSpPr>
        <p:spPr>
          <a:xfrm>
            <a:off x="2969438" y="3344225"/>
            <a:ext cx="5581500" cy="717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100"/>
              <a:buNone/>
              <a:defRPr b="1" sz="2100"/>
            </a:lvl1pPr>
            <a:lvl2pPr lvl="1" rtl="0" algn="ctr">
              <a:spcBef>
                <a:spcPts val="2100"/>
              </a:spcBef>
              <a:spcAft>
                <a:spcPts val="0"/>
              </a:spcAft>
              <a:buSzPts val="2100"/>
              <a:buNone/>
              <a:defRPr b="1" sz="2100"/>
            </a:lvl2pPr>
            <a:lvl3pPr lvl="2" rtl="0" algn="ctr">
              <a:spcBef>
                <a:spcPts val="2100"/>
              </a:spcBef>
              <a:spcAft>
                <a:spcPts val="0"/>
              </a:spcAft>
              <a:buSzPts val="2100"/>
              <a:buNone/>
              <a:defRPr b="1" sz="2100"/>
            </a:lvl3pPr>
            <a:lvl4pPr lvl="3" rtl="0" algn="ctr">
              <a:spcBef>
                <a:spcPts val="2100"/>
              </a:spcBef>
              <a:spcAft>
                <a:spcPts val="0"/>
              </a:spcAft>
              <a:buSzPts val="2100"/>
              <a:buNone/>
              <a:defRPr b="1" sz="2100"/>
            </a:lvl4pPr>
            <a:lvl5pPr lvl="4" rtl="0" algn="ctr">
              <a:spcBef>
                <a:spcPts val="2100"/>
              </a:spcBef>
              <a:spcAft>
                <a:spcPts val="0"/>
              </a:spcAft>
              <a:buSzPts val="2100"/>
              <a:buNone/>
              <a:defRPr b="1" sz="2100"/>
            </a:lvl5pPr>
            <a:lvl6pPr lvl="5" rtl="0" algn="ctr">
              <a:spcBef>
                <a:spcPts val="2100"/>
              </a:spcBef>
              <a:spcAft>
                <a:spcPts val="0"/>
              </a:spcAft>
              <a:buSzPts val="2100"/>
              <a:buNone/>
              <a:defRPr b="1" sz="2100"/>
            </a:lvl6pPr>
            <a:lvl7pPr lvl="6" rtl="0" algn="ctr">
              <a:spcBef>
                <a:spcPts val="2100"/>
              </a:spcBef>
              <a:spcAft>
                <a:spcPts val="0"/>
              </a:spcAft>
              <a:buSzPts val="2100"/>
              <a:buNone/>
              <a:defRPr b="1" sz="2100"/>
            </a:lvl7pPr>
            <a:lvl8pPr lvl="7" rtl="0" algn="ctr">
              <a:spcBef>
                <a:spcPts val="2100"/>
              </a:spcBef>
              <a:spcAft>
                <a:spcPts val="0"/>
              </a:spcAft>
              <a:buSzPts val="2100"/>
              <a:buNone/>
              <a:defRPr b="1" sz="2100"/>
            </a:lvl8pPr>
            <a:lvl9pPr lvl="8" rtl="0" algn="ctr">
              <a:spcBef>
                <a:spcPts val="2100"/>
              </a:spcBef>
              <a:spcAft>
                <a:spcPts val="2100"/>
              </a:spcAft>
              <a:buSzPts val="2100"/>
              <a:buNone/>
              <a:defRPr b="1" sz="2100"/>
            </a:lvl9pPr>
          </a:lstStyle>
          <a:p/>
        </p:txBody>
      </p:sp>
      <p:sp>
        <p:nvSpPr>
          <p:cNvPr id="573" name="Google Shape;573;p18"/>
          <p:cNvSpPr txBox="1"/>
          <p:nvPr>
            <p:ph type="title"/>
          </p:nvPr>
        </p:nvSpPr>
        <p:spPr>
          <a:xfrm>
            <a:off x="2969438" y="2411375"/>
            <a:ext cx="5581500" cy="763500"/>
          </a:xfrm>
          <a:prstGeom prst="rect">
            <a:avLst/>
          </a:prstGeom>
        </p:spPr>
        <p:txBody>
          <a:bodyPr anchorCtr="0" anchor="b"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7000"/>
              <a:buFont typeface="Aldrich"/>
              <a:buNone/>
              <a:defRPr sz="7000"/>
            </a:lvl1pPr>
            <a:lvl2pPr lvl="1"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574" name="Google Shape;574;p18"/>
          <p:cNvSpPr txBox="1"/>
          <p:nvPr>
            <p:ph idx="2" type="body"/>
          </p:nvPr>
        </p:nvSpPr>
        <p:spPr>
          <a:xfrm>
            <a:off x="2969488" y="4209025"/>
            <a:ext cx="5581500" cy="1341600"/>
          </a:xfrm>
          <a:prstGeom prst="rect">
            <a:avLst/>
          </a:prstGeom>
        </p:spPr>
        <p:txBody>
          <a:bodyPr anchorCtr="0" anchor="t" bIns="121900" lIns="121900" spcFirstLastPara="1" rIns="121900" wrap="square" tIns="121900">
            <a:noAutofit/>
          </a:bodyPr>
          <a:lstStyle>
            <a:lvl1pPr indent="-342900" lvl="0" marL="457200" algn="ctr">
              <a:lnSpc>
                <a:spcPct val="100000"/>
              </a:lnSpc>
              <a:spcBef>
                <a:spcPts val="0"/>
              </a:spcBef>
              <a:spcAft>
                <a:spcPts val="0"/>
              </a:spcAft>
              <a:buSzPts val="1800"/>
              <a:buChar char="●"/>
              <a:defRPr/>
            </a:lvl1pPr>
            <a:lvl2pPr indent="-342900" lvl="1" marL="914400" algn="ctr">
              <a:lnSpc>
                <a:spcPct val="100000"/>
              </a:lnSpc>
              <a:spcBef>
                <a:spcPts val="0"/>
              </a:spcBef>
              <a:spcAft>
                <a:spcPts val="0"/>
              </a:spcAft>
              <a:buSzPts val="1800"/>
              <a:buChar char="○"/>
              <a:defRPr/>
            </a:lvl2pPr>
            <a:lvl3pPr indent="-342900" lvl="2" marL="1371600" algn="ctr">
              <a:lnSpc>
                <a:spcPct val="100000"/>
              </a:lnSpc>
              <a:spcBef>
                <a:spcPts val="0"/>
              </a:spcBef>
              <a:spcAft>
                <a:spcPts val="0"/>
              </a:spcAft>
              <a:buSzPts val="1800"/>
              <a:buChar char="■"/>
              <a:defRPr/>
            </a:lvl3pPr>
            <a:lvl4pPr indent="-342900" lvl="3" marL="1828800" algn="ctr">
              <a:lnSpc>
                <a:spcPct val="100000"/>
              </a:lnSpc>
              <a:spcBef>
                <a:spcPts val="0"/>
              </a:spcBef>
              <a:spcAft>
                <a:spcPts val="0"/>
              </a:spcAft>
              <a:buSzPts val="1800"/>
              <a:buChar char="●"/>
              <a:defRPr/>
            </a:lvl4pPr>
            <a:lvl5pPr indent="-342900" lvl="4" marL="2286000" algn="ctr">
              <a:lnSpc>
                <a:spcPct val="100000"/>
              </a:lnSpc>
              <a:spcBef>
                <a:spcPts val="0"/>
              </a:spcBef>
              <a:spcAft>
                <a:spcPts val="0"/>
              </a:spcAft>
              <a:buSzPts val="1800"/>
              <a:buChar char="○"/>
              <a:defRPr/>
            </a:lvl5pPr>
            <a:lvl6pPr indent="-342900" lvl="5" marL="2743200" algn="ctr">
              <a:lnSpc>
                <a:spcPct val="100000"/>
              </a:lnSpc>
              <a:spcBef>
                <a:spcPts val="0"/>
              </a:spcBef>
              <a:spcAft>
                <a:spcPts val="0"/>
              </a:spcAft>
              <a:buSzPts val="1800"/>
              <a:buChar char="■"/>
              <a:defRPr/>
            </a:lvl6pPr>
            <a:lvl7pPr indent="-342900" lvl="6" marL="3200400" algn="ctr">
              <a:lnSpc>
                <a:spcPct val="100000"/>
              </a:lnSpc>
              <a:spcBef>
                <a:spcPts val="0"/>
              </a:spcBef>
              <a:spcAft>
                <a:spcPts val="0"/>
              </a:spcAft>
              <a:buSzPts val="1800"/>
              <a:buChar char="●"/>
              <a:defRPr/>
            </a:lvl7pPr>
            <a:lvl8pPr indent="-342900" lvl="7" marL="3657600" algn="ctr">
              <a:lnSpc>
                <a:spcPct val="100000"/>
              </a:lnSpc>
              <a:spcBef>
                <a:spcPts val="0"/>
              </a:spcBef>
              <a:spcAft>
                <a:spcPts val="0"/>
              </a:spcAft>
              <a:buSzPts val="1800"/>
              <a:buChar char="○"/>
              <a:defRPr/>
            </a:lvl8pPr>
            <a:lvl9pPr indent="-342900" lvl="8" marL="4114800" algn="ctr">
              <a:lnSpc>
                <a:spcPct val="100000"/>
              </a:lnSpc>
              <a:spcBef>
                <a:spcPts val="0"/>
              </a:spcBef>
              <a:spcAft>
                <a:spcPts val="0"/>
              </a:spcAft>
              <a:buSzPts val="1800"/>
              <a:buChar char="■"/>
              <a:defRPr/>
            </a:lvl9pPr>
          </a:lstStyle>
          <a:p/>
        </p:txBody>
      </p:sp>
      <p:sp>
        <p:nvSpPr>
          <p:cNvPr id="575" name="Google Shape;575;p18"/>
          <p:cNvSpPr/>
          <p:nvPr/>
        </p:nvSpPr>
        <p:spPr>
          <a:xfrm flipH="1" rot="-5400000">
            <a:off x="571351" y="-568845"/>
            <a:ext cx="2391606" cy="3530123"/>
          </a:xfrm>
          <a:custGeom>
            <a:rect b="b" l="l" r="r" t="t"/>
            <a:pathLst>
              <a:path extrusionOk="0" h="3530123" w="2391606">
                <a:moveTo>
                  <a:pt x="22182" y="1399901"/>
                </a:moveTo>
                <a:cubicBezTo>
                  <a:pt x="24136" y="1408270"/>
                  <a:pt x="22995" y="1417208"/>
                  <a:pt x="20214" y="1426242"/>
                </a:cubicBezTo>
                <a:lnTo>
                  <a:pt x="0" y="1468367"/>
                </a:lnTo>
                <a:lnTo>
                  <a:pt x="0" y="1378432"/>
                </a:lnTo>
                <a:lnTo>
                  <a:pt x="5583" y="1376975"/>
                </a:lnTo>
                <a:cubicBezTo>
                  <a:pt x="15180" y="1383733"/>
                  <a:pt x="20228" y="1391532"/>
                  <a:pt x="22182" y="1399901"/>
                </a:cubicBezTo>
                <a:close/>
                <a:moveTo>
                  <a:pt x="36488" y="1654778"/>
                </a:moveTo>
                <a:cubicBezTo>
                  <a:pt x="36722" y="1666784"/>
                  <a:pt x="35967" y="1677810"/>
                  <a:pt x="30984" y="1684629"/>
                </a:cubicBezTo>
                <a:cubicBezTo>
                  <a:pt x="23062" y="1686406"/>
                  <a:pt x="15685" y="1686853"/>
                  <a:pt x="8931" y="1686230"/>
                </a:cubicBezTo>
                <a:lnTo>
                  <a:pt x="0" y="1683877"/>
                </a:lnTo>
                <a:lnTo>
                  <a:pt x="0" y="1605551"/>
                </a:lnTo>
                <a:lnTo>
                  <a:pt x="15069" y="1607236"/>
                </a:lnTo>
                <a:cubicBezTo>
                  <a:pt x="23084" y="1610146"/>
                  <a:pt x="29679" y="1614474"/>
                  <a:pt x="36049" y="1619047"/>
                </a:cubicBezTo>
                <a:cubicBezTo>
                  <a:pt x="35028" y="1629787"/>
                  <a:pt x="36253" y="1642773"/>
                  <a:pt x="36488" y="1654778"/>
                </a:cubicBezTo>
                <a:close/>
                <a:moveTo>
                  <a:pt x="101628" y="2007476"/>
                </a:moveTo>
                <a:cubicBezTo>
                  <a:pt x="82435" y="1984690"/>
                  <a:pt x="59404" y="1981096"/>
                  <a:pt x="26001" y="1982239"/>
                </a:cubicBezTo>
                <a:cubicBezTo>
                  <a:pt x="10074" y="1998410"/>
                  <a:pt x="8279" y="2022992"/>
                  <a:pt x="26001" y="2037693"/>
                </a:cubicBezTo>
                <a:cubicBezTo>
                  <a:pt x="61364" y="2042350"/>
                  <a:pt x="66265" y="2033201"/>
                  <a:pt x="81456" y="2022584"/>
                </a:cubicBezTo>
                <a:cubicBezTo>
                  <a:pt x="88806" y="2017439"/>
                  <a:pt x="100240" y="2017031"/>
                  <a:pt x="101628" y="2007476"/>
                </a:cubicBezTo>
                <a:close/>
                <a:moveTo>
                  <a:pt x="101630" y="1185291"/>
                </a:moveTo>
                <a:cubicBezTo>
                  <a:pt x="93871" y="1207343"/>
                  <a:pt x="30250" y="1205710"/>
                  <a:pt x="15875" y="1190273"/>
                </a:cubicBezTo>
                <a:cubicBezTo>
                  <a:pt x="22899" y="1183821"/>
                  <a:pt x="18978" y="1166506"/>
                  <a:pt x="26002" y="1160055"/>
                </a:cubicBezTo>
                <a:cubicBezTo>
                  <a:pt x="46175" y="1160055"/>
                  <a:pt x="66348" y="1160055"/>
                  <a:pt x="86520" y="1160055"/>
                </a:cubicBezTo>
                <a:cubicBezTo>
                  <a:pt x="92401" y="1167569"/>
                  <a:pt x="92810" y="1180718"/>
                  <a:pt x="101630" y="1185291"/>
                </a:cubicBezTo>
                <a:close/>
                <a:moveTo>
                  <a:pt x="106692" y="1321437"/>
                </a:moveTo>
                <a:cubicBezTo>
                  <a:pt x="98525" y="1329033"/>
                  <a:pt x="81375" y="1317109"/>
                  <a:pt x="61283" y="1321437"/>
                </a:cubicBezTo>
                <a:cubicBezTo>
                  <a:pt x="72309" y="1315639"/>
                  <a:pt x="77454" y="1304041"/>
                  <a:pt x="81456" y="1291138"/>
                </a:cubicBezTo>
                <a:cubicBezTo>
                  <a:pt x="94688" y="1296446"/>
                  <a:pt x="103916" y="1305675"/>
                  <a:pt x="106692" y="1321437"/>
                </a:cubicBezTo>
                <a:close/>
                <a:moveTo>
                  <a:pt x="126865" y="1972112"/>
                </a:moveTo>
                <a:cubicBezTo>
                  <a:pt x="116329" y="1969171"/>
                  <a:pt x="112490" y="1959616"/>
                  <a:pt x="96565" y="1962066"/>
                </a:cubicBezTo>
                <a:cubicBezTo>
                  <a:pt x="96237" y="1968519"/>
                  <a:pt x="90113" y="1969008"/>
                  <a:pt x="91501" y="1977176"/>
                </a:cubicBezTo>
                <a:cubicBezTo>
                  <a:pt x="98362" y="1984036"/>
                  <a:pt x="126783" y="1986813"/>
                  <a:pt x="126865" y="1972112"/>
                </a:cubicBezTo>
                <a:close/>
                <a:moveTo>
                  <a:pt x="148830" y="44964"/>
                </a:moveTo>
                <a:cubicBezTo>
                  <a:pt x="146625" y="61984"/>
                  <a:pt x="132889" y="71034"/>
                  <a:pt x="111758" y="75629"/>
                </a:cubicBezTo>
                <a:cubicBezTo>
                  <a:pt x="94933" y="67135"/>
                  <a:pt x="86357" y="40918"/>
                  <a:pt x="96566" y="20092"/>
                </a:cubicBezTo>
                <a:cubicBezTo>
                  <a:pt x="106816" y="17316"/>
                  <a:pt x="115371" y="16172"/>
                  <a:pt x="123396" y="16928"/>
                </a:cubicBezTo>
                <a:cubicBezTo>
                  <a:pt x="131420" y="17683"/>
                  <a:pt x="138913" y="20337"/>
                  <a:pt x="147039" y="25156"/>
                </a:cubicBezTo>
                <a:cubicBezTo>
                  <a:pt x="149019" y="32731"/>
                  <a:pt x="149566" y="39290"/>
                  <a:pt x="148830" y="44964"/>
                </a:cubicBezTo>
                <a:close/>
                <a:moveTo>
                  <a:pt x="152006" y="2005359"/>
                </a:moveTo>
                <a:cubicBezTo>
                  <a:pt x="153342" y="1992300"/>
                  <a:pt x="144077" y="1978564"/>
                  <a:pt x="126865" y="1982239"/>
                </a:cubicBezTo>
                <a:cubicBezTo>
                  <a:pt x="126701" y="2000861"/>
                  <a:pt x="129071" y="2016949"/>
                  <a:pt x="147037" y="2017521"/>
                </a:cubicBezTo>
                <a:cubicBezTo>
                  <a:pt x="149937" y="2013989"/>
                  <a:pt x="151560" y="2009712"/>
                  <a:pt x="152006" y="2005359"/>
                </a:cubicBezTo>
                <a:close/>
                <a:moveTo>
                  <a:pt x="152102" y="1689611"/>
                </a:moveTo>
                <a:cubicBezTo>
                  <a:pt x="151530" y="1702515"/>
                  <a:pt x="133317" y="1701617"/>
                  <a:pt x="126865" y="1694674"/>
                </a:cubicBezTo>
                <a:cubicBezTo>
                  <a:pt x="127110" y="1688263"/>
                  <a:pt x="131807" y="1685283"/>
                  <a:pt x="137248" y="1684762"/>
                </a:cubicBezTo>
                <a:cubicBezTo>
                  <a:pt x="142689" y="1684241"/>
                  <a:pt x="148876" y="1686181"/>
                  <a:pt x="152102" y="1689611"/>
                </a:cubicBezTo>
                <a:close/>
                <a:moveTo>
                  <a:pt x="172192" y="1523246"/>
                </a:moveTo>
                <a:cubicBezTo>
                  <a:pt x="170968" y="1528719"/>
                  <a:pt x="162147" y="1526677"/>
                  <a:pt x="162147" y="1533291"/>
                </a:cubicBezTo>
                <a:cubicBezTo>
                  <a:pt x="149326" y="1532802"/>
                  <a:pt x="150223" y="1514508"/>
                  <a:pt x="157085" y="1508137"/>
                </a:cubicBezTo>
                <a:cubicBezTo>
                  <a:pt x="168681" y="1506586"/>
                  <a:pt x="162720" y="1522675"/>
                  <a:pt x="172192" y="1523246"/>
                </a:cubicBezTo>
                <a:close/>
                <a:moveTo>
                  <a:pt x="187384" y="1624111"/>
                </a:moveTo>
                <a:cubicBezTo>
                  <a:pt x="162065" y="1641344"/>
                  <a:pt x="144179" y="1597240"/>
                  <a:pt x="172274" y="1588829"/>
                </a:cubicBezTo>
                <a:cubicBezTo>
                  <a:pt x="185260" y="1592668"/>
                  <a:pt x="189834" y="1604917"/>
                  <a:pt x="187384" y="1624111"/>
                </a:cubicBezTo>
                <a:close/>
                <a:moveTo>
                  <a:pt x="190221" y="2276612"/>
                </a:moveTo>
                <a:cubicBezTo>
                  <a:pt x="190016" y="2265965"/>
                  <a:pt x="183830" y="2255552"/>
                  <a:pt x="172273" y="2254612"/>
                </a:cubicBezTo>
                <a:cubicBezTo>
                  <a:pt x="175214" y="2278052"/>
                  <a:pt x="165331" y="2285076"/>
                  <a:pt x="172273" y="2300022"/>
                </a:cubicBezTo>
                <a:cubicBezTo>
                  <a:pt x="184647" y="2298143"/>
                  <a:pt x="190425" y="2287260"/>
                  <a:pt x="190221" y="2276612"/>
                </a:cubicBezTo>
                <a:close/>
                <a:moveTo>
                  <a:pt x="308339" y="1523165"/>
                </a:moveTo>
                <a:cubicBezTo>
                  <a:pt x="298700" y="1521042"/>
                  <a:pt x="299190" y="1508710"/>
                  <a:pt x="283102" y="1513120"/>
                </a:cubicBezTo>
                <a:cubicBezTo>
                  <a:pt x="285388" y="1497358"/>
                  <a:pt x="272321" y="1497031"/>
                  <a:pt x="257865" y="1498011"/>
                </a:cubicBezTo>
                <a:cubicBezTo>
                  <a:pt x="257946" y="1503076"/>
                  <a:pt x="257946" y="1508138"/>
                  <a:pt x="257946" y="1513120"/>
                </a:cubicBezTo>
                <a:cubicBezTo>
                  <a:pt x="279590" y="1514998"/>
                  <a:pt x="277466" y="1540726"/>
                  <a:pt x="293230" y="1548402"/>
                </a:cubicBezTo>
                <a:cubicBezTo>
                  <a:pt x="290861" y="1532558"/>
                  <a:pt x="306786" y="1535090"/>
                  <a:pt x="308339" y="1523165"/>
                </a:cubicBezTo>
                <a:close/>
                <a:moveTo>
                  <a:pt x="359270" y="917605"/>
                </a:moveTo>
                <a:cubicBezTo>
                  <a:pt x="358627" y="906488"/>
                  <a:pt x="355340" y="898015"/>
                  <a:pt x="343782" y="897810"/>
                </a:cubicBezTo>
                <a:cubicBezTo>
                  <a:pt x="332268" y="909816"/>
                  <a:pt x="334963" y="936032"/>
                  <a:pt x="328675" y="953264"/>
                </a:cubicBezTo>
                <a:cubicBezTo>
                  <a:pt x="338066" y="963147"/>
                  <a:pt x="347131" y="954816"/>
                  <a:pt x="358892" y="953264"/>
                </a:cubicBezTo>
                <a:cubicBezTo>
                  <a:pt x="357912" y="942484"/>
                  <a:pt x="359913" y="928722"/>
                  <a:pt x="359270" y="917605"/>
                </a:cubicBezTo>
                <a:close/>
                <a:moveTo>
                  <a:pt x="374002" y="2022584"/>
                </a:moveTo>
                <a:cubicBezTo>
                  <a:pt x="376127" y="2033119"/>
                  <a:pt x="370572" y="2035978"/>
                  <a:pt x="368939" y="2042756"/>
                </a:cubicBezTo>
                <a:cubicBezTo>
                  <a:pt x="356116" y="2042103"/>
                  <a:pt x="349419" y="2035406"/>
                  <a:pt x="348766" y="2022584"/>
                </a:cubicBezTo>
                <a:cubicBezTo>
                  <a:pt x="357177" y="2022584"/>
                  <a:pt x="365591" y="2022584"/>
                  <a:pt x="374002" y="2022584"/>
                </a:cubicBezTo>
                <a:close/>
                <a:moveTo>
                  <a:pt x="427946" y="278243"/>
                </a:moveTo>
                <a:cubicBezTo>
                  <a:pt x="427252" y="285093"/>
                  <a:pt x="422025" y="292505"/>
                  <a:pt x="414348" y="292546"/>
                </a:cubicBezTo>
                <a:cubicBezTo>
                  <a:pt x="414348" y="284134"/>
                  <a:pt x="414348" y="275723"/>
                  <a:pt x="414348" y="267309"/>
                </a:cubicBezTo>
                <a:cubicBezTo>
                  <a:pt x="424802" y="265104"/>
                  <a:pt x="428640" y="271393"/>
                  <a:pt x="427946" y="278243"/>
                </a:cubicBezTo>
                <a:close/>
                <a:moveTo>
                  <a:pt x="484717" y="2169643"/>
                </a:moveTo>
                <a:cubicBezTo>
                  <a:pt x="483686" y="2162426"/>
                  <a:pt x="480215" y="2155791"/>
                  <a:pt x="474866" y="2153749"/>
                </a:cubicBezTo>
                <a:cubicBezTo>
                  <a:pt x="467351" y="2168449"/>
                  <a:pt x="460736" y="2183558"/>
                  <a:pt x="479928" y="2189030"/>
                </a:cubicBezTo>
                <a:cubicBezTo>
                  <a:pt x="484339" y="2184660"/>
                  <a:pt x="485748" y="2176861"/>
                  <a:pt x="484717" y="2169643"/>
                </a:cubicBezTo>
                <a:close/>
                <a:moveTo>
                  <a:pt x="485075" y="1987221"/>
                </a:moveTo>
                <a:cubicBezTo>
                  <a:pt x="485075" y="1997348"/>
                  <a:pt x="485075" y="2007394"/>
                  <a:pt x="485075" y="2017521"/>
                </a:cubicBezTo>
                <a:cubicBezTo>
                  <a:pt x="462942" y="2029853"/>
                  <a:pt x="448650" y="2025199"/>
                  <a:pt x="429538" y="2012458"/>
                </a:cubicBezTo>
                <a:cubicBezTo>
                  <a:pt x="438522" y="2002983"/>
                  <a:pt x="443178" y="1989098"/>
                  <a:pt x="454775" y="1982158"/>
                </a:cubicBezTo>
                <a:cubicBezTo>
                  <a:pt x="470211" y="1978564"/>
                  <a:pt x="473151" y="1987303"/>
                  <a:pt x="485075" y="1987221"/>
                </a:cubicBezTo>
                <a:close/>
                <a:moveTo>
                  <a:pt x="626203" y="307655"/>
                </a:moveTo>
                <a:cubicBezTo>
                  <a:pt x="616892" y="307165"/>
                  <a:pt x="605028" y="302020"/>
                  <a:pt x="595116" y="300202"/>
                </a:cubicBezTo>
                <a:cubicBezTo>
                  <a:pt x="585203" y="298385"/>
                  <a:pt x="577240" y="299896"/>
                  <a:pt x="575730" y="312718"/>
                </a:cubicBezTo>
                <a:cubicBezTo>
                  <a:pt x="584795" y="319170"/>
                  <a:pt x="624487" y="324070"/>
                  <a:pt x="626203" y="307655"/>
                </a:cubicBezTo>
                <a:close/>
                <a:moveTo>
                  <a:pt x="634116" y="2550374"/>
                </a:moveTo>
                <a:cubicBezTo>
                  <a:pt x="634453" y="2554508"/>
                  <a:pt x="632166" y="2556713"/>
                  <a:pt x="621221" y="2557203"/>
                </a:cubicBezTo>
                <a:cubicBezTo>
                  <a:pt x="615913" y="2552466"/>
                  <a:pt x="616567" y="2531231"/>
                  <a:pt x="631268" y="2531967"/>
                </a:cubicBezTo>
                <a:cubicBezTo>
                  <a:pt x="630819" y="2540175"/>
                  <a:pt x="633780" y="2546239"/>
                  <a:pt x="634116" y="2550374"/>
                </a:cubicBezTo>
                <a:close/>
                <a:moveTo>
                  <a:pt x="681657" y="363109"/>
                </a:moveTo>
                <a:cubicBezTo>
                  <a:pt x="665813" y="353717"/>
                  <a:pt x="649724" y="344652"/>
                  <a:pt x="641311" y="327827"/>
                </a:cubicBezTo>
                <a:cubicBezTo>
                  <a:pt x="641474" y="364988"/>
                  <a:pt x="635513" y="395942"/>
                  <a:pt x="631183" y="428691"/>
                </a:cubicBezTo>
                <a:cubicBezTo>
                  <a:pt x="665160" y="440860"/>
                  <a:pt x="673245" y="392347"/>
                  <a:pt x="681657" y="363109"/>
                </a:cubicBezTo>
                <a:close/>
                <a:moveTo>
                  <a:pt x="711975" y="2468258"/>
                </a:moveTo>
                <a:lnTo>
                  <a:pt x="708832" y="2466028"/>
                </a:lnTo>
                <a:lnTo>
                  <a:pt x="697146" y="2465820"/>
                </a:lnTo>
                <a:lnTo>
                  <a:pt x="699815" y="2468148"/>
                </a:lnTo>
                <a:close/>
                <a:moveTo>
                  <a:pt x="753282" y="2410115"/>
                </a:moveTo>
                <a:cubicBezTo>
                  <a:pt x="753731" y="2405031"/>
                  <a:pt x="752134" y="2401998"/>
                  <a:pt x="749546" y="2399960"/>
                </a:cubicBezTo>
                <a:lnTo>
                  <a:pt x="747838" y="2399221"/>
                </a:lnTo>
                <a:lnTo>
                  <a:pt x="742258" y="2406357"/>
                </a:lnTo>
                <a:lnTo>
                  <a:pt x="741200" y="2407651"/>
                </a:lnTo>
                <a:lnTo>
                  <a:pt x="743156" y="2410196"/>
                </a:lnTo>
                <a:lnTo>
                  <a:pt x="739122" y="2410196"/>
                </a:lnTo>
                <a:lnTo>
                  <a:pt x="721839" y="2431349"/>
                </a:lnTo>
                <a:cubicBezTo>
                  <a:pt x="697501" y="2427102"/>
                  <a:pt x="687864" y="2437719"/>
                  <a:pt x="686558" y="2456585"/>
                </a:cubicBezTo>
                <a:lnTo>
                  <a:pt x="690791" y="2460277"/>
                </a:lnTo>
                <a:lnTo>
                  <a:pt x="692320" y="2457617"/>
                </a:lnTo>
                <a:cubicBezTo>
                  <a:pt x="700880" y="2453543"/>
                  <a:pt x="718307" y="2458382"/>
                  <a:pt x="718001" y="2445396"/>
                </a:cubicBezTo>
                <a:cubicBezTo>
                  <a:pt x="726576" y="2448664"/>
                  <a:pt x="721186" y="2456994"/>
                  <a:pt x="712937" y="2455525"/>
                </a:cubicBezTo>
                <a:cubicBezTo>
                  <a:pt x="715999" y="2459159"/>
                  <a:pt x="720818" y="2461078"/>
                  <a:pt x="725616" y="2463018"/>
                </a:cubicBezTo>
                <a:lnTo>
                  <a:pt x="729941" y="2465640"/>
                </a:lnTo>
                <a:lnTo>
                  <a:pt x="732670" y="2465119"/>
                </a:lnTo>
                <a:lnTo>
                  <a:pt x="736091" y="2465497"/>
                </a:lnTo>
                <a:lnTo>
                  <a:pt x="734651" y="2461946"/>
                </a:lnTo>
                <a:cubicBezTo>
                  <a:pt x="735845" y="2458649"/>
                  <a:pt x="738214" y="2455729"/>
                  <a:pt x="738173" y="2455525"/>
                </a:cubicBezTo>
                <a:cubicBezTo>
                  <a:pt x="737765" y="2451930"/>
                  <a:pt x="730497" y="2446703"/>
                  <a:pt x="733109" y="2440416"/>
                </a:cubicBezTo>
                <a:cubicBezTo>
                  <a:pt x="739969" y="2424325"/>
                  <a:pt x="746748" y="2435597"/>
                  <a:pt x="748219" y="2425306"/>
                </a:cubicBezTo>
                <a:cubicBezTo>
                  <a:pt x="748791" y="2421548"/>
                  <a:pt x="734172" y="2417791"/>
                  <a:pt x="733109" y="2420242"/>
                </a:cubicBezTo>
                <a:cubicBezTo>
                  <a:pt x="738255" y="2408072"/>
                  <a:pt x="754426" y="2423182"/>
                  <a:pt x="753282" y="2410115"/>
                </a:cubicBezTo>
                <a:close/>
                <a:moveTo>
                  <a:pt x="768391" y="2712870"/>
                </a:moveTo>
                <a:cubicBezTo>
                  <a:pt x="756631" y="2714504"/>
                  <a:pt x="748953" y="2712054"/>
                  <a:pt x="743156" y="2707806"/>
                </a:cubicBezTo>
                <a:cubicBezTo>
                  <a:pt x="742502" y="2698742"/>
                  <a:pt x="749281" y="2697189"/>
                  <a:pt x="748218" y="2687634"/>
                </a:cubicBezTo>
                <a:cubicBezTo>
                  <a:pt x="762428" y="2688614"/>
                  <a:pt x="769698" y="2696373"/>
                  <a:pt x="768391" y="2712870"/>
                </a:cubicBezTo>
                <a:close/>
                <a:moveTo>
                  <a:pt x="802939" y="2158879"/>
                </a:moveTo>
                <a:cubicBezTo>
                  <a:pt x="802153" y="2149338"/>
                  <a:pt x="798897" y="2140273"/>
                  <a:pt x="792649" y="2133657"/>
                </a:cubicBezTo>
                <a:cubicBezTo>
                  <a:pt x="772885" y="2130717"/>
                  <a:pt x="763328" y="2137987"/>
                  <a:pt x="752302" y="2143702"/>
                </a:cubicBezTo>
                <a:cubicBezTo>
                  <a:pt x="742829" y="2129655"/>
                  <a:pt x="722003" y="2126879"/>
                  <a:pt x="727066" y="2098294"/>
                </a:cubicBezTo>
                <a:cubicBezTo>
                  <a:pt x="713428" y="2084573"/>
                  <a:pt x="714489" y="2111361"/>
                  <a:pt x="696767" y="2108339"/>
                </a:cubicBezTo>
                <a:cubicBezTo>
                  <a:pt x="684842" y="2108258"/>
                  <a:pt x="681903" y="2116997"/>
                  <a:pt x="666466" y="2113321"/>
                </a:cubicBezTo>
                <a:cubicBezTo>
                  <a:pt x="644007" y="2108911"/>
                  <a:pt x="637227" y="2088820"/>
                  <a:pt x="605947" y="2093148"/>
                </a:cubicBezTo>
                <a:cubicBezTo>
                  <a:pt x="597779" y="2077795"/>
                  <a:pt x="580630" y="2071423"/>
                  <a:pt x="575648" y="2052803"/>
                </a:cubicBezTo>
                <a:cubicBezTo>
                  <a:pt x="557844" y="2048392"/>
                  <a:pt x="549676" y="2065789"/>
                  <a:pt x="545347" y="2047738"/>
                </a:cubicBezTo>
                <a:cubicBezTo>
                  <a:pt x="539141" y="2031405"/>
                  <a:pt x="561682" y="2043901"/>
                  <a:pt x="555476" y="2027566"/>
                </a:cubicBezTo>
                <a:cubicBezTo>
                  <a:pt x="533098" y="2018012"/>
                  <a:pt x="541999" y="1977176"/>
                  <a:pt x="540366" y="1946876"/>
                </a:cubicBezTo>
                <a:cubicBezTo>
                  <a:pt x="523215" y="1940178"/>
                  <a:pt x="517254" y="1964435"/>
                  <a:pt x="494956" y="1967048"/>
                </a:cubicBezTo>
                <a:cubicBezTo>
                  <a:pt x="480909" y="1968681"/>
                  <a:pt x="469639" y="1956023"/>
                  <a:pt x="449547" y="1961984"/>
                </a:cubicBezTo>
                <a:cubicBezTo>
                  <a:pt x="440890" y="1945486"/>
                  <a:pt x="422923" y="1938136"/>
                  <a:pt x="414266" y="1921640"/>
                </a:cubicBezTo>
                <a:cubicBezTo>
                  <a:pt x="414266" y="1911513"/>
                  <a:pt x="414266" y="1901467"/>
                  <a:pt x="414266" y="1891421"/>
                </a:cubicBezTo>
                <a:cubicBezTo>
                  <a:pt x="382414" y="1894688"/>
                  <a:pt x="382904" y="1865613"/>
                  <a:pt x="348683" y="1871248"/>
                </a:cubicBezTo>
                <a:cubicBezTo>
                  <a:pt x="340844" y="1863980"/>
                  <a:pt x="335127" y="1854506"/>
                  <a:pt x="323446" y="1851075"/>
                </a:cubicBezTo>
                <a:cubicBezTo>
                  <a:pt x="314300" y="1860467"/>
                  <a:pt x="322630" y="1887174"/>
                  <a:pt x="308339" y="1891421"/>
                </a:cubicBezTo>
                <a:cubicBezTo>
                  <a:pt x="295351" y="1890931"/>
                  <a:pt x="301151" y="1871739"/>
                  <a:pt x="288165" y="1871248"/>
                </a:cubicBezTo>
                <a:cubicBezTo>
                  <a:pt x="274200" y="1885867"/>
                  <a:pt x="264153" y="1904406"/>
                  <a:pt x="247819" y="1916657"/>
                </a:cubicBezTo>
                <a:cubicBezTo>
                  <a:pt x="252393" y="1951450"/>
                  <a:pt x="233119" y="1962393"/>
                  <a:pt x="217602" y="1977176"/>
                </a:cubicBezTo>
                <a:cubicBezTo>
                  <a:pt x="229689" y="1980198"/>
                  <a:pt x="240632" y="1984444"/>
                  <a:pt x="257946" y="1982239"/>
                </a:cubicBezTo>
                <a:cubicBezTo>
                  <a:pt x="273220" y="1950469"/>
                  <a:pt x="307032" y="1937157"/>
                  <a:pt x="323529" y="1906530"/>
                </a:cubicBezTo>
                <a:cubicBezTo>
                  <a:pt x="333165" y="1904406"/>
                  <a:pt x="336188" y="1895668"/>
                  <a:pt x="348765" y="1896485"/>
                </a:cubicBezTo>
                <a:cubicBezTo>
                  <a:pt x="356606" y="1903835"/>
                  <a:pt x="353175" y="1922292"/>
                  <a:pt x="353829" y="1936829"/>
                </a:cubicBezTo>
                <a:cubicBezTo>
                  <a:pt x="342640" y="1940750"/>
                  <a:pt x="334146" y="1947447"/>
                  <a:pt x="318546" y="1946876"/>
                </a:cubicBezTo>
                <a:cubicBezTo>
                  <a:pt x="319118" y="1967620"/>
                  <a:pt x="295025" y="1963699"/>
                  <a:pt x="293312" y="1982157"/>
                </a:cubicBezTo>
                <a:cubicBezTo>
                  <a:pt x="282285" y="1981259"/>
                  <a:pt x="277221" y="1986323"/>
                  <a:pt x="278202" y="1997267"/>
                </a:cubicBezTo>
                <a:cubicBezTo>
                  <a:pt x="267176" y="1996368"/>
                  <a:pt x="262112" y="2001433"/>
                  <a:pt x="263093" y="2012376"/>
                </a:cubicBezTo>
                <a:cubicBezTo>
                  <a:pt x="263665" y="2021932"/>
                  <a:pt x="279754" y="2015888"/>
                  <a:pt x="278202" y="2027484"/>
                </a:cubicBezTo>
                <a:cubicBezTo>
                  <a:pt x="277874" y="2058111"/>
                  <a:pt x="303519" y="2062686"/>
                  <a:pt x="303439" y="2093066"/>
                </a:cubicBezTo>
                <a:cubicBezTo>
                  <a:pt x="328675" y="2093066"/>
                  <a:pt x="353829" y="2093066"/>
                  <a:pt x="379066" y="2093066"/>
                </a:cubicBezTo>
                <a:cubicBezTo>
                  <a:pt x="392705" y="2096169"/>
                  <a:pt x="391643" y="2114137"/>
                  <a:pt x="409365" y="2113239"/>
                </a:cubicBezTo>
                <a:cubicBezTo>
                  <a:pt x="425045" y="2091270"/>
                  <a:pt x="449139" y="2120100"/>
                  <a:pt x="480010" y="2113239"/>
                </a:cubicBezTo>
                <a:cubicBezTo>
                  <a:pt x="482625" y="2120753"/>
                  <a:pt x="487443" y="2125980"/>
                  <a:pt x="490138" y="2133412"/>
                </a:cubicBezTo>
                <a:cubicBezTo>
                  <a:pt x="505574" y="2137088"/>
                  <a:pt x="505002" y="2124673"/>
                  <a:pt x="520439" y="2128349"/>
                </a:cubicBezTo>
                <a:cubicBezTo>
                  <a:pt x="529176" y="2143376"/>
                  <a:pt x="518805" y="2153911"/>
                  <a:pt x="525501" y="2163630"/>
                </a:cubicBezTo>
                <a:cubicBezTo>
                  <a:pt x="529749" y="2174493"/>
                  <a:pt x="557680" y="2161753"/>
                  <a:pt x="560783" y="2173759"/>
                </a:cubicBezTo>
                <a:cubicBezTo>
                  <a:pt x="567645" y="2200791"/>
                  <a:pt x="551392" y="2204711"/>
                  <a:pt x="545675" y="2219167"/>
                </a:cubicBezTo>
                <a:cubicBezTo>
                  <a:pt x="558579" y="2236481"/>
                  <a:pt x="572789" y="2252571"/>
                  <a:pt x="596148" y="2259513"/>
                </a:cubicBezTo>
                <a:cubicBezTo>
                  <a:pt x="611501" y="2259676"/>
                  <a:pt x="615748" y="2248814"/>
                  <a:pt x="626448" y="2244322"/>
                </a:cubicBezTo>
                <a:cubicBezTo>
                  <a:pt x="645558" y="2262372"/>
                  <a:pt x="647354" y="2240320"/>
                  <a:pt x="676921" y="2244322"/>
                </a:cubicBezTo>
                <a:cubicBezTo>
                  <a:pt x="679698" y="2237053"/>
                  <a:pt x="671040" y="2218269"/>
                  <a:pt x="681983" y="2219085"/>
                </a:cubicBezTo>
                <a:cubicBezTo>
                  <a:pt x="695133" y="2232643"/>
                  <a:pt x="680024" y="2243259"/>
                  <a:pt x="676675" y="2254613"/>
                </a:cubicBezTo>
                <a:cubicBezTo>
                  <a:pt x="685088" y="2254613"/>
                  <a:pt x="693500" y="2254613"/>
                  <a:pt x="701911" y="2254613"/>
                </a:cubicBezTo>
                <a:cubicBezTo>
                  <a:pt x="709180" y="2245139"/>
                  <a:pt x="709343" y="2228396"/>
                  <a:pt x="722085" y="2224394"/>
                </a:cubicBezTo>
                <a:cubicBezTo>
                  <a:pt x="730006" y="2228232"/>
                  <a:pt x="729598" y="2240402"/>
                  <a:pt x="742257" y="2239503"/>
                </a:cubicBezTo>
                <a:cubicBezTo>
                  <a:pt x="739889" y="2220311"/>
                  <a:pt x="744381" y="2207978"/>
                  <a:pt x="757366" y="2204222"/>
                </a:cubicBezTo>
                <a:cubicBezTo>
                  <a:pt x="785421" y="2220393"/>
                  <a:pt x="805298" y="2187500"/>
                  <a:pt x="802939" y="2158879"/>
                </a:cubicBezTo>
                <a:close/>
                <a:moveTo>
                  <a:pt x="840173" y="2351838"/>
                </a:moveTo>
                <a:lnTo>
                  <a:pt x="839136" y="2338012"/>
                </a:lnTo>
                <a:lnTo>
                  <a:pt x="835065" y="2328444"/>
                </a:lnTo>
                <a:lnTo>
                  <a:pt x="825793" y="2320358"/>
                </a:lnTo>
                <a:lnTo>
                  <a:pt x="792404" y="2320358"/>
                </a:lnTo>
                <a:cubicBezTo>
                  <a:pt x="779499" y="2327626"/>
                  <a:pt x="779663" y="2347963"/>
                  <a:pt x="752058" y="2340530"/>
                </a:cubicBezTo>
                <a:cubicBezTo>
                  <a:pt x="752834" y="2348166"/>
                  <a:pt x="756733" y="2352679"/>
                  <a:pt x="759755" y="2358069"/>
                </a:cubicBezTo>
                <a:lnTo>
                  <a:pt x="760715" y="2367080"/>
                </a:lnTo>
                <a:lnTo>
                  <a:pt x="781071" y="2359714"/>
                </a:lnTo>
                <a:cubicBezTo>
                  <a:pt x="789545" y="2355579"/>
                  <a:pt x="796323" y="2349760"/>
                  <a:pt x="798691" y="2339551"/>
                </a:cubicBezTo>
                <a:cubicBezTo>
                  <a:pt x="812412" y="2344125"/>
                  <a:pt x="783337" y="2350822"/>
                  <a:pt x="798691" y="2359723"/>
                </a:cubicBezTo>
                <a:cubicBezTo>
                  <a:pt x="808818" y="2361439"/>
                  <a:pt x="814453" y="2358662"/>
                  <a:pt x="813801" y="2349678"/>
                </a:cubicBezTo>
                <a:cubicBezTo>
                  <a:pt x="819109" y="2355232"/>
                  <a:pt x="824030" y="2358009"/>
                  <a:pt x="828950" y="2358009"/>
                </a:cubicBezTo>
                <a:close/>
                <a:moveTo>
                  <a:pt x="858231" y="2027566"/>
                </a:moveTo>
                <a:cubicBezTo>
                  <a:pt x="849491" y="2019481"/>
                  <a:pt x="827032" y="2025117"/>
                  <a:pt x="822948" y="2012457"/>
                </a:cubicBezTo>
                <a:cubicBezTo>
                  <a:pt x="825643" y="1994571"/>
                  <a:pt x="818701" y="1986485"/>
                  <a:pt x="807840" y="1982157"/>
                </a:cubicBezTo>
                <a:cubicBezTo>
                  <a:pt x="801060" y="1997349"/>
                  <a:pt x="802694" y="2020788"/>
                  <a:pt x="802776" y="2042758"/>
                </a:cubicBezTo>
                <a:cubicBezTo>
                  <a:pt x="773619" y="2061868"/>
                  <a:pt x="782930" y="2106460"/>
                  <a:pt x="817885" y="2113321"/>
                </a:cubicBezTo>
                <a:cubicBezTo>
                  <a:pt x="835852" y="2089309"/>
                  <a:pt x="831279" y="2042676"/>
                  <a:pt x="858231" y="2027566"/>
                </a:cubicBezTo>
                <a:close/>
                <a:moveTo>
                  <a:pt x="954030" y="211855"/>
                </a:moveTo>
                <a:cubicBezTo>
                  <a:pt x="960728" y="253834"/>
                  <a:pt x="921117" y="255794"/>
                  <a:pt x="898577" y="242074"/>
                </a:cubicBezTo>
                <a:cubicBezTo>
                  <a:pt x="896371" y="226516"/>
                  <a:pt x="904252" y="215592"/>
                  <a:pt x="915675" y="210243"/>
                </a:cubicBezTo>
                <a:cubicBezTo>
                  <a:pt x="921387" y="207568"/>
                  <a:pt x="927985" y="206287"/>
                  <a:pt x="934650" y="206517"/>
                </a:cubicBezTo>
                <a:cubicBezTo>
                  <a:pt x="941315" y="206746"/>
                  <a:pt x="948048" y="208486"/>
                  <a:pt x="954030" y="211855"/>
                </a:cubicBezTo>
                <a:close/>
                <a:moveTo>
                  <a:pt x="976162" y="57099"/>
                </a:moveTo>
                <a:cubicBezTo>
                  <a:pt x="970486" y="83121"/>
                  <a:pt x="952395" y="109439"/>
                  <a:pt x="933856" y="115973"/>
                </a:cubicBezTo>
                <a:cubicBezTo>
                  <a:pt x="899882" y="110583"/>
                  <a:pt x="894164" y="82079"/>
                  <a:pt x="898575" y="55455"/>
                </a:cubicBezTo>
                <a:cubicBezTo>
                  <a:pt x="901924" y="34955"/>
                  <a:pt x="932632" y="16334"/>
                  <a:pt x="943984" y="0"/>
                </a:cubicBezTo>
                <a:cubicBezTo>
                  <a:pt x="975100" y="5350"/>
                  <a:pt x="981838" y="31076"/>
                  <a:pt x="976162" y="57099"/>
                </a:cubicBezTo>
                <a:close/>
                <a:moveTo>
                  <a:pt x="989370" y="2100336"/>
                </a:moveTo>
                <a:lnTo>
                  <a:pt x="979624" y="2087769"/>
                </a:lnTo>
                <a:lnTo>
                  <a:pt x="952748" y="2084688"/>
                </a:lnTo>
                <a:lnTo>
                  <a:pt x="954787" y="2090006"/>
                </a:lnTo>
                <a:cubicBezTo>
                  <a:pt x="954787" y="2094661"/>
                  <a:pt x="953174" y="2099316"/>
                  <a:pt x="949948" y="2102623"/>
                </a:cubicBezTo>
                <a:lnTo>
                  <a:pt x="935783" y="2095512"/>
                </a:lnTo>
                <a:lnTo>
                  <a:pt x="934266" y="2101509"/>
                </a:lnTo>
                <a:cubicBezTo>
                  <a:pt x="933327" y="2107706"/>
                  <a:pt x="933939" y="2113648"/>
                  <a:pt x="938921" y="2118385"/>
                </a:cubicBezTo>
                <a:cubicBezTo>
                  <a:pt x="943495" y="2132106"/>
                  <a:pt x="956562" y="2113239"/>
                  <a:pt x="964158" y="2113321"/>
                </a:cubicBezTo>
                <a:lnTo>
                  <a:pt x="966582" y="2114017"/>
                </a:lnTo>
                <a:lnTo>
                  <a:pt x="969794" y="2109811"/>
                </a:lnTo>
                <a:close/>
                <a:moveTo>
                  <a:pt x="989393" y="433673"/>
                </a:moveTo>
                <a:cubicBezTo>
                  <a:pt x="989393" y="438737"/>
                  <a:pt x="989393" y="443800"/>
                  <a:pt x="989393" y="448864"/>
                </a:cubicBezTo>
                <a:cubicBezTo>
                  <a:pt x="978858" y="450988"/>
                  <a:pt x="975999" y="445433"/>
                  <a:pt x="969221" y="443800"/>
                </a:cubicBezTo>
                <a:cubicBezTo>
                  <a:pt x="970446" y="434980"/>
                  <a:pt x="977879" y="432285"/>
                  <a:pt x="989393" y="433673"/>
                </a:cubicBezTo>
                <a:close/>
                <a:moveTo>
                  <a:pt x="989939" y="3009138"/>
                </a:moveTo>
                <a:cubicBezTo>
                  <a:pt x="990276" y="3019295"/>
                  <a:pt x="979450" y="3032817"/>
                  <a:pt x="975100" y="3040780"/>
                </a:cubicBezTo>
                <a:cubicBezTo>
                  <a:pt x="971343" y="3047803"/>
                  <a:pt x="978367" y="3058747"/>
                  <a:pt x="965055" y="3055888"/>
                </a:cubicBezTo>
                <a:cubicBezTo>
                  <a:pt x="972325" y="3037922"/>
                  <a:pt x="970201" y="3010643"/>
                  <a:pt x="985228" y="3000434"/>
                </a:cubicBezTo>
                <a:cubicBezTo>
                  <a:pt x="988475" y="3002741"/>
                  <a:pt x="989827" y="3005753"/>
                  <a:pt x="989939" y="3009138"/>
                </a:cubicBezTo>
                <a:close/>
                <a:moveTo>
                  <a:pt x="990292" y="3111343"/>
                </a:moveTo>
                <a:cubicBezTo>
                  <a:pt x="985963" y="3139929"/>
                  <a:pt x="933530" y="3152424"/>
                  <a:pt x="924710" y="3121390"/>
                </a:cubicBezTo>
                <a:cubicBezTo>
                  <a:pt x="925609" y="3106730"/>
                  <a:pt x="939206" y="3098644"/>
                  <a:pt x="953979" y="3097010"/>
                </a:cubicBezTo>
                <a:cubicBezTo>
                  <a:pt x="968751" y="3095377"/>
                  <a:pt x="984698" y="3100195"/>
                  <a:pt x="990292" y="3111343"/>
                </a:cubicBezTo>
                <a:close/>
                <a:moveTo>
                  <a:pt x="1029587" y="2134158"/>
                </a:moveTo>
                <a:cubicBezTo>
                  <a:pt x="1029026" y="2127042"/>
                  <a:pt x="1025983" y="2118875"/>
                  <a:pt x="1024675" y="2113321"/>
                </a:cubicBezTo>
                <a:cubicBezTo>
                  <a:pt x="1016264" y="2113321"/>
                  <a:pt x="1007851" y="2113321"/>
                  <a:pt x="999439" y="2113321"/>
                </a:cubicBezTo>
                <a:lnTo>
                  <a:pt x="995285" y="2107964"/>
                </a:lnTo>
                <a:lnTo>
                  <a:pt x="995286" y="2109181"/>
                </a:lnTo>
                <a:lnTo>
                  <a:pt x="987452" y="2120008"/>
                </a:lnTo>
                <a:lnTo>
                  <a:pt x="999439" y="2123448"/>
                </a:lnTo>
                <a:cubicBezTo>
                  <a:pt x="1007362" y="2130636"/>
                  <a:pt x="1003441" y="2149747"/>
                  <a:pt x="1019613" y="2148685"/>
                </a:cubicBezTo>
                <a:cubicBezTo>
                  <a:pt x="1028229" y="2147337"/>
                  <a:pt x="1030148" y="2141273"/>
                  <a:pt x="1029587" y="2134158"/>
                </a:cubicBezTo>
                <a:close/>
                <a:moveTo>
                  <a:pt x="1044849" y="378220"/>
                </a:moveTo>
                <a:cubicBezTo>
                  <a:pt x="1043298" y="396840"/>
                  <a:pt x="1023451" y="397086"/>
                  <a:pt x="1014549" y="408439"/>
                </a:cubicBezTo>
                <a:cubicBezTo>
                  <a:pt x="992989" y="411541"/>
                  <a:pt x="993968" y="392022"/>
                  <a:pt x="974205" y="393247"/>
                </a:cubicBezTo>
                <a:cubicBezTo>
                  <a:pt x="966608" y="372666"/>
                  <a:pt x="941371" y="347430"/>
                  <a:pt x="959095" y="317701"/>
                </a:cubicBezTo>
                <a:cubicBezTo>
                  <a:pt x="1002380" y="323255"/>
                  <a:pt x="1035540" y="338772"/>
                  <a:pt x="1044849" y="378220"/>
                </a:cubicBezTo>
                <a:close/>
                <a:moveTo>
                  <a:pt x="1064941" y="1937075"/>
                </a:moveTo>
                <a:cubicBezTo>
                  <a:pt x="1057263" y="1922946"/>
                  <a:pt x="1049177" y="1909144"/>
                  <a:pt x="1029658" y="1906774"/>
                </a:cubicBezTo>
                <a:lnTo>
                  <a:pt x="1018166" y="1910133"/>
                </a:lnTo>
                <a:lnTo>
                  <a:pt x="1021621" y="1921130"/>
                </a:lnTo>
                <a:cubicBezTo>
                  <a:pt x="1027565" y="1930737"/>
                  <a:pt x="1035140" y="1938710"/>
                  <a:pt x="1042562" y="1946836"/>
                </a:cubicBezTo>
                <a:lnTo>
                  <a:pt x="1043261" y="1947766"/>
                </a:lnTo>
                <a:lnTo>
                  <a:pt x="1048677" y="1946007"/>
                </a:lnTo>
                <a:cubicBezTo>
                  <a:pt x="1055262" y="1944180"/>
                  <a:pt x="1061388" y="1941893"/>
                  <a:pt x="1064941" y="1937075"/>
                </a:cubicBezTo>
                <a:close/>
                <a:moveTo>
                  <a:pt x="1074709" y="2845769"/>
                </a:moveTo>
                <a:cubicBezTo>
                  <a:pt x="1076169" y="2852568"/>
                  <a:pt x="1075516" y="2859633"/>
                  <a:pt x="1070901" y="2864206"/>
                </a:cubicBezTo>
                <a:cubicBezTo>
                  <a:pt x="1051709" y="2861593"/>
                  <a:pt x="1031863" y="2859633"/>
                  <a:pt x="1030638" y="2838970"/>
                </a:cubicBezTo>
                <a:cubicBezTo>
                  <a:pt x="1038397" y="2853344"/>
                  <a:pt x="1054812" y="2829089"/>
                  <a:pt x="1040683" y="2823861"/>
                </a:cubicBezTo>
                <a:cubicBezTo>
                  <a:pt x="1047074" y="2820104"/>
                  <a:pt x="1050958" y="2818956"/>
                  <a:pt x="1053253" y="2819479"/>
                </a:cubicBezTo>
                <a:cubicBezTo>
                  <a:pt x="1060140" y="2821049"/>
                  <a:pt x="1052730" y="2837663"/>
                  <a:pt x="1055792" y="2844034"/>
                </a:cubicBezTo>
                <a:cubicBezTo>
                  <a:pt x="1066573" y="2846402"/>
                  <a:pt x="1065429" y="2836847"/>
                  <a:pt x="1065837" y="2828925"/>
                </a:cubicBezTo>
                <a:cubicBezTo>
                  <a:pt x="1069676" y="2832437"/>
                  <a:pt x="1073249" y="2838970"/>
                  <a:pt x="1074709" y="2845769"/>
                </a:cubicBezTo>
                <a:close/>
                <a:moveTo>
                  <a:pt x="1083503" y="3056201"/>
                </a:moveTo>
                <a:cubicBezTo>
                  <a:pt x="1086899" y="3065332"/>
                  <a:pt x="1078660" y="3082697"/>
                  <a:pt x="1065919" y="3081043"/>
                </a:cubicBezTo>
                <a:cubicBezTo>
                  <a:pt x="1063470" y="3065200"/>
                  <a:pt x="1073107" y="3061361"/>
                  <a:pt x="1075965" y="3050825"/>
                </a:cubicBezTo>
                <a:cubicBezTo>
                  <a:pt x="1079946" y="3051029"/>
                  <a:pt x="1082371" y="3053157"/>
                  <a:pt x="1083503" y="3056201"/>
                </a:cubicBezTo>
                <a:close/>
                <a:moveTo>
                  <a:pt x="1101200" y="2823860"/>
                </a:moveTo>
                <a:cubicBezTo>
                  <a:pt x="1092217" y="2824433"/>
                  <a:pt x="1090583" y="2817653"/>
                  <a:pt x="1081028" y="2818797"/>
                </a:cubicBezTo>
                <a:cubicBezTo>
                  <a:pt x="1079640" y="2810631"/>
                  <a:pt x="1085765" y="2810139"/>
                  <a:pt x="1086092" y="2803688"/>
                </a:cubicBezTo>
                <a:cubicBezTo>
                  <a:pt x="1099405" y="2802217"/>
                  <a:pt x="1102671" y="2810631"/>
                  <a:pt x="1101200" y="2823860"/>
                </a:cubicBezTo>
                <a:close/>
                <a:moveTo>
                  <a:pt x="1101201" y="3217270"/>
                </a:moveTo>
                <a:cubicBezTo>
                  <a:pt x="1092564" y="3222476"/>
                  <a:pt x="1086224" y="3212569"/>
                  <a:pt x="1083077" y="3212768"/>
                </a:cubicBezTo>
                <a:cubicBezTo>
                  <a:pt x="1082028" y="3212835"/>
                  <a:pt x="1081334" y="3214023"/>
                  <a:pt x="1081027" y="3217270"/>
                </a:cubicBezTo>
                <a:cubicBezTo>
                  <a:pt x="1084132" y="3217516"/>
                  <a:pt x="1087071" y="3218006"/>
                  <a:pt x="1086092" y="3222334"/>
                </a:cubicBezTo>
                <a:cubicBezTo>
                  <a:pt x="1085766" y="3228786"/>
                  <a:pt x="1079640" y="3229276"/>
                  <a:pt x="1081027" y="3237444"/>
                </a:cubicBezTo>
                <a:cubicBezTo>
                  <a:pt x="1095320" y="3238260"/>
                  <a:pt x="1093687" y="3223151"/>
                  <a:pt x="1101201" y="3217270"/>
                </a:cubicBezTo>
                <a:close/>
                <a:moveTo>
                  <a:pt x="1131747" y="2316397"/>
                </a:moveTo>
                <a:lnTo>
                  <a:pt x="1120313" y="2315293"/>
                </a:lnTo>
                <a:cubicBezTo>
                  <a:pt x="1123253" y="2295530"/>
                  <a:pt x="1115985" y="2286056"/>
                  <a:pt x="1110186" y="2274949"/>
                </a:cubicBezTo>
                <a:cubicBezTo>
                  <a:pt x="1086337" y="2271273"/>
                  <a:pt x="1077027" y="2282136"/>
                  <a:pt x="1064776" y="2290057"/>
                </a:cubicBezTo>
                <a:cubicBezTo>
                  <a:pt x="1064246" y="2297939"/>
                  <a:pt x="1065103" y="2307208"/>
                  <a:pt x="1065032" y="2315549"/>
                </a:cubicBezTo>
                <a:lnTo>
                  <a:pt x="1062382" y="2325472"/>
                </a:lnTo>
                <a:lnTo>
                  <a:pt x="1090972" y="2328281"/>
                </a:lnTo>
                <a:cubicBezTo>
                  <a:pt x="1103815" y="2327852"/>
                  <a:pt x="1116801" y="2326116"/>
                  <a:pt x="1131747" y="2324360"/>
                </a:cubicBezTo>
                <a:close/>
                <a:moveTo>
                  <a:pt x="1134596" y="2002969"/>
                </a:moveTo>
                <a:lnTo>
                  <a:pt x="1121207" y="2007204"/>
                </a:lnTo>
                <a:cubicBezTo>
                  <a:pt x="1117472" y="2009777"/>
                  <a:pt x="1114601" y="2013212"/>
                  <a:pt x="1112013" y="2016929"/>
                </a:cubicBezTo>
                <a:lnTo>
                  <a:pt x="1108906" y="2020820"/>
                </a:lnTo>
                <a:lnTo>
                  <a:pt x="1112559" y="2020549"/>
                </a:lnTo>
                <a:cubicBezTo>
                  <a:pt x="1116867" y="2018975"/>
                  <a:pt x="1120210" y="2016436"/>
                  <a:pt x="1123191" y="2013531"/>
                </a:cubicBezTo>
                <a:close/>
                <a:moveTo>
                  <a:pt x="1146691" y="2965071"/>
                </a:moveTo>
                <a:cubicBezTo>
                  <a:pt x="1124885" y="2963437"/>
                  <a:pt x="1113288" y="2972013"/>
                  <a:pt x="1106346" y="2985242"/>
                </a:cubicBezTo>
                <a:cubicBezTo>
                  <a:pt x="1117045" y="2990143"/>
                  <a:pt x="1128806" y="2983691"/>
                  <a:pt x="1141628" y="2995289"/>
                </a:cubicBezTo>
                <a:cubicBezTo>
                  <a:pt x="1132807" y="2977403"/>
                  <a:pt x="1144976" y="2982875"/>
                  <a:pt x="1146691" y="2965071"/>
                </a:cubicBezTo>
                <a:close/>
                <a:moveTo>
                  <a:pt x="1156474" y="2214899"/>
                </a:moveTo>
                <a:cubicBezTo>
                  <a:pt x="1156616" y="2221759"/>
                  <a:pt x="1154860" y="2226721"/>
                  <a:pt x="1145714" y="2224311"/>
                </a:cubicBezTo>
                <a:cubicBezTo>
                  <a:pt x="1138771" y="2217369"/>
                  <a:pt x="1140895" y="2193930"/>
                  <a:pt x="1155840" y="2194093"/>
                </a:cubicBezTo>
                <a:cubicBezTo>
                  <a:pt x="1154289" y="2199279"/>
                  <a:pt x="1156331" y="2208038"/>
                  <a:pt x="1156474" y="2214899"/>
                </a:cubicBezTo>
                <a:close/>
                <a:moveTo>
                  <a:pt x="1166865" y="2390024"/>
                </a:moveTo>
                <a:cubicBezTo>
                  <a:pt x="1143834" y="2360622"/>
                  <a:pt x="1105694" y="2363072"/>
                  <a:pt x="1081110" y="2344614"/>
                </a:cubicBezTo>
                <a:cubicBezTo>
                  <a:pt x="1071065" y="2344614"/>
                  <a:pt x="1060938" y="2344614"/>
                  <a:pt x="1050892" y="2344614"/>
                </a:cubicBezTo>
                <a:cubicBezTo>
                  <a:pt x="1047584" y="2355476"/>
                  <a:pt x="1051158" y="2359458"/>
                  <a:pt x="1056293" y="2361888"/>
                </a:cubicBezTo>
                <a:lnTo>
                  <a:pt x="1068038" y="2368219"/>
                </a:lnTo>
                <a:lnTo>
                  <a:pt x="1065543" y="2358886"/>
                </a:lnTo>
                <a:cubicBezTo>
                  <a:pt x="1066880" y="2353087"/>
                  <a:pt x="1071392" y="2348657"/>
                  <a:pt x="1080131" y="2350413"/>
                </a:cubicBezTo>
                <a:cubicBezTo>
                  <a:pt x="1088136" y="2357926"/>
                  <a:pt x="1087482" y="2379161"/>
                  <a:pt x="1070003" y="2375568"/>
                </a:cubicBezTo>
                <a:lnTo>
                  <a:pt x="1068869" y="2371326"/>
                </a:lnTo>
                <a:lnTo>
                  <a:pt x="1059623" y="2377544"/>
                </a:lnTo>
                <a:cubicBezTo>
                  <a:pt x="1053245" y="2393045"/>
                  <a:pt x="1058283" y="2424959"/>
                  <a:pt x="1040764" y="2410197"/>
                </a:cubicBezTo>
                <a:cubicBezTo>
                  <a:pt x="1046890" y="2409626"/>
                  <a:pt x="1052688" y="2408726"/>
                  <a:pt x="1050811" y="2400151"/>
                </a:cubicBezTo>
                <a:cubicBezTo>
                  <a:pt x="1049177" y="2378182"/>
                  <a:pt x="1040438" y="2363480"/>
                  <a:pt x="1035702" y="2344696"/>
                </a:cubicBezTo>
                <a:cubicBezTo>
                  <a:pt x="1028350" y="2367074"/>
                  <a:pt x="1034476" y="2375895"/>
                  <a:pt x="1025656" y="2400151"/>
                </a:cubicBezTo>
                <a:cubicBezTo>
                  <a:pt x="1037253" y="2419997"/>
                  <a:pt x="1071963" y="2452746"/>
                  <a:pt x="1040764" y="2470797"/>
                </a:cubicBezTo>
                <a:cubicBezTo>
                  <a:pt x="1052771" y="2484599"/>
                  <a:pt x="1062979" y="2450869"/>
                  <a:pt x="1076047" y="2465732"/>
                </a:cubicBezTo>
                <a:cubicBezTo>
                  <a:pt x="1079722" y="2454300"/>
                  <a:pt x="1091237" y="2450625"/>
                  <a:pt x="1101282" y="2445478"/>
                </a:cubicBezTo>
                <a:cubicBezTo>
                  <a:pt x="1107898" y="2428000"/>
                  <a:pt x="1086664" y="2426367"/>
                  <a:pt x="1086174" y="2415260"/>
                </a:cubicBezTo>
                <a:cubicBezTo>
                  <a:pt x="1086092" y="2414198"/>
                  <a:pt x="1100384" y="2406930"/>
                  <a:pt x="1101282" y="2405132"/>
                </a:cubicBezTo>
                <a:cubicBezTo>
                  <a:pt x="1106673" y="2394270"/>
                  <a:pt x="1086254" y="2380958"/>
                  <a:pt x="1106346" y="2384960"/>
                </a:cubicBezTo>
                <a:cubicBezTo>
                  <a:pt x="1113206" y="2389942"/>
                  <a:pt x="1116391" y="2398435"/>
                  <a:pt x="1121456" y="2405132"/>
                </a:cubicBezTo>
                <a:cubicBezTo>
                  <a:pt x="1140158" y="2401702"/>
                  <a:pt x="1134605" y="2402684"/>
                  <a:pt x="1156738" y="2400069"/>
                </a:cubicBezTo>
                <a:cubicBezTo>
                  <a:pt x="1153062" y="2378018"/>
                  <a:pt x="1166783" y="2404153"/>
                  <a:pt x="1166865" y="2390024"/>
                </a:cubicBezTo>
                <a:close/>
                <a:moveTo>
                  <a:pt x="1171847" y="2758279"/>
                </a:moveTo>
                <a:cubicBezTo>
                  <a:pt x="1168620" y="2754808"/>
                  <a:pt x="1161086" y="2752623"/>
                  <a:pt x="1154348" y="2753032"/>
                </a:cubicBezTo>
                <a:cubicBezTo>
                  <a:pt x="1147610" y="2753440"/>
                  <a:pt x="1141668" y="2756441"/>
                  <a:pt x="1141628" y="2763342"/>
                </a:cubicBezTo>
                <a:cubicBezTo>
                  <a:pt x="1153470" y="2764893"/>
                  <a:pt x="1151020" y="2780820"/>
                  <a:pt x="1166782" y="2778451"/>
                </a:cubicBezTo>
                <a:cubicBezTo>
                  <a:pt x="1165639" y="2768896"/>
                  <a:pt x="1172499" y="2767344"/>
                  <a:pt x="1171847" y="2758279"/>
                </a:cubicBezTo>
                <a:close/>
                <a:moveTo>
                  <a:pt x="1176910" y="2344614"/>
                </a:moveTo>
                <a:cubicBezTo>
                  <a:pt x="1176696" y="2337171"/>
                  <a:pt x="1174403" y="2328133"/>
                  <a:pt x="1170862" y="2320306"/>
                </a:cubicBezTo>
                <a:lnTo>
                  <a:pt x="1159602" y="2306131"/>
                </a:lnTo>
                <a:lnTo>
                  <a:pt x="1155510" y="2309547"/>
                </a:lnTo>
                <a:lnTo>
                  <a:pt x="1156382" y="2310064"/>
                </a:lnTo>
                <a:cubicBezTo>
                  <a:pt x="1163633" y="2319899"/>
                  <a:pt x="1163006" y="2337141"/>
                  <a:pt x="1151674" y="2319377"/>
                </a:cubicBezTo>
                <a:cubicBezTo>
                  <a:pt x="1148080" y="2339795"/>
                  <a:pt x="1156493" y="2348209"/>
                  <a:pt x="1176910" y="2344614"/>
                </a:cubicBezTo>
                <a:close/>
                <a:moveTo>
                  <a:pt x="1192102" y="3514881"/>
                </a:moveTo>
                <a:cubicBezTo>
                  <a:pt x="1176992" y="3520842"/>
                  <a:pt x="1174869" y="3516268"/>
                  <a:pt x="1161801" y="3509816"/>
                </a:cubicBezTo>
                <a:cubicBezTo>
                  <a:pt x="1160657" y="3491849"/>
                  <a:pt x="1169070" y="3483437"/>
                  <a:pt x="1187037" y="3484580"/>
                </a:cubicBezTo>
                <a:cubicBezTo>
                  <a:pt x="1192836" y="3490543"/>
                  <a:pt x="1192754" y="3502384"/>
                  <a:pt x="1192102" y="3514881"/>
                </a:cubicBezTo>
                <a:close/>
                <a:moveTo>
                  <a:pt x="1197246" y="2183070"/>
                </a:moveTo>
                <a:cubicBezTo>
                  <a:pt x="1193653" y="2179721"/>
                  <a:pt x="1191856" y="2172574"/>
                  <a:pt x="1191856" y="2165428"/>
                </a:cubicBezTo>
                <a:lnTo>
                  <a:pt x="1193570" y="2159817"/>
                </a:lnTo>
                <a:lnTo>
                  <a:pt x="1185285" y="2160736"/>
                </a:lnTo>
                <a:cubicBezTo>
                  <a:pt x="1175339" y="2168434"/>
                  <a:pt x="1179198" y="2189949"/>
                  <a:pt x="1160821" y="2189275"/>
                </a:cubicBezTo>
                <a:cubicBezTo>
                  <a:pt x="1160781" y="2178413"/>
                  <a:pt x="1159556" y="2168715"/>
                  <a:pt x="1156432" y="2160905"/>
                </a:cubicBezTo>
                <a:lnTo>
                  <a:pt x="1145725" y="2149345"/>
                </a:lnTo>
                <a:lnTo>
                  <a:pt x="1141629" y="2147950"/>
                </a:lnTo>
                <a:lnTo>
                  <a:pt x="1142308" y="2145656"/>
                </a:lnTo>
                <a:lnTo>
                  <a:pt x="1140650" y="2143866"/>
                </a:lnTo>
                <a:cubicBezTo>
                  <a:pt x="1140650" y="2122877"/>
                  <a:pt x="1133790" y="2108727"/>
                  <a:pt x="1127837" y="2093659"/>
                </a:cubicBezTo>
                <a:lnTo>
                  <a:pt x="1127741" y="2093337"/>
                </a:lnTo>
                <a:lnTo>
                  <a:pt x="1106040" y="2099122"/>
                </a:lnTo>
                <a:cubicBezTo>
                  <a:pt x="1098037" y="2099112"/>
                  <a:pt x="1089277" y="2097683"/>
                  <a:pt x="1076046" y="2097397"/>
                </a:cubicBezTo>
                <a:cubicBezTo>
                  <a:pt x="1083725" y="2082859"/>
                  <a:pt x="1075883" y="2081634"/>
                  <a:pt x="1081110" y="2062033"/>
                </a:cubicBezTo>
                <a:cubicBezTo>
                  <a:pt x="1091564" y="2059011"/>
                  <a:pt x="1100221" y="2054192"/>
                  <a:pt x="1096219" y="2036797"/>
                </a:cubicBezTo>
                <a:lnTo>
                  <a:pt x="1096147" y="2036804"/>
                </a:lnTo>
                <a:lnTo>
                  <a:pt x="1095241" y="2037939"/>
                </a:lnTo>
                <a:lnTo>
                  <a:pt x="1084965" y="2037939"/>
                </a:lnTo>
                <a:lnTo>
                  <a:pt x="1068461" y="2039615"/>
                </a:lnTo>
                <a:cubicBezTo>
                  <a:pt x="1060815" y="2039615"/>
                  <a:pt x="1053178" y="2038676"/>
                  <a:pt x="1040764" y="2036797"/>
                </a:cubicBezTo>
                <a:cubicBezTo>
                  <a:pt x="1034394" y="2049354"/>
                  <a:pt x="1017826" y="2051712"/>
                  <a:pt x="1007735" y="2060513"/>
                </a:cubicBezTo>
                <a:lnTo>
                  <a:pt x="1004038" y="2066357"/>
                </a:lnTo>
                <a:lnTo>
                  <a:pt x="1004339" y="2068157"/>
                </a:lnTo>
                <a:lnTo>
                  <a:pt x="1033234" y="2077763"/>
                </a:lnTo>
                <a:lnTo>
                  <a:pt x="1028985" y="2069200"/>
                </a:lnTo>
                <a:cubicBezTo>
                  <a:pt x="1026494" y="2059869"/>
                  <a:pt x="1030434" y="2052396"/>
                  <a:pt x="1050811" y="2052069"/>
                </a:cubicBezTo>
                <a:cubicBezTo>
                  <a:pt x="1062163" y="2070200"/>
                  <a:pt x="1044358" y="2085147"/>
                  <a:pt x="1045746" y="2097479"/>
                </a:cubicBezTo>
                <a:lnTo>
                  <a:pt x="1039230" y="2088138"/>
                </a:lnTo>
                <a:lnTo>
                  <a:pt x="1049578" y="2110142"/>
                </a:lnTo>
                <a:lnTo>
                  <a:pt x="1060938" y="2107524"/>
                </a:lnTo>
                <a:lnTo>
                  <a:pt x="1057172" y="2126291"/>
                </a:lnTo>
                <a:lnTo>
                  <a:pt x="1066022" y="2145112"/>
                </a:lnTo>
                <a:cubicBezTo>
                  <a:pt x="1077742" y="2166183"/>
                  <a:pt x="1092422" y="2184293"/>
                  <a:pt x="1115249" y="2194257"/>
                </a:cubicBezTo>
                <a:cubicBezTo>
                  <a:pt x="1114596" y="2220964"/>
                  <a:pt x="1120088" y="2241545"/>
                  <a:pt x="1131195" y="2256501"/>
                </a:cubicBezTo>
                <a:lnTo>
                  <a:pt x="1131280" y="2256576"/>
                </a:lnTo>
                <a:lnTo>
                  <a:pt x="1141873" y="2253714"/>
                </a:lnTo>
                <a:cubicBezTo>
                  <a:pt x="1141955" y="2263760"/>
                  <a:pt x="1155594" y="2260166"/>
                  <a:pt x="1151919" y="2273887"/>
                </a:cubicBezTo>
                <a:cubicBezTo>
                  <a:pt x="1173889" y="2272990"/>
                  <a:pt x="1145876" y="2249875"/>
                  <a:pt x="1167029" y="2253714"/>
                </a:cubicBezTo>
                <a:lnTo>
                  <a:pt x="1166712" y="2241460"/>
                </a:lnTo>
                <a:lnTo>
                  <a:pt x="1163609" y="2239247"/>
                </a:lnTo>
                <a:cubicBezTo>
                  <a:pt x="1161557" y="2237113"/>
                  <a:pt x="1159434" y="2235052"/>
                  <a:pt x="1155840" y="2234439"/>
                </a:cubicBezTo>
                <a:cubicBezTo>
                  <a:pt x="1156679" y="2229171"/>
                  <a:pt x="1159051" y="2226389"/>
                  <a:pt x="1161888" y="2225373"/>
                </a:cubicBezTo>
                <a:lnTo>
                  <a:pt x="1165258" y="2226725"/>
                </a:lnTo>
                <a:lnTo>
                  <a:pt x="1161964" y="2213369"/>
                </a:lnTo>
                <a:cubicBezTo>
                  <a:pt x="1188834" y="2207734"/>
                  <a:pt x="1176992" y="2188786"/>
                  <a:pt x="1197246" y="2183070"/>
                </a:cubicBezTo>
                <a:close/>
                <a:moveTo>
                  <a:pt x="1200325" y="2229838"/>
                </a:moveTo>
                <a:cubicBezTo>
                  <a:pt x="1199988" y="2227585"/>
                  <a:pt x="1197675" y="2225558"/>
                  <a:pt x="1192019" y="2223660"/>
                </a:cubicBezTo>
                <a:cubicBezTo>
                  <a:pt x="1189895" y="2236237"/>
                  <a:pt x="1164496" y="2251347"/>
                  <a:pt x="1186957" y="2258942"/>
                </a:cubicBezTo>
                <a:cubicBezTo>
                  <a:pt x="1184568" y="2245405"/>
                  <a:pt x="1201336" y="2236599"/>
                  <a:pt x="1200325" y="2229838"/>
                </a:cubicBezTo>
                <a:close/>
                <a:moveTo>
                  <a:pt x="1202146" y="2334569"/>
                </a:moveTo>
                <a:cubicBezTo>
                  <a:pt x="1196920" y="2321257"/>
                  <a:pt x="1196102" y="2303616"/>
                  <a:pt x="1197084" y="2284096"/>
                </a:cubicBezTo>
                <a:cubicBezTo>
                  <a:pt x="1183363" y="2273072"/>
                  <a:pt x="1184506" y="2278543"/>
                  <a:pt x="1166783" y="2273969"/>
                </a:cubicBezTo>
                <a:lnTo>
                  <a:pt x="1164301" y="2279137"/>
                </a:lnTo>
                <a:lnTo>
                  <a:pt x="1180831" y="2284994"/>
                </a:lnTo>
                <a:cubicBezTo>
                  <a:pt x="1181607" y="2290875"/>
                  <a:pt x="1178442" y="2294121"/>
                  <a:pt x="1174144" y="2296806"/>
                </a:cubicBezTo>
                <a:lnTo>
                  <a:pt x="1165657" y="2302119"/>
                </a:lnTo>
                <a:lnTo>
                  <a:pt x="1171952" y="2304157"/>
                </a:lnTo>
                <a:cubicBezTo>
                  <a:pt x="1180984" y="2315351"/>
                  <a:pt x="1176176" y="2340327"/>
                  <a:pt x="1202146" y="2334569"/>
                </a:cubicBezTo>
                <a:close/>
                <a:moveTo>
                  <a:pt x="1232661" y="3449635"/>
                </a:moveTo>
                <a:cubicBezTo>
                  <a:pt x="1232773" y="3459834"/>
                  <a:pt x="1231916" y="3469063"/>
                  <a:pt x="1227220" y="3474453"/>
                </a:cubicBezTo>
                <a:cubicBezTo>
                  <a:pt x="1202310" y="3473065"/>
                  <a:pt x="1186384" y="3429943"/>
                  <a:pt x="1207048" y="3413935"/>
                </a:cubicBezTo>
                <a:cubicBezTo>
                  <a:pt x="1199697" y="3408056"/>
                  <a:pt x="1192918" y="3401358"/>
                  <a:pt x="1186956" y="3393844"/>
                </a:cubicBezTo>
                <a:cubicBezTo>
                  <a:pt x="1187527" y="3384289"/>
                  <a:pt x="1203617" y="3390331"/>
                  <a:pt x="1202066" y="3378653"/>
                </a:cubicBezTo>
                <a:cubicBezTo>
                  <a:pt x="1208844" y="3382002"/>
                  <a:pt x="1211457" y="3389434"/>
                  <a:pt x="1212110" y="3398826"/>
                </a:cubicBezTo>
                <a:cubicBezTo>
                  <a:pt x="1215541" y="3408872"/>
                  <a:pt x="1227464" y="3410423"/>
                  <a:pt x="1232282" y="3418999"/>
                </a:cubicBezTo>
                <a:cubicBezTo>
                  <a:pt x="1231465" y="3428268"/>
                  <a:pt x="1232548" y="3439437"/>
                  <a:pt x="1232661" y="3449635"/>
                </a:cubicBezTo>
                <a:close/>
                <a:moveTo>
                  <a:pt x="1244007" y="2001546"/>
                </a:moveTo>
                <a:lnTo>
                  <a:pt x="1237429" y="2002432"/>
                </a:lnTo>
                <a:lnTo>
                  <a:pt x="1237429" y="2021850"/>
                </a:lnTo>
                <a:cubicBezTo>
                  <a:pt x="1216521" y="2025852"/>
                  <a:pt x="1207865" y="2002412"/>
                  <a:pt x="1217257" y="1991550"/>
                </a:cubicBezTo>
                <a:cubicBezTo>
                  <a:pt x="1221218" y="1992653"/>
                  <a:pt x="1222300" y="1996614"/>
                  <a:pt x="1224372" y="1999585"/>
                </a:cubicBezTo>
                <a:lnTo>
                  <a:pt x="1235019" y="2001291"/>
                </a:lnTo>
                <a:lnTo>
                  <a:pt x="1218277" y="1985343"/>
                </a:lnTo>
                <a:lnTo>
                  <a:pt x="1217334" y="1983557"/>
                </a:lnTo>
                <a:lnTo>
                  <a:pt x="1212162" y="1984038"/>
                </a:lnTo>
                <a:cubicBezTo>
                  <a:pt x="1209068" y="1984202"/>
                  <a:pt x="1205985" y="1984365"/>
                  <a:pt x="1197084" y="1986569"/>
                </a:cubicBezTo>
                <a:cubicBezTo>
                  <a:pt x="1192835" y="1980689"/>
                  <a:pt x="1190468" y="1973011"/>
                  <a:pt x="1192019" y="1961333"/>
                </a:cubicBezTo>
                <a:cubicBezTo>
                  <a:pt x="1197042" y="1962027"/>
                  <a:pt x="1200503" y="1962548"/>
                  <a:pt x="1203183" y="1962895"/>
                </a:cubicBezTo>
                <a:lnTo>
                  <a:pt x="1206562" y="1963167"/>
                </a:lnTo>
                <a:lnTo>
                  <a:pt x="1206067" y="1962229"/>
                </a:lnTo>
                <a:cubicBezTo>
                  <a:pt x="1184997" y="1956431"/>
                  <a:pt x="1161148" y="1955369"/>
                  <a:pt x="1155676" y="1977339"/>
                </a:cubicBezTo>
                <a:cubicBezTo>
                  <a:pt x="1151675" y="1985383"/>
                  <a:pt x="1155248" y="1990487"/>
                  <a:pt x="1160557" y="1994816"/>
                </a:cubicBezTo>
                <a:lnTo>
                  <a:pt x="1168022" y="2001075"/>
                </a:lnTo>
                <a:lnTo>
                  <a:pt x="1169438" y="2001719"/>
                </a:lnTo>
                <a:cubicBezTo>
                  <a:pt x="1175420" y="2004802"/>
                  <a:pt x="1178830" y="2005312"/>
                  <a:pt x="1181892" y="1991470"/>
                </a:cubicBezTo>
                <a:cubicBezTo>
                  <a:pt x="1192265" y="2000903"/>
                  <a:pt x="1189100" y="2017706"/>
                  <a:pt x="1188079" y="2030682"/>
                </a:cubicBezTo>
                <a:lnTo>
                  <a:pt x="1189061" y="2038006"/>
                </a:lnTo>
                <a:lnTo>
                  <a:pt x="1195622" y="2046214"/>
                </a:lnTo>
                <a:lnTo>
                  <a:pt x="1207128" y="2046924"/>
                </a:lnTo>
                <a:lnTo>
                  <a:pt x="1204023" y="2053540"/>
                </a:lnTo>
                <a:lnTo>
                  <a:pt x="1216236" y="2055580"/>
                </a:lnTo>
                <a:lnTo>
                  <a:pt x="1228576" y="2057642"/>
                </a:lnTo>
                <a:lnTo>
                  <a:pt x="1217419" y="2051986"/>
                </a:lnTo>
                <a:cubicBezTo>
                  <a:pt x="1216684" y="2036142"/>
                  <a:pt x="1230323" y="2034672"/>
                  <a:pt x="1242656" y="2031815"/>
                </a:cubicBezTo>
                <a:close/>
                <a:moveTo>
                  <a:pt x="1257764" y="2072160"/>
                </a:moveTo>
                <a:cubicBezTo>
                  <a:pt x="1249924" y="2069914"/>
                  <a:pt x="1243697" y="2066055"/>
                  <a:pt x="1237500" y="2062165"/>
                </a:cubicBezTo>
                <a:lnTo>
                  <a:pt x="1231411" y="2059079"/>
                </a:lnTo>
                <a:lnTo>
                  <a:pt x="1231958" y="2080244"/>
                </a:lnTo>
                <a:lnTo>
                  <a:pt x="1234705" y="2091386"/>
                </a:lnTo>
                <a:lnTo>
                  <a:pt x="1237428" y="2092496"/>
                </a:lnTo>
                <a:cubicBezTo>
                  <a:pt x="1251558" y="2092414"/>
                  <a:pt x="1225424" y="2078692"/>
                  <a:pt x="1247555" y="2082369"/>
                </a:cubicBezTo>
                <a:lnTo>
                  <a:pt x="1247555" y="2102308"/>
                </a:lnTo>
                <a:lnTo>
                  <a:pt x="1257764" y="2105848"/>
                </a:lnTo>
                <a:close/>
                <a:moveTo>
                  <a:pt x="1382580" y="759091"/>
                </a:moveTo>
                <a:cubicBezTo>
                  <a:pt x="1382580" y="763747"/>
                  <a:pt x="1380967" y="768402"/>
                  <a:pt x="1377740" y="771709"/>
                </a:cubicBezTo>
                <a:cubicBezTo>
                  <a:pt x="1364019" y="775385"/>
                  <a:pt x="1367612" y="761664"/>
                  <a:pt x="1357567" y="761582"/>
                </a:cubicBezTo>
                <a:cubicBezTo>
                  <a:pt x="1361978" y="754231"/>
                  <a:pt x="1365163" y="745575"/>
                  <a:pt x="1377740" y="746472"/>
                </a:cubicBezTo>
                <a:cubicBezTo>
                  <a:pt x="1380967" y="749780"/>
                  <a:pt x="1382580" y="754436"/>
                  <a:pt x="1382580" y="759091"/>
                </a:cubicBezTo>
                <a:close/>
                <a:moveTo>
                  <a:pt x="1429192" y="3232379"/>
                </a:moveTo>
                <a:cubicBezTo>
                  <a:pt x="1414082" y="3221599"/>
                  <a:pt x="1404282" y="3216699"/>
                  <a:pt x="1403873" y="3202080"/>
                </a:cubicBezTo>
                <a:cubicBezTo>
                  <a:pt x="1382864" y="3205326"/>
                  <a:pt x="1383491" y="3172096"/>
                  <a:pt x="1373370" y="3164099"/>
                </a:cubicBezTo>
                <a:cubicBezTo>
                  <a:pt x="1369996" y="3161433"/>
                  <a:pt x="1365427" y="3161571"/>
                  <a:pt x="1358465" y="3166798"/>
                </a:cubicBezTo>
                <a:cubicBezTo>
                  <a:pt x="1367857" y="3166552"/>
                  <a:pt x="1369164" y="3170718"/>
                  <a:pt x="1363528" y="3176925"/>
                </a:cubicBezTo>
                <a:cubicBezTo>
                  <a:pt x="1396687" y="3177088"/>
                  <a:pt x="1370797" y="3228623"/>
                  <a:pt x="1388764" y="3232379"/>
                </a:cubicBezTo>
                <a:cubicBezTo>
                  <a:pt x="1389907" y="3228459"/>
                  <a:pt x="1388928" y="3222416"/>
                  <a:pt x="1393828" y="3222334"/>
                </a:cubicBezTo>
                <a:cubicBezTo>
                  <a:pt x="1393828" y="3227397"/>
                  <a:pt x="1397913" y="3228296"/>
                  <a:pt x="1398892" y="3232379"/>
                </a:cubicBezTo>
                <a:cubicBezTo>
                  <a:pt x="1390235" y="3232135"/>
                  <a:pt x="1385988" y="3236300"/>
                  <a:pt x="1383783" y="3242426"/>
                </a:cubicBezTo>
                <a:cubicBezTo>
                  <a:pt x="1395870" y="3252063"/>
                  <a:pt x="1413838" y="3235156"/>
                  <a:pt x="1429192" y="3232379"/>
                </a:cubicBezTo>
                <a:close/>
                <a:moveTo>
                  <a:pt x="1439156" y="3192035"/>
                </a:moveTo>
                <a:cubicBezTo>
                  <a:pt x="1444219" y="3208859"/>
                  <a:pt x="1432214" y="3208613"/>
                  <a:pt x="1418984" y="3207144"/>
                </a:cubicBezTo>
                <a:cubicBezTo>
                  <a:pt x="1417432" y="3193832"/>
                  <a:pt x="1429519" y="3194158"/>
                  <a:pt x="1439156" y="3192035"/>
                </a:cubicBezTo>
                <a:close/>
                <a:moveTo>
                  <a:pt x="1464474" y="3176843"/>
                </a:moveTo>
                <a:cubicBezTo>
                  <a:pt x="1447813" y="3179538"/>
                  <a:pt x="1432950" y="3172596"/>
                  <a:pt x="1444301" y="3161734"/>
                </a:cubicBezTo>
                <a:cubicBezTo>
                  <a:pt x="1437359" y="3161980"/>
                  <a:pt x="1433194" y="3159366"/>
                  <a:pt x="1429192" y="3156671"/>
                </a:cubicBezTo>
                <a:cubicBezTo>
                  <a:pt x="1425762" y="3171780"/>
                  <a:pt x="1409101" y="3173576"/>
                  <a:pt x="1388846" y="3171861"/>
                </a:cubicBezTo>
                <a:cubicBezTo>
                  <a:pt x="1391787" y="3190890"/>
                  <a:pt x="1406406" y="3201263"/>
                  <a:pt x="1414001" y="3202080"/>
                </a:cubicBezTo>
                <a:cubicBezTo>
                  <a:pt x="1420453" y="3210737"/>
                  <a:pt x="1424454" y="3221925"/>
                  <a:pt x="1439238" y="3222252"/>
                </a:cubicBezTo>
                <a:cubicBezTo>
                  <a:pt x="1433276" y="3196117"/>
                  <a:pt x="1458593" y="3201263"/>
                  <a:pt x="1464474" y="3186889"/>
                </a:cubicBezTo>
                <a:cubicBezTo>
                  <a:pt x="1443566" y="3186236"/>
                  <a:pt x="1463494" y="3183622"/>
                  <a:pt x="1464474" y="3176843"/>
                </a:cubicBezTo>
                <a:close/>
                <a:moveTo>
                  <a:pt x="1513967" y="514446"/>
                </a:moveTo>
                <a:cubicBezTo>
                  <a:pt x="1509721" y="520326"/>
                  <a:pt x="1507271" y="528004"/>
                  <a:pt x="1508904" y="539683"/>
                </a:cubicBezTo>
                <a:cubicBezTo>
                  <a:pt x="1496327" y="538866"/>
                  <a:pt x="1493143" y="547442"/>
                  <a:pt x="1488731" y="554792"/>
                </a:cubicBezTo>
                <a:cubicBezTo>
                  <a:pt x="1467905" y="541070"/>
                  <a:pt x="1442096" y="517222"/>
                  <a:pt x="1463495" y="489210"/>
                </a:cubicBezTo>
                <a:cubicBezTo>
                  <a:pt x="1493386" y="484554"/>
                  <a:pt x="1499186" y="503992"/>
                  <a:pt x="1513967" y="514446"/>
                </a:cubicBezTo>
                <a:close/>
                <a:moveTo>
                  <a:pt x="1529076" y="1856138"/>
                </a:moveTo>
                <a:cubicBezTo>
                  <a:pt x="1524054" y="1851933"/>
                  <a:pt x="1522441" y="1852035"/>
                  <a:pt x="1520369" y="1853138"/>
                </a:cubicBezTo>
                <a:lnTo>
                  <a:pt x="1511963" y="1855338"/>
                </a:lnTo>
                <a:lnTo>
                  <a:pt x="1515980" y="1867028"/>
                </a:lnTo>
                <a:lnTo>
                  <a:pt x="1518919" y="1868806"/>
                </a:lnTo>
                <a:lnTo>
                  <a:pt x="1520368" y="1869186"/>
                </a:lnTo>
                <a:cubicBezTo>
                  <a:pt x="1522441" y="1870288"/>
                  <a:pt x="1524054" y="1870391"/>
                  <a:pt x="1529076" y="1866184"/>
                </a:cubicBezTo>
                <a:cubicBezTo>
                  <a:pt x="1529076" y="1862836"/>
                  <a:pt x="1529076" y="1859487"/>
                  <a:pt x="1529076" y="1856138"/>
                </a:cubicBezTo>
                <a:close/>
                <a:moveTo>
                  <a:pt x="1539205" y="943136"/>
                </a:moveTo>
                <a:cubicBezTo>
                  <a:pt x="1534632" y="951958"/>
                  <a:pt x="1529813" y="960696"/>
                  <a:pt x="1513969" y="958246"/>
                </a:cubicBezTo>
                <a:cubicBezTo>
                  <a:pt x="1514785" y="952446"/>
                  <a:pt x="1512825" y="949343"/>
                  <a:pt x="1508904" y="948201"/>
                </a:cubicBezTo>
                <a:cubicBezTo>
                  <a:pt x="1508945" y="941299"/>
                  <a:pt x="1514888" y="938298"/>
                  <a:pt x="1521635" y="937890"/>
                </a:cubicBezTo>
                <a:cubicBezTo>
                  <a:pt x="1528384" y="937481"/>
                  <a:pt x="1535938" y="939665"/>
                  <a:pt x="1539205" y="943136"/>
                </a:cubicBezTo>
                <a:close/>
                <a:moveTo>
                  <a:pt x="1550147" y="2223578"/>
                </a:moveTo>
                <a:cubicBezTo>
                  <a:pt x="1542307" y="2226947"/>
                  <a:pt x="1545447" y="2205922"/>
                  <a:pt x="1543819" y="2203329"/>
                </a:cubicBezTo>
                <a:cubicBezTo>
                  <a:pt x="1543277" y="2202466"/>
                  <a:pt x="1542205" y="2203650"/>
                  <a:pt x="1540020" y="2208468"/>
                </a:cubicBezTo>
                <a:cubicBezTo>
                  <a:pt x="1544186" y="2241546"/>
                  <a:pt x="1525646" y="2195809"/>
                  <a:pt x="1519930" y="2223578"/>
                </a:cubicBezTo>
                <a:cubicBezTo>
                  <a:pt x="1529811" y="2222108"/>
                  <a:pt x="1529975" y="2230357"/>
                  <a:pt x="1535038" y="2233622"/>
                </a:cubicBezTo>
                <a:cubicBezTo>
                  <a:pt x="1535120" y="2225293"/>
                  <a:pt x="1549004" y="2230847"/>
                  <a:pt x="1550147" y="2223578"/>
                </a:cubicBezTo>
                <a:close/>
                <a:moveTo>
                  <a:pt x="1569422" y="630419"/>
                </a:moveTo>
                <a:cubicBezTo>
                  <a:pt x="1570238" y="659739"/>
                  <a:pt x="1555783" y="673950"/>
                  <a:pt x="1544187" y="690937"/>
                </a:cubicBezTo>
                <a:cubicBezTo>
                  <a:pt x="1504412" y="692080"/>
                  <a:pt x="1487669" y="670111"/>
                  <a:pt x="1493714" y="625437"/>
                </a:cubicBezTo>
                <a:cubicBezTo>
                  <a:pt x="1504249" y="619067"/>
                  <a:pt x="1507597" y="605591"/>
                  <a:pt x="1518950" y="600119"/>
                </a:cubicBezTo>
                <a:cubicBezTo>
                  <a:pt x="1550393" y="595546"/>
                  <a:pt x="1556518" y="616372"/>
                  <a:pt x="1569422" y="630419"/>
                </a:cubicBezTo>
                <a:close/>
                <a:moveTo>
                  <a:pt x="1590267" y="901645"/>
                </a:moveTo>
                <a:cubicBezTo>
                  <a:pt x="1590309" y="906773"/>
                  <a:pt x="1588696" y="912184"/>
                  <a:pt x="1584531" y="917901"/>
                </a:cubicBezTo>
                <a:cubicBezTo>
                  <a:pt x="1548269" y="918962"/>
                  <a:pt x="1534630" y="897239"/>
                  <a:pt x="1529076" y="867510"/>
                </a:cubicBezTo>
                <a:cubicBezTo>
                  <a:pt x="1535120" y="860364"/>
                  <a:pt x="1539755" y="859118"/>
                  <a:pt x="1545605" y="859650"/>
                </a:cubicBezTo>
                <a:cubicBezTo>
                  <a:pt x="1551455" y="860180"/>
                  <a:pt x="1558519" y="862487"/>
                  <a:pt x="1569422" y="862446"/>
                </a:cubicBezTo>
                <a:cubicBezTo>
                  <a:pt x="1575118" y="873410"/>
                  <a:pt x="1590141" y="886259"/>
                  <a:pt x="1590267" y="901645"/>
                </a:cubicBezTo>
                <a:close/>
                <a:moveTo>
                  <a:pt x="1604785" y="812055"/>
                </a:moveTo>
                <a:cubicBezTo>
                  <a:pt x="1610339" y="837945"/>
                  <a:pt x="1587226" y="861467"/>
                  <a:pt x="1574485" y="852401"/>
                </a:cubicBezTo>
                <a:cubicBezTo>
                  <a:pt x="1566889" y="844152"/>
                  <a:pt x="1566889" y="815159"/>
                  <a:pt x="1574485" y="806993"/>
                </a:cubicBezTo>
                <a:cubicBezTo>
                  <a:pt x="1586900" y="806339"/>
                  <a:pt x="1598823" y="806257"/>
                  <a:pt x="1604785" y="812055"/>
                </a:cubicBezTo>
                <a:close/>
                <a:moveTo>
                  <a:pt x="1605603" y="1845195"/>
                </a:moveTo>
                <a:lnTo>
                  <a:pt x="1605206" y="1842310"/>
                </a:lnTo>
                <a:lnTo>
                  <a:pt x="1593464" y="1847380"/>
                </a:lnTo>
                <a:cubicBezTo>
                  <a:pt x="1584429" y="1850953"/>
                  <a:pt x="1574118" y="1853240"/>
                  <a:pt x="1559376" y="1851075"/>
                </a:cubicBezTo>
                <a:lnTo>
                  <a:pt x="1556560" y="1857234"/>
                </a:lnTo>
                <a:lnTo>
                  <a:pt x="1563785" y="1858437"/>
                </a:lnTo>
                <a:cubicBezTo>
                  <a:pt x="1579492" y="1857538"/>
                  <a:pt x="1588022" y="1846726"/>
                  <a:pt x="1605603" y="1845195"/>
                </a:cubicBezTo>
                <a:close/>
                <a:moveTo>
                  <a:pt x="1635003" y="963311"/>
                </a:moveTo>
                <a:cubicBezTo>
                  <a:pt x="1629123" y="959063"/>
                  <a:pt x="1621447" y="956695"/>
                  <a:pt x="1609769" y="958247"/>
                </a:cubicBezTo>
                <a:cubicBezTo>
                  <a:pt x="1611403" y="969925"/>
                  <a:pt x="1608952" y="977602"/>
                  <a:pt x="1604704" y="983483"/>
                </a:cubicBezTo>
                <a:cubicBezTo>
                  <a:pt x="1626592" y="988628"/>
                  <a:pt x="1627164" y="972375"/>
                  <a:pt x="1635003" y="963311"/>
                </a:cubicBezTo>
                <a:close/>
                <a:moveTo>
                  <a:pt x="1656157" y="2067179"/>
                </a:moveTo>
                <a:cubicBezTo>
                  <a:pt x="1652645" y="2071263"/>
                  <a:pt x="1648317" y="2080982"/>
                  <a:pt x="1656157" y="2082288"/>
                </a:cubicBezTo>
                <a:cubicBezTo>
                  <a:pt x="1653299" y="2087025"/>
                  <a:pt x="1642109" y="2089883"/>
                  <a:pt x="1651094" y="2092416"/>
                </a:cubicBezTo>
                <a:cubicBezTo>
                  <a:pt x="1630349" y="2108586"/>
                  <a:pt x="1607399" y="2087434"/>
                  <a:pt x="1575466" y="2097479"/>
                </a:cubicBezTo>
                <a:cubicBezTo>
                  <a:pt x="1569913" y="2082859"/>
                  <a:pt x="1570892" y="2061706"/>
                  <a:pt x="1565339" y="2047006"/>
                </a:cubicBezTo>
                <a:cubicBezTo>
                  <a:pt x="1575384" y="2046925"/>
                  <a:pt x="1571791" y="2033285"/>
                  <a:pt x="1585511" y="2036879"/>
                </a:cubicBezTo>
                <a:cubicBezTo>
                  <a:pt x="1592454" y="2031652"/>
                  <a:pt x="1615403" y="2016869"/>
                  <a:pt x="1605685" y="2011642"/>
                </a:cubicBezTo>
                <a:cubicBezTo>
                  <a:pt x="1606664" y="2005925"/>
                  <a:pt x="1610748" y="2008784"/>
                  <a:pt x="1610748" y="2011642"/>
                </a:cubicBezTo>
                <a:cubicBezTo>
                  <a:pt x="1626348" y="2008866"/>
                  <a:pt x="1623979" y="1988039"/>
                  <a:pt x="1640967" y="1986569"/>
                </a:cubicBezTo>
                <a:cubicBezTo>
                  <a:pt x="1641865" y="1997595"/>
                  <a:pt x="1636883" y="2002658"/>
                  <a:pt x="1625857" y="2001679"/>
                </a:cubicBezTo>
                <a:cubicBezTo>
                  <a:pt x="1632309" y="2012378"/>
                  <a:pt x="1627899" y="2027405"/>
                  <a:pt x="1630921" y="2036960"/>
                </a:cubicBezTo>
                <a:cubicBezTo>
                  <a:pt x="1631738" y="2039575"/>
                  <a:pt x="1646848" y="2054356"/>
                  <a:pt x="1646030" y="2052069"/>
                </a:cubicBezTo>
                <a:cubicBezTo>
                  <a:pt x="1647255" y="2055336"/>
                  <a:pt x="1637700" y="2065300"/>
                  <a:pt x="1656157" y="2067179"/>
                </a:cubicBezTo>
                <a:close/>
                <a:moveTo>
                  <a:pt x="1671266" y="2183152"/>
                </a:moveTo>
                <a:cubicBezTo>
                  <a:pt x="1659342" y="2181680"/>
                  <a:pt x="1661791" y="2165755"/>
                  <a:pt x="1646028" y="2168123"/>
                </a:cubicBezTo>
                <a:cubicBezTo>
                  <a:pt x="1646028" y="2171471"/>
                  <a:pt x="1646028" y="2174820"/>
                  <a:pt x="1646028" y="2178169"/>
                </a:cubicBezTo>
                <a:cubicBezTo>
                  <a:pt x="1633534" y="2176700"/>
                  <a:pt x="1615403" y="2179068"/>
                  <a:pt x="1610747" y="2188214"/>
                </a:cubicBezTo>
                <a:cubicBezTo>
                  <a:pt x="1629041" y="2208060"/>
                  <a:pt x="1640640" y="2205121"/>
                  <a:pt x="1666202" y="2213451"/>
                </a:cubicBezTo>
                <a:cubicBezTo>
                  <a:pt x="1662527" y="2198015"/>
                  <a:pt x="1671347" y="2195074"/>
                  <a:pt x="1671266" y="2183152"/>
                </a:cubicBezTo>
                <a:close/>
                <a:moveTo>
                  <a:pt x="1686374" y="3292898"/>
                </a:moveTo>
                <a:cubicBezTo>
                  <a:pt x="1685639" y="3303924"/>
                  <a:pt x="1673634" y="3303760"/>
                  <a:pt x="1661137" y="3303026"/>
                </a:cubicBezTo>
                <a:cubicBezTo>
                  <a:pt x="1655829" y="3284240"/>
                  <a:pt x="1671754" y="3286691"/>
                  <a:pt x="1676247" y="3277789"/>
                </a:cubicBezTo>
                <a:cubicBezTo>
                  <a:pt x="1683515" y="3278932"/>
                  <a:pt x="1677962" y="3292816"/>
                  <a:pt x="1686374" y="3292898"/>
                </a:cubicBezTo>
                <a:close/>
                <a:moveTo>
                  <a:pt x="1696502" y="2107524"/>
                </a:moveTo>
                <a:cubicBezTo>
                  <a:pt x="1700913" y="2123694"/>
                  <a:pt x="1683435" y="2117977"/>
                  <a:pt x="1681394" y="2127696"/>
                </a:cubicBezTo>
                <a:cubicBezTo>
                  <a:pt x="1671756" y="2127206"/>
                  <a:pt x="1677799" y="2111117"/>
                  <a:pt x="1666202" y="2112588"/>
                </a:cubicBezTo>
                <a:cubicBezTo>
                  <a:pt x="1668326" y="2107769"/>
                  <a:pt x="1673858" y="2104359"/>
                  <a:pt x="1679882" y="2103225"/>
                </a:cubicBezTo>
                <a:cubicBezTo>
                  <a:pt x="1685905" y="2102092"/>
                  <a:pt x="1692418" y="2103236"/>
                  <a:pt x="1696502" y="2107524"/>
                </a:cubicBezTo>
                <a:close/>
                <a:moveTo>
                  <a:pt x="1726721" y="2395087"/>
                </a:moveTo>
                <a:cubicBezTo>
                  <a:pt x="1702219" y="2392719"/>
                  <a:pt x="1705976" y="2362011"/>
                  <a:pt x="1671266" y="2369850"/>
                </a:cubicBezTo>
                <a:cubicBezTo>
                  <a:pt x="1668325" y="2372873"/>
                  <a:pt x="1659504" y="2393781"/>
                  <a:pt x="1671266" y="2395087"/>
                </a:cubicBezTo>
                <a:cubicBezTo>
                  <a:pt x="1685476" y="2376222"/>
                  <a:pt x="1712428" y="2413954"/>
                  <a:pt x="1726721" y="2395087"/>
                </a:cubicBezTo>
                <a:close/>
                <a:moveTo>
                  <a:pt x="1746894" y="1815060"/>
                </a:moveTo>
                <a:cubicBezTo>
                  <a:pt x="1731049" y="1817347"/>
                  <a:pt x="1724352" y="1810650"/>
                  <a:pt x="1726720" y="1794887"/>
                </a:cubicBezTo>
                <a:cubicBezTo>
                  <a:pt x="1742483" y="1792519"/>
                  <a:pt x="1749261" y="1799216"/>
                  <a:pt x="1746894" y="1815060"/>
                </a:cubicBezTo>
                <a:close/>
                <a:moveTo>
                  <a:pt x="1761348" y="847501"/>
                </a:moveTo>
                <a:cubicBezTo>
                  <a:pt x="1761961" y="851197"/>
                  <a:pt x="1762491" y="854852"/>
                  <a:pt x="1761103" y="857465"/>
                </a:cubicBezTo>
                <a:cubicBezTo>
                  <a:pt x="1758326" y="862529"/>
                  <a:pt x="1749507" y="858691"/>
                  <a:pt x="1745994" y="862529"/>
                </a:cubicBezTo>
                <a:cubicBezTo>
                  <a:pt x="1741666" y="867184"/>
                  <a:pt x="1737828" y="879518"/>
                  <a:pt x="1730886" y="882703"/>
                </a:cubicBezTo>
                <a:cubicBezTo>
                  <a:pt x="1721167" y="887112"/>
                  <a:pt x="1698463" y="874535"/>
                  <a:pt x="1695604" y="892748"/>
                </a:cubicBezTo>
                <a:cubicBezTo>
                  <a:pt x="1690540" y="883519"/>
                  <a:pt x="1687764" y="863753"/>
                  <a:pt x="1685476" y="852401"/>
                </a:cubicBezTo>
                <a:cubicBezTo>
                  <a:pt x="1680412" y="827329"/>
                  <a:pt x="1707201" y="814343"/>
                  <a:pt x="1730804" y="806993"/>
                </a:cubicBezTo>
                <a:cubicBezTo>
                  <a:pt x="1733008" y="824961"/>
                  <a:pt x="1751222" y="826921"/>
                  <a:pt x="1761103" y="837292"/>
                </a:cubicBezTo>
                <a:cubicBezTo>
                  <a:pt x="1760042" y="840069"/>
                  <a:pt x="1760736" y="843806"/>
                  <a:pt x="1761348" y="847501"/>
                </a:cubicBezTo>
                <a:close/>
                <a:moveTo>
                  <a:pt x="1791323" y="1820775"/>
                </a:moveTo>
                <a:cubicBezTo>
                  <a:pt x="1791240" y="1835476"/>
                  <a:pt x="1762818" y="1832781"/>
                  <a:pt x="1756041" y="1825839"/>
                </a:cubicBezTo>
                <a:cubicBezTo>
                  <a:pt x="1756082" y="1818529"/>
                  <a:pt x="1763207" y="1815548"/>
                  <a:pt x="1771171" y="1815252"/>
                </a:cubicBezTo>
                <a:cubicBezTo>
                  <a:pt x="1779133" y="1814956"/>
                  <a:pt x="1787932" y="1817345"/>
                  <a:pt x="1791323" y="1820775"/>
                </a:cubicBezTo>
                <a:close/>
                <a:moveTo>
                  <a:pt x="1791323" y="958329"/>
                </a:moveTo>
                <a:cubicBezTo>
                  <a:pt x="1795653" y="977358"/>
                  <a:pt x="1768782" y="976133"/>
                  <a:pt x="1761105" y="968374"/>
                </a:cubicBezTo>
                <a:cubicBezTo>
                  <a:pt x="1761024" y="960943"/>
                  <a:pt x="1766863" y="956675"/>
                  <a:pt x="1773580" y="955144"/>
                </a:cubicBezTo>
                <a:cubicBezTo>
                  <a:pt x="1780298" y="953613"/>
                  <a:pt x="1787893" y="954817"/>
                  <a:pt x="1791323" y="958329"/>
                </a:cubicBezTo>
                <a:close/>
                <a:moveTo>
                  <a:pt x="1806872" y="474427"/>
                </a:moveTo>
                <a:cubicBezTo>
                  <a:pt x="1804227" y="481869"/>
                  <a:pt x="1794610" y="482328"/>
                  <a:pt x="1796386" y="494273"/>
                </a:cubicBezTo>
                <a:cubicBezTo>
                  <a:pt x="1790998" y="504073"/>
                  <a:pt x="1773110" y="501297"/>
                  <a:pt x="1766086" y="509382"/>
                </a:cubicBezTo>
                <a:cubicBezTo>
                  <a:pt x="1748201" y="506687"/>
                  <a:pt x="1753672" y="527268"/>
                  <a:pt x="1735786" y="524491"/>
                </a:cubicBezTo>
                <a:cubicBezTo>
                  <a:pt x="1697483" y="529146"/>
                  <a:pt x="1689478" y="503501"/>
                  <a:pt x="1665141" y="494273"/>
                </a:cubicBezTo>
                <a:cubicBezTo>
                  <a:pt x="1663753" y="452539"/>
                  <a:pt x="1701240" y="449681"/>
                  <a:pt x="1725659" y="433755"/>
                </a:cubicBezTo>
                <a:cubicBezTo>
                  <a:pt x="1756368" y="440125"/>
                  <a:pt x="1794753" y="438737"/>
                  <a:pt x="1806513" y="463974"/>
                </a:cubicBezTo>
                <a:cubicBezTo>
                  <a:pt x="1807861" y="468690"/>
                  <a:pt x="1807754" y="471946"/>
                  <a:pt x="1806872" y="474427"/>
                </a:cubicBezTo>
                <a:close/>
                <a:moveTo>
                  <a:pt x="1831668" y="1856139"/>
                </a:moveTo>
                <a:cubicBezTo>
                  <a:pt x="1831668" y="1864551"/>
                  <a:pt x="1831668" y="1872962"/>
                  <a:pt x="1831668" y="1881376"/>
                </a:cubicBezTo>
                <a:cubicBezTo>
                  <a:pt x="1825135" y="1888318"/>
                  <a:pt x="1809781" y="1886356"/>
                  <a:pt x="1796387" y="1886438"/>
                </a:cubicBezTo>
                <a:cubicBezTo>
                  <a:pt x="1797203" y="1873780"/>
                  <a:pt x="1788628" y="1870595"/>
                  <a:pt x="1781278" y="1866266"/>
                </a:cubicBezTo>
                <a:cubicBezTo>
                  <a:pt x="1782258" y="1852749"/>
                  <a:pt x="1791057" y="1847747"/>
                  <a:pt x="1801511" y="1847359"/>
                </a:cubicBezTo>
                <a:cubicBezTo>
                  <a:pt x="1811965" y="1846972"/>
                  <a:pt x="1824073" y="1851197"/>
                  <a:pt x="1831668" y="1856139"/>
                </a:cubicBezTo>
                <a:close/>
                <a:moveTo>
                  <a:pt x="1842693" y="2390024"/>
                </a:moveTo>
                <a:cubicBezTo>
                  <a:pt x="1832812" y="2391493"/>
                  <a:pt x="1832648" y="2383245"/>
                  <a:pt x="1827584" y="2379978"/>
                </a:cubicBezTo>
                <a:cubicBezTo>
                  <a:pt x="1818763" y="2397863"/>
                  <a:pt x="1830932" y="2392393"/>
                  <a:pt x="1832648" y="2410197"/>
                </a:cubicBezTo>
                <a:cubicBezTo>
                  <a:pt x="1827584" y="2410197"/>
                  <a:pt x="1826604" y="2406113"/>
                  <a:pt x="1822602" y="2405132"/>
                </a:cubicBezTo>
                <a:cubicBezTo>
                  <a:pt x="1822602" y="2410197"/>
                  <a:pt x="1822602" y="2415260"/>
                  <a:pt x="1822602" y="2420324"/>
                </a:cubicBezTo>
                <a:cubicBezTo>
                  <a:pt x="1838200" y="2419098"/>
                  <a:pt x="1838282" y="2402438"/>
                  <a:pt x="1842693" y="2390024"/>
                </a:cubicBezTo>
                <a:close/>
                <a:moveTo>
                  <a:pt x="1846775" y="3476470"/>
                </a:moveTo>
                <a:cubicBezTo>
                  <a:pt x="1849508" y="3483594"/>
                  <a:pt x="1836140" y="3490317"/>
                  <a:pt x="1832647" y="3489642"/>
                </a:cubicBezTo>
                <a:cubicBezTo>
                  <a:pt x="1817212" y="3484662"/>
                  <a:pt x="1838447" y="3476168"/>
                  <a:pt x="1837712" y="3469470"/>
                </a:cubicBezTo>
                <a:cubicBezTo>
                  <a:pt x="1843163" y="3471676"/>
                  <a:pt x="1845864" y="3474095"/>
                  <a:pt x="1846775" y="3476470"/>
                </a:cubicBezTo>
                <a:close/>
                <a:moveTo>
                  <a:pt x="1846777" y="1165118"/>
                </a:moveTo>
                <a:cubicBezTo>
                  <a:pt x="1842939" y="1181371"/>
                  <a:pt x="1832812" y="1191498"/>
                  <a:pt x="1816559" y="1195337"/>
                </a:cubicBezTo>
                <a:cubicBezTo>
                  <a:pt x="1809371" y="1188640"/>
                  <a:pt x="1809371" y="1166752"/>
                  <a:pt x="1816559" y="1160056"/>
                </a:cubicBezTo>
                <a:cubicBezTo>
                  <a:pt x="1828973" y="1159401"/>
                  <a:pt x="1840815" y="1159319"/>
                  <a:pt x="1846777" y="1165118"/>
                </a:cubicBezTo>
                <a:close/>
                <a:moveTo>
                  <a:pt x="1857802" y="2526252"/>
                </a:moveTo>
                <a:cubicBezTo>
                  <a:pt x="1842204" y="2516696"/>
                  <a:pt x="1827012" y="2521840"/>
                  <a:pt x="1817456" y="2516206"/>
                </a:cubicBezTo>
                <a:cubicBezTo>
                  <a:pt x="1812149" y="2534908"/>
                  <a:pt x="1834525" y="2526006"/>
                  <a:pt x="1837630" y="2536297"/>
                </a:cubicBezTo>
                <a:cubicBezTo>
                  <a:pt x="1831831" y="2543892"/>
                  <a:pt x="1819908" y="2557532"/>
                  <a:pt x="1837630" y="2561533"/>
                </a:cubicBezTo>
                <a:cubicBezTo>
                  <a:pt x="1834607" y="2548384"/>
                  <a:pt x="1839672" y="2543402"/>
                  <a:pt x="1852739" y="2546425"/>
                </a:cubicBezTo>
                <a:cubicBezTo>
                  <a:pt x="1852330" y="2537604"/>
                  <a:pt x="1853882" y="2530742"/>
                  <a:pt x="1857802" y="2526252"/>
                </a:cubicBezTo>
                <a:close/>
                <a:moveTo>
                  <a:pt x="1878057" y="3479517"/>
                </a:moveTo>
                <a:cubicBezTo>
                  <a:pt x="1871850" y="3500915"/>
                  <a:pt x="1876179" y="3506631"/>
                  <a:pt x="1878057" y="3529988"/>
                </a:cubicBezTo>
                <a:cubicBezTo>
                  <a:pt x="1861805" y="3533257"/>
                  <a:pt x="1861805" y="3476250"/>
                  <a:pt x="1878057" y="3479517"/>
                </a:cubicBezTo>
                <a:close/>
                <a:moveTo>
                  <a:pt x="1888103" y="2021850"/>
                </a:moveTo>
                <a:cubicBezTo>
                  <a:pt x="1891614" y="2040470"/>
                  <a:pt x="1880100" y="2044147"/>
                  <a:pt x="1862867" y="2042023"/>
                </a:cubicBezTo>
                <a:cubicBezTo>
                  <a:pt x="1862867" y="2036959"/>
                  <a:pt x="1862867" y="2031896"/>
                  <a:pt x="1862867" y="2026914"/>
                </a:cubicBezTo>
                <a:cubicBezTo>
                  <a:pt x="1868747" y="2022666"/>
                  <a:pt x="1876424" y="2020298"/>
                  <a:pt x="1888103" y="2021850"/>
                </a:cubicBezTo>
                <a:close/>
                <a:moveTo>
                  <a:pt x="1902313" y="912920"/>
                </a:moveTo>
                <a:cubicBezTo>
                  <a:pt x="1884182" y="914634"/>
                  <a:pt x="1878056" y="920597"/>
                  <a:pt x="1861967" y="912920"/>
                </a:cubicBezTo>
                <a:cubicBezTo>
                  <a:pt x="1861723" y="897484"/>
                  <a:pt x="1866542" y="887193"/>
                  <a:pt x="1877077" y="882701"/>
                </a:cubicBezTo>
                <a:cubicBezTo>
                  <a:pt x="1894391" y="883844"/>
                  <a:pt x="1899046" y="897647"/>
                  <a:pt x="1902313" y="912920"/>
                </a:cubicBezTo>
                <a:close/>
                <a:moveTo>
                  <a:pt x="1908275" y="2339633"/>
                </a:moveTo>
                <a:cubicBezTo>
                  <a:pt x="1912441" y="2353844"/>
                  <a:pt x="1901169" y="2352701"/>
                  <a:pt x="1903211" y="2364870"/>
                </a:cubicBezTo>
                <a:cubicBezTo>
                  <a:pt x="1895780" y="2362174"/>
                  <a:pt x="1890553" y="2357355"/>
                  <a:pt x="1883038" y="2354743"/>
                </a:cubicBezTo>
                <a:cubicBezTo>
                  <a:pt x="1883038" y="2349678"/>
                  <a:pt x="1883038" y="2344698"/>
                  <a:pt x="1883038" y="2339633"/>
                </a:cubicBezTo>
                <a:cubicBezTo>
                  <a:pt x="1891450" y="2339633"/>
                  <a:pt x="1899863" y="2339633"/>
                  <a:pt x="1908275" y="2339633"/>
                </a:cubicBezTo>
                <a:close/>
                <a:moveTo>
                  <a:pt x="1923390" y="2326404"/>
                </a:moveTo>
                <a:cubicBezTo>
                  <a:pt x="1924451" y="2328659"/>
                  <a:pt x="1924594" y="2331385"/>
                  <a:pt x="1923384" y="2334570"/>
                </a:cubicBezTo>
                <a:cubicBezTo>
                  <a:pt x="1905987" y="2338572"/>
                  <a:pt x="1902149" y="2328935"/>
                  <a:pt x="1893165" y="2324443"/>
                </a:cubicBezTo>
                <a:cubicBezTo>
                  <a:pt x="1894329" y="2321748"/>
                  <a:pt x="1897203" y="2319971"/>
                  <a:pt x="1900758" y="2319088"/>
                </a:cubicBezTo>
                <a:cubicBezTo>
                  <a:pt x="1908758" y="2317101"/>
                  <a:pt x="1920207" y="2319637"/>
                  <a:pt x="1923390" y="2326404"/>
                </a:cubicBezTo>
                <a:close/>
                <a:moveTo>
                  <a:pt x="1933511" y="3257616"/>
                </a:moveTo>
                <a:cubicBezTo>
                  <a:pt x="1929754" y="3253615"/>
                  <a:pt x="1924609" y="3252695"/>
                  <a:pt x="1919821" y="3253869"/>
                </a:cubicBezTo>
                <a:cubicBezTo>
                  <a:pt x="1915033" y="3255043"/>
                  <a:pt x="1910603" y="3258310"/>
                  <a:pt x="1908274" y="3262680"/>
                </a:cubicBezTo>
                <a:cubicBezTo>
                  <a:pt x="1915707" y="3265293"/>
                  <a:pt x="1921016" y="3270111"/>
                  <a:pt x="1928447" y="3272725"/>
                </a:cubicBezTo>
                <a:cubicBezTo>
                  <a:pt x="1928202" y="3265783"/>
                  <a:pt x="1930816" y="3261700"/>
                  <a:pt x="1933511" y="3257616"/>
                </a:cubicBezTo>
                <a:close/>
                <a:moveTo>
                  <a:pt x="1948620" y="3297961"/>
                </a:moveTo>
                <a:cubicBezTo>
                  <a:pt x="1949029" y="3289140"/>
                  <a:pt x="1947478" y="3282280"/>
                  <a:pt x="1943557" y="3277790"/>
                </a:cubicBezTo>
                <a:cubicBezTo>
                  <a:pt x="1931305" y="3288406"/>
                  <a:pt x="1917585" y="3269784"/>
                  <a:pt x="1918319" y="3287835"/>
                </a:cubicBezTo>
                <a:cubicBezTo>
                  <a:pt x="1935797" y="3283833"/>
                  <a:pt x="1939637" y="3293470"/>
                  <a:pt x="1948620" y="3297961"/>
                </a:cubicBezTo>
                <a:close/>
                <a:moveTo>
                  <a:pt x="1968794" y="3378654"/>
                </a:moveTo>
                <a:cubicBezTo>
                  <a:pt x="1953358" y="3382329"/>
                  <a:pt x="1950418" y="3373508"/>
                  <a:pt x="1938575" y="3373589"/>
                </a:cubicBezTo>
                <a:cubicBezTo>
                  <a:pt x="1940045" y="3363299"/>
                  <a:pt x="1952213" y="3363708"/>
                  <a:pt x="1953685" y="3353417"/>
                </a:cubicBezTo>
                <a:cubicBezTo>
                  <a:pt x="1962504" y="3358071"/>
                  <a:pt x="1971244" y="3362809"/>
                  <a:pt x="1968794" y="3378654"/>
                </a:cubicBezTo>
                <a:close/>
                <a:moveTo>
                  <a:pt x="1973857" y="2400152"/>
                </a:moveTo>
                <a:cubicBezTo>
                  <a:pt x="1967242" y="2406604"/>
                  <a:pt x="1955236" y="2406604"/>
                  <a:pt x="1948621" y="2400152"/>
                </a:cubicBezTo>
                <a:cubicBezTo>
                  <a:pt x="1944211" y="2383981"/>
                  <a:pt x="1961688" y="2389698"/>
                  <a:pt x="1963730" y="2379979"/>
                </a:cubicBezTo>
                <a:cubicBezTo>
                  <a:pt x="1970509" y="2383328"/>
                  <a:pt x="1973123" y="2390759"/>
                  <a:pt x="1973857" y="2400152"/>
                </a:cubicBezTo>
                <a:close/>
                <a:moveTo>
                  <a:pt x="1988068" y="988547"/>
                </a:moveTo>
                <a:cubicBezTo>
                  <a:pt x="1988967" y="1001776"/>
                  <a:pt x="1980474" y="1013374"/>
                  <a:pt x="1978023" y="1028891"/>
                </a:cubicBezTo>
                <a:cubicBezTo>
                  <a:pt x="1961198" y="1028891"/>
                  <a:pt x="1944374" y="1028891"/>
                  <a:pt x="1927550" y="1028891"/>
                </a:cubicBezTo>
                <a:cubicBezTo>
                  <a:pt x="1924938" y="1016395"/>
                  <a:pt x="1915218" y="1010924"/>
                  <a:pt x="1907377" y="1003655"/>
                </a:cubicBezTo>
                <a:cubicBezTo>
                  <a:pt x="1902804" y="994835"/>
                  <a:pt x="1896107" y="988057"/>
                  <a:pt x="1887205" y="983482"/>
                </a:cubicBezTo>
                <a:cubicBezTo>
                  <a:pt x="1887695" y="970578"/>
                  <a:pt x="1905989" y="975397"/>
                  <a:pt x="1912441" y="968373"/>
                </a:cubicBezTo>
                <a:cubicBezTo>
                  <a:pt x="1928858" y="959634"/>
                  <a:pt x="1937677" y="943218"/>
                  <a:pt x="1957850" y="938074"/>
                </a:cubicBezTo>
                <a:cubicBezTo>
                  <a:pt x="1965855" y="955143"/>
                  <a:pt x="1986599" y="965352"/>
                  <a:pt x="1988068" y="988547"/>
                </a:cubicBezTo>
                <a:close/>
                <a:moveTo>
                  <a:pt x="2003177" y="1876311"/>
                </a:moveTo>
                <a:cubicBezTo>
                  <a:pt x="1999012" y="1899016"/>
                  <a:pt x="1991253" y="1918209"/>
                  <a:pt x="1967896" y="1921720"/>
                </a:cubicBezTo>
                <a:cubicBezTo>
                  <a:pt x="1961198" y="1902527"/>
                  <a:pt x="1955401" y="1893707"/>
                  <a:pt x="1962832" y="1871247"/>
                </a:cubicBezTo>
                <a:cubicBezTo>
                  <a:pt x="1970101" y="1871533"/>
                  <a:pt x="1978349" y="1870839"/>
                  <a:pt x="1985700" y="1871054"/>
                </a:cubicBezTo>
                <a:cubicBezTo>
                  <a:pt x="1993051" y="1871268"/>
                  <a:pt x="1999502" y="1872391"/>
                  <a:pt x="2003177" y="1876311"/>
                </a:cubicBezTo>
                <a:close/>
                <a:moveTo>
                  <a:pt x="2024962" y="3235589"/>
                </a:moveTo>
                <a:cubicBezTo>
                  <a:pt x="2024631" y="3234278"/>
                  <a:pt x="2023043" y="3233196"/>
                  <a:pt x="2019266" y="3232379"/>
                </a:cubicBezTo>
                <a:cubicBezTo>
                  <a:pt x="2018940" y="3235483"/>
                  <a:pt x="2018531" y="3238342"/>
                  <a:pt x="2014201" y="3237444"/>
                </a:cubicBezTo>
                <a:cubicBezTo>
                  <a:pt x="2013058" y="3233523"/>
                  <a:pt x="2014039" y="3227479"/>
                  <a:pt x="2009139" y="3227397"/>
                </a:cubicBezTo>
                <a:cubicBezTo>
                  <a:pt x="2006525" y="3234829"/>
                  <a:pt x="2001707" y="3240057"/>
                  <a:pt x="1999094" y="3247571"/>
                </a:cubicBezTo>
                <a:cubicBezTo>
                  <a:pt x="2009139" y="3245039"/>
                  <a:pt x="2010608" y="3275420"/>
                  <a:pt x="2019266" y="3257698"/>
                </a:cubicBezTo>
                <a:cubicBezTo>
                  <a:pt x="2007505" y="3254757"/>
                  <a:pt x="2007505" y="3242426"/>
                  <a:pt x="2019266" y="3252553"/>
                </a:cubicBezTo>
                <a:cubicBezTo>
                  <a:pt x="2015652" y="3245509"/>
                  <a:pt x="2025958" y="3239521"/>
                  <a:pt x="2024962" y="3235589"/>
                </a:cubicBezTo>
                <a:close/>
                <a:moveTo>
                  <a:pt x="2059611" y="2390024"/>
                </a:moveTo>
                <a:cubicBezTo>
                  <a:pt x="2052915" y="2403582"/>
                  <a:pt x="2027760" y="2398599"/>
                  <a:pt x="2019266" y="2410196"/>
                </a:cubicBezTo>
                <a:cubicBezTo>
                  <a:pt x="2002605" y="2393209"/>
                  <a:pt x="2046136" y="2393617"/>
                  <a:pt x="2059611" y="2390024"/>
                </a:cubicBezTo>
                <a:close/>
                <a:moveTo>
                  <a:pt x="2064675" y="3192035"/>
                </a:moveTo>
                <a:cubicBezTo>
                  <a:pt x="2059489" y="3193546"/>
                  <a:pt x="2050729" y="3191504"/>
                  <a:pt x="2043859" y="3191360"/>
                </a:cubicBezTo>
                <a:cubicBezTo>
                  <a:pt x="2036988" y="3191217"/>
                  <a:pt x="2032006" y="3192973"/>
                  <a:pt x="2034375" y="3202080"/>
                </a:cubicBezTo>
                <a:cubicBezTo>
                  <a:pt x="2042869" y="3210737"/>
                  <a:pt x="2057080" y="3199222"/>
                  <a:pt x="2064675" y="3192035"/>
                </a:cubicBezTo>
                <a:close/>
                <a:moveTo>
                  <a:pt x="2069738" y="3343370"/>
                </a:moveTo>
                <a:cubicBezTo>
                  <a:pt x="2049974" y="3342880"/>
                  <a:pt x="2064022" y="3308661"/>
                  <a:pt x="2044502" y="3308088"/>
                </a:cubicBezTo>
                <a:cubicBezTo>
                  <a:pt x="2047769" y="3304883"/>
                  <a:pt x="2050939" y="3304460"/>
                  <a:pt x="2053866" y="3305884"/>
                </a:cubicBezTo>
                <a:cubicBezTo>
                  <a:pt x="2062649" y="3310156"/>
                  <a:pt x="2069248" y="3331058"/>
                  <a:pt x="2069738" y="3343370"/>
                </a:cubicBezTo>
                <a:close/>
                <a:moveTo>
                  <a:pt x="2089910" y="2612005"/>
                </a:moveTo>
                <a:cubicBezTo>
                  <a:pt x="2084929" y="2636996"/>
                  <a:pt x="2050056" y="2631851"/>
                  <a:pt x="2064675" y="2606942"/>
                </a:cubicBezTo>
                <a:cubicBezTo>
                  <a:pt x="2078967" y="2602777"/>
                  <a:pt x="2077742" y="2614046"/>
                  <a:pt x="2089910" y="2612005"/>
                </a:cubicBezTo>
                <a:close/>
                <a:moveTo>
                  <a:pt x="2094976" y="2763342"/>
                </a:moveTo>
                <a:cubicBezTo>
                  <a:pt x="2077090" y="2761627"/>
                  <a:pt x="2068922" y="2763016"/>
                  <a:pt x="2064675" y="2758279"/>
                </a:cubicBezTo>
                <a:cubicBezTo>
                  <a:pt x="2071943" y="2752236"/>
                  <a:pt x="2052423" y="2730429"/>
                  <a:pt x="2039439" y="2727978"/>
                </a:cubicBezTo>
                <a:cubicBezTo>
                  <a:pt x="2033559" y="2733369"/>
                  <a:pt x="2037560" y="2751255"/>
                  <a:pt x="2044502" y="2758279"/>
                </a:cubicBezTo>
                <a:cubicBezTo>
                  <a:pt x="2045645" y="2754358"/>
                  <a:pt x="2048748" y="2752399"/>
                  <a:pt x="2054629" y="2753215"/>
                </a:cubicBezTo>
                <a:cubicBezTo>
                  <a:pt x="2058795" y="2769386"/>
                  <a:pt x="2058957" y="2763669"/>
                  <a:pt x="2049566" y="2773388"/>
                </a:cubicBezTo>
                <a:cubicBezTo>
                  <a:pt x="2056672" y="2774694"/>
                  <a:pt x="2055364" y="2784413"/>
                  <a:pt x="2059693" y="2788497"/>
                </a:cubicBezTo>
                <a:cubicBezTo>
                  <a:pt x="2075700" y="2784331"/>
                  <a:pt x="2085337" y="2773797"/>
                  <a:pt x="2094976" y="2763342"/>
                </a:cubicBezTo>
                <a:close/>
                <a:moveTo>
                  <a:pt x="2155493" y="2869189"/>
                </a:moveTo>
                <a:cubicBezTo>
                  <a:pt x="2143977" y="2867799"/>
                  <a:pt x="2136545" y="2870414"/>
                  <a:pt x="2135320" y="2879234"/>
                </a:cubicBezTo>
                <a:cubicBezTo>
                  <a:pt x="2145611" y="2880703"/>
                  <a:pt x="2139976" y="2898100"/>
                  <a:pt x="2150429" y="2899487"/>
                </a:cubicBezTo>
                <a:cubicBezTo>
                  <a:pt x="2150185" y="2892545"/>
                  <a:pt x="2152798" y="2888462"/>
                  <a:pt x="2155493" y="2884378"/>
                </a:cubicBezTo>
                <a:cubicBezTo>
                  <a:pt x="2149368" y="2883808"/>
                  <a:pt x="2143569" y="2882827"/>
                  <a:pt x="2145366" y="2874251"/>
                </a:cubicBezTo>
                <a:cubicBezTo>
                  <a:pt x="2149287" y="2873109"/>
                  <a:pt x="2155329" y="2874169"/>
                  <a:pt x="2155493" y="2869189"/>
                </a:cubicBezTo>
                <a:close/>
                <a:moveTo>
                  <a:pt x="2165538" y="3197098"/>
                </a:moveTo>
                <a:cubicBezTo>
                  <a:pt x="2160394" y="3185419"/>
                  <a:pt x="2155411" y="3173576"/>
                  <a:pt x="2140302" y="3171861"/>
                </a:cubicBezTo>
                <a:cubicBezTo>
                  <a:pt x="2139486" y="3189503"/>
                  <a:pt x="2158025" y="3187705"/>
                  <a:pt x="2165538" y="3197098"/>
                </a:cubicBezTo>
                <a:close/>
                <a:moveTo>
                  <a:pt x="2175665" y="2783434"/>
                </a:moveTo>
                <a:cubicBezTo>
                  <a:pt x="2161209" y="2784415"/>
                  <a:pt x="2148060" y="2784087"/>
                  <a:pt x="2150429" y="2768324"/>
                </a:cubicBezTo>
                <a:cubicBezTo>
                  <a:pt x="2156228" y="2762444"/>
                  <a:pt x="2162945" y="2762138"/>
                  <a:pt x="2168008" y="2765344"/>
                </a:cubicBezTo>
                <a:cubicBezTo>
                  <a:pt x="2173073" y="2768549"/>
                  <a:pt x="2176483" y="2775266"/>
                  <a:pt x="2175665" y="2783434"/>
                </a:cubicBezTo>
                <a:close/>
                <a:moveTo>
                  <a:pt x="2195840" y="2733042"/>
                </a:moveTo>
                <a:cubicBezTo>
                  <a:pt x="2194125" y="2744802"/>
                  <a:pt x="2192573" y="2756645"/>
                  <a:pt x="2175668" y="2753215"/>
                </a:cubicBezTo>
                <a:cubicBezTo>
                  <a:pt x="2197882" y="2735819"/>
                  <a:pt x="2161783" y="2730347"/>
                  <a:pt x="2150431" y="2717933"/>
                </a:cubicBezTo>
                <a:cubicBezTo>
                  <a:pt x="2153105" y="2715340"/>
                  <a:pt x="2156113" y="2715090"/>
                  <a:pt x="2159410" y="2716148"/>
                </a:cubicBezTo>
                <a:cubicBezTo>
                  <a:pt x="2169302" y="2719322"/>
                  <a:pt x="2181813" y="2734267"/>
                  <a:pt x="2195840" y="2733042"/>
                </a:cubicBezTo>
                <a:close/>
                <a:moveTo>
                  <a:pt x="2199924" y="1962065"/>
                </a:moveTo>
                <a:cubicBezTo>
                  <a:pt x="2182936" y="1958880"/>
                  <a:pt x="2187591" y="1934052"/>
                  <a:pt x="2169624" y="1931765"/>
                </a:cubicBezTo>
                <a:cubicBezTo>
                  <a:pt x="2170033" y="1924578"/>
                  <a:pt x="2170440" y="1917472"/>
                  <a:pt x="2164559" y="1916655"/>
                </a:cubicBezTo>
                <a:cubicBezTo>
                  <a:pt x="2167255" y="1909143"/>
                  <a:pt x="2172074" y="1903915"/>
                  <a:pt x="2174686" y="1896483"/>
                </a:cubicBezTo>
                <a:cubicBezTo>
                  <a:pt x="2185469" y="1915921"/>
                  <a:pt x="2203517" y="1928171"/>
                  <a:pt x="2199924" y="1962065"/>
                </a:cubicBezTo>
                <a:close/>
                <a:moveTo>
                  <a:pt x="2210949" y="2349760"/>
                </a:moveTo>
                <a:cubicBezTo>
                  <a:pt x="2193144" y="2365851"/>
                  <a:pt x="2173870" y="2365034"/>
                  <a:pt x="2155494" y="2359807"/>
                </a:cubicBezTo>
                <a:cubicBezTo>
                  <a:pt x="2158924" y="2343963"/>
                  <a:pt x="2168888" y="2353191"/>
                  <a:pt x="2180648" y="2354743"/>
                </a:cubicBezTo>
                <a:cubicBezTo>
                  <a:pt x="2176973" y="2350006"/>
                  <a:pt x="2171420" y="2347065"/>
                  <a:pt x="2165539" y="2344698"/>
                </a:cubicBezTo>
                <a:cubicBezTo>
                  <a:pt x="2167724" y="2338960"/>
                  <a:pt x="2170296" y="2336734"/>
                  <a:pt x="2173266" y="2336541"/>
                </a:cubicBezTo>
                <a:cubicBezTo>
                  <a:pt x="2182175" y="2335963"/>
                  <a:pt x="2194656" y="2353680"/>
                  <a:pt x="2210949" y="2349760"/>
                </a:cubicBezTo>
                <a:close/>
                <a:moveTo>
                  <a:pt x="2214093" y="2437863"/>
                </a:moveTo>
                <a:cubicBezTo>
                  <a:pt x="2215625" y="2444580"/>
                  <a:pt x="2214420" y="2452175"/>
                  <a:pt x="2210949" y="2455605"/>
                </a:cubicBezTo>
                <a:cubicBezTo>
                  <a:pt x="2193962" y="2462057"/>
                  <a:pt x="2190123" y="2430043"/>
                  <a:pt x="2200822" y="2425387"/>
                </a:cubicBezTo>
                <a:cubicBezTo>
                  <a:pt x="2208295" y="2425306"/>
                  <a:pt x="2212562" y="2431145"/>
                  <a:pt x="2214093" y="2437863"/>
                </a:cubicBezTo>
                <a:close/>
                <a:moveTo>
                  <a:pt x="2220015" y="1533290"/>
                </a:moveTo>
                <a:cubicBezTo>
                  <a:pt x="2224913" y="1545460"/>
                  <a:pt x="2216338" y="1545460"/>
                  <a:pt x="2209887" y="1553464"/>
                </a:cubicBezTo>
                <a:cubicBezTo>
                  <a:pt x="2200004" y="1565878"/>
                  <a:pt x="2173706" y="1580579"/>
                  <a:pt x="2154432" y="1588746"/>
                </a:cubicBezTo>
                <a:cubicBezTo>
                  <a:pt x="2147571" y="1582294"/>
                  <a:pt x="2149532" y="1566858"/>
                  <a:pt x="2149449" y="1553464"/>
                </a:cubicBezTo>
                <a:cubicBezTo>
                  <a:pt x="2162743" y="1545501"/>
                  <a:pt x="2183108" y="1532164"/>
                  <a:pt x="2201971" y="1530471"/>
                </a:cubicBezTo>
                <a:cubicBezTo>
                  <a:pt x="2208257" y="1529907"/>
                  <a:pt x="2214379" y="1530637"/>
                  <a:pt x="2220015" y="1533290"/>
                </a:cubicBezTo>
                <a:close/>
                <a:moveTo>
                  <a:pt x="2220873" y="1864398"/>
                </a:moveTo>
                <a:cubicBezTo>
                  <a:pt x="2221812" y="1871697"/>
                  <a:pt x="2219116" y="1878761"/>
                  <a:pt x="2209969" y="1876311"/>
                </a:cubicBezTo>
                <a:cubicBezTo>
                  <a:pt x="2209479" y="1863734"/>
                  <a:pt x="2200495" y="1860631"/>
                  <a:pt x="2209969" y="1851075"/>
                </a:cubicBezTo>
                <a:cubicBezTo>
                  <a:pt x="2215359" y="1849565"/>
                  <a:pt x="2219933" y="1857098"/>
                  <a:pt x="2220873" y="1864398"/>
                </a:cubicBezTo>
                <a:close/>
                <a:moveTo>
                  <a:pt x="2220994" y="2828842"/>
                </a:moveTo>
                <a:cubicBezTo>
                  <a:pt x="2213153" y="2836111"/>
                  <a:pt x="2197472" y="2835539"/>
                  <a:pt x="2190694" y="2843951"/>
                </a:cubicBezTo>
                <a:cubicBezTo>
                  <a:pt x="2173625" y="2839949"/>
                  <a:pt x="2193307" y="2814468"/>
                  <a:pt x="2170522" y="2808588"/>
                </a:cubicBezTo>
                <a:cubicBezTo>
                  <a:pt x="2169050" y="2800421"/>
                  <a:pt x="2175258" y="2799930"/>
                  <a:pt x="2175584" y="2793479"/>
                </a:cubicBezTo>
                <a:cubicBezTo>
                  <a:pt x="2194940" y="2801156"/>
                  <a:pt x="2224097" y="2798869"/>
                  <a:pt x="2220994" y="2828842"/>
                </a:cubicBezTo>
                <a:close/>
                <a:moveTo>
                  <a:pt x="2224408" y="3048087"/>
                </a:moveTo>
                <a:cubicBezTo>
                  <a:pt x="2225925" y="3052887"/>
                  <a:pt x="2209846" y="3063545"/>
                  <a:pt x="2205803" y="3065934"/>
                </a:cubicBezTo>
                <a:cubicBezTo>
                  <a:pt x="2209560" y="3079736"/>
                  <a:pt x="2195839" y="3076061"/>
                  <a:pt x="2195757" y="3086106"/>
                </a:cubicBezTo>
                <a:cubicBezTo>
                  <a:pt x="2186610" y="3076633"/>
                  <a:pt x="2212745" y="3059644"/>
                  <a:pt x="2215930" y="3045762"/>
                </a:cubicBezTo>
                <a:cubicBezTo>
                  <a:pt x="2221443" y="3045537"/>
                  <a:pt x="2223903" y="3046486"/>
                  <a:pt x="2224408" y="3048087"/>
                </a:cubicBezTo>
                <a:close/>
                <a:moveTo>
                  <a:pt x="2230875" y="2883970"/>
                </a:moveTo>
                <a:cubicBezTo>
                  <a:pt x="2216582" y="2878743"/>
                  <a:pt x="2209886" y="2878743"/>
                  <a:pt x="2195593" y="2883970"/>
                </a:cubicBezTo>
                <a:cubicBezTo>
                  <a:pt x="2199595" y="2901367"/>
                  <a:pt x="2190857" y="2906103"/>
                  <a:pt x="2180484" y="2909206"/>
                </a:cubicBezTo>
                <a:cubicBezTo>
                  <a:pt x="2176809" y="2924643"/>
                  <a:pt x="2189141" y="2924072"/>
                  <a:pt x="2185548" y="2939507"/>
                </a:cubicBezTo>
                <a:cubicBezTo>
                  <a:pt x="2168153" y="2943509"/>
                  <a:pt x="2164232" y="2933872"/>
                  <a:pt x="2155329" y="2929462"/>
                </a:cubicBezTo>
                <a:cubicBezTo>
                  <a:pt x="2152798" y="2944407"/>
                  <a:pt x="2173216" y="2943019"/>
                  <a:pt x="2180566" y="2949634"/>
                </a:cubicBezTo>
                <a:cubicBezTo>
                  <a:pt x="2182199" y="2951104"/>
                  <a:pt x="2178850" y="2958373"/>
                  <a:pt x="2180566" y="2959762"/>
                </a:cubicBezTo>
                <a:cubicBezTo>
                  <a:pt x="2187672" y="2965561"/>
                  <a:pt x="2190203" y="2962212"/>
                  <a:pt x="2195675" y="2969889"/>
                </a:cubicBezTo>
                <a:cubicBezTo>
                  <a:pt x="2199187" y="2974789"/>
                  <a:pt x="2194533" y="2976341"/>
                  <a:pt x="2200740" y="2980016"/>
                </a:cubicBezTo>
                <a:cubicBezTo>
                  <a:pt x="2197227" y="2992594"/>
                  <a:pt x="2187264" y="2970623"/>
                  <a:pt x="2175503" y="2974952"/>
                </a:cubicBezTo>
                <a:cubicBezTo>
                  <a:pt x="2200903" y="2988183"/>
                  <a:pt x="2158188" y="3021831"/>
                  <a:pt x="2185548" y="3040534"/>
                </a:cubicBezTo>
                <a:cubicBezTo>
                  <a:pt x="2184568" y="3047313"/>
                  <a:pt x="2164640" y="3049926"/>
                  <a:pt x="2185548" y="3050661"/>
                </a:cubicBezTo>
                <a:cubicBezTo>
                  <a:pt x="2175992" y="3056624"/>
                  <a:pt x="2173870" y="3063320"/>
                  <a:pt x="2185548" y="3070834"/>
                </a:cubicBezTo>
                <a:cubicBezTo>
                  <a:pt x="2180975" y="3084555"/>
                  <a:pt x="2167907" y="3065689"/>
                  <a:pt x="2160312" y="3065852"/>
                </a:cubicBezTo>
                <a:cubicBezTo>
                  <a:pt x="2158678" y="3087658"/>
                  <a:pt x="2188243" y="3078266"/>
                  <a:pt x="2185548" y="3101134"/>
                </a:cubicBezTo>
                <a:cubicBezTo>
                  <a:pt x="2167744" y="3100562"/>
                  <a:pt x="2186038" y="3091823"/>
                  <a:pt x="2170439" y="3086025"/>
                </a:cubicBezTo>
                <a:cubicBezTo>
                  <a:pt x="2160884" y="3086597"/>
                  <a:pt x="2166928" y="3102686"/>
                  <a:pt x="2155329" y="3101134"/>
                </a:cubicBezTo>
                <a:cubicBezTo>
                  <a:pt x="2155085" y="3109792"/>
                  <a:pt x="2159087" y="3114202"/>
                  <a:pt x="2165374" y="3116244"/>
                </a:cubicBezTo>
                <a:cubicBezTo>
                  <a:pt x="2148633" y="3124983"/>
                  <a:pt x="2144468" y="3166716"/>
                  <a:pt x="2180484" y="3161652"/>
                </a:cubicBezTo>
                <a:cubicBezTo>
                  <a:pt x="2179341" y="3168921"/>
                  <a:pt x="2165456" y="3163367"/>
                  <a:pt x="2165374" y="3171780"/>
                </a:cubicBezTo>
                <a:cubicBezTo>
                  <a:pt x="2159496" y="3164185"/>
                  <a:pt x="2150838" y="3159448"/>
                  <a:pt x="2150267" y="3146542"/>
                </a:cubicBezTo>
                <a:cubicBezTo>
                  <a:pt x="2138915" y="3163203"/>
                  <a:pt x="2167581" y="3182887"/>
                  <a:pt x="2175503" y="3196934"/>
                </a:cubicBezTo>
                <a:cubicBezTo>
                  <a:pt x="2194859" y="3204448"/>
                  <a:pt x="2221973" y="3204284"/>
                  <a:pt x="2225975" y="3227235"/>
                </a:cubicBezTo>
                <a:cubicBezTo>
                  <a:pt x="2206945" y="3211880"/>
                  <a:pt x="2190694" y="3233034"/>
                  <a:pt x="2170521" y="3232297"/>
                </a:cubicBezTo>
                <a:cubicBezTo>
                  <a:pt x="2164314" y="3234259"/>
                  <a:pt x="2164804" y="3243732"/>
                  <a:pt x="2160394" y="3247407"/>
                </a:cubicBezTo>
                <a:cubicBezTo>
                  <a:pt x="2154921" y="3252063"/>
                  <a:pt x="2131973" y="3255820"/>
                  <a:pt x="2135158" y="3252471"/>
                </a:cubicBezTo>
                <a:cubicBezTo>
                  <a:pt x="2121355" y="3267253"/>
                  <a:pt x="2117434" y="3269622"/>
                  <a:pt x="2120048" y="3302944"/>
                </a:cubicBezTo>
                <a:cubicBezTo>
                  <a:pt x="2094976" y="3325811"/>
                  <a:pt x="2041317" y="3309396"/>
                  <a:pt x="2049403" y="3267663"/>
                </a:cubicBezTo>
                <a:cubicBezTo>
                  <a:pt x="2049239" y="3262762"/>
                  <a:pt x="2043278" y="3263742"/>
                  <a:pt x="2039358" y="3262598"/>
                </a:cubicBezTo>
                <a:cubicBezTo>
                  <a:pt x="2040909" y="3255738"/>
                  <a:pt x="2052015" y="3258433"/>
                  <a:pt x="2059529" y="3257534"/>
                </a:cubicBezTo>
                <a:cubicBezTo>
                  <a:pt x="2060591" y="3243078"/>
                  <a:pt x="2058223" y="3231889"/>
                  <a:pt x="2049403" y="3227317"/>
                </a:cubicBezTo>
                <a:cubicBezTo>
                  <a:pt x="2045319" y="3228296"/>
                  <a:pt x="2044338" y="3232379"/>
                  <a:pt x="2039358" y="3232379"/>
                </a:cubicBezTo>
                <a:cubicBezTo>
                  <a:pt x="2039439" y="3246509"/>
                  <a:pt x="2053078" y="3220374"/>
                  <a:pt x="2049403" y="3242426"/>
                </a:cubicBezTo>
                <a:cubicBezTo>
                  <a:pt x="2050220" y="3263742"/>
                  <a:pt x="2041644" y="3242344"/>
                  <a:pt x="2034293" y="3242426"/>
                </a:cubicBezTo>
                <a:cubicBezTo>
                  <a:pt x="2017306" y="3244468"/>
                  <a:pt x="2047687" y="3262026"/>
                  <a:pt x="2024248" y="3257616"/>
                </a:cubicBezTo>
                <a:cubicBezTo>
                  <a:pt x="2026453" y="3265539"/>
                  <a:pt x="2040093" y="3261944"/>
                  <a:pt x="2034293" y="3277790"/>
                </a:cubicBezTo>
                <a:cubicBezTo>
                  <a:pt x="2013875" y="3259495"/>
                  <a:pt x="2035354" y="3280402"/>
                  <a:pt x="2034293" y="3297961"/>
                </a:cubicBezTo>
                <a:cubicBezTo>
                  <a:pt x="2029393" y="3297797"/>
                  <a:pt x="2030374" y="3291755"/>
                  <a:pt x="2029231" y="3287835"/>
                </a:cubicBezTo>
                <a:cubicBezTo>
                  <a:pt x="2009465" y="3288325"/>
                  <a:pt x="1995091" y="3294040"/>
                  <a:pt x="1998930" y="3318134"/>
                </a:cubicBezTo>
                <a:cubicBezTo>
                  <a:pt x="1988476" y="3309150"/>
                  <a:pt x="1974510" y="3327282"/>
                  <a:pt x="1963648" y="3333244"/>
                </a:cubicBezTo>
                <a:cubicBezTo>
                  <a:pt x="1951968" y="3318052"/>
                  <a:pt x="1939064" y="3304005"/>
                  <a:pt x="1913175" y="3303025"/>
                </a:cubicBezTo>
                <a:cubicBezTo>
                  <a:pt x="1911297" y="3311600"/>
                  <a:pt x="1917095" y="3312499"/>
                  <a:pt x="1923220" y="3313071"/>
                </a:cubicBezTo>
                <a:cubicBezTo>
                  <a:pt x="1907622" y="3326628"/>
                  <a:pt x="1936452" y="3332264"/>
                  <a:pt x="1923220" y="3343371"/>
                </a:cubicBezTo>
                <a:cubicBezTo>
                  <a:pt x="1930000" y="3343371"/>
                  <a:pt x="1936696" y="3343371"/>
                  <a:pt x="1943394" y="3343371"/>
                </a:cubicBezTo>
                <a:cubicBezTo>
                  <a:pt x="1942413" y="3347454"/>
                  <a:pt x="1938329" y="3348353"/>
                  <a:pt x="1938329" y="3353417"/>
                </a:cubicBezTo>
                <a:cubicBezTo>
                  <a:pt x="1934001" y="3352518"/>
                  <a:pt x="1933593" y="3355377"/>
                  <a:pt x="1933267" y="3358480"/>
                </a:cubicBezTo>
                <a:cubicBezTo>
                  <a:pt x="1924283" y="3349005"/>
                  <a:pt x="1918647" y="3336184"/>
                  <a:pt x="1897983" y="3338307"/>
                </a:cubicBezTo>
                <a:cubicBezTo>
                  <a:pt x="1891205" y="3328261"/>
                  <a:pt x="1888347" y="3314296"/>
                  <a:pt x="1882876" y="3303025"/>
                </a:cubicBezTo>
                <a:cubicBezTo>
                  <a:pt x="1870706" y="3307598"/>
                  <a:pt x="1880751" y="3331447"/>
                  <a:pt x="1887938" y="3333244"/>
                </a:cubicBezTo>
                <a:cubicBezTo>
                  <a:pt x="1887938" y="3341655"/>
                  <a:pt x="1887938" y="3350069"/>
                  <a:pt x="1887938" y="3358480"/>
                </a:cubicBezTo>
                <a:cubicBezTo>
                  <a:pt x="1893819" y="3371057"/>
                  <a:pt x="1902558" y="3380858"/>
                  <a:pt x="1913175" y="3388779"/>
                </a:cubicBezTo>
                <a:cubicBezTo>
                  <a:pt x="1908928" y="3406911"/>
                  <a:pt x="1912767" y="3421366"/>
                  <a:pt x="1913175" y="3449298"/>
                </a:cubicBezTo>
                <a:cubicBezTo>
                  <a:pt x="1901659" y="3473555"/>
                  <a:pt x="1835342" y="3481396"/>
                  <a:pt x="1837548" y="3439171"/>
                </a:cubicBezTo>
                <a:cubicBezTo>
                  <a:pt x="1834771" y="3451829"/>
                  <a:pt x="1814353" y="3472819"/>
                  <a:pt x="1812310" y="3444234"/>
                </a:cubicBezTo>
                <a:cubicBezTo>
                  <a:pt x="1800060" y="3447175"/>
                  <a:pt x="1801122" y="3463264"/>
                  <a:pt x="1797201" y="3474453"/>
                </a:cubicBezTo>
                <a:cubicBezTo>
                  <a:pt x="1781684" y="3465551"/>
                  <a:pt x="1761512" y="3480415"/>
                  <a:pt x="1761920" y="3464407"/>
                </a:cubicBezTo>
                <a:cubicBezTo>
                  <a:pt x="1757837" y="3465387"/>
                  <a:pt x="1756857" y="3469471"/>
                  <a:pt x="1751875" y="3469471"/>
                </a:cubicBezTo>
                <a:cubicBezTo>
                  <a:pt x="1738971" y="3473391"/>
                  <a:pt x="1750731" y="3501976"/>
                  <a:pt x="1731701" y="3499771"/>
                </a:cubicBezTo>
                <a:cubicBezTo>
                  <a:pt x="1742238" y="3480742"/>
                  <a:pt x="1724841" y="3473146"/>
                  <a:pt x="1711529" y="3464407"/>
                </a:cubicBezTo>
                <a:cubicBezTo>
                  <a:pt x="1697236" y="3465223"/>
                  <a:pt x="1690540" y="3473719"/>
                  <a:pt x="1676247" y="3474453"/>
                </a:cubicBezTo>
                <a:cubicBezTo>
                  <a:pt x="1679923" y="3469798"/>
                  <a:pt x="1685393" y="3466857"/>
                  <a:pt x="1691356" y="3464407"/>
                </a:cubicBezTo>
                <a:cubicBezTo>
                  <a:pt x="1671102" y="3451749"/>
                  <a:pt x="1686375" y="3433291"/>
                  <a:pt x="1676247" y="3408953"/>
                </a:cubicBezTo>
                <a:cubicBezTo>
                  <a:pt x="1691030" y="3410260"/>
                  <a:pt x="1691765" y="3397518"/>
                  <a:pt x="1706547" y="3398906"/>
                </a:cubicBezTo>
                <a:cubicBezTo>
                  <a:pt x="1700911" y="3389351"/>
                  <a:pt x="1700095" y="3375059"/>
                  <a:pt x="1696420" y="3363625"/>
                </a:cubicBezTo>
                <a:cubicBezTo>
                  <a:pt x="1686783" y="3373099"/>
                  <a:pt x="1687273" y="3360604"/>
                  <a:pt x="1671183" y="3363625"/>
                </a:cubicBezTo>
                <a:cubicBezTo>
                  <a:pt x="1671591" y="3356439"/>
                  <a:pt x="1672000" y="3349333"/>
                  <a:pt x="1666120" y="3348516"/>
                </a:cubicBezTo>
                <a:cubicBezTo>
                  <a:pt x="1678942" y="3353744"/>
                  <a:pt x="1693072" y="3311273"/>
                  <a:pt x="1711529" y="3323280"/>
                </a:cubicBezTo>
                <a:cubicBezTo>
                  <a:pt x="1715041" y="3309722"/>
                  <a:pt x="1701075" y="3313561"/>
                  <a:pt x="1696420" y="3308170"/>
                </a:cubicBezTo>
                <a:cubicBezTo>
                  <a:pt x="1703444" y="3301146"/>
                  <a:pt x="1738563" y="3266518"/>
                  <a:pt x="1726720" y="3287998"/>
                </a:cubicBezTo>
                <a:cubicBezTo>
                  <a:pt x="1745015" y="3292979"/>
                  <a:pt x="1730967" y="3261537"/>
                  <a:pt x="1746892" y="3277952"/>
                </a:cubicBezTo>
                <a:cubicBezTo>
                  <a:pt x="1746076" y="3272072"/>
                  <a:pt x="1748036" y="3268968"/>
                  <a:pt x="1751957" y="3267825"/>
                </a:cubicBezTo>
                <a:cubicBezTo>
                  <a:pt x="1750731" y="3261455"/>
                  <a:pt x="1741910" y="3262762"/>
                  <a:pt x="1741830" y="3267825"/>
                </a:cubicBezTo>
                <a:cubicBezTo>
                  <a:pt x="1734315" y="3265620"/>
                  <a:pt x="1743789" y="3261373"/>
                  <a:pt x="1741830" y="3252715"/>
                </a:cubicBezTo>
                <a:cubicBezTo>
                  <a:pt x="1721574" y="3249204"/>
                  <a:pt x="1729415" y="3273950"/>
                  <a:pt x="1711529" y="3272889"/>
                </a:cubicBezTo>
                <a:cubicBezTo>
                  <a:pt x="1707609" y="3268397"/>
                  <a:pt x="1706139" y="3261455"/>
                  <a:pt x="1706466" y="3252715"/>
                </a:cubicBezTo>
                <a:cubicBezTo>
                  <a:pt x="1699769" y="3252715"/>
                  <a:pt x="1692990" y="3252715"/>
                  <a:pt x="1686293" y="3252715"/>
                </a:cubicBezTo>
                <a:cubicBezTo>
                  <a:pt x="1673307" y="3253941"/>
                  <a:pt x="1693235" y="3261373"/>
                  <a:pt x="1686293" y="3272889"/>
                </a:cubicBezTo>
                <a:cubicBezTo>
                  <a:pt x="1672735" y="3256636"/>
                  <a:pt x="1653951" y="3272725"/>
                  <a:pt x="1630839" y="3262842"/>
                </a:cubicBezTo>
                <a:cubicBezTo>
                  <a:pt x="1630756" y="3252797"/>
                  <a:pt x="1617036" y="3256390"/>
                  <a:pt x="1620712" y="3242670"/>
                </a:cubicBezTo>
                <a:cubicBezTo>
                  <a:pt x="1619730" y="3236954"/>
                  <a:pt x="1615647" y="3239894"/>
                  <a:pt x="1615647" y="3242670"/>
                </a:cubicBezTo>
                <a:cubicBezTo>
                  <a:pt x="1611890" y="3237117"/>
                  <a:pt x="1610011" y="3222743"/>
                  <a:pt x="1620712" y="3217516"/>
                </a:cubicBezTo>
                <a:cubicBezTo>
                  <a:pt x="1625448" y="3208205"/>
                  <a:pt x="1591880" y="3214411"/>
                  <a:pt x="1610585" y="3207389"/>
                </a:cubicBezTo>
                <a:cubicBezTo>
                  <a:pt x="1609603" y="3201671"/>
                  <a:pt x="1605520" y="3204612"/>
                  <a:pt x="1605520" y="3207389"/>
                </a:cubicBezTo>
                <a:cubicBezTo>
                  <a:pt x="1598986" y="3198240"/>
                  <a:pt x="1603069" y="3188849"/>
                  <a:pt x="1600456" y="3167042"/>
                </a:cubicBezTo>
                <a:cubicBezTo>
                  <a:pt x="1590084" y="3162633"/>
                  <a:pt x="1581345" y="3183703"/>
                  <a:pt x="1590411" y="3182152"/>
                </a:cubicBezTo>
                <a:cubicBezTo>
                  <a:pt x="1578894" y="3190809"/>
                  <a:pt x="1574322" y="3206408"/>
                  <a:pt x="1560111" y="3212370"/>
                </a:cubicBezTo>
                <a:cubicBezTo>
                  <a:pt x="1566808" y="3225192"/>
                  <a:pt x="1593106" y="3215555"/>
                  <a:pt x="1585347" y="3197261"/>
                </a:cubicBezTo>
                <a:cubicBezTo>
                  <a:pt x="1603887" y="3213187"/>
                  <a:pt x="1598660" y="3246754"/>
                  <a:pt x="1590411" y="3267907"/>
                </a:cubicBezTo>
                <a:cubicBezTo>
                  <a:pt x="1578894" y="3267989"/>
                  <a:pt x="1562970" y="3237280"/>
                  <a:pt x="1590411" y="3242670"/>
                </a:cubicBezTo>
                <a:cubicBezTo>
                  <a:pt x="1589021" y="3232297"/>
                  <a:pt x="1568114" y="3241527"/>
                  <a:pt x="1570238" y="3227561"/>
                </a:cubicBezTo>
                <a:cubicBezTo>
                  <a:pt x="1564357" y="3238423"/>
                  <a:pt x="1559784" y="3250756"/>
                  <a:pt x="1555128" y="3262842"/>
                </a:cubicBezTo>
                <a:cubicBezTo>
                  <a:pt x="1543042" y="3258106"/>
                  <a:pt x="1541817" y="3242588"/>
                  <a:pt x="1519847" y="3247653"/>
                </a:cubicBezTo>
                <a:cubicBezTo>
                  <a:pt x="1505391" y="3245202"/>
                  <a:pt x="1516580" y="3257534"/>
                  <a:pt x="1509800" y="3267825"/>
                </a:cubicBezTo>
                <a:cubicBezTo>
                  <a:pt x="1497878" y="3285955"/>
                  <a:pt x="1468639" y="3287917"/>
                  <a:pt x="1499673" y="3303107"/>
                </a:cubicBezTo>
                <a:cubicBezTo>
                  <a:pt x="1494937" y="3315440"/>
                  <a:pt x="1479828" y="3296655"/>
                  <a:pt x="1479501" y="3287917"/>
                </a:cubicBezTo>
                <a:cubicBezTo>
                  <a:pt x="1460962" y="3291265"/>
                  <a:pt x="1454347" y="3306537"/>
                  <a:pt x="1444220" y="3318216"/>
                </a:cubicBezTo>
                <a:cubicBezTo>
                  <a:pt x="1412858" y="3301064"/>
                  <a:pt x="1392277" y="3309478"/>
                  <a:pt x="1373575" y="3333326"/>
                </a:cubicBezTo>
                <a:cubicBezTo>
                  <a:pt x="1360670" y="3322626"/>
                  <a:pt x="1351277" y="3308580"/>
                  <a:pt x="1343274" y="3292979"/>
                </a:cubicBezTo>
                <a:cubicBezTo>
                  <a:pt x="1328654" y="3300248"/>
                  <a:pt x="1330778" y="3324177"/>
                  <a:pt x="1318037" y="3333326"/>
                </a:cubicBezTo>
                <a:cubicBezTo>
                  <a:pt x="1307501" y="3335449"/>
                  <a:pt x="1304643" y="3329895"/>
                  <a:pt x="1297865" y="3328261"/>
                </a:cubicBezTo>
                <a:cubicBezTo>
                  <a:pt x="1316322" y="3357255"/>
                  <a:pt x="1254905" y="3330711"/>
                  <a:pt x="1262583" y="3363625"/>
                </a:cubicBezTo>
                <a:cubicBezTo>
                  <a:pt x="1242001" y="3358644"/>
                  <a:pt x="1242165" y="3364197"/>
                  <a:pt x="1217173" y="3363625"/>
                </a:cubicBezTo>
                <a:cubicBezTo>
                  <a:pt x="1228607" y="3351538"/>
                  <a:pt x="1206067" y="3345004"/>
                  <a:pt x="1212110" y="3323280"/>
                </a:cubicBezTo>
                <a:cubicBezTo>
                  <a:pt x="1204922" y="3308416"/>
                  <a:pt x="1182218" y="3306129"/>
                  <a:pt x="1166701" y="3313152"/>
                </a:cubicBezTo>
                <a:cubicBezTo>
                  <a:pt x="1197653" y="3303597"/>
                  <a:pt x="1134359" y="3291101"/>
                  <a:pt x="1166701" y="3282934"/>
                </a:cubicBezTo>
                <a:cubicBezTo>
                  <a:pt x="1146609" y="3269132"/>
                  <a:pt x="1130031" y="3277053"/>
                  <a:pt x="1101119" y="3267825"/>
                </a:cubicBezTo>
                <a:cubicBezTo>
                  <a:pt x="1093278" y="3281791"/>
                  <a:pt x="1086745" y="3297227"/>
                  <a:pt x="1075883" y="3308170"/>
                </a:cubicBezTo>
                <a:cubicBezTo>
                  <a:pt x="1028758" y="3324994"/>
                  <a:pt x="986371" y="3282690"/>
                  <a:pt x="1015364" y="3242588"/>
                </a:cubicBezTo>
                <a:cubicBezTo>
                  <a:pt x="1016181" y="3236790"/>
                  <a:pt x="1014221" y="3233605"/>
                  <a:pt x="1010301" y="3232543"/>
                </a:cubicBezTo>
                <a:cubicBezTo>
                  <a:pt x="1011689" y="3220619"/>
                  <a:pt x="1023777" y="3238342"/>
                  <a:pt x="1030474" y="3237606"/>
                </a:cubicBezTo>
                <a:cubicBezTo>
                  <a:pt x="1044521" y="3228133"/>
                  <a:pt x="1044195" y="3204204"/>
                  <a:pt x="1065756" y="3202243"/>
                </a:cubicBezTo>
                <a:cubicBezTo>
                  <a:pt x="1065592" y="3172352"/>
                  <a:pt x="1063061" y="3136415"/>
                  <a:pt x="1050646" y="3106443"/>
                </a:cubicBezTo>
                <a:cubicBezTo>
                  <a:pt x="1063877" y="3107913"/>
                  <a:pt x="1054648" y="3086923"/>
                  <a:pt x="1070819" y="3091333"/>
                </a:cubicBezTo>
                <a:cubicBezTo>
                  <a:pt x="1068614" y="3095826"/>
                  <a:pt x="1066408" y="3100399"/>
                  <a:pt x="1060691" y="3101460"/>
                </a:cubicBezTo>
                <a:cubicBezTo>
                  <a:pt x="1065347" y="3110282"/>
                  <a:pt x="1070084" y="3119020"/>
                  <a:pt x="1085928" y="3116570"/>
                </a:cubicBezTo>
                <a:cubicBezTo>
                  <a:pt x="1080048" y="3124002"/>
                  <a:pt x="1080048" y="3129311"/>
                  <a:pt x="1085928" y="3136743"/>
                </a:cubicBezTo>
                <a:cubicBezTo>
                  <a:pt x="1087969" y="3130454"/>
                  <a:pt x="1091644" y="3122042"/>
                  <a:pt x="1101037" y="3111507"/>
                </a:cubicBezTo>
                <a:cubicBezTo>
                  <a:pt x="1098342" y="3107423"/>
                  <a:pt x="1095811" y="3103340"/>
                  <a:pt x="1095975" y="3096398"/>
                </a:cubicBezTo>
                <a:cubicBezTo>
                  <a:pt x="1087317" y="3095335"/>
                  <a:pt x="1082907" y="3104973"/>
                  <a:pt x="1080865" y="3096398"/>
                </a:cubicBezTo>
                <a:cubicBezTo>
                  <a:pt x="1078497" y="3085617"/>
                  <a:pt x="1088051" y="3086759"/>
                  <a:pt x="1095975" y="3086271"/>
                </a:cubicBezTo>
                <a:cubicBezTo>
                  <a:pt x="1093687" y="3053275"/>
                  <a:pt x="1079232" y="3032448"/>
                  <a:pt x="1070737" y="3005578"/>
                </a:cubicBezTo>
                <a:cubicBezTo>
                  <a:pt x="1049829" y="3011378"/>
                  <a:pt x="1051055" y="2994961"/>
                  <a:pt x="1035455" y="2995451"/>
                </a:cubicBezTo>
                <a:cubicBezTo>
                  <a:pt x="1035374" y="2972339"/>
                  <a:pt x="1053995" y="2953472"/>
                  <a:pt x="1035455" y="2939996"/>
                </a:cubicBezTo>
                <a:cubicBezTo>
                  <a:pt x="1029983" y="2941223"/>
                  <a:pt x="1032025" y="2950043"/>
                  <a:pt x="1025410" y="2950043"/>
                </a:cubicBezTo>
                <a:cubicBezTo>
                  <a:pt x="1033086" y="2977403"/>
                  <a:pt x="1018467" y="2983691"/>
                  <a:pt x="1025410" y="3005496"/>
                </a:cubicBezTo>
                <a:cubicBezTo>
                  <a:pt x="1009483" y="2988427"/>
                  <a:pt x="1013241" y="2951759"/>
                  <a:pt x="1025410" y="2939916"/>
                </a:cubicBezTo>
                <a:cubicBezTo>
                  <a:pt x="1010628" y="2933300"/>
                  <a:pt x="1024839" y="2917701"/>
                  <a:pt x="1005237" y="2909615"/>
                </a:cubicBezTo>
                <a:cubicBezTo>
                  <a:pt x="999521" y="2910596"/>
                  <a:pt x="1002460" y="2914679"/>
                  <a:pt x="1005237" y="2914679"/>
                </a:cubicBezTo>
                <a:cubicBezTo>
                  <a:pt x="1003032" y="2922030"/>
                  <a:pt x="1000827" y="2914189"/>
                  <a:pt x="995192" y="2914679"/>
                </a:cubicBezTo>
                <a:cubicBezTo>
                  <a:pt x="988821" y="2915904"/>
                  <a:pt x="990128" y="2924725"/>
                  <a:pt x="995192" y="2924807"/>
                </a:cubicBezTo>
                <a:cubicBezTo>
                  <a:pt x="988168" y="2939425"/>
                  <a:pt x="970282" y="2923336"/>
                  <a:pt x="964891" y="2919742"/>
                </a:cubicBezTo>
                <a:cubicBezTo>
                  <a:pt x="969956" y="2909697"/>
                  <a:pt x="973631" y="2898181"/>
                  <a:pt x="985065" y="2894507"/>
                </a:cubicBezTo>
                <a:cubicBezTo>
                  <a:pt x="986617" y="2884298"/>
                  <a:pt x="970527" y="2895568"/>
                  <a:pt x="969956" y="2899569"/>
                </a:cubicBezTo>
                <a:cubicBezTo>
                  <a:pt x="964809" y="2894669"/>
                  <a:pt x="959747" y="2889607"/>
                  <a:pt x="954846" y="2884460"/>
                </a:cubicBezTo>
                <a:cubicBezTo>
                  <a:pt x="944800" y="2891158"/>
                  <a:pt x="954192" y="2917456"/>
                  <a:pt x="929610" y="2909697"/>
                </a:cubicBezTo>
                <a:cubicBezTo>
                  <a:pt x="934837" y="2895404"/>
                  <a:pt x="934837" y="2888708"/>
                  <a:pt x="929610" y="2874415"/>
                </a:cubicBezTo>
                <a:cubicBezTo>
                  <a:pt x="924628" y="2867637"/>
                  <a:pt x="916134" y="2864370"/>
                  <a:pt x="909437" y="2859306"/>
                </a:cubicBezTo>
                <a:cubicBezTo>
                  <a:pt x="917197" y="2845177"/>
                  <a:pt x="900372" y="2845586"/>
                  <a:pt x="894328" y="2839134"/>
                </a:cubicBezTo>
                <a:cubicBezTo>
                  <a:pt x="890653" y="2835132"/>
                  <a:pt x="887876" y="2823125"/>
                  <a:pt x="884201" y="2818960"/>
                </a:cubicBezTo>
                <a:cubicBezTo>
                  <a:pt x="872276" y="2805403"/>
                  <a:pt x="862394" y="2803933"/>
                  <a:pt x="843855" y="2793725"/>
                </a:cubicBezTo>
                <a:cubicBezTo>
                  <a:pt x="843365" y="2777309"/>
                  <a:pt x="826132" y="2762526"/>
                  <a:pt x="838791" y="2748314"/>
                </a:cubicBezTo>
                <a:cubicBezTo>
                  <a:pt x="814373" y="2758850"/>
                  <a:pt x="790932" y="2739495"/>
                  <a:pt x="788319" y="2713033"/>
                </a:cubicBezTo>
                <a:cubicBezTo>
                  <a:pt x="788646" y="2688123"/>
                  <a:pt x="815352" y="2689674"/>
                  <a:pt x="808492" y="2657578"/>
                </a:cubicBezTo>
                <a:cubicBezTo>
                  <a:pt x="845407" y="2649412"/>
                  <a:pt x="864436" y="2685591"/>
                  <a:pt x="853900" y="2707971"/>
                </a:cubicBezTo>
                <a:cubicBezTo>
                  <a:pt x="869991" y="2720465"/>
                  <a:pt x="883465" y="2735574"/>
                  <a:pt x="889182" y="2758442"/>
                </a:cubicBezTo>
                <a:cubicBezTo>
                  <a:pt x="884854" y="2773225"/>
                  <a:pt x="876524" y="2751908"/>
                  <a:pt x="863945" y="2758442"/>
                </a:cubicBezTo>
                <a:cubicBezTo>
                  <a:pt x="862476" y="2771673"/>
                  <a:pt x="883547" y="2762444"/>
                  <a:pt x="879054" y="2778615"/>
                </a:cubicBezTo>
                <a:cubicBezTo>
                  <a:pt x="906170" y="2775021"/>
                  <a:pt x="920381" y="2784331"/>
                  <a:pt x="939573" y="2788660"/>
                </a:cubicBezTo>
                <a:cubicBezTo>
                  <a:pt x="942023" y="2804587"/>
                  <a:pt x="930508" y="2806464"/>
                  <a:pt x="934511" y="2823942"/>
                </a:cubicBezTo>
                <a:cubicBezTo>
                  <a:pt x="936552" y="2832518"/>
                  <a:pt x="964075" y="2840767"/>
                  <a:pt x="969792" y="2829007"/>
                </a:cubicBezTo>
                <a:cubicBezTo>
                  <a:pt x="977714" y="2853018"/>
                  <a:pt x="1008178" y="2854569"/>
                  <a:pt x="1025247" y="2869351"/>
                </a:cubicBezTo>
                <a:cubicBezTo>
                  <a:pt x="1022225" y="2889198"/>
                  <a:pt x="1032678" y="2895568"/>
                  <a:pt x="1040355" y="2904634"/>
                </a:cubicBezTo>
                <a:cubicBezTo>
                  <a:pt x="1047870" y="2900387"/>
                  <a:pt x="1047625" y="2888381"/>
                  <a:pt x="1050482" y="2879398"/>
                </a:cubicBezTo>
                <a:cubicBezTo>
                  <a:pt x="1057997" y="2886993"/>
                  <a:pt x="1079232" y="2880949"/>
                  <a:pt x="1075720" y="2899569"/>
                </a:cubicBezTo>
                <a:cubicBezTo>
                  <a:pt x="1065756" y="2908145"/>
                  <a:pt x="1038559" y="2899407"/>
                  <a:pt x="1045501" y="2924807"/>
                </a:cubicBezTo>
                <a:cubicBezTo>
                  <a:pt x="1047052" y="2931667"/>
                  <a:pt x="1058161" y="2928972"/>
                  <a:pt x="1065674" y="2929869"/>
                </a:cubicBezTo>
                <a:cubicBezTo>
                  <a:pt x="1055465" y="2904552"/>
                  <a:pt x="1075066" y="2905369"/>
                  <a:pt x="1090910" y="2894588"/>
                </a:cubicBezTo>
                <a:cubicBezTo>
                  <a:pt x="1088706" y="2888381"/>
                  <a:pt x="1084458" y="2884216"/>
                  <a:pt x="1075801" y="2884542"/>
                </a:cubicBezTo>
                <a:cubicBezTo>
                  <a:pt x="1098178" y="2885849"/>
                  <a:pt x="1104957" y="2863716"/>
                  <a:pt x="1141383" y="2859306"/>
                </a:cubicBezTo>
                <a:cubicBezTo>
                  <a:pt x="1140975" y="2866493"/>
                  <a:pt x="1140567" y="2873599"/>
                  <a:pt x="1146446" y="2874415"/>
                </a:cubicBezTo>
                <a:cubicBezTo>
                  <a:pt x="1159433" y="2873190"/>
                  <a:pt x="1139505" y="2865758"/>
                  <a:pt x="1146446" y="2854241"/>
                </a:cubicBezTo>
                <a:cubicBezTo>
                  <a:pt x="1161964" y="2850486"/>
                  <a:pt x="1156165" y="2868045"/>
                  <a:pt x="1171683" y="2864288"/>
                </a:cubicBezTo>
                <a:cubicBezTo>
                  <a:pt x="1180748" y="2864941"/>
                  <a:pt x="1182300" y="2858162"/>
                  <a:pt x="1191856" y="2859224"/>
                </a:cubicBezTo>
                <a:cubicBezTo>
                  <a:pt x="1198062" y="2842890"/>
                  <a:pt x="1175522" y="2855387"/>
                  <a:pt x="1181729" y="2839052"/>
                </a:cubicBezTo>
                <a:cubicBezTo>
                  <a:pt x="1174541" y="2838644"/>
                  <a:pt x="1167436" y="2838235"/>
                  <a:pt x="1166619" y="2844114"/>
                </a:cubicBezTo>
                <a:cubicBezTo>
                  <a:pt x="1156981" y="2840521"/>
                  <a:pt x="1172745" y="2820431"/>
                  <a:pt x="1176746" y="2813815"/>
                </a:cubicBezTo>
                <a:cubicBezTo>
                  <a:pt x="1190713" y="2819450"/>
                  <a:pt x="1205004" y="2821656"/>
                  <a:pt x="1201984" y="2798706"/>
                </a:cubicBezTo>
                <a:cubicBezTo>
                  <a:pt x="1184097" y="2810631"/>
                  <a:pt x="1165557" y="2791846"/>
                  <a:pt x="1156574" y="2808752"/>
                </a:cubicBezTo>
                <a:cubicBezTo>
                  <a:pt x="1150530" y="2810631"/>
                  <a:pt x="1154043" y="2800094"/>
                  <a:pt x="1151510" y="2798706"/>
                </a:cubicBezTo>
                <a:cubicBezTo>
                  <a:pt x="1146936" y="2796093"/>
                  <a:pt x="1140321" y="2803035"/>
                  <a:pt x="1141465" y="2803770"/>
                </a:cubicBezTo>
                <a:cubicBezTo>
                  <a:pt x="1128152" y="2795194"/>
                  <a:pt x="1136973" y="2785475"/>
                  <a:pt x="1111164" y="2793643"/>
                </a:cubicBezTo>
                <a:cubicBezTo>
                  <a:pt x="1113288" y="2783107"/>
                  <a:pt x="1107735" y="2780249"/>
                  <a:pt x="1106102" y="2773470"/>
                </a:cubicBezTo>
                <a:cubicBezTo>
                  <a:pt x="1087643" y="2770122"/>
                  <a:pt x="1086745" y="2784331"/>
                  <a:pt x="1070819" y="2783516"/>
                </a:cubicBezTo>
                <a:cubicBezTo>
                  <a:pt x="1071146" y="2759667"/>
                  <a:pt x="1033332" y="2773878"/>
                  <a:pt x="1035537" y="2748232"/>
                </a:cubicBezTo>
                <a:cubicBezTo>
                  <a:pt x="1029819" y="2749214"/>
                  <a:pt x="1032760" y="2753297"/>
                  <a:pt x="1035537" y="2753297"/>
                </a:cubicBezTo>
                <a:cubicBezTo>
                  <a:pt x="1021572" y="2761218"/>
                  <a:pt x="1007524" y="2768977"/>
                  <a:pt x="990128" y="2773470"/>
                </a:cubicBezTo>
                <a:cubicBezTo>
                  <a:pt x="980654" y="2757707"/>
                  <a:pt x="959909" y="2743660"/>
                  <a:pt x="969956" y="2723078"/>
                </a:cubicBezTo>
                <a:cubicBezTo>
                  <a:pt x="987433" y="2727080"/>
                  <a:pt x="989312" y="2715565"/>
                  <a:pt x="1005237" y="2718016"/>
                </a:cubicBezTo>
                <a:cubicBezTo>
                  <a:pt x="1009565" y="2722099"/>
                  <a:pt x="1008258" y="2731818"/>
                  <a:pt x="1015364" y="2733125"/>
                </a:cubicBezTo>
                <a:cubicBezTo>
                  <a:pt x="1042316" y="2734512"/>
                  <a:pt x="1013649" y="2711564"/>
                  <a:pt x="1040601" y="2712951"/>
                </a:cubicBezTo>
                <a:cubicBezTo>
                  <a:pt x="1042643" y="2700783"/>
                  <a:pt x="1031371" y="2702007"/>
                  <a:pt x="1035537" y="2687715"/>
                </a:cubicBezTo>
                <a:cubicBezTo>
                  <a:pt x="1045664" y="2686000"/>
                  <a:pt x="1051299" y="2688777"/>
                  <a:pt x="1050646" y="2697761"/>
                </a:cubicBezTo>
                <a:cubicBezTo>
                  <a:pt x="1062489" y="2693513"/>
                  <a:pt x="1046480" y="2675627"/>
                  <a:pt x="1045583" y="2667542"/>
                </a:cubicBezTo>
                <a:cubicBezTo>
                  <a:pt x="1038967" y="2673994"/>
                  <a:pt x="1026962" y="2673994"/>
                  <a:pt x="1020347" y="2667542"/>
                </a:cubicBezTo>
                <a:cubicBezTo>
                  <a:pt x="1013649" y="2671300"/>
                  <a:pt x="1031943" y="2692533"/>
                  <a:pt x="1035455" y="2702824"/>
                </a:cubicBezTo>
                <a:cubicBezTo>
                  <a:pt x="1030065" y="2712789"/>
                  <a:pt x="1017243" y="2687879"/>
                  <a:pt x="1015282" y="2677588"/>
                </a:cubicBezTo>
                <a:cubicBezTo>
                  <a:pt x="1004339" y="2685102"/>
                  <a:pt x="1003522" y="2702824"/>
                  <a:pt x="984983" y="2702824"/>
                </a:cubicBezTo>
                <a:cubicBezTo>
                  <a:pt x="964973" y="2686407"/>
                  <a:pt x="989476" y="2656191"/>
                  <a:pt x="969874" y="2642306"/>
                </a:cubicBezTo>
                <a:cubicBezTo>
                  <a:pt x="963830" y="2612496"/>
                  <a:pt x="1013159" y="2596570"/>
                  <a:pt x="984983" y="2576723"/>
                </a:cubicBezTo>
                <a:cubicBezTo>
                  <a:pt x="976898" y="2583829"/>
                  <a:pt x="972079" y="2594120"/>
                  <a:pt x="969874" y="2607024"/>
                </a:cubicBezTo>
                <a:cubicBezTo>
                  <a:pt x="947251" y="2614456"/>
                  <a:pt x="954356" y="2592241"/>
                  <a:pt x="934592" y="2596897"/>
                </a:cubicBezTo>
                <a:cubicBezTo>
                  <a:pt x="925934" y="2605065"/>
                  <a:pt x="955418" y="2626380"/>
                  <a:pt x="949700" y="2617069"/>
                </a:cubicBezTo>
                <a:cubicBezTo>
                  <a:pt x="957786" y="2630137"/>
                  <a:pt x="957623" y="2638630"/>
                  <a:pt x="959747" y="2672605"/>
                </a:cubicBezTo>
                <a:cubicBezTo>
                  <a:pt x="938185" y="2670604"/>
                  <a:pt x="924505" y="2660742"/>
                  <a:pt x="914225" y="2647481"/>
                </a:cubicBezTo>
                <a:lnTo>
                  <a:pt x="904990" y="2630749"/>
                </a:lnTo>
                <a:lnTo>
                  <a:pt x="902590" y="2630152"/>
                </a:lnTo>
                <a:cubicBezTo>
                  <a:pt x="894528" y="2624348"/>
                  <a:pt x="893287" y="2611699"/>
                  <a:pt x="878403" y="2612740"/>
                </a:cubicBezTo>
                <a:lnTo>
                  <a:pt x="878403" y="2602393"/>
                </a:lnTo>
                <a:lnTo>
                  <a:pt x="876536" y="2597470"/>
                </a:lnTo>
                <a:cubicBezTo>
                  <a:pt x="874849" y="2594436"/>
                  <a:pt x="872501" y="2592078"/>
                  <a:pt x="868927" y="2591915"/>
                </a:cubicBezTo>
                <a:cubicBezTo>
                  <a:pt x="866804" y="2591833"/>
                  <a:pt x="861251" y="2594936"/>
                  <a:pt x="863865" y="2596977"/>
                </a:cubicBezTo>
                <a:cubicBezTo>
                  <a:pt x="855371" y="2590607"/>
                  <a:pt x="869337" y="2581543"/>
                  <a:pt x="853818" y="2586932"/>
                </a:cubicBezTo>
                <a:cubicBezTo>
                  <a:pt x="851368" y="2579419"/>
                  <a:pt x="860026" y="2560717"/>
                  <a:pt x="849082" y="2561533"/>
                </a:cubicBezTo>
                <a:cubicBezTo>
                  <a:pt x="849694" y="2555041"/>
                  <a:pt x="851859" y="2556776"/>
                  <a:pt x="855309" y="2559267"/>
                </a:cubicBezTo>
                <a:lnTo>
                  <a:pt x="866906" y="2561151"/>
                </a:lnTo>
                <a:lnTo>
                  <a:pt x="866465" y="2560334"/>
                </a:lnTo>
                <a:cubicBezTo>
                  <a:pt x="861025" y="2554430"/>
                  <a:pt x="854540" y="2549573"/>
                  <a:pt x="848257" y="2544515"/>
                </a:cubicBezTo>
                <a:lnTo>
                  <a:pt x="839407" y="2535649"/>
                </a:lnTo>
                <a:lnTo>
                  <a:pt x="835273" y="2539609"/>
                </a:lnTo>
                <a:cubicBezTo>
                  <a:pt x="820140" y="2542427"/>
                  <a:pt x="790524" y="2533439"/>
                  <a:pt x="788564" y="2556469"/>
                </a:cubicBezTo>
                <a:cubicBezTo>
                  <a:pt x="785133" y="2555490"/>
                  <a:pt x="779497" y="2549036"/>
                  <a:pt x="773455" y="2551406"/>
                </a:cubicBezTo>
                <a:cubicBezTo>
                  <a:pt x="770514" y="2552549"/>
                  <a:pt x="767819" y="2566596"/>
                  <a:pt x="768391" y="2566514"/>
                </a:cubicBezTo>
                <a:cubicBezTo>
                  <a:pt x="761694" y="2567495"/>
                  <a:pt x="766594" y="2558021"/>
                  <a:pt x="763328" y="2556469"/>
                </a:cubicBezTo>
                <a:cubicBezTo>
                  <a:pt x="752548" y="2551324"/>
                  <a:pt x="740867" y="2564800"/>
                  <a:pt x="733028" y="2556469"/>
                </a:cubicBezTo>
                <a:cubicBezTo>
                  <a:pt x="732374" y="2544056"/>
                  <a:pt x="732292" y="2532131"/>
                  <a:pt x="738091" y="2526170"/>
                </a:cubicBezTo>
                <a:lnTo>
                  <a:pt x="734048" y="2522126"/>
                </a:lnTo>
                <a:lnTo>
                  <a:pt x="722217" y="2521963"/>
                </a:lnTo>
                <a:cubicBezTo>
                  <a:pt x="718205" y="2520840"/>
                  <a:pt x="714897" y="2518941"/>
                  <a:pt x="711712" y="2517103"/>
                </a:cubicBezTo>
                <a:cubicBezTo>
                  <a:pt x="707302" y="2514489"/>
                  <a:pt x="709916" y="2509345"/>
                  <a:pt x="706649" y="2506976"/>
                </a:cubicBezTo>
                <a:cubicBezTo>
                  <a:pt x="704444" y="2505506"/>
                  <a:pt x="698562" y="2508691"/>
                  <a:pt x="696603" y="2506976"/>
                </a:cubicBezTo>
                <a:cubicBezTo>
                  <a:pt x="687374" y="2499380"/>
                  <a:pt x="688517" y="2481494"/>
                  <a:pt x="671366" y="2481740"/>
                </a:cubicBezTo>
                <a:cubicBezTo>
                  <a:pt x="672020" y="2469325"/>
                  <a:pt x="672103" y="2457402"/>
                  <a:pt x="666303" y="2451521"/>
                </a:cubicBezTo>
                <a:cubicBezTo>
                  <a:pt x="647436" y="2462873"/>
                  <a:pt x="633716" y="2479372"/>
                  <a:pt x="631021" y="2506976"/>
                </a:cubicBezTo>
                <a:cubicBezTo>
                  <a:pt x="617055" y="2507303"/>
                  <a:pt x="611747" y="2522983"/>
                  <a:pt x="600720" y="2532212"/>
                </a:cubicBezTo>
                <a:cubicBezTo>
                  <a:pt x="592471" y="2539155"/>
                  <a:pt x="580139" y="2544953"/>
                  <a:pt x="570421" y="2552385"/>
                </a:cubicBezTo>
                <a:cubicBezTo>
                  <a:pt x="563642" y="2557530"/>
                  <a:pt x="554658" y="2571006"/>
                  <a:pt x="545185" y="2577622"/>
                </a:cubicBezTo>
                <a:cubicBezTo>
                  <a:pt x="539385" y="2581705"/>
                  <a:pt x="531056" y="2578683"/>
                  <a:pt x="525011" y="2582684"/>
                </a:cubicBezTo>
                <a:cubicBezTo>
                  <a:pt x="522807" y="2584156"/>
                  <a:pt x="516763" y="2597631"/>
                  <a:pt x="514884" y="2597793"/>
                </a:cubicBezTo>
                <a:cubicBezTo>
                  <a:pt x="508841" y="2598448"/>
                  <a:pt x="502389" y="2585543"/>
                  <a:pt x="494711" y="2582684"/>
                </a:cubicBezTo>
                <a:cubicBezTo>
                  <a:pt x="480909" y="2577457"/>
                  <a:pt x="469883" y="2585217"/>
                  <a:pt x="459430" y="2577621"/>
                </a:cubicBezTo>
                <a:cubicBezTo>
                  <a:pt x="446444" y="2581460"/>
                  <a:pt x="441870" y="2593710"/>
                  <a:pt x="444321" y="2612903"/>
                </a:cubicBezTo>
                <a:cubicBezTo>
                  <a:pt x="428150" y="2613964"/>
                  <a:pt x="432069" y="2594936"/>
                  <a:pt x="424148" y="2587666"/>
                </a:cubicBezTo>
                <a:cubicBezTo>
                  <a:pt x="406425" y="2591833"/>
                  <a:pt x="395645" y="2602858"/>
                  <a:pt x="378739" y="2607840"/>
                </a:cubicBezTo>
                <a:cubicBezTo>
                  <a:pt x="369756" y="2579091"/>
                  <a:pt x="320834" y="2571496"/>
                  <a:pt x="292984" y="2577539"/>
                </a:cubicBezTo>
                <a:cubicBezTo>
                  <a:pt x="270035" y="2568474"/>
                  <a:pt x="264153" y="2542502"/>
                  <a:pt x="232465" y="2542258"/>
                </a:cubicBezTo>
                <a:cubicBezTo>
                  <a:pt x="225931" y="2533601"/>
                  <a:pt x="222012" y="2522412"/>
                  <a:pt x="207229" y="2522085"/>
                </a:cubicBezTo>
                <a:cubicBezTo>
                  <a:pt x="211313" y="2502647"/>
                  <a:pt x="189588" y="2509181"/>
                  <a:pt x="187057" y="2496849"/>
                </a:cubicBezTo>
                <a:cubicBezTo>
                  <a:pt x="185749" y="2490723"/>
                  <a:pt x="201023" y="2485742"/>
                  <a:pt x="202166" y="2476675"/>
                </a:cubicBezTo>
                <a:cubicBezTo>
                  <a:pt x="204452" y="2458137"/>
                  <a:pt x="182156" y="2465487"/>
                  <a:pt x="187057" y="2441312"/>
                </a:cubicBezTo>
                <a:cubicBezTo>
                  <a:pt x="185667" y="2430941"/>
                  <a:pt x="173581" y="2431267"/>
                  <a:pt x="166884" y="2426203"/>
                </a:cubicBezTo>
                <a:cubicBezTo>
                  <a:pt x="164270" y="2396883"/>
                  <a:pt x="172519" y="2356620"/>
                  <a:pt x="161820" y="2335385"/>
                </a:cubicBezTo>
                <a:cubicBezTo>
                  <a:pt x="122863" y="2345186"/>
                  <a:pt x="105549" y="2376628"/>
                  <a:pt x="71001" y="2390921"/>
                </a:cubicBezTo>
                <a:cubicBezTo>
                  <a:pt x="30656" y="2394270"/>
                  <a:pt x="42171" y="2345757"/>
                  <a:pt x="25593" y="2325340"/>
                </a:cubicBezTo>
                <a:cubicBezTo>
                  <a:pt x="26165" y="2312435"/>
                  <a:pt x="28450" y="2301328"/>
                  <a:pt x="35720" y="2295121"/>
                </a:cubicBezTo>
                <a:cubicBezTo>
                  <a:pt x="32861" y="2282789"/>
                  <a:pt x="16200" y="2284340"/>
                  <a:pt x="20610" y="2264902"/>
                </a:cubicBezTo>
                <a:cubicBezTo>
                  <a:pt x="43560" y="2257552"/>
                  <a:pt x="50421" y="2234112"/>
                  <a:pt x="66020" y="2219493"/>
                </a:cubicBezTo>
                <a:cubicBezTo>
                  <a:pt x="59649" y="2200627"/>
                  <a:pt x="47970" y="2187071"/>
                  <a:pt x="30738" y="2179147"/>
                </a:cubicBezTo>
                <a:cubicBezTo>
                  <a:pt x="34250" y="2162487"/>
                  <a:pt x="44621" y="2152686"/>
                  <a:pt x="50911" y="2138804"/>
                </a:cubicBezTo>
                <a:cubicBezTo>
                  <a:pt x="26817" y="2121652"/>
                  <a:pt x="14975" y="2159874"/>
                  <a:pt x="20610" y="2189194"/>
                </a:cubicBezTo>
                <a:cubicBezTo>
                  <a:pt x="16119" y="2193972"/>
                  <a:pt x="12464" y="2199546"/>
                  <a:pt x="7349" y="2203660"/>
                </a:cubicBezTo>
                <a:lnTo>
                  <a:pt x="0" y="2205565"/>
                </a:lnTo>
                <a:lnTo>
                  <a:pt x="0" y="1748126"/>
                </a:lnTo>
                <a:lnTo>
                  <a:pt x="8145" y="1752590"/>
                </a:lnTo>
                <a:cubicBezTo>
                  <a:pt x="15098" y="1757419"/>
                  <a:pt x="22857" y="1761441"/>
                  <a:pt x="35802" y="1760257"/>
                </a:cubicBezTo>
                <a:cubicBezTo>
                  <a:pt x="44377" y="1778634"/>
                  <a:pt x="58832" y="1790964"/>
                  <a:pt x="76147" y="1800603"/>
                </a:cubicBezTo>
                <a:cubicBezTo>
                  <a:pt x="75330" y="1813180"/>
                  <a:pt x="83907" y="1816365"/>
                  <a:pt x="91257" y="1820775"/>
                </a:cubicBezTo>
                <a:cubicBezTo>
                  <a:pt x="91257" y="1829187"/>
                  <a:pt x="91257" y="1837600"/>
                  <a:pt x="91257" y="1846011"/>
                </a:cubicBezTo>
                <a:cubicBezTo>
                  <a:pt x="97709" y="1852954"/>
                  <a:pt x="113144" y="1850994"/>
                  <a:pt x="126538" y="1851075"/>
                </a:cubicBezTo>
                <a:cubicBezTo>
                  <a:pt x="132746" y="1866674"/>
                  <a:pt x="143199" y="1878109"/>
                  <a:pt x="156756" y="1886357"/>
                </a:cubicBezTo>
                <a:cubicBezTo>
                  <a:pt x="183626" y="1886357"/>
                  <a:pt x="186157" y="1862018"/>
                  <a:pt x="217275" y="1866184"/>
                </a:cubicBezTo>
                <a:cubicBezTo>
                  <a:pt x="211885" y="1842990"/>
                  <a:pt x="195714" y="1830576"/>
                  <a:pt x="171865" y="1825840"/>
                </a:cubicBezTo>
                <a:cubicBezTo>
                  <a:pt x="176358" y="1789904"/>
                  <a:pt x="127028" y="1784922"/>
                  <a:pt x="136584" y="1760257"/>
                </a:cubicBezTo>
                <a:cubicBezTo>
                  <a:pt x="172846" y="1762871"/>
                  <a:pt x="186485" y="1742861"/>
                  <a:pt x="212211" y="1735021"/>
                </a:cubicBezTo>
                <a:cubicBezTo>
                  <a:pt x="207229" y="1714766"/>
                  <a:pt x="206003" y="1690755"/>
                  <a:pt x="207147" y="1664458"/>
                </a:cubicBezTo>
                <a:cubicBezTo>
                  <a:pt x="220133" y="1647225"/>
                  <a:pt x="255498" y="1652288"/>
                  <a:pt x="277793" y="1644284"/>
                </a:cubicBezTo>
                <a:cubicBezTo>
                  <a:pt x="296497" y="1634403"/>
                  <a:pt x="293230" y="1602551"/>
                  <a:pt x="303030" y="1583766"/>
                </a:cubicBezTo>
                <a:cubicBezTo>
                  <a:pt x="302539" y="1570862"/>
                  <a:pt x="284245" y="1575681"/>
                  <a:pt x="277793" y="1568657"/>
                </a:cubicBezTo>
                <a:cubicBezTo>
                  <a:pt x="263011" y="1569065"/>
                  <a:pt x="259091" y="1580172"/>
                  <a:pt x="252557" y="1588830"/>
                </a:cubicBezTo>
                <a:cubicBezTo>
                  <a:pt x="237774" y="1571024"/>
                  <a:pt x="221359" y="1592342"/>
                  <a:pt x="207147" y="1583766"/>
                </a:cubicBezTo>
                <a:cubicBezTo>
                  <a:pt x="207147" y="1570290"/>
                  <a:pt x="207147" y="1556895"/>
                  <a:pt x="207147" y="1543419"/>
                </a:cubicBezTo>
                <a:cubicBezTo>
                  <a:pt x="216867" y="1542032"/>
                  <a:pt x="214498" y="1535090"/>
                  <a:pt x="222256" y="1528312"/>
                </a:cubicBezTo>
                <a:cubicBezTo>
                  <a:pt x="226422" y="1524637"/>
                  <a:pt x="240388" y="1520553"/>
                  <a:pt x="242430" y="1518265"/>
                </a:cubicBezTo>
                <a:cubicBezTo>
                  <a:pt x="248964" y="1510670"/>
                  <a:pt x="243981" y="1493437"/>
                  <a:pt x="257539" y="1493029"/>
                </a:cubicBezTo>
                <a:cubicBezTo>
                  <a:pt x="246513" y="1475470"/>
                  <a:pt x="235242" y="1458238"/>
                  <a:pt x="227320" y="1437574"/>
                </a:cubicBezTo>
                <a:cubicBezTo>
                  <a:pt x="226585" y="1418300"/>
                  <a:pt x="239980" y="1413317"/>
                  <a:pt x="242430" y="1397229"/>
                </a:cubicBezTo>
                <a:cubicBezTo>
                  <a:pt x="240632" y="1390613"/>
                  <a:pt x="233528" y="1389306"/>
                  <a:pt x="232383" y="1382119"/>
                </a:cubicBezTo>
                <a:cubicBezTo>
                  <a:pt x="199143" y="1384161"/>
                  <a:pt x="187301" y="1407683"/>
                  <a:pt x="176930" y="1432511"/>
                </a:cubicBezTo>
                <a:cubicBezTo>
                  <a:pt x="144098" y="1439617"/>
                  <a:pt x="126456" y="1462321"/>
                  <a:pt x="96565" y="1472775"/>
                </a:cubicBezTo>
                <a:cubicBezTo>
                  <a:pt x="83007" y="1451050"/>
                  <a:pt x="55974" y="1442802"/>
                  <a:pt x="46093" y="1417320"/>
                </a:cubicBezTo>
                <a:cubicBezTo>
                  <a:pt x="53115" y="1390695"/>
                  <a:pt x="78679" y="1382609"/>
                  <a:pt x="81374" y="1351738"/>
                </a:cubicBezTo>
                <a:cubicBezTo>
                  <a:pt x="91419" y="1351820"/>
                  <a:pt x="87826" y="1365540"/>
                  <a:pt x="101547" y="1361783"/>
                </a:cubicBezTo>
                <a:cubicBezTo>
                  <a:pt x="117881" y="1349288"/>
                  <a:pt x="147283" y="1317273"/>
                  <a:pt x="116656" y="1301265"/>
                </a:cubicBezTo>
                <a:cubicBezTo>
                  <a:pt x="122863" y="1293997"/>
                  <a:pt x="134051" y="1291710"/>
                  <a:pt x="146956" y="1291138"/>
                </a:cubicBezTo>
                <a:cubicBezTo>
                  <a:pt x="155368" y="1299550"/>
                  <a:pt x="150958" y="1320702"/>
                  <a:pt x="152019" y="1336547"/>
                </a:cubicBezTo>
                <a:cubicBezTo>
                  <a:pt x="132418" y="1363989"/>
                  <a:pt x="110122" y="1388735"/>
                  <a:pt x="91501" y="1417238"/>
                </a:cubicBezTo>
                <a:cubicBezTo>
                  <a:pt x="93298" y="1423854"/>
                  <a:pt x="100321" y="1425160"/>
                  <a:pt x="101547" y="1432348"/>
                </a:cubicBezTo>
                <a:cubicBezTo>
                  <a:pt x="120168" y="1424098"/>
                  <a:pt x="133317" y="1410378"/>
                  <a:pt x="136828" y="1386938"/>
                </a:cubicBezTo>
                <a:cubicBezTo>
                  <a:pt x="144832" y="1386529"/>
                  <a:pt x="156021" y="1389388"/>
                  <a:pt x="157002" y="1381875"/>
                </a:cubicBezTo>
                <a:cubicBezTo>
                  <a:pt x="171539" y="1382527"/>
                  <a:pt x="165740" y="1403354"/>
                  <a:pt x="182238" y="1402047"/>
                </a:cubicBezTo>
                <a:cubicBezTo>
                  <a:pt x="190650" y="1395351"/>
                  <a:pt x="190078" y="1379669"/>
                  <a:pt x="197348" y="1371830"/>
                </a:cubicBezTo>
                <a:cubicBezTo>
                  <a:pt x="233446" y="1364233"/>
                  <a:pt x="238183" y="1325195"/>
                  <a:pt x="257865" y="1301265"/>
                </a:cubicBezTo>
                <a:cubicBezTo>
                  <a:pt x="256477" y="1290894"/>
                  <a:pt x="244389" y="1291220"/>
                  <a:pt x="237692" y="1286155"/>
                </a:cubicBezTo>
                <a:cubicBezTo>
                  <a:pt x="241695" y="1274967"/>
                  <a:pt x="255334" y="1273497"/>
                  <a:pt x="262929" y="1265983"/>
                </a:cubicBezTo>
                <a:cubicBezTo>
                  <a:pt x="259581" y="1237398"/>
                  <a:pt x="274281" y="1226863"/>
                  <a:pt x="278038" y="1205465"/>
                </a:cubicBezTo>
                <a:cubicBezTo>
                  <a:pt x="266196" y="1180064"/>
                  <a:pt x="241368" y="1206690"/>
                  <a:pt x="227565" y="1210528"/>
                </a:cubicBezTo>
                <a:cubicBezTo>
                  <a:pt x="230831" y="1192071"/>
                  <a:pt x="224218" y="1183658"/>
                  <a:pt x="217520" y="1175246"/>
                </a:cubicBezTo>
                <a:cubicBezTo>
                  <a:pt x="200777" y="1177043"/>
                  <a:pt x="195632" y="1190355"/>
                  <a:pt x="187221" y="1200483"/>
                </a:cubicBezTo>
                <a:cubicBezTo>
                  <a:pt x="173827" y="1200565"/>
                  <a:pt x="158390" y="1198605"/>
                  <a:pt x="151937" y="1205547"/>
                </a:cubicBezTo>
                <a:cubicBezTo>
                  <a:pt x="152428" y="1218450"/>
                  <a:pt x="170722" y="1213632"/>
                  <a:pt x="177174" y="1220655"/>
                </a:cubicBezTo>
                <a:cubicBezTo>
                  <a:pt x="172355" y="1230946"/>
                  <a:pt x="166884" y="1240583"/>
                  <a:pt x="162064" y="1250956"/>
                </a:cubicBezTo>
                <a:cubicBezTo>
                  <a:pt x="147037" y="1250874"/>
                  <a:pt x="155613" y="1227108"/>
                  <a:pt x="146956" y="1220655"/>
                </a:cubicBezTo>
                <a:cubicBezTo>
                  <a:pt x="139687" y="1212816"/>
                  <a:pt x="126620" y="1210692"/>
                  <a:pt x="131847" y="1190355"/>
                </a:cubicBezTo>
                <a:cubicBezTo>
                  <a:pt x="125804" y="1181046"/>
                  <a:pt x="141811" y="1179085"/>
                  <a:pt x="146956" y="1175246"/>
                </a:cubicBezTo>
                <a:cubicBezTo>
                  <a:pt x="160513" y="1165037"/>
                  <a:pt x="163698" y="1160791"/>
                  <a:pt x="187301" y="1155074"/>
                </a:cubicBezTo>
                <a:cubicBezTo>
                  <a:pt x="189424" y="1132778"/>
                  <a:pt x="157900" y="1144130"/>
                  <a:pt x="157002" y="1124855"/>
                </a:cubicBezTo>
                <a:cubicBezTo>
                  <a:pt x="139524" y="1128939"/>
                  <a:pt x="137646" y="1117342"/>
                  <a:pt x="121720" y="1119793"/>
                </a:cubicBezTo>
                <a:cubicBezTo>
                  <a:pt x="107019" y="1100844"/>
                  <a:pt x="89215" y="1085082"/>
                  <a:pt x="76309" y="1064338"/>
                </a:cubicBezTo>
                <a:cubicBezTo>
                  <a:pt x="67327" y="1016723"/>
                  <a:pt x="94196" y="1004880"/>
                  <a:pt x="91419" y="963473"/>
                </a:cubicBezTo>
                <a:cubicBezTo>
                  <a:pt x="113879" y="943872"/>
                  <a:pt x="131520" y="919534"/>
                  <a:pt x="151937" y="897892"/>
                </a:cubicBezTo>
                <a:cubicBezTo>
                  <a:pt x="160351" y="897892"/>
                  <a:pt x="168762" y="897892"/>
                  <a:pt x="177174" y="897892"/>
                </a:cubicBezTo>
                <a:cubicBezTo>
                  <a:pt x="194897" y="887029"/>
                  <a:pt x="215722" y="879270"/>
                  <a:pt x="242756" y="877718"/>
                </a:cubicBezTo>
                <a:cubicBezTo>
                  <a:pt x="257539" y="878045"/>
                  <a:pt x="261459" y="889235"/>
                  <a:pt x="267993" y="897892"/>
                </a:cubicBezTo>
                <a:cubicBezTo>
                  <a:pt x="283021" y="899689"/>
                  <a:pt x="298700" y="900831"/>
                  <a:pt x="303275" y="913001"/>
                </a:cubicBezTo>
                <a:cubicBezTo>
                  <a:pt x="314872" y="914553"/>
                  <a:pt x="308909" y="898463"/>
                  <a:pt x="318384" y="897892"/>
                </a:cubicBezTo>
                <a:cubicBezTo>
                  <a:pt x="322794" y="861549"/>
                  <a:pt x="286858" y="865550"/>
                  <a:pt x="262929" y="857546"/>
                </a:cubicBezTo>
                <a:cubicBezTo>
                  <a:pt x="259335" y="835495"/>
                  <a:pt x="265543" y="823162"/>
                  <a:pt x="278038" y="817201"/>
                </a:cubicBezTo>
                <a:cubicBezTo>
                  <a:pt x="278038" y="810423"/>
                  <a:pt x="278038" y="803725"/>
                  <a:pt x="278038" y="797028"/>
                </a:cubicBezTo>
                <a:cubicBezTo>
                  <a:pt x="281549" y="783471"/>
                  <a:pt x="267584" y="787228"/>
                  <a:pt x="262929" y="781837"/>
                </a:cubicBezTo>
                <a:cubicBezTo>
                  <a:pt x="262194" y="772445"/>
                  <a:pt x="259581" y="764931"/>
                  <a:pt x="252883" y="761664"/>
                </a:cubicBezTo>
                <a:cubicBezTo>
                  <a:pt x="256150" y="743288"/>
                  <a:pt x="249453" y="734795"/>
                  <a:pt x="242756" y="726383"/>
                </a:cubicBezTo>
                <a:cubicBezTo>
                  <a:pt x="242756" y="707925"/>
                  <a:pt x="242756" y="689386"/>
                  <a:pt x="242756" y="670928"/>
                </a:cubicBezTo>
                <a:cubicBezTo>
                  <a:pt x="250025" y="663087"/>
                  <a:pt x="255498" y="653368"/>
                  <a:pt x="267993" y="650755"/>
                </a:cubicBezTo>
                <a:cubicBezTo>
                  <a:pt x="256232" y="627233"/>
                  <a:pt x="226666" y="621436"/>
                  <a:pt x="217520" y="595300"/>
                </a:cubicBezTo>
                <a:cubicBezTo>
                  <a:pt x="214009" y="569902"/>
                  <a:pt x="226095" y="560101"/>
                  <a:pt x="222583" y="534782"/>
                </a:cubicBezTo>
                <a:cubicBezTo>
                  <a:pt x="233200" y="525226"/>
                  <a:pt x="243328" y="515099"/>
                  <a:pt x="252883" y="504482"/>
                </a:cubicBezTo>
                <a:cubicBezTo>
                  <a:pt x="273056" y="504482"/>
                  <a:pt x="293230" y="504482"/>
                  <a:pt x="313402" y="504482"/>
                </a:cubicBezTo>
                <a:cubicBezTo>
                  <a:pt x="302866" y="472957"/>
                  <a:pt x="300580" y="433184"/>
                  <a:pt x="263011" y="428855"/>
                </a:cubicBezTo>
                <a:cubicBezTo>
                  <a:pt x="263011" y="418727"/>
                  <a:pt x="263011" y="408682"/>
                  <a:pt x="263011" y="398555"/>
                </a:cubicBezTo>
                <a:cubicBezTo>
                  <a:pt x="300580" y="397411"/>
                  <a:pt x="305724" y="364008"/>
                  <a:pt x="333655" y="353145"/>
                </a:cubicBezTo>
                <a:cubicBezTo>
                  <a:pt x="331452" y="332483"/>
                  <a:pt x="338312" y="320803"/>
                  <a:pt x="343702" y="307737"/>
                </a:cubicBezTo>
                <a:cubicBezTo>
                  <a:pt x="352604" y="308962"/>
                  <a:pt x="355217" y="316475"/>
                  <a:pt x="353747" y="327909"/>
                </a:cubicBezTo>
                <a:cubicBezTo>
                  <a:pt x="377513" y="369724"/>
                  <a:pt x="426679" y="386141"/>
                  <a:pt x="500020" y="378382"/>
                </a:cubicBezTo>
                <a:cubicBezTo>
                  <a:pt x="508432" y="385079"/>
                  <a:pt x="501735" y="406966"/>
                  <a:pt x="510066" y="413664"/>
                </a:cubicBezTo>
                <a:cubicBezTo>
                  <a:pt x="534323" y="400922"/>
                  <a:pt x="524848" y="354453"/>
                  <a:pt x="530239" y="322845"/>
                </a:cubicBezTo>
                <a:cubicBezTo>
                  <a:pt x="544776" y="317210"/>
                  <a:pt x="561193" y="313453"/>
                  <a:pt x="565521" y="297610"/>
                </a:cubicBezTo>
                <a:cubicBezTo>
                  <a:pt x="561355" y="276619"/>
                  <a:pt x="529667" y="282989"/>
                  <a:pt x="520111" y="267309"/>
                </a:cubicBezTo>
                <a:cubicBezTo>
                  <a:pt x="502226" y="264615"/>
                  <a:pt x="507697" y="285196"/>
                  <a:pt x="489811" y="282419"/>
                </a:cubicBezTo>
                <a:cubicBezTo>
                  <a:pt x="465065" y="286992"/>
                  <a:pt x="470618" y="261266"/>
                  <a:pt x="449465" y="262245"/>
                </a:cubicBezTo>
                <a:cubicBezTo>
                  <a:pt x="449465" y="240358"/>
                  <a:pt x="449465" y="218551"/>
                  <a:pt x="449465" y="196664"/>
                </a:cubicBezTo>
                <a:cubicBezTo>
                  <a:pt x="479766" y="181146"/>
                  <a:pt x="527870" y="197562"/>
                  <a:pt x="565521" y="181554"/>
                </a:cubicBezTo>
                <a:cubicBezTo>
                  <a:pt x="587899" y="192743"/>
                  <a:pt x="611664" y="202626"/>
                  <a:pt x="620974" y="226964"/>
                </a:cubicBezTo>
                <a:cubicBezTo>
                  <a:pt x="638698" y="229904"/>
                  <a:pt x="637554" y="203116"/>
                  <a:pt x="651194" y="216918"/>
                </a:cubicBezTo>
                <a:cubicBezTo>
                  <a:pt x="647436" y="232436"/>
                  <a:pt x="664996" y="226637"/>
                  <a:pt x="661321" y="242154"/>
                </a:cubicBezTo>
                <a:cubicBezTo>
                  <a:pt x="648743" y="242889"/>
                  <a:pt x="659851" y="259224"/>
                  <a:pt x="661321" y="262327"/>
                </a:cubicBezTo>
                <a:cubicBezTo>
                  <a:pt x="682964" y="258407"/>
                  <a:pt x="656747" y="237907"/>
                  <a:pt x="671366" y="226964"/>
                </a:cubicBezTo>
                <a:cubicBezTo>
                  <a:pt x="711467" y="220512"/>
                  <a:pt x="723963" y="241664"/>
                  <a:pt x="746993" y="252200"/>
                </a:cubicBezTo>
                <a:cubicBezTo>
                  <a:pt x="748709" y="288135"/>
                  <a:pt x="779745" y="313617"/>
                  <a:pt x="767167" y="348001"/>
                </a:cubicBezTo>
                <a:cubicBezTo>
                  <a:pt x="777539" y="376340"/>
                  <a:pt x="796650" y="395942"/>
                  <a:pt x="817640" y="413582"/>
                </a:cubicBezTo>
                <a:cubicBezTo>
                  <a:pt x="827767" y="413582"/>
                  <a:pt x="837813" y="413582"/>
                  <a:pt x="847858" y="413582"/>
                </a:cubicBezTo>
                <a:cubicBezTo>
                  <a:pt x="863947" y="402802"/>
                  <a:pt x="858966" y="370950"/>
                  <a:pt x="878159" y="363191"/>
                </a:cubicBezTo>
                <a:cubicBezTo>
                  <a:pt x="900454" y="364416"/>
                  <a:pt x="908457" y="380015"/>
                  <a:pt x="928630" y="383364"/>
                </a:cubicBezTo>
                <a:cubicBezTo>
                  <a:pt x="932061" y="398392"/>
                  <a:pt x="934755" y="414236"/>
                  <a:pt x="948804" y="418647"/>
                </a:cubicBezTo>
                <a:cubicBezTo>
                  <a:pt x="952561" y="434162"/>
                  <a:pt x="935001" y="428365"/>
                  <a:pt x="938757" y="443883"/>
                </a:cubicBezTo>
                <a:cubicBezTo>
                  <a:pt x="957542" y="462095"/>
                  <a:pt x="969548" y="487086"/>
                  <a:pt x="999277" y="494355"/>
                </a:cubicBezTo>
                <a:cubicBezTo>
                  <a:pt x="1007606" y="479164"/>
                  <a:pt x="1019367" y="467404"/>
                  <a:pt x="1034558" y="459072"/>
                </a:cubicBezTo>
                <a:cubicBezTo>
                  <a:pt x="1044848" y="463891"/>
                  <a:pt x="1054486" y="469363"/>
                  <a:pt x="1064858" y="474182"/>
                </a:cubicBezTo>
                <a:cubicBezTo>
                  <a:pt x="1064858" y="484309"/>
                  <a:pt x="1064858" y="494355"/>
                  <a:pt x="1064858" y="504482"/>
                </a:cubicBezTo>
                <a:cubicBezTo>
                  <a:pt x="1060856" y="525635"/>
                  <a:pt x="1038396" y="528412"/>
                  <a:pt x="1044685" y="559937"/>
                </a:cubicBezTo>
                <a:cubicBezTo>
                  <a:pt x="1040602" y="564265"/>
                  <a:pt x="1030884" y="562960"/>
                  <a:pt x="1029576" y="570064"/>
                </a:cubicBezTo>
                <a:cubicBezTo>
                  <a:pt x="1021572" y="585009"/>
                  <a:pt x="1036274" y="593258"/>
                  <a:pt x="1039622" y="600283"/>
                </a:cubicBezTo>
                <a:cubicBezTo>
                  <a:pt x="1052198" y="626826"/>
                  <a:pt x="1065756" y="654839"/>
                  <a:pt x="1090094" y="675991"/>
                </a:cubicBezTo>
                <a:cubicBezTo>
                  <a:pt x="1124232" y="668804"/>
                  <a:pt x="1120557" y="699267"/>
                  <a:pt x="1150612" y="696164"/>
                </a:cubicBezTo>
                <a:cubicBezTo>
                  <a:pt x="1157229" y="694367"/>
                  <a:pt x="1158535" y="687344"/>
                  <a:pt x="1165721" y="686119"/>
                </a:cubicBezTo>
                <a:cubicBezTo>
                  <a:pt x="1156576" y="649857"/>
                  <a:pt x="1134768" y="626254"/>
                  <a:pt x="1140485" y="575128"/>
                </a:cubicBezTo>
                <a:cubicBezTo>
                  <a:pt x="1149225" y="563612"/>
                  <a:pt x="1161312" y="555608"/>
                  <a:pt x="1160659" y="534782"/>
                </a:cubicBezTo>
                <a:cubicBezTo>
                  <a:pt x="1146611" y="520245"/>
                  <a:pt x="1120067" y="518204"/>
                  <a:pt x="1105204" y="504482"/>
                </a:cubicBezTo>
                <a:cubicBezTo>
                  <a:pt x="1100793" y="482023"/>
                  <a:pt x="1080621" y="475243"/>
                  <a:pt x="1085031" y="443963"/>
                </a:cubicBezTo>
                <a:cubicBezTo>
                  <a:pt x="1081192" y="430978"/>
                  <a:pt x="1068941" y="426405"/>
                  <a:pt x="1049749" y="428856"/>
                </a:cubicBezTo>
                <a:cubicBezTo>
                  <a:pt x="1048851" y="402720"/>
                  <a:pt x="1069840" y="398473"/>
                  <a:pt x="1080049" y="383445"/>
                </a:cubicBezTo>
                <a:cubicBezTo>
                  <a:pt x="1065756" y="367439"/>
                  <a:pt x="1047380" y="355596"/>
                  <a:pt x="1039703" y="332973"/>
                </a:cubicBezTo>
                <a:cubicBezTo>
                  <a:pt x="1038396" y="318190"/>
                  <a:pt x="1051137" y="317456"/>
                  <a:pt x="1049831" y="302673"/>
                </a:cubicBezTo>
                <a:cubicBezTo>
                  <a:pt x="1084215" y="296874"/>
                  <a:pt x="1086909" y="322765"/>
                  <a:pt x="1110348" y="327909"/>
                </a:cubicBezTo>
                <a:cubicBezTo>
                  <a:pt x="1130522" y="327909"/>
                  <a:pt x="1150694" y="327909"/>
                  <a:pt x="1170867" y="327909"/>
                </a:cubicBezTo>
                <a:cubicBezTo>
                  <a:pt x="1168662" y="335830"/>
                  <a:pt x="1155022" y="332237"/>
                  <a:pt x="1160740" y="348082"/>
                </a:cubicBezTo>
                <a:cubicBezTo>
                  <a:pt x="1160821" y="363109"/>
                  <a:pt x="1184507" y="354615"/>
                  <a:pt x="1191040" y="363272"/>
                </a:cubicBezTo>
                <a:cubicBezTo>
                  <a:pt x="1192673" y="375034"/>
                  <a:pt x="1197084" y="384099"/>
                  <a:pt x="1201168" y="393491"/>
                </a:cubicBezTo>
                <a:cubicBezTo>
                  <a:pt x="1221258" y="390224"/>
                  <a:pt x="1232039" y="396268"/>
                  <a:pt x="1231467" y="413664"/>
                </a:cubicBezTo>
                <a:cubicBezTo>
                  <a:pt x="1277856" y="405905"/>
                  <a:pt x="1281777" y="440696"/>
                  <a:pt x="1327267" y="433836"/>
                </a:cubicBezTo>
                <a:cubicBezTo>
                  <a:pt x="1340661" y="446986"/>
                  <a:pt x="1355281" y="448945"/>
                  <a:pt x="1367612" y="464137"/>
                </a:cubicBezTo>
                <a:cubicBezTo>
                  <a:pt x="1375698" y="474100"/>
                  <a:pt x="1384273" y="488475"/>
                  <a:pt x="1402895" y="494437"/>
                </a:cubicBezTo>
                <a:cubicBezTo>
                  <a:pt x="1402895" y="506197"/>
                  <a:pt x="1402895" y="517957"/>
                  <a:pt x="1402895" y="529718"/>
                </a:cubicBezTo>
                <a:cubicBezTo>
                  <a:pt x="1400201" y="547604"/>
                  <a:pt x="1420782" y="542133"/>
                  <a:pt x="1418004" y="559937"/>
                </a:cubicBezTo>
                <a:cubicBezTo>
                  <a:pt x="1432622" y="581662"/>
                  <a:pt x="1392032" y="597669"/>
                  <a:pt x="1402895" y="620454"/>
                </a:cubicBezTo>
                <a:cubicBezTo>
                  <a:pt x="1402976" y="620618"/>
                  <a:pt x="1412614" y="626580"/>
                  <a:pt x="1412940" y="625519"/>
                </a:cubicBezTo>
                <a:cubicBezTo>
                  <a:pt x="1406979" y="643323"/>
                  <a:pt x="1393748" y="647569"/>
                  <a:pt x="1382722" y="665864"/>
                </a:cubicBezTo>
                <a:cubicBezTo>
                  <a:pt x="1378311" y="683261"/>
                  <a:pt x="1360099" y="686936"/>
                  <a:pt x="1357485" y="706209"/>
                </a:cubicBezTo>
                <a:cubicBezTo>
                  <a:pt x="1351033" y="713233"/>
                  <a:pt x="1333637" y="709314"/>
                  <a:pt x="1327185" y="716254"/>
                </a:cubicBezTo>
                <a:cubicBezTo>
                  <a:pt x="1320979" y="737653"/>
                  <a:pt x="1325308" y="743370"/>
                  <a:pt x="1327185" y="766728"/>
                </a:cubicBezTo>
                <a:cubicBezTo>
                  <a:pt x="1321305" y="767544"/>
                  <a:pt x="1322938" y="775958"/>
                  <a:pt x="1322123" y="781837"/>
                </a:cubicBezTo>
                <a:cubicBezTo>
                  <a:pt x="1308647" y="780530"/>
                  <a:pt x="1308973" y="796294"/>
                  <a:pt x="1301949" y="802009"/>
                </a:cubicBezTo>
                <a:cubicBezTo>
                  <a:pt x="1296315" y="806584"/>
                  <a:pt x="1288963" y="802826"/>
                  <a:pt x="1281777" y="807074"/>
                </a:cubicBezTo>
                <a:cubicBezTo>
                  <a:pt x="1271894" y="812954"/>
                  <a:pt x="1263972" y="830023"/>
                  <a:pt x="1236367" y="827246"/>
                </a:cubicBezTo>
                <a:cubicBezTo>
                  <a:pt x="1241432" y="852482"/>
                  <a:pt x="1272139" y="851992"/>
                  <a:pt x="1286840" y="867591"/>
                </a:cubicBezTo>
                <a:cubicBezTo>
                  <a:pt x="1289781" y="885642"/>
                  <a:pt x="1271894" y="882946"/>
                  <a:pt x="1256623" y="882783"/>
                </a:cubicBezTo>
                <a:cubicBezTo>
                  <a:pt x="1265442" y="904180"/>
                  <a:pt x="1273854" y="926068"/>
                  <a:pt x="1286840" y="943301"/>
                </a:cubicBezTo>
                <a:cubicBezTo>
                  <a:pt x="1288391" y="968620"/>
                  <a:pt x="1281041" y="1002921"/>
                  <a:pt x="1296967" y="1013946"/>
                </a:cubicBezTo>
                <a:cubicBezTo>
                  <a:pt x="1308892" y="1009046"/>
                  <a:pt x="1328982" y="1012313"/>
                  <a:pt x="1327185" y="993774"/>
                </a:cubicBezTo>
                <a:cubicBezTo>
                  <a:pt x="1340580" y="993774"/>
                  <a:pt x="1356016" y="995652"/>
                  <a:pt x="1362468" y="988710"/>
                </a:cubicBezTo>
                <a:cubicBezTo>
                  <a:pt x="1371941" y="981442"/>
                  <a:pt x="1384845" y="977439"/>
                  <a:pt x="1382640" y="958493"/>
                </a:cubicBezTo>
                <a:cubicBezTo>
                  <a:pt x="1404855" y="958900"/>
                  <a:pt x="1403630" y="935787"/>
                  <a:pt x="1422985" y="933256"/>
                </a:cubicBezTo>
                <a:cubicBezTo>
                  <a:pt x="1422985" y="911367"/>
                  <a:pt x="1422985" y="889561"/>
                  <a:pt x="1422985" y="867673"/>
                </a:cubicBezTo>
                <a:cubicBezTo>
                  <a:pt x="1439238" y="874943"/>
                  <a:pt x="1459166" y="878536"/>
                  <a:pt x="1458268" y="902956"/>
                </a:cubicBezTo>
                <a:cubicBezTo>
                  <a:pt x="1457778" y="922638"/>
                  <a:pt x="1433603" y="918717"/>
                  <a:pt x="1433033" y="938237"/>
                </a:cubicBezTo>
                <a:cubicBezTo>
                  <a:pt x="1429356" y="953673"/>
                  <a:pt x="1441689" y="953101"/>
                  <a:pt x="1438095" y="968538"/>
                </a:cubicBezTo>
                <a:cubicBezTo>
                  <a:pt x="1455817" y="975724"/>
                  <a:pt x="1492162" y="977193"/>
                  <a:pt x="1503678" y="963473"/>
                </a:cubicBezTo>
                <a:cubicBezTo>
                  <a:pt x="1524911" y="977929"/>
                  <a:pt x="1553742" y="967721"/>
                  <a:pt x="1574240" y="973520"/>
                </a:cubicBezTo>
                <a:cubicBezTo>
                  <a:pt x="1587226" y="969681"/>
                  <a:pt x="1591802" y="957430"/>
                  <a:pt x="1589350" y="938237"/>
                </a:cubicBezTo>
                <a:cubicBezTo>
                  <a:pt x="1609278" y="921902"/>
                  <a:pt x="1640394" y="892992"/>
                  <a:pt x="1675106" y="908019"/>
                </a:cubicBezTo>
                <a:cubicBezTo>
                  <a:pt x="1677556" y="923944"/>
                  <a:pt x="1651992" y="911775"/>
                  <a:pt x="1649868" y="923129"/>
                </a:cubicBezTo>
                <a:cubicBezTo>
                  <a:pt x="1651012" y="938809"/>
                  <a:pt x="1674941" y="931623"/>
                  <a:pt x="1690215" y="933174"/>
                </a:cubicBezTo>
                <a:cubicBezTo>
                  <a:pt x="1703608" y="939952"/>
                  <a:pt x="1705324" y="958411"/>
                  <a:pt x="1725496" y="958411"/>
                </a:cubicBezTo>
                <a:cubicBezTo>
                  <a:pt x="1725251" y="974990"/>
                  <a:pt x="1717002" y="983483"/>
                  <a:pt x="1720432" y="1003819"/>
                </a:cubicBezTo>
                <a:cubicBezTo>
                  <a:pt x="1706547" y="1013456"/>
                  <a:pt x="1692092" y="1022604"/>
                  <a:pt x="1685150" y="1039100"/>
                </a:cubicBezTo>
                <a:cubicBezTo>
                  <a:pt x="1680249" y="1057395"/>
                  <a:pt x="1707772" y="1043349"/>
                  <a:pt x="1705324" y="1059274"/>
                </a:cubicBezTo>
                <a:cubicBezTo>
                  <a:pt x="1713163" y="1052004"/>
                  <a:pt x="1725005" y="1048657"/>
                  <a:pt x="1735623" y="1044165"/>
                </a:cubicBezTo>
                <a:cubicBezTo>
                  <a:pt x="1734642" y="1024645"/>
                  <a:pt x="1735459" y="1007004"/>
                  <a:pt x="1740686" y="993692"/>
                </a:cubicBezTo>
                <a:cubicBezTo>
                  <a:pt x="1765270" y="994427"/>
                  <a:pt x="1797366" y="987484"/>
                  <a:pt x="1796141" y="1013864"/>
                </a:cubicBezTo>
                <a:cubicBezTo>
                  <a:pt x="1812068" y="1016315"/>
                  <a:pt x="1813945" y="1004799"/>
                  <a:pt x="1831423" y="1008802"/>
                </a:cubicBezTo>
                <a:cubicBezTo>
                  <a:pt x="1844817" y="1022277"/>
                  <a:pt x="1848656" y="1045308"/>
                  <a:pt x="1866705" y="1054210"/>
                </a:cubicBezTo>
                <a:cubicBezTo>
                  <a:pt x="1866705" y="1067686"/>
                  <a:pt x="1866705" y="1081081"/>
                  <a:pt x="1866705" y="1094556"/>
                </a:cubicBezTo>
                <a:cubicBezTo>
                  <a:pt x="1856169" y="1097496"/>
                  <a:pt x="1852331" y="1107051"/>
                  <a:pt x="1836405" y="1104601"/>
                </a:cubicBezTo>
                <a:cubicBezTo>
                  <a:pt x="1824072" y="1107459"/>
                  <a:pt x="1825625" y="1124121"/>
                  <a:pt x="1806186" y="1119793"/>
                </a:cubicBezTo>
                <a:cubicBezTo>
                  <a:pt x="1781849" y="1120609"/>
                  <a:pt x="1780788" y="1098068"/>
                  <a:pt x="1750733" y="1104601"/>
                </a:cubicBezTo>
                <a:cubicBezTo>
                  <a:pt x="1743465" y="1107459"/>
                  <a:pt x="1738399" y="1112524"/>
                  <a:pt x="1735623" y="1119793"/>
                </a:cubicBezTo>
                <a:cubicBezTo>
                  <a:pt x="1741258" y="1157933"/>
                  <a:pt x="1766004" y="1176880"/>
                  <a:pt x="1786096" y="1200483"/>
                </a:cubicBezTo>
                <a:cubicBezTo>
                  <a:pt x="1776213" y="1215756"/>
                  <a:pt x="1773928" y="1238788"/>
                  <a:pt x="1775969" y="1266065"/>
                </a:cubicBezTo>
                <a:cubicBezTo>
                  <a:pt x="1782503" y="1273007"/>
                  <a:pt x="1797857" y="1271046"/>
                  <a:pt x="1811251" y="1271128"/>
                </a:cubicBezTo>
                <a:cubicBezTo>
                  <a:pt x="1827993" y="1293016"/>
                  <a:pt x="1868093" y="1291628"/>
                  <a:pt x="1886879" y="1311475"/>
                </a:cubicBezTo>
                <a:cubicBezTo>
                  <a:pt x="1889082" y="1328788"/>
                  <a:pt x="1884918" y="1339733"/>
                  <a:pt x="1881814" y="1351820"/>
                </a:cubicBezTo>
                <a:cubicBezTo>
                  <a:pt x="1868585" y="1363825"/>
                  <a:pt x="1849963" y="1370441"/>
                  <a:pt x="1841468" y="1387102"/>
                </a:cubicBezTo>
                <a:cubicBezTo>
                  <a:pt x="1830362" y="1379588"/>
                  <a:pt x="1830444" y="1393064"/>
                  <a:pt x="1821295" y="1397147"/>
                </a:cubicBezTo>
                <a:cubicBezTo>
                  <a:pt x="1799000" y="1407274"/>
                  <a:pt x="1763228" y="1407520"/>
                  <a:pt x="1755713" y="1437492"/>
                </a:cubicBezTo>
                <a:cubicBezTo>
                  <a:pt x="1758245" y="1461831"/>
                  <a:pt x="1779316" y="1467711"/>
                  <a:pt x="1790998" y="1482902"/>
                </a:cubicBezTo>
                <a:cubicBezTo>
                  <a:pt x="1791731" y="1492293"/>
                  <a:pt x="1794344" y="1499809"/>
                  <a:pt x="1801124" y="1503076"/>
                </a:cubicBezTo>
                <a:cubicBezTo>
                  <a:pt x="1794834" y="1537541"/>
                  <a:pt x="1802185" y="1571597"/>
                  <a:pt x="1775887" y="1593893"/>
                </a:cubicBezTo>
                <a:cubicBezTo>
                  <a:pt x="1771477" y="1613412"/>
                  <a:pt x="1797939" y="1602141"/>
                  <a:pt x="1790998" y="1624112"/>
                </a:cubicBezTo>
                <a:cubicBezTo>
                  <a:pt x="1784299" y="1632523"/>
                  <a:pt x="1762411" y="1625827"/>
                  <a:pt x="1755713" y="1634239"/>
                </a:cubicBezTo>
                <a:cubicBezTo>
                  <a:pt x="1756531" y="1640120"/>
                  <a:pt x="1754570" y="1643223"/>
                  <a:pt x="1750651" y="1644284"/>
                </a:cubicBezTo>
                <a:cubicBezTo>
                  <a:pt x="1756041" y="1665763"/>
                  <a:pt x="1750813" y="1697941"/>
                  <a:pt x="1765760" y="1709866"/>
                </a:cubicBezTo>
                <a:cubicBezTo>
                  <a:pt x="1760778" y="1723342"/>
                  <a:pt x="1755387" y="1736491"/>
                  <a:pt x="1755713" y="1755275"/>
                </a:cubicBezTo>
                <a:cubicBezTo>
                  <a:pt x="1742892" y="1755847"/>
                  <a:pt x="1736196" y="1762625"/>
                  <a:pt x="1735541" y="1775447"/>
                </a:cubicBezTo>
                <a:cubicBezTo>
                  <a:pt x="1719779" y="1773079"/>
                  <a:pt x="1721330" y="1788107"/>
                  <a:pt x="1715369" y="1795621"/>
                </a:cubicBezTo>
                <a:lnTo>
                  <a:pt x="1705038" y="1800441"/>
                </a:lnTo>
                <a:lnTo>
                  <a:pt x="1702140" y="1812048"/>
                </a:lnTo>
                <a:cubicBezTo>
                  <a:pt x="1702898" y="1828009"/>
                  <a:pt x="1717368" y="1839662"/>
                  <a:pt x="1731701" y="1845113"/>
                </a:cubicBezTo>
                <a:cubicBezTo>
                  <a:pt x="1734479" y="1856303"/>
                  <a:pt x="1722065" y="1852301"/>
                  <a:pt x="1721656" y="1860223"/>
                </a:cubicBezTo>
                <a:cubicBezTo>
                  <a:pt x="1711938" y="1858181"/>
                  <a:pt x="1721248" y="1837192"/>
                  <a:pt x="1701484" y="1845113"/>
                </a:cubicBezTo>
                <a:cubicBezTo>
                  <a:pt x="1707527" y="1867656"/>
                  <a:pt x="1713081" y="1864551"/>
                  <a:pt x="1701484" y="1885459"/>
                </a:cubicBezTo>
                <a:cubicBezTo>
                  <a:pt x="1690132" y="1883376"/>
                  <a:pt x="1681475" y="1878578"/>
                  <a:pt x="1672419" y="1874178"/>
                </a:cubicBezTo>
                <a:lnTo>
                  <a:pt x="1641092" y="1865323"/>
                </a:lnTo>
                <a:lnTo>
                  <a:pt x="1641231" y="1867307"/>
                </a:lnTo>
                <a:cubicBezTo>
                  <a:pt x="1643110" y="1872983"/>
                  <a:pt x="1645335" y="1878312"/>
                  <a:pt x="1644804" y="1886438"/>
                </a:cubicBezTo>
                <a:cubicBezTo>
                  <a:pt x="1640476" y="1885459"/>
                  <a:pt x="1640068" y="1888400"/>
                  <a:pt x="1639742" y="1891503"/>
                </a:cubicBezTo>
                <a:lnTo>
                  <a:pt x="1638047" y="1898113"/>
                </a:lnTo>
                <a:lnTo>
                  <a:pt x="1638646" y="1900465"/>
                </a:lnTo>
                <a:cubicBezTo>
                  <a:pt x="1639169" y="1905163"/>
                  <a:pt x="1638678" y="1910226"/>
                  <a:pt x="1635901" y="1915760"/>
                </a:cubicBezTo>
                <a:cubicBezTo>
                  <a:pt x="1633452" y="1931604"/>
                  <a:pt x="1651338" y="1927193"/>
                  <a:pt x="1645947" y="1945978"/>
                </a:cubicBezTo>
                <a:cubicBezTo>
                  <a:pt x="1639291" y="1951777"/>
                  <a:pt x="1631287" y="1954676"/>
                  <a:pt x="1623273" y="1954676"/>
                </a:cubicBezTo>
                <a:lnTo>
                  <a:pt x="1607241" y="1948542"/>
                </a:lnTo>
                <a:lnTo>
                  <a:pt x="1604459" y="1952020"/>
                </a:lnTo>
                <a:cubicBezTo>
                  <a:pt x="1604459" y="1967130"/>
                  <a:pt x="1604459" y="1982321"/>
                  <a:pt x="1604459" y="1997430"/>
                </a:cubicBezTo>
                <a:lnTo>
                  <a:pt x="1590110" y="2006340"/>
                </a:lnTo>
                <a:lnTo>
                  <a:pt x="1590493" y="2006495"/>
                </a:lnTo>
                <a:lnTo>
                  <a:pt x="1588817" y="2007143"/>
                </a:lnTo>
                <a:lnTo>
                  <a:pt x="1579570" y="2012886"/>
                </a:lnTo>
                <a:cubicBezTo>
                  <a:pt x="1572342" y="2019114"/>
                  <a:pt x="1565012" y="2025239"/>
                  <a:pt x="1554069" y="2027730"/>
                </a:cubicBezTo>
                <a:cubicBezTo>
                  <a:pt x="1555130" y="2038061"/>
                  <a:pt x="1553966" y="2046147"/>
                  <a:pt x="1551853" y="2053283"/>
                </a:cubicBezTo>
                <a:lnTo>
                  <a:pt x="1545394" y="2069495"/>
                </a:lnTo>
                <a:lnTo>
                  <a:pt x="1550229" y="2071914"/>
                </a:lnTo>
                <a:cubicBezTo>
                  <a:pt x="1545981" y="2077795"/>
                  <a:pt x="1543532" y="2085472"/>
                  <a:pt x="1545165" y="2097151"/>
                </a:cubicBezTo>
                <a:cubicBezTo>
                  <a:pt x="1536100" y="2096497"/>
                  <a:pt x="1534549" y="2103276"/>
                  <a:pt x="1524992" y="2102215"/>
                </a:cubicBezTo>
                <a:cubicBezTo>
                  <a:pt x="1533813" y="2112506"/>
                  <a:pt x="1521235" y="2112096"/>
                  <a:pt x="1530057" y="2122387"/>
                </a:cubicBezTo>
                <a:cubicBezTo>
                  <a:pt x="1539203" y="2112995"/>
                  <a:pt x="1555538" y="2110872"/>
                  <a:pt x="1570401" y="2107278"/>
                </a:cubicBezTo>
                <a:cubicBezTo>
                  <a:pt x="1569584" y="2119937"/>
                  <a:pt x="1578161" y="2123040"/>
                  <a:pt x="1585511" y="2127451"/>
                </a:cubicBezTo>
                <a:cubicBezTo>
                  <a:pt x="1584285" y="2133821"/>
                  <a:pt x="1575466" y="2132514"/>
                  <a:pt x="1575466" y="2127451"/>
                </a:cubicBezTo>
                <a:cubicBezTo>
                  <a:pt x="1567951" y="2141744"/>
                  <a:pt x="1550964" y="2146643"/>
                  <a:pt x="1555292" y="2172861"/>
                </a:cubicBezTo>
                <a:cubicBezTo>
                  <a:pt x="1567951" y="2173677"/>
                  <a:pt x="1571056" y="2165101"/>
                  <a:pt x="1575466" y="2157751"/>
                </a:cubicBezTo>
                <a:cubicBezTo>
                  <a:pt x="1582490" y="2175637"/>
                  <a:pt x="1610829" y="2166000"/>
                  <a:pt x="1620874" y="2157751"/>
                </a:cubicBezTo>
                <a:cubicBezTo>
                  <a:pt x="1621201" y="2140599"/>
                  <a:pt x="1594985" y="2150074"/>
                  <a:pt x="1595638" y="2132514"/>
                </a:cubicBezTo>
                <a:cubicBezTo>
                  <a:pt x="1609032" y="2135537"/>
                  <a:pt x="1631900" y="2155057"/>
                  <a:pt x="1620874" y="2127451"/>
                </a:cubicBezTo>
                <a:cubicBezTo>
                  <a:pt x="1636719" y="2130963"/>
                  <a:pt x="1627490" y="2140926"/>
                  <a:pt x="1625939" y="2152688"/>
                </a:cubicBezTo>
                <a:cubicBezTo>
                  <a:pt x="1632552" y="2147541"/>
                  <a:pt x="1644559" y="2147787"/>
                  <a:pt x="1651175" y="2142561"/>
                </a:cubicBezTo>
                <a:cubicBezTo>
                  <a:pt x="1654114" y="2123858"/>
                  <a:pt x="1635575" y="2113322"/>
                  <a:pt x="1646110" y="2102215"/>
                </a:cubicBezTo>
                <a:cubicBezTo>
                  <a:pt x="1661873" y="2108422"/>
                  <a:pt x="1668162" y="2148278"/>
                  <a:pt x="1651175" y="2157669"/>
                </a:cubicBezTo>
                <a:cubicBezTo>
                  <a:pt x="1652154" y="2161753"/>
                  <a:pt x="1656237" y="2162733"/>
                  <a:pt x="1656237" y="2167796"/>
                </a:cubicBezTo>
                <a:cubicBezTo>
                  <a:pt x="1675267" y="2175066"/>
                  <a:pt x="1665874" y="2153913"/>
                  <a:pt x="1681475" y="2157669"/>
                </a:cubicBezTo>
                <a:cubicBezTo>
                  <a:pt x="1693807" y="2179312"/>
                  <a:pt x="1673389" y="2183968"/>
                  <a:pt x="1671347" y="2213124"/>
                </a:cubicBezTo>
                <a:cubicBezTo>
                  <a:pt x="1673553" y="2221046"/>
                  <a:pt x="1687191" y="2217453"/>
                  <a:pt x="1681475" y="2233296"/>
                </a:cubicBezTo>
                <a:cubicBezTo>
                  <a:pt x="1686211" y="2229621"/>
                  <a:pt x="1689151" y="2224150"/>
                  <a:pt x="1691520" y="2218188"/>
                </a:cubicBezTo>
                <a:cubicBezTo>
                  <a:pt x="1701893" y="2234196"/>
                  <a:pt x="1701566" y="2203896"/>
                  <a:pt x="1706629" y="2218188"/>
                </a:cubicBezTo>
                <a:cubicBezTo>
                  <a:pt x="1710876" y="2214920"/>
                  <a:pt x="1722391" y="2194585"/>
                  <a:pt x="1711693" y="2192952"/>
                </a:cubicBezTo>
                <a:cubicBezTo>
                  <a:pt x="1729824" y="2181272"/>
                  <a:pt x="1798345" y="2184784"/>
                  <a:pt x="1782338" y="2238361"/>
                </a:cubicBezTo>
                <a:cubicBezTo>
                  <a:pt x="1796631" y="2237544"/>
                  <a:pt x="1803327" y="2229132"/>
                  <a:pt x="1817620" y="2228234"/>
                </a:cubicBezTo>
                <a:cubicBezTo>
                  <a:pt x="1822847" y="2245139"/>
                  <a:pt x="1801940" y="2236074"/>
                  <a:pt x="1792383" y="2238361"/>
                </a:cubicBezTo>
                <a:cubicBezTo>
                  <a:pt x="1794426" y="2248080"/>
                  <a:pt x="1811903" y="2242362"/>
                  <a:pt x="1807492" y="2258533"/>
                </a:cubicBezTo>
                <a:cubicBezTo>
                  <a:pt x="1813372" y="2257716"/>
                  <a:pt x="1811741" y="2249305"/>
                  <a:pt x="1812556" y="2243423"/>
                </a:cubicBezTo>
                <a:cubicBezTo>
                  <a:pt x="1818601" y="2249141"/>
                  <a:pt x="1821704" y="2257798"/>
                  <a:pt x="1837793" y="2253470"/>
                </a:cubicBezTo>
                <a:cubicBezTo>
                  <a:pt x="1841549" y="2259105"/>
                  <a:pt x="1822684" y="2258043"/>
                  <a:pt x="1822684" y="2258533"/>
                </a:cubicBezTo>
                <a:cubicBezTo>
                  <a:pt x="1823011" y="2265475"/>
                  <a:pt x="1830035" y="2259840"/>
                  <a:pt x="1832730" y="2263597"/>
                </a:cubicBezTo>
                <a:cubicBezTo>
                  <a:pt x="1834199" y="2265639"/>
                  <a:pt x="1831831" y="2271192"/>
                  <a:pt x="1832730" y="2273642"/>
                </a:cubicBezTo>
                <a:cubicBezTo>
                  <a:pt x="1835997" y="2282790"/>
                  <a:pt x="1847267" y="2295039"/>
                  <a:pt x="1847839" y="2298878"/>
                </a:cubicBezTo>
                <a:cubicBezTo>
                  <a:pt x="1848900" y="2306230"/>
                  <a:pt x="1842939" y="2306474"/>
                  <a:pt x="1842775" y="2309006"/>
                </a:cubicBezTo>
                <a:cubicBezTo>
                  <a:pt x="1842530" y="2314641"/>
                  <a:pt x="1849881" y="2330568"/>
                  <a:pt x="1827665" y="2339305"/>
                </a:cubicBezTo>
                <a:cubicBezTo>
                  <a:pt x="1836241" y="2344125"/>
                  <a:pt x="1838691" y="2355150"/>
                  <a:pt x="1842775" y="2364542"/>
                </a:cubicBezTo>
                <a:cubicBezTo>
                  <a:pt x="1852166" y="2355477"/>
                  <a:pt x="1849799" y="2334651"/>
                  <a:pt x="1872993" y="2339305"/>
                </a:cubicBezTo>
                <a:cubicBezTo>
                  <a:pt x="1887041" y="2351884"/>
                  <a:pt x="1864662" y="2356212"/>
                  <a:pt x="1862949" y="2364542"/>
                </a:cubicBezTo>
                <a:cubicBezTo>
                  <a:pt x="1862049" y="2368953"/>
                  <a:pt x="1873075" y="2374016"/>
                  <a:pt x="1872993" y="2374670"/>
                </a:cubicBezTo>
                <a:cubicBezTo>
                  <a:pt x="1872094" y="2382674"/>
                  <a:pt x="1861151" y="2392963"/>
                  <a:pt x="1862949" y="2399825"/>
                </a:cubicBezTo>
                <a:cubicBezTo>
                  <a:pt x="1865316" y="2408971"/>
                  <a:pt x="1869727" y="2418690"/>
                  <a:pt x="1878056" y="2414933"/>
                </a:cubicBezTo>
                <a:cubicBezTo>
                  <a:pt x="1887449" y="2404153"/>
                  <a:pt x="1888265" y="2384878"/>
                  <a:pt x="1908275" y="2384715"/>
                </a:cubicBezTo>
                <a:cubicBezTo>
                  <a:pt x="1907295" y="2388799"/>
                  <a:pt x="1903210" y="2389698"/>
                  <a:pt x="1903210" y="2394760"/>
                </a:cubicBezTo>
                <a:cubicBezTo>
                  <a:pt x="1907541" y="2395660"/>
                  <a:pt x="1907949" y="2392801"/>
                  <a:pt x="1908275" y="2389698"/>
                </a:cubicBezTo>
                <a:cubicBezTo>
                  <a:pt x="1919709" y="2395087"/>
                  <a:pt x="1926569" y="2404969"/>
                  <a:pt x="1928448" y="2419997"/>
                </a:cubicBezTo>
                <a:cubicBezTo>
                  <a:pt x="1931878" y="2430043"/>
                  <a:pt x="1943802" y="2431513"/>
                  <a:pt x="1948621" y="2440170"/>
                </a:cubicBezTo>
                <a:cubicBezTo>
                  <a:pt x="1973203" y="2441967"/>
                  <a:pt x="1950581" y="2414524"/>
                  <a:pt x="1973857" y="2430125"/>
                </a:cubicBezTo>
                <a:cubicBezTo>
                  <a:pt x="1988965" y="2426776"/>
                  <a:pt x="1969038" y="2419343"/>
                  <a:pt x="1973857" y="2409952"/>
                </a:cubicBezTo>
                <a:cubicBezTo>
                  <a:pt x="1984637" y="2407584"/>
                  <a:pt x="1983494" y="2417139"/>
                  <a:pt x="1983903" y="2425060"/>
                </a:cubicBezTo>
                <a:cubicBezTo>
                  <a:pt x="1992232" y="2419915"/>
                  <a:pt x="1989375" y="2403663"/>
                  <a:pt x="1993948" y="2394760"/>
                </a:cubicBezTo>
                <a:cubicBezTo>
                  <a:pt x="2013876" y="2400151"/>
                  <a:pt x="1992640" y="2410033"/>
                  <a:pt x="1993948" y="2425060"/>
                </a:cubicBezTo>
                <a:cubicBezTo>
                  <a:pt x="1998277" y="2409788"/>
                  <a:pt x="2033395" y="2412647"/>
                  <a:pt x="2034294" y="2430125"/>
                </a:cubicBezTo>
                <a:cubicBezTo>
                  <a:pt x="2057244" y="2436331"/>
                  <a:pt x="2054057" y="2416322"/>
                  <a:pt x="2074639" y="2420079"/>
                </a:cubicBezTo>
                <a:cubicBezTo>
                  <a:pt x="2057488" y="2426695"/>
                  <a:pt x="2072108" y="2447112"/>
                  <a:pt x="2069576" y="2455361"/>
                </a:cubicBezTo>
                <a:cubicBezTo>
                  <a:pt x="2066799" y="2464671"/>
                  <a:pt x="2041400" y="2467121"/>
                  <a:pt x="2059530" y="2475533"/>
                </a:cubicBezTo>
                <a:cubicBezTo>
                  <a:pt x="2057324" y="2482883"/>
                  <a:pt x="2055121" y="2475043"/>
                  <a:pt x="2049403" y="2475533"/>
                </a:cubicBezTo>
                <a:cubicBezTo>
                  <a:pt x="2043686" y="2476513"/>
                  <a:pt x="2046626" y="2480597"/>
                  <a:pt x="2049403" y="2480597"/>
                </a:cubicBezTo>
                <a:cubicBezTo>
                  <a:pt x="2034376" y="2492358"/>
                  <a:pt x="2004075" y="2510488"/>
                  <a:pt x="1983821" y="2500769"/>
                </a:cubicBezTo>
                <a:cubicBezTo>
                  <a:pt x="1979655" y="2517676"/>
                  <a:pt x="1982759" y="2500279"/>
                  <a:pt x="1958584" y="2500769"/>
                </a:cubicBezTo>
                <a:cubicBezTo>
                  <a:pt x="1957767" y="2483456"/>
                  <a:pt x="1938166" y="2468183"/>
                  <a:pt x="1948539" y="2455361"/>
                </a:cubicBezTo>
                <a:cubicBezTo>
                  <a:pt x="1941270" y="2441967"/>
                  <a:pt x="1937268" y="2473899"/>
                  <a:pt x="1918239" y="2465488"/>
                </a:cubicBezTo>
                <a:cubicBezTo>
                  <a:pt x="1912195" y="2482965"/>
                  <a:pt x="1910316" y="2504608"/>
                  <a:pt x="1898066" y="2515879"/>
                </a:cubicBezTo>
                <a:cubicBezTo>
                  <a:pt x="1915381" y="2534419"/>
                  <a:pt x="1928367" y="2506160"/>
                  <a:pt x="1943476" y="2505834"/>
                </a:cubicBezTo>
                <a:cubicBezTo>
                  <a:pt x="1947314" y="2517757"/>
                  <a:pt x="1953439" y="2540707"/>
                  <a:pt x="1943476" y="2551243"/>
                </a:cubicBezTo>
                <a:cubicBezTo>
                  <a:pt x="1958503" y="2561288"/>
                  <a:pt x="1957849" y="2602288"/>
                  <a:pt x="1933429" y="2601634"/>
                </a:cubicBezTo>
                <a:cubicBezTo>
                  <a:pt x="1937759" y="2617722"/>
                  <a:pt x="1929019" y="2620744"/>
                  <a:pt x="1923302" y="2626870"/>
                </a:cubicBezTo>
                <a:cubicBezTo>
                  <a:pt x="1928774" y="2636099"/>
                  <a:pt x="1951151" y="2639448"/>
                  <a:pt x="1938411" y="2652106"/>
                </a:cubicBezTo>
                <a:cubicBezTo>
                  <a:pt x="1950172" y="2652106"/>
                  <a:pt x="1961933" y="2652106"/>
                  <a:pt x="1973693" y="2652106"/>
                </a:cubicBezTo>
                <a:cubicBezTo>
                  <a:pt x="1982023" y="2659948"/>
                  <a:pt x="1971978" y="2671788"/>
                  <a:pt x="1968630" y="2682325"/>
                </a:cubicBezTo>
                <a:cubicBezTo>
                  <a:pt x="1982105" y="2681100"/>
                  <a:pt x="1987822" y="2661091"/>
                  <a:pt x="1998930" y="2672279"/>
                </a:cubicBezTo>
                <a:cubicBezTo>
                  <a:pt x="2001951" y="2688369"/>
                  <a:pt x="1989455" y="2687879"/>
                  <a:pt x="1998930" y="2697516"/>
                </a:cubicBezTo>
                <a:cubicBezTo>
                  <a:pt x="2009303" y="2692779"/>
                  <a:pt x="2022941" y="2691308"/>
                  <a:pt x="2024166" y="2677343"/>
                </a:cubicBezTo>
                <a:cubicBezTo>
                  <a:pt x="2013712" y="2666890"/>
                  <a:pt x="1993703" y="2647124"/>
                  <a:pt x="2003992" y="2631934"/>
                </a:cubicBezTo>
                <a:cubicBezTo>
                  <a:pt x="2019430" y="2628259"/>
                  <a:pt x="2018776" y="2640590"/>
                  <a:pt x="2034211" y="2636997"/>
                </a:cubicBezTo>
                <a:cubicBezTo>
                  <a:pt x="2025636" y="2655781"/>
                  <a:pt x="2037234" y="2644920"/>
                  <a:pt x="2039276" y="2662151"/>
                </a:cubicBezTo>
                <a:cubicBezTo>
                  <a:pt x="2050464" y="2653822"/>
                  <a:pt x="2066635" y="2663215"/>
                  <a:pt x="2069493" y="2657089"/>
                </a:cubicBezTo>
                <a:cubicBezTo>
                  <a:pt x="2075048" y="2668359"/>
                  <a:pt x="2078396" y="2681835"/>
                  <a:pt x="2094730" y="2682325"/>
                </a:cubicBezTo>
                <a:cubicBezTo>
                  <a:pt x="2096609" y="2670809"/>
                  <a:pt x="2114904" y="2675627"/>
                  <a:pt x="2119966" y="2667216"/>
                </a:cubicBezTo>
                <a:cubicBezTo>
                  <a:pt x="2128624" y="2668767"/>
                  <a:pt x="2113432" y="2684774"/>
                  <a:pt x="2135075" y="2682325"/>
                </a:cubicBezTo>
                <a:cubicBezTo>
                  <a:pt x="2123315" y="2697106"/>
                  <a:pt x="2133850" y="2707561"/>
                  <a:pt x="2150185" y="2697434"/>
                </a:cubicBezTo>
                <a:cubicBezTo>
                  <a:pt x="2149205" y="2716626"/>
                  <a:pt x="2128950" y="2716544"/>
                  <a:pt x="2130013" y="2737779"/>
                </a:cubicBezTo>
                <a:cubicBezTo>
                  <a:pt x="2126664" y="2737779"/>
                  <a:pt x="2123315" y="2737779"/>
                  <a:pt x="2119966" y="2737779"/>
                </a:cubicBezTo>
                <a:cubicBezTo>
                  <a:pt x="2119069" y="2748806"/>
                  <a:pt x="2124049" y="2753869"/>
                  <a:pt x="2135075" y="2752971"/>
                </a:cubicBezTo>
                <a:cubicBezTo>
                  <a:pt x="2127643" y="2760321"/>
                  <a:pt x="2127643" y="2785966"/>
                  <a:pt x="2135075" y="2793315"/>
                </a:cubicBezTo>
                <a:cubicBezTo>
                  <a:pt x="2151410" y="2799522"/>
                  <a:pt x="2138915" y="2776982"/>
                  <a:pt x="2155247" y="2783188"/>
                </a:cubicBezTo>
                <a:cubicBezTo>
                  <a:pt x="2155247" y="2789885"/>
                  <a:pt x="2155247" y="2796664"/>
                  <a:pt x="2155247" y="2803361"/>
                </a:cubicBezTo>
                <a:cubicBezTo>
                  <a:pt x="2144958" y="2812182"/>
                  <a:pt x="2145366" y="2799604"/>
                  <a:pt x="2135075" y="2808343"/>
                </a:cubicBezTo>
                <a:cubicBezTo>
                  <a:pt x="2132789" y="2824106"/>
                  <a:pt x="2145857" y="2824515"/>
                  <a:pt x="2160312" y="2823452"/>
                </a:cubicBezTo>
                <a:cubicBezTo>
                  <a:pt x="2158106" y="2833090"/>
                  <a:pt x="2149450" y="2836111"/>
                  <a:pt x="2150267" y="2848689"/>
                </a:cubicBezTo>
                <a:cubicBezTo>
                  <a:pt x="2149368" y="2861265"/>
                  <a:pt x="2158025" y="2864450"/>
                  <a:pt x="2165374" y="2868862"/>
                </a:cubicBezTo>
                <a:cubicBezTo>
                  <a:pt x="2172890" y="2866657"/>
                  <a:pt x="2163415" y="2862409"/>
                  <a:pt x="2165374" y="2853753"/>
                </a:cubicBezTo>
                <a:cubicBezTo>
                  <a:pt x="2172562" y="2854161"/>
                  <a:pt x="2179668" y="2854569"/>
                  <a:pt x="2180484" y="2848689"/>
                </a:cubicBezTo>
                <a:cubicBezTo>
                  <a:pt x="2184650" y="2852364"/>
                  <a:pt x="2186610" y="2863798"/>
                  <a:pt x="2180484" y="2873925"/>
                </a:cubicBezTo>
                <a:cubicBezTo>
                  <a:pt x="2188651" y="2875395"/>
                  <a:pt x="2189141" y="2869189"/>
                  <a:pt x="2195593" y="2868862"/>
                </a:cubicBezTo>
                <a:cubicBezTo>
                  <a:pt x="2204007" y="2877274"/>
                  <a:pt x="2232427" y="2865676"/>
                  <a:pt x="2230875" y="2883970"/>
                </a:cubicBezTo>
                <a:close/>
                <a:moveTo>
                  <a:pt x="2241166" y="3020526"/>
                </a:moveTo>
                <a:cubicBezTo>
                  <a:pt x="2247374" y="3043557"/>
                  <a:pt x="2207109" y="3020035"/>
                  <a:pt x="2205884" y="3035635"/>
                </a:cubicBezTo>
                <a:cubicBezTo>
                  <a:pt x="2194696" y="3018076"/>
                  <a:pt x="2231203" y="3024936"/>
                  <a:pt x="2241166" y="3020526"/>
                </a:cubicBezTo>
                <a:close/>
                <a:moveTo>
                  <a:pt x="2278553" y="833596"/>
                </a:moveTo>
                <a:cubicBezTo>
                  <a:pt x="2279655" y="835658"/>
                  <a:pt x="2279758" y="837251"/>
                  <a:pt x="2275553" y="842273"/>
                </a:cubicBezTo>
                <a:cubicBezTo>
                  <a:pt x="2256115" y="846276"/>
                  <a:pt x="2256115" y="818099"/>
                  <a:pt x="2275553" y="822101"/>
                </a:cubicBezTo>
                <a:cubicBezTo>
                  <a:pt x="2275348" y="829002"/>
                  <a:pt x="2277450" y="831534"/>
                  <a:pt x="2278553" y="833596"/>
                </a:cubicBezTo>
                <a:close/>
                <a:moveTo>
                  <a:pt x="2280695" y="1598709"/>
                </a:moveTo>
                <a:cubicBezTo>
                  <a:pt x="2269752" y="1616352"/>
                  <a:pt x="2245497" y="1620762"/>
                  <a:pt x="2240352" y="1644120"/>
                </a:cubicBezTo>
                <a:cubicBezTo>
                  <a:pt x="2242637" y="1666987"/>
                  <a:pt x="2257339" y="1677523"/>
                  <a:pt x="2270650" y="1689529"/>
                </a:cubicBezTo>
                <a:cubicBezTo>
                  <a:pt x="2255950" y="1700064"/>
                  <a:pt x="2237084" y="1706434"/>
                  <a:pt x="2225241" y="1719828"/>
                </a:cubicBezTo>
                <a:cubicBezTo>
                  <a:pt x="2223935" y="1745392"/>
                  <a:pt x="2208743" y="1757153"/>
                  <a:pt x="2200005" y="1775284"/>
                </a:cubicBezTo>
                <a:cubicBezTo>
                  <a:pt x="2167010" y="1774223"/>
                  <a:pt x="2149043" y="1788270"/>
                  <a:pt x="2129360" y="1800520"/>
                </a:cubicBezTo>
                <a:cubicBezTo>
                  <a:pt x="2129360" y="1815630"/>
                  <a:pt x="2129360" y="1830739"/>
                  <a:pt x="2129360" y="1845929"/>
                </a:cubicBezTo>
                <a:cubicBezTo>
                  <a:pt x="2116865" y="1857771"/>
                  <a:pt x="2109595" y="1835966"/>
                  <a:pt x="2104123" y="1825757"/>
                </a:cubicBezTo>
                <a:cubicBezTo>
                  <a:pt x="2089259" y="1832781"/>
                  <a:pt x="2085012" y="1850421"/>
                  <a:pt x="2063777" y="1850993"/>
                </a:cubicBezTo>
                <a:cubicBezTo>
                  <a:pt x="2050955" y="1860058"/>
                  <a:pt x="2040909" y="1871820"/>
                  <a:pt x="2018368" y="1871166"/>
                </a:cubicBezTo>
                <a:cubicBezTo>
                  <a:pt x="2018205" y="1866265"/>
                  <a:pt x="2012161" y="1867246"/>
                  <a:pt x="2008241" y="1866102"/>
                </a:cubicBezTo>
                <a:cubicBezTo>
                  <a:pt x="1993459" y="1817017"/>
                  <a:pt x="1974511" y="1772017"/>
                  <a:pt x="1907378" y="1775284"/>
                </a:cubicBezTo>
                <a:cubicBezTo>
                  <a:pt x="1900517" y="1762053"/>
                  <a:pt x="1886142" y="1756172"/>
                  <a:pt x="1882140" y="1740002"/>
                </a:cubicBezTo>
                <a:cubicBezTo>
                  <a:pt x="1863846" y="1733877"/>
                  <a:pt x="1865888" y="1773732"/>
                  <a:pt x="1851841" y="1755111"/>
                </a:cubicBezTo>
                <a:cubicBezTo>
                  <a:pt x="1842449" y="1746209"/>
                  <a:pt x="1853147" y="1739512"/>
                  <a:pt x="1861886" y="1734937"/>
                </a:cubicBezTo>
                <a:cubicBezTo>
                  <a:pt x="1854862" y="1721789"/>
                  <a:pt x="1851841" y="1704638"/>
                  <a:pt x="1846777" y="1689529"/>
                </a:cubicBezTo>
                <a:cubicBezTo>
                  <a:pt x="1849718" y="1668866"/>
                  <a:pt x="1851352" y="1647060"/>
                  <a:pt x="1866949" y="1639137"/>
                </a:cubicBezTo>
                <a:cubicBezTo>
                  <a:pt x="1866949" y="1629010"/>
                  <a:pt x="1866949" y="1618964"/>
                  <a:pt x="1866949" y="1608837"/>
                </a:cubicBezTo>
                <a:cubicBezTo>
                  <a:pt x="1885163" y="1580007"/>
                  <a:pt x="1913094" y="1560896"/>
                  <a:pt x="1937596" y="1538274"/>
                </a:cubicBezTo>
                <a:cubicBezTo>
                  <a:pt x="1969203" y="1534517"/>
                  <a:pt x="2001381" y="1531414"/>
                  <a:pt x="2038459" y="1533209"/>
                </a:cubicBezTo>
                <a:cubicBezTo>
                  <a:pt x="2051854" y="1547666"/>
                  <a:pt x="2076028" y="1563918"/>
                  <a:pt x="2099060" y="1553465"/>
                </a:cubicBezTo>
                <a:cubicBezTo>
                  <a:pt x="2117763" y="1551994"/>
                  <a:pt x="2101346" y="1515405"/>
                  <a:pt x="2124296" y="1518101"/>
                </a:cubicBezTo>
                <a:cubicBezTo>
                  <a:pt x="2136792" y="1533128"/>
                  <a:pt x="2126992" y="1558120"/>
                  <a:pt x="2109186" y="1558447"/>
                </a:cubicBezTo>
                <a:cubicBezTo>
                  <a:pt x="2113270" y="1585562"/>
                  <a:pt x="2098978" y="1599773"/>
                  <a:pt x="2109186" y="1618964"/>
                </a:cubicBezTo>
                <a:cubicBezTo>
                  <a:pt x="2109676" y="1631951"/>
                  <a:pt x="2128869" y="1626152"/>
                  <a:pt x="2129360" y="1639137"/>
                </a:cubicBezTo>
                <a:cubicBezTo>
                  <a:pt x="2141855" y="1639872"/>
                  <a:pt x="2150267" y="1636523"/>
                  <a:pt x="2154597" y="1629010"/>
                </a:cubicBezTo>
                <a:cubicBezTo>
                  <a:pt x="2166683" y="1633665"/>
                  <a:pt x="2167909" y="1649265"/>
                  <a:pt x="2189878" y="1644120"/>
                </a:cubicBezTo>
                <a:cubicBezTo>
                  <a:pt x="2224752" y="1636770"/>
                  <a:pt x="2239127" y="1567103"/>
                  <a:pt x="2280695" y="1598709"/>
                </a:cubicBezTo>
                <a:close/>
                <a:moveTo>
                  <a:pt x="2301400" y="754978"/>
                </a:moveTo>
                <a:cubicBezTo>
                  <a:pt x="2302685" y="757621"/>
                  <a:pt x="2302747" y="759888"/>
                  <a:pt x="2300705" y="761583"/>
                </a:cubicBezTo>
                <a:cubicBezTo>
                  <a:pt x="2284533" y="775304"/>
                  <a:pt x="2270813" y="754150"/>
                  <a:pt x="2250232" y="756519"/>
                </a:cubicBezTo>
                <a:cubicBezTo>
                  <a:pt x="2230876" y="755620"/>
                  <a:pt x="2230713" y="773914"/>
                  <a:pt x="2214949" y="776691"/>
                </a:cubicBezTo>
                <a:cubicBezTo>
                  <a:pt x="2219115" y="831330"/>
                  <a:pt x="2184976" y="847582"/>
                  <a:pt x="2164477" y="877555"/>
                </a:cubicBezTo>
                <a:cubicBezTo>
                  <a:pt x="2163905" y="892092"/>
                  <a:pt x="2167255" y="910550"/>
                  <a:pt x="2159415" y="917901"/>
                </a:cubicBezTo>
                <a:cubicBezTo>
                  <a:pt x="2152063" y="889888"/>
                  <a:pt x="2107961" y="898790"/>
                  <a:pt x="2073659" y="897728"/>
                </a:cubicBezTo>
                <a:cubicBezTo>
                  <a:pt x="2053323" y="889480"/>
                  <a:pt x="2036335" y="877881"/>
                  <a:pt x="2028250" y="857382"/>
                </a:cubicBezTo>
                <a:cubicBezTo>
                  <a:pt x="2021798" y="864242"/>
                  <a:pt x="2004401" y="864242"/>
                  <a:pt x="1997950" y="857382"/>
                </a:cubicBezTo>
                <a:cubicBezTo>
                  <a:pt x="1997215" y="844806"/>
                  <a:pt x="2005873" y="841783"/>
                  <a:pt x="2008077" y="832146"/>
                </a:cubicBezTo>
                <a:cubicBezTo>
                  <a:pt x="2001380" y="823735"/>
                  <a:pt x="1985617" y="824306"/>
                  <a:pt x="1977777" y="817037"/>
                </a:cubicBezTo>
                <a:cubicBezTo>
                  <a:pt x="1977777" y="803561"/>
                  <a:pt x="1977777" y="790167"/>
                  <a:pt x="1977777" y="776691"/>
                </a:cubicBezTo>
                <a:cubicBezTo>
                  <a:pt x="1971161" y="774894"/>
                  <a:pt x="1969855" y="767871"/>
                  <a:pt x="1962668" y="766646"/>
                </a:cubicBezTo>
                <a:cubicBezTo>
                  <a:pt x="1960626" y="744432"/>
                  <a:pt x="1986843" y="750475"/>
                  <a:pt x="1977777" y="721237"/>
                </a:cubicBezTo>
                <a:cubicBezTo>
                  <a:pt x="1986434" y="714785"/>
                  <a:pt x="1997624" y="710784"/>
                  <a:pt x="1997950" y="696000"/>
                </a:cubicBezTo>
                <a:cubicBezTo>
                  <a:pt x="2001298" y="670846"/>
                  <a:pt x="1982841" y="667415"/>
                  <a:pt x="1977777" y="650592"/>
                </a:cubicBezTo>
                <a:cubicBezTo>
                  <a:pt x="1977940" y="630500"/>
                  <a:pt x="1977940" y="610246"/>
                  <a:pt x="1977940" y="590073"/>
                </a:cubicBezTo>
                <a:cubicBezTo>
                  <a:pt x="1991253" y="587134"/>
                  <a:pt x="1997459" y="569900"/>
                  <a:pt x="2013223" y="564837"/>
                </a:cubicBezTo>
                <a:cubicBezTo>
                  <a:pt x="2030783" y="559201"/>
                  <a:pt x="2054876" y="568919"/>
                  <a:pt x="2073741" y="559773"/>
                </a:cubicBezTo>
                <a:cubicBezTo>
                  <a:pt x="2102570" y="571370"/>
                  <a:pt x="2117599" y="596688"/>
                  <a:pt x="2139322" y="615309"/>
                </a:cubicBezTo>
                <a:cubicBezTo>
                  <a:pt x="2153532" y="616045"/>
                  <a:pt x="2151981" y="601018"/>
                  <a:pt x="2159496" y="595137"/>
                </a:cubicBezTo>
                <a:cubicBezTo>
                  <a:pt x="2181057" y="602161"/>
                  <a:pt x="2183425" y="628377"/>
                  <a:pt x="2220015" y="620373"/>
                </a:cubicBezTo>
                <a:cubicBezTo>
                  <a:pt x="2217972" y="632542"/>
                  <a:pt x="2229243" y="631317"/>
                  <a:pt x="2225077" y="645610"/>
                </a:cubicBezTo>
                <a:cubicBezTo>
                  <a:pt x="2252438" y="663658"/>
                  <a:pt x="2282818" y="678685"/>
                  <a:pt x="2280532" y="726300"/>
                </a:cubicBezTo>
                <a:cubicBezTo>
                  <a:pt x="2282676" y="735733"/>
                  <a:pt x="2297545" y="747050"/>
                  <a:pt x="2301400" y="754978"/>
                </a:cubicBezTo>
                <a:close/>
                <a:moveTo>
                  <a:pt x="2306668" y="2380060"/>
                </a:moveTo>
                <a:cubicBezTo>
                  <a:pt x="2296132" y="2382184"/>
                  <a:pt x="2293273" y="2376548"/>
                  <a:pt x="2286495" y="2374997"/>
                </a:cubicBezTo>
                <a:cubicBezTo>
                  <a:pt x="2283228" y="2386023"/>
                  <a:pt x="2300788" y="2391005"/>
                  <a:pt x="2281432" y="2390106"/>
                </a:cubicBezTo>
                <a:cubicBezTo>
                  <a:pt x="2282494" y="2408563"/>
                  <a:pt x="2288374" y="2409462"/>
                  <a:pt x="2281432" y="2425388"/>
                </a:cubicBezTo>
                <a:cubicBezTo>
                  <a:pt x="2276694" y="2421712"/>
                  <a:pt x="2273836" y="2416240"/>
                  <a:pt x="2271304" y="2410279"/>
                </a:cubicBezTo>
                <a:cubicBezTo>
                  <a:pt x="2262239" y="2409626"/>
                  <a:pt x="2260687" y="2416486"/>
                  <a:pt x="2251132" y="2415342"/>
                </a:cubicBezTo>
                <a:cubicBezTo>
                  <a:pt x="2280125" y="2423428"/>
                  <a:pt x="2241168" y="2442131"/>
                  <a:pt x="2271304" y="2445560"/>
                </a:cubicBezTo>
                <a:cubicBezTo>
                  <a:pt x="2270569" y="2454953"/>
                  <a:pt x="2254236" y="2448664"/>
                  <a:pt x="2251132" y="2455687"/>
                </a:cubicBezTo>
                <a:cubicBezTo>
                  <a:pt x="2234471" y="2455605"/>
                  <a:pt x="2234062" y="2439190"/>
                  <a:pt x="2215931" y="2440498"/>
                </a:cubicBezTo>
                <a:cubicBezTo>
                  <a:pt x="2212256" y="2425142"/>
                  <a:pt x="2221077" y="2422121"/>
                  <a:pt x="2220995" y="2410279"/>
                </a:cubicBezTo>
                <a:cubicBezTo>
                  <a:pt x="2231530" y="2408155"/>
                  <a:pt x="2234308" y="2413709"/>
                  <a:pt x="2241168" y="2415342"/>
                </a:cubicBezTo>
                <a:cubicBezTo>
                  <a:pt x="2238880" y="2400804"/>
                  <a:pt x="2219443" y="2403418"/>
                  <a:pt x="2215931" y="2390106"/>
                </a:cubicBezTo>
                <a:cubicBezTo>
                  <a:pt x="2207846" y="2391005"/>
                  <a:pt x="2224180" y="2414118"/>
                  <a:pt x="2200822" y="2410279"/>
                </a:cubicBezTo>
                <a:cubicBezTo>
                  <a:pt x="2189226" y="2400968"/>
                  <a:pt x="2223118" y="2380550"/>
                  <a:pt x="2185713" y="2385043"/>
                </a:cubicBezTo>
                <a:cubicBezTo>
                  <a:pt x="2188489" y="2368708"/>
                  <a:pt x="2209888" y="2377039"/>
                  <a:pt x="2216013" y="2369933"/>
                </a:cubicBezTo>
                <a:cubicBezTo>
                  <a:pt x="2216749" y="2369116"/>
                  <a:pt x="2208907" y="2357601"/>
                  <a:pt x="2216013" y="2354824"/>
                </a:cubicBezTo>
                <a:cubicBezTo>
                  <a:pt x="2220504" y="2358745"/>
                  <a:pt x="2227447" y="2360214"/>
                  <a:pt x="2236186" y="2359887"/>
                </a:cubicBezTo>
                <a:cubicBezTo>
                  <a:pt x="2237003" y="2345595"/>
                  <a:pt x="2219116" y="2350087"/>
                  <a:pt x="2226058" y="2329588"/>
                </a:cubicBezTo>
                <a:cubicBezTo>
                  <a:pt x="2233327" y="2318480"/>
                  <a:pt x="2238390" y="2335958"/>
                  <a:pt x="2241168" y="2324524"/>
                </a:cubicBezTo>
                <a:cubicBezTo>
                  <a:pt x="2256684" y="2329588"/>
                  <a:pt x="2235532" y="2338164"/>
                  <a:pt x="2231041" y="2339633"/>
                </a:cubicBezTo>
                <a:cubicBezTo>
                  <a:pt x="2247947" y="2349188"/>
                  <a:pt x="2250887" y="2343308"/>
                  <a:pt x="2251214" y="2364870"/>
                </a:cubicBezTo>
                <a:cubicBezTo>
                  <a:pt x="2258646" y="2352375"/>
                  <a:pt x="2266813" y="2368055"/>
                  <a:pt x="2276450" y="2369933"/>
                </a:cubicBezTo>
                <a:cubicBezTo>
                  <a:pt x="2285761" y="2371730"/>
                  <a:pt x="2309854" y="2359315"/>
                  <a:pt x="2306668" y="2380060"/>
                </a:cubicBezTo>
                <a:close/>
                <a:moveTo>
                  <a:pt x="2321858" y="3166798"/>
                </a:moveTo>
                <a:cubicBezTo>
                  <a:pt x="2315977" y="3171045"/>
                  <a:pt x="2308300" y="3173494"/>
                  <a:pt x="2296622" y="3171861"/>
                </a:cubicBezTo>
                <a:cubicBezTo>
                  <a:pt x="2289761" y="3160346"/>
                  <a:pt x="2309689" y="3152913"/>
                  <a:pt x="2296622" y="3151689"/>
                </a:cubicBezTo>
                <a:cubicBezTo>
                  <a:pt x="2296723" y="3150055"/>
                  <a:pt x="2298653" y="3149218"/>
                  <a:pt x="2301414" y="3149122"/>
                </a:cubicBezTo>
                <a:cubicBezTo>
                  <a:pt x="2309699" y="3148835"/>
                  <a:pt x="2325472" y="3155221"/>
                  <a:pt x="2321858" y="3166798"/>
                </a:cubicBezTo>
                <a:close/>
                <a:moveTo>
                  <a:pt x="2335712" y="808442"/>
                </a:moveTo>
                <a:cubicBezTo>
                  <a:pt x="2334334" y="816343"/>
                  <a:pt x="2329740" y="822918"/>
                  <a:pt x="2321042" y="822101"/>
                </a:cubicBezTo>
                <a:cubicBezTo>
                  <a:pt x="2313528" y="814096"/>
                  <a:pt x="2310587" y="782082"/>
                  <a:pt x="2331087" y="786820"/>
                </a:cubicBezTo>
                <a:cubicBezTo>
                  <a:pt x="2335252" y="791311"/>
                  <a:pt x="2337090" y="800540"/>
                  <a:pt x="2335712" y="808442"/>
                </a:cubicBezTo>
                <a:close/>
                <a:moveTo>
                  <a:pt x="2342030" y="3050825"/>
                </a:moveTo>
                <a:cubicBezTo>
                  <a:pt x="2337049" y="3057604"/>
                  <a:pt x="2328555" y="3060871"/>
                  <a:pt x="2321858" y="3065934"/>
                </a:cubicBezTo>
                <a:cubicBezTo>
                  <a:pt x="2327820" y="3098765"/>
                  <a:pt x="2305033" y="3102931"/>
                  <a:pt x="2301685" y="3126452"/>
                </a:cubicBezTo>
                <a:cubicBezTo>
                  <a:pt x="2286412" y="3115589"/>
                  <a:pt x="2266893" y="3120246"/>
                  <a:pt x="2266403" y="3086108"/>
                </a:cubicBezTo>
                <a:cubicBezTo>
                  <a:pt x="2255867" y="3088229"/>
                  <a:pt x="2253008" y="3082677"/>
                  <a:pt x="2246230" y="3081043"/>
                </a:cubicBezTo>
                <a:cubicBezTo>
                  <a:pt x="2246230" y="3074345"/>
                  <a:pt x="2246230" y="3067567"/>
                  <a:pt x="2246230" y="3060871"/>
                </a:cubicBezTo>
                <a:cubicBezTo>
                  <a:pt x="2250722" y="3058666"/>
                  <a:pt x="2255214" y="3056459"/>
                  <a:pt x="2256275" y="3050825"/>
                </a:cubicBezTo>
                <a:cubicBezTo>
                  <a:pt x="2262973" y="3050825"/>
                  <a:pt x="2269751" y="3050825"/>
                  <a:pt x="2276449" y="3050825"/>
                </a:cubicBezTo>
                <a:cubicBezTo>
                  <a:pt x="2280981" y="3041923"/>
                  <a:pt x="2291680" y="3040004"/>
                  <a:pt x="2304093" y="3041270"/>
                </a:cubicBezTo>
                <a:cubicBezTo>
                  <a:pt x="2316508" y="3042536"/>
                  <a:pt x="2330637" y="3046986"/>
                  <a:pt x="2342030" y="3050825"/>
                </a:cubicBezTo>
                <a:close/>
                <a:moveTo>
                  <a:pt x="2391606" y="1669438"/>
                </a:moveTo>
                <a:cubicBezTo>
                  <a:pt x="2382948" y="1705456"/>
                  <a:pt x="2329291" y="1694185"/>
                  <a:pt x="2305852" y="1679566"/>
                </a:cubicBezTo>
                <a:cubicBezTo>
                  <a:pt x="2307648" y="1662824"/>
                  <a:pt x="2320960" y="1657678"/>
                  <a:pt x="2331087" y="1649266"/>
                </a:cubicBezTo>
                <a:cubicBezTo>
                  <a:pt x="2355017" y="1652207"/>
                  <a:pt x="2370863" y="1663313"/>
                  <a:pt x="2391606" y="1669438"/>
                </a:cubicBezTo>
                <a:close/>
              </a:path>
            </a:pathLst>
          </a:custGeom>
          <a:gradFill>
            <a:gsLst>
              <a:gs pos="0">
                <a:schemeClr val="lt1"/>
              </a:gs>
              <a:gs pos="100000">
                <a:schemeClr val="dk2"/>
              </a:gs>
            </a:gsLst>
            <a:lin ang="13500032" scaled="0"/>
          </a:gra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grpSp>
        <p:nvGrpSpPr>
          <p:cNvPr id="576" name="Google Shape;576;p18"/>
          <p:cNvGrpSpPr/>
          <p:nvPr/>
        </p:nvGrpSpPr>
        <p:grpSpPr>
          <a:xfrm flipH="1" rot="-5400000">
            <a:off x="3139110" y="1214325"/>
            <a:ext cx="557907" cy="546809"/>
            <a:chOff x="2343913" y="3077625"/>
            <a:chExt cx="435831" cy="427161"/>
          </a:xfrm>
        </p:grpSpPr>
        <p:sp>
          <p:nvSpPr>
            <p:cNvPr id="577" name="Google Shape;577;p18"/>
            <p:cNvSpPr/>
            <p:nvPr/>
          </p:nvSpPr>
          <p:spPr>
            <a:xfrm>
              <a:off x="2419324" y="3106304"/>
              <a:ext cx="2615" cy="2615"/>
            </a:xfrm>
            <a:custGeom>
              <a:rect b="b" l="l" r="r" t="t"/>
              <a:pathLst>
                <a:path extrusionOk="0" h="2615" w="2615">
                  <a:moveTo>
                    <a:pt x="893" y="0"/>
                  </a:moveTo>
                  <a:cubicBezTo>
                    <a:pt x="1659" y="64"/>
                    <a:pt x="1850" y="829"/>
                    <a:pt x="2616" y="893"/>
                  </a:cubicBezTo>
                  <a:cubicBezTo>
                    <a:pt x="2488" y="1595"/>
                    <a:pt x="1786" y="1850"/>
                    <a:pt x="1723" y="2616"/>
                  </a:cubicBezTo>
                  <a:cubicBezTo>
                    <a:pt x="1021" y="2488"/>
                    <a:pt x="766" y="1786"/>
                    <a:pt x="0" y="1723"/>
                  </a:cubicBezTo>
                  <a:cubicBezTo>
                    <a:pt x="128" y="957"/>
                    <a:pt x="893" y="766"/>
                    <a:pt x="893"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78" name="Google Shape;578;p18"/>
            <p:cNvSpPr/>
            <p:nvPr/>
          </p:nvSpPr>
          <p:spPr>
            <a:xfrm>
              <a:off x="2403551" y="3110334"/>
              <a:ext cx="4839" cy="6050"/>
            </a:xfrm>
            <a:custGeom>
              <a:rect b="b" l="l" r="r" t="t"/>
              <a:pathLst>
                <a:path extrusionOk="0" h="6050" w="4839">
                  <a:moveTo>
                    <a:pt x="3587" y="117"/>
                  </a:moveTo>
                  <a:cubicBezTo>
                    <a:pt x="5437" y="1648"/>
                    <a:pt x="4863" y="4009"/>
                    <a:pt x="4225" y="6051"/>
                  </a:cubicBezTo>
                  <a:cubicBezTo>
                    <a:pt x="3076" y="5859"/>
                    <a:pt x="2566" y="4902"/>
                    <a:pt x="907" y="5349"/>
                  </a:cubicBezTo>
                  <a:cubicBezTo>
                    <a:pt x="-560" y="3052"/>
                    <a:pt x="-624" y="-712"/>
                    <a:pt x="3587" y="117"/>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79" name="Google Shape;579;p18"/>
            <p:cNvSpPr/>
            <p:nvPr/>
          </p:nvSpPr>
          <p:spPr>
            <a:xfrm>
              <a:off x="2609386" y="3151563"/>
              <a:ext cx="4063" cy="5652"/>
            </a:xfrm>
            <a:custGeom>
              <a:rect b="b" l="l" r="r" t="t"/>
              <a:pathLst>
                <a:path extrusionOk="0" h="5652" w="4063">
                  <a:moveTo>
                    <a:pt x="378" y="38"/>
                  </a:moveTo>
                  <a:cubicBezTo>
                    <a:pt x="3185" y="-408"/>
                    <a:pt x="4844" y="3164"/>
                    <a:pt x="3695" y="5652"/>
                  </a:cubicBezTo>
                  <a:cubicBezTo>
                    <a:pt x="1271" y="5652"/>
                    <a:pt x="-898" y="2718"/>
                    <a:pt x="378" y="3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80" name="Google Shape;580;p18"/>
            <p:cNvSpPr/>
            <p:nvPr/>
          </p:nvSpPr>
          <p:spPr>
            <a:xfrm>
              <a:off x="2639398" y="3155812"/>
              <a:ext cx="1870" cy="2296"/>
            </a:xfrm>
            <a:custGeom>
              <a:rect b="b" l="l" r="r" t="t"/>
              <a:pathLst>
                <a:path extrusionOk="0" h="2296" w="1870">
                  <a:moveTo>
                    <a:pt x="224" y="128"/>
                  </a:moveTo>
                  <a:cubicBezTo>
                    <a:pt x="543" y="64"/>
                    <a:pt x="926" y="0"/>
                    <a:pt x="1309" y="0"/>
                  </a:cubicBezTo>
                  <a:cubicBezTo>
                    <a:pt x="1436" y="1467"/>
                    <a:pt x="2330" y="1021"/>
                    <a:pt x="1564" y="2169"/>
                  </a:cubicBezTo>
                  <a:cubicBezTo>
                    <a:pt x="1181" y="2233"/>
                    <a:pt x="862" y="2233"/>
                    <a:pt x="479" y="2297"/>
                  </a:cubicBezTo>
                  <a:cubicBezTo>
                    <a:pt x="-541" y="1276"/>
                    <a:pt x="416" y="1531"/>
                    <a:pt x="224" y="12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81" name="Google Shape;581;p18"/>
            <p:cNvSpPr/>
            <p:nvPr/>
          </p:nvSpPr>
          <p:spPr>
            <a:xfrm>
              <a:off x="2606000" y="3161618"/>
              <a:ext cx="2296" cy="2233"/>
            </a:xfrm>
            <a:custGeom>
              <a:rect b="b" l="l" r="r" t="t"/>
              <a:pathLst>
                <a:path extrusionOk="0" h="2233" w="2296">
                  <a:moveTo>
                    <a:pt x="510" y="128"/>
                  </a:moveTo>
                  <a:cubicBezTo>
                    <a:pt x="893" y="64"/>
                    <a:pt x="1212" y="64"/>
                    <a:pt x="1595" y="0"/>
                  </a:cubicBezTo>
                  <a:cubicBezTo>
                    <a:pt x="1531" y="447"/>
                    <a:pt x="1850" y="447"/>
                    <a:pt x="2169" y="447"/>
                  </a:cubicBezTo>
                  <a:cubicBezTo>
                    <a:pt x="2233" y="829"/>
                    <a:pt x="2233" y="1148"/>
                    <a:pt x="2297" y="1531"/>
                  </a:cubicBezTo>
                  <a:cubicBezTo>
                    <a:pt x="1850" y="1467"/>
                    <a:pt x="1786" y="1786"/>
                    <a:pt x="1786" y="2105"/>
                  </a:cubicBezTo>
                  <a:cubicBezTo>
                    <a:pt x="1467" y="2169"/>
                    <a:pt x="1085" y="2169"/>
                    <a:pt x="702" y="2233"/>
                  </a:cubicBezTo>
                  <a:cubicBezTo>
                    <a:pt x="766" y="1786"/>
                    <a:pt x="447" y="1723"/>
                    <a:pt x="128" y="1723"/>
                  </a:cubicBezTo>
                  <a:cubicBezTo>
                    <a:pt x="64" y="1404"/>
                    <a:pt x="64" y="1021"/>
                    <a:pt x="0" y="638"/>
                  </a:cubicBezTo>
                  <a:cubicBezTo>
                    <a:pt x="510" y="766"/>
                    <a:pt x="510" y="447"/>
                    <a:pt x="510" y="12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82" name="Google Shape;582;p18"/>
            <p:cNvSpPr/>
            <p:nvPr/>
          </p:nvSpPr>
          <p:spPr>
            <a:xfrm>
              <a:off x="2673350" y="3166506"/>
              <a:ext cx="3019" cy="5255"/>
            </a:xfrm>
            <a:custGeom>
              <a:rect b="b" l="l" r="r" t="t"/>
              <a:pathLst>
                <a:path extrusionOk="0" h="5255" w="3019">
                  <a:moveTo>
                    <a:pt x="1169" y="215"/>
                  </a:moveTo>
                  <a:cubicBezTo>
                    <a:pt x="3211" y="-869"/>
                    <a:pt x="1616" y="2512"/>
                    <a:pt x="3020" y="2193"/>
                  </a:cubicBezTo>
                  <a:cubicBezTo>
                    <a:pt x="2445" y="3533"/>
                    <a:pt x="2382" y="5255"/>
                    <a:pt x="85" y="5255"/>
                  </a:cubicBezTo>
                  <a:cubicBezTo>
                    <a:pt x="-234" y="4362"/>
                    <a:pt x="404" y="4171"/>
                    <a:pt x="1042" y="4043"/>
                  </a:cubicBezTo>
                  <a:cubicBezTo>
                    <a:pt x="914" y="2576"/>
                    <a:pt x="531" y="981"/>
                    <a:pt x="1169" y="215"/>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83" name="Google Shape;583;p18"/>
            <p:cNvSpPr/>
            <p:nvPr/>
          </p:nvSpPr>
          <p:spPr>
            <a:xfrm>
              <a:off x="2679241" y="3169656"/>
              <a:ext cx="2775" cy="1692"/>
            </a:xfrm>
            <a:custGeom>
              <a:rect b="b" l="l" r="r" t="t"/>
              <a:pathLst>
                <a:path extrusionOk="0" h="1692" w="2775">
                  <a:moveTo>
                    <a:pt x="0" y="319"/>
                  </a:moveTo>
                  <a:cubicBezTo>
                    <a:pt x="893" y="191"/>
                    <a:pt x="1786" y="128"/>
                    <a:pt x="2679" y="0"/>
                  </a:cubicBezTo>
                  <a:cubicBezTo>
                    <a:pt x="3381" y="2233"/>
                    <a:pt x="0" y="2169"/>
                    <a:pt x="0" y="319"/>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84" name="Google Shape;584;p18"/>
            <p:cNvSpPr/>
            <p:nvPr/>
          </p:nvSpPr>
          <p:spPr>
            <a:xfrm>
              <a:off x="2424715" y="3202003"/>
              <a:ext cx="3995" cy="5422"/>
            </a:xfrm>
            <a:custGeom>
              <a:rect b="b" l="l" r="r" t="t"/>
              <a:pathLst>
                <a:path extrusionOk="0" h="5422" w="3995">
                  <a:moveTo>
                    <a:pt x="734" y="0"/>
                  </a:moveTo>
                  <a:cubicBezTo>
                    <a:pt x="1435" y="383"/>
                    <a:pt x="2265" y="510"/>
                    <a:pt x="3477" y="255"/>
                  </a:cubicBezTo>
                  <a:cubicBezTo>
                    <a:pt x="4753" y="2871"/>
                    <a:pt x="3605" y="4849"/>
                    <a:pt x="797" y="5423"/>
                  </a:cubicBezTo>
                  <a:cubicBezTo>
                    <a:pt x="-287" y="3764"/>
                    <a:pt x="-223" y="1404"/>
                    <a:pt x="734"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85" name="Google Shape;585;p18"/>
            <p:cNvSpPr/>
            <p:nvPr/>
          </p:nvSpPr>
          <p:spPr>
            <a:xfrm>
              <a:off x="2663558" y="3177440"/>
              <a:ext cx="7798" cy="7112"/>
            </a:xfrm>
            <a:custGeom>
              <a:rect b="b" l="l" r="r" t="t"/>
              <a:pathLst>
                <a:path extrusionOk="0" h="7112" w="7798">
                  <a:moveTo>
                    <a:pt x="2349" y="0"/>
                  </a:moveTo>
                  <a:cubicBezTo>
                    <a:pt x="4327" y="1723"/>
                    <a:pt x="8984" y="2999"/>
                    <a:pt x="7517" y="7082"/>
                  </a:cubicBezTo>
                  <a:cubicBezTo>
                    <a:pt x="3753" y="7464"/>
                    <a:pt x="2987" y="4211"/>
                    <a:pt x="52" y="3573"/>
                  </a:cubicBezTo>
                  <a:cubicBezTo>
                    <a:pt x="-394" y="1404"/>
                    <a:pt x="2158" y="1659"/>
                    <a:pt x="2349"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86" name="Google Shape;586;p18"/>
            <p:cNvSpPr/>
            <p:nvPr/>
          </p:nvSpPr>
          <p:spPr>
            <a:xfrm>
              <a:off x="2529094" y="3194057"/>
              <a:ext cx="3361" cy="1846"/>
            </a:xfrm>
            <a:custGeom>
              <a:rect b="b" l="l" r="r" t="t"/>
              <a:pathLst>
                <a:path extrusionOk="0" h="1846" w="3361">
                  <a:moveTo>
                    <a:pt x="3345" y="1501"/>
                  </a:moveTo>
                  <a:cubicBezTo>
                    <a:pt x="2197" y="1310"/>
                    <a:pt x="-291" y="2777"/>
                    <a:pt x="28" y="799"/>
                  </a:cubicBezTo>
                  <a:cubicBezTo>
                    <a:pt x="730" y="-157"/>
                    <a:pt x="3601" y="-604"/>
                    <a:pt x="3345" y="150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87" name="Google Shape;587;p18"/>
            <p:cNvSpPr/>
            <p:nvPr/>
          </p:nvSpPr>
          <p:spPr>
            <a:xfrm>
              <a:off x="2455355" y="3206596"/>
              <a:ext cx="2702" cy="1594"/>
            </a:xfrm>
            <a:custGeom>
              <a:rect b="b" l="l" r="r" t="t"/>
              <a:pathLst>
                <a:path extrusionOk="0" h="1594" w="2702">
                  <a:moveTo>
                    <a:pt x="15" y="255"/>
                  </a:moveTo>
                  <a:cubicBezTo>
                    <a:pt x="908" y="191"/>
                    <a:pt x="1801" y="64"/>
                    <a:pt x="2694" y="0"/>
                  </a:cubicBezTo>
                  <a:cubicBezTo>
                    <a:pt x="2886" y="1595"/>
                    <a:pt x="-240" y="2488"/>
                    <a:pt x="15" y="255"/>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88" name="Google Shape;588;p18"/>
            <p:cNvSpPr/>
            <p:nvPr/>
          </p:nvSpPr>
          <p:spPr>
            <a:xfrm>
              <a:off x="2561149" y="3198768"/>
              <a:ext cx="1868" cy="3745"/>
            </a:xfrm>
            <a:custGeom>
              <a:rect b="b" l="l" r="r" t="t"/>
              <a:pathLst>
                <a:path extrusionOk="0" h="3745" w="1868">
                  <a:moveTo>
                    <a:pt x="0" y="108"/>
                  </a:moveTo>
                  <a:cubicBezTo>
                    <a:pt x="2105" y="-657"/>
                    <a:pt x="2169" y="2852"/>
                    <a:pt x="1467" y="3745"/>
                  </a:cubicBezTo>
                  <a:cubicBezTo>
                    <a:pt x="-638" y="3235"/>
                    <a:pt x="255" y="2469"/>
                    <a:pt x="0" y="10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89" name="Google Shape;589;p18"/>
            <p:cNvSpPr/>
            <p:nvPr/>
          </p:nvSpPr>
          <p:spPr>
            <a:xfrm>
              <a:off x="2550935" y="3203692"/>
              <a:ext cx="2627" cy="1661"/>
            </a:xfrm>
            <a:custGeom>
              <a:rect b="b" l="l" r="r" t="t"/>
              <a:pathLst>
                <a:path extrusionOk="0" h="1661" w="2627">
                  <a:moveTo>
                    <a:pt x="2622" y="416"/>
                  </a:moveTo>
                  <a:cubicBezTo>
                    <a:pt x="2749" y="1820"/>
                    <a:pt x="771" y="1947"/>
                    <a:pt x="6" y="1246"/>
                  </a:cubicBezTo>
                  <a:cubicBezTo>
                    <a:pt x="-122" y="-158"/>
                    <a:pt x="1856" y="-285"/>
                    <a:pt x="2622" y="416"/>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90" name="Google Shape;590;p18"/>
            <p:cNvSpPr/>
            <p:nvPr/>
          </p:nvSpPr>
          <p:spPr>
            <a:xfrm>
              <a:off x="2458560" y="3216116"/>
              <a:ext cx="3572" cy="3114"/>
            </a:xfrm>
            <a:custGeom>
              <a:rect b="b" l="l" r="r" t="t"/>
              <a:pathLst>
                <a:path extrusionOk="0" h="3114" w="3572">
                  <a:moveTo>
                    <a:pt x="0" y="177"/>
                  </a:moveTo>
                  <a:cubicBezTo>
                    <a:pt x="2552" y="-524"/>
                    <a:pt x="3318" y="943"/>
                    <a:pt x="3573" y="3048"/>
                  </a:cubicBezTo>
                  <a:cubicBezTo>
                    <a:pt x="1276" y="3495"/>
                    <a:pt x="829" y="1581"/>
                    <a:pt x="0" y="177"/>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91" name="Google Shape;591;p18"/>
            <p:cNvSpPr/>
            <p:nvPr/>
          </p:nvSpPr>
          <p:spPr>
            <a:xfrm>
              <a:off x="2655647" y="3195232"/>
              <a:ext cx="3943" cy="7982"/>
            </a:xfrm>
            <a:custGeom>
              <a:rect b="b" l="l" r="r" t="t"/>
              <a:pathLst>
                <a:path extrusionOk="0" h="7982" w="3943">
                  <a:moveTo>
                    <a:pt x="3624" y="391"/>
                  </a:moveTo>
                  <a:cubicBezTo>
                    <a:pt x="3369" y="3708"/>
                    <a:pt x="3880" y="4984"/>
                    <a:pt x="3943" y="7983"/>
                  </a:cubicBezTo>
                  <a:cubicBezTo>
                    <a:pt x="1647" y="6324"/>
                    <a:pt x="4262" y="2049"/>
                    <a:pt x="52" y="2432"/>
                  </a:cubicBezTo>
                  <a:cubicBezTo>
                    <a:pt x="-395" y="454"/>
                    <a:pt x="2157" y="-630"/>
                    <a:pt x="3624" y="39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92" name="Google Shape;592;p18"/>
            <p:cNvSpPr/>
            <p:nvPr/>
          </p:nvSpPr>
          <p:spPr>
            <a:xfrm>
              <a:off x="2593623" y="3207043"/>
              <a:ext cx="3253" cy="1632"/>
            </a:xfrm>
            <a:custGeom>
              <a:rect b="b" l="l" r="r" t="t"/>
              <a:pathLst>
                <a:path extrusionOk="0" h="1632" w="3253">
                  <a:moveTo>
                    <a:pt x="0" y="191"/>
                  </a:moveTo>
                  <a:cubicBezTo>
                    <a:pt x="1340" y="0"/>
                    <a:pt x="2552" y="-191"/>
                    <a:pt x="3254" y="383"/>
                  </a:cubicBezTo>
                  <a:cubicBezTo>
                    <a:pt x="2616" y="1404"/>
                    <a:pt x="0" y="2680"/>
                    <a:pt x="0" y="19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93" name="Google Shape;593;p18"/>
            <p:cNvSpPr/>
            <p:nvPr/>
          </p:nvSpPr>
          <p:spPr>
            <a:xfrm>
              <a:off x="2647657" y="3202744"/>
              <a:ext cx="2769" cy="1951"/>
            </a:xfrm>
            <a:custGeom>
              <a:rect b="b" l="l" r="r" t="t"/>
              <a:pathLst>
                <a:path extrusionOk="0" h="1951" w="2769">
                  <a:moveTo>
                    <a:pt x="2747" y="1491"/>
                  </a:moveTo>
                  <a:cubicBezTo>
                    <a:pt x="1918" y="2576"/>
                    <a:pt x="1152" y="1428"/>
                    <a:pt x="4" y="1236"/>
                  </a:cubicBezTo>
                  <a:cubicBezTo>
                    <a:pt x="-124" y="-359"/>
                    <a:pt x="3066" y="-550"/>
                    <a:pt x="2747" y="149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94" name="Google Shape;594;p18"/>
            <p:cNvSpPr/>
            <p:nvPr/>
          </p:nvSpPr>
          <p:spPr>
            <a:xfrm>
              <a:off x="2373516" y="3234666"/>
              <a:ext cx="9787" cy="8168"/>
            </a:xfrm>
            <a:custGeom>
              <a:rect b="b" l="l" r="r" t="t"/>
              <a:pathLst>
                <a:path extrusionOk="0" h="8168" w="9787">
                  <a:moveTo>
                    <a:pt x="7656" y="2"/>
                  </a:moveTo>
                  <a:cubicBezTo>
                    <a:pt x="9634" y="1086"/>
                    <a:pt x="10527" y="5489"/>
                    <a:pt x="9060" y="7466"/>
                  </a:cubicBezTo>
                  <a:cubicBezTo>
                    <a:pt x="6890" y="7722"/>
                    <a:pt x="4785" y="7977"/>
                    <a:pt x="2616" y="8168"/>
                  </a:cubicBezTo>
                  <a:cubicBezTo>
                    <a:pt x="1595" y="7020"/>
                    <a:pt x="1021" y="5233"/>
                    <a:pt x="0" y="4085"/>
                  </a:cubicBezTo>
                  <a:cubicBezTo>
                    <a:pt x="957" y="1469"/>
                    <a:pt x="2233" y="-62"/>
                    <a:pt x="7656" y="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95" name="Google Shape;595;p18"/>
            <p:cNvSpPr/>
            <p:nvPr/>
          </p:nvSpPr>
          <p:spPr>
            <a:xfrm>
              <a:off x="2444652" y="3231239"/>
              <a:ext cx="3257" cy="2130"/>
            </a:xfrm>
            <a:custGeom>
              <a:rect b="b" l="l" r="r" t="t"/>
              <a:pathLst>
                <a:path extrusionOk="0" h="2130" w="3257">
                  <a:moveTo>
                    <a:pt x="3254" y="1450"/>
                  </a:moveTo>
                  <a:cubicBezTo>
                    <a:pt x="2233" y="2790"/>
                    <a:pt x="893" y="1833"/>
                    <a:pt x="0" y="1259"/>
                  </a:cubicBezTo>
                  <a:cubicBezTo>
                    <a:pt x="255" y="47"/>
                    <a:pt x="3381" y="-910"/>
                    <a:pt x="3254" y="145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96" name="Google Shape;596;p18"/>
            <p:cNvSpPr/>
            <p:nvPr/>
          </p:nvSpPr>
          <p:spPr>
            <a:xfrm>
              <a:off x="2432020" y="3239867"/>
              <a:ext cx="5025" cy="4689"/>
            </a:xfrm>
            <a:custGeom>
              <a:rect b="b" l="l" r="r" t="t"/>
              <a:pathLst>
                <a:path extrusionOk="0" h="4689" w="5025">
                  <a:moveTo>
                    <a:pt x="4785" y="606"/>
                  </a:moveTo>
                  <a:cubicBezTo>
                    <a:pt x="5678" y="3286"/>
                    <a:pt x="3892" y="3796"/>
                    <a:pt x="2552" y="4689"/>
                  </a:cubicBezTo>
                  <a:cubicBezTo>
                    <a:pt x="1148" y="4179"/>
                    <a:pt x="574" y="2711"/>
                    <a:pt x="0" y="1180"/>
                  </a:cubicBezTo>
                  <a:cubicBezTo>
                    <a:pt x="1276" y="-351"/>
                    <a:pt x="2999" y="-223"/>
                    <a:pt x="4785" y="606"/>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97" name="Google Shape;597;p18"/>
            <p:cNvSpPr/>
            <p:nvPr/>
          </p:nvSpPr>
          <p:spPr>
            <a:xfrm>
              <a:off x="2343913" y="3249277"/>
              <a:ext cx="47058" cy="32792"/>
            </a:xfrm>
            <a:custGeom>
              <a:rect b="b" l="l" r="r" t="t"/>
              <a:pathLst>
                <a:path extrusionOk="0" h="32792" w="47058">
                  <a:moveTo>
                    <a:pt x="44341" y="14483"/>
                  </a:moveTo>
                  <a:cubicBezTo>
                    <a:pt x="44277" y="16205"/>
                    <a:pt x="45553" y="16269"/>
                    <a:pt x="45298" y="18183"/>
                  </a:cubicBezTo>
                  <a:cubicBezTo>
                    <a:pt x="45170" y="20097"/>
                    <a:pt x="48041" y="19650"/>
                    <a:pt x="46701" y="21309"/>
                  </a:cubicBezTo>
                  <a:cubicBezTo>
                    <a:pt x="46127" y="22075"/>
                    <a:pt x="44660" y="21756"/>
                    <a:pt x="43958" y="21054"/>
                  </a:cubicBezTo>
                  <a:cubicBezTo>
                    <a:pt x="43065" y="23606"/>
                    <a:pt x="40768" y="25073"/>
                    <a:pt x="38599" y="26540"/>
                  </a:cubicBezTo>
                  <a:cubicBezTo>
                    <a:pt x="35345" y="25775"/>
                    <a:pt x="32410" y="27242"/>
                    <a:pt x="30752" y="29029"/>
                  </a:cubicBezTo>
                  <a:cubicBezTo>
                    <a:pt x="27562" y="29093"/>
                    <a:pt x="25648" y="27625"/>
                    <a:pt x="21947" y="28391"/>
                  </a:cubicBezTo>
                  <a:cubicBezTo>
                    <a:pt x="20608" y="27242"/>
                    <a:pt x="19140" y="26222"/>
                    <a:pt x="17290" y="25647"/>
                  </a:cubicBezTo>
                  <a:cubicBezTo>
                    <a:pt x="15631" y="25966"/>
                    <a:pt x="16205" y="28135"/>
                    <a:pt x="15504" y="29093"/>
                  </a:cubicBezTo>
                  <a:cubicBezTo>
                    <a:pt x="15248" y="29475"/>
                    <a:pt x="14291" y="29411"/>
                    <a:pt x="13972" y="29794"/>
                  </a:cubicBezTo>
                  <a:cubicBezTo>
                    <a:pt x="13526" y="30305"/>
                    <a:pt x="12952" y="31070"/>
                    <a:pt x="11995" y="31644"/>
                  </a:cubicBezTo>
                  <a:cubicBezTo>
                    <a:pt x="8422" y="32027"/>
                    <a:pt x="4785" y="32410"/>
                    <a:pt x="1213" y="32793"/>
                  </a:cubicBezTo>
                  <a:cubicBezTo>
                    <a:pt x="-63" y="30815"/>
                    <a:pt x="1" y="29539"/>
                    <a:pt x="1" y="26923"/>
                  </a:cubicBezTo>
                  <a:cubicBezTo>
                    <a:pt x="1" y="24690"/>
                    <a:pt x="2425" y="24308"/>
                    <a:pt x="1532" y="21309"/>
                  </a:cubicBezTo>
                  <a:cubicBezTo>
                    <a:pt x="3254" y="18948"/>
                    <a:pt x="6253" y="17609"/>
                    <a:pt x="8486" y="15631"/>
                  </a:cubicBezTo>
                  <a:cubicBezTo>
                    <a:pt x="7465" y="13334"/>
                    <a:pt x="7720" y="11739"/>
                    <a:pt x="7784" y="9187"/>
                  </a:cubicBezTo>
                  <a:cubicBezTo>
                    <a:pt x="9762" y="6380"/>
                    <a:pt x="12058" y="3764"/>
                    <a:pt x="14547" y="1340"/>
                  </a:cubicBezTo>
                  <a:cubicBezTo>
                    <a:pt x="18183" y="64"/>
                    <a:pt x="21756" y="957"/>
                    <a:pt x="26349" y="0"/>
                  </a:cubicBezTo>
                  <a:cubicBezTo>
                    <a:pt x="28582" y="1531"/>
                    <a:pt x="30879" y="2871"/>
                    <a:pt x="33367" y="4147"/>
                  </a:cubicBezTo>
                  <a:cubicBezTo>
                    <a:pt x="33623" y="7082"/>
                    <a:pt x="35409" y="8166"/>
                    <a:pt x="35792" y="10973"/>
                  </a:cubicBezTo>
                  <a:cubicBezTo>
                    <a:pt x="37642" y="13462"/>
                    <a:pt x="41534" y="13334"/>
                    <a:pt x="44341" y="14483"/>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98" name="Google Shape;598;p18"/>
            <p:cNvSpPr/>
            <p:nvPr/>
          </p:nvSpPr>
          <p:spPr>
            <a:xfrm>
              <a:off x="2386593" y="3255594"/>
              <a:ext cx="2578" cy="3764"/>
            </a:xfrm>
            <a:custGeom>
              <a:rect b="b" l="l" r="r" t="t"/>
              <a:pathLst>
                <a:path extrusionOk="0" h="3764" w="2578">
                  <a:moveTo>
                    <a:pt x="193" y="191"/>
                  </a:moveTo>
                  <a:cubicBezTo>
                    <a:pt x="767" y="128"/>
                    <a:pt x="1278" y="64"/>
                    <a:pt x="1788" y="0"/>
                  </a:cubicBezTo>
                  <a:cubicBezTo>
                    <a:pt x="2617" y="638"/>
                    <a:pt x="2873" y="2935"/>
                    <a:pt x="2171" y="3764"/>
                  </a:cubicBezTo>
                  <a:cubicBezTo>
                    <a:pt x="831" y="3509"/>
                    <a:pt x="-509" y="1276"/>
                    <a:pt x="193" y="19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599" name="Google Shape;599;p18"/>
            <p:cNvSpPr/>
            <p:nvPr/>
          </p:nvSpPr>
          <p:spPr>
            <a:xfrm>
              <a:off x="2627819" y="3230979"/>
              <a:ext cx="3508" cy="2540"/>
            </a:xfrm>
            <a:custGeom>
              <a:rect b="b" l="l" r="r" t="t"/>
              <a:pathLst>
                <a:path extrusionOk="0" h="2540" w="3508">
                  <a:moveTo>
                    <a:pt x="0" y="244"/>
                  </a:moveTo>
                  <a:cubicBezTo>
                    <a:pt x="2361" y="-458"/>
                    <a:pt x="3509" y="371"/>
                    <a:pt x="3509" y="2540"/>
                  </a:cubicBezTo>
                  <a:cubicBezTo>
                    <a:pt x="2361" y="1775"/>
                    <a:pt x="319" y="2157"/>
                    <a:pt x="0" y="24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00" name="Google Shape;600;p18"/>
            <p:cNvSpPr/>
            <p:nvPr/>
          </p:nvSpPr>
          <p:spPr>
            <a:xfrm>
              <a:off x="2408031" y="3264156"/>
              <a:ext cx="4051" cy="4794"/>
            </a:xfrm>
            <a:custGeom>
              <a:rect b="b" l="l" r="r" t="t"/>
              <a:pathLst>
                <a:path extrusionOk="0" h="4794" w="4051">
                  <a:moveTo>
                    <a:pt x="319" y="4452"/>
                  </a:moveTo>
                  <a:cubicBezTo>
                    <a:pt x="191" y="3368"/>
                    <a:pt x="64" y="2283"/>
                    <a:pt x="0" y="1262"/>
                  </a:cubicBezTo>
                  <a:cubicBezTo>
                    <a:pt x="4402" y="-3459"/>
                    <a:pt x="6189" y="6749"/>
                    <a:pt x="319" y="445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01" name="Google Shape;601;p18"/>
            <p:cNvSpPr/>
            <p:nvPr/>
          </p:nvSpPr>
          <p:spPr>
            <a:xfrm>
              <a:off x="2394164" y="3272309"/>
              <a:ext cx="4807" cy="6060"/>
            </a:xfrm>
            <a:custGeom>
              <a:rect b="b" l="l" r="r" t="t"/>
              <a:pathLst>
                <a:path extrusionOk="0" h="6060" w="4807">
                  <a:moveTo>
                    <a:pt x="980" y="0"/>
                  </a:moveTo>
                  <a:cubicBezTo>
                    <a:pt x="3340" y="319"/>
                    <a:pt x="4042" y="2743"/>
                    <a:pt x="4808" y="4976"/>
                  </a:cubicBezTo>
                  <a:cubicBezTo>
                    <a:pt x="3978" y="5997"/>
                    <a:pt x="1681" y="5742"/>
                    <a:pt x="23" y="6061"/>
                  </a:cubicBezTo>
                  <a:cubicBezTo>
                    <a:pt x="-169" y="3637"/>
                    <a:pt x="916" y="2233"/>
                    <a:pt x="980"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02" name="Google Shape;602;p18"/>
            <p:cNvSpPr/>
            <p:nvPr/>
          </p:nvSpPr>
          <p:spPr>
            <a:xfrm>
              <a:off x="2654934" y="3243325"/>
              <a:ext cx="3746" cy="2142"/>
            </a:xfrm>
            <a:custGeom>
              <a:rect b="b" l="l" r="r" t="t"/>
              <a:pathLst>
                <a:path extrusionOk="0" h="2142" w="3746">
                  <a:moveTo>
                    <a:pt x="3636" y="274"/>
                  </a:moveTo>
                  <a:cubicBezTo>
                    <a:pt x="4402" y="2379"/>
                    <a:pt x="957" y="2443"/>
                    <a:pt x="0" y="1741"/>
                  </a:cubicBezTo>
                  <a:cubicBezTo>
                    <a:pt x="319" y="-45"/>
                    <a:pt x="1978" y="-300"/>
                    <a:pt x="3636" y="27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03" name="Google Shape;603;p18"/>
            <p:cNvSpPr/>
            <p:nvPr/>
          </p:nvSpPr>
          <p:spPr>
            <a:xfrm>
              <a:off x="2399066" y="3289519"/>
              <a:ext cx="7769" cy="5243"/>
            </a:xfrm>
            <a:custGeom>
              <a:rect b="b" l="l" r="r" t="t"/>
              <a:pathLst>
                <a:path extrusionOk="0" h="5243" w="7769">
                  <a:moveTo>
                    <a:pt x="7753" y="4290"/>
                  </a:moveTo>
                  <a:cubicBezTo>
                    <a:pt x="5456" y="5885"/>
                    <a:pt x="1181" y="5375"/>
                    <a:pt x="33" y="3525"/>
                  </a:cubicBezTo>
                  <a:cubicBezTo>
                    <a:pt x="-605" y="-2090"/>
                    <a:pt x="8199" y="-367"/>
                    <a:pt x="7753" y="429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04" name="Google Shape;604;p18"/>
            <p:cNvSpPr/>
            <p:nvPr/>
          </p:nvSpPr>
          <p:spPr>
            <a:xfrm>
              <a:off x="2362175" y="3297278"/>
              <a:ext cx="4031" cy="5238"/>
            </a:xfrm>
            <a:custGeom>
              <a:rect b="b" l="l" r="r" t="t"/>
              <a:pathLst>
                <a:path extrusionOk="0" h="5238" w="4031">
                  <a:moveTo>
                    <a:pt x="3111" y="104"/>
                  </a:moveTo>
                  <a:cubicBezTo>
                    <a:pt x="4004" y="870"/>
                    <a:pt x="4387" y="3996"/>
                    <a:pt x="3621" y="4953"/>
                  </a:cubicBezTo>
                  <a:cubicBezTo>
                    <a:pt x="-334" y="6803"/>
                    <a:pt x="-1802" y="-980"/>
                    <a:pt x="3111" y="10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05" name="Google Shape;605;p18"/>
            <p:cNvSpPr/>
            <p:nvPr/>
          </p:nvSpPr>
          <p:spPr>
            <a:xfrm>
              <a:off x="2660675" y="3290217"/>
              <a:ext cx="7081" cy="6144"/>
            </a:xfrm>
            <a:custGeom>
              <a:rect b="b" l="l" r="r" t="t"/>
              <a:pathLst>
                <a:path extrusionOk="0" h="6144" w="7081">
                  <a:moveTo>
                    <a:pt x="7082" y="1870"/>
                  </a:moveTo>
                  <a:cubicBezTo>
                    <a:pt x="6826" y="4230"/>
                    <a:pt x="5040" y="5442"/>
                    <a:pt x="2679" y="6144"/>
                  </a:cubicBezTo>
                  <a:cubicBezTo>
                    <a:pt x="574" y="5187"/>
                    <a:pt x="2871" y="1933"/>
                    <a:pt x="0" y="1551"/>
                  </a:cubicBezTo>
                  <a:cubicBezTo>
                    <a:pt x="1850" y="-2086"/>
                    <a:pt x="4147" y="1806"/>
                    <a:pt x="7082" y="187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06" name="Google Shape;606;p18"/>
            <p:cNvSpPr/>
            <p:nvPr/>
          </p:nvSpPr>
          <p:spPr>
            <a:xfrm>
              <a:off x="2674456" y="3301177"/>
              <a:ext cx="10471" cy="10598"/>
            </a:xfrm>
            <a:custGeom>
              <a:rect b="b" l="l" r="r" t="t"/>
              <a:pathLst>
                <a:path extrusionOk="0" h="10598" w="10471">
                  <a:moveTo>
                    <a:pt x="9059" y="10369"/>
                  </a:moveTo>
                  <a:cubicBezTo>
                    <a:pt x="7656" y="11262"/>
                    <a:pt x="7911" y="9284"/>
                    <a:pt x="6763" y="8965"/>
                  </a:cubicBezTo>
                  <a:cubicBezTo>
                    <a:pt x="6125" y="8774"/>
                    <a:pt x="5168" y="9412"/>
                    <a:pt x="4594" y="9220"/>
                  </a:cubicBezTo>
                  <a:cubicBezTo>
                    <a:pt x="3190" y="8646"/>
                    <a:pt x="2233" y="6350"/>
                    <a:pt x="0" y="6987"/>
                  </a:cubicBezTo>
                  <a:cubicBezTo>
                    <a:pt x="766" y="3223"/>
                    <a:pt x="3381" y="-668"/>
                    <a:pt x="7975" y="97"/>
                  </a:cubicBezTo>
                  <a:cubicBezTo>
                    <a:pt x="7337" y="1820"/>
                    <a:pt x="10208" y="2075"/>
                    <a:pt x="10463" y="3096"/>
                  </a:cubicBezTo>
                  <a:cubicBezTo>
                    <a:pt x="10590" y="3670"/>
                    <a:pt x="9315" y="4435"/>
                    <a:pt x="9059" y="5456"/>
                  </a:cubicBezTo>
                  <a:cubicBezTo>
                    <a:pt x="8740" y="7179"/>
                    <a:pt x="10208" y="8838"/>
                    <a:pt x="9059" y="10369"/>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07" name="Google Shape;607;p18"/>
            <p:cNvSpPr/>
            <p:nvPr/>
          </p:nvSpPr>
          <p:spPr>
            <a:xfrm>
              <a:off x="2402800" y="3335702"/>
              <a:ext cx="6125" cy="2958"/>
            </a:xfrm>
            <a:custGeom>
              <a:rect b="b" l="l" r="r" t="t"/>
              <a:pathLst>
                <a:path extrusionOk="0" h="2958" w="6125">
                  <a:moveTo>
                    <a:pt x="0" y="470"/>
                  </a:moveTo>
                  <a:cubicBezTo>
                    <a:pt x="1467" y="-934"/>
                    <a:pt x="4275" y="1236"/>
                    <a:pt x="6125" y="1427"/>
                  </a:cubicBezTo>
                  <a:cubicBezTo>
                    <a:pt x="6189" y="3086"/>
                    <a:pt x="3573" y="2639"/>
                    <a:pt x="1914" y="2958"/>
                  </a:cubicBezTo>
                  <a:cubicBezTo>
                    <a:pt x="829" y="2703"/>
                    <a:pt x="1914" y="-232"/>
                    <a:pt x="0" y="47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08" name="Google Shape;608;p18"/>
            <p:cNvSpPr/>
            <p:nvPr/>
          </p:nvSpPr>
          <p:spPr>
            <a:xfrm>
              <a:off x="2416321" y="3339318"/>
              <a:ext cx="3712" cy="1781"/>
            </a:xfrm>
            <a:custGeom>
              <a:rect b="b" l="l" r="r" t="t"/>
              <a:pathLst>
                <a:path extrusionOk="0" h="1781" w="3712">
                  <a:moveTo>
                    <a:pt x="3704" y="426"/>
                  </a:moveTo>
                  <a:cubicBezTo>
                    <a:pt x="3896" y="2021"/>
                    <a:pt x="833" y="2021"/>
                    <a:pt x="4" y="1383"/>
                  </a:cubicBezTo>
                  <a:cubicBezTo>
                    <a:pt x="-124" y="-212"/>
                    <a:pt x="2939" y="-275"/>
                    <a:pt x="3704" y="426"/>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09" name="Google Shape;609;p18"/>
            <p:cNvSpPr/>
            <p:nvPr/>
          </p:nvSpPr>
          <p:spPr>
            <a:xfrm>
              <a:off x="2406688" y="3342044"/>
              <a:ext cx="3590" cy="4973"/>
            </a:xfrm>
            <a:custGeom>
              <a:rect b="b" l="l" r="r" t="t"/>
              <a:pathLst>
                <a:path extrusionOk="0" h="4973" w="3590">
                  <a:moveTo>
                    <a:pt x="578" y="189"/>
                  </a:moveTo>
                  <a:cubicBezTo>
                    <a:pt x="2045" y="-450"/>
                    <a:pt x="2045" y="763"/>
                    <a:pt x="3321" y="444"/>
                  </a:cubicBezTo>
                  <a:cubicBezTo>
                    <a:pt x="4214" y="3123"/>
                    <a:pt x="2683" y="3889"/>
                    <a:pt x="1662" y="4974"/>
                  </a:cubicBezTo>
                  <a:cubicBezTo>
                    <a:pt x="-507" y="4335"/>
                    <a:pt x="-188" y="1911"/>
                    <a:pt x="578" y="189"/>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10" name="Google Shape;610;p18"/>
            <p:cNvSpPr/>
            <p:nvPr/>
          </p:nvSpPr>
          <p:spPr>
            <a:xfrm>
              <a:off x="2672843" y="3313268"/>
              <a:ext cx="4866" cy="5334"/>
            </a:xfrm>
            <a:custGeom>
              <a:rect b="b" l="l" r="r" t="t"/>
              <a:pathLst>
                <a:path extrusionOk="0" h="5334" w="4866">
                  <a:moveTo>
                    <a:pt x="18" y="0"/>
                  </a:moveTo>
                  <a:cubicBezTo>
                    <a:pt x="975" y="702"/>
                    <a:pt x="1358" y="2042"/>
                    <a:pt x="3400" y="1276"/>
                  </a:cubicBezTo>
                  <a:cubicBezTo>
                    <a:pt x="3910" y="2233"/>
                    <a:pt x="4548" y="3126"/>
                    <a:pt x="4867" y="4402"/>
                  </a:cubicBezTo>
                  <a:cubicBezTo>
                    <a:pt x="3655" y="4977"/>
                    <a:pt x="1294" y="5870"/>
                    <a:pt x="18" y="4913"/>
                  </a:cubicBezTo>
                  <a:cubicBezTo>
                    <a:pt x="1230" y="2488"/>
                    <a:pt x="-173" y="1531"/>
                    <a:pt x="18"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11" name="Google Shape;611;p18"/>
            <p:cNvSpPr/>
            <p:nvPr/>
          </p:nvSpPr>
          <p:spPr>
            <a:xfrm>
              <a:off x="2368603" y="3355103"/>
              <a:ext cx="7719" cy="4939"/>
            </a:xfrm>
            <a:custGeom>
              <a:rect b="b" l="l" r="r" t="t"/>
              <a:pathLst>
                <a:path extrusionOk="0" h="4939" w="7719">
                  <a:moveTo>
                    <a:pt x="7720" y="2506"/>
                  </a:moveTo>
                  <a:cubicBezTo>
                    <a:pt x="4019" y="2314"/>
                    <a:pt x="4019" y="5121"/>
                    <a:pt x="383" y="4930"/>
                  </a:cubicBezTo>
                  <a:cubicBezTo>
                    <a:pt x="255" y="3845"/>
                    <a:pt x="128" y="2761"/>
                    <a:pt x="0" y="1740"/>
                  </a:cubicBezTo>
                  <a:cubicBezTo>
                    <a:pt x="3254" y="783"/>
                    <a:pt x="6507" y="-2024"/>
                    <a:pt x="7720" y="2506"/>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12" name="Google Shape;612;p18"/>
            <p:cNvSpPr/>
            <p:nvPr/>
          </p:nvSpPr>
          <p:spPr>
            <a:xfrm>
              <a:off x="2388187" y="3369858"/>
              <a:ext cx="1725" cy="2233"/>
            </a:xfrm>
            <a:custGeom>
              <a:rect b="b" l="l" r="r" t="t"/>
              <a:pathLst>
                <a:path extrusionOk="0" h="2233" w="1725">
                  <a:moveTo>
                    <a:pt x="386" y="0"/>
                  </a:moveTo>
                  <a:cubicBezTo>
                    <a:pt x="1343" y="0"/>
                    <a:pt x="1726" y="766"/>
                    <a:pt x="1726" y="2042"/>
                  </a:cubicBezTo>
                  <a:cubicBezTo>
                    <a:pt x="1215" y="2105"/>
                    <a:pt x="641" y="2169"/>
                    <a:pt x="131" y="2233"/>
                  </a:cubicBezTo>
                  <a:cubicBezTo>
                    <a:pt x="-252" y="1085"/>
                    <a:pt x="322" y="766"/>
                    <a:pt x="386"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13" name="Google Shape;613;p18"/>
            <p:cNvSpPr/>
            <p:nvPr/>
          </p:nvSpPr>
          <p:spPr>
            <a:xfrm>
              <a:off x="2398589" y="3374223"/>
              <a:ext cx="6316" cy="6407"/>
            </a:xfrm>
            <a:custGeom>
              <a:rect b="b" l="l" r="r" t="t"/>
              <a:pathLst>
                <a:path extrusionOk="0" h="6407" w="6316">
                  <a:moveTo>
                    <a:pt x="4658" y="37"/>
                  </a:moveTo>
                  <a:cubicBezTo>
                    <a:pt x="5997" y="802"/>
                    <a:pt x="6189" y="3036"/>
                    <a:pt x="6317" y="5268"/>
                  </a:cubicBezTo>
                  <a:cubicBezTo>
                    <a:pt x="4402" y="6545"/>
                    <a:pt x="2552" y="6736"/>
                    <a:pt x="383" y="5907"/>
                  </a:cubicBezTo>
                  <a:cubicBezTo>
                    <a:pt x="319" y="4184"/>
                    <a:pt x="-446" y="2015"/>
                    <a:pt x="383" y="994"/>
                  </a:cubicBezTo>
                  <a:cubicBezTo>
                    <a:pt x="2106" y="930"/>
                    <a:pt x="2552" y="-218"/>
                    <a:pt x="4658" y="37"/>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14" name="Google Shape;614;p18"/>
            <p:cNvSpPr/>
            <p:nvPr/>
          </p:nvSpPr>
          <p:spPr>
            <a:xfrm>
              <a:off x="2668322" y="3350766"/>
              <a:ext cx="2267" cy="2024"/>
            </a:xfrm>
            <a:custGeom>
              <a:rect b="b" l="l" r="r" t="t"/>
              <a:pathLst>
                <a:path extrusionOk="0" h="2024" w="2267">
                  <a:moveTo>
                    <a:pt x="2178" y="335"/>
                  </a:moveTo>
                  <a:cubicBezTo>
                    <a:pt x="2816" y="2376"/>
                    <a:pt x="-183" y="2695"/>
                    <a:pt x="9" y="590"/>
                  </a:cubicBezTo>
                  <a:cubicBezTo>
                    <a:pt x="1540" y="462"/>
                    <a:pt x="1030" y="-495"/>
                    <a:pt x="2178" y="335"/>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15" name="Google Shape;615;p18"/>
            <p:cNvSpPr/>
            <p:nvPr/>
          </p:nvSpPr>
          <p:spPr>
            <a:xfrm>
              <a:off x="2377854" y="3382990"/>
              <a:ext cx="10399" cy="9789"/>
            </a:xfrm>
            <a:custGeom>
              <a:rect b="b" l="l" r="r" t="t"/>
              <a:pathLst>
                <a:path extrusionOk="0" h="9789" w="10399">
                  <a:moveTo>
                    <a:pt x="10399" y="8112"/>
                  </a:moveTo>
                  <a:cubicBezTo>
                    <a:pt x="8485" y="10154"/>
                    <a:pt x="3126" y="10090"/>
                    <a:pt x="702" y="9197"/>
                  </a:cubicBezTo>
                  <a:cubicBezTo>
                    <a:pt x="447" y="7028"/>
                    <a:pt x="255" y="4922"/>
                    <a:pt x="0" y="2753"/>
                  </a:cubicBezTo>
                  <a:cubicBezTo>
                    <a:pt x="1340" y="2179"/>
                    <a:pt x="1467" y="648"/>
                    <a:pt x="2999" y="265"/>
                  </a:cubicBezTo>
                  <a:cubicBezTo>
                    <a:pt x="4211" y="-500"/>
                    <a:pt x="4275" y="584"/>
                    <a:pt x="5295" y="1095"/>
                  </a:cubicBezTo>
                  <a:cubicBezTo>
                    <a:pt x="7337" y="2115"/>
                    <a:pt x="10399" y="3646"/>
                    <a:pt x="10399" y="811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16" name="Google Shape;616;p18"/>
            <p:cNvSpPr/>
            <p:nvPr/>
          </p:nvSpPr>
          <p:spPr>
            <a:xfrm>
              <a:off x="2392400" y="3383364"/>
              <a:ext cx="3189" cy="3719"/>
            </a:xfrm>
            <a:custGeom>
              <a:rect b="b" l="l" r="r" t="t"/>
              <a:pathLst>
                <a:path extrusionOk="0" h="3719" w="3189">
                  <a:moveTo>
                    <a:pt x="3190" y="401"/>
                  </a:moveTo>
                  <a:cubicBezTo>
                    <a:pt x="3126" y="1677"/>
                    <a:pt x="2807" y="2698"/>
                    <a:pt x="2488" y="3719"/>
                  </a:cubicBezTo>
                  <a:cubicBezTo>
                    <a:pt x="1212" y="3272"/>
                    <a:pt x="383" y="2316"/>
                    <a:pt x="0" y="721"/>
                  </a:cubicBezTo>
                  <a:cubicBezTo>
                    <a:pt x="1212" y="465"/>
                    <a:pt x="2042" y="-555"/>
                    <a:pt x="3190" y="40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17" name="Google Shape;617;p18"/>
            <p:cNvSpPr/>
            <p:nvPr/>
          </p:nvSpPr>
          <p:spPr>
            <a:xfrm>
              <a:off x="2401460" y="3381912"/>
              <a:ext cx="12255" cy="14205"/>
            </a:xfrm>
            <a:custGeom>
              <a:rect b="b" l="l" r="r" t="t"/>
              <a:pathLst>
                <a:path extrusionOk="0" h="14205" w="12255">
                  <a:moveTo>
                    <a:pt x="7975" y="13911"/>
                  </a:moveTo>
                  <a:cubicBezTo>
                    <a:pt x="4594" y="14677"/>
                    <a:pt x="2488" y="13848"/>
                    <a:pt x="766" y="12572"/>
                  </a:cubicBezTo>
                  <a:cubicBezTo>
                    <a:pt x="510" y="10211"/>
                    <a:pt x="255" y="7914"/>
                    <a:pt x="0" y="5554"/>
                  </a:cubicBezTo>
                  <a:cubicBezTo>
                    <a:pt x="1467" y="3512"/>
                    <a:pt x="2679" y="-124"/>
                    <a:pt x="5933" y="3"/>
                  </a:cubicBezTo>
                  <a:cubicBezTo>
                    <a:pt x="7528" y="67"/>
                    <a:pt x="7018" y="1024"/>
                    <a:pt x="8804" y="1343"/>
                  </a:cubicBezTo>
                  <a:cubicBezTo>
                    <a:pt x="9697" y="2683"/>
                    <a:pt x="10910" y="3640"/>
                    <a:pt x="11930" y="4788"/>
                  </a:cubicBezTo>
                  <a:cubicBezTo>
                    <a:pt x="13398" y="10147"/>
                    <a:pt x="9506" y="11040"/>
                    <a:pt x="7975" y="1391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18" name="Google Shape;618;p18"/>
            <p:cNvSpPr/>
            <p:nvPr/>
          </p:nvSpPr>
          <p:spPr>
            <a:xfrm>
              <a:off x="2673337" y="3354140"/>
              <a:ext cx="11554" cy="7378"/>
            </a:xfrm>
            <a:custGeom>
              <a:rect b="b" l="l" r="r" t="t"/>
              <a:pathLst>
                <a:path extrusionOk="0" h="7378" w="11554">
                  <a:moveTo>
                    <a:pt x="11518" y="3532"/>
                  </a:moveTo>
                  <a:cubicBezTo>
                    <a:pt x="11837" y="5382"/>
                    <a:pt x="9923" y="5510"/>
                    <a:pt x="9732" y="6977"/>
                  </a:cubicBezTo>
                  <a:cubicBezTo>
                    <a:pt x="8520" y="6913"/>
                    <a:pt x="7627" y="7487"/>
                    <a:pt x="6478" y="7360"/>
                  </a:cubicBezTo>
                  <a:cubicBezTo>
                    <a:pt x="5521" y="7232"/>
                    <a:pt x="4883" y="6530"/>
                    <a:pt x="3607" y="6020"/>
                  </a:cubicBezTo>
                  <a:cubicBezTo>
                    <a:pt x="1948" y="5318"/>
                    <a:pt x="991" y="5701"/>
                    <a:pt x="162" y="4234"/>
                  </a:cubicBezTo>
                  <a:cubicBezTo>
                    <a:pt x="-348" y="2320"/>
                    <a:pt x="481" y="1554"/>
                    <a:pt x="800" y="342"/>
                  </a:cubicBezTo>
                  <a:cubicBezTo>
                    <a:pt x="2012" y="342"/>
                    <a:pt x="3097" y="-105"/>
                    <a:pt x="3990" y="23"/>
                  </a:cubicBezTo>
                  <a:cubicBezTo>
                    <a:pt x="5266" y="150"/>
                    <a:pt x="5202" y="980"/>
                    <a:pt x="6351" y="1362"/>
                  </a:cubicBezTo>
                  <a:cubicBezTo>
                    <a:pt x="7244" y="1682"/>
                    <a:pt x="8520" y="1044"/>
                    <a:pt x="9604" y="1554"/>
                  </a:cubicBezTo>
                  <a:cubicBezTo>
                    <a:pt x="10625" y="1937"/>
                    <a:pt x="10753" y="2830"/>
                    <a:pt x="11518" y="353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19" name="Google Shape;619;p18"/>
            <p:cNvSpPr/>
            <p:nvPr/>
          </p:nvSpPr>
          <p:spPr>
            <a:xfrm>
              <a:off x="2698444" y="3351356"/>
              <a:ext cx="4532" cy="4159"/>
            </a:xfrm>
            <a:custGeom>
              <a:rect b="b" l="l" r="r" t="t"/>
              <a:pathLst>
                <a:path extrusionOk="0" h="4159" w="4532">
                  <a:moveTo>
                    <a:pt x="3700" y="0"/>
                  </a:moveTo>
                  <a:cubicBezTo>
                    <a:pt x="3445" y="1595"/>
                    <a:pt x="4594" y="1340"/>
                    <a:pt x="4530" y="2616"/>
                  </a:cubicBezTo>
                  <a:cubicBezTo>
                    <a:pt x="3700" y="3445"/>
                    <a:pt x="2871" y="4274"/>
                    <a:pt x="893" y="4147"/>
                  </a:cubicBezTo>
                  <a:cubicBezTo>
                    <a:pt x="191" y="3573"/>
                    <a:pt x="64" y="2297"/>
                    <a:pt x="0" y="957"/>
                  </a:cubicBezTo>
                  <a:cubicBezTo>
                    <a:pt x="574" y="127"/>
                    <a:pt x="2233" y="191"/>
                    <a:pt x="3700"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20" name="Google Shape;620;p18"/>
            <p:cNvSpPr/>
            <p:nvPr/>
          </p:nvSpPr>
          <p:spPr>
            <a:xfrm>
              <a:off x="2689070" y="3354929"/>
              <a:ext cx="4157" cy="4848"/>
            </a:xfrm>
            <a:custGeom>
              <a:rect b="b" l="l" r="r" t="t"/>
              <a:pathLst>
                <a:path extrusionOk="0" h="4848" w="4157">
                  <a:moveTo>
                    <a:pt x="379" y="0"/>
                  </a:moveTo>
                  <a:cubicBezTo>
                    <a:pt x="2612" y="319"/>
                    <a:pt x="4335" y="1148"/>
                    <a:pt x="4143" y="4466"/>
                  </a:cubicBezTo>
                  <a:cubicBezTo>
                    <a:pt x="3059" y="4593"/>
                    <a:pt x="1974" y="4721"/>
                    <a:pt x="953" y="4849"/>
                  </a:cubicBezTo>
                  <a:cubicBezTo>
                    <a:pt x="-4" y="4083"/>
                    <a:pt x="-323" y="957"/>
                    <a:pt x="379"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21" name="Google Shape;621;p18"/>
            <p:cNvSpPr/>
            <p:nvPr/>
          </p:nvSpPr>
          <p:spPr>
            <a:xfrm>
              <a:off x="2718637" y="3357671"/>
              <a:ext cx="4242" cy="5385"/>
            </a:xfrm>
            <a:custGeom>
              <a:rect b="b" l="l" r="r" t="t"/>
              <a:pathLst>
                <a:path extrusionOk="0" h="5385" w="4242">
                  <a:moveTo>
                    <a:pt x="478" y="1"/>
                  </a:moveTo>
                  <a:cubicBezTo>
                    <a:pt x="2966" y="-63"/>
                    <a:pt x="3349" y="2489"/>
                    <a:pt x="4242" y="4467"/>
                  </a:cubicBezTo>
                  <a:cubicBezTo>
                    <a:pt x="2966" y="4595"/>
                    <a:pt x="2775" y="5552"/>
                    <a:pt x="1052" y="5360"/>
                  </a:cubicBezTo>
                  <a:cubicBezTo>
                    <a:pt x="-160" y="3191"/>
                    <a:pt x="-288" y="2298"/>
                    <a:pt x="478" y="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22" name="Google Shape;622;p18"/>
            <p:cNvSpPr/>
            <p:nvPr/>
          </p:nvSpPr>
          <p:spPr>
            <a:xfrm>
              <a:off x="2349884" y="3411494"/>
              <a:ext cx="3982" cy="4568"/>
            </a:xfrm>
            <a:custGeom>
              <a:rect b="b" l="l" r="r" t="t"/>
              <a:pathLst>
                <a:path extrusionOk="0" h="4568" w="3982">
                  <a:moveTo>
                    <a:pt x="346" y="153"/>
                  </a:moveTo>
                  <a:cubicBezTo>
                    <a:pt x="3025" y="-486"/>
                    <a:pt x="3982" y="918"/>
                    <a:pt x="3982" y="3598"/>
                  </a:cubicBezTo>
                  <a:cubicBezTo>
                    <a:pt x="2770" y="3917"/>
                    <a:pt x="2068" y="4682"/>
                    <a:pt x="282" y="4554"/>
                  </a:cubicBezTo>
                  <a:cubicBezTo>
                    <a:pt x="218" y="2959"/>
                    <a:pt x="-356" y="1046"/>
                    <a:pt x="346" y="153"/>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23" name="Google Shape;623;p18"/>
            <p:cNvSpPr/>
            <p:nvPr/>
          </p:nvSpPr>
          <p:spPr>
            <a:xfrm>
              <a:off x="2362128" y="3419557"/>
              <a:ext cx="3296" cy="2617"/>
            </a:xfrm>
            <a:custGeom>
              <a:rect b="b" l="l" r="r" t="t"/>
              <a:pathLst>
                <a:path extrusionOk="0" h="2617" w="3296">
                  <a:moveTo>
                    <a:pt x="415" y="0"/>
                  </a:moveTo>
                  <a:cubicBezTo>
                    <a:pt x="1436" y="383"/>
                    <a:pt x="2137" y="1148"/>
                    <a:pt x="3286" y="1340"/>
                  </a:cubicBezTo>
                  <a:cubicBezTo>
                    <a:pt x="3477" y="2807"/>
                    <a:pt x="925" y="2871"/>
                    <a:pt x="96" y="2233"/>
                  </a:cubicBezTo>
                  <a:cubicBezTo>
                    <a:pt x="-223" y="1084"/>
                    <a:pt x="351" y="766"/>
                    <a:pt x="415"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24" name="Google Shape;624;p18"/>
            <p:cNvSpPr/>
            <p:nvPr/>
          </p:nvSpPr>
          <p:spPr>
            <a:xfrm>
              <a:off x="2354695" y="3421108"/>
              <a:ext cx="5364" cy="2012"/>
            </a:xfrm>
            <a:custGeom>
              <a:rect b="b" l="l" r="r" t="t"/>
              <a:pathLst>
                <a:path extrusionOk="0" h="2012" w="5364">
                  <a:moveTo>
                    <a:pt x="5359" y="363"/>
                  </a:moveTo>
                  <a:cubicBezTo>
                    <a:pt x="5551" y="1830"/>
                    <a:pt x="0" y="2915"/>
                    <a:pt x="0" y="937"/>
                  </a:cubicBezTo>
                  <a:cubicBezTo>
                    <a:pt x="829" y="44"/>
                    <a:pt x="4275" y="-339"/>
                    <a:pt x="5359" y="363"/>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25" name="Google Shape;625;p18"/>
            <p:cNvSpPr/>
            <p:nvPr/>
          </p:nvSpPr>
          <p:spPr>
            <a:xfrm>
              <a:off x="2379641" y="3420706"/>
              <a:ext cx="2163" cy="2296"/>
            </a:xfrm>
            <a:custGeom>
              <a:rect b="b" l="l" r="r" t="t"/>
              <a:pathLst>
                <a:path extrusionOk="0" h="2296" w="2163">
                  <a:moveTo>
                    <a:pt x="2042" y="0"/>
                  </a:moveTo>
                  <a:cubicBezTo>
                    <a:pt x="2361" y="1403"/>
                    <a:pt x="2105" y="2297"/>
                    <a:pt x="638" y="2297"/>
                  </a:cubicBezTo>
                  <a:cubicBezTo>
                    <a:pt x="638" y="1659"/>
                    <a:pt x="447" y="1340"/>
                    <a:pt x="0" y="1276"/>
                  </a:cubicBezTo>
                  <a:cubicBezTo>
                    <a:pt x="64" y="319"/>
                    <a:pt x="829" y="0"/>
                    <a:pt x="2042"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26" name="Google Shape;626;p18"/>
            <p:cNvSpPr/>
            <p:nvPr/>
          </p:nvSpPr>
          <p:spPr>
            <a:xfrm>
              <a:off x="2462447" y="3411516"/>
              <a:ext cx="3194" cy="1446"/>
            </a:xfrm>
            <a:custGeom>
              <a:rect b="b" l="l" r="r" t="t"/>
              <a:pathLst>
                <a:path extrusionOk="0" h="1446" w="3194">
                  <a:moveTo>
                    <a:pt x="3195" y="385"/>
                  </a:moveTo>
                  <a:cubicBezTo>
                    <a:pt x="2939" y="2363"/>
                    <a:pt x="1663" y="895"/>
                    <a:pt x="5" y="1278"/>
                  </a:cubicBezTo>
                  <a:cubicBezTo>
                    <a:pt x="-123" y="-189"/>
                    <a:pt x="2429" y="-253"/>
                    <a:pt x="3195" y="385"/>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27" name="Google Shape;627;p18"/>
            <p:cNvSpPr/>
            <p:nvPr/>
          </p:nvSpPr>
          <p:spPr>
            <a:xfrm>
              <a:off x="2421646" y="3421088"/>
              <a:ext cx="3227" cy="2743"/>
            </a:xfrm>
            <a:custGeom>
              <a:rect b="b" l="l" r="r" t="t"/>
              <a:pathLst>
                <a:path extrusionOk="0" h="2743" w="3227">
                  <a:moveTo>
                    <a:pt x="357" y="0"/>
                  </a:moveTo>
                  <a:cubicBezTo>
                    <a:pt x="1505" y="191"/>
                    <a:pt x="2207" y="957"/>
                    <a:pt x="3228" y="1340"/>
                  </a:cubicBezTo>
                  <a:cubicBezTo>
                    <a:pt x="2845" y="2169"/>
                    <a:pt x="2016" y="2679"/>
                    <a:pt x="676" y="2743"/>
                  </a:cubicBezTo>
                  <a:cubicBezTo>
                    <a:pt x="-90" y="2042"/>
                    <a:pt x="-217" y="766"/>
                    <a:pt x="357"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28" name="Google Shape;628;p18"/>
            <p:cNvSpPr/>
            <p:nvPr/>
          </p:nvSpPr>
          <p:spPr>
            <a:xfrm>
              <a:off x="2368091" y="3428358"/>
              <a:ext cx="12844" cy="18147"/>
            </a:xfrm>
            <a:custGeom>
              <a:rect b="b" l="l" r="r" t="t"/>
              <a:pathLst>
                <a:path extrusionOk="0" h="18147" w="12844">
                  <a:moveTo>
                    <a:pt x="3064" y="4"/>
                  </a:moveTo>
                  <a:cubicBezTo>
                    <a:pt x="5297" y="-60"/>
                    <a:pt x="6828" y="642"/>
                    <a:pt x="8615" y="1025"/>
                  </a:cubicBezTo>
                  <a:cubicBezTo>
                    <a:pt x="8742" y="2301"/>
                    <a:pt x="8870" y="3513"/>
                    <a:pt x="9061" y="4789"/>
                  </a:cubicBezTo>
                  <a:cubicBezTo>
                    <a:pt x="9572" y="6447"/>
                    <a:pt x="10975" y="6894"/>
                    <a:pt x="11613" y="8298"/>
                  </a:cubicBezTo>
                  <a:cubicBezTo>
                    <a:pt x="11805" y="9191"/>
                    <a:pt x="11677" y="10148"/>
                    <a:pt x="11932" y="10977"/>
                  </a:cubicBezTo>
                  <a:cubicBezTo>
                    <a:pt x="12507" y="12955"/>
                    <a:pt x="13400" y="12190"/>
                    <a:pt x="12379" y="14742"/>
                  </a:cubicBezTo>
                  <a:cubicBezTo>
                    <a:pt x="11486" y="15316"/>
                    <a:pt x="11167" y="16400"/>
                    <a:pt x="9253" y="16145"/>
                  </a:cubicBezTo>
                  <a:cubicBezTo>
                    <a:pt x="7977" y="16592"/>
                    <a:pt x="8359" y="18378"/>
                    <a:pt x="6190" y="18123"/>
                  </a:cubicBezTo>
                  <a:cubicBezTo>
                    <a:pt x="3766" y="17868"/>
                    <a:pt x="2618" y="16081"/>
                    <a:pt x="1916" y="13721"/>
                  </a:cubicBezTo>
                  <a:cubicBezTo>
                    <a:pt x="1597" y="12508"/>
                    <a:pt x="-62" y="12955"/>
                    <a:pt x="2" y="11232"/>
                  </a:cubicBezTo>
                  <a:cubicBezTo>
                    <a:pt x="448" y="9127"/>
                    <a:pt x="1661" y="7660"/>
                    <a:pt x="3319" y="6511"/>
                  </a:cubicBezTo>
                  <a:cubicBezTo>
                    <a:pt x="3894" y="3960"/>
                    <a:pt x="2235" y="2492"/>
                    <a:pt x="3064" y="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29" name="Google Shape;629;p18"/>
            <p:cNvSpPr/>
            <p:nvPr/>
          </p:nvSpPr>
          <p:spPr>
            <a:xfrm>
              <a:off x="2392528" y="3423865"/>
              <a:ext cx="32615" cy="24464"/>
            </a:xfrm>
            <a:custGeom>
              <a:rect b="b" l="l" r="r" t="t"/>
              <a:pathLst>
                <a:path extrusionOk="0" h="24464" w="32615">
                  <a:moveTo>
                    <a:pt x="0" y="5964"/>
                  </a:moveTo>
                  <a:cubicBezTo>
                    <a:pt x="2105" y="5070"/>
                    <a:pt x="4466" y="4305"/>
                    <a:pt x="6189" y="3093"/>
                  </a:cubicBezTo>
                  <a:cubicBezTo>
                    <a:pt x="14355" y="3475"/>
                    <a:pt x="20161" y="-2075"/>
                    <a:pt x="26094" y="860"/>
                  </a:cubicBezTo>
                  <a:cubicBezTo>
                    <a:pt x="27242" y="3667"/>
                    <a:pt x="29858" y="4752"/>
                    <a:pt x="31644" y="6793"/>
                  </a:cubicBezTo>
                  <a:cubicBezTo>
                    <a:pt x="33239" y="12152"/>
                    <a:pt x="32729" y="17384"/>
                    <a:pt x="31134" y="21531"/>
                  </a:cubicBezTo>
                  <a:cubicBezTo>
                    <a:pt x="28582" y="22105"/>
                    <a:pt x="27306" y="24082"/>
                    <a:pt x="24945" y="24402"/>
                  </a:cubicBezTo>
                  <a:cubicBezTo>
                    <a:pt x="21947" y="24848"/>
                    <a:pt x="19841" y="22743"/>
                    <a:pt x="16651" y="23190"/>
                  </a:cubicBezTo>
                  <a:cubicBezTo>
                    <a:pt x="16141" y="21276"/>
                    <a:pt x="13908" y="21977"/>
                    <a:pt x="12632" y="21467"/>
                  </a:cubicBezTo>
                  <a:cubicBezTo>
                    <a:pt x="11292" y="20893"/>
                    <a:pt x="10591" y="18851"/>
                    <a:pt x="8613" y="19744"/>
                  </a:cubicBezTo>
                  <a:cubicBezTo>
                    <a:pt x="6954" y="16108"/>
                    <a:pt x="3381" y="14832"/>
                    <a:pt x="766" y="12471"/>
                  </a:cubicBezTo>
                  <a:cubicBezTo>
                    <a:pt x="510" y="10238"/>
                    <a:pt x="255" y="8133"/>
                    <a:pt x="0" y="596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30" name="Google Shape;630;p18"/>
            <p:cNvSpPr/>
            <p:nvPr/>
          </p:nvSpPr>
          <p:spPr>
            <a:xfrm>
              <a:off x="2382902" y="3429848"/>
              <a:ext cx="3822" cy="4256"/>
            </a:xfrm>
            <a:custGeom>
              <a:rect b="b" l="l" r="r" t="t"/>
              <a:pathLst>
                <a:path extrusionOk="0" h="4256" w="3822">
                  <a:moveTo>
                    <a:pt x="3629" y="108"/>
                  </a:moveTo>
                  <a:cubicBezTo>
                    <a:pt x="4203" y="2724"/>
                    <a:pt x="3565" y="4319"/>
                    <a:pt x="822" y="4255"/>
                  </a:cubicBezTo>
                  <a:cubicBezTo>
                    <a:pt x="-965" y="2277"/>
                    <a:pt x="247" y="-594"/>
                    <a:pt x="3629" y="10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31" name="Google Shape;631;p18"/>
            <p:cNvSpPr/>
            <p:nvPr/>
          </p:nvSpPr>
          <p:spPr>
            <a:xfrm>
              <a:off x="2461973" y="3426958"/>
              <a:ext cx="2137" cy="2233"/>
            </a:xfrm>
            <a:custGeom>
              <a:rect b="b" l="l" r="r" t="t"/>
              <a:pathLst>
                <a:path extrusionOk="0" h="2233" w="2137">
                  <a:moveTo>
                    <a:pt x="415" y="0"/>
                  </a:moveTo>
                  <a:cubicBezTo>
                    <a:pt x="1117" y="128"/>
                    <a:pt x="1372" y="829"/>
                    <a:pt x="2137" y="893"/>
                  </a:cubicBezTo>
                  <a:cubicBezTo>
                    <a:pt x="1882" y="1659"/>
                    <a:pt x="1117" y="2042"/>
                    <a:pt x="96" y="2233"/>
                  </a:cubicBezTo>
                  <a:cubicBezTo>
                    <a:pt x="-223" y="1148"/>
                    <a:pt x="351" y="766"/>
                    <a:pt x="415"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32" name="Google Shape;632;p18"/>
            <p:cNvSpPr/>
            <p:nvPr/>
          </p:nvSpPr>
          <p:spPr>
            <a:xfrm>
              <a:off x="2451287" y="3428489"/>
              <a:ext cx="2233" cy="1762"/>
            </a:xfrm>
            <a:custGeom>
              <a:rect b="b" l="l" r="r" t="t"/>
              <a:pathLst>
                <a:path extrusionOk="0" h="1762" w="2233">
                  <a:moveTo>
                    <a:pt x="2042" y="0"/>
                  </a:moveTo>
                  <a:cubicBezTo>
                    <a:pt x="2105" y="574"/>
                    <a:pt x="2169" y="1085"/>
                    <a:pt x="2233" y="1659"/>
                  </a:cubicBezTo>
                  <a:cubicBezTo>
                    <a:pt x="1148" y="1978"/>
                    <a:pt x="766" y="1468"/>
                    <a:pt x="0" y="1340"/>
                  </a:cubicBezTo>
                  <a:cubicBezTo>
                    <a:pt x="0" y="383"/>
                    <a:pt x="766" y="0"/>
                    <a:pt x="2042"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33" name="Google Shape;633;p18"/>
            <p:cNvSpPr/>
            <p:nvPr/>
          </p:nvSpPr>
          <p:spPr>
            <a:xfrm>
              <a:off x="2438974" y="3435067"/>
              <a:ext cx="4848" cy="4651"/>
            </a:xfrm>
            <a:custGeom>
              <a:rect b="b" l="l" r="r" t="t"/>
              <a:pathLst>
                <a:path extrusionOk="0" h="4651" w="4848">
                  <a:moveTo>
                    <a:pt x="4849" y="1014"/>
                  </a:moveTo>
                  <a:cubicBezTo>
                    <a:pt x="4402" y="2800"/>
                    <a:pt x="1659" y="2736"/>
                    <a:pt x="1467" y="4650"/>
                  </a:cubicBezTo>
                  <a:cubicBezTo>
                    <a:pt x="-64" y="4714"/>
                    <a:pt x="255" y="2481"/>
                    <a:pt x="0" y="1014"/>
                  </a:cubicBezTo>
                  <a:cubicBezTo>
                    <a:pt x="2297" y="-71"/>
                    <a:pt x="3126" y="-581"/>
                    <a:pt x="4849" y="101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34" name="Google Shape;634;p18"/>
            <p:cNvSpPr/>
            <p:nvPr/>
          </p:nvSpPr>
          <p:spPr>
            <a:xfrm>
              <a:off x="2460557" y="3437932"/>
              <a:ext cx="2146" cy="3189"/>
            </a:xfrm>
            <a:custGeom>
              <a:rect b="b" l="l" r="r" t="t"/>
              <a:pathLst>
                <a:path extrusionOk="0" h="3189" w="2146">
                  <a:moveTo>
                    <a:pt x="874" y="0"/>
                  </a:moveTo>
                  <a:cubicBezTo>
                    <a:pt x="1959" y="319"/>
                    <a:pt x="2597" y="2169"/>
                    <a:pt x="1768" y="3190"/>
                  </a:cubicBezTo>
                  <a:cubicBezTo>
                    <a:pt x="1321" y="2935"/>
                    <a:pt x="810" y="2743"/>
                    <a:pt x="109" y="2807"/>
                  </a:cubicBezTo>
                  <a:cubicBezTo>
                    <a:pt x="-465" y="1212"/>
                    <a:pt x="1448" y="1595"/>
                    <a:pt x="874"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35" name="Google Shape;635;p18"/>
            <p:cNvSpPr/>
            <p:nvPr/>
          </p:nvSpPr>
          <p:spPr>
            <a:xfrm>
              <a:off x="2421452" y="3453754"/>
              <a:ext cx="1639" cy="3318"/>
            </a:xfrm>
            <a:custGeom>
              <a:rect b="b" l="l" r="r" t="t"/>
              <a:pathLst>
                <a:path extrusionOk="0" h="3318" w="1639">
                  <a:moveTo>
                    <a:pt x="359" y="0"/>
                  </a:moveTo>
                  <a:cubicBezTo>
                    <a:pt x="1635" y="319"/>
                    <a:pt x="2529" y="3381"/>
                    <a:pt x="168" y="3318"/>
                  </a:cubicBezTo>
                  <a:cubicBezTo>
                    <a:pt x="-23" y="1978"/>
                    <a:pt x="-151" y="702"/>
                    <a:pt x="359"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36" name="Google Shape;636;p18"/>
            <p:cNvSpPr/>
            <p:nvPr/>
          </p:nvSpPr>
          <p:spPr>
            <a:xfrm>
              <a:off x="2515619" y="3447245"/>
              <a:ext cx="5783" cy="5102"/>
            </a:xfrm>
            <a:custGeom>
              <a:rect b="b" l="l" r="r" t="t"/>
              <a:pathLst>
                <a:path extrusionOk="0" h="5102" w="5783">
                  <a:moveTo>
                    <a:pt x="5783" y="1469"/>
                  </a:moveTo>
                  <a:cubicBezTo>
                    <a:pt x="5656" y="4021"/>
                    <a:pt x="3040" y="5871"/>
                    <a:pt x="169" y="4786"/>
                  </a:cubicBezTo>
                  <a:cubicBezTo>
                    <a:pt x="-916" y="-63"/>
                    <a:pt x="3487" y="-1338"/>
                    <a:pt x="5783" y="1469"/>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37" name="Google Shape;637;p18"/>
            <p:cNvSpPr/>
            <p:nvPr/>
          </p:nvSpPr>
          <p:spPr>
            <a:xfrm>
              <a:off x="2506346" y="3453628"/>
              <a:ext cx="5486" cy="5804"/>
            </a:xfrm>
            <a:custGeom>
              <a:rect b="b" l="l" r="r" t="t"/>
              <a:pathLst>
                <a:path extrusionOk="0" h="5804" w="5486">
                  <a:moveTo>
                    <a:pt x="5487" y="2104"/>
                  </a:moveTo>
                  <a:cubicBezTo>
                    <a:pt x="5295" y="4273"/>
                    <a:pt x="1914" y="3826"/>
                    <a:pt x="1531" y="5804"/>
                  </a:cubicBezTo>
                  <a:cubicBezTo>
                    <a:pt x="255" y="5357"/>
                    <a:pt x="128" y="3444"/>
                    <a:pt x="0" y="1593"/>
                  </a:cubicBezTo>
                  <a:cubicBezTo>
                    <a:pt x="1467" y="-640"/>
                    <a:pt x="4466" y="-576"/>
                    <a:pt x="5487" y="210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38" name="Google Shape;638;p18"/>
            <p:cNvSpPr/>
            <p:nvPr/>
          </p:nvSpPr>
          <p:spPr>
            <a:xfrm>
              <a:off x="2382377" y="3479528"/>
              <a:ext cx="3868" cy="3572"/>
            </a:xfrm>
            <a:custGeom>
              <a:rect b="b" l="l" r="r" t="t"/>
              <a:pathLst>
                <a:path extrusionOk="0" h="3572" w="3868">
                  <a:moveTo>
                    <a:pt x="3707" y="0"/>
                  </a:moveTo>
                  <a:cubicBezTo>
                    <a:pt x="4281" y="2361"/>
                    <a:pt x="3324" y="3573"/>
                    <a:pt x="836" y="3573"/>
                  </a:cubicBezTo>
                  <a:cubicBezTo>
                    <a:pt x="326" y="2999"/>
                    <a:pt x="-57" y="2169"/>
                    <a:pt x="7" y="957"/>
                  </a:cubicBezTo>
                  <a:cubicBezTo>
                    <a:pt x="581" y="128"/>
                    <a:pt x="2240" y="128"/>
                    <a:pt x="3707"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39" name="Google Shape;639;p18"/>
            <p:cNvSpPr/>
            <p:nvPr/>
          </p:nvSpPr>
          <p:spPr>
            <a:xfrm>
              <a:off x="2381785" y="3487655"/>
              <a:ext cx="9927" cy="9793"/>
            </a:xfrm>
            <a:custGeom>
              <a:rect b="b" l="l" r="r" t="t"/>
              <a:pathLst>
                <a:path extrusionOk="0" h="9793" w="9927">
                  <a:moveTo>
                    <a:pt x="9786" y="2146"/>
                  </a:moveTo>
                  <a:cubicBezTo>
                    <a:pt x="10232" y="5144"/>
                    <a:pt x="9594" y="7186"/>
                    <a:pt x="8319" y="8844"/>
                  </a:cubicBezTo>
                  <a:cubicBezTo>
                    <a:pt x="6022" y="10184"/>
                    <a:pt x="2258" y="9929"/>
                    <a:pt x="216" y="9163"/>
                  </a:cubicBezTo>
                  <a:cubicBezTo>
                    <a:pt x="88" y="8079"/>
                    <a:pt x="-230" y="6420"/>
                    <a:pt x="280" y="4825"/>
                  </a:cubicBezTo>
                  <a:cubicBezTo>
                    <a:pt x="471" y="4378"/>
                    <a:pt x="1492" y="4059"/>
                    <a:pt x="1747" y="3613"/>
                  </a:cubicBezTo>
                  <a:cubicBezTo>
                    <a:pt x="2003" y="3102"/>
                    <a:pt x="1683" y="2337"/>
                    <a:pt x="2130" y="1954"/>
                  </a:cubicBezTo>
                  <a:cubicBezTo>
                    <a:pt x="2513" y="1571"/>
                    <a:pt x="3278" y="1507"/>
                    <a:pt x="3661" y="1252"/>
                  </a:cubicBezTo>
                  <a:cubicBezTo>
                    <a:pt x="5448" y="-151"/>
                    <a:pt x="7936" y="-981"/>
                    <a:pt x="9786" y="2146"/>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40" name="Google Shape;640;p18"/>
            <p:cNvSpPr/>
            <p:nvPr/>
          </p:nvSpPr>
          <p:spPr>
            <a:xfrm>
              <a:off x="2762371" y="3446417"/>
              <a:ext cx="9748" cy="8549"/>
            </a:xfrm>
            <a:custGeom>
              <a:rect b="b" l="l" r="r" t="t"/>
              <a:pathLst>
                <a:path extrusionOk="0" h="8549" w="9748">
                  <a:moveTo>
                    <a:pt x="9634" y="0"/>
                  </a:moveTo>
                  <a:cubicBezTo>
                    <a:pt x="10335" y="4338"/>
                    <a:pt x="7656" y="5933"/>
                    <a:pt x="6252" y="8549"/>
                  </a:cubicBezTo>
                  <a:cubicBezTo>
                    <a:pt x="4466" y="8294"/>
                    <a:pt x="2616" y="8230"/>
                    <a:pt x="1212" y="7465"/>
                  </a:cubicBezTo>
                  <a:cubicBezTo>
                    <a:pt x="766" y="5614"/>
                    <a:pt x="0" y="4083"/>
                    <a:pt x="0" y="1595"/>
                  </a:cubicBezTo>
                  <a:cubicBezTo>
                    <a:pt x="2552" y="-1021"/>
                    <a:pt x="5295" y="511"/>
                    <a:pt x="9634"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41" name="Google Shape;641;p18"/>
            <p:cNvSpPr/>
            <p:nvPr/>
          </p:nvSpPr>
          <p:spPr>
            <a:xfrm>
              <a:off x="2775629" y="3451842"/>
              <a:ext cx="4115" cy="5293"/>
            </a:xfrm>
            <a:custGeom>
              <a:rect b="b" l="l" r="r" t="t"/>
              <a:pathLst>
                <a:path extrusionOk="0" h="5293" w="4115">
                  <a:moveTo>
                    <a:pt x="3011" y="5293"/>
                  </a:moveTo>
                  <a:cubicBezTo>
                    <a:pt x="1735" y="5102"/>
                    <a:pt x="1352" y="3698"/>
                    <a:pt x="76" y="3443"/>
                  </a:cubicBezTo>
                  <a:cubicBezTo>
                    <a:pt x="-434" y="1593"/>
                    <a:pt x="1799" y="1912"/>
                    <a:pt x="1289" y="62"/>
                  </a:cubicBezTo>
                  <a:cubicBezTo>
                    <a:pt x="4989" y="-576"/>
                    <a:pt x="4479" y="3890"/>
                    <a:pt x="3011" y="5293"/>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42" name="Google Shape;642;p18"/>
            <p:cNvSpPr/>
            <p:nvPr/>
          </p:nvSpPr>
          <p:spPr>
            <a:xfrm>
              <a:off x="2475212" y="3492905"/>
              <a:ext cx="3381" cy="1935"/>
            </a:xfrm>
            <a:custGeom>
              <a:rect b="b" l="l" r="r" t="t"/>
              <a:pathLst>
                <a:path extrusionOk="0" h="1935" w="3381">
                  <a:moveTo>
                    <a:pt x="3381" y="1361"/>
                  </a:moveTo>
                  <a:cubicBezTo>
                    <a:pt x="2743" y="2191"/>
                    <a:pt x="191" y="2254"/>
                    <a:pt x="0" y="659"/>
                  </a:cubicBezTo>
                  <a:cubicBezTo>
                    <a:pt x="1723" y="532"/>
                    <a:pt x="3062" y="-1127"/>
                    <a:pt x="3381" y="136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43" name="Google Shape;643;p18"/>
            <p:cNvSpPr/>
            <p:nvPr/>
          </p:nvSpPr>
          <p:spPr>
            <a:xfrm>
              <a:off x="2609495" y="3488269"/>
              <a:ext cx="4060" cy="9084"/>
            </a:xfrm>
            <a:custGeom>
              <a:rect b="b" l="l" r="r" t="t"/>
              <a:pathLst>
                <a:path extrusionOk="0" h="9084" w="4060">
                  <a:moveTo>
                    <a:pt x="1736" y="0"/>
                  </a:moveTo>
                  <a:cubicBezTo>
                    <a:pt x="4543" y="128"/>
                    <a:pt x="4160" y="6890"/>
                    <a:pt x="3841" y="8996"/>
                  </a:cubicBezTo>
                  <a:cubicBezTo>
                    <a:pt x="651" y="9634"/>
                    <a:pt x="-114" y="6699"/>
                    <a:pt x="13" y="3956"/>
                  </a:cubicBezTo>
                  <a:cubicBezTo>
                    <a:pt x="77" y="2042"/>
                    <a:pt x="1800" y="1148"/>
                    <a:pt x="1736"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44" name="Google Shape;644;p18"/>
            <p:cNvSpPr/>
            <p:nvPr/>
          </p:nvSpPr>
          <p:spPr>
            <a:xfrm>
              <a:off x="2594786" y="3496794"/>
              <a:ext cx="9489" cy="7992"/>
            </a:xfrm>
            <a:custGeom>
              <a:rect b="b" l="l" r="r" t="t"/>
              <a:pathLst>
                <a:path extrusionOk="0" h="7992" w="9489">
                  <a:moveTo>
                    <a:pt x="8215" y="534"/>
                  </a:moveTo>
                  <a:cubicBezTo>
                    <a:pt x="10257" y="2703"/>
                    <a:pt x="9619" y="5957"/>
                    <a:pt x="7896" y="7616"/>
                  </a:cubicBezTo>
                  <a:cubicBezTo>
                    <a:pt x="4004" y="8573"/>
                    <a:pt x="1708" y="7616"/>
                    <a:pt x="49" y="5766"/>
                  </a:cubicBezTo>
                  <a:cubicBezTo>
                    <a:pt x="-525" y="981"/>
                    <a:pt x="4068" y="-1060"/>
                    <a:pt x="8215" y="53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45" name="Google Shape;645;p18"/>
            <p:cNvSpPr/>
            <p:nvPr/>
          </p:nvSpPr>
          <p:spPr>
            <a:xfrm>
              <a:off x="2624246" y="3495896"/>
              <a:ext cx="3189" cy="2059"/>
            </a:xfrm>
            <a:custGeom>
              <a:rect b="b" l="l" r="r" t="t"/>
              <a:pathLst>
                <a:path extrusionOk="0" h="2059" w="3189">
                  <a:moveTo>
                    <a:pt x="3190" y="1432"/>
                  </a:moveTo>
                  <a:cubicBezTo>
                    <a:pt x="2297" y="2580"/>
                    <a:pt x="1212" y="1815"/>
                    <a:pt x="0" y="1751"/>
                  </a:cubicBezTo>
                  <a:cubicBezTo>
                    <a:pt x="191" y="411"/>
                    <a:pt x="3126" y="-1248"/>
                    <a:pt x="3190" y="143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46" name="Google Shape;646;p18"/>
            <p:cNvSpPr/>
            <p:nvPr/>
          </p:nvSpPr>
          <p:spPr>
            <a:xfrm>
              <a:off x="2358928" y="3077625"/>
              <a:ext cx="309785" cy="303382"/>
            </a:xfrm>
            <a:custGeom>
              <a:rect b="b" l="l" r="r" t="t"/>
              <a:pathLst>
                <a:path extrusionOk="0" h="303382" w="309785">
                  <a:moveTo>
                    <a:pt x="214725" y="8901"/>
                  </a:moveTo>
                  <a:cubicBezTo>
                    <a:pt x="217787" y="8263"/>
                    <a:pt x="217277" y="4754"/>
                    <a:pt x="221360" y="4882"/>
                  </a:cubicBezTo>
                  <a:cubicBezTo>
                    <a:pt x="220339" y="2075"/>
                    <a:pt x="219191" y="-541"/>
                    <a:pt x="215363" y="97"/>
                  </a:cubicBezTo>
                  <a:cubicBezTo>
                    <a:pt x="216192" y="3861"/>
                    <a:pt x="215299" y="6222"/>
                    <a:pt x="214725" y="8901"/>
                  </a:cubicBezTo>
                  <a:close/>
                  <a:moveTo>
                    <a:pt x="26007" y="43991"/>
                  </a:moveTo>
                  <a:cubicBezTo>
                    <a:pt x="26773" y="44118"/>
                    <a:pt x="27092" y="44629"/>
                    <a:pt x="28240" y="44310"/>
                  </a:cubicBezTo>
                  <a:cubicBezTo>
                    <a:pt x="28177" y="43799"/>
                    <a:pt x="28113" y="43225"/>
                    <a:pt x="28049" y="42715"/>
                  </a:cubicBezTo>
                  <a:cubicBezTo>
                    <a:pt x="26837" y="42651"/>
                    <a:pt x="26071" y="43034"/>
                    <a:pt x="26007" y="43991"/>
                  </a:cubicBezTo>
                  <a:close/>
                  <a:moveTo>
                    <a:pt x="218936" y="26893"/>
                  </a:moveTo>
                  <a:cubicBezTo>
                    <a:pt x="220850" y="26446"/>
                    <a:pt x="221807" y="25298"/>
                    <a:pt x="221807" y="23320"/>
                  </a:cubicBezTo>
                  <a:cubicBezTo>
                    <a:pt x="219319" y="21470"/>
                    <a:pt x="216575" y="24851"/>
                    <a:pt x="218936" y="26893"/>
                  </a:cubicBezTo>
                  <a:close/>
                  <a:moveTo>
                    <a:pt x="96378" y="50307"/>
                  </a:moveTo>
                  <a:cubicBezTo>
                    <a:pt x="96250" y="51838"/>
                    <a:pt x="95293" y="52667"/>
                    <a:pt x="95166" y="54262"/>
                  </a:cubicBezTo>
                  <a:cubicBezTo>
                    <a:pt x="96250" y="55092"/>
                    <a:pt x="99057" y="53943"/>
                    <a:pt x="99631" y="55411"/>
                  </a:cubicBezTo>
                  <a:cubicBezTo>
                    <a:pt x="99695" y="56113"/>
                    <a:pt x="99823" y="56814"/>
                    <a:pt x="99887" y="57580"/>
                  </a:cubicBezTo>
                  <a:cubicBezTo>
                    <a:pt x="101801" y="57006"/>
                    <a:pt x="100844" y="60068"/>
                    <a:pt x="102311" y="60004"/>
                  </a:cubicBezTo>
                  <a:cubicBezTo>
                    <a:pt x="102184" y="57133"/>
                    <a:pt x="102502" y="54199"/>
                    <a:pt x="102311" y="50243"/>
                  </a:cubicBezTo>
                  <a:cubicBezTo>
                    <a:pt x="104927" y="48967"/>
                    <a:pt x="106139" y="50434"/>
                    <a:pt x="107670" y="49669"/>
                  </a:cubicBezTo>
                  <a:cubicBezTo>
                    <a:pt x="108691" y="47436"/>
                    <a:pt x="106458" y="47691"/>
                    <a:pt x="105629" y="46096"/>
                  </a:cubicBezTo>
                  <a:cubicBezTo>
                    <a:pt x="105246" y="43735"/>
                    <a:pt x="104034" y="42396"/>
                    <a:pt x="101928" y="42204"/>
                  </a:cubicBezTo>
                  <a:cubicBezTo>
                    <a:pt x="99440" y="42970"/>
                    <a:pt x="100652" y="46543"/>
                    <a:pt x="100333" y="47819"/>
                  </a:cubicBezTo>
                  <a:cubicBezTo>
                    <a:pt x="96633" y="48967"/>
                    <a:pt x="98802" y="42779"/>
                    <a:pt x="95995" y="42842"/>
                  </a:cubicBezTo>
                  <a:cubicBezTo>
                    <a:pt x="94719" y="45075"/>
                    <a:pt x="96314" y="46798"/>
                    <a:pt x="96378" y="50307"/>
                  </a:cubicBezTo>
                  <a:close/>
                  <a:moveTo>
                    <a:pt x="128788" y="43417"/>
                  </a:moveTo>
                  <a:cubicBezTo>
                    <a:pt x="128979" y="45012"/>
                    <a:pt x="129170" y="46670"/>
                    <a:pt x="129298" y="48265"/>
                  </a:cubicBezTo>
                  <a:cubicBezTo>
                    <a:pt x="127257" y="48903"/>
                    <a:pt x="126619" y="50753"/>
                    <a:pt x="125981" y="52476"/>
                  </a:cubicBezTo>
                  <a:cubicBezTo>
                    <a:pt x="127767" y="53050"/>
                    <a:pt x="130064" y="53050"/>
                    <a:pt x="131085" y="54645"/>
                  </a:cubicBezTo>
                  <a:cubicBezTo>
                    <a:pt x="132360" y="54518"/>
                    <a:pt x="133573" y="54390"/>
                    <a:pt x="134849" y="54199"/>
                  </a:cubicBezTo>
                  <a:cubicBezTo>
                    <a:pt x="136125" y="54645"/>
                    <a:pt x="136954" y="57516"/>
                    <a:pt x="138294" y="55985"/>
                  </a:cubicBezTo>
                  <a:cubicBezTo>
                    <a:pt x="136954" y="50562"/>
                    <a:pt x="131850" y="49733"/>
                    <a:pt x="130957" y="43735"/>
                  </a:cubicBezTo>
                  <a:cubicBezTo>
                    <a:pt x="130893" y="42204"/>
                    <a:pt x="133445" y="42779"/>
                    <a:pt x="132807" y="40801"/>
                  </a:cubicBezTo>
                  <a:cubicBezTo>
                    <a:pt x="130128" y="40609"/>
                    <a:pt x="131340" y="43480"/>
                    <a:pt x="128788" y="43417"/>
                  </a:cubicBezTo>
                  <a:close/>
                  <a:moveTo>
                    <a:pt x="155966" y="43161"/>
                  </a:moveTo>
                  <a:cubicBezTo>
                    <a:pt x="156668" y="43544"/>
                    <a:pt x="157497" y="43735"/>
                    <a:pt x="158709" y="43417"/>
                  </a:cubicBezTo>
                  <a:cubicBezTo>
                    <a:pt x="158709" y="42204"/>
                    <a:pt x="158327" y="41439"/>
                    <a:pt x="157370" y="41375"/>
                  </a:cubicBezTo>
                  <a:cubicBezTo>
                    <a:pt x="157434" y="42396"/>
                    <a:pt x="155647" y="41949"/>
                    <a:pt x="155966" y="43161"/>
                  </a:cubicBezTo>
                  <a:close/>
                  <a:moveTo>
                    <a:pt x="164260" y="44374"/>
                  </a:moveTo>
                  <a:cubicBezTo>
                    <a:pt x="166302" y="44501"/>
                    <a:pt x="166748" y="46607"/>
                    <a:pt x="168853" y="46607"/>
                  </a:cubicBezTo>
                  <a:cubicBezTo>
                    <a:pt x="170385" y="44629"/>
                    <a:pt x="165217" y="41375"/>
                    <a:pt x="164260" y="44374"/>
                  </a:cubicBezTo>
                  <a:close/>
                  <a:moveTo>
                    <a:pt x="171980" y="50052"/>
                  </a:moveTo>
                  <a:cubicBezTo>
                    <a:pt x="173319" y="49988"/>
                    <a:pt x="174595" y="49860"/>
                    <a:pt x="175170" y="49158"/>
                  </a:cubicBezTo>
                  <a:cubicBezTo>
                    <a:pt x="174723" y="47053"/>
                    <a:pt x="173256" y="46224"/>
                    <a:pt x="171533" y="45777"/>
                  </a:cubicBezTo>
                  <a:cubicBezTo>
                    <a:pt x="169747" y="46734"/>
                    <a:pt x="171086" y="49095"/>
                    <a:pt x="171980" y="50052"/>
                  </a:cubicBezTo>
                  <a:close/>
                  <a:moveTo>
                    <a:pt x="139889" y="50371"/>
                  </a:moveTo>
                  <a:cubicBezTo>
                    <a:pt x="139634" y="51902"/>
                    <a:pt x="140782" y="51646"/>
                    <a:pt x="140718" y="52986"/>
                  </a:cubicBezTo>
                  <a:cubicBezTo>
                    <a:pt x="143142" y="53178"/>
                    <a:pt x="144099" y="52093"/>
                    <a:pt x="143653" y="49924"/>
                  </a:cubicBezTo>
                  <a:cubicBezTo>
                    <a:pt x="142887" y="49286"/>
                    <a:pt x="140527" y="49541"/>
                    <a:pt x="139889" y="50371"/>
                  </a:cubicBezTo>
                  <a:close/>
                  <a:moveTo>
                    <a:pt x="32196" y="69957"/>
                  </a:moveTo>
                  <a:cubicBezTo>
                    <a:pt x="33408" y="72955"/>
                    <a:pt x="35258" y="75125"/>
                    <a:pt x="39278" y="74614"/>
                  </a:cubicBezTo>
                  <a:cubicBezTo>
                    <a:pt x="39979" y="75316"/>
                    <a:pt x="40043" y="76975"/>
                    <a:pt x="41702" y="76528"/>
                  </a:cubicBezTo>
                  <a:cubicBezTo>
                    <a:pt x="44063" y="76145"/>
                    <a:pt x="44254" y="74040"/>
                    <a:pt x="46232" y="73274"/>
                  </a:cubicBezTo>
                  <a:cubicBezTo>
                    <a:pt x="48018" y="72955"/>
                    <a:pt x="50634" y="73211"/>
                    <a:pt x="51527" y="72126"/>
                  </a:cubicBezTo>
                  <a:cubicBezTo>
                    <a:pt x="51463" y="71233"/>
                    <a:pt x="51336" y="70340"/>
                    <a:pt x="51208" y="69446"/>
                  </a:cubicBezTo>
                  <a:cubicBezTo>
                    <a:pt x="49103" y="69638"/>
                    <a:pt x="46551" y="70403"/>
                    <a:pt x="45721" y="69000"/>
                  </a:cubicBezTo>
                  <a:cubicBezTo>
                    <a:pt x="46806" y="68745"/>
                    <a:pt x="45977" y="66958"/>
                    <a:pt x="47061" y="66703"/>
                  </a:cubicBezTo>
                  <a:cubicBezTo>
                    <a:pt x="46742" y="65300"/>
                    <a:pt x="49103" y="66065"/>
                    <a:pt x="48465" y="64406"/>
                  </a:cubicBezTo>
                  <a:cubicBezTo>
                    <a:pt x="46934" y="63322"/>
                    <a:pt x="44892" y="64853"/>
                    <a:pt x="43680" y="65491"/>
                  </a:cubicBezTo>
                  <a:cubicBezTo>
                    <a:pt x="42595" y="64598"/>
                    <a:pt x="40809" y="64534"/>
                    <a:pt x="39214" y="64343"/>
                  </a:cubicBezTo>
                  <a:cubicBezTo>
                    <a:pt x="38703" y="67660"/>
                    <a:pt x="34939" y="68362"/>
                    <a:pt x="32196" y="69957"/>
                  </a:cubicBezTo>
                  <a:close/>
                  <a:moveTo>
                    <a:pt x="93315" y="62110"/>
                  </a:moveTo>
                  <a:cubicBezTo>
                    <a:pt x="94464" y="62301"/>
                    <a:pt x="94528" y="63577"/>
                    <a:pt x="95548" y="62365"/>
                  </a:cubicBezTo>
                  <a:cubicBezTo>
                    <a:pt x="95740" y="60515"/>
                    <a:pt x="93252" y="60515"/>
                    <a:pt x="93315" y="62110"/>
                  </a:cubicBezTo>
                  <a:close/>
                  <a:moveTo>
                    <a:pt x="132616" y="68043"/>
                  </a:moveTo>
                  <a:cubicBezTo>
                    <a:pt x="134785" y="68298"/>
                    <a:pt x="137911" y="68553"/>
                    <a:pt x="137783" y="65810"/>
                  </a:cubicBezTo>
                  <a:cubicBezTo>
                    <a:pt x="137592" y="63641"/>
                    <a:pt x="135550" y="63768"/>
                    <a:pt x="133254" y="64151"/>
                  </a:cubicBezTo>
                  <a:cubicBezTo>
                    <a:pt x="132424" y="63385"/>
                    <a:pt x="131276" y="63003"/>
                    <a:pt x="129872" y="62875"/>
                  </a:cubicBezTo>
                  <a:cubicBezTo>
                    <a:pt x="130128" y="65491"/>
                    <a:pt x="132297" y="65619"/>
                    <a:pt x="132616" y="68043"/>
                  </a:cubicBezTo>
                  <a:close/>
                  <a:moveTo>
                    <a:pt x="191757" y="61535"/>
                  </a:moveTo>
                  <a:cubicBezTo>
                    <a:pt x="194118" y="59877"/>
                    <a:pt x="192651" y="55474"/>
                    <a:pt x="189014" y="56368"/>
                  </a:cubicBezTo>
                  <a:cubicBezTo>
                    <a:pt x="189333" y="58792"/>
                    <a:pt x="189397" y="61599"/>
                    <a:pt x="191757" y="61535"/>
                  </a:cubicBezTo>
                  <a:close/>
                  <a:moveTo>
                    <a:pt x="998" y="112575"/>
                  </a:moveTo>
                  <a:cubicBezTo>
                    <a:pt x="2912" y="112511"/>
                    <a:pt x="2210" y="110278"/>
                    <a:pt x="3997" y="110086"/>
                  </a:cubicBezTo>
                  <a:cubicBezTo>
                    <a:pt x="3486" y="108045"/>
                    <a:pt x="1509" y="107917"/>
                    <a:pt x="360" y="106705"/>
                  </a:cubicBezTo>
                  <a:cubicBezTo>
                    <a:pt x="-342" y="107853"/>
                    <a:pt x="41" y="111618"/>
                    <a:pt x="998" y="112575"/>
                  </a:cubicBezTo>
                  <a:close/>
                  <a:moveTo>
                    <a:pt x="238075" y="184731"/>
                  </a:moveTo>
                  <a:cubicBezTo>
                    <a:pt x="236672" y="185944"/>
                    <a:pt x="235842" y="185816"/>
                    <a:pt x="236799" y="188113"/>
                  </a:cubicBezTo>
                  <a:cubicBezTo>
                    <a:pt x="239989" y="188049"/>
                    <a:pt x="239989" y="185497"/>
                    <a:pt x="239415" y="182371"/>
                  </a:cubicBezTo>
                  <a:cubicBezTo>
                    <a:pt x="239479" y="180903"/>
                    <a:pt x="242159" y="180202"/>
                    <a:pt x="240627" y="178926"/>
                  </a:cubicBezTo>
                  <a:cubicBezTo>
                    <a:pt x="237565" y="180138"/>
                    <a:pt x="237629" y="177331"/>
                    <a:pt x="235077" y="177905"/>
                  </a:cubicBezTo>
                  <a:cubicBezTo>
                    <a:pt x="233227" y="181159"/>
                    <a:pt x="236481" y="182690"/>
                    <a:pt x="238075" y="184731"/>
                  </a:cubicBezTo>
                  <a:close/>
                  <a:moveTo>
                    <a:pt x="246752" y="203935"/>
                  </a:moveTo>
                  <a:cubicBezTo>
                    <a:pt x="245987" y="203807"/>
                    <a:pt x="245668" y="203297"/>
                    <a:pt x="244519" y="203616"/>
                  </a:cubicBezTo>
                  <a:cubicBezTo>
                    <a:pt x="244264" y="206678"/>
                    <a:pt x="241393" y="207635"/>
                    <a:pt x="240372" y="210060"/>
                  </a:cubicBezTo>
                  <a:cubicBezTo>
                    <a:pt x="241967" y="211782"/>
                    <a:pt x="245093" y="209422"/>
                    <a:pt x="248475" y="209741"/>
                  </a:cubicBezTo>
                  <a:cubicBezTo>
                    <a:pt x="247901" y="206040"/>
                    <a:pt x="249751" y="204254"/>
                    <a:pt x="251473" y="202340"/>
                  </a:cubicBezTo>
                  <a:cubicBezTo>
                    <a:pt x="249878" y="200043"/>
                    <a:pt x="247518" y="202659"/>
                    <a:pt x="246752" y="203935"/>
                  </a:cubicBezTo>
                  <a:close/>
                  <a:moveTo>
                    <a:pt x="305703" y="215355"/>
                  </a:moveTo>
                  <a:cubicBezTo>
                    <a:pt x="306596" y="214143"/>
                    <a:pt x="305703" y="211782"/>
                    <a:pt x="304682" y="211080"/>
                  </a:cubicBezTo>
                  <a:cubicBezTo>
                    <a:pt x="304937" y="213441"/>
                    <a:pt x="303023" y="214717"/>
                    <a:pt x="305703" y="215355"/>
                  </a:cubicBezTo>
                  <a:close/>
                  <a:moveTo>
                    <a:pt x="292560" y="248913"/>
                  </a:moveTo>
                  <a:cubicBezTo>
                    <a:pt x="293198" y="250508"/>
                    <a:pt x="295559" y="252039"/>
                    <a:pt x="296643" y="251146"/>
                  </a:cubicBezTo>
                  <a:cubicBezTo>
                    <a:pt x="296579" y="249807"/>
                    <a:pt x="296452" y="248531"/>
                    <a:pt x="295750" y="247956"/>
                  </a:cubicBezTo>
                  <a:cubicBezTo>
                    <a:pt x="294410" y="248084"/>
                    <a:pt x="293134" y="248212"/>
                    <a:pt x="292560" y="248913"/>
                  </a:cubicBezTo>
                  <a:close/>
                  <a:moveTo>
                    <a:pt x="254472" y="264034"/>
                  </a:moveTo>
                  <a:cubicBezTo>
                    <a:pt x="253068" y="265820"/>
                    <a:pt x="250516" y="266777"/>
                    <a:pt x="251346" y="270350"/>
                  </a:cubicBezTo>
                  <a:cubicBezTo>
                    <a:pt x="256832" y="271051"/>
                    <a:pt x="260405" y="266203"/>
                    <a:pt x="267806" y="266905"/>
                  </a:cubicBezTo>
                  <a:cubicBezTo>
                    <a:pt x="270039" y="266522"/>
                    <a:pt x="273165" y="266905"/>
                    <a:pt x="272399" y="264225"/>
                  </a:cubicBezTo>
                  <a:cubicBezTo>
                    <a:pt x="272017" y="262056"/>
                    <a:pt x="269337" y="263076"/>
                    <a:pt x="267359" y="263140"/>
                  </a:cubicBezTo>
                  <a:cubicBezTo>
                    <a:pt x="265190" y="263268"/>
                    <a:pt x="262638" y="263779"/>
                    <a:pt x="260916" y="263842"/>
                  </a:cubicBezTo>
                  <a:cubicBezTo>
                    <a:pt x="260788" y="262503"/>
                    <a:pt x="259512" y="262758"/>
                    <a:pt x="259129" y="262439"/>
                  </a:cubicBezTo>
                  <a:cubicBezTo>
                    <a:pt x="257789" y="261163"/>
                    <a:pt x="257917" y="259121"/>
                    <a:pt x="256067" y="259504"/>
                  </a:cubicBezTo>
                  <a:cubicBezTo>
                    <a:pt x="254982" y="260461"/>
                    <a:pt x="254217" y="261864"/>
                    <a:pt x="254472" y="264034"/>
                  </a:cubicBezTo>
                  <a:close/>
                  <a:moveTo>
                    <a:pt x="72772" y="288533"/>
                  </a:moveTo>
                  <a:cubicBezTo>
                    <a:pt x="71432" y="289745"/>
                    <a:pt x="69774" y="290765"/>
                    <a:pt x="68817" y="292233"/>
                  </a:cubicBezTo>
                  <a:cubicBezTo>
                    <a:pt x="69646" y="292424"/>
                    <a:pt x="70284" y="292871"/>
                    <a:pt x="71113" y="293062"/>
                  </a:cubicBezTo>
                  <a:cubicBezTo>
                    <a:pt x="71624" y="292169"/>
                    <a:pt x="71305" y="290574"/>
                    <a:pt x="73027" y="290638"/>
                  </a:cubicBezTo>
                  <a:cubicBezTo>
                    <a:pt x="75579" y="290447"/>
                    <a:pt x="76153" y="292807"/>
                    <a:pt x="79663" y="291531"/>
                  </a:cubicBezTo>
                  <a:cubicBezTo>
                    <a:pt x="79471" y="290255"/>
                    <a:pt x="80428" y="289872"/>
                    <a:pt x="79854" y="288213"/>
                  </a:cubicBezTo>
                  <a:cubicBezTo>
                    <a:pt x="77812" y="288277"/>
                    <a:pt x="76600" y="287384"/>
                    <a:pt x="76728" y="284768"/>
                  </a:cubicBezTo>
                  <a:cubicBezTo>
                    <a:pt x="73793" y="284768"/>
                    <a:pt x="74431" y="287576"/>
                    <a:pt x="72772" y="288533"/>
                  </a:cubicBezTo>
                  <a:close/>
                  <a:moveTo>
                    <a:pt x="229526" y="284194"/>
                  </a:moveTo>
                  <a:cubicBezTo>
                    <a:pt x="226847" y="284194"/>
                    <a:pt x="225826" y="286810"/>
                    <a:pt x="223912" y="287512"/>
                  </a:cubicBezTo>
                  <a:cubicBezTo>
                    <a:pt x="222636" y="287639"/>
                    <a:pt x="221424" y="287831"/>
                    <a:pt x="220148" y="287958"/>
                  </a:cubicBezTo>
                  <a:cubicBezTo>
                    <a:pt x="219063" y="286618"/>
                    <a:pt x="216894" y="284194"/>
                    <a:pt x="215491" y="285215"/>
                  </a:cubicBezTo>
                  <a:cubicBezTo>
                    <a:pt x="214278" y="285598"/>
                    <a:pt x="215810" y="288086"/>
                    <a:pt x="214789" y="288596"/>
                  </a:cubicBezTo>
                  <a:cubicBezTo>
                    <a:pt x="213321" y="289872"/>
                    <a:pt x="210897" y="288852"/>
                    <a:pt x="210004" y="289681"/>
                  </a:cubicBezTo>
                  <a:cubicBezTo>
                    <a:pt x="210642" y="292743"/>
                    <a:pt x="213321" y="289553"/>
                    <a:pt x="215554" y="290702"/>
                  </a:cubicBezTo>
                  <a:cubicBezTo>
                    <a:pt x="216448" y="291850"/>
                    <a:pt x="216511" y="294019"/>
                    <a:pt x="218617" y="293636"/>
                  </a:cubicBezTo>
                  <a:cubicBezTo>
                    <a:pt x="220658" y="294019"/>
                    <a:pt x="220020" y="292105"/>
                    <a:pt x="221743" y="292233"/>
                  </a:cubicBezTo>
                  <a:cubicBezTo>
                    <a:pt x="227102" y="291659"/>
                    <a:pt x="233482" y="291786"/>
                    <a:pt x="233673" y="287129"/>
                  </a:cubicBezTo>
                  <a:cubicBezTo>
                    <a:pt x="232589" y="285087"/>
                    <a:pt x="231568" y="284194"/>
                    <a:pt x="229526" y="284194"/>
                  </a:cubicBezTo>
                  <a:close/>
                  <a:moveTo>
                    <a:pt x="266721" y="285534"/>
                  </a:moveTo>
                  <a:cubicBezTo>
                    <a:pt x="266785" y="286874"/>
                    <a:pt x="267742" y="287129"/>
                    <a:pt x="268571" y="287512"/>
                  </a:cubicBezTo>
                  <a:cubicBezTo>
                    <a:pt x="268763" y="288852"/>
                    <a:pt x="268954" y="290255"/>
                    <a:pt x="270486" y="290000"/>
                  </a:cubicBezTo>
                  <a:cubicBezTo>
                    <a:pt x="271187" y="288915"/>
                    <a:pt x="271251" y="287320"/>
                    <a:pt x="271060" y="285598"/>
                  </a:cubicBezTo>
                  <a:cubicBezTo>
                    <a:pt x="270230" y="284704"/>
                    <a:pt x="267742" y="284258"/>
                    <a:pt x="266721" y="285534"/>
                  </a:cubicBezTo>
                  <a:close/>
                  <a:moveTo>
                    <a:pt x="261235" y="295359"/>
                  </a:moveTo>
                  <a:cubicBezTo>
                    <a:pt x="260852" y="297783"/>
                    <a:pt x="261043" y="300718"/>
                    <a:pt x="260469" y="303015"/>
                  </a:cubicBezTo>
                  <a:cubicBezTo>
                    <a:pt x="263468" y="304100"/>
                    <a:pt x="266849" y="302632"/>
                    <a:pt x="267806" y="300590"/>
                  </a:cubicBezTo>
                  <a:cubicBezTo>
                    <a:pt x="268699" y="301484"/>
                    <a:pt x="269273" y="302824"/>
                    <a:pt x="271251" y="302377"/>
                  </a:cubicBezTo>
                  <a:cubicBezTo>
                    <a:pt x="272655" y="301866"/>
                    <a:pt x="272336" y="300016"/>
                    <a:pt x="274250" y="299889"/>
                  </a:cubicBezTo>
                  <a:cubicBezTo>
                    <a:pt x="273675" y="297656"/>
                    <a:pt x="274250" y="296252"/>
                    <a:pt x="274186" y="294466"/>
                  </a:cubicBezTo>
                  <a:cubicBezTo>
                    <a:pt x="270230" y="293381"/>
                    <a:pt x="265381" y="293445"/>
                    <a:pt x="261235" y="295359"/>
                  </a:cubicBezTo>
                  <a:close/>
                  <a:moveTo>
                    <a:pt x="308892" y="298230"/>
                  </a:moveTo>
                  <a:cubicBezTo>
                    <a:pt x="308956" y="297464"/>
                    <a:pt x="309658" y="297209"/>
                    <a:pt x="309786" y="296508"/>
                  </a:cubicBezTo>
                  <a:cubicBezTo>
                    <a:pt x="308318" y="294913"/>
                    <a:pt x="306596" y="298103"/>
                    <a:pt x="308892" y="29823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47" name="Google Shape;647;p18"/>
            <p:cNvSpPr/>
            <p:nvPr/>
          </p:nvSpPr>
          <p:spPr>
            <a:xfrm>
              <a:off x="2517702" y="3180287"/>
              <a:ext cx="3239" cy="2958"/>
            </a:xfrm>
            <a:custGeom>
              <a:rect b="b" l="l" r="r" t="t"/>
              <a:pathLst>
                <a:path extrusionOk="0" h="2958" w="3239">
                  <a:moveTo>
                    <a:pt x="0" y="24"/>
                  </a:moveTo>
                  <a:cubicBezTo>
                    <a:pt x="1978" y="-231"/>
                    <a:pt x="3828" y="1619"/>
                    <a:pt x="3062" y="2959"/>
                  </a:cubicBezTo>
                  <a:cubicBezTo>
                    <a:pt x="2105" y="2959"/>
                    <a:pt x="1723" y="2193"/>
                    <a:pt x="1723" y="917"/>
                  </a:cubicBezTo>
                  <a:cubicBezTo>
                    <a:pt x="702" y="1236"/>
                    <a:pt x="64" y="1045"/>
                    <a:pt x="0" y="2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grpSp>
      <p:grpSp>
        <p:nvGrpSpPr>
          <p:cNvPr id="648" name="Google Shape;648;p18"/>
          <p:cNvGrpSpPr/>
          <p:nvPr/>
        </p:nvGrpSpPr>
        <p:grpSpPr>
          <a:xfrm flipH="1" rot="-5400000">
            <a:off x="3065015" y="1268332"/>
            <a:ext cx="557784" cy="546809"/>
            <a:chOff x="2386148" y="3019695"/>
            <a:chExt cx="435735" cy="427161"/>
          </a:xfrm>
        </p:grpSpPr>
        <p:sp>
          <p:nvSpPr>
            <p:cNvPr id="649" name="Google Shape;649;p18"/>
            <p:cNvSpPr/>
            <p:nvPr/>
          </p:nvSpPr>
          <p:spPr>
            <a:xfrm>
              <a:off x="2461495" y="3048374"/>
              <a:ext cx="2615" cy="2615"/>
            </a:xfrm>
            <a:custGeom>
              <a:rect b="b" l="l" r="r" t="t"/>
              <a:pathLst>
                <a:path extrusionOk="0" h="2615" w="2615">
                  <a:moveTo>
                    <a:pt x="893" y="0"/>
                  </a:moveTo>
                  <a:cubicBezTo>
                    <a:pt x="1659" y="64"/>
                    <a:pt x="1850" y="829"/>
                    <a:pt x="2616" y="893"/>
                  </a:cubicBezTo>
                  <a:cubicBezTo>
                    <a:pt x="2488" y="1595"/>
                    <a:pt x="1786" y="1850"/>
                    <a:pt x="1723" y="2616"/>
                  </a:cubicBezTo>
                  <a:cubicBezTo>
                    <a:pt x="957" y="2488"/>
                    <a:pt x="766" y="1786"/>
                    <a:pt x="0" y="1723"/>
                  </a:cubicBezTo>
                  <a:cubicBezTo>
                    <a:pt x="128" y="957"/>
                    <a:pt x="829" y="766"/>
                    <a:pt x="893"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50" name="Google Shape;650;p18"/>
            <p:cNvSpPr/>
            <p:nvPr/>
          </p:nvSpPr>
          <p:spPr>
            <a:xfrm>
              <a:off x="2445658" y="3052404"/>
              <a:ext cx="4839" cy="6050"/>
            </a:xfrm>
            <a:custGeom>
              <a:rect b="b" l="l" r="r" t="t"/>
              <a:pathLst>
                <a:path extrusionOk="0" h="6050" w="4839">
                  <a:moveTo>
                    <a:pt x="3587" y="117"/>
                  </a:moveTo>
                  <a:cubicBezTo>
                    <a:pt x="5437" y="1649"/>
                    <a:pt x="4863" y="4009"/>
                    <a:pt x="4225" y="6051"/>
                  </a:cubicBezTo>
                  <a:cubicBezTo>
                    <a:pt x="3077" y="5859"/>
                    <a:pt x="2566" y="4902"/>
                    <a:pt x="907" y="5349"/>
                  </a:cubicBezTo>
                  <a:cubicBezTo>
                    <a:pt x="-560" y="3052"/>
                    <a:pt x="-624" y="-712"/>
                    <a:pt x="3587" y="117"/>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51" name="Google Shape;651;p18"/>
            <p:cNvSpPr/>
            <p:nvPr/>
          </p:nvSpPr>
          <p:spPr>
            <a:xfrm>
              <a:off x="2651493" y="3093623"/>
              <a:ext cx="4063" cy="5662"/>
            </a:xfrm>
            <a:custGeom>
              <a:rect b="b" l="l" r="r" t="t"/>
              <a:pathLst>
                <a:path extrusionOk="0" h="5662" w="4063">
                  <a:moveTo>
                    <a:pt x="378" y="48"/>
                  </a:moveTo>
                  <a:cubicBezTo>
                    <a:pt x="3185" y="-462"/>
                    <a:pt x="4844" y="3175"/>
                    <a:pt x="3695" y="5663"/>
                  </a:cubicBezTo>
                  <a:cubicBezTo>
                    <a:pt x="1271" y="5663"/>
                    <a:pt x="-898" y="2728"/>
                    <a:pt x="378" y="4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52" name="Google Shape;652;p18"/>
            <p:cNvSpPr/>
            <p:nvPr/>
          </p:nvSpPr>
          <p:spPr>
            <a:xfrm>
              <a:off x="2681505" y="3097882"/>
              <a:ext cx="1870" cy="2296"/>
            </a:xfrm>
            <a:custGeom>
              <a:rect b="b" l="l" r="r" t="t"/>
              <a:pathLst>
                <a:path extrusionOk="0" h="2296" w="1870">
                  <a:moveTo>
                    <a:pt x="224" y="128"/>
                  </a:moveTo>
                  <a:cubicBezTo>
                    <a:pt x="543" y="64"/>
                    <a:pt x="926" y="0"/>
                    <a:pt x="1309" y="0"/>
                  </a:cubicBezTo>
                  <a:cubicBezTo>
                    <a:pt x="1436" y="1467"/>
                    <a:pt x="2330" y="1021"/>
                    <a:pt x="1564" y="2169"/>
                  </a:cubicBezTo>
                  <a:cubicBezTo>
                    <a:pt x="1181" y="2169"/>
                    <a:pt x="862" y="2233"/>
                    <a:pt x="479" y="2297"/>
                  </a:cubicBezTo>
                  <a:cubicBezTo>
                    <a:pt x="-541" y="1276"/>
                    <a:pt x="416" y="1531"/>
                    <a:pt x="224" y="12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53" name="Google Shape;653;p18"/>
            <p:cNvSpPr/>
            <p:nvPr/>
          </p:nvSpPr>
          <p:spPr>
            <a:xfrm>
              <a:off x="2648107" y="3103688"/>
              <a:ext cx="2296" cy="2232"/>
            </a:xfrm>
            <a:custGeom>
              <a:rect b="b" l="l" r="r" t="t"/>
              <a:pathLst>
                <a:path extrusionOk="0" h="2232" w="2296">
                  <a:moveTo>
                    <a:pt x="510" y="128"/>
                  </a:moveTo>
                  <a:cubicBezTo>
                    <a:pt x="829" y="64"/>
                    <a:pt x="1212" y="64"/>
                    <a:pt x="1595" y="0"/>
                  </a:cubicBezTo>
                  <a:cubicBezTo>
                    <a:pt x="1531" y="446"/>
                    <a:pt x="1850" y="446"/>
                    <a:pt x="2169" y="446"/>
                  </a:cubicBezTo>
                  <a:cubicBezTo>
                    <a:pt x="2233" y="829"/>
                    <a:pt x="2233" y="1148"/>
                    <a:pt x="2297" y="1531"/>
                  </a:cubicBezTo>
                  <a:cubicBezTo>
                    <a:pt x="1850" y="1467"/>
                    <a:pt x="1786" y="1786"/>
                    <a:pt x="1786" y="2105"/>
                  </a:cubicBezTo>
                  <a:cubicBezTo>
                    <a:pt x="1404" y="2169"/>
                    <a:pt x="1084" y="2169"/>
                    <a:pt x="702" y="2233"/>
                  </a:cubicBezTo>
                  <a:cubicBezTo>
                    <a:pt x="766" y="1786"/>
                    <a:pt x="447" y="1723"/>
                    <a:pt x="128" y="1723"/>
                  </a:cubicBezTo>
                  <a:cubicBezTo>
                    <a:pt x="128" y="1404"/>
                    <a:pt x="64" y="1021"/>
                    <a:pt x="0" y="638"/>
                  </a:cubicBezTo>
                  <a:cubicBezTo>
                    <a:pt x="510" y="766"/>
                    <a:pt x="574" y="446"/>
                    <a:pt x="510" y="12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54" name="Google Shape;654;p18"/>
            <p:cNvSpPr/>
            <p:nvPr/>
          </p:nvSpPr>
          <p:spPr>
            <a:xfrm>
              <a:off x="2715522" y="3108577"/>
              <a:ext cx="3019" cy="5257"/>
            </a:xfrm>
            <a:custGeom>
              <a:rect b="b" l="l" r="r" t="t"/>
              <a:pathLst>
                <a:path extrusionOk="0" h="5257" w="3019">
                  <a:moveTo>
                    <a:pt x="1169" y="215"/>
                  </a:moveTo>
                  <a:cubicBezTo>
                    <a:pt x="3211" y="-869"/>
                    <a:pt x="1616" y="2512"/>
                    <a:pt x="3020" y="2193"/>
                  </a:cubicBezTo>
                  <a:cubicBezTo>
                    <a:pt x="2445" y="3533"/>
                    <a:pt x="2382" y="5319"/>
                    <a:pt x="85" y="5255"/>
                  </a:cubicBezTo>
                  <a:cubicBezTo>
                    <a:pt x="-234" y="4362"/>
                    <a:pt x="404" y="4171"/>
                    <a:pt x="1042" y="4043"/>
                  </a:cubicBezTo>
                  <a:cubicBezTo>
                    <a:pt x="850" y="2576"/>
                    <a:pt x="468" y="981"/>
                    <a:pt x="1169" y="215"/>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55" name="Google Shape;655;p18"/>
            <p:cNvSpPr/>
            <p:nvPr/>
          </p:nvSpPr>
          <p:spPr>
            <a:xfrm>
              <a:off x="2721348" y="3111727"/>
              <a:ext cx="2777" cy="1692"/>
            </a:xfrm>
            <a:custGeom>
              <a:rect b="b" l="l" r="r" t="t"/>
              <a:pathLst>
                <a:path extrusionOk="0" h="1692" w="2777">
                  <a:moveTo>
                    <a:pt x="0" y="319"/>
                  </a:moveTo>
                  <a:cubicBezTo>
                    <a:pt x="893" y="191"/>
                    <a:pt x="1786" y="128"/>
                    <a:pt x="2680" y="0"/>
                  </a:cubicBezTo>
                  <a:cubicBezTo>
                    <a:pt x="3381" y="2233"/>
                    <a:pt x="64" y="2169"/>
                    <a:pt x="0" y="319"/>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56" name="Google Shape;656;p18"/>
            <p:cNvSpPr/>
            <p:nvPr/>
          </p:nvSpPr>
          <p:spPr>
            <a:xfrm>
              <a:off x="2466846" y="3144073"/>
              <a:ext cx="3971" cy="5422"/>
            </a:xfrm>
            <a:custGeom>
              <a:rect b="b" l="l" r="r" t="t"/>
              <a:pathLst>
                <a:path extrusionOk="0" h="5422" w="3971">
                  <a:moveTo>
                    <a:pt x="710" y="0"/>
                  </a:moveTo>
                  <a:cubicBezTo>
                    <a:pt x="1412" y="383"/>
                    <a:pt x="2241" y="511"/>
                    <a:pt x="3453" y="255"/>
                  </a:cubicBezTo>
                  <a:cubicBezTo>
                    <a:pt x="4729" y="2871"/>
                    <a:pt x="3581" y="4849"/>
                    <a:pt x="774" y="5423"/>
                  </a:cubicBezTo>
                  <a:cubicBezTo>
                    <a:pt x="-311" y="3764"/>
                    <a:pt x="-183" y="1404"/>
                    <a:pt x="710"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57" name="Google Shape;657;p18"/>
            <p:cNvSpPr/>
            <p:nvPr/>
          </p:nvSpPr>
          <p:spPr>
            <a:xfrm>
              <a:off x="2705665" y="3119510"/>
              <a:ext cx="7820" cy="7112"/>
            </a:xfrm>
            <a:custGeom>
              <a:rect b="b" l="l" r="r" t="t"/>
              <a:pathLst>
                <a:path extrusionOk="0" h="7112" w="7820">
                  <a:moveTo>
                    <a:pt x="2413" y="0"/>
                  </a:moveTo>
                  <a:cubicBezTo>
                    <a:pt x="4391" y="1723"/>
                    <a:pt x="9048" y="2999"/>
                    <a:pt x="7517" y="7082"/>
                  </a:cubicBezTo>
                  <a:cubicBezTo>
                    <a:pt x="3816" y="7465"/>
                    <a:pt x="2987" y="4211"/>
                    <a:pt x="52" y="3573"/>
                  </a:cubicBezTo>
                  <a:cubicBezTo>
                    <a:pt x="-394" y="1404"/>
                    <a:pt x="2158" y="1659"/>
                    <a:pt x="2413"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58" name="Google Shape;658;p18"/>
            <p:cNvSpPr/>
            <p:nvPr/>
          </p:nvSpPr>
          <p:spPr>
            <a:xfrm>
              <a:off x="2571265" y="3136128"/>
              <a:ext cx="3354" cy="1846"/>
            </a:xfrm>
            <a:custGeom>
              <a:rect b="b" l="l" r="r" t="t"/>
              <a:pathLst>
                <a:path extrusionOk="0" h="1846" w="3354">
                  <a:moveTo>
                    <a:pt x="3345" y="1501"/>
                  </a:moveTo>
                  <a:cubicBezTo>
                    <a:pt x="2197" y="1310"/>
                    <a:pt x="-291" y="2777"/>
                    <a:pt x="28" y="799"/>
                  </a:cubicBezTo>
                  <a:cubicBezTo>
                    <a:pt x="730" y="-157"/>
                    <a:pt x="3537" y="-604"/>
                    <a:pt x="3345" y="150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59" name="Google Shape;659;p18"/>
            <p:cNvSpPr/>
            <p:nvPr/>
          </p:nvSpPr>
          <p:spPr>
            <a:xfrm>
              <a:off x="2497469" y="3148666"/>
              <a:ext cx="2696" cy="1594"/>
            </a:xfrm>
            <a:custGeom>
              <a:rect b="b" l="l" r="r" t="t"/>
              <a:pathLst>
                <a:path extrusionOk="0" h="1594" w="2696">
                  <a:moveTo>
                    <a:pt x="9" y="255"/>
                  </a:moveTo>
                  <a:cubicBezTo>
                    <a:pt x="902" y="191"/>
                    <a:pt x="1795" y="64"/>
                    <a:pt x="2688" y="0"/>
                  </a:cubicBezTo>
                  <a:cubicBezTo>
                    <a:pt x="2880" y="1595"/>
                    <a:pt x="-183" y="2488"/>
                    <a:pt x="9" y="255"/>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60" name="Google Shape;660;p18"/>
            <p:cNvSpPr/>
            <p:nvPr/>
          </p:nvSpPr>
          <p:spPr>
            <a:xfrm>
              <a:off x="2603256" y="3140838"/>
              <a:ext cx="1868" cy="3745"/>
            </a:xfrm>
            <a:custGeom>
              <a:rect b="b" l="l" r="r" t="t"/>
              <a:pathLst>
                <a:path extrusionOk="0" h="3745" w="1868">
                  <a:moveTo>
                    <a:pt x="0" y="108"/>
                  </a:moveTo>
                  <a:cubicBezTo>
                    <a:pt x="2105" y="-657"/>
                    <a:pt x="2169" y="2852"/>
                    <a:pt x="1467" y="3745"/>
                  </a:cubicBezTo>
                  <a:cubicBezTo>
                    <a:pt x="-638" y="3235"/>
                    <a:pt x="255" y="2469"/>
                    <a:pt x="0" y="10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61" name="Google Shape;661;p18"/>
            <p:cNvSpPr/>
            <p:nvPr/>
          </p:nvSpPr>
          <p:spPr>
            <a:xfrm>
              <a:off x="2593043" y="3145762"/>
              <a:ext cx="2627" cy="1661"/>
            </a:xfrm>
            <a:custGeom>
              <a:rect b="b" l="l" r="r" t="t"/>
              <a:pathLst>
                <a:path extrusionOk="0" h="1661" w="2627">
                  <a:moveTo>
                    <a:pt x="2622" y="416"/>
                  </a:moveTo>
                  <a:cubicBezTo>
                    <a:pt x="2749" y="1820"/>
                    <a:pt x="771" y="1947"/>
                    <a:pt x="6" y="1246"/>
                  </a:cubicBezTo>
                  <a:cubicBezTo>
                    <a:pt x="-122" y="-158"/>
                    <a:pt x="1856" y="-286"/>
                    <a:pt x="2622" y="416"/>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62" name="Google Shape;662;p18"/>
            <p:cNvSpPr/>
            <p:nvPr/>
          </p:nvSpPr>
          <p:spPr>
            <a:xfrm>
              <a:off x="2500731" y="3158186"/>
              <a:ext cx="3572" cy="3114"/>
            </a:xfrm>
            <a:custGeom>
              <a:rect b="b" l="l" r="r" t="t"/>
              <a:pathLst>
                <a:path extrusionOk="0" h="3114" w="3572">
                  <a:moveTo>
                    <a:pt x="0" y="177"/>
                  </a:moveTo>
                  <a:cubicBezTo>
                    <a:pt x="2552" y="-524"/>
                    <a:pt x="3317" y="943"/>
                    <a:pt x="3573" y="3048"/>
                  </a:cubicBezTo>
                  <a:cubicBezTo>
                    <a:pt x="1276" y="3495"/>
                    <a:pt x="766" y="1581"/>
                    <a:pt x="0" y="177"/>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63" name="Google Shape;663;p18"/>
            <p:cNvSpPr/>
            <p:nvPr/>
          </p:nvSpPr>
          <p:spPr>
            <a:xfrm>
              <a:off x="2697704" y="3137302"/>
              <a:ext cx="3930" cy="7982"/>
            </a:xfrm>
            <a:custGeom>
              <a:rect b="b" l="l" r="r" t="t"/>
              <a:pathLst>
                <a:path extrusionOk="0" h="7982" w="3930">
                  <a:moveTo>
                    <a:pt x="3675" y="391"/>
                  </a:moveTo>
                  <a:cubicBezTo>
                    <a:pt x="3420" y="3708"/>
                    <a:pt x="3930" y="4984"/>
                    <a:pt x="3930" y="7983"/>
                  </a:cubicBezTo>
                  <a:cubicBezTo>
                    <a:pt x="1697" y="6324"/>
                    <a:pt x="4249" y="2049"/>
                    <a:pt x="39" y="2432"/>
                  </a:cubicBezTo>
                  <a:cubicBezTo>
                    <a:pt x="-344" y="454"/>
                    <a:pt x="2208" y="-630"/>
                    <a:pt x="3675" y="39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64" name="Google Shape;664;p18"/>
            <p:cNvSpPr/>
            <p:nvPr/>
          </p:nvSpPr>
          <p:spPr>
            <a:xfrm>
              <a:off x="2635730" y="3149152"/>
              <a:ext cx="3253" cy="1610"/>
            </a:xfrm>
            <a:custGeom>
              <a:rect b="b" l="l" r="r" t="t"/>
              <a:pathLst>
                <a:path extrusionOk="0" h="1610" w="3253">
                  <a:moveTo>
                    <a:pt x="0" y="216"/>
                  </a:moveTo>
                  <a:cubicBezTo>
                    <a:pt x="1340" y="-39"/>
                    <a:pt x="2552" y="-167"/>
                    <a:pt x="3254" y="407"/>
                  </a:cubicBezTo>
                  <a:cubicBezTo>
                    <a:pt x="2616" y="1364"/>
                    <a:pt x="0" y="2640"/>
                    <a:pt x="0" y="216"/>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65" name="Google Shape;665;p18"/>
            <p:cNvSpPr/>
            <p:nvPr/>
          </p:nvSpPr>
          <p:spPr>
            <a:xfrm>
              <a:off x="2689764" y="3144814"/>
              <a:ext cx="2769" cy="1951"/>
            </a:xfrm>
            <a:custGeom>
              <a:rect b="b" l="l" r="r" t="t"/>
              <a:pathLst>
                <a:path extrusionOk="0" h="1951" w="2769">
                  <a:moveTo>
                    <a:pt x="2747" y="1491"/>
                  </a:moveTo>
                  <a:cubicBezTo>
                    <a:pt x="1918" y="2576"/>
                    <a:pt x="1152" y="1428"/>
                    <a:pt x="4" y="1236"/>
                  </a:cubicBezTo>
                  <a:cubicBezTo>
                    <a:pt x="-124" y="-359"/>
                    <a:pt x="3066" y="-550"/>
                    <a:pt x="2747" y="149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66" name="Google Shape;666;p18"/>
            <p:cNvSpPr/>
            <p:nvPr/>
          </p:nvSpPr>
          <p:spPr>
            <a:xfrm>
              <a:off x="2415687" y="3176736"/>
              <a:ext cx="9787" cy="8168"/>
            </a:xfrm>
            <a:custGeom>
              <a:rect b="b" l="l" r="r" t="t"/>
              <a:pathLst>
                <a:path extrusionOk="0" h="8168" w="9787">
                  <a:moveTo>
                    <a:pt x="7656" y="2"/>
                  </a:moveTo>
                  <a:cubicBezTo>
                    <a:pt x="9634" y="1087"/>
                    <a:pt x="10527" y="5489"/>
                    <a:pt x="9059" y="7466"/>
                  </a:cubicBezTo>
                  <a:cubicBezTo>
                    <a:pt x="6890" y="7658"/>
                    <a:pt x="4721" y="7977"/>
                    <a:pt x="2616" y="8168"/>
                  </a:cubicBezTo>
                  <a:cubicBezTo>
                    <a:pt x="1595" y="7020"/>
                    <a:pt x="1084" y="5233"/>
                    <a:pt x="0" y="4149"/>
                  </a:cubicBezTo>
                  <a:cubicBezTo>
                    <a:pt x="893" y="1469"/>
                    <a:pt x="2233" y="-62"/>
                    <a:pt x="7656" y="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67" name="Google Shape;667;p18"/>
            <p:cNvSpPr/>
            <p:nvPr/>
          </p:nvSpPr>
          <p:spPr>
            <a:xfrm>
              <a:off x="2486695" y="3173310"/>
              <a:ext cx="3321" cy="2130"/>
            </a:xfrm>
            <a:custGeom>
              <a:rect b="b" l="l" r="r" t="t"/>
              <a:pathLst>
                <a:path extrusionOk="0" h="2130" w="3321">
                  <a:moveTo>
                    <a:pt x="3318" y="1450"/>
                  </a:moveTo>
                  <a:cubicBezTo>
                    <a:pt x="2361" y="2790"/>
                    <a:pt x="957" y="1833"/>
                    <a:pt x="0" y="1259"/>
                  </a:cubicBezTo>
                  <a:cubicBezTo>
                    <a:pt x="319" y="47"/>
                    <a:pt x="3445" y="-910"/>
                    <a:pt x="3318" y="145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68" name="Google Shape;668;p18"/>
            <p:cNvSpPr/>
            <p:nvPr/>
          </p:nvSpPr>
          <p:spPr>
            <a:xfrm>
              <a:off x="2474127" y="3181932"/>
              <a:ext cx="5025" cy="4631"/>
            </a:xfrm>
            <a:custGeom>
              <a:rect b="b" l="l" r="r" t="t"/>
              <a:pathLst>
                <a:path extrusionOk="0" h="4631" w="5025">
                  <a:moveTo>
                    <a:pt x="4785" y="612"/>
                  </a:moveTo>
                  <a:cubicBezTo>
                    <a:pt x="5678" y="3292"/>
                    <a:pt x="3892" y="3802"/>
                    <a:pt x="2552" y="4631"/>
                  </a:cubicBezTo>
                  <a:cubicBezTo>
                    <a:pt x="1149" y="4121"/>
                    <a:pt x="574" y="2654"/>
                    <a:pt x="0" y="1123"/>
                  </a:cubicBezTo>
                  <a:cubicBezTo>
                    <a:pt x="1276" y="-345"/>
                    <a:pt x="2999" y="-217"/>
                    <a:pt x="4785" y="61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69" name="Google Shape;669;p18"/>
            <p:cNvSpPr/>
            <p:nvPr/>
          </p:nvSpPr>
          <p:spPr>
            <a:xfrm>
              <a:off x="2386148" y="3191476"/>
              <a:ext cx="46970" cy="32792"/>
            </a:xfrm>
            <a:custGeom>
              <a:rect b="b" l="l" r="r" t="t"/>
              <a:pathLst>
                <a:path extrusionOk="0" h="32792" w="46970">
                  <a:moveTo>
                    <a:pt x="44213" y="14419"/>
                  </a:moveTo>
                  <a:cubicBezTo>
                    <a:pt x="44149" y="16141"/>
                    <a:pt x="45362" y="16205"/>
                    <a:pt x="45170" y="18119"/>
                  </a:cubicBezTo>
                  <a:cubicBezTo>
                    <a:pt x="45106" y="20033"/>
                    <a:pt x="47913" y="19586"/>
                    <a:pt x="46638" y="21245"/>
                  </a:cubicBezTo>
                  <a:cubicBezTo>
                    <a:pt x="46063" y="22011"/>
                    <a:pt x="44660" y="21692"/>
                    <a:pt x="43894" y="20990"/>
                  </a:cubicBezTo>
                  <a:cubicBezTo>
                    <a:pt x="43001" y="23542"/>
                    <a:pt x="40704" y="25009"/>
                    <a:pt x="38535" y="26477"/>
                  </a:cubicBezTo>
                  <a:cubicBezTo>
                    <a:pt x="35281" y="25711"/>
                    <a:pt x="32347" y="27178"/>
                    <a:pt x="30688" y="29029"/>
                  </a:cubicBezTo>
                  <a:cubicBezTo>
                    <a:pt x="27498" y="29092"/>
                    <a:pt x="25648" y="27625"/>
                    <a:pt x="21884" y="28327"/>
                  </a:cubicBezTo>
                  <a:cubicBezTo>
                    <a:pt x="20480" y="27178"/>
                    <a:pt x="19076" y="26158"/>
                    <a:pt x="17226" y="25583"/>
                  </a:cubicBezTo>
                  <a:cubicBezTo>
                    <a:pt x="15568" y="25902"/>
                    <a:pt x="16142" y="28072"/>
                    <a:pt x="15440" y="29029"/>
                  </a:cubicBezTo>
                  <a:cubicBezTo>
                    <a:pt x="15185" y="29411"/>
                    <a:pt x="14228" y="29348"/>
                    <a:pt x="13909" y="29730"/>
                  </a:cubicBezTo>
                  <a:cubicBezTo>
                    <a:pt x="13526" y="30177"/>
                    <a:pt x="12888" y="31006"/>
                    <a:pt x="11931" y="31581"/>
                  </a:cubicBezTo>
                  <a:cubicBezTo>
                    <a:pt x="8358" y="31963"/>
                    <a:pt x="4785" y="32346"/>
                    <a:pt x="1213" y="32793"/>
                  </a:cubicBezTo>
                  <a:cubicBezTo>
                    <a:pt x="-63" y="30815"/>
                    <a:pt x="1" y="29539"/>
                    <a:pt x="1" y="26923"/>
                  </a:cubicBezTo>
                  <a:cubicBezTo>
                    <a:pt x="1" y="24690"/>
                    <a:pt x="2489" y="24307"/>
                    <a:pt x="1532" y="21309"/>
                  </a:cubicBezTo>
                  <a:cubicBezTo>
                    <a:pt x="3254" y="18948"/>
                    <a:pt x="6253" y="17545"/>
                    <a:pt x="8550" y="15631"/>
                  </a:cubicBezTo>
                  <a:cubicBezTo>
                    <a:pt x="7529" y="13334"/>
                    <a:pt x="7784" y="11739"/>
                    <a:pt x="7848" y="9187"/>
                  </a:cubicBezTo>
                  <a:cubicBezTo>
                    <a:pt x="9825" y="6380"/>
                    <a:pt x="12122" y="3764"/>
                    <a:pt x="14610" y="1340"/>
                  </a:cubicBezTo>
                  <a:cubicBezTo>
                    <a:pt x="18183" y="64"/>
                    <a:pt x="21756" y="957"/>
                    <a:pt x="26413" y="0"/>
                  </a:cubicBezTo>
                  <a:cubicBezTo>
                    <a:pt x="28646" y="1531"/>
                    <a:pt x="30943" y="2871"/>
                    <a:pt x="33431" y="4147"/>
                  </a:cubicBezTo>
                  <a:cubicBezTo>
                    <a:pt x="33686" y="7082"/>
                    <a:pt x="35473" y="8166"/>
                    <a:pt x="35792" y="10910"/>
                  </a:cubicBezTo>
                  <a:cubicBezTo>
                    <a:pt x="37578" y="13334"/>
                    <a:pt x="41406" y="13206"/>
                    <a:pt x="44213" y="14419"/>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70" name="Google Shape;670;p18"/>
            <p:cNvSpPr/>
            <p:nvPr/>
          </p:nvSpPr>
          <p:spPr>
            <a:xfrm>
              <a:off x="2428734" y="3197664"/>
              <a:ext cx="2608" cy="3764"/>
            </a:xfrm>
            <a:custGeom>
              <a:rect b="b" l="l" r="r" t="t"/>
              <a:pathLst>
                <a:path extrusionOk="0" h="3764" w="2608">
                  <a:moveTo>
                    <a:pt x="223" y="191"/>
                  </a:moveTo>
                  <a:cubicBezTo>
                    <a:pt x="733" y="128"/>
                    <a:pt x="1308" y="64"/>
                    <a:pt x="1818" y="0"/>
                  </a:cubicBezTo>
                  <a:cubicBezTo>
                    <a:pt x="2647" y="638"/>
                    <a:pt x="2903" y="2999"/>
                    <a:pt x="2201" y="3764"/>
                  </a:cubicBezTo>
                  <a:cubicBezTo>
                    <a:pt x="797" y="3509"/>
                    <a:pt x="-543" y="1276"/>
                    <a:pt x="223" y="19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71" name="Google Shape;671;p18"/>
            <p:cNvSpPr/>
            <p:nvPr/>
          </p:nvSpPr>
          <p:spPr>
            <a:xfrm>
              <a:off x="2669990" y="3173049"/>
              <a:ext cx="3508" cy="2540"/>
            </a:xfrm>
            <a:custGeom>
              <a:rect b="b" l="l" r="r" t="t"/>
              <a:pathLst>
                <a:path extrusionOk="0" h="2540" w="3508">
                  <a:moveTo>
                    <a:pt x="0" y="244"/>
                  </a:moveTo>
                  <a:cubicBezTo>
                    <a:pt x="2361" y="-458"/>
                    <a:pt x="3509" y="371"/>
                    <a:pt x="3509" y="2540"/>
                  </a:cubicBezTo>
                  <a:cubicBezTo>
                    <a:pt x="2297" y="1775"/>
                    <a:pt x="255" y="2158"/>
                    <a:pt x="0" y="24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72" name="Google Shape;672;p18"/>
            <p:cNvSpPr/>
            <p:nvPr/>
          </p:nvSpPr>
          <p:spPr>
            <a:xfrm>
              <a:off x="2450139" y="3206227"/>
              <a:ext cx="4083" cy="4794"/>
            </a:xfrm>
            <a:custGeom>
              <a:rect b="b" l="l" r="r" t="t"/>
              <a:pathLst>
                <a:path extrusionOk="0" h="4794" w="4083">
                  <a:moveTo>
                    <a:pt x="383" y="4452"/>
                  </a:moveTo>
                  <a:cubicBezTo>
                    <a:pt x="255" y="3368"/>
                    <a:pt x="128" y="2283"/>
                    <a:pt x="0" y="1262"/>
                  </a:cubicBezTo>
                  <a:cubicBezTo>
                    <a:pt x="4466" y="-3459"/>
                    <a:pt x="6189" y="6749"/>
                    <a:pt x="383" y="445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73" name="Google Shape;673;p18"/>
            <p:cNvSpPr/>
            <p:nvPr/>
          </p:nvSpPr>
          <p:spPr>
            <a:xfrm>
              <a:off x="2436335" y="3214379"/>
              <a:ext cx="4807" cy="6124"/>
            </a:xfrm>
            <a:custGeom>
              <a:rect b="b" l="l" r="r" t="t"/>
              <a:pathLst>
                <a:path extrusionOk="0" h="6124" w="4807">
                  <a:moveTo>
                    <a:pt x="980" y="0"/>
                  </a:moveTo>
                  <a:cubicBezTo>
                    <a:pt x="3340" y="319"/>
                    <a:pt x="4042" y="2744"/>
                    <a:pt x="4808" y="5040"/>
                  </a:cubicBezTo>
                  <a:cubicBezTo>
                    <a:pt x="4042" y="6061"/>
                    <a:pt x="1681" y="5806"/>
                    <a:pt x="23" y="6125"/>
                  </a:cubicBezTo>
                  <a:cubicBezTo>
                    <a:pt x="-169" y="3637"/>
                    <a:pt x="916" y="2233"/>
                    <a:pt x="980"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74" name="Google Shape;674;p18"/>
            <p:cNvSpPr/>
            <p:nvPr/>
          </p:nvSpPr>
          <p:spPr>
            <a:xfrm>
              <a:off x="2697105" y="3185396"/>
              <a:ext cx="3746" cy="2158"/>
            </a:xfrm>
            <a:custGeom>
              <a:rect b="b" l="l" r="r" t="t"/>
              <a:pathLst>
                <a:path extrusionOk="0" h="2158" w="3746">
                  <a:moveTo>
                    <a:pt x="3637" y="274"/>
                  </a:moveTo>
                  <a:cubicBezTo>
                    <a:pt x="4402" y="2443"/>
                    <a:pt x="957" y="2443"/>
                    <a:pt x="0" y="1741"/>
                  </a:cubicBezTo>
                  <a:cubicBezTo>
                    <a:pt x="255" y="-45"/>
                    <a:pt x="1914" y="-300"/>
                    <a:pt x="3637" y="27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75" name="Google Shape;675;p18"/>
            <p:cNvSpPr/>
            <p:nvPr/>
          </p:nvSpPr>
          <p:spPr>
            <a:xfrm>
              <a:off x="2441174" y="3231606"/>
              <a:ext cx="7769" cy="5290"/>
            </a:xfrm>
            <a:custGeom>
              <a:rect b="b" l="l" r="r" t="t"/>
              <a:pathLst>
                <a:path extrusionOk="0" h="5290" w="7769">
                  <a:moveTo>
                    <a:pt x="7753" y="4337"/>
                  </a:moveTo>
                  <a:cubicBezTo>
                    <a:pt x="5456" y="5932"/>
                    <a:pt x="1181" y="5422"/>
                    <a:pt x="33" y="3572"/>
                  </a:cubicBezTo>
                  <a:cubicBezTo>
                    <a:pt x="-605" y="-2106"/>
                    <a:pt x="8199" y="-384"/>
                    <a:pt x="7753" y="4337"/>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76" name="Google Shape;676;p18"/>
            <p:cNvSpPr/>
            <p:nvPr/>
          </p:nvSpPr>
          <p:spPr>
            <a:xfrm>
              <a:off x="2404352" y="3239348"/>
              <a:ext cx="4042" cy="5238"/>
            </a:xfrm>
            <a:custGeom>
              <a:rect b="b" l="l" r="r" t="t"/>
              <a:pathLst>
                <a:path extrusionOk="0" h="5238" w="4042">
                  <a:moveTo>
                    <a:pt x="3105" y="104"/>
                  </a:moveTo>
                  <a:cubicBezTo>
                    <a:pt x="3999" y="870"/>
                    <a:pt x="4381" y="3996"/>
                    <a:pt x="3680" y="4953"/>
                  </a:cubicBezTo>
                  <a:cubicBezTo>
                    <a:pt x="-340" y="6803"/>
                    <a:pt x="-1807" y="-980"/>
                    <a:pt x="3105" y="10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77" name="Google Shape;677;p18"/>
            <p:cNvSpPr/>
            <p:nvPr/>
          </p:nvSpPr>
          <p:spPr>
            <a:xfrm>
              <a:off x="2702847" y="3232316"/>
              <a:ext cx="7081" cy="6115"/>
            </a:xfrm>
            <a:custGeom>
              <a:rect b="b" l="l" r="r" t="t"/>
              <a:pathLst>
                <a:path extrusionOk="0" h="6115" w="7081">
                  <a:moveTo>
                    <a:pt x="7082" y="1841"/>
                  </a:moveTo>
                  <a:cubicBezTo>
                    <a:pt x="6827" y="4266"/>
                    <a:pt x="5040" y="5414"/>
                    <a:pt x="2680" y="6116"/>
                  </a:cubicBezTo>
                  <a:cubicBezTo>
                    <a:pt x="574" y="5159"/>
                    <a:pt x="2871" y="1905"/>
                    <a:pt x="0" y="1522"/>
                  </a:cubicBezTo>
                  <a:cubicBezTo>
                    <a:pt x="1850" y="-2050"/>
                    <a:pt x="4147" y="1778"/>
                    <a:pt x="7082" y="184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78" name="Google Shape;678;p18"/>
            <p:cNvSpPr/>
            <p:nvPr/>
          </p:nvSpPr>
          <p:spPr>
            <a:xfrm>
              <a:off x="2716627" y="3243295"/>
              <a:ext cx="10472" cy="10550"/>
            </a:xfrm>
            <a:custGeom>
              <a:rect b="b" l="l" r="r" t="t"/>
              <a:pathLst>
                <a:path extrusionOk="0" h="10550" w="10472">
                  <a:moveTo>
                    <a:pt x="9060" y="10321"/>
                  </a:moveTo>
                  <a:cubicBezTo>
                    <a:pt x="7720" y="11214"/>
                    <a:pt x="7911" y="9236"/>
                    <a:pt x="6763" y="8917"/>
                  </a:cubicBezTo>
                  <a:cubicBezTo>
                    <a:pt x="6125" y="8726"/>
                    <a:pt x="5168" y="9427"/>
                    <a:pt x="4594" y="9172"/>
                  </a:cubicBezTo>
                  <a:cubicBezTo>
                    <a:pt x="3190" y="8598"/>
                    <a:pt x="2233" y="6301"/>
                    <a:pt x="0" y="6939"/>
                  </a:cubicBezTo>
                  <a:cubicBezTo>
                    <a:pt x="766" y="3175"/>
                    <a:pt x="3381" y="-717"/>
                    <a:pt x="7975" y="113"/>
                  </a:cubicBezTo>
                  <a:cubicBezTo>
                    <a:pt x="7337" y="1835"/>
                    <a:pt x="10208" y="2091"/>
                    <a:pt x="10463" y="3111"/>
                  </a:cubicBezTo>
                  <a:cubicBezTo>
                    <a:pt x="10591" y="3686"/>
                    <a:pt x="9315" y="4451"/>
                    <a:pt x="9060" y="5472"/>
                  </a:cubicBezTo>
                  <a:cubicBezTo>
                    <a:pt x="8677" y="7131"/>
                    <a:pt x="10144" y="8789"/>
                    <a:pt x="9060" y="1032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79" name="Google Shape;679;p18"/>
            <p:cNvSpPr/>
            <p:nvPr/>
          </p:nvSpPr>
          <p:spPr>
            <a:xfrm>
              <a:off x="2444907" y="3277772"/>
              <a:ext cx="6125" cy="2958"/>
            </a:xfrm>
            <a:custGeom>
              <a:rect b="b" l="l" r="r" t="t"/>
              <a:pathLst>
                <a:path extrusionOk="0" h="2958" w="6125">
                  <a:moveTo>
                    <a:pt x="0" y="470"/>
                  </a:moveTo>
                  <a:cubicBezTo>
                    <a:pt x="1467" y="-934"/>
                    <a:pt x="4275" y="1236"/>
                    <a:pt x="6125" y="1427"/>
                  </a:cubicBezTo>
                  <a:cubicBezTo>
                    <a:pt x="6189" y="3086"/>
                    <a:pt x="3573" y="2639"/>
                    <a:pt x="1914" y="2958"/>
                  </a:cubicBezTo>
                  <a:cubicBezTo>
                    <a:pt x="829" y="2703"/>
                    <a:pt x="1914" y="-232"/>
                    <a:pt x="0" y="47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80" name="Google Shape;680;p18"/>
            <p:cNvSpPr/>
            <p:nvPr/>
          </p:nvSpPr>
          <p:spPr>
            <a:xfrm>
              <a:off x="2458488" y="3281389"/>
              <a:ext cx="3717" cy="1781"/>
            </a:xfrm>
            <a:custGeom>
              <a:rect b="b" l="l" r="r" t="t"/>
              <a:pathLst>
                <a:path extrusionOk="0" h="1781" w="3717">
                  <a:moveTo>
                    <a:pt x="3709" y="426"/>
                  </a:moveTo>
                  <a:cubicBezTo>
                    <a:pt x="3900" y="2021"/>
                    <a:pt x="838" y="2021"/>
                    <a:pt x="9" y="1383"/>
                  </a:cubicBezTo>
                  <a:cubicBezTo>
                    <a:pt x="-183" y="-212"/>
                    <a:pt x="2879" y="-275"/>
                    <a:pt x="3709" y="426"/>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81" name="Google Shape;681;p18"/>
            <p:cNvSpPr/>
            <p:nvPr/>
          </p:nvSpPr>
          <p:spPr>
            <a:xfrm>
              <a:off x="2448812" y="3284115"/>
              <a:ext cx="3637" cy="4973"/>
            </a:xfrm>
            <a:custGeom>
              <a:rect b="b" l="l" r="r" t="t"/>
              <a:pathLst>
                <a:path extrusionOk="0" h="4973" w="3637">
                  <a:moveTo>
                    <a:pt x="625" y="189"/>
                  </a:moveTo>
                  <a:cubicBezTo>
                    <a:pt x="2092" y="-449"/>
                    <a:pt x="2092" y="763"/>
                    <a:pt x="3368" y="444"/>
                  </a:cubicBezTo>
                  <a:cubicBezTo>
                    <a:pt x="4261" y="3059"/>
                    <a:pt x="2730" y="3825"/>
                    <a:pt x="1709" y="4973"/>
                  </a:cubicBezTo>
                  <a:cubicBezTo>
                    <a:pt x="-524" y="4335"/>
                    <a:pt x="-205" y="1911"/>
                    <a:pt x="625" y="189"/>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82" name="Google Shape;682;p18"/>
            <p:cNvSpPr/>
            <p:nvPr/>
          </p:nvSpPr>
          <p:spPr>
            <a:xfrm>
              <a:off x="2714960" y="3255338"/>
              <a:ext cx="4857" cy="5333"/>
            </a:xfrm>
            <a:custGeom>
              <a:rect b="b" l="l" r="r" t="t"/>
              <a:pathLst>
                <a:path extrusionOk="0" h="5333" w="4857">
                  <a:moveTo>
                    <a:pt x="9" y="0"/>
                  </a:moveTo>
                  <a:cubicBezTo>
                    <a:pt x="902" y="702"/>
                    <a:pt x="1285" y="2042"/>
                    <a:pt x="3390" y="1276"/>
                  </a:cubicBezTo>
                  <a:cubicBezTo>
                    <a:pt x="3901" y="2233"/>
                    <a:pt x="4539" y="3126"/>
                    <a:pt x="4857" y="4402"/>
                  </a:cubicBezTo>
                  <a:cubicBezTo>
                    <a:pt x="3645" y="4976"/>
                    <a:pt x="1285" y="5870"/>
                    <a:pt x="9" y="4912"/>
                  </a:cubicBezTo>
                  <a:cubicBezTo>
                    <a:pt x="1221" y="2488"/>
                    <a:pt x="-119" y="1531"/>
                    <a:pt x="9"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83" name="Google Shape;683;p18"/>
            <p:cNvSpPr/>
            <p:nvPr/>
          </p:nvSpPr>
          <p:spPr>
            <a:xfrm>
              <a:off x="2410838" y="3297178"/>
              <a:ext cx="7655" cy="4993"/>
            </a:xfrm>
            <a:custGeom>
              <a:rect b="b" l="l" r="r" t="t"/>
              <a:pathLst>
                <a:path extrusionOk="0" h="4993" w="7655">
                  <a:moveTo>
                    <a:pt x="7656" y="2501"/>
                  </a:moveTo>
                  <a:cubicBezTo>
                    <a:pt x="4019" y="2310"/>
                    <a:pt x="4019" y="5117"/>
                    <a:pt x="319" y="4989"/>
                  </a:cubicBezTo>
                  <a:cubicBezTo>
                    <a:pt x="191" y="3905"/>
                    <a:pt x="64" y="2820"/>
                    <a:pt x="0" y="1799"/>
                  </a:cubicBezTo>
                  <a:cubicBezTo>
                    <a:pt x="3190" y="778"/>
                    <a:pt x="6444" y="-2029"/>
                    <a:pt x="7656" y="250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84" name="Google Shape;684;p18"/>
            <p:cNvSpPr/>
            <p:nvPr/>
          </p:nvSpPr>
          <p:spPr>
            <a:xfrm>
              <a:off x="2430321" y="3311928"/>
              <a:ext cx="1762" cy="2232"/>
            </a:xfrm>
            <a:custGeom>
              <a:rect b="b" l="l" r="r" t="t"/>
              <a:pathLst>
                <a:path extrusionOk="0" h="2232" w="1762">
                  <a:moveTo>
                    <a:pt x="423" y="0"/>
                  </a:moveTo>
                  <a:cubicBezTo>
                    <a:pt x="1379" y="0"/>
                    <a:pt x="1762" y="766"/>
                    <a:pt x="1762" y="2041"/>
                  </a:cubicBezTo>
                  <a:cubicBezTo>
                    <a:pt x="1252" y="2105"/>
                    <a:pt x="678" y="2169"/>
                    <a:pt x="167" y="2233"/>
                  </a:cubicBezTo>
                  <a:cubicBezTo>
                    <a:pt x="-279" y="1084"/>
                    <a:pt x="295" y="766"/>
                    <a:pt x="423"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85" name="Google Shape;685;p18"/>
            <p:cNvSpPr/>
            <p:nvPr/>
          </p:nvSpPr>
          <p:spPr>
            <a:xfrm>
              <a:off x="2440696" y="3316308"/>
              <a:ext cx="6316" cy="6393"/>
            </a:xfrm>
            <a:custGeom>
              <a:rect b="b" l="l" r="r" t="t"/>
              <a:pathLst>
                <a:path extrusionOk="0" h="6393" w="6316">
                  <a:moveTo>
                    <a:pt x="4658" y="23"/>
                  </a:moveTo>
                  <a:cubicBezTo>
                    <a:pt x="5998" y="788"/>
                    <a:pt x="6189" y="3021"/>
                    <a:pt x="6317" y="5254"/>
                  </a:cubicBezTo>
                  <a:cubicBezTo>
                    <a:pt x="4403" y="6530"/>
                    <a:pt x="2552" y="6721"/>
                    <a:pt x="383" y="5892"/>
                  </a:cubicBezTo>
                  <a:cubicBezTo>
                    <a:pt x="319" y="4169"/>
                    <a:pt x="-446" y="1937"/>
                    <a:pt x="383" y="979"/>
                  </a:cubicBezTo>
                  <a:cubicBezTo>
                    <a:pt x="2170" y="916"/>
                    <a:pt x="2552" y="-169"/>
                    <a:pt x="4658" y="23"/>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86" name="Google Shape;686;p18"/>
            <p:cNvSpPr/>
            <p:nvPr/>
          </p:nvSpPr>
          <p:spPr>
            <a:xfrm>
              <a:off x="2710494" y="3292836"/>
              <a:ext cx="2267" cy="2024"/>
            </a:xfrm>
            <a:custGeom>
              <a:rect b="b" l="l" r="r" t="t"/>
              <a:pathLst>
                <a:path extrusionOk="0" h="2024" w="2267">
                  <a:moveTo>
                    <a:pt x="2178" y="335"/>
                  </a:moveTo>
                  <a:cubicBezTo>
                    <a:pt x="2816" y="2376"/>
                    <a:pt x="-183" y="2695"/>
                    <a:pt x="9" y="590"/>
                  </a:cubicBezTo>
                  <a:cubicBezTo>
                    <a:pt x="1476" y="463"/>
                    <a:pt x="1030" y="-495"/>
                    <a:pt x="2178" y="335"/>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87" name="Google Shape;687;p18"/>
            <p:cNvSpPr/>
            <p:nvPr/>
          </p:nvSpPr>
          <p:spPr>
            <a:xfrm>
              <a:off x="2420025" y="3325061"/>
              <a:ext cx="10335" cy="9789"/>
            </a:xfrm>
            <a:custGeom>
              <a:rect b="b" l="l" r="r" t="t"/>
              <a:pathLst>
                <a:path extrusionOk="0" h="9789" w="10335">
                  <a:moveTo>
                    <a:pt x="10335" y="8112"/>
                  </a:moveTo>
                  <a:cubicBezTo>
                    <a:pt x="8422" y="10154"/>
                    <a:pt x="3062" y="10090"/>
                    <a:pt x="702" y="9197"/>
                  </a:cubicBezTo>
                  <a:cubicBezTo>
                    <a:pt x="447" y="7028"/>
                    <a:pt x="255" y="4922"/>
                    <a:pt x="0" y="2753"/>
                  </a:cubicBezTo>
                  <a:cubicBezTo>
                    <a:pt x="1340" y="2179"/>
                    <a:pt x="1467" y="648"/>
                    <a:pt x="2999" y="265"/>
                  </a:cubicBezTo>
                  <a:cubicBezTo>
                    <a:pt x="4211" y="-500"/>
                    <a:pt x="4274" y="584"/>
                    <a:pt x="5295" y="1095"/>
                  </a:cubicBezTo>
                  <a:cubicBezTo>
                    <a:pt x="7337" y="2115"/>
                    <a:pt x="10335" y="3647"/>
                    <a:pt x="10335" y="811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88" name="Google Shape;688;p18"/>
            <p:cNvSpPr/>
            <p:nvPr/>
          </p:nvSpPr>
          <p:spPr>
            <a:xfrm>
              <a:off x="2434508" y="3325435"/>
              <a:ext cx="3189" cy="3718"/>
            </a:xfrm>
            <a:custGeom>
              <a:rect b="b" l="l" r="r" t="t"/>
              <a:pathLst>
                <a:path extrusionOk="0" h="3718" w="3189">
                  <a:moveTo>
                    <a:pt x="3190" y="402"/>
                  </a:moveTo>
                  <a:cubicBezTo>
                    <a:pt x="3126" y="1678"/>
                    <a:pt x="2807" y="2698"/>
                    <a:pt x="2488" y="3719"/>
                  </a:cubicBezTo>
                  <a:cubicBezTo>
                    <a:pt x="1212" y="3273"/>
                    <a:pt x="383" y="2316"/>
                    <a:pt x="0" y="721"/>
                  </a:cubicBezTo>
                  <a:cubicBezTo>
                    <a:pt x="1212" y="465"/>
                    <a:pt x="2105" y="-556"/>
                    <a:pt x="3190" y="40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89" name="Google Shape;689;p18"/>
            <p:cNvSpPr/>
            <p:nvPr/>
          </p:nvSpPr>
          <p:spPr>
            <a:xfrm>
              <a:off x="2443567" y="3323983"/>
              <a:ext cx="12276" cy="14205"/>
            </a:xfrm>
            <a:custGeom>
              <a:rect b="b" l="l" r="r" t="t"/>
              <a:pathLst>
                <a:path extrusionOk="0" h="14205" w="12276">
                  <a:moveTo>
                    <a:pt x="7975" y="13911"/>
                  </a:moveTo>
                  <a:cubicBezTo>
                    <a:pt x="4594" y="14677"/>
                    <a:pt x="2488" y="13848"/>
                    <a:pt x="766" y="12572"/>
                  </a:cubicBezTo>
                  <a:cubicBezTo>
                    <a:pt x="510" y="10275"/>
                    <a:pt x="255" y="7915"/>
                    <a:pt x="0" y="5554"/>
                  </a:cubicBezTo>
                  <a:cubicBezTo>
                    <a:pt x="1467" y="3513"/>
                    <a:pt x="2679" y="-124"/>
                    <a:pt x="5933" y="3"/>
                  </a:cubicBezTo>
                  <a:cubicBezTo>
                    <a:pt x="7528" y="67"/>
                    <a:pt x="7018" y="1024"/>
                    <a:pt x="8804" y="1343"/>
                  </a:cubicBezTo>
                  <a:cubicBezTo>
                    <a:pt x="9697" y="2683"/>
                    <a:pt x="10910" y="3640"/>
                    <a:pt x="11930" y="4788"/>
                  </a:cubicBezTo>
                  <a:cubicBezTo>
                    <a:pt x="13462" y="10147"/>
                    <a:pt x="9506" y="11041"/>
                    <a:pt x="7975" y="1391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90" name="Google Shape;690;p18"/>
            <p:cNvSpPr/>
            <p:nvPr/>
          </p:nvSpPr>
          <p:spPr>
            <a:xfrm>
              <a:off x="2715444" y="3296211"/>
              <a:ext cx="11554" cy="7378"/>
            </a:xfrm>
            <a:custGeom>
              <a:rect b="b" l="l" r="r" t="t"/>
              <a:pathLst>
                <a:path extrusionOk="0" h="7378" w="11554">
                  <a:moveTo>
                    <a:pt x="11518" y="3532"/>
                  </a:moveTo>
                  <a:cubicBezTo>
                    <a:pt x="11837" y="5446"/>
                    <a:pt x="9923" y="5510"/>
                    <a:pt x="9732" y="6977"/>
                  </a:cubicBezTo>
                  <a:cubicBezTo>
                    <a:pt x="8520" y="6913"/>
                    <a:pt x="7627" y="7487"/>
                    <a:pt x="6478" y="7360"/>
                  </a:cubicBezTo>
                  <a:cubicBezTo>
                    <a:pt x="5521" y="7232"/>
                    <a:pt x="4883" y="6531"/>
                    <a:pt x="3607" y="6020"/>
                  </a:cubicBezTo>
                  <a:cubicBezTo>
                    <a:pt x="1948" y="5382"/>
                    <a:pt x="991" y="5701"/>
                    <a:pt x="162" y="4234"/>
                  </a:cubicBezTo>
                  <a:cubicBezTo>
                    <a:pt x="-348" y="2320"/>
                    <a:pt x="481" y="1554"/>
                    <a:pt x="800" y="342"/>
                  </a:cubicBezTo>
                  <a:cubicBezTo>
                    <a:pt x="2012" y="342"/>
                    <a:pt x="3097" y="-105"/>
                    <a:pt x="3990" y="23"/>
                  </a:cubicBezTo>
                  <a:cubicBezTo>
                    <a:pt x="5266" y="150"/>
                    <a:pt x="5202" y="980"/>
                    <a:pt x="6351" y="1363"/>
                  </a:cubicBezTo>
                  <a:cubicBezTo>
                    <a:pt x="7244" y="1682"/>
                    <a:pt x="8520" y="1044"/>
                    <a:pt x="9604" y="1554"/>
                  </a:cubicBezTo>
                  <a:cubicBezTo>
                    <a:pt x="10689" y="1937"/>
                    <a:pt x="10753" y="2830"/>
                    <a:pt x="11518" y="353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91" name="Google Shape;691;p18"/>
            <p:cNvSpPr/>
            <p:nvPr/>
          </p:nvSpPr>
          <p:spPr>
            <a:xfrm>
              <a:off x="2740552" y="3293426"/>
              <a:ext cx="4532" cy="4159"/>
            </a:xfrm>
            <a:custGeom>
              <a:rect b="b" l="l" r="r" t="t"/>
              <a:pathLst>
                <a:path extrusionOk="0" h="4159" w="4532">
                  <a:moveTo>
                    <a:pt x="3700" y="0"/>
                  </a:moveTo>
                  <a:cubicBezTo>
                    <a:pt x="3445" y="1595"/>
                    <a:pt x="4594" y="1340"/>
                    <a:pt x="4530" y="2616"/>
                  </a:cubicBezTo>
                  <a:cubicBezTo>
                    <a:pt x="3700" y="3445"/>
                    <a:pt x="2871" y="4275"/>
                    <a:pt x="893" y="4147"/>
                  </a:cubicBezTo>
                  <a:cubicBezTo>
                    <a:pt x="191" y="3573"/>
                    <a:pt x="64" y="2297"/>
                    <a:pt x="0" y="957"/>
                  </a:cubicBezTo>
                  <a:cubicBezTo>
                    <a:pt x="574" y="128"/>
                    <a:pt x="2297" y="191"/>
                    <a:pt x="3700"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92" name="Google Shape;692;p18"/>
            <p:cNvSpPr/>
            <p:nvPr/>
          </p:nvSpPr>
          <p:spPr>
            <a:xfrm>
              <a:off x="2731241" y="3296999"/>
              <a:ext cx="4157" cy="4848"/>
            </a:xfrm>
            <a:custGeom>
              <a:rect b="b" l="l" r="r" t="t"/>
              <a:pathLst>
                <a:path extrusionOk="0" h="4848" w="4157">
                  <a:moveTo>
                    <a:pt x="379" y="0"/>
                  </a:moveTo>
                  <a:cubicBezTo>
                    <a:pt x="2612" y="319"/>
                    <a:pt x="4335" y="1148"/>
                    <a:pt x="4143" y="4466"/>
                  </a:cubicBezTo>
                  <a:cubicBezTo>
                    <a:pt x="3059" y="4594"/>
                    <a:pt x="1974" y="4721"/>
                    <a:pt x="953" y="4849"/>
                  </a:cubicBezTo>
                  <a:cubicBezTo>
                    <a:pt x="-4" y="4083"/>
                    <a:pt x="-323" y="957"/>
                    <a:pt x="379"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93" name="Google Shape;693;p18"/>
            <p:cNvSpPr/>
            <p:nvPr/>
          </p:nvSpPr>
          <p:spPr>
            <a:xfrm>
              <a:off x="2760794" y="3299741"/>
              <a:ext cx="4256" cy="5385"/>
            </a:xfrm>
            <a:custGeom>
              <a:rect b="b" l="l" r="r" t="t"/>
              <a:pathLst>
                <a:path extrusionOk="0" h="5385" w="4256">
                  <a:moveTo>
                    <a:pt x="493" y="1"/>
                  </a:moveTo>
                  <a:cubicBezTo>
                    <a:pt x="2981" y="-63"/>
                    <a:pt x="3364" y="2553"/>
                    <a:pt x="4257" y="4467"/>
                  </a:cubicBezTo>
                  <a:cubicBezTo>
                    <a:pt x="2981" y="4595"/>
                    <a:pt x="2790" y="5552"/>
                    <a:pt x="1131" y="5360"/>
                  </a:cubicBezTo>
                  <a:cubicBezTo>
                    <a:pt x="-209" y="3191"/>
                    <a:pt x="-273" y="2298"/>
                    <a:pt x="493" y="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94" name="Google Shape;694;p18"/>
            <p:cNvSpPr/>
            <p:nvPr/>
          </p:nvSpPr>
          <p:spPr>
            <a:xfrm>
              <a:off x="2392010" y="3353564"/>
              <a:ext cx="4027" cy="4505"/>
            </a:xfrm>
            <a:custGeom>
              <a:rect b="b" l="l" r="r" t="t"/>
              <a:pathLst>
                <a:path extrusionOk="0" h="4505" w="4027">
                  <a:moveTo>
                    <a:pt x="390" y="153"/>
                  </a:moveTo>
                  <a:cubicBezTo>
                    <a:pt x="3070" y="-485"/>
                    <a:pt x="4027" y="918"/>
                    <a:pt x="4027" y="3534"/>
                  </a:cubicBezTo>
                  <a:cubicBezTo>
                    <a:pt x="2815" y="3853"/>
                    <a:pt x="2113" y="4619"/>
                    <a:pt x="327" y="4491"/>
                  </a:cubicBezTo>
                  <a:cubicBezTo>
                    <a:pt x="199" y="2960"/>
                    <a:pt x="-375" y="1046"/>
                    <a:pt x="390" y="153"/>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95" name="Google Shape;695;p18"/>
            <p:cNvSpPr/>
            <p:nvPr/>
          </p:nvSpPr>
          <p:spPr>
            <a:xfrm>
              <a:off x="2404235" y="3361628"/>
              <a:ext cx="3290" cy="2617"/>
            </a:xfrm>
            <a:custGeom>
              <a:rect b="b" l="l" r="r" t="t"/>
              <a:pathLst>
                <a:path extrusionOk="0" h="2617" w="3290">
                  <a:moveTo>
                    <a:pt x="415" y="0"/>
                  </a:moveTo>
                  <a:cubicBezTo>
                    <a:pt x="1436" y="383"/>
                    <a:pt x="2137" y="1148"/>
                    <a:pt x="3286" y="1340"/>
                  </a:cubicBezTo>
                  <a:cubicBezTo>
                    <a:pt x="3413" y="2807"/>
                    <a:pt x="925" y="2871"/>
                    <a:pt x="96" y="2233"/>
                  </a:cubicBezTo>
                  <a:cubicBezTo>
                    <a:pt x="-223" y="1084"/>
                    <a:pt x="351" y="766"/>
                    <a:pt x="415"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96" name="Google Shape;696;p18"/>
            <p:cNvSpPr/>
            <p:nvPr/>
          </p:nvSpPr>
          <p:spPr>
            <a:xfrm>
              <a:off x="2396802" y="3363179"/>
              <a:ext cx="5367" cy="2012"/>
            </a:xfrm>
            <a:custGeom>
              <a:rect b="b" l="l" r="r" t="t"/>
              <a:pathLst>
                <a:path extrusionOk="0" h="2012" w="5367">
                  <a:moveTo>
                    <a:pt x="5359" y="363"/>
                  </a:moveTo>
                  <a:cubicBezTo>
                    <a:pt x="5614" y="1830"/>
                    <a:pt x="0" y="2915"/>
                    <a:pt x="0" y="937"/>
                  </a:cubicBezTo>
                  <a:cubicBezTo>
                    <a:pt x="893" y="44"/>
                    <a:pt x="4275" y="-339"/>
                    <a:pt x="5359" y="363"/>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97" name="Google Shape;697;p18"/>
            <p:cNvSpPr/>
            <p:nvPr/>
          </p:nvSpPr>
          <p:spPr>
            <a:xfrm>
              <a:off x="2421812" y="3362776"/>
              <a:ext cx="2163" cy="2296"/>
            </a:xfrm>
            <a:custGeom>
              <a:rect b="b" l="l" r="r" t="t"/>
              <a:pathLst>
                <a:path extrusionOk="0" h="2296" w="2163">
                  <a:moveTo>
                    <a:pt x="2042" y="0"/>
                  </a:moveTo>
                  <a:cubicBezTo>
                    <a:pt x="2361" y="1404"/>
                    <a:pt x="2105" y="2297"/>
                    <a:pt x="638" y="2297"/>
                  </a:cubicBezTo>
                  <a:cubicBezTo>
                    <a:pt x="638" y="1659"/>
                    <a:pt x="447" y="1340"/>
                    <a:pt x="0" y="1276"/>
                  </a:cubicBezTo>
                  <a:cubicBezTo>
                    <a:pt x="0" y="319"/>
                    <a:pt x="829" y="0"/>
                    <a:pt x="2042"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98" name="Google Shape;698;p18"/>
            <p:cNvSpPr/>
            <p:nvPr/>
          </p:nvSpPr>
          <p:spPr>
            <a:xfrm>
              <a:off x="2504555" y="3353587"/>
              <a:ext cx="3194" cy="1446"/>
            </a:xfrm>
            <a:custGeom>
              <a:rect b="b" l="l" r="r" t="t"/>
              <a:pathLst>
                <a:path extrusionOk="0" h="1446" w="3194">
                  <a:moveTo>
                    <a:pt x="3195" y="385"/>
                  </a:moveTo>
                  <a:cubicBezTo>
                    <a:pt x="2939" y="2362"/>
                    <a:pt x="1663" y="895"/>
                    <a:pt x="5" y="1278"/>
                  </a:cubicBezTo>
                  <a:cubicBezTo>
                    <a:pt x="-123" y="-189"/>
                    <a:pt x="2429" y="-253"/>
                    <a:pt x="3195" y="385"/>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699" name="Google Shape;699;p18"/>
            <p:cNvSpPr/>
            <p:nvPr/>
          </p:nvSpPr>
          <p:spPr>
            <a:xfrm>
              <a:off x="2463771" y="3363159"/>
              <a:ext cx="3274" cy="2679"/>
            </a:xfrm>
            <a:custGeom>
              <a:rect b="b" l="l" r="r" t="t"/>
              <a:pathLst>
                <a:path extrusionOk="0" h="2679" w="3274">
                  <a:moveTo>
                    <a:pt x="403" y="0"/>
                  </a:moveTo>
                  <a:cubicBezTo>
                    <a:pt x="1552" y="192"/>
                    <a:pt x="2254" y="957"/>
                    <a:pt x="3274" y="1276"/>
                  </a:cubicBezTo>
                  <a:cubicBezTo>
                    <a:pt x="2892" y="2105"/>
                    <a:pt x="2062" y="2616"/>
                    <a:pt x="722" y="2679"/>
                  </a:cubicBezTo>
                  <a:cubicBezTo>
                    <a:pt x="-107" y="2105"/>
                    <a:pt x="-234" y="829"/>
                    <a:pt x="403"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00" name="Google Shape;700;p18"/>
            <p:cNvSpPr/>
            <p:nvPr/>
          </p:nvSpPr>
          <p:spPr>
            <a:xfrm>
              <a:off x="2410135" y="3370428"/>
              <a:ext cx="12844" cy="18147"/>
            </a:xfrm>
            <a:custGeom>
              <a:rect b="b" l="l" r="r" t="t"/>
              <a:pathLst>
                <a:path extrusionOk="0" h="18147" w="12844">
                  <a:moveTo>
                    <a:pt x="3128" y="4"/>
                  </a:moveTo>
                  <a:cubicBezTo>
                    <a:pt x="5361" y="-60"/>
                    <a:pt x="6892" y="642"/>
                    <a:pt x="8679" y="1025"/>
                  </a:cubicBezTo>
                  <a:cubicBezTo>
                    <a:pt x="8806" y="2301"/>
                    <a:pt x="8934" y="3513"/>
                    <a:pt x="9061" y="4789"/>
                  </a:cubicBezTo>
                  <a:cubicBezTo>
                    <a:pt x="9572" y="6448"/>
                    <a:pt x="10975" y="6894"/>
                    <a:pt x="11613" y="8298"/>
                  </a:cubicBezTo>
                  <a:cubicBezTo>
                    <a:pt x="11805" y="9191"/>
                    <a:pt x="11677" y="10148"/>
                    <a:pt x="11932" y="10977"/>
                  </a:cubicBezTo>
                  <a:cubicBezTo>
                    <a:pt x="12507" y="12955"/>
                    <a:pt x="13400" y="12190"/>
                    <a:pt x="12379" y="14742"/>
                  </a:cubicBezTo>
                  <a:cubicBezTo>
                    <a:pt x="11486" y="15316"/>
                    <a:pt x="11167" y="16400"/>
                    <a:pt x="9253" y="16145"/>
                  </a:cubicBezTo>
                  <a:cubicBezTo>
                    <a:pt x="7977" y="16592"/>
                    <a:pt x="8359" y="18378"/>
                    <a:pt x="6190" y="18123"/>
                  </a:cubicBezTo>
                  <a:cubicBezTo>
                    <a:pt x="3830" y="17868"/>
                    <a:pt x="2618" y="16082"/>
                    <a:pt x="1916" y="13721"/>
                  </a:cubicBezTo>
                  <a:cubicBezTo>
                    <a:pt x="1597" y="12509"/>
                    <a:pt x="-62" y="12955"/>
                    <a:pt x="2" y="11233"/>
                  </a:cubicBezTo>
                  <a:cubicBezTo>
                    <a:pt x="448" y="9127"/>
                    <a:pt x="1661" y="7660"/>
                    <a:pt x="3319" y="6512"/>
                  </a:cubicBezTo>
                  <a:cubicBezTo>
                    <a:pt x="4021" y="3960"/>
                    <a:pt x="2299" y="2492"/>
                    <a:pt x="3128" y="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01" name="Google Shape;701;p18"/>
            <p:cNvSpPr/>
            <p:nvPr/>
          </p:nvSpPr>
          <p:spPr>
            <a:xfrm>
              <a:off x="2434699" y="3365961"/>
              <a:ext cx="32615" cy="24424"/>
            </a:xfrm>
            <a:custGeom>
              <a:rect b="b" l="l" r="r" t="t"/>
              <a:pathLst>
                <a:path extrusionOk="0" h="24424" w="32615">
                  <a:moveTo>
                    <a:pt x="0" y="5939"/>
                  </a:moveTo>
                  <a:cubicBezTo>
                    <a:pt x="2105" y="5045"/>
                    <a:pt x="4466" y="4280"/>
                    <a:pt x="6189" y="3068"/>
                  </a:cubicBezTo>
                  <a:cubicBezTo>
                    <a:pt x="14355" y="3450"/>
                    <a:pt x="20161" y="-2036"/>
                    <a:pt x="26094" y="835"/>
                  </a:cubicBezTo>
                  <a:cubicBezTo>
                    <a:pt x="27242" y="3642"/>
                    <a:pt x="29858" y="4726"/>
                    <a:pt x="31644" y="6768"/>
                  </a:cubicBezTo>
                  <a:cubicBezTo>
                    <a:pt x="33239" y="12191"/>
                    <a:pt x="32729" y="17359"/>
                    <a:pt x="31134" y="21506"/>
                  </a:cubicBezTo>
                  <a:cubicBezTo>
                    <a:pt x="28582" y="22080"/>
                    <a:pt x="27306" y="24058"/>
                    <a:pt x="24945" y="24377"/>
                  </a:cubicBezTo>
                  <a:cubicBezTo>
                    <a:pt x="21947" y="24759"/>
                    <a:pt x="19842" y="22718"/>
                    <a:pt x="16652" y="23164"/>
                  </a:cubicBezTo>
                  <a:cubicBezTo>
                    <a:pt x="16141" y="21187"/>
                    <a:pt x="13908" y="21952"/>
                    <a:pt x="12632" y="21442"/>
                  </a:cubicBezTo>
                  <a:cubicBezTo>
                    <a:pt x="11293" y="20868"/>
                    <a:pt x="10591" y="18826"/>
                    <a:pt x="8613" y="19719"/>
                  </a:cubicBezTo>
                  <a:cubicBezTo>
                    <a:pt x="6890" y="16083"/>
                    <a:pt x="3381" y="14807"/>
                    <a:pt x="702" y="12446"/>
                  </a:cubicBezTo>
                  <a:cubicBezTo>
                    <a:pt x="447" y="10213"/>
                    <a:pt x="191" y="8108"/>
                    <a:pt x="0" y="5939"/>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02" name="Google Shape;702;p18"/>
            <p:cNvSpPr/>
            <p:nvPr/>
          </p:nvSpPr>
          <p:spPr>
            <a:xfrm>
              <a:off x="2425045" y="3371919"/>
              <a:ext cx="3876" cy="4256"/>
            </a:xfrm>
            <a:custGeom>
              <a:rect b="b" l="l" r="r" t="t"/>
              <a:pathLst>
                <a:path extrusionOk="0" h="4256" w="3876">
                  <a:moveTo>
                    <a:pt x="3657" y="108"/>
                  </a:moveTo>
                  <a:cubicBezTo>
                    <a:pt x="4295" y="2724"/>
                    <a:pt x="3593" y="4319"/>
                    <a:pt x="850" y="4255"/>
                  </a:cubicBezTo>
                  <a:cubicBezTo>
                    <a:pt x="-1000" y="2277"/>
                    <a:pt x="276" y="-594"/>
                    <a:pt x="3657" y="10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03" name="Google Shape;703;p18"/>
            <p:cNvSpPr/>
            <p:nvPr/>
          </p:nvSpPr>
          <p:spPr>
            <a:xfrm>
              <a:off x="2504110" y="3369028"/>
              <a:ext cx="2171" cy="2233"/>
            </a:xfrm>
            <a:custGeom>
              <a:rect b="b" l="l" r="r" t="t"/>
              <a:pathLst>
                <a:path extrusionOk="0" h="2233" w="2171">
                  <a:moveTo>
                    <a:pt x="449" y="0"/>
                  </a:moveTo>
                  <a:cubicBezTo>
                    <a:pt x="1150" y="128"/>
                    <a:pt x="1406" y="893"/>
                    <a:pt x="2171" y="893"/>
                  </a:cubicBezTo>
                  <a:cubicBezTo>
                    <a:pt x="1916" y="1659"/>
                    <a:pt x="1150" y="2042"/>
                    <a:pt x="130" y="2233"/>
                  </a:cubicBezTo>
                  <a:cubicBezTo>
                    <a:pt x="-253" y="1149"/>
                    <a:pt x="321" y="766"/>
                    <a:pt x="449"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04" name="Google Shape;704;p18"/>
            <p:cNvSpPr/>
            <p:nvPr/>
          </p:nvSpPr>
          <p:spPr>
            <a:xfrm>
              <a:off x="2493394" y="3370560"/>
              <a:ext cx="2233" cy="1698"/>
            </a:xfrm>
            <a:custGeom>
              <a:rect b="b" l="l" r="r" t="t"/>
              <a:pathLst>
                <a:path extrusionOk="0" h="1698" w="2233">
                  <a:moveTo>
                    <a:pt x="2042" y="0"/>
                  </a:moveTo>
                  <a:cubicBezTo>
                    <a:pt x="2105" y="574"/>
                    <a:pt x="2169" y="1084"/>
                    <a:pt x="2233" y="1595"/>
                  </a:cubicBezTo>
                  <a:cubicBezTo>
                    <a:pt x="1148" y="1914"/>
                    <a:pt x="766" y="1403"/>
                    <a:pt x="0" y="1276"/>
                  </a:cubicBezTo>
                  <a:cubicBezTo>
                    <a:pt x="64" y="383"/>
                    <a:pt x="829" y="0"/>
                    <a:pt x="2042"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05" name="Google Shape;705;p18"/>
            <p:cNvSpPr/>
            <p:nvPr/>
          </p:nvSpPr>
          <p:spPr>
            <a:xfrm>
              <a:off x="2481145" y="3377138"/>
              <a:ext cx="4848" cy="4651"/>
            </a:xfrm>
            <a:custGeom>
              <a:rect b="b" l="l" r="r" t="t"/>
              <a:pathLst>
                <a:path extrusionOk="0" h="4651" w="4848">
                  <a:moveTo>
                    <a:pt x="4849" y="1014"/>
                  </a:moveTo>
                  <a:cubicBezTo>
                    <a:pt x="4402" y="2800"/>
                    <a:pt x="1659" y="2736"/>
                    <a:pt x="1467" y="4650"/>
                  </a:cubicBezTo>
                  <a:cubicBezTo>
                    <a:pt x="-64" y="4714"/>
                    <a:pt x="255" y="2481"/>
                    <a:pt x="0" y="1014"/>
                  </a:cubicBezTo>
                  <a:cubicBezTo>
                    <a:pt x="2233" y="-71"/>
                    <a:pt x="3126" y="-581"/>
                    <a:pt x="4849" y="101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06" name="Google Shape;706;p18"/>
            <p:cNvSpPr/>
            <p:nvPr/>
          </p:nvSpPr>
          <p:spPr>
            <a:xfrm>
              <a:off x="2502708" y="3380002"/>
              <a:ext cx="2166" cy="3189"/>
            </a:xfrm>
            <a:custGeom>
              <a:rect b="b" l="l" r="r" t="t"/>
              <a:pathLst>
                <a:path extrusionOk="0" h="3189" w="2166">
                  <a:moveTo>
                    <a:pt x="894" y="0"/>
                  </a:moveTo>
                  <a:cubicBezTo>
                    <a:pt x="1979" y="319"/>
                    <a:pt x="2617" y="2169"/>
                    <a:pt x="1787" y="3190"/>
                  </a:cubicBezTo>
                  <a:cubicBezTo>
                    <a:pt x="1340" y="2935"/>
                    <a:pt x="894" y="2743"/>
                    <a:pt x="128" y="2807"/>
                  </a:cubicBezTo>
                  <a:cubicBezTo>
                    <a:pt x="-510" y="1212"/>
                    <a:pt x="1468" y="1659"/>
                    <a:pt x="894"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07" name="Google Shape;707;p18"/>
            <p:cNvSpPr/>
            <p:nvPr/>
          </p:nvSpPr>
          <p:spPr>
            <a:xfrm>
              <a:off x="2463600" y="3395824"/>
              <a:ext cx="1663" cy="3257"/>
            </a:xfrm>
            <a:custGeom>
              <a:rect b="b" l="l" r="r" t="t"/>
              <a:pathLst>
                <a:path extrusionOk="0" h="3257" w="1663">
                  <a:moveTo>
                    <a:pt x="383" y="0"/>
                  </a:moveTo>
                  <a:cubicBezTo>
                    <a:pt x="1659" y="255"/>
                    <a:pt x="2552" y="3382"/>
                    <a:pt x="191" y="3254"/>
                  </a:cubicBezTo>
                  <a:cubicBezTo>
                    <a:pt x="0" y="1978"/>
                    <a:pt x="-191" y="702"/>
                    <a:pt x="383"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08" name="Google Shape;708;p18"/>
            <p:cNvSpPr/>
            <p:nvPr/>
          </p:nvSpPr>
          <p:spPr>
            <a:xfrm>
              <a:off x="2557742" y="3389343"/>
              <a:ext cx="5767" cy="5080"/>
            </a:xfrm>
            <a:custGeom>
              <a:rect b="b" l="l" r="r" t="t"/>
              <a:pathLst>
                <a:path extrusionOk="0" h="5080" w="5767">
                  <a:moveTo>
                    <a:pt x="5767" y="1441"/>
                  </a:moveTo>
                  <a:cubicBezTo>
                    <a:pt x="5640" y="4056"/>
                    <a:pt x="3024" y="5843"/>
                    <a:pt x="153" y="4758"/>
                  </a:cubicBezTo>
                  <a:cubicBezTo>
                    <a:pt x="-868" y="-91"/>
                    <a:pt x="3471" y="-1303"/>
                    <a:pt x="5767" y="144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09" name="Google Shape;709;p18"/>
            <p:cNvSpPr/>
            <p:nvPr/>
          </p:nvSpPr>
          <p:spPr>
            <a:xfrm>
              <a:off x="2548453" y="3395698"/>
              <a:ext cx="5550" cy="5804"/>
            </a:xfrm>
            <a:custGeom>
              <a:rect b="b" l="l" r="r" t="t"/>
              <a:pathLst>
                <a:path extrusionOk="0" h="5804" w="5550">
                  <a:moveTo>
                    <a:pt x="5550" y="2104"/>
                  </a:moveTo>
                  <a:cubicBezTo>
                    <a:pt x="5423" y="4273"/>
                    <a:pt x="1978" y="3826"/>
                    <a:pt x="1595" y="5804"/>
                  </a:cubicBezTo>
                  <a:cubicBezTo>
                    <a:pt x="319" y="5357"/>
                    <a:pt x="191" y="3444"/>
                    <a:pt x="0" y="1593"/>
                  </a:cubicBezTo>
                  <a:cubicBezTo>
                    <a:pt x="1467" y="-640"/>
                    <a:pt x="4530" y="-576"/>
                    <a:pt x="5550" y="210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10" name="Google Shape;710;p18"/>
            <p:cNvSpPr/>
            <p:nvPr/>
          </p:nvSpPr>
          <p:spPr>
            <a:xfrm>
              <a:off x="2424484" y="3421599"/>
              <a:ext cx="3868" cy="3572"/>
            </a:xfrm>
            <a:custGeom>
              <a:rect b="b" l="l" r="r" t="t"/>
              <a:pathLst>
                <a:path extrusionOk="0" h="3572" w="3868">
                  <a:moveTo>
                    <a:pt x="3707" y="0"/>
                  </a:moveTo>
                  <a:cubicBezTo>
                    <a:pt x="4282" y="2424"/>
                    <a:pt x="3325" y="3573"/>
                    <a:pt x="836" y="3573"/>
                  </a:cubicBezTo>
                  <a:cubicBezTo>
                    <a:pt x="326" y="2998"/>
                    <a:pt x="-57" y="2169"/>
                    <a:pt x="7" y="957"/>
                  </a:cubicBezTo>
                  <a:cubicBezTo>
                    <a:pt x="645" y="127"/>
                    <a:pt x="2304" y="127"/>
                    <a:pt x="3707"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11" name="Google Shape;711;p18"/>
            <p:cNvSpPr/>
            <p:nvPr/>
          </p:nvSpPr>
          <p:spPr>
            <a:xfrm>
              <a:off x="2423929" y="3429725"/>
              <a:ext cx="9917" cy="9801"/>
            </a:xfrm>
            <a:custGeom>
              <a:rect b="b" l="l" r="r" t="t"/>
              <a:pathLst>
                <a:path extrusionOk="0" h="9801" w="9917">
                  <a:moveTo>
                    <a:pt x="9749" y="2145"/>
                  </a:moveTo>
                  <a:cubicBezTo>
                    <a:pt x="10260" y="5144"/>
                    <a:pt x="9558" y="7185"/>
                    <a:pt x="8346" y="8844"/>
                  </a:cubicBezTo>
                  <a:cubicBezTo>
                    <a:pt x="6049" y="10184"/>
                    <a:pt x="2285" y="9929"/>
                    <a:pt x="243" y="9227"/>
                  </a:cubicBezTo>
                  <a:cubicBezTo>
                    <a:pt x="116" y="8142"/>
                    <a:pt x="-267" y="6420"/>
                    <a:pt x="307" y="4889"/>
                  </a:cubicBezTo>
                  <a:cubicBezTo>
                    <a:pt x="499" y="4378"/>
                    <a:pt x="1583" y="4059"/>
                    <a:pt x="1775" y="3613"/>
                  </a:cubicBezTo>
                  <a:cubicBezTo>
                    <a:pt x="2094" y="3102"/>
                    <a:pt x="1711" y="2336"/>
                    <a:pt x="2157" y="1954"/>
                  </a:cubicBezTo>
                  <a:cubicBezTo>
                    <a:pt x="2476" y="1571"/>
                    <a:pt x="3306" y="1507"/>
                    <a:pt x="3689" y="1252"/>
                  </a:cubicBezTo>
                  <a:cubicBezTo>
                    <a:pt x="5475" y="-151"/>
                    <a:pt x="7963" y="-981"/>
                    <a:pt x="9749" y="2145"/>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12" name="Google Shape;712;p18"/>
            <p:cNvSpPr/>
            <p:nvPr/>
          </p:nvSpPr>
          <p:spPr>
            <a:xfrm>
              <a:off x="2804478" y="3388511"/>
              <a:ext cx="9748" cy="8589"/>
            </a:xfrm>
            <a:custGeom>
              <a:rect b="b" l="l" r="r" t="t"/>
              <a:pathLst>
                <a:path extrusionOk="0" h="8589" w="9748">
                  <a:moveTo>
                    <a:pt x="9634" y="40"/>
                  </a:moveTo>
                  <a:cubicBezTo>
                    <a:pt x="10336" y="4379"/>
                    <a:pt x="7656" y="5974"/>
                    <a:pt x="6252" y="8589"/>
                  </a:cubicBezTo>
                  <a:cubicBezTo>
                    <a:pt x="4466" y="8334"/>
                    <a:pt x="2616" y="8270"/>
                    <a:pt x="1212" y="7505"/>
                  </a:cubicBezTo>
                  <a:cubicBezTo>
                    <a:pt x="766" y="5654"/>
                    <a:pt x="0" y="4123"/>
                    <a:pt x="0" y="1635"/>
                  </a:cubicBezTo>
                  <a:cubicBezTo>
                    <a:pt x="2616" y="-1044"/>
                    <a:pt x="5295" y="487"/>
                    <a:pt x="9634" y="4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13" name="Google Shape;713;p18"/>
            <p:cNvSpPr/>
            <p:nvPr/>
          </p:nvSpPr>
          <p:spPr>
            <a:xfrm>
              <a:off x="2817738" y="3393912"/>
              <a:ext cx="4145" cy="5293"/>
            </a:xfrm>
            <a:custGeom>
              <a:rect b="b" l="l" r="r" t="t"/>
              <a:pathLst>
                <a:path extrusionOk="0" h="5293" w="4145">
                  <a:moveTo>
                    <a:pt x="3009" y="5294"/>
                  </a:moveTo>
                  <a:cubicBezTo>
                    <a:pt x="1733" y="5102"/>
                    <a:pt x="1350" y="3699"/>
                    <a:pt x="75" y="3443"/>
                  </a:cubicBezTo>
                  <a:cubicBezTo>
                    <a:pt x="-436" y="1593"/>
                    <a:pt x="1861" y="1912"/>
                    <a:pt x="1350" y="62"/>
                  </a:cubicBezTo>
                  <a:cubicBezTo>
                    <a:pt x="4987" y="-576"/>
                    <a:pt x="4540" y="3890"/>
                    <a:pt x="3009" y="529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14" name="Google Shape;714;p18"/>
            <p:cNvSpPr/>
            <p:nvPr/>
          </p:nvSpPr>
          <p:spPr>
            <a:xfrm>
              <a:off x="2517383" y="3434975"/>
              <a:ext cx="3317" cy="1935"/>
            </a:xfrm>
            <a:custGeom>
              <a:rect b="b" l="l" r="r" t="t"/>
              <a:pathLst>
                <a:path extrusionOk="0" h="1935" w="3317">
                  <a:moveTo>
                    <a:pt x="3318" y="1361"/>
                  </a:moveTo>
                  <a:cubicBezTo>
                    <a:pt x="2680" y="2191"/>
                    <a:pt x="128" y="2254"/>
                    <a:pt x="0" y="659"/>
                  </a:cubicBezTo>
                  <a:cubicBezTo>
                    <a:pt x="1659" y="532"/>
                    <a:pt x="2999" y="-1127"/>
                    <a:pt x="3318" y="136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15" name="Google Shape;715;p18"/>
            <p:cNvSpPr/>
            <p:nvPr/>
          </p:nvSpPr>
          <p:spPr>
            <a:xfrm>
              <a:off x="2651602" y="3430339"/>
              <a:ext cx="4061" cy="9083"/>
            </a:xfrm>
            <a:custGeom>
              <a:rect b="b" l="l" r="r" t="t"/>
              <a:pathLst>
                <a:path extrusionOk="0" h="9083" w="4061">
                  <a:moveTo>
                    <a:pt x="1737" y="0"/>
                  </a:moveTo>
                  <a:cubicBezTo>
                    <a:pt x="4544" y="127"/>
                    <a:pt x="4161" y="6890"/>
                    <a:pt x="3842" y="8995"/>
                  </a:cubicBezTo>
                  <a:cubicBezTo>
                    <a:pt x="588" y="9633"/>
                    <a:pt x="-114" y="6699"/>
                    <a:pt x="14" y="3956"/>
                  </a:cubicBezTo>
                  <a:cubicBezTo>
                    <a:pt x="142" y="2042"/>
                    <a:pt x="1864" y="1148"/>
                    <a:pt x="1737"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16" name="Google Shape;716;p18"/>
            <p:cNvSpPr/>
            <p:nvPr/>
          </p:nvSpPr>
          <p:spPr>
            <a:xfrm>
              <a:off x="2636903" y="3438864"/>
              <a:ext cx="9480" cy="7992"/>
            </a:xfrm>
            <a:custGeom>
              <a:rect b="b" l="l" r="r" t="t"/>
              <a:pathLst>
                <a:path extrusionOk="0" h="7992" w="9480">
                  <a:moveTo>
                    <a:pt x="8206" y="534"/>
                  </a:moveTo>
                  <a:cubicBezTo>
                    <a:pt x="10247" y="2703"/>
                    <a:pt x="9609" y="5957"/>
                    <a:pt x="7887" y="7616"/>
                  </a:cubicBezTo>
                  <a:cubicBezTo>
                    <a:pt x="3995" y="8573"/>
                    <a:pt x="1698" y="7616"/>
                    <a:pt x="40" y="5766"/>
                  </a:cubicBezTo>
                  <a:cubicBezTo>
                    <a:pt x="-471" y="981"/>
                    <a:pt x="4059" y="-1060"/>
                    <a:pt x="8206" y="53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17" name="Google Shape;717;p18"/>
            <p:cNvSpPr/>
            <p:nvPr/>
          </p:nvSpPr>
          <p:spPr>
            <a:xfrm>
              <a:off x="2666417" y="3437971"/>
              <a:ext cx="3189" cy="2060"/>
            </a:xfrm>
            <a:custGeom>
              <a:rect b="b" l="l" r="r" t="t"/>
              <a:pathLst>
                <a:path extrusionOk="0" h="2060" w="3189">
                  <a:moveTo>
                    <a:pt x="3190" y="1428"/>
                  </a:moveTo>
                  <a:cubicBezTo>
                    <a:pt x="2297" y="2576"/>
                    <a:pt x="1212" y="1811"/>
                    <a:pt x="0" y="1811"/>
                  </a:cubicBezTo>
                  <a:cubicBezTo>
                    <a:pt x="128" y="407"/>
                    <a:pt x="3126" y="-1251"/>
                    <a:pt x="3190" y="142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18" name="Google Shape;718;p18"/>
            <p:cNvSpPr/>
            <p:nvPr/>
          </p:nvSpPr>
          <p:spPr>
            <a:xfrm>
              <a:off x="2401056" y="3019695"/>
              <a:ext cx="309829" cy="303412"/>
            </a:xfrm>
            <a:custGeom>
              <a:rect b="b" l="l" r="r" t="t"/>
              <a:pathLst>
                <a:path extrusionOk="0" h="303412" w="309829">
                  <a:moveTo>
                    <a:pt x="214769" y="8901"/>
                  </a:moveTo>
                  <a:cubicBezTo>
                    <a:pt x="217831" y="8263"/>
                    <a:pt x="217321" y="4754"/>
                    <a:pt x="221404" y="4882"/>
                  </a:cubicBezTo>
                  <a:cubicBezTo>
                    <a:pt x="220383" y="2075"/>
                    <a:pt x="219235" y="-541"/>
                    <a:pt x="215407" y="97"/>
                  </a:cubicBezTo>
                  <a:cubicBezTo>
                    <a:pt x="216236" y="3861"/>
                    <a:pt x="215279" y="6222"/>
                    <a:pt x="214769" y="8901"/>
                  </a:cubicBezTo>
                  <a:close/>
                  <a:moveTo>
                    <a:pt x="26051" y="43991"/>
                  </a:moveTo>
                  <a:cubicBezTo>
                    <a:pt x="26817" y="44118"/>
                    <a:pt x="27136" y="44629"/>
                    <a:pt x="28284" y="44310"/>
                  </a:cubicBezTo>
                  <a:cubicBezTo>
                    <a:pt x="28220" y="43736"/>
                    <a:pt x="28157" y="43225"/>
                    <a:pt x="28093" y="42651"/>
                  </a:cubicBezTo>
                  <a:cubicBezTo>
                    <a:pt x="26817" y="42651"/>
                    <a:pt x="26051" y="43034"/>
                    <a:pt x="26051" y="43991"/>
                  </a:cubicBezTo>
                  <a:close/>
                  <a:moveTo>
                    <a:pt x="218916" y="26893"/>
                  </a:moveTo>
                  <a:cubicBezTo>
                    <a:pt x="220830" y="26510"/>
                    <a:pt x="221787" y="25298"/>
                    <a:pt x="221787" y="23320"/>
                  </a:cubicBezTo>
                  <a:cubicBezTo>
                    <a:pt x="219299" y="21533"/>
                    <a:pt x="216619" y="24915"/>
                    <a:pt x="218916" y="26893"/>
                  </a:cubicBezTo>
                  <a:close/>
                  <a:moveTo>
                    <a:pt x="96358" y="50307"/>
                  </a:moveTo>
                  <a:cubicBezTo>
                    <a:pt x="96230" y="51838"/>
                    <a:pt x="95273" y="52667"/>
                    <a:pt x="95146" y="54262"/>
                  </a:cubicBezTo>
                  <a:cubicBezTo>
                    <a:pt x="96230" y="55092"/>
                    <a:pt x="99037" y="53943"/>
                    <a:pt x="99612" y="55411"/>
                  </a:cubicBezTo>
                  <a:cubicBezTo>
                    <a:pt x="99675" y="56113"/>
                    <a:pt x="99803" y="56814"/>
                    <a:pt x="99867" y="57580"/>
                  </a:cubicBezTo>
                  <a:cubicBezTo>
                    <a:pt x="101781" y="57006"/>
                    <a:pt x="100824" y="60068"/>
                    <a:pt x="102291" y="60004"/>
                  </a:cubicBezTo>
                  <a:cubicBezTo>
                    <a:pt x="102164" y="57133"/>
                    <a:pt x="102419" y="54199"/>
                    <a:pt x="102291" y="50243"/>
                  </a:cubicBezTo>
                  <a:cubicBezTo>
                    <a:pt x="104907" y="49031"/>
                    <a:pt x="106119" y="50434"/>
                    <a:pt x="107650" y="49669"/>
                  </a:cubicBezTo>
                  <a:cubicBezTo>
                    <a:pt x="108607" y="47436"/>
                    <a:pt x="106438" y="47691"/>
                    <a:pt x="105609" y="46096"/>
                  </a:cubicBezTo>
                  <a:cubicBezTo>
                    <a:pt x="105226" y="43736"/>
                    <a:pt x="104014" y="42396"/>
                    <a:pt x="101908" y="42141"/>
                  </a:cubicBezTo>
                  <a:cubicBezTo>
                    <a:pt x="99420" y="42906"/>
                    <a:pt x="100632" y="46479"/>
                    <a:pt x="100377" y="47755"/>
                  </a:cubicBezTo>
                  <a:cubicBezTo>
                    <a:pt x="96677" y="48903"/>
                    <a:pt x="98846" y="42715"/>
                    <a:pt x="95975" y="42778"/>
                  </a:cubicBezTo>
                  <a:cubicBezTo>
                    <a:pt x="94699" y="45075"/>
                    <a:pt x="96294" y="46798"/>
                    <a:pt x="96358" y="50307"/>
                  </a:cubicBezTo>
                  <a:close/>
                  <a:moveTo>
                    <a:pt x="128832" y="43417"/>
                  </a:moveTo>
                  <a:cubicBezTo>
                    <a:pt x="129023" y="45011"/>
                    <a:pt x="129151" y="46670"/>
                    <a:pt x="129342" y="48265"/>
                  </a:cubicBezTo>
                  <a:cubicBezTo>
                    <a:pt x="127300" y="48903"/>
                    <a:pt x="126663" y="50753"/>
                    <a:pt x="126025" y="52476"/>
                  </a:cubicBezTo>
                  <a:cubicBezTo>
                    <a:pt x="127811" y="53050"/>
                    <a:pt x="130108" y="53114"/>
                    <a:pt x="131128" y="54645"/>
                  </a:cubicBezTo>
                  <a:cubicBezTo>
                    <a:pt x="132404" y="54518"/>
                    <a:pt x="133617" y="54390"/>
                    <a:pt x="134892" y="54199"/>
                  </a:cubicBezTo>
                  <a:cubicBezTo>
                    <a:pt x="136169" y="54645"/>
                    <a:pt x="136998" y="57516"/>
                    <a:pt x="138338" y="55985"/>
                  </a:cubicBezTo>
                  <a:cubicBezTo>
                    <a:pt x="136998" y="50562"/>
                    <a:pt x="131894" y="49733"/>
                    <a:pt x="131001" y="43736"/>
                  </a:cubicBezTo>
                  <a:cubicBezTo>
                    <a:pt x="130937" y="42204"/>
                    <a:pt x="133489" y="42778"/>
                    <a:pt x="132851" y="40801"/>
                  </a:cubicBezTo>
                  <a:cubicBezTo>
                    <a:pt x="130171" y="40609"/>
                    <a:pt x="131320" y="43544"/>
                    <a:pt x="128832" y="43417"/>
                  </a:cubicBezTo>
                  <a:close/>
                  <a:moveTo>
                    <a:pt x="156010" y="43161"/>
                  </a:moveTo>
                  <a:cubicBezTo>
                    <a:pt x="156712" y="43544"/>
                    <a:pt x="157541" y="43736"/>
                    <a:pt x="158753" y="43417"/>
                  </a:cubicBezTo>
                  <a:cubicBezTo>
                    <a:pt x="158753" y="42204"/>
                    <a:pt x="158371" y="41375"/>
                    <a:pt x="157414" y="41375"/>
                  </a:cubicBezTo>
                  <a:cubicBezTo>
                    <a:pt x="157477" y="42396"/>
                    <a:pt x="155691" y="41949"/>
                    <a:pt x="156010" y="43161"/>
                  </a:cubicBezTo>
                  <a:close/>
                  <a:moveTo>
                    <a:pt x="164304" y="44373"/>
                  </a:moveTo>
                  <a:cubicBezTo>
                    <a:pt x="166346" y="44501"/>
                    <a:pt x="166792" y="46606"/>
                    <a:pt x="168898" y="46606"/>
                  </a:cubicBezTo>
                  <a:cubicBezTo>
                    <a:pt x="170429" y="44629"/>
                    <a:pt x="165261" y="41439"/>
                    <a:pt x="164304" y="44373"/>
                  </a:cubicBezTo>
                  <a:close/>
                  <a:moveTo>
                    <a:pt x="171960" y="50052"/>
                  </a:moveTo>
                  <a:cubicBezTo>
                    <a:pt x="173300" y="49988"/>
                    <a:pt x="174576" y="49860"/>
                    <a:pt x="175150" y="49158"/>
                  </a:cubicBezTo>
                  <a:cubicBezTo>
                    <a:pt x="174703" y="47053"/>
                    <a:pt x="173236" y="46224"/>
                    <a:pt x="171513" y="45777"/>
                  </a:cubicBezTo>
                  <a:cubicBezTo>
                    <a:pt x="169727" y="46734"/>
                    <a:pt x="171067" y="49095"/>
                    <a:pt x="171960" y="50052"/>
                  </a:cubicBezTo>
                  <a:close/>
                  <a:moveTo>
                    <a:pt x="139933" y="50371"/>
                  </a:moveTo>
                  <a:cubicBezTo>
                    <a:pt x="139677" y="51902"/>
                    <a:pt x="140826" y="51647"/>
                    <a:pt x="140762" y="52986"/>
                  </a:cubicBezTo>
                  <a:cubicBezTo>
                    <a:pt x="143186" y="53178"/>
                    <a:pt x="144143" y="52093"/>
                    <a:pt x="143697" y="49924"/>
                  </a:cubicBezTo>
                  <a:cubicBezTo>
                    <a:pt x="142867" y="49286"/>
                    <a:pt x="140571" y="49541"/>
                    <a:pt x="139933" y="50371"/>
                  </a:cubicBezTo>
                  <a:close/>
                  <a:moveTo>
                    <a:pt x="32176" y="69957"/>
                  </a:moveTo>
                  <a:cubicBezTo>
                    <a:pt x="33388" y="72956"/>
                    <a:pt x="35238" y="75125"/>
                    <a:pt x="39258" y="74614"/>
                  </a:cubicBezTo>
                  <a:cubicBezTo>
                    <a:pt x="39959" y="75316"/>
                    <a:pt x="39959" y="76975"/>
                    <a:pt x="41618" y="76528"/>
                  </a:cubicBezTo>
                  <a:cubicBezTo>
                    <a:pt x="43979" y="76145"/>
                    <a:pt x="44234" y="74040"/>
                    <a:pt x="46148" y="73274"/>
                  </a:cubicBezTo>
                  <a:cubicBezTo>
                    <a:pt x="47934" y="72956"/>
                    <a:pt x="50550" y="73211"/>
                    <a:pt x="51443" y="72126"/>
                  </a:cubicBezTo>
                  <a:cubicBezTo>
                    <a:pt x="51380" y="71233"/>
                    <a:pt x="51252" y="70340"/>
                    <a:pt x="51124" y="69447"/>
                  </a:cubicBezTo>
                  <a:cubicBezTo>
                    <a:pt x="49083" y="69574"/>
                    <a:pt x="46467" y="70404"/>
                    <a:pt x="45638" y="68936"/>
                  </a:cubicBezTo>
                  <a:cubicBezTo>
                    <a:pt x="46722" y="68681"/>
                    <a:pt x="45893" y="66895"/>
                    <a:pt x="47041" y="66639"/>
                  </a:cubicBezTo>
                  <a:cubicBezTo>
                    <a:pt x="46722" y="65236"/>
                    <a:pt x="49083" y="66001"/>
                    <a:pt x="48445" y="64343"/>
                  </a:cubicBezTo>
                  <a:cubicBezTo>
                    <a:pt x="46914" y="63258"/>
                    <a:pt x="44872" y="64725"/>
                    <a:pt x="43660" y="65427"/>
                  </a:cubicBezTo>
                  <a:cubicBezTo>
                    <a:pt x="42575" y="64534"/>
                    <a:pt x="40789" y="64470"/>
                    <a:pt x="39194" y="64279"/>
                  </a:cubicBezTo>
                  <a:cubicBezTo>
                    <a:pt x="38684" y="67660"/>
                    <a:pt x="34919" y="68362"/>
                    <a:pt x="32176" y="69957"/>
                  </a:cubicBezTo>
                  <a:close/>
                  <a:moveTo>
                    <a:pt x="93359" y="62110"/>
                  </a:moveTo>
                  <a:cubicBezTo>
                    <a:pt x="94508" y="62301"/>
                    <a:pt x="94572" y="63577"/>
                    <a:pt x="95592" y="62365"/>
                  </a:cubicBezTo>
                  <a:cubicBezTo>
                    <a:pt x="95720" y="60515"/>
                    <a:pt x="93296" y="60515"/>
                    <a:pt x="93359" y="62110"/>
                  </a:cubicBezTo>
                  <a:close/>
                  <a:moveTo>
                    <a:pt x="132660" y="68043"/>
                  </a:moveTo>
                  <a:cubicBezTo>
                    <a:pt x="134829" y="68298"/>
                    <a:pt x="137955" y="68553"/>
                    <a:pt x="137891" y="65810"/>
                  </a:cubicBezTo>
                  <a:cubicBezTo>
                    <a:pt x="137700" y="63641"/>
                    <a:pt x="135658" y="63768"/>
                    <a:pt x="133361" y="64151"/>
                  </a:cubicBezTo>
                  <a:cubicBezTo>
                    <a:pt x="132532" y="63386"/>
                    <a:pt x="131384" y="63003"/>
                    <a:pt x="129980" y="62875"/>
                  </a:cubicBezTo>
                  <a:cubicBezTo>
                    <a:pt x="130108" y="65491"/>
                    <a:pt x="132277" y="65619"/>
                    <a:pt x="132660" y="68043"/>
                  </a:cubicBezTo>
                  <a:close/>
                  <a:moveTo>
                    <a:pt x="191737" y="61535"/>
                  </a:moveTo>
                  <a:cubicBezTo>
                    <a:pt x="194098" y="59877"/>
                    <a:pt x="192631" y="55475"/>
                    <a:pt x="188994" y="56368"/>
                  </a:cubicBezTo>
                  <a:cubicBezTo>
                    <a:pt x="189377" y="58792"/>
                    <a:pt x="189377" y="61599"/>
                    <a:pt x="191737" y="61535"/>
                  </a:cubicBezTo>
                  <a:close/>
                  <a:moveTo>
                    <a:pt x="1042" y="112639"/>
                  </a:moveTo>
                  <a:cubicBezTo>
                    <a:pt x="3020" y="112575"/>
                    <a:pt x="2254" y="110342"/>
                    <a:pt x="4041" y="110087"/>
                  </a:cubicBezTo>
                  <a:cubicBezTo>
                    <a:pt x="3530" y="108109"/>
                    <a:pt x="1552" y="107917"/>
                    <a:pt x="404" y="106705"/>
                  </a:cubicBezTo>
                  <a:cubicBezTo>
                    <a:pt x="-361" y="107854"/>
                    <a:pt x="21" y="111618"/>
                    <a:pt x="1042" y="112639"/>
                  </a:cubicBezTo>
                  <a:close/>
                  <a:moveTo>
                    <a:pt x="238120" y="184731"/>
                  </a:moveTo>
                  <a:cubicBezTo>
                    <a:pt x="236716" y="185944"/>
                    <a:pt x="235887" y="185816"/>
                    <a:pt x="236843" y="188113"/>
                  </a:cubicBezTo>
                  <a:cubicBezTo>
                    <a:pt x="240033" y="188049"/>
                    <a:pt x="240033" y="185497"/>
                    <a:pt x="239459" y="182371"/>
                  </a:cubicBezTo>
                  <a:cubicBezTo>
                    <a:pt x="239587" y="180904"/>
                    <a:pt x="242203" y="180202"/>
                    <a:pt x="240735" y="178926"/>
                  </a:cubicBezTo>
                  <a:cubicBezTo>
                    <a:pt x="237673" y="180138"/>
                    <a:pt x="237737" y="177331"/>
                    <a:pt x="235185" y="177905"/>
                  </a:cubicBezTo>
                  <a:cubicBezTo>
                    <a:pt x="233207" y="181159"/>
                    <a:pt x="236525" y="182690"/>
                    <a:pt x="238120" y="184731"/>
                  </a:cubicBezTo>
                  <a:close/>
                  <a:moveTo>
                    <a:pt x="246732" y="203935"/>
                  </a:moveTo>
                  <a:cubicBezTo>
                    <a:pt x="245967" y="203871"/>
                    <a:pt x="245648" y="203297"/>
                    <a:pt x="244499" y="203616"/>
                  </a:cubicBezTo>
                  <a:cubicBezTo>
                    <a:pt x="244244" y="206678"/>
                    <a:pt x="241373" y="207635"/>
                    <a:pt x="240352" y="210060"/>
                  </a:cubicBezTo>
                  <a:cubicBezTo>
                    <a:pt x="241947" y="211782"/>
                    <a:pt x="245074" y="209422"/>
                    <a:pt x="248455" y="209677"/>
                  </a:cubicBezTo>
                  <a:cubicBezTo>
                    <a:pt x="247881" y="205977"/>
                    <a:pt x="249731" y="204190"/>
                    <a:pt x="251453" y="202276"/>
                  </a:cubicBezTo>
                  <a:cubicBezTo>
                    <a:pt x="249859" y="200043"/>
                    <a:pt x="247562" y="202659"/>
                    <a:pt x="246732" y="203935"/>
                  </a:cubicBezTo>
                  <a:close/>
                  <a:moveTo>
                    <a:pt x="305683" y="215355"/>
                  </a:moveTo>
                  <a:cubicBezTo>
                    <a:pt x="306576" y="214143"/>
                    <a:pt x="305619" y="211782"/>
                    <a:pt x="304662" y="211080"/>
                  </a:cubicBezTo>
                  <a:cubicBezTo>
                    <a:pt x="304917" y="213441"/>
                    <a:pt x="303003" y="214717"/>
                    <a:pt x="305683" y="215355"/>
                  </a:cubicBezTo>
                  <a:close/>
                  <a:moveTo>
                    <a:pt x="292540" y="248913"/>
                  </a:moveTo>
                  <a:cubicBezTo>
                    <a:pt x="293178" y="250508"/>
                    <a:pt x="295539" y="252040"/>
                    <a:pt x="296623" y="251146"/>
                  </a:cubicBezTo>
                  <a:cubicBezTo>
                    <a:pt x="296559" y="249807"/>
                    <a:pt x="296432" y="248530"/>
                    <a:pt x="295730" y="248020"/>
                  </a:cubicBezTo>
                  <a:cubicBezTo>
                    <a:pt x="294390" y="248084"/>
                    <a:pt x="293114" y="248212"/>
                    <a:pt x="292540" y="248913"/>
                  </a:cubicBezTo>
                  <a:close/>
                  <a:moveTo>
                    <a:pt x="254516" y="264034"/>
                  </a:moveTo>
                  <a:cubicBezTo>
                    <a:pt x="253112" y="265820"/>
                    <a:pt x="250560" y="266777"/>
                    <a:pt x="251390" y="270350"/>
                  </a:cubicBezTo>
                  <a:cubicBezTo>
                    <a:pt x="256876" y="271052"/>
                    <a:pt x="260449" y="266203"/>
                    <a:pt x="267850" y="266905"/>
                  </a:cubicBezTo>
                  <a:cubicBezTo>
                    <a:pt x="270083" y="266586"/>
                    <a:pt x="273209" y="266905"/>
                    <a:pt x="272443" y="264225"/>
                  </a:cubicBezTo>
                  <a:cubicBezTo>
                    <a:pt x="272060" y="262056"/>
                    <a:pt x="269381" y="263077"/>
                    <a:pt x="267403" y="263140"/>
                  </a:cubicBezTo>
                  <a:cubicBezTo>
                    <a:pt x="265234" y="263268"/>
                    <a:pt x="262746" y="263779"/>
                    <a:pt x="260959" y="263842"/>
                  </a:cubicBezTo>
                  <a:cubicBezTo>
                    <a:pt x="260832" y="262502"/>
                    <a:pt x="259556" y="262758"/>
                    <a:pt x="259173" y="262439"/>
                  </a:cubicBezTo>
                  <a:cubicBezTo>
                    <a:pt x="257833" y="261163"/>
                    <a:pt x="257961" y="259121"/>
                    <a:pt x="256111" y="259504"/>
                  </a:cubicBezTo>
                  <a:cubicBezTo>
                    <a:pt x="254962" y="260461"/>
                    <a:pt x="254261" y="261865"/>
                    <a:pt x="254516" y="264034"/>
                  </a:cubicBezTo>
                  <a:close/>
                  <a:moveTo>
                    <a:pt x="72752" y="288533"/>
                  </a:moveTo>
                  <a:cubicBezTo>
                    <a:pt x="71413" y="289745"/>
                    <a:pt x="69818" y="290765"/>
                    <a:pt x="68797" y="292233"/>
                  </a:cubicBezTo>
                  <a:cubicBezTo>
                    <a:pt x="69626" y="292424"/>
                    <a:pt x="70200" y="292871"/>
                    <a:pt x="71030" y="293062"/>
                  </a:cubicBezTo>
                  <a:cubicBezTo>
                    <a:pt x="71604" y="292169"/>
                    <a:pt x="71221" y="290574"/>
                    <a:pt x="72944" y="290702"/>
                  </a:cubicBezTo>
                  <a:cubicBezTo>
                    <a:pt x="75496" y="290510"/>
                    <a:pt x="76070" y="292871"/>
                    <a:pt x="79579" y="291595"/>
                  </a:cubicBezTo>
                  <a:cubicBezTo>
                    <a:pt x="79451" y="290319"/>
                    <a:pt x="80344" y="289936"/>
                    <a:pt x="79770" y="288278"/>
                  </a:cubicBezTo>
                  <a:cubicBezTo>
                    <a:pt x="77729" y="288341"/>
                    <a:pt x="76516" y="287448"/>
                    <a:pt x="76708" y="284832"/>
                  </a:cubicBezTo>
                  <a:cubicBezTo>
                    <a:pt x="73837" y="284832"/>
                    <a:pt x="74411" y="287575"/>
                    <a:pt x="72752" y="288533"/>
                  </a:cubicBezTo>
                  <a:close/>
                  <a:moveTo>
                    <a:pt x="229570" y="284194"/>
                  </a:moveTo>
                  <a:cubicBezTo>
                    <a:pt x="226891" y="284194"/>
                    <a:pt x="225870" y="286810"/>
                    <a:pt x="223956" y="287512"/>
                  </a:cubicBezTo>
                  <a:cubicBezTo>
                    <a:pt x="222680" y="287639"/>
                    <a:pt x="221468" y="287831"/>
                    <a:pt x="220192" y="287958"/>
                  </a:cubicBezTo>
                  <a:cubicBezTo>
                    <a:pt x="219107" y="286619"/>
                    <a:pt x="216938" y="284194"/>
                    <a:pt x="215535" y="285215"/>
                  </a:cubicBezTo>
                  <a:cubicBezTo>
                    <a:pt x="214322" y="285598"/>
                    <a:pt x="215790" y="288086"/>
                    <a:pt x="214833" y="288596"/>
                  </a:cubicBezTo>
                  <a:cubicBezTo>
                    <a:pt x="213365" y="289873"/>
                    <a:pt x="210941" y="288915"/>
                    <a:pt x="210048" y="289681"/>
                  </a:cubicBezTo>
                  <a:cubicBezTo>
                    <a:pt x="210750" y="292743"/>
                    <a:pt x="213365" y="289553"/>
                    <a:pt x="215598" y="290702"/>
                  </a:cubicBezTo>
                  <a:cubicBezTo>
                    <a:pt x="216492" y="291850"/>
                    <a:pt x="216555" y="294019"/>
                    <a:pt x="218661" y="293636"/>
                  </a:cubicBezTo>
                  <a:cubicBezTo>
                    <a:pt x="220702" y="293955"/>
                    <a:pt x="220064" y="292105"/>
                    <a:pt x="221787" y="292169"/>
                  </a:cubicBezTo>
                  <a:cubicBezTo>
                    <a:pt x="227146" y="291595"/>
                    <a:pt x="233526" y="291786"/>
                    <a:pt x="233717" y="287065"/>
                  </a:cubicBezTo>
                  <a:cubicBezTo>
                    <a:pt x="232569" y="285088"/>
                    <a:pt x="231612" y="284194"/>
                    <a:pt x="229570" y="284194"/>
                  </a:cubicBezTo>
                  <a:close/>
                  <a:moveTo>
                    <a:pt x="266701" y="285534"/>
                  </a:moveTo>
                  <a:cubicBezTo>
                    <a:pt x="266765" y="286874"/>
                    <a:pt x="267722" y="287129"/>
                    <a:pt x="268552" y="287512"/>
                  </a:cubicBezTo>
                  <a:cubicBezTo>
                    <a:pt x="268743" y="288852"/>
                    <a:pt x="268934" y="290255"/>
                    <a:pt x="270465" y="290000"/>
                  </a:cubicBezTo>
                  <a:cubicBezTo>
                    <a:pt x="271167" y="288915"/>
                    <a:pt x="271231" y="287320"/>
                    <a:pt x="271040" y="285598"/>
                  </a:cubicBezTo>
                  <a:cubicBezTo>
                    <a:pt x="270210" y="284704"/>
                    <a:pt x="267786" y="284258"/>
                    <a:pt x="266701" y="285534"/>
                  </a:cubicBezTo>
                  <a:close/>
                  <a:moveTo>
                    <a:pt x="261278" y="295359"/>
                  </a:moveTo>
                  <a:cubicBezTo>
                    <a:pt x="260896" y="297784"/>
                    <a:pt x="261087" y="300782"/>
                    <a:pt x="260513" y="303079"/>
                  </a:cubicBezTo>
                  <a:cubicBezTo>
                    <a:pt x="263511" y="304100"/>
                    <a:pt x="266893" y="302632"/>
                    <a:pt x="267850" y="300654"/>
                  </a:cubicBezTo>
                  <a:cubicBezTo>
                    <a:pt x="268743" y="301547"/>
                    <a:pt x="269317" y="302887"/>
                    <a:pt x="271295" y="302441"/>
                  </a:cubicBezTo>
                  <a:cubicBezTo>
                    <a:pt x="272699" y="301930"/>
                    <a:pt x="272380" y="300016"/>
                    <a:pt x="274293" y="299952"/>
                  </a:cubicBezTo>
                  <a:cubicBezTo>
                    <a:pt x="273719" y="297720"/>
                    <a:pt x="274293" y="296316"/>
                    <a:pt x="274230" y="294530"/>
                  </a:cubicBezTo>
                  <a:cubicBezTo>
                    <a:pt x="270274" y="293381"/>
                    <a:pt x="265362" y="293445"/>
                    <a:pt x="261278" y="295359"/>
                  </a:cubicBezTo>
                  <a:close/>
                  <a:moveTo>
                    <a:pt x="308936" y="298230"/>
                  </a:moveTo>
                  <a:cubicBezTo>
                    <a:pt x="309000" y="297464"/>
                    <a:pt x="309702" y="297273"/>
                    <a:pt x="309830" y="296507"/>
                  </a:cubicBezTo>
                  <a:cubicBezTo>
                    <a:pt x="308298" y="294912"/>
                    <a:pt x="306640" y="298102"/>
                    <a:pt x="308936" y="29823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19" name="Google Shape;719;p18"/>
            <p:cNvSpPr/>
            <p:nvPr/>
          </p:nvSpPr>
          <p:spPr>
            <a:xfrm>
              <a:off x="2559873" y="3122357"/>
              <a:ext cx="3239" cy="2958"/>
            </a:xfrm>
            <a:custGeom>
              <a:rect b="b" l="l" r="r" t="t"/>
              <a:pathLst>
                <a:path extrusionOk="0" h="2958" w="3239">
                  <a:moveTo>
                    <a:pt x="0" y="24"/>
                  </a:moveTo>
                  <a:cubicBezTo>
                    <a:pt x="1978" y="-231"/>
                    <a:pt x="3828" y="1619"/>
                    <a:pt x="3062" y="2959"/>
                  </a:cubicBezTo>
                  <a:cubicBezTo>
                    <a:pt x="2105" y="2959"/>
                    <a:pt x="1723" y="2193"/>
                    <a:pt x="1723" y="917"/>
                  </a:cubicBezTo>
                  <a:cubicBezTo>
                    <a:pt x="638" y="1236"/>
                    <a:pt x="0" y="1045"/>
                    <a:pt x="0" y="2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grpSp>
      <p:sp>
        <p:nvSpPr>
          <p:cNvPr id="720" name="Google Shape;720;p18"/>
          <p:cNvSpPr/>
          <p:nvPr/>
        </p:nvSpPr>
        <p:spPr>
          <a:xfrm flipH="1" rot="-5400000">
            <a:off x="721243" y="-732867"/>
            <a:ext cx="2169574" cy="3636134"/>
          </a:xfrm>
          <a:custGeom>
            <a:rect b="b" l="l" r="r" t="t"/>
            <a:pathLst>
              <a:path extrusionOk="0" h="3768014" w="2248263">
                <a:moveTo>
                  <a:pt x="413365" y="3730322"/>
                </a:moveTo>
                <a:cubicBezTo>
                  <a:pt x="420559" y="3737009"/>
                  <a:pt x="418527" y="3753007"/>
                  <a:pt x="418612" y="3766889"/>
                </a:cubicBezTo>
                <a:cubicBezTo>
                  <a:pt x="384669" y="3775946"/>
                  <a:pt x="386107" y="3727275"/>
                  <a:pt x="413365" y="3730322"/>
                </a:cubicBezTo>
                <a:close/>
                <a:moveTo>
                  <a:pt x="554471" y="3526406"/>
                </a:moveTo>
                <a:cubicBezTo>
                  <a:pt x="572502" y="3568560"/>
                  <a:pt x="542875" y="3590314"/>
                  <a:pt x="528315" y="3615286"/>
                </a:cubicBezTo>
                <a:cubicBezTo>
                  <a:pt x="487600" y="3611138"/>
                  <a:pt x="458904" y="3619010"/>
                  <a:pt x="439435" y="3636193"/>
                </a:cubicBezTo>
                <a:cubicBezTo>
                  <a:pt x="414633" y="3631369"/>
                  <a:pt x="404476" y="3611900"/>
                  <a:pt x="376712" y="3610037"/>
                </a:cubicBezTo>
                <a:cubicBezTo>
                  <a:pt x="363676" y="3568137"/>
                  <a:pt x="393641" y="3567967"/>
                  <a:pt x="413280" y="3547313"/>
                </a:cubicBezTo>
                <a:cubicBezTo>
                  <a:pt x="441128" y="3547313"/>
                  <a:pt x="469062" y="3547313"/>
                  <a:pt x="496911" y="3547313"/>
                </a:cubicBezTo>
                <a:cubicBezTo>
                  <a:pt x="524252" y="3548414"/>
                  <a:pt x="524675" y="3522850"/>
                  <a:pt x="554471" y="3526406"/>
                </a:cubicBezTo>
                <a:close/>
                <a:moveTo>
                  <a:pt x="0" y="3458349"/>
                </a:moveTo>
                <a:lnTo>
                  <a:pt x="31691" y="3484592"/>
                </a:lnTo>
                <a:cubicBezTo>
                  <a:pt x="30844" y="3497543"/>
                  <a:pt x="34399" y="3506261"/>
                  <a:pt x="42102" y="3510747"/>
                </a:cubicBezTo>
                <a:cubicBezTo>
                  <a:pt x="34654" y="3522429"/>
                  <a:pt x="25342" y="3532332"/>
                  <a:pt x="15946" y="3542152"/>
                </a:cubicBezTo>
                <a:cubicBezTo>
                  <a:pt x="11142" y="3544437"/>
                  <a:pt x="6973" y="3544935"/>
                  <a:pt x="3210" y="3544312"/>
                </a:cubicBezTo>
                <a:lnTo>
                  <a:pt x="0" y="3542890"/>
                </a:lnTo>
                <a:close/>
                <a:moveTo>
                  <a:pt x="1139966" y="3412004"/>
                </a:moveTo>
                <a:cubicBezTo>
                  <a:pt x="1146219" y="3412004"/>
                  <a:pt x="1152461" y="3417040"/>
                  <a:pt x="1150387" y="3427113"/>
                </a:cubicBezTo>
                <a:cubicBezTo>
                  <a:pt x="1136167" y="3426605"/>
                  <a:pt x="1139891" y="3435831"/>
                  <a:pt x="1129481" y="3427113"/>
                </a:cubicBezTo>
                <a:cubicBezTo>
                  <a:pt x="1127449" y="3417040"/>
                  <a:pt x="1133713" y="3412004"/>
                  <a:pt x="1139966" y="3412004"/>
                </a:cubicBezTo>
                <a:close/>
                <a:moveTo>
                  <a:pt x="1066757" y="3369554"/>
                </a:moveTo>
                <a:cubicBezTo>
                  <a:pt x="1082078" y="3376918"/>
                  <a:pt x="1082840" y="3398758"/>
                  <a:pt x="1082417" y="3421782"/>
                </a:cubicBezTo>
                <a:cubicBezTo>
                  <a:pt x="1077761" y="3424152"/>
                  <a:pt x="1073105" y="3426353"/>
                  <a:pt x="1072005" y="3432278"/>
                </a:cubicBezTo>
                <a:cubicBezTo>
                  <a:pt x="1052536" y="3426861"/>
                  <a:pt x="1062694" y="3383691"/>
                  <a:pt x="1066757" y="3369554"/>
                </a:cubicBezTo>
                <a:close/>
                <a:moveTo>
                  <a:pt x="489112" y="3367989"/>
                </a:moveTo>
                <a:cubicBezTo>
                  <a:pt x="497651" y="3367989"/>
                  <a:pt x="506179" y="3372010"/>
                  <a:pt x="502159" y="3380051"/>
                </a:cubicBezTo>
                <a:cubicBezTo>
                  <a:pt x="493525" y="3380051"/>
                  <a:pt x="484807" y="3380051"/>
                  <a:pt x="476002" y="3380051"/>
                </a:cubicBezTo>
                <a:cubicBezTo>
                  <a:pt x="472024" y="3372010"/>
                  <a:pt x="480574" y="3367989"/>
                  <a:pt x="489112" y="3367989"/>
                </a:cubicBezTo>
                <a:close/>
                <a:moveTo>
                  <a:pt x="16030" y="3270263"/>
                </a:moveTo>
                <a:cubicBezTo>
                  <a:pt x="22887" y="3272041"/>
                  <a:pt x="24242" y="3279405"/>
                  <a:pt x="31775" y="3280674"/>
                </a:cubicBezTo>
                <a:cubicBezTo>
                  <a:pt x="29912" y="3287531"/>
                  <a:pt x="22549" y="3288886"/>
                  <a:pt x="21279" y="3296334"/>
                </a:cubicBezTo>
                <a:cubicBezTo>
                  <a:pt x="14337" y="3294556"/>
                  <a:pt x="13067" y="3287193"/>
                  <a:pt x="5534" y="3285923"/>
                </a:cubicBezTo>
                <a:cubicBezTo>
                  <a:pt x="7397" y="3279066"/>
                  <a:pt x="14760" y="3277712"/>
                  <a:pt x="16030" y="3270263"/>
                </a:cubicBezTo>
                <a:close/>
                <a:moveTo>
                  <a:pt x="350471" y="3233780"/>
                </a:moveTo>
                <a:cubicBezTo>
                  <a:pt x="370532" y="3233865"/>
                  <a:pt x="384837" y="3248847"/>
                  <a:pt x="392371" y="3270263"/>
                </a:cubicBezTo>
                <a:cubicBezTo>
                  <a:pt x="387377" y="3295996"/>
                  <a:pt x="367316" y="3313434"/>
                  <a:pt x="350556" y="3327739"/>
                </a:cubicBezTo>
                <a:cubicBezTo>
                  <a:pt x="333711" y="3342129"/>
                  <a:pt x="312718" y="3353555"/>
                  <a:pt x="293080" y="3364391"/>
                </a:cubicBezTo>
                <a:cubicBezTo>
                  <a:pt x="286055" y="3383521"/>
                  <a:pt x="259137" y="3382759"/>
                  <a:pt x="256428" y="3406206"/>
                </a:cubicBezTo>
                <a:cubicBezTo>
                  <a:pt x="233150" y="3409085"/>
                  <a:pt x="216475" y="3418480"/>
                  <a:pt x="204201" y="3432363"/>
                </a:cubicBezTo>
                <a:cubicBezTo>
                  <a:pt x="185578" y="3428300"/>
                  <a:pt x="184478" y="3406799"/>
                  <a:pt x="167548" y="3401044"/>
                </a:cubicBezTo>
                <a:cubicBezTo>
                  <a:pt x="207502" y="3343314"/>
                  <a:pt x="269548" y="3307762"/>
                  <a:pt x="308655" y="3249440"/>
                </a:cubicBezTo>
                <a:cubicBezTo>
                  <a:pt x="327278" y="3254180"/>
                  <a:pt x="334981" y="3233611"/>
                  <a:pt x="350471" y="3233780"/>
                </a:cubicBezTo>
                <a:close/>
                <a:moveTo>
                  <a:pt x="1385623" y="3186632"/>
                </a:moveTo>
                <a:cubicBezTo>
                  <a:pt x="1402045" y="3184093"/>
                  <a:pt x="1399420" y="3200683"/>
                  <a:pt x="1411779" y="3202292"/>
                </a:cubicBezTo>
                <a:cubicBezTo>
                  <a:pt x="1424645" y="3201614"/>
                  <a:pt x="1437004" y="3201531"/>
                  <a:pt x="1443099" y="3207540"/>
                </a:cubicBezTo>
                <a:cubicBezTo>
                  <a:pt x="1450971" y="3213973"/>
                  <a:pt x="1445469" y="3225401"/>
                  <a:pt x="1448347" y="3233696"/>
                </a:cubicBezTo>
                <a:cubicBezTo>
                  <a:pt x="1452579" y="3245885"/>
                  <a:pt x="1461552" y="3252741"/>
                  <a:pt x="1469255" y="3259767"/>
                </a:cubicBezTo>
                <a:cubicBezTo>
                  <a:pt x="1465192" y="3264422"/>
                  <a:pt x="1463583" y="3271618"/>
                  <a:pt x="1464007" y="3280675"/>
                </a:cubicBezTo>
                <a:cubicBezTo>
                  <a:pt x="1438190" y="3273141"/>
                  <a:pt x="1415927" y="3266793"/>
                  <a:pt x="1401283" y="3244107"/>
                </a:cubicBezTo>
                <a:cubicBezTo>
                  <a:pt x="1396204" y="3236235"/>
                  <a:pt x="1402723" y="3221591"/>
                  <a:pt x="1385623" y="3223199"/>
                </a:cubicBezTo>
                <a:cubicBezTo>
                  <a:pt x="1385623" y="3211010"/>
                  <a:pt x="1385623" y="3198821"/>
                  <a:pt x="1385623" y="3186632"/>
                </a:cubicBezTo>
                <a:close/>
                <a:moveTo>
                  <a:pt x="622750" y="3111515"/>
                </a:moveTo>
                <a:cubicBezTo>
                  <a:pt x="578514" y="3116345"/>
                  <a:pt x="563053" y="3180199"/>
                  <a:pt x="617196" y="3181384"/>
                </a:cubicBezTo>
                <a:cubicBezTo>
                  <a:pt x="621597" y="3170041"/>
                  <a:pt x="630738" y="3163524"/>
                  <a:pt x="627692" y="3144817"/>
                </a:cubicBezTo>
                <a:cubicBezTo>
                  <a:pt x="638949" y="3140416"/>
                  <a:pt x="646230" y="3131951"/>
                  <a:pt x="643350" y="3113413"/>
                </a:cubicBezTo>
                <a:cubicBezTo>
                  <a:pt x="635976" y="3111339"/>
                  <a:pt x="629069" y="3110825"/>
                  <a:pt x="622750" y="3111515"/>
                </a:cubicBezTo>
                <a:close/>
                <a:moveTo>
                  <a:pt x="1317736" y="3082008"/>
                </a:moveTo>
                <a:cubicBezTo>
                  <a:pt x="1339321" y="3088272"/>
                  <a:pt x="1346770" y="3108757"/>
                  <a:pt x="1364800" y="3118576"/>
                </a:cubicBezTo>
                <a:cubicBezTo>
                  <a:pt x="1366154" y="3133897"/>
                  <a:pt x="1352950" y="3134659"/>
                  <a:pt x="1354304" y="3149896"/>
                </a:cubicBezTo>
                <a:cubicBezTo>
                  <a:pt x="1361923" y="3159630"/>
                  <a:pt x="1383000" y="3156075"/>
                  <a:pt x="1380460" y="3176052"/>
                </a:cubicBezTo>
                <a:cubicBezTo>
                  <a:pt x="1369710" y="3186887"/>
                  <a:pt x="1353881" y="3176052"/>
                  <a:pt x="1354304" y="3160392"/>
                </a:cubicBezTo>
                <a:cubicBezTo>
                  <a:pt x="1332720" y="3154128"/>
                  <a:pt x="1325269" y="3133643"/>
                  <a:pt x="1307240" y="3123824"/>
                </a:cubicBezTo>
                <a:cubicBezTo>
                  <a:pt x="1304786" y="3103932"/>
                  <a:pt x="1308764" y="3090473"/>
                  <a:pt x="1317736" y="3082008"/>
                </a:cubicBezTo>
                <a:close/>
                <a:moveTo>
                  <a:pt x="47434" y="2982716"/>
                </a:moveTo>
                <a:cubicBezTo>
                  <a:pt x="52343" y="3008534"/>
                  <a:pt x="41086" y="3018184"/>
                  <a:pt x="31774" y="3029780"/>
                </a:cubicBezTo>
                <a:cubicBezTo>
                  <a:pt x="31944" y="3048741"/>
                  <a:pt x="28812" y="3071004"/>
                  <a:pt x="42187" y="3076845"/>
                </a:cubicBezTo>
                <a:cubicBezTo>
                  <a:pt x="39266" y="3083998"/>
                  <a:pt x="27966" y="3087447"/>
                  <a:pt x="15861" y="3088029"/>
                </a:cubicBezTo>
                <a:lnTo>
                  <a:pt x="0" y="3084963"/>
                </a:lnTo>
                <a:lnTo>
                  <a:pt x="0" y="3022575"/>
                </a:lnTo>
                <a:lnTo>
                  <a:pt x="487" y="3022014"/>
                </a:lnTo>
                <a:cubicBezTo>
                  <a:pt x="5619" y="3015814"/>
                  <a:pt x="9851" y="3008703"/>
                  <a:pt x="10867" y="2998376"/>
                </a:cubicBezTo>
                <a:cubicBezTo>
                  <a:pt x="36345" y="3006333"/>
                  <a:pt x="30590" y="2983224"/>
                  <a:pt x="47434" y="2982716"/>
                </a:cubicBezTo>
                <a:close/>
                <a:moveTo>
                  <a:pt x="370" y="2951397"/>
                </a:moveTo>
                <a:cubicBezTo>
                  <a:pt x="8411" y="2959015"/>
                  <a:pt x="5025" y="2978145"/>
                  <a:pt x="5619" y="2993213"/>
                </a:cubicBezTo>
                <a:lnTo>
                  <a:pt x="0" y="2994144"/>
                </a:lnTo>
                <a:lnTo>
                  <a:pt x="0" y="2951449"/>
                </a:lnTo>
                <a:close/>
                <a:moveTo>
                  <a:pt x="63095" y="2878176"/>
                </a:moveTo>
                <a:cubicBezTo>
                  <a:pt x="77145" y="2878091"/>
                  <a:pt x="72066" y="2895359"/>
                  <a:pt x="78755" y="2909496"/>
                </a:cubicBezTo>
                <a:cubicBezTo>
                  <a:pt x="79093" y="2910173"/>
                  <a:pt x="89251" y="2914913"/>
                  <a:pt x="89251" y="2914744"/>
                </a:cubicBezTo>
                <a:cubicBezTo>
                  <a:pt x="89334" y="2921262"/>
                  <a:pt x="72321" y="2940816"/>
                  <a:pt x="68342" y="2951312"/>
                </a:cubicBezTo>
                <a:cubicBezTo>
                  <a:pt x="47096" y="2953427"/>
                  <a:pt x="52259" y="2929049"/>
                  <a:pt x="36938" y="2925156"/>
                </a:cubicBezTo>
                <a:cubicBezTo>
                  <a:pt x="36684" y="2900523"/>
                  <a:pt x="57084" y="2896545"/>
                  <a:pt x="63095" y="2878176"/>
                </a:cubicBezTo>
                <a:close/>
                <a:moveTo>
                  <a:pt x="1610445" y="2815454"/>
                </a:moveTo>
                <a:cubicBezTo>
                  <a:pt x="1624497" y="2815792"/>
                  <a:pt x="1635586" y="2827390"/>
                  <a:pt x="1626105" y="2836361"/>
                </a:cubicBezTo>
                <a:cubicBezTo>
                  <a:pt x="1612393" y="2837970"/>
                  <a:pt x="1609007" y="2829083"/>
                  <a:pt x="1610445" y="2815454"/>
                </a:cubicBezTo>
                <a:close/>
                <a:moveTo>
                  <a:pt x="102486" y="2794345"/>
                </a:moveTo>
                <a:cubicBezTo>
                  <a:pt x="110115" y="2794567"/>
                  <a:pt x="116802" y="2795731"/>
                  <a:pt x="120569" y="2799794"/>
                </a:cubicBezTo>
                <a:cubicBezTo>
                  <a:pt x="105247" y="2815369"/>
                  <a:pt x="103386" y="2868019"/>
                  <a:pt x="78752" y="2857269"/>
                </a:cubicBezTo>
                <a:cubicBezTo>
                  <a:pt x="68765" y="2843471"/>
                  <a:pt x="73335" y="2809274"/>
                  <a:pt x="78752" y="2794545"/>
                </a:cubicBezTo>
                <a:cubicBezTo>
                  <a:pt x="86286" y="2794842"/>
                  <a:pt x="94857" y="2794122"/>
                  <a:pt x="102486" y="2794345"/>
                </a:cubicBezTo>
                <a:close/>
                <a:moveTo>
                  <a:pt x="0" y="2772818"/>
                </a:moveTo>
                <a:lnTo>
                  <a:pt x="5617" y="2773638"/>
                </a:lnTo>
                <a:cubicBezTo>
                  <a:pt x="6803" y="2783394"/>
                  <a:pt x="4792" y="2790753"/>
                  <a:pt x="454" y="2796337"/>
                </a:cubicBezTo>
                <a:lnTo>
                  <a:pt x="0" y="2796623"/>
                </a:lnTo>
                <a:close/>
                <a:moveTo>
                  <a:pt x="1566260" y="2564305"/>
                </a:moveTo>
                <a:cubicBezTo>
                  <a:pt x="1573878" y="2564516"/>
                  <a:pt x="1580565" y="2565659"/>
                  <a:pt x="1584375" y="2569722"/>
                </a:cubicBezTo>
                <a:cubicBezTo>
                  <a:pt x="1584375" y="2580218"/>
                  <a:pt x="1584375" y="2590631"/>
                  <a:pt x="1584375" y="2601042"/>
                </a:cubicBezTo>
                <a:cubicBezTo>
                  <a:pt x="1578787" y="2611200"/>
                  <a:pt x="1560249" y="2608322"/>
                  <a:pt x="1553054" y="2616702"/>
                </a:cubicBezTo>
                <a:cubicBezTo>
                  <a:pt x="1536718" y="2612893"/>
                  <a:pt x="1531894" y="2578949"/>
                  <a:pt x="1542558" y="2564473"/>
                </a:cubicBezTo>
                <a:cubicBezTo>
                  <a:pt x="1550092" y="2564812"/>
                  <a:pt x="1558642" y="2564093"/>
                  <a:pt x="1566260" y="2564305"/>
                </a:cubicBezTo>
                <a:close/>
                <a:moveTo>
                  <a:pt x="1501039" y="2543788"/>
                </a:moveTo>
                <a:cubicBezTo>
                  <a:pt x="1506669" y="2543248"/>
                  <a:pt x="1513060" y="2545259"/>
                  <a:pt x="1516404" y="2548815"/>
                </a:cubicBezTo>
                <a:cubicBezTo>
                  <a:pt x="1514541" y="2555670"/>
                  <a:pt x="1507177" y="2557025"/>
                  <a:pt x="1505992" y="2564473"/>
                </a:cubicBezTo>
                <a:cubicBezTo>
                  <a:pt x="1499050" y="2562697"/>
                  <a:pt x="1497696" y="2555332"/>
                  <a:pt x="1490247" y="2554062"/>
                </a:cubicBezTo>
                <a:cubicBezTo>
                  <a:pt x="1490543" y="2547417"/>
                  <a:pt x="1495410" y="2544328"/>
                  <a:pt x="1501039" y="2543788"/>
                </a:cubicBezTo>
                <a:close/>
                <a:moveTo>
                  <a:pt x="193789" y="2517410"/>
                </a:moveTo>
                <a:cubicBezTo>
                  <a:pt x="241022" y="2535102"/>
                  <a:pt x="193027" y="2578103"/>
                  <a:pt x="188542" y="2606290"/>
                </a:cubicBezTo>
                <a:cubicBezTo>
                  <a:pt x="175506" y="2605528"/>
                  <a:pt x="172373" y="2614501"/>
                  <a:pt x="162385" y="2616786"/>
                </a:cubicBezTo>
                <a:cubicBezTo>
                  <a:pt x="162385" y="2630668"/>
                  <a:pt x="162385" y="2644635"/>
                  <a:pt x="162385" y="2658602"/>
                </a:cubicBezTo>
                <a:cubicBezTo>
                  <a:pt x="166956" y="2675447"/>
                  <a:pt x="145117" y="2665713"/>
                  <a:pt x="146726" y="2679511"/>
                </a:cubicBezTo>
                <a:cubicBezTo>
                  <a:pt x="151043" y="2720479"/>
                  <a:pt x="135383" y="2741388"/>
                  <a:pt x="104909" y="2747482"/>
                </a:cubicBezTo>
                <a:cubicBezTo>
                  <a:pt x="94836" y="2734870"/>
                  <a:pt x="101608" y="2705413"/>
                  <a:pt x="99662" y="2684759"/>
                </a:cubicBezTo>
                <a:cubicBezTo>
                  <a:pt x="119215" y="2679933"/>
                  <a:pt x="127171" y="2663428"/>
                  <a:pt x="146726" y="2658602"/>
                </a:cubicBezTo>
                <a:cubicBezTo>
                  <a:pt x="157475" y="2630161"/>
                  <a:pt x="143678" y="2609676"/>
                  <a:pt x="146726" y="2574971"/>
                </a:cubicBezTo>
                <a:cubicBezTo>
                  <a:pt x="147995" y="2558803"/>
                  <a:pt x="161284" y="2554656"/>
                  <a:pt x="167633" y="2543566"/>
                </a:cubicBezTo>
                <a:cubicBezTo>
                  <a:pt x="166448" y="2524944"/>
                  <a:pt x="175166" y="2516225"/>
                  <a:pt x="193789" y="2517410"/>
                </a:cubicBezTo>
                <a:close/>
                <a:moveTo>
                  <a:pt x="1703104" y="2495820"/>
                </a:moveTo>
                <a:cubicBezTo>
                  <a:pt x="1707805" y="2495011"/>
                  <a:pt x="1713483" y="2495168"/>
                  <a:pt x="1720233" y="2496586"/>
                </a:cubicBezTo>
                <a:cubicBezTo>
                  <a:pt x="1733269" y="2515124"/>
                  <a:pt x="1733015" y="2542127"/>
                  <a:pt x="1714985" y="2554062"/>
                </a:cubicBezTo>
                <a:cubicBezTo>
                  <a:pt x="1685137" y="2554508"/>
                  <a:pt x="1670195" y="2501484"/>
                  <a:pt x="1703104" y="2495820"/>
                </a:cubicBezTo>
                <a:close/>
                <a:moveTo>
                  <a:pt x="89165" y="2104502"/>
                </a:moveTo>
                <a:cubicBezTo>
                  <a:pt x="75283" y="2114998"/>
                  <a:pt x="63094" y="2127187"/>
                  <a:pt x="52598" y="2141069"/>
                </a:cubicBezTo>
                <a:cubicBezTo>
                  <a:pt x="53021" y="2158845"/>
                  <a:pt x="54206" y="2177552"/>
                  <a:pt x="42186" y="2182885"/>
                </a:cubicBezTo>
                <a:cubicBezTo>
                  <a:pt x="25765" y="2185508"/>
                  <a:pt x="21786" y="2171458"/>
                  <a:pt x="10781" y="2182885"/>
                </a:cubicBezTo>
                <a:cubicBezTo>
                  <a:pt x="11459" y="2197952"/>
                  <a:pt x="7989" y="2217082"/>
                  <a:pt x="16030" y="2224700"/>
                </a:cubicBezTo>
                <a:cubicBezTo>
                  <a:pt x="31774" y="2236636"/>
                  <a:pt x="44809" y="2201423"/>
                  <a:pt x="63094" y="2198544"/>
                </a:cubicBezTo>
                <a:cubicBezTo>
                  <a:pt x="88403" y="2194143"/>
                  <a:pt x="100084" y="2203454"/>
                  <a:pt x="115406" y="2209040"/>
                </a:cubicBezTo>
                <a:cubicBezTo>
                  <a:pt x="115406" y="2182969"/>
                  <a:pt x="135722" y="2177128"/>
                  <a:pt x="146725" y="2161977"/>
                </a:cubicBezTo>
                <a:cubicBezTo>
                  <a:pt x="148249" y="2137768"/>
                  <a:pt x="146725" y="2116776"/>
                  <a:pt x="136228" y="2104502"/>
                </a:cubicBezTo>
                <a:cubicBezTo>
                  <a:pt x="120570" y="2104502"/>
                  <a:pt x="104825" y="2104502"/>
                  <a:pt x="89165" y="2104502"/>
                </a:cubicBezTo>
                <a:close/>
                <a:moveTo>
                  <a:pt x="1730730" y="2073097"/>
                </a:moveTo>
                <a:cubicBezTo>
                  <a:pt x="1770344" y="2101115"/>
                  <a:pt x="1747997" y="2151057"/>
                  <a:pt x="1735894" y="2193380"/>
                </a:cubicBezTo>
                <a:cubicBezTo>
                  <a:pt x="1687984" y="2194226"/>
                  <a:pt x="1679943" y="2155289"/>
                  <a:pt x="1647014" y="2141154"/>
                </a:cubicBezTo>
                <a:cubicBezTo>
                  <a:pt x="1649554" y="2112289"/>
                  <a:pt x="1674101" y="2105432"/>
                  <a:pt x="1683666" y="2083593"/>
                </a:cubicBezTo>
                <a:cubicBezTo>
                  <a:pt x="1703220" y="2083932"/>
                  <a:pt x="1719810" y="2081308"/>
                  <a:pt x="1730730" y="2073097"/>
                </a:cubicBezTo>
                <a:close/>
                <a:moveTo>
                  <a:pt x="1626105" y="1926743"/>
                </a:moveTo>
                <a:cubicBezTo>
                  <a:pt x="1627629" y="1940370"/>
                  <a:pt x="1624244" y="1949173"/>
                  <a:pt x="1610446" y="1947650"/>
                </a:cubicBezTo>
                <a:cubicBezTo>
                  <a:pt x="1611462" y="1943248"/>
                  <a:pt x="1608414" y="1942656"/>
                  <a:pt x="1605198" y="1942401"/>
                </a:cubicBezTo>
                <a:cubicBezTo>
                  <a:pt x="1603674" y="1928604"/>
                  <a:pt x="1612478" y="1925303"/>
                  <a:pt x="1626105" y="1926743"/>
                </a:cubicBezTo>
                <a:close/>
                <a:moveTo>
                  <a:pt x="831665" y="1831686"/>
                </a:moveTo>
                <a:cubicBezTo>
                  <a:pt x="812525" y="1832566"/>
                  <a:pt x="798764" y="1852231"/>
                  <a:pt x="794955" y="1869181"/>
                </a:cubicBezTo>
                <a:cubicBezTo>
                  <a:pt x="821873" y="1889835"/>
                  <a:pt x="841680" y="1861818"/>
                  <a:pt x="852430" y="1837863"/>
                </a:cubicBezTo>
                <a:cubicBezTo>
                  <a:pt x="845023" y="1833186"/>
                  <a:pt x="838045" y="1831392"/>
                  <a:pt x="831665" y="1831686"/>
                </a:cubicBezTo>
                <a:close/>
                <a:moveTo>
                  <a:pt x="1620942" y="1806458"/>
                </a:moveTo>
                <a:cubicBezTo>
                  <a:pt x="1635247" y="1815939"/>
                  <a:pt x="1637279" y="1865288"/>
                  <a:pt x="1620942" y="1874430"/>
                </a:cubicBezTo>
                <a:cubicBezTo>
                  <a:pt x="1605112" y="1872821"/>
                  <a:pt x="1606298" y="1854283"/>
                  <a:pt x="1589622" y="1853522"/>
                </a:cubicBezTo>
                <a:cubicBezTo>
                  <a:pt x="1573455" y="1853015"/>
                  <a:pt x="1560589" y="1855893"/>
                  <a:pt x="1553055" y="1864018"/>
                </a:cubicBezTo>
                <a:cubicBezTo>
                  <a:pt x="1532739" y="1856061"/>
                  <a:pt x="1540190" y="1834477"/>
                  <a:pt x="1547722" y="1816954"/>
                </a:cubicBezTo>
                <a:cubicBezTo>
                  <a:pt x="1577856" y="1845735"/>
                  <a:pt x="1583273" y="1800024"/>
                  <a:pt x="1620942" y="1806458"/>
                </a:cubicBezTo>
                <a:close/>
                <a:moveTo>
                  <a:pt x="1049625" y="1698840"/>
                </a:moveTo>
                <a:cubicBezTo>
                  <a:pt x="1051773" y="1699993"/>
                  <a:pt x="1054397" y="1702173"/>
                  <a:pt x="1061507" y="1701919"/>
                </a:cubicBezTo>
                <a:cubicBezTo>
                  <a:pt x="1061507" y="1705389"/>
                  <a:pt x="1061507" y="1708861"/>
                  <a:pt x="1061507" y="1712416"/>
                </a:cubicBezTo>
                <a:cubicBezTo>
                  <a:pt x="1047287" y="1711908"/>
                  <a:pt x="1051011" y="1721049"/>
                  <a:pt x="1040600" y="1712416"/>
                </a:cubicBezTo>
                <a:cubicBezTo>
                  <a:pt x="1040600" y="1708945"/>
                  <a:pt x="1040600" y="1705389"/>
                  <a:pt x="1040600" y="1701919"/>
                </a:cubicBezTo>
                <a:cubicBezTo>
                  <a:pt x="1045806" y="1697560"/>
                  <a:pt x="1047477" y="1697687"/>
                  <a:pt x="1049625" y="1698840"/>
                </a:cubicBezTo>
                <a:close/>
                <a:moveTo>
                  <a:pt x="144662" y="1622246"/>
                </a:moveTo>
                <a:cubicBezTo>
                  <a:pt x="161941" y="1618796"/>
                  <a:pt x="181642" y="1619262"/>
                  <a:pt x="204201" y="1623537"/>
                </a:cubicBezTo>
                <a:cubicBezTo>
                  <a:pt x="211564" y="1637080"/>
                  <a:pt x="221807" y="1647660"/>
                  <a:pt x="230357" y="1660104"/>
                </a:cubicBezTo>
                <a:cubicBezTo>
                  <a:pt x="226463" y="1677034"/>
                  <a:pt x="210465" y="1682027"/>
                  <a:pt x="204201" y="1696671"/>
                </a:cubicBezTo>
                <a:cubicBezTo>
                  <a:pt x="190319" y="1689646"/>
                  <a:pt x="166279" y="1692777"/>
                  <a:pt x="162385" y="1675764"/>
                </a:cubicBezTo>
                <a:cubicBezTo>
                  <a:pt x="139446" y="1670262"/>
                  <a:pt x="145202" y="1693455"/>
                  <a:pt x="125733" y="1691424"/>
                </a:cubicBezTo>
                <a:cubicBezTo>
                  <a:pt x="125224" y="1667637"/>
                  <a:pt x="91197" y="1677372"/>
                  <a:pt x="99661" y="1644444"/>
                </a:cubicBezTo>
                <a:cubicBezTo>
                  <a:pt x="112528" y="1633059"/>
                  <a:pt x="127383" y="1625695"/>
                  <a:pt x="144662" y="1622246"/>
                </a:cubicBezTo>
                <a:close/>
                <a:moveTo>
                  <a:pt x="547789" y="1561804"/>
                </a:moveTo>
                <a:cubicBezTo>
                  <a:pt x="516349" y="1564812"/>
                  <a:pt x="488193" y="1585508"/>
                  <a:pt x="455180" y="1586967"/>
                </a:cubicBezTo>
                <a:cubicBezTo>
                  <a:pt x="459667" y="1624298"/>
                  <a:pt x="490562" y="1635217"/>
                  <a:pt x="486500" y="1681096"/>
                </a:cubicBezTo>
                <a:cubicBezTo>
                  <a:pt x="479220" y="1696416"/>
                  <a:pt x="445107" y="1684989"/>
                  <a:pt x="444684" y="1707252"/>
                </a:cubicBezTo>
                <a:cubicBezTo>
                  <a:pt x="444684" y="1710638"/>
                  <a:pt x="444684" y="1714107"/>
                  <a:pt x="444684" y="1717578"/>
                </a:cubicBezTo>
                <a:cubicBezTo>
                  <a:pt x="453910" y="1722319"/>
                  <a:pt x="460852" y="1729259"/>
                  <a:pt x="465591" y="1738487"/>
                </a:cubicBezTo>
                <a:cubicBezTo>
                  <a:pt x="504529" y="1735354"/>
                  <a:pt x="521882" y="1778355"/>
                  <a:pt x="554471" y="1764642"/>
                </a:cubicBezTo>
                <a:cubicBezTo>
                  <a:pt x="559889" y="1734846"/>
                  <a:pt x="532802" y="1737556"/>
                  <a:pt x="533563" y="1712414"/>
                </a:cubicBezTo>
                <a:cubicBezTo>
                  <a:pt x="533563" y="1688036"/>
                  <a:pt x="533563" y="1663658"/>
                  <a:pt x="533563" y="1639280"/>
                </a:cubicBezTo>
                <a:cubicBezTo>
                  <a:pt x="554725" y="1620319"/>
                  <a:pt x="568269" y="1593824"/>
                  <a:pt x="580627" y="1566060"/>
                </a:cubicBezTo>
                <a:cubicBezTo>
                  <a:pt x="569115" y="1561764"/>
                  <a:pt x="558270" y="1560801"/>
                  <a:pt x="547789" y="1561804"/>
                </a:cubicBezTo>
                <a:close/>
                <a:moveTo>
                  <a:pt x="789706" y="1534655"/>
                </a:moveTo>
                <a:cubicBezTo>
                  <a:pt x="773708" y="1545491"/>
                  <a:pt x="789368" y="1568599"/>
                  <a:pt x="784459" y="1597379"/>
                </a:cubicBezTo>
                <a:cubicBezTo>
                  <a:pt x="776417" y="1603220"/>
                  <a:pt x="771592" y="1612362"/>
                  <a:pt x="763550" y="1618287"/>
                </a:cubicBezTo>
                <a:cubicBezTo>
                  <a:pt x="763550" y="1627006"/>
                  <a:pt x="763550" y="1635725"/>
                  <a:pt x="763550" y="1644444"/>
                </a:cubicBezTo>
                <a:cubicBezTo>
                  <a:pt x="772185" y="1656718"/>
                  <a:pt x="794108" y="1655786"/>
                  <a:pt x="815862" y="1654855"/>
                </a:cubicBezTo>
                <a:cubicBezTo>
                  <a:pt x="828136" y="1656463"/>
                  <a:pt x="825597" y="1673054"/>
                  <a:pt x="842018" y="1670515"/>
                </a:cubicBezTo>
                <a:cubicBezTo>
                  <a:pt x="858102" y="1660357"/>
                  <a:pt x="865720" y="1641904"/>
                  <a:pt x="878586" y="1628699"/>
                </a:cubicBezTo>
                <a:cubicBezTo>
                  <a:pt x="885273" y="1621420"/>
                  <a:pt x="904234" y="1626414"/>
                  <a:pt x="904742" y="1613039"/>
                </a:cubicBezTo>
                <a:cubicBezTo>
                  <a:pt x="896277" y="1604067"/>
                  <a:pt x="882903" y="1600088"/>
                  <a:pt x="862926" y="1602627"/>
                </a:cubicBezTo>
                <a:cubicBezTo>
                  <a:pt x="837363" y="1581127"/>
                  <a:pt x="822126" y="1549300"/>
                  <a:pt x="789706" y="1534655"/>
                </a:cubicBezTo>
                <a:close/>
                <a:moveTo>
                  <a:pt x="674754" y="1487592"/>
                </a:moveTo>
                <a:cubicBezTo>
                  <a:pt x="691092" y="1485222"/>
                  <a:pt x="691431" y="1498765"/>
                  <a:pt x="690414" y="1513747"/>
                </a:cubicBezTo>
                <a:cubicBezTo>
                  <a:pt x="670522" y="1518318"/>
                  <a:pt x="665866" y="1496395"/>
                  <a:pt x="674754" y="1487592"/>
                </a:cubicBezTo>
                <a:close/>
                <a:moveTo>
                  <a:pt x="679919" y="1466684"/>
                </a:moveTo>
                <a:cubicBezTo>
                  <a:pt x="674670" y="1473625"/>
                  <a:pt x="671284" y="1482428"/>
                  <a:pt x="664259" y="1487592"/>
                </a:cubicBezTo>
                <a:cubicBezTo>
                  <a:pt x="646906" y="1498088"/>
                  <a:pt x="632939" y="1512055"/>
                  <a:pt x="622443" y="1529408"/>
                </a:cubicBezTo>
                <a:cubicBezTo>
                  <a:pt x="651900" y="1547437"/>
                  <a:pt x="617111" y="1574693"/>
                  <a:pt x="606783" y="1597379"/>
                </a:cubicBezTo>
                <a:cubicBezTo>
                  <a:pt x="620497" y="1602797"/>
                  <a:pt x="638780" y="1603644"/>
                  <a:pt x="659010" y="1602627"/>
                </a:cubicBezTo>
                <a:cubicBezTo>
                  <a:pt x="671369" y="1604235"/>
                  <a:pt x="668745" y="1620827"/>
                  <a:pt x="685167" y="1618287"/>
                </a:cubicBezTo>
                <a:cubicBezTo>
                  <a:pt x="692700" y="1576641"/>
                  <a:pt x="678988" y="1524075"/>
                  <a:pt x="726983" y="1513748"/>
                </a:cubicBezTo>
                <a:cubicBezTo>
                  <a:pt x="756440" y="1539057"/>
                  <a:pt x="787760" y="1500374"/>
                  <a:pt x="763550" y="1471932"/>
                </a:cubicBezTo>
                <a:cubicBezTo>
                  <a:pt x="737902" y="1467192"/>
                  <a:pt x="739003" y="1489200"/>
                  <a:pt x="711238" y="1482343"/>
                </a:cubicBezTo>
                <a:cubicBezTo>
                  <a:pt x="695663" y="1482259"/>
                  <a:pt x="693463" y="1468800"/>
                  <a:pt x="679919" y="1466684"/>
                </a:cubicBezTo>
                <a:close/>
                <a:moveTo>
                  <a:pt x="1605198" y="990966"/>
                </a:moveTo>
                <a:cubicBezTo>
                  <a:pt x="1603673" y="1008488"/>
                  <a:pt x="1612223" y="1036252"/>
                  <a:pt x="1589538" y="1032782"/>
                </a:cubicBezTo>
                <a:cubicBezTo>
                  <a:pt x="1581159" y="1021862"/>
                  <a:pt x="1577856" y="982332"/>
                  <a:pt x="1605198" y="990966"/>
                </a:cubicBezTo>
                <a:close/>
                <a:moveTo>
                  <a:pt x="2096660" y="943901"/>
                </a:moveTo>
                <a:cubicBezTo>
                  <a:pt x="2109696" y="948302"/>
                  <a:pt x="2124679" y="950758"/>
                  <a:pt x="2143724" y="949150"/>
                </a:cubicBezTo>
                <a:cubicBezTo>
                  <a:pt x="2131111" y="955752"/>
                  <a:pt x="2115959" y="959730"/>
                  <a:pt x="2107157" y="970058"/>
                </a:cubicBezTo>
                <a:cubicBezTo>
                  <a:pt x="2131789" y="975052"/>
                  <a:pt x="2129250" y="1007218"/>
                  <a:pt x="2154221" y="1011874"/>
                </a:cubicBezTo>
                <a:cubicBezTo>
                  <a:pt x="2154221" y="1041499"/>
                  <a:pt x="2154221" y="1071126"/>
                  <a:pt x="2154221" y="1100753"/>
                </a:cubicBezTo>
                <a:cubicBezTo>
                  <a:pt x="2153120" y="1122761"/>
                  <a:pt x="2174113" y="1122677"/>
                  <a:pt x="2175128" y="1142568"/>
                </a:cubicBezTo>
                <a:cubicBezTo>
                  <a:pt x="2157100" y="1166270"/>
                  <a:pt x="2155998" y="1207069"/>
                  <a:pt x="2148972" y="1241944"/>
                </a:cubicBezTo>
                <a:cubicBezTo>
                  <a:pt x="2130265" y="1254557"/>
                  <a:pt x="2112658" y="1268355"/>
                  <a:pt x="2096660" y="1283760"/>
                </a:cubicBezTo>
                <a:cubicBezTo>
                  <a:pt x="2074821" y="1286469"/>
                  <a:pt x="2061277" y="1280797"/>
                  <a:pt x="2049596" y="1273264"/>
                </a:cubicBezTo>
                <a:cubicBezTo>
                  <a:pt x="2028266" y="1307715"/>
                  <a:pt x="2070589" y="1307291"/>
                  <a:pt x="2101909" y="1304669"/>
                </a:cubicBezTo>
                <a:cubicBezTo>
                  <a:pt x="2126117" y="1320497"/>
                  <a:pt x="2136190" y="1350547"/>
                  <a:pt x="2143724" y="1383051"/>
                </a:cubicBezTo>
                <a:cubicBezTo>
                  <a:pt x="2124509" y="1410900"/>
                  <a:pt x="2143471" y="1477011"/>
                  <a:pt x="2122817" y="1503335"/>
                </a:cubicBezTo>
                <a:cubicBezTo>
                  <a:pt x="2115368" y="1502827"/>
                  <a:pt x="2108003" y="1502489"/>
                  <a:pt x="2107157" y="1508583"/>
                </a:cubicBezTo>
                <a:cubicBezTo>
                  <a:pt x="2086334" y="1499864"/>
                  <a:pt x="2072451" y="1484036"/>
                  <a:pt x="2044433" y="1482428"/>
                </a:cubicBezTo>
                <a:cubicBezTo>
                  <a:pt x="2044856" y="1466429"/>
                  <a:pt x="2026656" y="1468714"/>
                  <a:pt x="2018276" y="1461519"/>
                </a:cubicBezTo>
                <a:cubicBezTo>
                  <a:pt x="2013621" y="1457541"/>
                  <a:pt x="2005579" y="1445013"/>
                  <a:pt x="1997369" y="1435363"/>
                </a:cubicBezTo>
                <a:cubicBezTo>
                  <a:pt x="1984248" y="1419873"/>
                  <a:pt x="1968335" y="1410053"/>
                  <a:pt x="1971213" y="1377888"/>
                </a:cubicBezTo>
                <a:cubicBezTo>
                  <a:pt x="1937270" y="1375179"/>
                  <a:pt x="1920086" y="1355795"/>
                  <a:pt x="1887582" y="1351732"/>
                </a:cubicBezTo>
                <a:cubicBezTo>
                  <a:pt x="1874800" y="1327946"/>
                  <a:pt x="1852115" y="1314064"/>
                  <a:pt x="1835270" y="1294256"/>
                </a:cubicBezTo>
                <a:cubicBezTo>
                  <a:pt x="1837809" y="1277751"/>
                  <a:pt x="1825873" y="1275803"/>
                  <a:pt x="1830021" y="1257689"/>
                </a:cubicBezTo>
                <a:cubicBezTo>
                  <a:pt x="1795739" y="1221544"/>
                  <a:pt x="1833660" y="1159583"/>
                  <a:pt x="1835270" y="1111334"/>
                </a:cubicBezTo>
                <a:cubicBezTo>
                  <a:pt x="1874885" y="1093389"/>
                  <a:pt x="1882418" y="1043447"/>
                  <a:pt x="1950305" y="1053858"/>
                </a:cubicBezTo>
                <a:cubicBezTo>
                  <a:pt x="1975530" y="1054705"/>
                  <a:pt x="1972736" y="1027532"/>
                  <a:pt x="2002533" y="1032951"/>
                </a:cubicBezTo>
                <a:cubicBezTo>
                  <a:pt x="2025980" y="1014413"/>
                  <a:pt x="2037322" y="983940"/>
                  <a:pt x="2049596" y="954398"/>
                </a:cubicBezTo>
                <a:cubicBezTo>
                  <a:pt x="2056537" y="959730"/>
                  <a:pt x="2068896" y="959562"/>
                  <a:pt x="2075753" y="964809"/>
                </a:cubicBezTo>
                <a:cubicBezTo>
                  <a:pt x="2086587" y="961763"/>
                  <a:pt x="2093612" y="954736"/>
                  <a:pt x="2096660" y="943901"/>
                </a:cubicBezTo>
                <a:close/>
                <a:moveTo>
                  <a:pt x="1750707" y="939913"/>
                </a:moveTo>
                <a:cubicBezTo>
                  <a:pt x="1766452" y="941617"/>
                  <a:pt x="1780757" y="948135"/>
                  <a:pt x="1788206" y="959562"/>
                </a:cubicBezTo>
                <a:cubicBezTo>
                  <a:pt x="1788290" y="982332"/>
                  <a:pt x="1789983" y="1006627"/>
                  <a:pt x="1782958" y="1022287"/>
                </a:cubicBezTo>
                <a:cubicBezTo>
                  <a:pt x="1761373" y="1026857"/>
                  <a:pt x="1747067" y="1038623"/>
                  <a:pt x="1725482" y="1043194"/>
                </a:cubicBezTo>
                <a:cubicBezTo>
                  <a:pt x="1724974" y="1029820"/>
                  <a:pt x="1706013" y="1034814"/>
                  <a:pt x="1699325" y="1027534"/>
                </a:cubicBezTo>
                <a:cubicBezTo>
                  <a:pt x="1689930" y="1000446"/>
                  <a:pt x="1698479" y="974715"/>
                  <a:pt x="1704574" y="949150"/>
                </a:cubicBezTo>
                <a:cubicBezTo>
                  <a:pt x="1717779" y="941320"/>
                  <a:pt x="1734963" y="938210"/>
                  <a:pt x="1750707" y="939913"/>
                </a:cubicBezTo>
                <a:close/>
                <a:moveTo>
                  <a:pt x="1992120" y="922994"/>
                </a:moveTo>
                <a:cubicBezTo>
                  <a:pt x="1991443" y="938062"/>
                  <a:pt x="1994998" y="957192"/>
                  <a:pt x="1986872" y="964810"/>
                </a:cubicBezTo>
                <a:cubicBezTo>
                  <a:pt x="1962071" y="962609"/>
                  <a:pt x="1945565" y="911737"/>
                  <a:pt x="1992120" y="922994"/>
                </a:cubicBezTo>
                <a:close/>
                <a:moveTo>
                  <a:pt x="2233534" y="920582"/>
                </a:moveTo>
                <a:cubicBezTo>
                  <a:pt x="2237894" y="919841"/>
                  <a:pt x="2242804" y="922529"/>
                  <a:pt x="2248263" y="928243"/>
                </a:cubicBezTo>
                <a:cubicBezTo>
                  <a:pt x="2247755" y="941532"/>
                  <a:pt x="2228795" y="940600"/>
                  <a:pt x="2222107" y="933490"/>
                </a:cubicBezTo>
                <a:cubicBezTo>
                  <a:pt x="2225367" y="925491"/>
                  <a:pt x="2229175" y="921322"/>
                  <a:pt x="2233534" y="920582"/>
                </a:cubicBezTo>
                <a:close/>
                <a:moveTo>
                  <a:pt x="1506891" y="896150"/>
                </a:moveTo>
                <a:cubicBezTo>
                  <a:pt x="1524593" y="898806"/>
                  <a:pt x="1540232" y="911271"/>
                  <a:pt x="1532064" y="933406"/>
                </a:cubicBezTo>
                <a:cubicBezTo>
                  <a:pt x="1516742" y="940855"/>
                  <a:pt x="1463414" y="948304"/>
                  <a:pt x="1469340" y="917746"/>
                </a:cubicBezTo>
                <a:cubicBezTo>
                  <a:pt x="1469424" y="900647"/>
                  <a:pt x="1489190" y="893495"/>
                  <a:pt x="1506891" y="896150"/>
                </a:cubicBezTo>
                <a:close/>
                <a:moveTo>
                  <a:pt x="1725483" y="849858"/>
                </a:moveTo>
                <a:cubicBezTo>
                  <a:pt x="1741904" y="847319"/>
                  <a:pt x="1745882" y="857308"/>
                  <a:pt x="1756886" y="860354"/>
                </a:cubicBezTo>
                <a:cubicBezTo>
                  <a:pt x="1745544" y="871613"/>
                  <a:pt x="1731153" y="879993"/>
                  <a:pt x="1720234" y="865518"/>
                </a:cubicBezTo>
                <a:cubicBezTo>
                  <a:pt x="1723027" y="861371"/>
                  <a:pt x="1725651" y="857053"/>
                  <a:pt x="1725483" y="849858"/>
                </a:cubicBezTo>
                <a:close/>
                <a:moveTo>
                  <a:pt x="2117568" y="781887"/>
                </a:moveTo>
                <a:cubicBezTo>
                  <a:pt x="2132213" y="798562"/>
                  <a:pt x="2161923" y="800255"/>
                  <a:pt x="2154136" y="839363"/>
                </a:cubicBezTo>
                <a:cubicBezTo>
                  <a:pt x="2144147" y="841648"/>
                  <a:pt x="2141016" y="850621"/>
                  <a:pt x="2127981" y="849859"/>
                </a:cubicBezTo>
                <a:cubicBezTo>
                  <a:pt x="2107835" y="845627"/>
                  <a:pt x="2105802" y="823280"/>
                  <a:pt x="2086164" y="818454"/>
                </a:cubicBezTo>
                <a:cubicBezTo>
                  <a:pt x="2093359" y="803049"/>
                  <a:pt x="2110290" y="797292"/>
                  <a:pt x="2117568" y="781887"/>
                </a:cubicBezTo>
                <a:close/>
                <a:moveTo>
                  <a:pt x="1600034" y="781887"/>
                </a:moveTo>
                <a:cubicBezTo>
                  <a:pt x="1610192" y="791622"/>
                  <a:pt x="1601642" y="801018"/>
                  <a:pt x="1600034" y="813292"/>
                </a:cubicBezTo>
                <a:cubicBezTo>
                  <a:pt x="1584882" y="812276"/>
                  <a:pt x="1574725" y="779602"/>
                  <a:pt x="1600034" y="781887"/>
                </a:cubicBezTo>
                <a:close/>
                <a:moveTo>
                  <a:pt x="847182" y="766227"/>
                </a:moveTo>
                <a:cubicBezTo>
                  <a:pt x="845320" y="785866"/>
                  <a:pt x="827120" y="808974"/>
                  <a:pt x="836770" y="823703"/>
                </a:cubicBezTo>
                <a:cubicBezTo>
                  <a:pt x="858609" y="826327"/>
                  <a:pt x="847774" y="796362"/>
                  <a:pt x="868090" y="797547"/>
                </a:cubicBezTo>
                <a:cubicBezTo>
                  <a:pt x="868090" y="787135"/>
                  <a:pt x="868090" y="776639"/>
                  <a:pt x="868090" y="766227"/>
                </a:cubicBezTo>
                <a:cubicBezTo>
                  <a:pt x="861149" y="766227"/>
                  <a:pt x="854208" y="766227"/>
                  <a:pt x="847182" y="766227"/>
                </a:cubicBezTo>
                <a:close/>
                <a:moveTo>
                  <a:pt x="1962726" y="714370"/>
                </a:moveTo>
                <a:cubicBezTo>
                  <a:pt x="1968736" y="714931"/>
                  <a:pt x="1975825" y="717936"/>
                  <a:pt x="1981624" y="719078"/>
                </a:cubicBezTo>
                <a:cubicBezTo>
                  <a:pt x="1982386" y="733723"/>
                  <a:pt x="1968842" y="734147"/>
                  <a:pt x="1955468" y="734738"/>
                </a:cubicBezTo>
                <a:cubicBezTo>
                  <a:pt x="1956314" y="728728"/>
                  <a:pt x="1954367" y="725512"/>
                  <a:pt x="1950304" y="724327"/>
                </a:cubicBezTo>
                <a:cubicBezTo>
                  <a:pt x="1951785" y="715693"/>
                  <a:pt x="1956716" y="713810"/>
                  <a:pt x="1962726" y="714370"/>
                </a:cubicBezTo>
                <a:close/>
                <a:moveTo>
                  <a:pt x="925649" y="483846"/>
                </a:moveTo>
                <a:cubicBezTo>
                  <a:pt x="940377" y="479528"/>
                  <a:pt x="939192" y="491209"/>
                  <a:pt x="951720" y="489093"/>
                </a:cubicBezTo>
                <a:cubicBezTo>
                  <a:pt x="956290" y="508901"/>
                  <a:pt x="928358" y="507631"/>
                  <a:pt x="920401" y="499589"/>
                </a:cubicBezTo>
                <a:cubicBezTo>
                  <a:pt x="918962" y="491126"/>
                  <a:pt x="925310" y="490533"/>
                  <a:pt x="925649" y="483846"/>
                </a:cubicBezTo>
                <a:close/>
                <a:moveTo>
                  <a:pt x="993620" y="462937"/>
                </a:moveTo>
                <a:cubicBezTo>
                  <a:pt x="1004540" y="460735"/>
                  <a:pt x="1007418" y="466491"/>
                  <a:pt x="1014529" y="468184"/>
                </a:cubicBezTo>
                <a:cubicBezTo>
                  <a:pt x="1013936" y="481475"/>
                  <a:pt x="1006911" y="488415"/>
                  <a:pt x="993620" y="489093"/>
                </a:cubicBezTo>
                <a:cubicBezTo>
                  <a:pt x="986933" y="482236"/>
                  <a:pt x="986933" y="469793"/>
                  <a:pt x="993620" y="462937"/>
                </a:cubicBezTo>
                <a:close/>
                <a:moveTo>
                  <a:pt x="1867319" y="232992"/>
                </a:moveTo>
                <a:cubicBezTo>
                  <a:pt x="1876027" y="232421"/>
                  <a:pt x="1884492" y="237055"/>
                  <a:pt x="1882249" y="248609"/>
                </a:cubicBezTo>
                <a:cubicBezTo>
                  <a:pt x="1872514" y="258852"/>
                  <a:pt x="1863203" y="250217"/>
                  <a:pt x="1850929" y="248609"/>
                </a:cubicBezTo>
                <a:cubicBezTo>
                  <a:pt x="1849659" y="239340"/>
                  <a:pt x="1858611" y="233563"/>
                  <a:pt x="1867319" y="232992"/>
                </a:cubicBezTo>
                <a:close/>
                <a:moveTo>
                  <a:pt x="1793453" y="232949"/>
                </a:moveTo>
                <a:cubicBezTo>
                  <a:pt x="1813261" y="234049"/>
                  <a:pt x="1840602" y="227616"/>
                  <a:pt x="1840517" y="248608"/>
                </a:cubicBezTo>
                <a:cubicBezTo>
                  <a:pt x="1827481" y="253010"/>
                  <a:pt x="1812499" y="255465"/>
                  <a:pt x="1793453" y="253857"/>
                </a:cubicBezTo>
                <a:cubicBezTo>
                  <a:pt x="1793453" y="246915"/>
                  <a:pt x="1793453" y="239890"/>
                  <a:pt x="1793453" y="232949"/>
                </a:cubicBezTo>
                <a:close/>
                <a:moveTo>
                  <a:pt x="1877085" y="138820"/>
                </a:moveTo>
                <a:cubicBezTo>
                  <a:pt x="1885635" y="155920"/>
                  <a:pt x="1875900" y="158798"/>
                  <a:pt x="1877085" y="180636"/>
                </a:cubicBezTo>
                <a:cubicBezTo>
                  <a:pt x="1854231" y="186900"/>
                  <a:pt x="1854231" y="132641"/>
                  <a:pt x="1877085" y="138820"/>
                </a:cubicBezTo>
                <a:close/>
                <a:moveTo>
                  <a:pt x="1584375" y="55275"/>
                </a:moveTo>
                <a:cubicBezTo>
                  <a:pt x="1595972" y="79315"/>
                  <a:pt x="1557541" y="93197"/>
                  <a:pt x="1553054" y="117998"/>
                </a:cubicBezTo>
                <a:cubicBezTo>
                  <a:pt x="1540442" y="120030"/>
                  <a:pt x="1541628" y="108349"/>
                  <a:pt x="1526814" y="112751"/>
                </a:cubicBezTo>
                <a:cubicBezTo>
                  <a:pt x="1525375" y="104286"/>
                  <a:pt x="1531723" y="103693"/>
                  <a:pt x="1532062" y="97091"/>
                </a:cubicBezTo>
                <a:cubicBezTo>
                  <a:pt x="1554832" y="88457"/>
                  <a:pt x="1556441" y="58746"/>
                  <a:pt x="1584375" y="55275"/>
                </a:cubicBezTo>
                <a:close/>
                <a:moveTo>
                  <a:pt x="1113905" y="49943"/>
                </a:moveTo>
                <a:cubicBezTo>
                  <a:pt x="1131766" y="55445"/>
                  <a:pt x="1134135" y="86934"/>
                  <a:pt x="1119154" y="97007"/>
                </a:cubicBezTo>
                <a:cubicBezTo>
                  <a:pt x="1098669" y="94044"/>
                  <a:pt x="1099685" y="59169"/>
                  <a:pt x="1113905" y="49943"/>
                </a:cubicBezTo>
                <a:close/>
                <a:moveTo>
                  <a:pt x="737479" y="29037"/>
                </a:moveTo>
                <a:cubicBezTo>
                  <a:pt x="738917" y="42664"/>
                  <a:pt x="735531" y="51467"/>
                  <a:pt x="721819" y="49944"/>
                </a:cubicBezTo>
                <a:cubicBezTo>
                  <a:pt x="722666" y="45542"/>
                  <a:pt x="719703" y="45035"/>
                  <a:pt x="716570" y="44696"/>
                </a:cubicBezTo>
                <a:cubicBezTo>
                  <a:pt x="714962" y="30898"/>
                  <a:pt x="723765" y="27513"/>
                  <a:pt x="737479" y="29037"/>
                </a:cubicBezTo>
                <a:close/>
                <a:moveTo>
                  <a:pt x="1692700" y="0"/>
                </a:moveTo>
                <a:lnTo>
                  <a:pt x="1728038" y="0"/>
                </a:lnTo>
                <a:lnTo>
                  <a:pt x="1735153" y="11576"/>
                </a:lnTo>
                <a:cubicBezTo>
                  <a:pt x="1740169" y="19617"/>
                  <a:pt x="1744571" y="28273"/>
                  <a:pt x="1746391" y="39530"/>
                </a:cubicBezTo>
                <a:cubicBezTo>
                  <a:pt x="1758071" y="62723"/>
                  <a:pt x="1786428" y="69242"/>
                  <a:pt x="1782957" y="107502"/>
                </a:cubicBezTo>
                <a:cubicBezTo>
                  <a:pt x="1756717" y="98868"/>
                  <a:pt x="1738285" y="82468"/>
                  <a:pt x="1723874" y="62047"/>
                </a:cubicBezTo>
                <a:close/>
                <a:moveTo>
                  <a:pt x="0" y="0"/>
                </a:moveTo>
                <a:lnTo>
                  <a:pt x="569117" y="0"/>
                </a:lnTo>
                <a:lnTo>
                  <a:pt x="580120" y="34620"/>
                </a:lnTo>
                <a:cubicBezTo>
                  <a:pt x="584776" y="52566"/>
                  <a:pt x="602720" y="57306"/>
                  <a:pt x="601027" y="81684"/>
                </a:cubicBezTo>
                <a:cubicBezTo>
                  <a:pt x="606615" y="93535"/>
                  <a:pt x="616941" y="100730"/>
                  <a:pt x="632432" y="102593"/>
                </a:cubicBezTo>
                <a:cubicBezTo>
                  <a:pt x="632601" y="114867"/>
                  <a:pt x="623459" y="117998"/>
                  <a:pt x="627184" y="133911"/>
                </a:cubicBezTo>
                <a:cubicBezTo>
                  <a:pt x="629130" y="142208"/>
                  <a:pt x="637595" y="144662"/>
                  <a:pt x="642844" y="149571"/>
                </a:cubicBezTo>
                <a:cubicBezTo>
                  <a:pt x="655201" y="161169"/>
                  <a:pt x="669338" y="172173"/>
                  <a:pt x="679411" y="186140"/>
                </a:cubicBezTo>
                <a:cubicBezTo>
                  <a:pt x="689822" y="186140"/>
                  <a:pt x="700318" y="186140"/>
                  <a:pt x="710731" y="186140"/>
                </a:cubicBezTo>
                <a:cubicBezTo>
                  <a:pt x="728591" y="210095"/>
                  <a:pt x="761434" y="219067"/>
                  <a:pt x="783866" y="238451"/>
                </a:cubicBezTo>
                <a:cubicBezTo>
                  <a:pt x="783951" y="257582"/>
                  <a:pt x="794192" y="266470"/>
                  <a:pt x="804773" y="275020"/>
                </a:cubicBezTo>
                <a:cubicBezTo>
                  <a:pt x="802573" y="298043"/>
                  <a:pt x="806213" y="315396"/>
                  <a:pt x="815269" y="327331"/>
                </a:cubicBezTo>
                <a:cubicBezTo>
                  <a:pt x="830844" y="323776"/>
                  <a:pt x="832792" y="306508"/>
                  <a:pt x="830929" y="285516"/>
                </a:cubicBezTo>
                <a:cubicBezTo>
                  <a:pt x="842780" y="281707"/>
                  <a:pt x="846589" y="269771"/>
                  <a:pt x="851838" y="259360"/>
                </a:cubicBezTo>
                <a:cubicBezTo>
                  <a:pt x="857932" y="260206"/>
                  <a:pt x="861149" y="258175"/>
                  <a:pt x="862334" y="254111"/>
                </a:cubicBezTo>
                <a:cubicBezTo>
                  <a:pt x="884596" y="251063"/>
                  <a:pt x="896870" y="257835"/>
                  <a:pt x="914561" y="259360"/>
                </a:cubicBezTo>
                <a:cubicBezTo>
                  <a:pt x="915661" y="289663"/>
                  <a:pt x="931321" y="305323"/>
                  <a:pt x="961625" y="306423"/>
                </a:cubicBezTo>
                <a:cubicBezTo>
                  <a:pt x="971275" y="313872"/>
                  <a:pt x="953414" y="331818"/>
                  <a:pt x="966872" y="343075"/>
                </a:cubicBezTo>
                <a:cubicBezTo>
                  <a:pt x="989389" y="356873"/>
                  <a:pt x="986173" y="327670"/>
                  <a:pt x="1008689" y="327415"/>
                </a:cubicBezTo>
                <a:cubicBezTo>
                  <a:pt x="1014276" y="332326"/>
                  <a:pt x="1010297" y="346715"/>
                  <a:pt x="1024349" y="343075"/>
                </a:cubicBezTo>
                <a:cubicBezTo>
                  <a:pt x="1039247" y="342314"/>
                  <a:pt x="1033913" y="321322"/>
                  <a:pt x="1034845" y="306423"/>
                </a:cubicBezTo>
                <a:cubicBezTo>
                  <a:pt x="1054314" y="303291"/>
                  <a:pt x="1056093" y="282383"/>
                  <a:pt x="1076661" y="280352"/>
                </a:cubicBezTo>
                <a:cubicBezTo>
                  <a:pt x="1086649" y="292964"/>
                  <a:pt x="1079962" y="322337"/>
                  <a:pt x="1081826" y="343075"/>
                </a:cubicBezTo>
                <a:cubicBezTo>
                  <a:pt x="1103240" y="344092"/>
                  <a:pt x="1134644" y="351709"/>
                  <a:pt x="1149797" y="337827"/>
                </a:cubicBezTo>
                <a:cubicBezTo>
                  <a:pt x="1141501" y="314803"/>
                  <a:pt x="1121863" y="302952"/>
                  <a:pt x="1102732" y="290763"/>
                </a:cubicBezTo>
                <a:cubicBezTo>
                  <a:pt x="1120000" y="274935"/>
                  <a:pt x="1129820" y="251656"/>
                  <a:pt x="1128888" y="217543"/>
                </a:cubicBezTo>
                <a:cubicBezTo>
                  <a:pt x="1142855" y="212295"/>
                  <a:pt x="1146156" y="196466"/>
                  <a:pt x="1155044" y="186223"/>
                </a:cubicBezTo>
                <a:cubicBezTo>
                  <a:pt x="1170704" y="186223"/>
                  <a:pt x="1186364" y="186223"/>
                  <a:pt x="1202108" y="186223"/>
                </a:cubicBezTo>
                <a:cubicBezTo>
                  <a:pt x="1236052" y="171410"/>
                  <a:pt x="1248325" y="134843"/>
                  <a:pt x="1280491" y="118336"/>
                </a:cubicBezTo>
                <a:cubicBezTo>
                  <a:pt x="1313419" y="123332"/>
                  <a:pt x="1325524" y="107587"/>
                  <a:pt x="1343215" y="97429"/>
                </a:cubicBezTo>
                <a:cubicBezTo>
                  <a:pt x="1350157" y="97429"/>
                  <a:pt x="1357182" y="97429"/>
                  <a:pt x="1364122" y="97429"/>
                </a:cubicBezTo>
                <a:cubicBezTo>
                  <a:pt x="1381137" y="96074"/>
                  <a:pt x="1375212" y="117744"/>
                  <a:pt x="1390195" y="118336"/>
                </a:cubicBezTo>
                <a:cubicBezTo>
                  <a:pt x="1428794" y="119183"/>
                  <a:pt x="1436665" y="120369"/>
                  <a:pt x="1473826" y="118336"/>
                </a:cubicBezTo>
                <a:cubicBezTo>
                  <a:pt x="1496173" y="122145"/>
                  <a:pt x="1496596" y="147795"/>
                  <a:pt x="1531303" y="139245"/>
                </a:cubicBezTo>
                <a:cubicBezTo>
                  <a:pt x="1528847" y="155666"/>
                  <a:pt x="1545353" y="153042"/>
                  <a:pt x="1546961" y="165401"/>
                </a:cubicBezTo>
                <a:cubicBezTo>
                  <a:pt x="1565245" y="153973"/>
                  <a:pt x="1574810" y="157613"/>
                  <a:pt x="1599274" y="160152"/>
                </a:cubicBezTo>
                <a:cubicBezTo>
                  <a:pt x="1618997" y="158967"/>
                  <a:pt x="1624667" y="143731"/>
                  <a:pt x="1641089" y="139245"/>
                </a:cubicBezTo>
                <a:cubicBezTo>
                  <a:pt x="1682567" y="134419"/>
                  <a:pt x="1697634" y="155920"/>
                  <a:pt x="1724721" y="165401"/>
                </a:cubicBezTo>
                <a:cubicBezTo>
                  <a:pt x="1750708" y="173866"/>
                  <a:pt x="1745376" y="135351"/>
                  <a:pt x="1761290" y="149741"/>
                </a:cubicBezTo>
                <a:cubicBezTo>
                  <a:pt x="1759681" y="184785"/>
                  <a:pt x="1734371" y="196043"/>
                  <a:pt x="1719473" y="217713"/>
                </a:cubicBezTo>
                <a:cubicBezTo>
                  <a:pt x="1720572" y="239721"/>
                  <a:pt x="1721335" y="261476"/>
                  <a:pt x="1703813" y="264777"/>
                </a:cubicBezTo>
                <a:cubicBezTo>
                  <a:pt x="1717442" y="287716"/>
                  <a:pt x="1720996" y="320813"/>
                  <a:pt x="1719473" y="358904"/>
                </a:cubicBezTo>
                <a:cubicBezTo>
                  <a:pt x="1714563" y="374902"/>
                  <a:pt x="1703136" y="384468"/>
                  <a:pt x="1698565" y="400720"/>
                </a:cubicBezTo>
                <a:cubicBezTo>
                  <a:pt x="1702713" y="410540"/>
                  <a:pt x="1707283" y="419851"/>
                  <a:pt x="1709061" y="432125"/>
                </a:cubicBezTo>
                <a:cubicBezTo>
                  <a:pt x="1709653" y="455318"/>
                  <a:pt x="1694418" y="462767"/>
                  <a:pt x="1698565" y="489600"/>
                </a:cubicBezTo>
                <a:cubicBezTo>
                  <a:pt x="1692555" y="511438"/>
                  <a:pt x="1672325" y="519142"/>
                  <a:pt x="1667160" y="541912"/>
                </a:cubicBezTo>
                <a:cubicBezTo>
                  <a:pt x="1640581" y="536325"/>
                  <a:pt x="1634994" y="551562"/>
                  <a:pt x="1625344" y="562819"/>
                </a:cubicBezTo>
                <a:cubicBezTo>
                  <a:pt x="1623229" y="575432"/>
                  <a:pt x="1634826" y="574162"/>
                  <a:pt x="1630593" y="588975"/>
                </a:cubicBezTo>
                <a:cubicBezTo>
                  <a:pt x="1635925" y="601081"/>
                  <a:pt x="1654633" y="599726"/>
                  <a:pt x="1672409" y="599388"/>
                </a:cubicBezTo>
                <a:cubicBezTo>
                  <a:pt x="1683497" y="616233"/>
                  <a:pt x="1704829" y="622750"/>
                  <a:pt x="1724721" y="630792"/>
                </a:cubicBezTo>
                <a:cubicBezTo>
                  <a:pt x="1742411" y="629268"/>
                  <a:pt x="1754685" y="622497"/>
                  <a:pt x="1776949" y="625543"/>
                </a:cubicBezTo>
                <a:cubicBezTo>
                  <a:pt x="1798026" y="627152"/>
                  <a:pt x="1797686" y="650176"/>
                  <a:pt x="1824012" y="646452"/>
                </a:cubicBezTo>
                <a:cubicBezTo>
                  <a:pt x="1840519" y="637563"/>
                  <a:pt x="1830530" y="622157"/>
                  <a:pt x="1829261" y="604635"/>
                </a:cubicBezTo>
                <a:cubicBezTo>
                  <a:pt x="1837471" y="581527"/>
                  <a:pt x="1845343" y="557995"/>
                  <a:pt x="1845004" y="526252"/>
                </a:cubicBezTo>
                <a:cubicBezTo>
                  <a:pt x="1836031" y="507291"/>
                  <a:pt x="1831969" y="483506"/>
                  <a:pt x="1834508" y="453032"/>
                </a:cubicBezTo>
                <a:cubicBezTo>
                  <a:pt x="1830953" y="433902"/>
                  <a:pt x="1813516" y="428739"/>
                  <a:pt x="1808352" y="411216"/>
                </a:cubicBezTo>
                <a:cubicBezTo>
                  <a:pt x="1806236" y="389970"/>
                  <a:pt x="1830614" y="395133"/>
                  <a:pt x="1834508" y="379898"/>
                </a:cubicBezTo>
                <a:cubicBezTo>
                  <a:pt x="1837894" y="357296"/>
                  <a:pt x="1825450" y="350609"/>
                  <a:pt x="1818848" y="338081"/>
                </a:cubicBezTo>
                <a:cubicBezTo>
                  <a:pt x="1823166" y="321490"/>
                  <a:pt x="1834085" y="311502"/>
                  <a:pt x="1845004" y="301514"/>
                </a:cubicBezTo>
                <a:cubicBezTo>
                  <a:pt x="1884958" y="296350"/>
                  <a:pt x="1884281" y="331986"/>
                  <a:pt x="1918139" y="332918"/>
                </a:cubicBezTo>
                <a:cubicBezTo>
                  <a:pt x="1901041" y="368808"/>
                  <a:pt x="1931938" y="398181"/>
                  <a:pt x="1965204" y="400805"/>
                </a:cubicBezTo>
                <a:cubicBezTo>
                  <a:pt x="1961140" y="415957"/>
                  <a:pt x="1939894" y="413926"/>
                  <a:pt x="1928635" y="421712"/>
                </a:cubicBezTo>
                <a:cubicBezTo>
                  <a:pt x="1924658" y="441351"/>
                  <a:pt x="1948613" y="433055"/>
                  <a:pt x="1949544" y="447868"/>
                </a:cubicBezTo>
                <a:cubicBezTo>
                  <a:pt x="1948951" y="480458"/>
                  <a:pt x="1940826" y="505429"/>
                  <a:pt x="1944296" y="541997"/>
                </a:cubicBezTo>
                <a:cubicBezTo>
                  <a:pt x="1962241" y="550207"/>
                  <a:pt x="1987551" y="572977"/>
                  <a:pt x="1975615" y="594309"/>
                </a:cubicBezTo>
                <a:cubicBezTo>
                  <a:pt x="1955554" y="605905"/>
                  <a:pt x="1952675" y="586859"/>
                  <a:pt x="1939048" y="578564"/>
                </a:cubicBezTo>
                <a:cubicBezTo>
                  <a:pt x="1919325" y="583050"/>
                  <a:pt x="1932445" y="616148"/>
                  <a:pt x="1939048" y="625628"/>
                </a:cubicBezTo>
                <a:cubicBezTo>
                  <a:pt x="1924743" y="647890"/>
                  <a:pt x="1931345" y="691146"/>
                  <a:pt x="1923388" y="719756"/>
                </a:cubicBezTo>
                <a:cubicBezTo>
                  <a:pt x="1912384" y="729659"/>
                  <a:pt x="1896639" y="734738"/>
                  <a:pt x="1881572" y="740664"/>
                </a:cubicBezTo>
                <a:cubicBezTo>
                  <a:pt x="1881572" y="751160"/>
                  <a:pt x="1881572" y="761572"/>
                  <a:pt x="1881572" y="772068"/>
                </a:cubicBezTo>
                <a:cubicBezTo>
                  <a:pt x="1862019" y="782056"/>
                  <a:pt x="1849998" y="799663"/>
                  <a:pt x="1834508" y="813883"/>
                </a:cubicBezTo>
                <a:cubicBezTo>
                  <a:pt x="1834762" y="831068"/>
                  <a:pt x="1843396" y="839871"/>
                  <a:pt x="1839756" y="860948"/>
                </a:cubicBezTo>
                <a:cubicBezTo>
                  <a:pt x="1821558" y="882025"/>
                  <a:pt x="1775848" y="869836"/>
                  <a:pt x="1766621" y="850452"/>
                </a:cubicBezTo>
                <a:cubicBezTo>
                  <a:pt x="1770007" y="819047"/>
                  <a:pt x="1793793" y="807874"/>
                  <a:pt x="1818933" y="798140"/>
                </a:cubicBezTo>
                <a:cubicBezTo>
                  <a:pt x="1818933" y="780702"/>
                  <a:pt x="1801919" y="780279"/>
                  <a:pt x="1803188" y="761572"/>
                </a:cubicBezTo>
                <a:cubicBezTo>
                  <a:pt x="1800226" y="748875"/>
                  <a:pt x="1798703" y="734653"/>
                  <a:pt x="1782281" y="735416"/>
                </a:cubicBezTo>
                <a:cubicBezTo>
                  <a:pt x="1759681" y="731860"/>
                  <a:pt x="1768230" y="759710"/>
                  <a:pt x="1766621" y="777231"/>
                </a:cubicBezTo>
                <a:cubicBezTo>
                  <a:pt x="1754432" y="778924"/>
                  <a:pt x="1745036" y="783496"/>
                  <a:pt x="1735217" y="787727"/>
                </a:cubicBezTo>
                <a:cubicBezTo>
                  <a:pt x="1709738" y="781887"/>
                  <a:pt x="1705337" y="754884"/>
                  <a:pt x="1677742" y="751160"/>
                </a:cubicBezTo>
                <a:cubicBezTo>
                  <a:pt x="1683328" y="731607"/>
                  <a:pt x="1664791" y="736263"/>
                  <a:pt x="1667245" y="719841"/>
                </a:cubicBezTo>
                <a:cubicBezTo>
                  <a:pt x="1680196" y="711883"/>
                  <a:pt x="1707792" y="718571"/>
                  <a:pt x="1719557" y="709344"/>
                </a:cubicBezTo>
                <a:cubicBezTo>
                  <a:pt x="1719557" y="700625"/>
                  <a:pt x="1719557" y="691907"/>
                  <a:pt x="1719557" y="683272"/>
                </a:cubicBezTo>
                <a:cubicBezTo>
                  <a:pt x="1715578" y="669814"/>
                  <a:pt x="1702881" y="665074"/>
                  <a:pt x="1682990" y="667614"/>
                </a:cubicBezTo>
                <a:cubicBezTo>
                  <a:pt x="1677742" y="660672"/>
                  <a:pt x="1677996" y="648145"/>
                  <a:pt x="1667330" y="646705"/>
                </a:cubicBezTo>
                <a:cubicBezTo>
                  <a:pt x="1617472" y="653477"/>
                  <a:pt x="1590893" y="649329"/>
                  <a:pt x="1568039" y="620549"/>
                </a:cubicBezTo>
                <a:cubicBezTo>
                  <a:pt x="1561351" y="639933"/>
                  <a:pt x="1559489" y="664311"/>
                  <a:pt x="1557627" y="688521"/>
                </a:cubicBezTo>
                <a:cubicBezTo>
                  <a:pt x="1591148" y="692500"/>
                  <a:pt x="1597920" y="669560"/>
                  <a:pt x="1615103" y="657116"/>
                </a:cubicBezTo>
                <a:cubicBezTo>
                  <a:pt x="1625514" y="664143"/>
                  <a:pt x="1639989" y="667106"/>
                  <a:pt x="1651670" y="672776"/>
                </a:cubicBezTo>
                <a:cubicBezTo>
                  <a:pt x="1651670" y="683272"/>
                  <a:pt x="1651670" y="693685"/>
                  <a:pt x="1651670" y="704096"/>
                </a:cubicBezTo>
                <a:cubicBezTo>
                  <a:pt x="1635502" y="715777"/>
                  <a:pt x="1610532" y="718655"/>
                  <a:pt x="1599443" y="735500"/>
                </a:cubicBezTo>
                <a:cubicBezTo>
                  <a:pt x="1577181" y="726358"/>
                  <a:pt x="1561013" y="711206"/>
                  <a:pt x="1552379" y="688436"/>
                </a:cubicBezTo>
                <a:cubicBezTo>
                  <a:pt x="1534180" y="708582"/>
                  <a:pt x="1503198" y="715947"/>
                  <a:pt x="1484407" y="735500"/>
                </a:cubicBezTo>
                <a:cubicBezTo>
                  <a:pt x="1463499" y="735500"/>
                  <a:pt x="1442591" y="735500"/>
                  <a:pt x="1421683" y="735500"/>
                </a:cubicBezTo>
                <a:cubicBezTo>
                  <a:pt x="1409324" y="716455"/>
                  <a:pt x="1383508" y="710953"/>
                  <a:pt x="1348464" y="714592"/>
                </a:cubicBezTo>
                <a:cubicBezTo>
                  <a:pt x="1331788" y="718825"/>
                  <a:pt x="1333565" y="741510"/>
                  <a:pt x="1322308" y="751160"/>
                </a:cubicBezTo>
                <a:cubicBezTo>
                  <a:pt x="1299537" y="756239"/>
                  <a:pt x="1291919" y="776554"/>
                  <a:pt x="1269995" y="782565"/>
                </a:cubicBezTo>
                <a:cubicBezTo>
                  <a:pt x="1264578" y="803219"/>
                  <a:pt x="1239183" y="804065"/>
                  <a:pt x="1233428" y="824379"/>
                </a:cubicBezTo>
                <a:cubicBezTo>
                  <a:pt x="1216668" y="816762"/>
                  <a:pt x="1204139" y="804912"/>
                  <a:pt x="1186364" y="798225"/>
                </a:cubicBezTo>
                <a:cubicBezTo>
                  <a:pt x="1187718" y="785781"/>
                  <a:pt x="1174090" y="781718"/>
                  <a:pt x="1170704" y="766905"/>
                </a:cubicBezTo>
                <a:cubicBezTo>
                  <a:pt x="1162916" y="733045"/>
                  <a:pt x="1174852" y="683357"/>
                  <a:pt x="1175952" y="651869"/>
                </a:cubicBezTo>
                <a:cubicBezTo>
                  <a:pt x="1192881" y="646197"/>
                  <a:pt x="1195674" y="626306"/>
                  <a:pt x="1207357" y="615301"/>
                </a:cubicBezTo>
                <a:cubicBezTo>
                  <a:pt x="1199907" y="580850"/>
                  <a:pt x="1171213" y="567813"/>
                  <a:pt x="1175952" y="521173"/>
                </a:cubicBezTo>
                <a:cubicBezTo>
                  <a:pt x="1167827" y="503143"/>
                  <a:pt x="1134899" y="510000"/>
                  <a:pt x="1144633" y="474110"/>
                </a:cubicBezTo>
                <a:cubicBezTo>
                  <a:pt x="1104763" y="440420"/>
                  <a:pt x="1045511" y="428231"/>
                  <a:pt x="987781" y="437457"/>
                </a:cubicBezTo>
                <a:cubicBezTo>
                  <a:pt x="975845" y="439404"/>
                  <a:pt x="967212" y="449816"/>
                  <a:pt x="956376" y="453202"/>
                </a:cubicBezTo>
                <a:cubicBezTo>
                  <a:pt x="948505" y="455657"/>
                  <a:pt x="938432" y="451593"/>
                  <a:pt x="930221" y="453202"/>
                </a:cubicBezTo>
                <a:cubicBezTo>
                  <a:pt x="918794" y="455487"/>
                  <a:pt x="898732" y="466999"/>
                  <a:pt x="877909" y="468861"/>
                </a:cubicBezTo>
                <a:cubicBezTo>
                  <a:pt x="874269" y="489938"/>
                  <a:pt x="899917" y="481643"/>
                  <a:pt x="898817" y="500266"/>
                </a:cubicBezTo>
                <a:cubicBezTo>
                  <a:pt x="875115" y="504413"/>
                  <a:pt x="874608" y="531839"/>
                  <a:pt x="851753" y="536833"/>
                </a:cubicBezTo>
                <a:cubicBezTo>
                  <a:pt x="849975" y="565697"/>
                  <a:pt x="845913" y="585166"/>
                  <a:pt x="862249" y="604805"/>
                </a:cubicBezTo>
                <a:cubicBezTo>
                  <a:pt x="884258" y="600741"/>
                  <a:pt x="901694" y="592023"/>
                  <a:pt x="914477" y="578649"/>
                </a:cubicBezTo>
                <a:cubicBezTo>
                  <a:pt x="925143" y="580172"/>
                  <a:pt x="928697" y="576025"/>
                  <a:pt x="935384" y="573400"/>
                </a:cubicBezTo>
                <a:cubicBezTo>
                  <a:pt x="938432" y="572216"/>
                  <a:pt x="953414" y="562989"/>
                  <a:pt x="951044" y="562989"/>
                </a:cubicBezTo>
                <a:cubicBezTo>
                  <a:pt x="964503" y="563074"/>
                  <a:pt x="969243" y="581697"/>
                  <a:pt x="987696" y="583897"/>
                </a:cubicBezTo>
                <a:cubicBezTo>
                  <a:pt x="988628" y="602266"/>
                  <a:pt x="970090" y="601081"/>
                  <a:pt x="966789" y="615301"/>
                </a:cubicBezTo>
                <a:cubicBezTo>
                  <a:pt x="978047" y="630115"/>
                  <a:pt x="994638" y="623935"/>
                  <a:pt x="1013852" y="620549"/>
                </a:cubicBezTo>
                <a:cubicBezTo>
                  <a:pt x="1039247" y="621312"/>
                  <a:pt x="1046526" y="640188"/>
                  <a:pt x="1071412" y="641458"/>
                </a:cubicBezTo>
                <a:cubicBezTo>
                  <a:pt x="1076068" y="650684"/>
                  <a:pt x="1084024" y="656693"/>
                  <a:pt x="1087072" y="667529"/>
                </a:cubicBezTo>
                <a:cubicBezTo>
                  <a:pt x="1107049" y="664989"/>
                  <a:pt x="1120508" y="669052"/>
                  <a:pt x="1128888" y="678025"/>
                </a:cubicBezTo>
                <a:cubicBezTo>
                  <a:pt x="1121778" y="716539"/>
                  <a:pt x="1140316" y="729321"/>
                  <a:pt x="1149797" y="751160"/>
                </a:cubicBezTo>
                <a:cubicBezTo>
                  <a:pt x="1142770" y="756408"/>
                  <a:pt x="1134052" y="759794"/>
                  <a:pt x="1128888" y="766905"/>
                </a:cubicBezTo>
                <a:cubicBezTo>
                  <a:pt x="1127957" y="785188"/>
                  <a:pt x="1146581" y="784088"/>
                  <a:pt x="1149797" y="798225"/>
                </a:cubicBezTo>
                <a:cubicBezTo>
                  <a:pt x="1144887" y="829290"/>
                  <a:pt x="1164101" y="836230"/>
                  <a:pt x="1170704" y="855784"/>
                </a:cubicBezTo>
                <a:cubicBezTo>
                  <a:pt x="1170704" y="883633"/>
                  <a:pt x="1170704" y="911566"/>
                  <a:pt x="1170704" y="939415"/>
                </a:cubicBezTo>
                <a:cubicBezTo>
                  <a:pt x="1159022" y="952112"/>
                  <a:pt x="1150559" y="968026"/>
                  <a:pt x="1139384" y="981231"/>
                </a:cubicBezTo>
                <a:cubicBezTo>
                  <a:pt x="1107641" y="984364"/>
                  <a:pt x="1096130" y="1007641"/>
                  <a:pt x="1066165" y="1012551"/>
                </a:cubicBezTo>
                <a:cubicBezTo>
                  <a:pt x="1049405" y="1023724"/>
                  <a:pt x="1035015" y="1037183"/>
                  <a:pt x="1019101" y="1049119"/>
                </a:cubicBezTo>
                <a:cubicBezTo>
                  <a:pt x="1023502" y="1064440"/>
                  <a:pt x="1010720" y="1063847"/>
                  <a:pt x="1014529" y="1079846"/>
                </a:cubicBezTo>
                <a:cubicBezTo>
                  <a:pt x="1002340" y="1079846"/>
                  <a:pt x="990151" y="1079846"/>
                  <a:pt x="977962" y="1079846"/>
                </a:cubicBezTo>
                <a:cubicBezTo>
                  <a:pt x="968989" y="1071381"/>
                  <a:pt x="965011" y="1058007"/>
                  <a:pt x="967466" y="1038029"/>
                </a:cubicBezTo>
                <a:cubicBezTo>
                  <a:pt x="947235" y="1033459"/>
                  <a:pt x="948843" y="1050812"/>
                  <a:pt x="936146" y="1053690"/>
                </a:cubicBezTo>
                <a:cubicBezTo>
                  <a:pt x="919217" y="1050642"/>
                  <a:pt x="911852" y="1057245"/>
                  <a:pt x="899578" y="1058938"/>
                </a:cubicBezTo>
                <a:cubicBezTo>
                  <a:pt x="890860" y="1065879"/>
                  <a:pt x="897800" y="1088564"/>
                  <a:pt x="889082" y="1095506"/>
                </a:cubicBezTo>
                <a:cubicBezTo>
                  <a:pt x="882225" y="1076206"/>
                  <a:pt x="852600" y="1079676"/>
                  <a:pt x="836770" y="1069349"/>
                </a:cubicBezTo>
                <a:cubicBezTo>
                  <a:pt x="835923" y="1054536"/>
                  <a:pt x="852430" y="1057160"/>
                  <a:pt x="852430" y="1043193"/>
                </a:cubicBezTo>
                <a:cubicBezTo>
                  <a:pt x="852430" y="997908"/>
                  <a:pt x="852430" y="952621"/>
                  <a:pt x="852430" y="907334"/>
                </a:cubicBezTo>
                <a:cubicBezTo>
                  <a:pt x="847266" y="888034"/>
                  <a:pt x="829575" y="881432"/>
                  <a:pt x="821026" y="865519"/>
                </a:cubicBezTo>
                <a:cubicBezTo>
                  <a:pt x="806213" y="874999"/>
                  <a:pt x="803758" y="897092"/>
                  <a:pt x="784459" y="902171"/>
                </a:cubicBezTo>
                <a:cubicBezTo>
                  <a:pt x="795039" y="919524"/>
                  <a:pt x="771084" y="916730"/>
                  <a:pt x="768799" y="928327"/>
                </a:cubicBezTo>
                <a:cubicBezTo>
                  <a:pt x="767444" y="934929"/>
                  <a:pt x="778957" y="936792"/>
                  <a:pt x="779210" y="949235"/>
                </a:cubicBezTo>
                <a:cubicBezTo>
                  <a:pt x="779548" y="963117"/>
                  <a:pt x="772692" y="959986"/>
                  <a:pt x="763550" y="975391"/>
                </a:cubicBezTo>
                <a:cubicBezTo>
                  <a:pt x="772270" y="987580"/>
                  <a:pt x="792754" y="988003"/>
                  <a:pt x="789706" y="1011958"/>
                </a:cubicBezTo>
                <a:cubicBezTo>
                  <a:pt x="800202" y="1029311"/>
                  <a:pt x="832961" y="1024486"/>
                  <a:pt x="831522" y="1053774"/>
                </a:cubicBezTo>
                <a:cubicBezTo>
                  <a:pt x="798764" y="1053436"/>
                  <a:pt x="759911" y="1059192"/>
                  <a:pt x="747890" y="1038114"/>
                </a:cubicBezTo>
                <a:cubicBezTo>
                  <a:pt x="733924" y="1053521"/>
                  <a:pt x="733246" y="1105155"/>
                  <a:pt x="742643" y="1126994"/>
                </a:cubicBezTo>
                <a:cubicBezTo>
                  <a:pt x="741288" y="1148325"/>
                  <a:pt x="723173" y="1152812"/>
                  <a:pt x="726983" y="1179222"/>
                </a:cubicBezTo>
                <a:cubicBezTo>
                  <a:pt x="728845" y="1196574"/>
                  <a:pt x="757116" y="1187433"/>
                  <a:pt x="774046" y="1189718"/>
                </a:cubicBezTo>
                <a:cubicBezTo>
                  <a:pt x="788436" y="1199707"/>
                  <a:pt x="806043" y="1206478"/>
                  <a:pt x="815862" y="1221037"/>
                </a:cubicBezTo>
                <a:cubicBezTo>
                  <a:pt x="827036" y="1214859"/>
                  <a:pt x="845066" y="1215450"/>
                  <a:pt x="852430" y="1205378"/>
                </a:cubicBezTo>
                <a:cubicBezTo>
                  <a:pt x="849890" y="1150611"/>
                  <a:pt x="888829" y="1137152"/>
                  <a:pt x="909906" y="1106087"/>
                </a:cubicBezTo>
                <a:cubicBezTo>
                  <a:pt x="936570" y="1114297"/>
                  <a:pt x="953075" y="1132666"/>
                  <a:pt x="977877" y="1142654"/>
                </a:cubicBezTo>
                <a:cubicBezTo>
                  <a:pt x="996415" y="1143754"/>
                  <a:pt x="988204" y="1118106"/>
                  <a:pt x="1009282" y="1121747"/>
                </a:cubicBezTo>
                <a:cubicBezTo>
                  <a:pt x="1012413" y="1109133"/>
                  <a:pt x="1016815" y="1097790"/>
                  <a:pt x="1014529" y="1079846"/>
                </a:cubicBezTo>
                <a:cubicBezTo>
                  <a:pt x="1031036" y="1082385"/>
                  <a:pt x="1032983" y="1070449"/>
                  <a:pt x="1051098" y="1074598"/>
                </a:cubicBezTo>
                <a:cubicBezTo>
                  <a:pt x="1057022" y="1086024"/>
                  <a:pt x="1064557" y="1095929"/>
                  <a:pt x="1061594" y="1116413"/>
                </a:cubicBezTo>
                <a:cubicBezTo>
                  <a:pt x="1071159" y="1131311"/>
                  <a:pt x="1090290" y="1136475"/>
                  <a:pt x="1103409" y="1147733"/>
                </a:cubicBezTo>
                <a:cubicBezTo>
                  <a:pt x="1105272" y="1163308"/>
                  <a:pt x="1111705" y="1174228"/>
                  <a:pt x="1119069" y="1184300"/>
                </a:cubicBezTo>
                <a:cubicBezTo>
                  <a:pt x="1116868" y="1248379"/>
                  <a:pt x="1084618" y="1282321"/>
                  <a:pt x="1051098" y="1314996"/>
                </a:cubicBezTo>
                <a:cubicBezTo>
                  <a:pt x="1057785" y="1358844"/>
                  <a:pt x="1065658" y="1401505"/>
                  <a:pt x="1061594" y="1456188"/>
                </a:cubicBezTo>
                <a:cubicBezTo>
                  <a:pt x="1045511" y="1473286"/>
                  <a:pt x="1032898" y="1493770"/>
                  <a:pt x="1014529" y="1508499"/>
                </a:cubicBezTo>
                <a:cubicBezTo>
                  <a:pt x="1014361" y="1527461"/>
                  <a:pt x="1017492" y="1549807"/>
                  <a:pt x="1004033" y="1555564"/>
                </a:cubicBezTo>
                <a:cubicBezTo>
                  <a:pt x="983126" y="1557257"/>
                  <a:pt x="993029" y="1528223"/>
                  <a:pt x="983126" y="1518912"/>
                </a:cubicBezTo>
                <a:cubicBezTo>
                  <a:pt x="962048" y="1527461"/>
                  <a:pt x="938432" y="1533470"/>
                  <a:pt x="920402" y="1545068"/>
                </a:cubicBezTo>
                <a:cubicBezTo>
                  <a:pt x="920402" y="1562504"/>
                  <a:pt x="920402" y="1579942"/>
                  <a:pt x="920402" y="1597379"/>
                </a:cubicBezTo>
                <a:cubicBezTo>
                  <a:pt x="933014" y="1607368"/>
                  <a:pt x="962472" y="1600681"/>
                  <a:pt x="983126" y="1602543"/>
                </a:cubicBezTo>
                <a:cubicBezTo>
                  <a:pt x="989136" y="1608723"/>
                  <a:pt x="989051" y="1621080"/>
                  <a:pt x="988374" y="1633947"/>
                </a:cubicBezTo>
                <a:cubicBezTo>
                  <a:pt x="1009958" y="1657648"/>
                  <a:pt x="1008435" y="1704458"/>
                  <a:pt x="1030189" y="1727990"/>
                </a:cubicBezTo>
                <a:cubicBezTo>
                  <a:pt x="1034760" y="1744834"/>
                  <a:pt x="1012921" y="1735185"/>
                  <a:pt x="1014445" y="1748898"/>
                </a:cubicBezTo>
                <a:cubicBezTo>
                  <a:pt x="1014445" y="1759309"/>
                  <a:pt x="1014445" y="1769806"/>
                  <a:pt x="1014445" y="1780217"/>
                </a:cubicBezTo>
                <a:cubicBezTo>
                  <a:pt x="1020116" y="1805950"/>
                  <a:pt x="1044749" y="1812722"/>
                  <a:pt x="1061510" y="1827282"/>
                </a:cubicBezTo>
                <a:cubicBezTo>
                  <a:pt x="1093506" y="1808744"/>
                  <a:pt x="1134305" y="1799009"/>
                  <a:pt x="1129481" y="1743650"/>
                </a:cubicBezTo>
                <a:cubicBezTo>
                  <a:pt x="1155129" y="1743058"/>
                  <a:pt x="1145395" y="1707337"/>
                  <a:pt x="1181792" y="1717493"/>
                </a:cubicBezTo>
                <a:cubicBezTo>
                  <a:pt x="1201685" y="1707759"/>
                  <a:pt x="1202532" y="1678980"/>
                  <a:pt x="1223608" y="1670430"/>
                </a:cubicBezTo>
                <a:cubicBezTo>
                  <a:pt x="1246887" y="1666367"/>
                  <a:pt x="1255013" y="1677455"/>
                  <a:pt x="1275921" y="1675679"/>
                </a:cubicBezTo>
                <a:cubicBezTo>
                  <a:pt x="1290903" y="1695486"/>
                  <a:pt x="1311472" y="1709875"/>
                  <a:pt x="1333398" y="1722742"/>
                </a:cubicBezTo>
                <a:cubicBezTo>
                  <a:pt x="1342877" y="1750253"/>
                  <a:pt x="1371064" y="1789275"/>
                  <a:pt x="1349055" y="1816871"/>
                </a:cubicBezTo>
                <a:cubicBezTo>
                  <a:pt x="1347447" y="1828890"/>
                  <a:pt x="1364207" y="1822711"/>
                  <a:pt x="1364800" y="1832529"/>
                </a:cubicBezTo>
                <a:cubicBezTo>
                  <a:pt x="1385201" y="1829905"/>
                  <a:pt x="1373604" y="1807474"/>
                  <a:pt x="1375212" y="1790714"/>
                </a:cubicBezTo>
                <a:cubicBezTo>
                  <a:pt x="1376820" y="1774631"/>
                  <a:pt x="1384608" y="1759903"/>
                  <a:pt x="1380460" y="1743650"/>
                </a:cubicBezTo>
                <a:cubicBezTo>
                  <a:pt x="1405430" y="1731799"/>
                  <a:pt x="1432941" y="1732562"/>
                  <a:pt x="1448431" y="1754062"/>
                </a:cubicBezTo>
                <a:cubicBezTo>
                  <a:pt x="1446570" y="1795708"/>
                  <a:pt x="1406277" y="1799009"/>
                  <a:pt x="1401369" y="1837693"/>
                </a:cubicBezTo>
                <a:cubicBezTo>
                  <a:pt x="1408648" y="1863596"/>
                  <a:pt x="1442676" y="1862579"/>
                  <a:pt x="1453680" y="1884757"/>
                </a:cubicBezTo>
                <a:cubicBezTo>
                  <a:pt x="1476450" y="1877901"/>
                  <a:pt x="1507347" y="1879171"/>
                  <a:pt x="1532064" y="1874260"/>
                </a:cubicBezTo>
                <a:cubicBezTo>
                  <a:pt x="1537142" y="1917939"/>
                  <a:pt x="1545353" y="1958569"/>
                  <a:pt x="1605198" y="1947480"/>
                </a:cubicBezTo>
                <a:cubicBezTo>
                  <a:pt x="1605198" y="1957976"/>
                  <a:pt x="1605198" y="1968389"/>
                  <a:pt x="1605198" y="1978885"/>
                </a:cubicBezTo>
                <a:cubicBezTo>
                  <a:pt x="1606301" y="1997423"/>
                  <a:pt x="1580652" y="1989211"/>
                  <a:pt x="1584291" y="2010288"/>
                </a:cubicBezTo>
                <a:cubicBezTo>
                  <a:pt x="1573371" y="2016722"/>
                  <a:pt x="1564652" y="2025525"/>
                  <a:pt x="1558135" y="2036445"/>
                </a:cubicBezTo>
                <a:cubicBezTo>
                  <a:pt x="1541883" y="2035938"/>
                  <a:pt x="1533080" y="2042793"/>
                  <a:pt x="1521482" y="2046941"/>
                </a:cubicBezTo>
                <a:cubicBezTo>
                  <a:pt x="1525886" y="2072166"/>
                  <a:pt x="1533502" y="2094174"/>
                  <a:pt x="1547639" y="2109664"/>
                </a:cubicBezTo>
                <a:cubicBezTo>
                  <a:pt x="1561521" y="2109749"/>
                  <a:pt x="1577519" y="2107718"/>
                  <a:pt x="1584206" y="2114913"/>
                </a:cubicBezTo>
                <a:cubicBezTo>
                  <a:pt x="1584206" y="2130573"/>
                  <a:pt x="1584206" y="2146233"/>
                  <a:pt x="1584206" y="2161977"/>
                </a:cubicBezTo>
                <a:cubicBezTo>
                  <a:pt x="1585561" y="2179076"/>
                  <a:pt x="1563890" y="2173066"/>
                  <a:pt x="1563299" y="2188133"/>
                </a:cubicBezTo>
                <a:cubicBezTo>
                  <a:pt x="1576420" y="2201083"/>
                  <a:pt x="1589538" y="2214204"/>
                  <a:pt x="1605113" y="2224700"/>
                </a:cubicBezTo>
                <a:cubicBezTo>
                  <a:pt x="1624837" y="2228679"/>
                  <a:pt x="1630170" y="2218351"/>
                  <a:pt x="1646929" y="2219453"/>
                </a:cubicBezTo>
                <a:cubicBezTo>
                  <a:pt x="1651585" y="2232234"/>
                  <a:pt x="1659119" y="2242138"/>
                  <a:pt x="1657426" y="2261269"/>
                </a:cubicBezTo>
                <a:cubicBezTo>
                  <a:pt x="1626784" y="2267193"/>
                  <a:pt x="1609431" y="2286409"/>
                  <a:pt x="1584291" y="2297836"/>
                </a:cubicBezTo>
                <a:cubicBezTo>
                  <a:pt x="1584291" y="2313580"/>
                  <a:pt x="1584291" y="2329155"/>
                  <a:pt x="1584291" y="2344900"/>
                </a:cubicBezTo>
                <a:cubicBezTo>
                  <a:pt x="1599781" y="2362506"/>
                  <a:pt x="1623483" y="2371987"/>
                  <a:pt x="1636603" y="2391963"/>
                </a:cubicBezTo>
                <a:cubicBezTo>
                  <a:pt x="1630593" y="2416596"/>
                  <a:pt x="1620943" y="2417443"/>
                  <a:pt x="1594787" y="2412872"/>
                </a:cubicBezTo>
                <a:cubicBezTo>
                  <a:pt x="1588862" y="2424383"/>
                  <a:pt x="1581328" y="2434203"/>
                  <a:pt x="1584291" y="2454688"/>
                </a:cubicBezTo>
                <a:cubicBezTo>
                  <a:pt x="1583953" y="2470008"/>
                  <a:pt x="1572355" y="2474156"/>
                  <a:pt x="1563383" y="2480843"/>
                </a:cubicBezTo>
                <a:cubicBezTo>
                  <a:pt x="1566515" y="2499635"/>
                  <a:pt x="1557373" y="2506153"/>
                  <a:pt x="1552971" y="2517410"/>
                </a:cubicBezTo>
                <a:cubicBezTo>
                  <a:pt x="1479159" y="2509877"/>
                  <a:pt x="1442252" y="2539081"/>
                  <a:pt x="1401369" y="2564475"/>
                </a:cubicBezTo>
                <a:cubicBezTo>
                  <a:pt x="1356674" y="2558126"/>
                  <a:pt x="1337544" y="2577341"/>
                  <a:pt x="1317737" y="2595879"/>
                </a:cubicBezTo>
                <a:cubicBezTo>
                  <a:pt x="1333565" y="2622628"/>
                  <a:pt x="1366917" y="2604767"/>
                  <a:pt x="1396120" y="2611539"/>
                </a:cubicBezTo>
                <a:cubicBezTo>
                  <a:pt x="1401791" y="2624998"/>
                  <a:pt x="1409324" y="2636680"/>
                  <a:pt x="1422276" y="2642944"/>
                </a:cubicBezTo>
                <a:cubicBezTo>
                  <a:pt x="1418889" y="2662073"/>
                  <a:pt x="1425746" y="2670793"/>
                  <a:pt x="1432688" y="2679511"/>
                </a:cubicBezTo>
                <a:cubicBezTo>
                  <a:pt x="1443184" y="2679511"/>
                  <a:pt x="1453595" y="2679511"/>
                  <a:pt x="1464091" y="2679511"/>
                </a:cubicBezTo>
                <a:cubicBezTo>
                  <a:pt x="1488470" y="2709137"/>
                  <a:pt x="1531640" y="2719972"/>
                  <a:pt x="1542475" y="2763142"/>
                </a:cubicBezTo>
                <a:cubicBezTo>
                  <a:pt x="1543914" y="2773893"/>
                  <a:pt x="1561944" y="2768052"/>
                  <a:pt x="1563383" y="2778802"/>
                </a:cubicBezTo>
                <a:cubicBezTo>
                  <a:pt x="1559658" y="2806481"/>
                  <a:pt x="1532910" y="2811052"/>
                  <a:pt x="1537227" y="2846774"/>
                </a:cubicBezTo>
                <a:cubicBezTo>
                  <a:pt x="1539682" y="2863196"/>
                  <a:pt x="1523175" y="2860571"/>
                  <a:pt x="1521567" y="2872930"/>
                </a:cubicBezTo>
                <a:cubicBezTo>
                  <a:pt x="1513272" y="2913475"/>
                  <a:pt x="1517080" y="2966041"/>
                  <a:pt x="1516319" y="3014037"/>
                </a:cubicBezTo>
                <a:cubicBezTo>
                  <a:pt x="1492025" y="3024533"/>
                  <a:pt x="1484577" y="3051959"/>
                  <a:pt x="1464091" y="3066348"/>
                </a:cubicBezTo>
                <a:cubicBezTo>
                  <a:pt x="1420499" y="3069819"/>
                  <a:pt x="1363022" y="3059408"/>
                  <a:pt x="1328148" y="3071597"/>
                </a:cubicBezTo>
                <a:cubicBezTo>
                  <a:pt x="1310542" y="3070074"/>
                  <a:pt x="1312996" y="3048403"/>
                  <a:pt x="1296828" y="3045441"/>
                </a:cubicBezTo>
                <a:cubicBezTo>
                  <a:pt x="1278122" y="3045864"/>
                  <a:pt x="1292681" y="3079554"/>
                  <a:pt x="1281168" y="3087257"/>
                </a:cubicBezTo>
                <a:cubicBezTo>
                  <a:pt x="1254674" y="3082431"/>
                  <a:pt x="1244771" y="3082940"/>
                  <a:pt x="1228857" y="3097753"/>
                </a:cubicBezTo>
                <a:cubicBezTo>
                  <a:pt x="1235374" y="3110365"/>
                  <a:pt x="1250273" y="3114598"/>
                  <a:pt x="1265425" y="3118660"/>
                </a:cubicBezTo>
                <a:cubicBezTo>
                  <a:pt x="1258653" y="3149896"/>
                  <a:pt x="1275328" y="3157599"/>
                  <a:pt x="1281084" y="3176137"/>
                </a:cubicBezTo>
                <a:cubicBezTo>
                  <a:pt x="1244686" y="3204832"/>
                  <a:pt x="1227249" y="3149387"/>
                  <a:pt x="1207949" y="3129073"/>
                </a:cubicBezTo>
                <a:cubicBezTo>
                  <a:pt x="1201261" y="3136352"/>
                  <a:pt x="1183232" y="3132289"/>
                  <a:pt x="1176545" y="3139569"/>
                </a:cubicBezTo>
                <a:cubicBezTo>
                  <a:pt x="1183317" y="3160730"/>
                  <a:pt x="1200753" y="3171143"/>
                  <a:pt x="1213112" y="3186633"/>
                </a:cubicBezTo>
                <a:cubicBezTo>
                  <a:pt x="1215990" y="3205170"/>
                  <a:pt x="1194574" y="3199498"/>
                  <a:pt x="1197452" y="3217953"/>
                </a:cubicBezTo>
                <a:cubicBezTo>
                  <a:pt x="1193390" y="3241230"/>
                  <a:pt x="1204394" y="3249356"/>
                  <a:pt x="1202701" y="3270264"/>
                </a:cubicBezTo>
                <a:cubicBezTo>
                  <a:pt x="1196183" y="3286432"/>
                  <a:pt x="1183402" y="3296336"/>
                  <a:pt x="1171296" y="3306832"/>
                </a:cubicBezTo>
                <a:cubicBezTo>
                  <a:pt x="1169603" y="3326047"/>
                  <a:pt x="1175783" y="3353134"/>
                  <a:pt x="1166134" y="3364392"/>
                </a:cubicBezTo>
                <a:cubicBezTo>
                  <a:pt x="1150812" y="3370402"/>
                  <a:pt x="1157076" y="3350087"/>
                  <a:pt x="1150475" y="3343485"/>
                </a:cubicBezTo>
                <a:cubicBezTo>
                  <a:pt x="1148696" y="3341792"/>
                  <a:pt x="1141670" y="3345261"/>
                  <a:pt x="1139978" y="3343485"/>
                </a:cubicBezTo>
                <a:cubicBezTo>
                  <a:pt x="1132189" y="3335443"/>
                  <a:pt x="1125841" y="3326385"/>
                  <a:pt x="1119069" y="3317328"/>
                </a:cubicBezTo>
                <a:cubicBezTo>
                  <a:pt x="1102055" y="3320375"/>
                  <a:pt x="1094775" y="3313773"/>
                  <a:pt x="1082416" y="3312080"/>
                </a:cubicBezTo>
                <a:cubicBezTo>
                  <a:pt x="1084956" y="3295658"/>
                  <a:pt x="1074968" y="3291596"/>
                  <a:pt x="1072005" y="3280676"/>
                </a:cubicBezTo>
                <a:cubicBezTo>
                  <a:pt x="1060239" y="3288125"/>
                  <a:pt x="1062017" y="3309032"/>
                  <a:pt x="1051098" y="3317328"/>
                </a:cubicBezTo>
                <a:cubicBezTo>
                  <a:pt x="1036284" y="3321644"/>
                  <a:pt x="1037554" y="3309964"/>
                  <a:pt x="1024942" y="3312080"/>
                </a:cubicBezTo>
                <a:cubicBezTo>
                  <a:pt x="998954" y="3326217"/>
                  <a:pt x="938347" y="3305646"/>
                  <a:pt x="920402" y="3327740"/>
                </a:cubicBezTo>
                <a:cubicBezTo>
                  <a:pt x="924041" y="3341537"/>
                  <a:pt x="944272" y="3338829"/>
                  <a:pt x="946558" y="3353896"/>
                </a:cubicBezTo>
                <a:cubicBezTo>
                  <a:pt x="949604" y="3374380"/>
                  <a:pt x="942071" y="3384200"/>
                  <a:pt x="936062" y="3395712"/>
                </a:cubicBezTo>
                <a:cubicBezTo>
                  <a:pt x="909991" y="3392071"/>
                  <a:pt x="866650" y="3374212"/>
                  <a:pt x="847182" y="3395712"/>
                </a:cubicBezTo>
                <a:cubicBezTo>
                  <a:pt x="850737" y="3439220"/>
                  <a:pt x="914138" y="3422798"/>
                  <a:pt x="920317" y="3463683"/>
                </a:cubicBezTo>
                <a:cubicBezTo>
                  <a:pt x="916338" y="3478835"/>
                  <a:pt x="912106" y="3493733"/>
                  <a:pt x="899410" y="3500335"/>
                </a:cubicBezTo>
                <a:cubicBezTo>
                  <a:pt x="902879" y="3529877"/>
                  <a:pt x="885019" y="3538257"/>
                  <a:pt x="868005" y="3547400"/>
                </a:cubicBezTo>
                <a:cubicBezTo>
                  <a:pt x="852853" y="3532925"/>
                  <a:pt x="833639" y="3522514"/>
                  <a:pt x="820941" y="3505584"/>
                </a:cubicBezTo>
                <a:cubicBezTo>
                  <a:pt x="800880" y="3518620"/>
                  <a:pt x="771592" y="3522429"/>
                  <a:pt x="779125" y="3563144"/>
                </a:cubicBezTo>
                <a:cubicBezTo>
                  <a:pt x="762704" y="3565598"/>
                  <a:pt x="765328" y="3549008"/>
                  <a:pt x="752969" y="3547484"/>
                </a:cubicBezTo>
                <a:cubicBezTo>
                  <a:pt x="730369" y="3547484"/>
                  <a:pt x="707683" y="3547484"/>
                  <a:pt x="684998" y="3547484"/>
                </a:cubicBezTo>
                <a:cubicBezTo>
                  <a:pt x="663413" y="3543336"/>
                  <a:pt x="675179" y="3572455"/>
                  <a:pt x="653593" y="3568392"/>
                </a:cubicBezTo>
                <a:cubicBezTo>
                  <a:pt x="637680" y="3557218"/>
                  <a:pt x="653593" y="3525900"/>
                  <a:pt x="648346" y="3495256"/>
                </a:cubicBezTo>
                <a:cubicBezTo>
                  <a:pt x="649954" y="3474434"/>
                  <a:pt x="624136" y="3481121"/>
                  <a:pt x="622190" y="3463853"/>
                </a:cubicBezTo>
                <a:cubicBezTo>
                  <a:pt x="622275" y="3449971"/>
                  <a:pt x="620242" y="3433972"/>
                  <a:pt x="627437" y="3427285"/>
                </a:cubicBezTo>
                <a:cubicBezTo>
                  <a:pt x="622528" y="3402567"/>
                  <a:pt x="601874" y="3393596"/>
                  <a:pt x="590870" y="3374973"/>
                </a:cubicBezTo>
                <a:cubicBezTo>
                  <a:pt x="594002" y="3362446"/>
                  <a:pt x="598318" y="3351187"/>
                  <a:pt x="596118" y="3333157"/>
                </a:cubicBezTo>
                <a:cubicBezTo>
                  <a:pt x="591378" y="3322238"/>
                  <a:pt x="580712" y="3317244"/>
                  <a:pt x="564713" y="3317497"/>
                </a:cubicBezTo>
                <a:cubicBezTo>
                  <a:pt x="559466" y="3307086"/>
                  <a:pt x="551678" y="3299214"/>
                  <a:pt x="543806" y="3291341"/>
                </a:cubicBezTo>
                <a:cubicBezTo>
                  <a:pt x="511978" y="3278475"/>
                  <a:pt x="488023" y="3309032"/>
                  <a:pt x="465423" y="3301837"/>
                </a:cubicBezTo>
                <a:cubicBezTo>
                  <a:pt x="455265" y="3289056"/>
                  <a:pt x="458989" y="3256721"/>
                  <a:pt x="470586" y="3249526"/>
                </a:cubicBezTo>
                <a:cubicBezTo>
                  <a:pt x="477612" y="3249526"/>
                  <a:pt x="484553" y="3249526"/>
                  <a:pt x="491494" y="3249526"/>
                </a:cubicBezTo>
                <a:cubicBezTo>
                  <a:pt x="511471" y="3248680"/>
                  <a:pt x="508424" y="3270857"/>
                  <a:pt x="517650" y="3280845"/>
                </a:cubicBezTo>
                <a:cubicBezTo>
                  <a:pt x="557012" y="3250373"/>
                  <a:pt x="511978" y="3191542"/>
                  <a:pt x="507239" y="3155398"/>
                </a:cubicBezTo>
                <a:cubicBezTo>
                  <a:pt x="502328" y="3138976"/>
                  <a:pt x="521797" y="3140669"/>
                  <a:pt x="528146" y="3134490"/>
                </a:cubicBezTo>
                <a:cubicBezTo>
                  <a:pt x="533987" y="3128733"/>
                  <a:pt x="534156" y="3109096"/>
                  <a:pt x="549053" y="3113582"/>
                </a:cubicBezTo>
                <a:cubicBezTo>
                  <a:pt x="558196" y="3096653"/>
                  <a:pt x="575210" y="3087427"/>
                  <a:pt x="590870" y="3077014"/>
                </a:cubicBezTo>
                <a:cubicBezTo>
                  <a:pt x="600351" y="3063894"/>
                  <a:pt x="600351" y="3041208"/>
                  <a:pt x="622190" y="3040447"/>
                </a:cubicBezTo>
                <a:cubicBezTo>
                  <a:pt x="624644" y="3016153"/>
                  <a:pt x="629215" y="3005572"/>
                  <a:pt x="622190" y="2982971"/>
                </a:cubicBezTo>
                <a:cubicBezTo>
                  <a:pt x="601027" y="2965872"/>
                  <a:pt x="587145" y="2941324"/>
                  <a:pt x="559466" y="2930743"/>
                </a:cubicBezTo>
                <a:cubicBezTo>
                  <a:pt x="554471" y="2911359"/>
                  <a:pt x="532379" y="2908989"/>
                  <a:pt x="522898" y="2894176"/>
                </a:cubicBezTo>
                <a:cubicBezTo>
                  <a:pt x="511386" y="2900101"/>
                  <a:pt x="505546" y="2911614"/>
                  <a:pt x="491579" y="2915085"/>
                </a:cubicBezTo>
                <a:cubicBezTo>
                  <a:pt x="504191" y="2933791"/>
                  <a:pt x="506646" y="2962740"/>
                  <a:pt x="517735" y="2983056"/>
                </a:cubicBezTo>
                <a:cubicBezTo>
                  <a:pt x="541605" y="2972306"/>
                  <a:pt x="572755" y="2969512"/>
                  <a:pt x="596202" y="2983056"/>
                </a:cubicBezTo>
                <a:cubicBezTo>
                  <a:pt x="592901" y="3002525"/>
                  <a:pt x="574786" y="3007011"/>
                  <a:pt x="580543" y="3035368"/>
                </a:cubicBezTo>
                <a:cubicBezTo>
                  <a:pt x="570301" y="3044256"/>
                  <a:pt x="554387" y="3047557"/>
                  <a:pt x="549138" y="3061524"/>
                </a:cubicBezTo>
                <a:cubicBezTo>
                  <a:pt x="537034" y="3063217"/>
                  <a:pt x="529077" y="3060678"/>
                  <a:pt x="522982" y="3056360"/>
                </a:cubicBezTo>
                <a:cubicBezTo>
                  <a:pt x="500552" y="3072190"/>
                  <a:pt x="487346" y="3097415"/>
                  <a:pt x="481166" y="3129495"/>
                </a:cubicBezTo>
                <a:cubicBezTo>
                  <a:pt x="459244" y="3133727"/>
                  <a:pt x="441129" y="3141685"/>
                  <a:pt x="428855" y="3155652"/>
                </a:cubicBezTo>
                <a:cubicBezTo>
                  <a:pt x="407100" y="3151420"/>
                  <a:pt x="385261" y="3162763"/>
                  <a:pt x="376628" y="3155652"/>
                </a:cubicBezTo>
                <a:cubicBezTo>
                  <a:pt x="351826" y="3154298"/>
                  <a:pt x="349794" y="3130173"/>
                  <a:pt x="319152" y="3134744"/>
                </a:cubicBezTo>
                <a:cubicBezTo>
                  <a:pt x="266248" y="3084039"/>
                  <a:pt x="175337" y="3024195"/>
                  <a:pt x="214612" y="2915168"/>
                </a:cubicBezTo>
                <a:cubicBezTo>
                  <a:pt x="214612" y="2885543"/>
                  <a:pt x="214612" y="2855916"/>
                  <a:pt x="214612" y="2826289"/>
                </a:cubicBezTo>
                <a:cubicBezTo>
                  <a:pt x="234759" y="2807582"/>
                  <a:pt x="276066" y="2817232"/>
                  <a:pt x="293080" y="2831537"/>
                </a:cubicBezTo>
                <a:cubicBezTo>
                  <a:pt x="328801" y="2823749"/>
                  <a:pt x="337774" y="2789045"/>
                  <a:pt x="350557" y="2758318"/>
                </a:cubicBezTo>
                <a:cubicBezTo>
                  <a:pt x="347424" y="2735378"/>
                  <a:pt x="309925" y="2746720"/>
                  <a:pt x="293080" y="2737409"/>
                </a:cubicBezTo>
                <a:cubicBezTo>
                  <a:pt x="281823" y="2741811"/>
                  <a:pt x="284616" y="2760349"/>
                  <a:pt x="277336" y="2768729"/>
                </a:cubicBezTo>
                <a:cubicBezTo>
                  <a:pt x="260407" y="2771777"/>
                  <a:pt x="253042" y="2765258"/>
                  <a:pt x="240768" y="2763565"/>
                </a:cubicBezTo>
                <a:cubicBezTo>
                  <a:pt x="240345" y="2755270"/>
                  <a:pt x="243308" y="2743589"/>
                  <a:pt x="235521" y="2742658"/>
                </a:cubicBezTo>
                <a:cubicBezTo>
                  <a:pt x="234589" y="2724288"/>
                  <a:pt x="253212" y="2725475"/>
                  <a:pt x="256428" y="2711338"/>
                </a:cubicBezTo>
                <a:cubicBezTo>
                  <a:pt x="254735" y="2662496"/>
                  <a:pt x="269379" y="2630161"/>
                  <a:pt x="319152" y="2632869"/>
                </a:cubicBezTo>
                <a:cubicBezTo>
                  <a:pt x="326347" y="2626099"/>
                  <a:pt x="324315" y="2610184"/>
                  <a:pt x="324400" y="2596302"/>
                </a:cubicBezTo>
                <a:cubicBezTo>
                  <a:pt x="319998" y="2585044"/>
                  <a:pt x="301460" y="2587922"/>
                  <a:pt x="293080" y="2580642"/>
                </a:cubicBezTo>
                <a:cubicBezTo>
                  <a:pt x="287748" y="2573702"/>
                  <a:pt x="287917" y="2561343"/>
                  <a:pt x="282584" y="2554486"/>
                </a:cubicBezTo>
                <a:cubicBezTo>
                  <a:pt x="260322" y="2524437"/>
                  <a:pt x="226124" y="2506322"/>
                  <a:pt x="193705" y="2486515"/>
                </a:cubicBezTo>
                <a:cubicBezTo>
                  <a:pt x="194213" y="2470263"/>
                  <a:pt x="187356" y="2461544"/>
                  <a:pt x="183208" y="2449947"/>
                </a:cubicBezTo>
                <a:cubicBezTo>
                  <a:pt x="165771" y="2456888"/>
                  <a:pt x="163993" y="2479490"/>
                  <a:pt x="151888" y="2491762"/>
                </a:cubicBezTo>
                <a:cubicBezTo>
                  <a:pt x="120400" y="2496841"/>
                  <a:pt x="88318" y="2501328"/>
                  <a:pt x="68258" y="2517918"/>
                </a:cubicBezTo>
                <a:lnTo>
                  <a:pt x="0" y="2517918"/>
                </a:lnTo>
                <a:lnTo>
                  <a:pt x="0" y="1513959"/>
                </a:lnTo>
                <a:lnTo>
                  <a:pt x="370" y="1513833"/>
                </a:lnTo>
                <a:cubicBezTo>
                  <a:pt x="14337" y="1513833"/>
                  <a:pt x="28304" y="1513833"/>
                  <a:pt x="42186" y="1513833"/>
                </a:cubicBezTo>
                <a:cubicBezTo>
                  <a:pt x="54967" y="1521196"/>
                  <a:pt x="68596" y="1546338"/>
                  <a:pt x="89250" y="1529493"/>
                </a:cubicBezTo>
                <a:cubicBezTo>
                  <a:pt x="92213" y="1542274"/>
                  <a:pt x="109481" y="1540665"/>
                  <a:pt x="104910" y="1560896"/>
                </a:cubicBezTo>
                <a:cubicBezTo>
                  <a:pt x="105840" y="1579180"/>
                  <a:pt x="86541" y="1577318"/>
                  <a:pt x="78754" y="1587052"/>
                </a:cubicBezTo>
                <a:cubicBezTo>
                  <a:pt x="77314" y="1605928"/>
                  <a:pt x="99408" y="1601273"/>
                  <a:pt x="99661" y="1618456"/>
                </a:cubicBezTo>
                <a:cubicBezTo>
                  <a:pt x="78246" y="1632846"/>
                  <a:pt x="64448" y="1670515"/>
                  <a:pt x="84001" y="1696839"/>
                </a:cubicBezTo>
                <a:cubicBezTo>
                  <a:pt x="99831" y="1698447"/>
                  <a:pt x="124632" y="1691084"/>
                  <a:pt x="125817" y="1707252"/>
                </a:cubicBezTo>
                <a:cubicBezTo>
                  <a:pt x="118877" y="1721218"/>
                  <a:pt x="90858" y="1714107"/>
                  <a:pt x="78754" y="1722912"/>
                </a:cubicBezTo>
                <a:cubicBezTo>
                  <a:pt x="73505" y="1747374"/>
                  <a:pt x="99746" y="1740264"/>
                  <a:pt x="94414" y="1764727"/>
                </a:cubicBezTo>
                <a:cubicBezTo>
                  <a:pt x="87810" y="1788598"/>
                  <a:pt x="51666" y="1783519"/>
                  <a:pt x="36853" y="1785635"/>
                </a:cubicBezTo>
                <a:cubicBezTo>
                  <a:pt x="15692" y="1816193"/>
                  <a:pt x="52174" y="1827873"/>
                  <a:pt x="52513" y="1853606"/>
                </a:cubicBezTo>
                <a:cubicBezTo>
                  <a:pt x="48703" y="1884672"/>
                  <a:pt x="25680" y="1896354"/>
                  <a:pt x="31605" y="1937239"/>
                </a:cubicBezTo>
                <a:cubicBezTo>
                  <a:pt x="54544" y="1954337"/>
                  <a:pt x="63264" y="1985742"/>
                  <a:pt x="109989" y="1979055"/>
                </a:cubicBezTo>
                <a:cubicBezTo>
                  <a:pt x="121162" y="1990481"/>
                  <a:pt x="138768" y="1995560"/>
                  <a:pt x="162301" y="1994713"/>
                </a:cubicBezTo>
                <a:cubicBezTo>
                  <a:pt x="168903" y="2007326"/>
                  <a:pt x="168988" y="2026372"/>
                  <a:pt x="177960" y="2036530"/>
                </a:cubicBezTo>
                <a:cubicBezTo>
                  <a:pt x="221469" y="2051935"/>
                  <a:pt x="241023" y="2012828"/>
                  <a:pt x="277252" y="2005210"/>
                </a:cubicBezTo>
                <a:cubicBezTo>
                  <a:pt x="280891" y="1963225"/>
                  <a:pt x="253381" y="1952390"/>
                  <a:pt x="240683" y="1926826"/>
                </a:cubicBezTo>
                <a:cubicBezTo>
                  <a:pt x="224347" y="1918784"/>
                  <a:pt x="189642" y="1929112"/>
                  <a:pt x="183208" y="1911167"/>
                </a:cubicBezTo>
                <a:cubicBezTo>
                  <a:pt x="199968" y="1865204"/>
                  <a:pt x="280806" y="1883233"/>
                  <a:pt x="339975" y="1879847"/>
                </a:cubicBezTo>
                <a:cubicBezTo>
                  <a:pt x="348186" y="1863596"/>
                  <a:pt x="362152" y="1853268"/>
                  <a:pt x="376628" y="1843280"/>
                </a:cubicBezTo>
                <a:cubicBezTo>
                  <a:pt x="367908" y="1806713"/>
                  <a:pt x="368755" y="1760579"/>
                  <a:pt x="360968" y="1722996"/>
                </a:cubicBezTo>
                <a:cubicBezTo>
                  <a:pt x="343700" y="1717663"/>
                  <a:pt x="321014" y="1717663"/>
                  <a:pt x="308655" y="1707337"/>
                </a:cubicBezTo>
                <a:cubicBezTo>
                  <a:pt x="304846" y="1687613"/>
                  <a:pt x="295620" y="1654855"/>
                  <a:pt x="319152" y="1649861"/>
                </a:cubicBezTo>
                <a:cubicBezTo>
                  <a:pt x="327616" y="1657056"/>
                  <a:pt x="325670" y="1674747"/>
                  <a:pt x="345308" y="1670768"/>
                </a:cubicBezTo>
                <a:cubicBezTo>
                  <a:pt x="361221" y="1629377"/>
                  <a:pt x="326685" y="1596025"/>
                  <a:pt x="319152" y="1560981"/>
                </a:cubicBezTo>
                <a:cubicBezTo>
                  <a:pt x="277336" y="1561150"/>
                  <a:pt x="229341" y="1541427"/>
                  <a:pt x="198952" y="1560981"/>
                </a:cubicBezTo>
                <a:cubicBezTo>
                  <a:pt x="184986" y="1554039"/>
                  <a:pt x="192097" y="1526022"/>
                  <a:pt x="183293" y="1513918"/>
                </a:cubicBezTo>
                <a:cubicBezTo>
                  <a:pt x="151720" y="1512393"/>
                  <a:pt x="112867" y="1518150"/>
                  <a:pt x="89165" y="1508754"/>
                </a:cubicBezTo>
                <a:cubicBezTo>
                  <a:pt x="89250" y="1496395"/>
                  <a:pt x="80192" y="1493347"/>
                  <a:pt x="83918" y="1477349"/>
                </a:cubicBezTo>
                <a:cubicBezTo>
                  <a:pt x="79600" y="1466006"/>
                  <a:pt x="64194" y="1465753"/>
                  <a:pt x="63009" y="1451193"/>
                </a:cubicBezTo>
                <a:cubicBezTo>
                  <a:pt x="92297" y="1432825"/>
                  <a:pt x="76044" y="1395411"/>
                  <a:pt x="83918" y="1362313"/>
                </a:cubicBezTo>
                <a:cubicBezTo>
                  <a:pt x="68258" y="1347078"/>
                  <a:pt x="32875" y="1350717"/>
                  <a:pt x="15945" y="1362313"/>
                </a:cubicBezTo>
                <a:cubicBezTo>
                  <a:pt x="14802" y="1355605"/>
                  <a:pt x="11406" y="1351156"/>
                  <a:pt x="6598" y="1348121"/>
                </a:cubicBezTo>
                <a:lnTo>
                  <a:pt x="0" y="1346006"/>
                </a:lnTo>
                <a:close/>
              </a:path>
            </a:pathLst>
          </a:custGeom>
          <a:gradFill>
            <a:gsLst>
              <a:gs pos="0">
                <a:schemeClr val="dk2"/>
              </a:gs>
              <a:gs pos="100000">
                <a:schemeClr val="lt2"/>
              </a:gs>
            </a:gsLst>
            <a:lin ang="13500032" scaled="0"/>
          </a:gra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21" name="Google Shape;721;p18"/>
          <p:cNvSpPr/>
          <p:nvPr/>
        </p:nvSpPr>
        <p:spPr>
          <a:xfrm flipH="1" rot="-5400000">
            <a:off x="-96210" y="84590"/>
            <a:ext cx="2088836" cy="1920486"/>
          </a:xfrm>
          <a:custGeom>
            <a:rect b="b" l="l" r="r" t="t"/>
            <a:pathLst>
              <a:path extrusionOk="0" h="1990141" w="2164597">
                <a:moveTo>
                  <a:pt x="589481" y="1958208"/>
                </a:moveTo>
                <a:cubicBezTo>
                  <a:pt x="596581" y="1958356"/>
                  <a:pt x="605638" y="1960472"/>
                  <a:pt x="611014" y="1958906"/>
                </a:cubicBezTo>
                <a:cubicBezTo>
                  <a:pt x="615500" y="1978630"/>
                  <a:pt x="587651" y="1977360"/>
                  <a:pt x="579694" y="1969319"/>
                </a:cubicBezTo>
                <a:cubicBezTo>
                  <a:pt x="577239" y="1959880"/>
                  <a:pt x="582382" y="1958060"/>
                  <a:pt x="589481" y="1958208"/>
                </a:cubicBezTo>
                <a:close/>
                <a:moveTo>
                  <a:pt x="2027840" y="1906594"/>
                </a:moveTo>
                <a:cubicBezTo>
                  <a:pt x="2060938" y="1895082"/>
                  <a:pt x="2057975" y="1939353"/>
                  <a:pt x="2048747" y="1953658"/>
                </a:cubicBezTo>
                <a:cubicBezTo>
                  <a:pt x="2040029" y="1953658"/>
                  <a:pt x="2031311" y="1953658"/>
                  <a:pt x="2022593" y="1953658"/>
                </a:cubicBezTo>
                <a:cubicBezTo>
                  <a:pt x="2023608" y="1937236"/>
                  <a:pt x="2019037" y="1915229"/>
                  <a:pt x="2027840" y="1906594"/>
                </a:cubicBezTo>
                <a:close/>
                <a:moveTo>
                  <a:pt x="1510221" y="1890850"/>
                </a:moveTo>
                <a:cubicBezTo>
                  <a:pt x="1517332" y="1892458"/>
                  <a:pt x="1514538" y="1903971"/>
                  <a:pt x="1515468" y="1911757"/>
                </a:cubicBezTo>
                <a:cubicBezTo>
                  <a:pt x="1544334" y="1918276"/>
                  <a:pt x="1546281" y="1959669"/>
                  <a:pt x="1536377" y="1990141"/>
                </a:cubicBezTo>
                <a:cubicBezTo>
                  <a:pt x="1521056" y="1988025"/>
                  <a:pt x="1518686" y="1972958"/>
                  <a:pt x="1505057" y="1969234"/>
                </a:cubicBezTo>
                <a:cubicBezTo>
                  <a:pt x="1512845" y="1935291"/>
                  <a:pt x="1474924" y="1925133"/>
                  <a:pt x="1494561" y="1896099"/>
                </a:cubicBezTo>
                <a:cubicBezTo>
                  <a:pt x="1502010" y="1896606"/>
                  <a:pt x="1509375" y="1896945"/>
                  <a:pt x="1510221" y="1890850"/>
                </a:cubicBezTo>
                <a:close/>
                <a:moveTo>
                  <a:pt x="1814359" y="1867531"/>
                </a:moveTo>
                <a:cubicBezTo>
                  <a:pt x="1818719" y="1866790"/>
                  <a:pt x="1823629" y="1869478"/>
                  <a:pt x="1829088" y="1875192"/>
                </a:cubicBezTo>
                <a:cubicBezTo>
                  <a:pt x="1828580" y="1888481"/>
                  <a:pt x="1809619" y="1887549"/>
                  <a:pt x="1802933" y="1880439"/>
                </a:cubicBezTo>
                <a:cubicBezTo>
                  <a:pt x="1806191" y="1872440"/>
                  <a:pt x="1810000" y="1868271"/>
                  <a:pt x="1814359" y="1867531"/>
                </a:cubicBezTo>
                <a:close/>
                <a:moveTo>
                  <a:pt x="1844834" y="1864779"/>
                </a:moveTo>
                <a:cubicBezTo>
                  <a:pt x="1860831" y="1860970"/>
                  <a:pt x="1863877" y="1870111"/>
                  <a:pt x="1876151" y="1870028"/>
                </a:cubicBezTo>
                <a:cubicBezTo>
                  <a:pt x="1876066" y="1883910"/>
                  <a:pt x="1878182" y="1899908"/>
                  <a:pt x="1870904" y="1906595"/>
                </a:cubicBezTo>
                <a:cubicBezTo>
                  <a:pt x="1847710" y="1908203"/>
                  <a:pt x="1829935" y="1884756"/>
                  <a:pt x="1844834" y="1864779"/>
                </a:cubicBezTo>
                <a:close/>
                <a:moveTo>
                  <a:pt x="1625258" y="1817630"/>
                </a:moveTo>
                <a:cubicBezTo>
                  <a:pt x="1631945" y="1830073"/>
                  <a:pt x="1638632" y="1842602"/>
                  <a:pt x="1646165" y="1854198"/>
                </a:cubicBezTo>
                <a:cubicBezTo>
                  <a:pt x="1640494" y="1869434"/>
                  <a:pt x="1621279" y="1871127"/>
                  <a:pt x="1599101" y="1869858"/>
                </a:cubicBezTo>
                <a:cubicBezTo>
                  <a:pt x="1598763" y="1847680"/>
                  <a:pt x="1572775" y="1850897"/>
                  <a:pt x="1557285" y="1843786"/>
                </a:cubicBezTo>
                <a:cubicBezTo>
                  <a:pt x="1566850" y="1810350"/>
                  <a:pt x="1595461" y="1827026"/>
                  <a:pt x="1625258" y="1817630"/>
                </a:cubicBezTo>
                <a:close/>
                <a:moveTo>
                  <a:pt x="532629" y="1786311"/>
                </a:moveTo>
                <a:cubicBezTo>
                  <a:pt x="545496" y="1790967"/>
                  <a:pt x="546766" y="1822879"/>
                  <a:pt x="537878" y="1833375"/>
                </a:cubicBezTo>
                <a:cubicBezTo>
                  <a:pt x="519170" y="1830159"/>
                  <a:pt x="529160" y="1798162"/>
                  <a:pt x="532629" y="1786311"/>
                </a:cubicBezTo>
                <a:close/>
                <a:moveTo>
                  <a:pt x="1755954" y="1676523"/>
                </a:moveTo>
                <a:cubicBezTo>
                  <a:pt x="1779232" y="1682618"/>
                  <a:pt x="1796077" y="1718084"/>
                  <a:pt x="1782110" y="1744495"/>
                </a:cubicBezTo>
                <a:cubicBezTo>
                  <a:pt x="1768567" y="1726634"/>
                  <a:pt x="1753669" y="1710213"/>
                  <a:pt x="1755954" y="1676523"/>
                </a:cubicBezTo>
                <a:close/>
                <a:moveTo>
                  <a:pt x="1272332" y="1655278"/>
                </a:moveTo>
                <a:cubicBezTo>
                  <a:pt x="1264936" y="1655278"/>
                  <a:pt x="1257551" y="1657140"/>
                  <a:pt x="1254079" y="1660864"/>
                </a:cubicBezTo>
                <a:cubicBezTo>
                  <a:pt x="1252388" y="1672969"/>
                  <a:pt x="1254926" y="1680925"/>
                  <a:pt x="1259243" y="1687020"/>
                </a:cubicBezTo>
                <a:cubicBezTo>
                  <a:pt x="1279474" y="1688035"/>
                  <a:pt x="1289293" y="1678725"/>
                  <a:pt x="1290648" y="1660864"/>
                </a:cubicBezTo>
                <a:cubicBezTo>
                  <a:pt x="1287134" y="1657140"/>
                  <a:pt x="1279728" y="1655278"/>
                  <a:pt x="1272332" y="1655278"/>
                </a:cubicBezTo>
                <a:close/>
                <a:moveTo>
                  <a:pt x="530510" y="1636083"/>
                </a:moveTo>
                <a:cubicBezTo>
                  <a:pt x="534752" y="1635839"/>
                  <a:pt x="538979" y="1636929"/>
                  <a:pt x="543042" y="1640040"/>
                </a:cubicBezTo>
                <a:cubicBezTo>
                  <a:pt x="544058" y="1660270"/>
                  <a:pt x="534747" y="1670090"/>
                  <a:pt x="516886" y="1671360"/>
                </a:cubicBezTo>
                <a:cubicBezTo>
                  <a:pt x="505205" y="1682364"/>
                  <a:pt x="503681" y="1703441"/>
                  <a:pt x="485482" y="1707927"/>
                </a:cubicBezTo>
                <a:cubicBezTo>
                  <a:pt x="467452" y="1703356"/>
                  <a:pt x="474139" y="1674069"/>
                  <a:pt x="459411" y="1666112"/>
                </a:cubicBezTo>
                <a:cubicBezTo>
                  <a:pt x="464405" y="1655446"/>
                  <a:pt x="479472" y="1654853"/>
                  <a:pt x="495978" y="1655700"/>
                </a:cubicBezTo>
                <a:cubicBezTo>
                  <a:pt x="504930" y="1649542"/>
                  <a:pt x="517786" y="1636813"/>
                  <a:pt x="530510" y="1636083"/>
                </a:cubicBezTo>
                <a:close/>
                <a:moveTo>
                  <a:pt x="2116636" y="1603388"/>
                </a:moveTo>
                <a:cubicBezTo>
                  <a:pt x="2128232" y="1614477"/>
                  <a:pt x="2148801" y="1616508"/>
                  <a:pt x="2142792" y="1645204"/>
                </a:cubicBezTo>
                <a:cubicBezTo>
                  <a:pt x="2135089" y="1647912"/>
                  <a:pt x="2129587" y="1652906"/>
                  <a:pt x="2121883" y="1655700"/>
                </a:cubicBezTo>
                <a:cubicBezTo>
                  <a:pt x="2104192" y="1655954"/>
                  <a:pt x="2099198" y="1643511"/>
                  <a:pt x="2090480" y="1634792"/>
                </a:cubicBezTo>
                <a:cubicBezTo>
                  <a:pt x="2088447" y="1613461"/>
                  <a:pt x="2112742" y="1618625"/>
                  <a:pt x="2116636" y="1603388"/>
                </a:cubicBezTo>
                <a:close/>
                <a:moveTo>
                  <a:pt x="1667157" y="1603303"/>
                </a:moveTo>
                <a:cubicBezTo>
                  <a:pt x="1683663" y="1612953"/>
                  <a:pt x="1679431" y="1643256"/>
                  <a:pt x="1714222" y="1634623"/>
                </a:cubicBezTo>
                <a:cubicBezTo>
                  <a:pt x="1729119" y="1635554"/>
                  <a:pt x="1707957" y="1600425"/>
                  <a:pt x="1729965" y="1608467"/>
                </a:cubicBezTo>
                <a:cubicBezTo>
                  <a:pt x="1730559" y="1621502"/>
                  <a:pt x="1739701" y="1624634"/>
                  <a:pt x="1729965" y="1634623"/>
                </a:cubicBezTo>
                <a:cubicBezTo>
                  <a:pt x="1726495" y="1634623"/>
                  <a:pt x="1722940" y="1634623"/>
                  <a:pt x="1719469" y="1634623"/>
                </a:cubicBezTo>
                <a:cubicBezTo>
                  <a:pt x="1717776" y="1666366"/>
                  <a:pt x="1723533" y="1705134"/>
                  <a:pt x="1714137" y="1728835"/>
                </a:cubicBezTo>
                <a:cubicBezTo>
                  <a:pt x="1677823" y="1727312"/>
                  <a:pt x="1658862" y="1743226"/>
                  <a:pt x="1641001" y="1760155"/>
                </a:cubicBezTo>
                <a:cubicBezTo>
                  <a:pt x="1630505" y="1760155"/>
                  <a:pt x="1620094" y="1760155"/>
                  <a:pt x="1609597" y="1760155"/>
                </a:cubicBezTo>
                <a:cubicBezTo>
                  <a:pt x="1606973" y="1731375"/>
                  <a:pt x="1615353" y="1691675"/>
                  <a:pt x="1604434" y="1671276"/>
                </a:cubicBezTo>
                <a:cubicBezTo>
                  <a:pt x="1594869" y="1676946"/>
                  <a:pt x="1591821" y="1684226"/>
                  <a:pt x="1583526" y="1692183"/>
                </a:cubicBezTo>
                <a:cubicBezTo>
                  <a:pt x="1576416" y="1699040"/>
                  <a:pt x="1574215" y="1712329"/>
                  <a:pt x="1557370" y="1707843"/>
                </a:cubicBezTo>
                <a:cubicBezTo>
                  <a:pt x="1543997" y="1700310"/>
                  <a:pt x="1545434" y="1677962"/>
                  <a:pt x="1541710" y="1660779"/>
                </a:cubicBezTo>
                <a:cubicBezTo>
                  <a:pt x="1556439" y="1652823"/>
                  <a:pt x="1563127" y="1662556"/>
                  <a:pt x="1583526" y="1655531"/>
                </a:cubicBezTo>
                <a:cubicBezTo>
                  <a:pt x="1597154" y="1653414"/>
                  <a:pt x="1599270" y="1639955"/>
                  <a:pt x="1614845" y="1639870"/>
                </a:cubicBezTo>
                <a:cubicBezTo>
                  <a:pt x="1636178" y="1631660"/>
                  <a:pt x="1637447" y="1603218"/>
                  <a:pt x="1667157" y="1603303"/>
                </a:cubicBezTo>
                <a:close/>
                <a:moveTo>
                  <a:pt x="245167" y="1577232"/>
                </a:moveTo>
                <a:cubicBezTo>
                  <a:pt x="278772" y="1574523"/>
                  <a:pt x="283344" y="1624381"/>
                  <a:pt x="271238" y="1650452"/>
                </a:cubicBezTo>
                <a:cubicBezTo>
                  <a:pt x="255663" y="1650367"/>
                  <a:pt x="253462" y="1636823"/>
                  <a:pt x="239920" y="1634792"/>
                </a:cubicBezTo>
                <a:cubicBezTo>
                  <a:pt x="239411" y="1613291"/>
                  <a:pt x="238903" y="1591876"/>
                  <a:pt x="245167" y="1577232"/>
                </a:cubicBezTo>
                <a:close/>
                <a:moveTo>
                  <a:pt x="1703641" y="1571984"/>
                </a:moveTo>
                <a:cubicBezTo>
                  <a:pt x="1722348" y="1568936"/>
                  <a:pt x="1719554" y="1587474"/>
                  <a:pt x="1719301" y="1603303"/>
                </a:cubicBezTo>
                <a:cubicBezTo>
                  <a:pt x="1695346" y="1606096"/>
                  <a:pt x="1698224" y="1585781"/>
                  <a:pt x="1703641" y="1571984"/>
                </a:cubicBezTo>
                <a:close/>
                <a:moveTo>
                  <a:pt x="354871" y="1535416"/>
                </a:moveTo>
                <a:cubicBezTo>
                  <a:pt x="360965" y="1543288"/>
                  <a:pt x="369938" y="1548198"/>
                  <a:pt x="370531" y="1561572"/>
                </a:cubicBezTo>
                <a:cubicBezTo>
                  <a:pt x="359695" y="1563773"/>
                  <a:pt x="356732" y="1557932"/>
                  <a:pt x="349622" y="1556323"/>
                </a:cubicBezTo>
                <a:cubicBezTo>
                  <a:pt x="348945" y="1546928"/>
                  <a:pt x="356056" y="1545319"/>
                  <a:pt x="354871" y="1535416"/>
                </a:cubicBezTo>
                <a:close/>
                <a:moveTo>
                  <a:pt x="939752" y="1528105"/>
                </a:moveTo>
                <a:cubicBezTo>
                  <a:pt x="935975" y="1529766"/>
                  <a:pt x="933266" y="1533850"/>
                  <a:pt x="929880" y="1540580"/>
                </a:cubicBezTo>
                <a:cubicBezTo>
                  <a:pt x="948588" y="1541088"/>
                  <a:pt x="948757" y="1560134"/>
                  <a:pt x="966533" y="1561573"/>
                </a:cubicBezTo>
                <a:cubicBezTo>
                  <a:pt x="973305" y="1540919"/>
                  <a:pt x="949350" y="1550907"/>
                  <a:pt x="956037" y="1530168"/>
                </a:cubicBezTo>
                <a:cubicBezTo>
                  <a:pt x="948376" y="1527206"/>
                  <a:pt x="943530" y="1526444"/>
                  <a:pt x="939752" y="1528105"/>
                </a:cubicBezTo>
                <a:close/>
                <a:moveTo>
                  <a:pt x="914220" y="1519672"/>
                </a:moveTo>
                <a:cubicBezTo>
                  <a:pt x="898900" y="1520011"/>
                  <a:pt x="894836" y="1531608"/>
                  <a:pt x="888064" y="1540580"/>
                </a:cubicBezTo>
                <a:cubicBezTo>
                  <a:pt x="894328" y="1546675"/>
                  <a:pt x="906602" y="1546590"/>
                  <a:pt x="919469" y="1545828"/>
                </a:cubicBezTo>
                <a:cubicBezTo>
                  <a:pt x="923787" y="1531015"/>
                  <a:pt x="912104" y="1532285"/>
                  <a:pt x="914220" y="1519672"/>
                </a:cubicBezTo>
                <a:close/>
                <a:moveTo>
                  <a:pt x="1554545" y="1513535"/>
                </a:moveTo>
                <a:cubicBezTo>
                  <a:pt x="1565729" y="1513027"/>
                  <a:pt x="1578701" y="1516328"/>
                  <a:pt x="1583441" y="1519756"/>
                </a:cubicBezTo>
                <a:cubicBezTo>
                  <a:pt x="1579973" y="1538887"/>
                  <a:pt x="1568544" y="1550145"/>
                  <a:pt x="1546874" y="1551076"/>
                </a:cubicBezTo>
                <a:cubicBezTo>
                  <a:pt x="1539595" y="1547860"/>
                  <a:pt x="1546027" y="1530930"/>
                  <a:pt x="1536379" y="1530169"/>
                </a:cubicBezTo>
                <a:cubicBezTo>
                  <a:pt x="1533966" y="1518360"/>
                  <a:pt x="1543362" y="1514043"/>
                  <a:pt x="1554545" y="1513535"/>
                </a:cubicBezTo>
                <a:close/>
                <a:moveTo>
                  <a:pt x="1008347" y="1504012"/>
                </a:moveTo>
                <a:cubicBezTo>
                  <a:pt x="1026209" y="1502149"/>
                  <a:pt x="1030441" y="1534231"/>
                  <a:pt x="1008347" y="1530168"/>
                </a:cubicBezTo>
                <a:cubicBezTo>
                  <a:pt x="1004708" y="1514085"/>
                  <a:pt x="1004708" y="1520095"/>
                  <a:pt x="1008347" y="1504012"/>
                </a:cubicBezTo>
                <a:close/>
                <a:moveTo>
                  <a:pt x="532631" y="1493600"/>
                </a:moveTo>
                <a:cubicBezTo>
                  <a:pt x="552691" y="1499610"/>
                  <a:pt x="539063" y="1539394"/>
                  <a:pt x="543127" y="1561572"/>
                </a:cubicBezTo>
                <a:cubicBezTo>
                  <a:pt x="539656" y="1580702"/>
                  <a:pt x="554469" y="1581633"/>
                  <a:pt x="553623" y="1598140"/>
                </a:cubicBezTo>
                <a:cubicBezTo>
                  <a:pt x="523826" y="1615746"/>
                  <a:pt x="495047" y="1617269"/>
                  <a:pt x="464743" y="1592891"/>
                </a:cubicBezTo>
                <a:cubicBezTo>
                  <a:pt x="462965" y="1535500"/>
                  <a:pt x="520102" y="1536771"/>
                  <a:pt x="532631" y="1493600"/>
                </a:cubicBezTo>
                <a:close/>
                <a:moveTo>
                  <a:pt x="742667" y="1481688"/>
                </a:moveTo>
                <a:cubicBezTo>
                  <a:pt x="751020" y="1480787"/>
                  <a:pt x="759612" y="1481263"/>
                  <a:pt x="767865" y="1483189"/>
                </a:cubicBezTo>
                <a:cubicBezTo>
                  <a:pt x="767104" y="1492839"/>
                  <a:pt x="750174" y="1486405"/>
                  <a:pt x="746958" y="1493600"/>
                </a:cubicBezTo>
                <a:cubicBezTo>
                  <a:pt x="740863" y="1508413"/>
                  <a:pt x="724271" y="1512646"/>
                  <a:pt x="720802" y="1530167"/>
                </a:cubicBezTo>
                <a:cubicBezTo>
                  <a:pt x="707935" y="1530845"/>
                  <a:pt x="695661" y="1530929"/>
                  <a:pt x="689482" y="1525003"/>
                </a:cubicBezTo>
                <a:cubicBezTo>
                  <a:pt x="694688" y="1499483"/>
                  <a:pt x="717606" y="1484389"/>
                  <a:pt x="742667" y="1481688"/>
                </a:cubicBezTo>
                <a:close/>
                <a:moveTo>
                  <a:pt x="830589" y="1404722"/>
                </a:moveTo>
                <a:cubicBezTo>
                  <a:pt x="850567" y="1404468"/>
                  <a:pt x="860385" y="1423513"/>
                  <a:pt x="872405" y="1436125"/>
                </a:cubicBezTo>
                <a:cubicBezTo>
                  <a:pt x="876468" y="1440358"/>
                  <a:pt x="885949" y="1447891"/>
                  <a:pt x="877653" y="1457034"/>
                </a:cubicBezTo>
                <a:cubicBezTo>
                  <a:pt x="863179" y="1455256"/>
                  <a:pt x="858777" y="1429523"/>
                  <a:pt x="841085" y="1446538"/>
                </a:cubicBezTo>
                <a:cubicBezTo>
                  <a:pt x="844386" y="1460758"/>
                  <a:pt x="862924" y="1459573"/>
                  <a:pt x="861994" y="1477941"/>
                </a:cubicBezTo>
                <a:cubicBezTo>
                  <a:pt x="864279" y="1497664"/>
                  <a:pt x="850905" y="1501728"/>
                  <a:pt x="841085" y="1509261"/>
                </a:cubicBezTo>
                <a:cubicBezTo>
                  <a:pt x="817639" y="1503251"/>
                  <a:pt x="816199" y="1477348"/>
                  <a:pt x="814929" y="1462198"/>
                </a:cubicBezTo>
                <a:cubicBezTo>
                  <a:pt x="792159" y="1454748"/>
                  <a:pt x="790889" y="1480057"/>
                  <a:pt x="778362" y="1467445"/>
                </a:cubicBezTo>
                <a:cubicBezTo>
                  <a:pt x="779124" y="1448992"/>
                  <a:pt x="793260" y="1444082"/>
                  <a:pt x="794022" y="1425629"/>
                </a:cubicBezTo>
                <a:cubicBezTo>
                  <a:pt x="815268" y="1427660"/>
                  <a:pt x="830419" y="1423683"/>
                  <a:pt x="830589" y="1404722"/>
                </a:cubicBezTo>
                <a:close/>
                <a:moveTo>
                  <a:pt x="929965" y="1388976"/>
                </a:moveTo>
                <a:cubicBezTo>
                  <a:pt x="920992" y="1388638"/>
                  <a:pt x="916591" y="1392955"/>
                  <a:pt x="914305" y="1399389"/>
                </a:cubicBezTo>
                <a:cubicBezTo>
                  <a:pt x="924125" y="1400066"/>
                  <a:pt x="917861" y="1416741"/>
                  <a:pt x="929965" y="1415133"/>
                </a:cubicBezTo>
                <a:cubicBezTo>
                  <a:pt x="930473" y="1402097"/>
                  <a:pt x="939700" y="1398966"/>
                  <a:pt x="929965" y="1388976"/>
                </a:cubicBezTo>
                <a:close/>
                <a:moveTo>
                  <a:pt x="293236" y="1387584"/>
                </a:moveTo>
                <a:cubicBezTo>
                  <a:pt x="302565" y="1385781"/>
                  <a:pt x="313098" y="1385951"/>
                  <a:pt x="323552" y="1389062"/>
                </a:cubicBezTo>
                <a:cubicBezTo>
                  <a:pt x="343867" y="1408361"/>
                  <a:pt x="363929" y="1442644"/>
                  <a:pt x="344460" y="1472693"/>
                </a:cubicBezTo>
                <a:cubicBezTo>
                  <a:pt x="325329" y="1476248"/>
                  <a:pt x="306453" y="1479973"/>
                  <a:pt x="281736" y="1477941"/>
                </a:cubicBezTo>
                <a:cubicBezTo>
                  <a:pt x="272933" y="1469308"/>
                  <a:pt x="277588" y="1447214"/>
                  <a:pt x="276487" y="1430878"/>
                </a:cubicBezTo>
                <a:cubicBezTo>
                  <a:pt x="248109" y="1416149"/>
                  <a:pt x="265251" y="1392992"/>
                  <a:pt x="293236" y="1387584"/>
                </a:cubicBezTo>
                <a:close/>
                <a:moveTo>
                  <a:pt x="1207346" y="1331276"/>
                </a:moveTo>
                <a:cubicBezTo>
                  <a:pt x="1219067" y="1335236"/>
                  <a:pt x="1219099" y="1350884"/>
                  <a:pt x="1217512" y="1368152"/>
                </a:cubicBezTo>
                <a:cubicBezTo>
                  <a:pt x="1207017" y="1368152"/>
                  <a:pt x="1196604" y="1368152"/>
                  <a:pt x="1186108" y="1368152"/>
                </a:cubicBezTo>
                <a:cubicBezTo>
                  <a:pt x="1186192" y="1354270"/>
                  <a:pt x="1184160" y="1338272"/>
                  <a:pt x="1191355" y="1331585"/>
                </a:cubicBezTo>
                <a:cubicBezTo>
                  <a:pt x="1198234" y="1329934"/>
                  <a:pt x="1203439" y="1329956"/>
                  <a:pt x="1207346" y="1331276"/>
                </a:cubicBezTo>
                <a:close/>
                <a:moveTo>
                  <a:pt x="971697" y="1300352"/>
                </a:moveTo>
                <a:cubicBezTo>
                  <a:pt x="948588" y="1301621"/>
                  <a:pt x="942154" y="1319651"/>
                  <a:pt x="919384" y="1321259"/>
                </a:cubicBezTo>
                <a:cubicBezTo>
                  <a:pt x="919469" y="1328031"/>
                  <a:pt x="919469" y="1335056"/>
                  <a:pt x="919469" y="1341998"/>
                </a:cubicBezTo>
                <a:cubicBezTo>
                  <a:pt x="934451" y="1354949"/>
                  <a:pt x="948165" y="1369000"/>
                  <a:pt x="956037" y="1389061"/>
                </a:cubicBezTo>
                <a:cubicBezTo>
                  <a:pt x="972966" y="1393040"/>
                  <a:pt x="983378" y="1403537"/>
                  <a:pt x="987440" y="1420381"/>
                </a:cubicBezTo>
                <a:cubicBezTo>
                  <a:pt x="989896" y="1436803"/>
                  <a:pt x="980923" y="1441712"/>
                  <a:pt x="971781" y="1446537"/>
                </a:cubicBezTo>
                <a:cubicBezTo>
                  <a:pt x="977707" y="1482173"/>
                  <a:pt x="951719" y="1485729"/>
                  <a:pt x="956121" y="1519757"/>
                </a:cubicBezTo>
                <a:cubicBezTo>
                  <a:pt x="987018" y="1525428"/>
                  <a:pt x="1000054" y="1549044"/>
                  <a:pt x="1013598" y="1572069"/>
                </a:cubicBezTo>
                <a:cubicBezTo>
                  <a:pt x="1030273" y="1575117"/>
                  <a:pt x="1029764" y="1562250"/>
                  <a:pt x="1039752" y="1572069"/>
                </a:cubicBezTo>
                <a:cubicBezTo>
                  <a:pt x="1043223" y="1613884"/>
                  <a:pt x="1075728" y="1626666"/>
                  <a:pt x="1102477" y="1645289"/>
                </a:cubicBezTo>
                <a:cubicBezTo>
                  <a:pt x="1098075" y="1651300"/>
                  <a:pt x="1095620" y="1659256"/>
                  <a:pt x="1097229" y="1671445"/>
                </a:cubicBezTo>
                <a:cubicBezTo>
                  <a:pt x="1111872" y="1674238"/>
                  <a:pt x="1124401" y="1679147"/>
                  <a:pt x="1139046" y="1681942"/>
                </a:cubicBezTo>
                <a:cubicBezTo>
                  <a:pt x="1150556" y="1676016"/>
                  <a:pt x="1156396" y="1664419"/>
                  <a:pt x="1170448" y="1661034"/>
                </a:cubicBezTo>
                <a:cubicBezTo>
                  <a:pt x="1188816" y="1657987"/>
                  <a:pt x="1187631" y="1685751"/>
                  <a:pt x="1201768" y="1671445"/>
                </a:cubicBezTo>
                <a:cubicBezTo>
                  <a:pt x="1211503" y="1662134"/>
                  <a:pt x="1197536" y="1658155"/>
                  <a:pt x="1201768" y="1640125"/>
                </a:cubicBezTo>
                <a:cubicBezTo>
                  <a:pt x="1180013" y="1639194"/>
                  <a:pt x="1176289" y="1620233"/>
                  <a:pt x="1165199" y="1608805"/>
                </a:cubicBezTo>
                <a:cubicBezTo>
                  <a:pt x="1175189" y="1606521"/>
                  <a:pt x="1178320" y="1597548"/>
                  <a:pt x="1191357" y="1598309"/>
                </a:cubicBezTo>
                <a:cubicBezTo>
                  <a:pt x="1205492" y="1601527"/>
                  <a:pt x="1204391" y="1620148"/>
                  <a:pt x="1222676" y="1619218"/>
                </a:cubicBezTo>
                <a:cubicBezTo>
                  <a:pt x="1250948" y="1626581"/>
                  <a:pt x="1250440" y="1605081"/>
                  <a:pt x="1269739" y="1603558"/>
                </a:cubicBezTo>
                <a:cubicBezTo>
                  <a:pt x="1277951" y="1604066"/>
                  <a:pt x="1273803" y="1616847"/>
                  <a:pt x="1285399" y="1614054"/>
                </a:cubicBezTo>
                <a:cubicBezTo>
                  <a:pt x="1287347" y="1570292"/>
                  <a:pt x="1253234" y="1562588"/>
                  <a:pt x="1238336" y="1535586"/>
                </a:cubicBezTo>
                <a:cubicBezTo>
                  <a:pt x="1210063" y="1532539"/>
                  <a:pt x="1200752" y="1510446"/>
                  <a:pt x="1170363" y="1509430"/>
                </a:cubicBezTo>
                <a:cubicBezTo>
                  <a:pt x="1153604" y="1487845"/>
                  <a:pt x="1138198" y="1464905"/>
                  <a:pt x="1112804" y="1451955"/>
                </a:cubicBezTo>
                <a:cubicBezTo>
                  <a:pt x="1112804" y="1432824"/>
                  <a:pt x="1112804" y="1413609"/>
                  <a:pt x="1112804" y="1394479"/>
                </a:cubicBezTo>
                <a:cubicBezTo>
                  <a:pt x="1106032" y="1387284"/>
                  <a:pt x="1090118" y="1389316"/>
                  <a:pt x="1076236" y="1389231"/>
                </a:cubicBezTo>
                <a:cubicBezTo>
                  <a:pt x="1054821" y="1375772"/>
                  <a:pt x="1043138" y="1356895"/>
                  <a:pt x="1029173" y="1342168"/>
                </a:cubicBezTo>
                <a:cubicBezTo>
                  <a:pt x="1024094" y="1347500"/>
                  <a:pt x="1018845" y="1352747"/>
                  <a:pt x="1013513" y="1357826"/>
                </a:cubicBezTo>
                <a:cubicBezTo>
                  <a:pt x="1014020" y="1324307"/>
                  <a:pt x="959676" y="1345469"/>
                  <a:pt x="971697" y="1300352"/>
                </a:cubicBezTo>
                <a:close/>
                <a:moveTo>
                  <a:pt x="344375" y="1284522"/>
                </a:moveTo>
                <a:cubicBezTo>
                  <a:pt x="340481" y="1304160"/>
                  <a:pt x="364351" y="1295950"/>
                  <a:pt x="365282" y="1310678"/>
                </a:cubicBezTo>
                <a:cubicBezTo>
                  <a:pt x="374255" y="1364091"/>
                  <a:pt x="295195" y="1354610"/>
                  <a:pt x="313055" y="1300182"/>
                </a:cubicBezTo>
                <a:cubicBezTo>
                  <a:pt x="331593" y="1302975"/>
                  <a:pt x="325922" y="1281644"/>
                  <a:pt x="344375" y="1284522"/>
                </a:cubicBezTo>
                <a:close/>
                <a:moveTo>
                  <a:pt x="192857" y="1242621"/>
                </a:moveTo>
                <a:cubicBezTo>
                  <a:pt x="204030" y="1254133"/>
                  <a:pt x="216727" y="1264036"/>
                  <a:pt x="224176" y="1279188"/>
                </a:cubicBezTo>
                <a:cubicBezTo>
                  <a:pt x="246016" y="1279103"/>
                  <a:pt x="249993" y="1261159"/>
                  <a:pt x="271241" y="1273941"/>
                </a:cubicBezTo>
                <a:cubicBezTo>
                  <a:pt x="274372" y="1286468"/>
                  <a:pt x="278774" y="1297811"/>
                  <a:pt x="276488" y="1315756"/>
                </a:cubicBezTo>
                <a:cubicBezTo>
                  <a:pt x="264046" y="1324220"/>
                  <a:pt x="253379" y="1334548"/>
                  <a:pt x="239921" y="1341912"/>
                </a:cubicBezTo>
                <a:cubicBezTo>
                  <a:pt x="244407" y="1358333"/>
                  <a:pt x="259643" y="1364005"/>
                  <a:pt x="260828" y="1383728"/>
                </a:cubicBezTo>
                <a:cubicBezTo>
                  <a:pt x="257697" y="1386775"/>
                  <a:pt x="236026" y="1395917"/>
                  <a:pt x="234672" y="1383728"/>
                </a:cubicBezTo>
                <a:cubicBezTo>
                  <a:pt x="219943" y="1384659"/>
                  <a:pt x="228155" y="1408614"/>
                  <a:pt x="208517" y="1404635"/>
                </a:cubicBezTo>
                <a:cubicBezTo>
                  <a:pt x="194380" y="1381188"/>
                  <a:pt x="211480" y="1368746"/>
                  <a:pt x="224176" y="1357572"/>
                </a:cubicBezTo>
                <a:cubicBezTo>
                  <a:pt x="221298" y="1348260"/>
                  <a:pt x="221468" y="1335818"/>
                  <a:pt x="213679" y="1331416"/>
                </a:cubicBezTo>
                <a:cubicBezTo>
                  <a:pt x="216812" y="1292479"/>
                  <a:pt x="183799" y="1271316"/>
                  <a:pt x="192857" y="1242621"/>
                </a:cubicBezTo>
                <a:close/>
                <a:moveTo>
                  <a:pt x="2132379" y="1227046"/>
                </a:moveTo>
                <a:cubicBezTo>
                  <a:pt x="2149732" y="1228909"/>
                  <a:pt x="2155066" y="1242706"/>
                  <a:pt x="2163783" y="1253202"/>
                </a:cubicBezTo>
                <a:cubicBezTo>
                  <a:pt x="2155403" y="1272671"/>
                  <a:pt x="2142706" y="1287908"/>
                  <a:pt x="2148124" y="1321174"/>
                </a:cubicBezTo>
                <a:cubicBezTo>
                  <a:pt x="2144230" y="1339034"/>
                  <a:pt x="2169370" y="1327861"/>
                  <a:pt x="2163783" y="1347330"/>
                </a:cubicBezTo>
                <a:cubicBezTo>
                  <a:pt x="2137121" y="1348515"/>
                  <a:pt x="2123154" y="1362482"/>
                  <a:pt x="2121967" y="1389145"/>
                </a:cubicBezTo>
                <a:cubicBezTo>
                  <a:pt x="2108086" y="1389145"/>
                  <a:pt x="2092086" y="1387114"/>
                  <a:pt x="2085399" y="1394394"/>
                </a:cubicBezTo>
                <a:cubicBezTo>
                  <a:pt x="2084384" y="1405822"/>
                  <a:pt x="2089632" y="1411069"/>
                  <a:pt x="2101059" y="1410054"/>
                </a:cubicBezTo>
                <a:cubicBezTo>
                  <a:pt x="2103346" y="1424528"/>
                  <a:pt x="2081590" y="1414963"/>
                  <a:pt x="2080152" y="1425713"/>
                </a:cubicBezTo>
                <a:cubicBezTo>
                  <a:pt x="2068724" y="1440358"/>
                  <a:pt x="2103684" y="1449414"/>
                  <a:pt x="2085399" y="1472777"/>
                </a:cubicBezTo>
                <a:cubicBezTo>
                  <a:pt x="2068554" y="1463466"/>
                  <a:pt x="2052811" y="1453054"/>
                  <a:pt x="2048747" y="1430961"/>
                </a:cubicBezTo>
                <a:cubicBezTo>
                  <a:pt x="2039606" y="1435786"/>
                  <a:pt x="2037236" y="1447298"/>
                  <a:pt x="2038337" y="1462281"/>
                </a:cubicBezTo>
                <a:cubicBezTo>
                  <a:pt x="2023184" y="1476755"/>
                  <a:pt x="1998637" y="1481919"/>
                  <a:pt x="1996519" y="1509345"/>
                </a:cubicBezTo>
                <a:cubicBezTo>
                  <a:pt x="1968079" y="1507905"/>
                  <a:pt x="1957413" y="1527206"/>
                  <a:pt x="1938960" y="1509345"/>
                </a:cubicBezTo>
                <a:cubicBezTo>
                  <a:pt x="1934304" y="1532538"/>
                  <a:pt x="1928548" y="1554715"/>
                  <a:pt x="1902392" y="1556408"/>
                </a:cubicBezTo>
                <a:cubicBezTo>
                  <a:pt x="1919152" y="1572745"/>
                  <a:pt x="1926347" y="1598648"/>
                  <a:pt x="1944207" y="1613969"/>
                </a:cubicBezTo>
                <a:cubicBezTo>
                  <a:pt x="1966977" y="1621080"/>
                  <a:pt x="1963085" y="1601526"/>
                  <a:pt x="1975527" y="1598225"/>
                </a:cubicBezTo>
                <a:cubicBezTo>
                  <a:pt x="1991695" y="1606858"/>
                  <a:pt x="2013111" y="1597040"/>
                  <a:pt x="2027840" y="1603472"/>
                </a:cubicBezTo>
                <a:cubicBezTo>
                  <a:pt x="2032833" y="1605673"/>
                  <a:pt x="2052726" y="1626582"/>
                  <a:pt x="2053996" y="1629628"/>
                </a:cubicBezTo>
                <a:cubicBezTo>
                  <a:pt x="2061106" y="1647236"/>
                  <a:pt x="2049002" y="1669921"/>
                  <a:pt x="2053996" y="1697600"/>
                </a:cubicBezTo>
                <a:cubicBezTo>
                  <a:pt x="2047054" y="1704372"/>
                  <a:pt x="2038251" y="1700817"/>
                  <a:pt x="2033087" y="1692352"/>
                </a:cubicBezTo>
                <a:cubicBezTo>
                  <a:pt x="2009640" y="1702086"/>
                  <a:pt x="1985008" y="1710551"/>
                  <a:pt x="1949456" y="1708012"/>
                </a:cubicBezTo>
                <a:cubicBezTo>
                  <a:pt x="1928887" y="1710128"/>
                  <a:pt x="1927109" y="1731037"/>
                  <a:pt x="1907640" y="1734168"/>
                </a:cubicBezTo>
                <a:cubicBezTo>
                  <a:pt x="1924061" y="1743902"/>
                  <a:pt x="1945224" y="1748812"/>
                  <a:pt x="1949456" y="1770735"/>
                </a:cubicBezTo>
                <a:cubicBezTo>
                  <a:pt x="1946578" y="1792236"/>
                  <a:pt x="1929988" y="1800024"/>
                  <a:pt x="1902392" y="1796891"/>
                </a:cubicBezTo>
                <a:cubicBezTo>
                  <a:pt x="1888849" y="1802478"/>
                  <a:pt x="1907386" y="1840231"/>
                  <a:pt x="1881484" y="1833459"/>
                </a:cubicBezTo>
                <a:cubicBezTo>
                  <a:pt x="1867263" y="1816615"/>
                  <a:pt x="1882415" y="1795622"/>
                  <a:pt x="1891981" y="1786395"/>
                </a:cubicBezTo>
                <a:cubicBezTo>
                  <a:pt x="1890542" y="1774038"/>
                  <a:pt x="1872512" y="1786818"/>
                  <a:pt x="1871072" y="1791644"/>
                </a:cubicBezTo>
                <a:cubicBezTo>
                  <a:pt x="1860238" y="1781571"/>
                  <a:pt x="1842038" y="1778862"/>
                  <a:pt x="1829257" y="1770735"/>
                </a:cubicBezTo>
                <a:cubicBezTo>
                  <a:pt x="1832474" y="1751267"/>
                  <a:pt x="1815882" y="1737639"/>
                  <a:pt x="1829257" y="1723672"/>
                </a:cubicBezTo>
                <a:cubicBezTo>
                  <a:pt x="1855497" y="1718339"/>
                  <a:pt x="1857952" y="1736877"/>
                  <a:pt x="1871072" y="1744579"/>
                </a:cubicBezTo>
                <a:cubicBezTo>
                  <a:pt x="1882923" y="1738993"/>
                  <a:pt x="1873105" y="1711736"/>
                  <a:pt x="1876321" y="1697516"/>
                </a:cubicBezTo>
                <a:cubicBezTo>
                  <a:pt x="1859053" y="1688627"/>
                  <a:pt x="1835860" y="1685750"/>
                  <a:pt x="1829257" y="1666112"/>
                </a:cubicBezTo>
                <a:cubicBezTo>
                  <a:pt x="1834252" y="1650199"/>
                  <a:pt x="1850251" y="1645288"/>
                  <a:pt x="1855412" y="1629544"/>
                </a:cubicBezTo>
                <a:cubicBezTo>
                  <a:pt x="1857360" y="1620656"/>
                  <a:pt x="1851350" y="1619725"/>
                  <a:pt x="1844917" y="1619132"/>
                </a:cubicBezTo>
                <a:cubicBezTo>
                  <a:pt x="1848217" y="1602287"/>
                  <a:pt x="1841445" y="1590521"/>
                  <a:pt x="1834420" y="1577316"/>
                </a:cubicBezTo>
                <a:cubicBezTo>
                  <a:pt x="1824940" y="1559286"/>
                  <a:pt x="1818253" y="1546251"/>
                  <a:pt x="1803101" y="1530252"/>
                </a:cubicBezTo>
                <a:cubicBezTo>
                  <a:pt x="1784055" y="1531860"/>
                  <a:pt x="1769072" y="1529406"/>
                  <a:pt x="1756036" y="1525090"/>
                </a:cubicBezTo>
                <a:cubicBezTo>
                  <a:pt x="1757561" y="1514424"/>
                  <a:pt x="1770173" y="1514847"/>
                  <a:pt x="1771696" y="1504181"/>
                </a:cubicBezTo>
                <a:cubicBezTo>
                  <a:pt x="1769410" y="1497747"/>
                  <a:pt x="1765009" y="1493431"/>
                  <a:pt x="1756036" y="1493770"/>
                </a:cubicBezTo>
                <a:cubicBezTo>
                  <a:pt x="1763062" y="1450091"/>
                  <a:pt x="1726071" y="1450599"/>
                  <a:pt x="1719469" y="1420550"/>
                </a:cubicBezTo>
                <a:cubicBezTo>
                  <a:pt x="1721162" y="1403112"/>
                  <a:pt x="1734959" y="1397695"/>
                  <a:pt x="1745455" y="1389060"/>
                </a:cubicBezTo>
                <a:cubicBezTo>
                  <a:pt x="1758746" y="1381358"/>
                  <a:pt x="1755698" y="1400573"/>
                  <a:pt x="1766364" y="1404720"/>
                </a:cubicBezTo>
                <a:cubicBezTo>
                  <a:pt x="1779061" y="1409631"/>
                  <a:pt x="1794213" y="1401504"/>
                  <a:pt x="1797683" y="1420380"/>
                </a:cubicBezTo>
                <a:cubicBezTo>
                  <a:pt x="1814528" y="1419280"/>
                  <a:pt x="1819776" y="1429607"/>
                  <a:pt x="1839500" y="1425629"/>
                </a:cubicBezTo>
                <a:cubicBezTo>
                  <a:pt x="1845424" y="1445775"/>
                  <a:pt x="1862017" y="1455340"/>
                  <a:pt x="1865655" y="1477940"/>
                </a:cubicBezTo>
                <a:cubicBezTo>
                  <a:pt x="1879707" y="1481496"/>
                  <a:pt x="1875728" y="1467106"/>
                  <a:pt x="1881315" y="1462196"/>
                </a:cubicBezTo>
                <a:cubicBezTo>
                  <a:pt x="1897822" y="1464736"/>
                  <a:pt x="1901799" y="1454748"/>
                  <a:pt x="1912719" y="1451785"/>
                </a:cubicBezTo>
                <a:cubicBezTo>
                  <a:pt x="1908909" y="1432231"/>
                  <a:pt x="1909756" y="1422581"/>
                  <a:pt x="1917968" y="1404720"/>
                </a:cubicBezTo>
                <a:cubicBezTo>
                  <a:pt x="1936759" y="1403366"/>
                  <a:pt x="1937182" y="1420380"/>
                  <a:pt x="1954620" y="1420380"/>
                </a:cubicBezTo>
                <a:cubicBezTo>
                  <a:pt x="1974766" y="1416148"/>
                  <a:pt x="1978660" y="1395664"/>
                  <a:pt x="1996436" y="1389060"/>
                </a:cubicBezTo>
                <a:cubicBezTo>
                  <a:pt x="2010825" y="1379072"/>
                  <a:pt x="2023860" y="1367645"/>
                  <a:pt x="2038251" y="1357657"/>
                </a:cubicBezTo>
                <a:cubicBezTo>
                  <a:pt x="2038251" y="1350715"/>
                  <a:pt x="2038251" y="1343690"/>
                  <a:pt x="2038251" y="1336749"/>
                </a:cubicBezTo>
                <a:cubicBezTo>
                  <a:pt x="2046716" y="1338273"/>
                  <a:pt x="2047224" y="1331839"/>
                  <a:pt x="2053911" y="1331501"/>
                </a:cubicBezTo>
                <a:cubicBezTo>
                  <a:pt x="2051795" y="1318888"/>
                  <a:pt x="2063475" y="1320158"/>
                  <a:pt x="2059159" y="1305429"/>
                </a:cubicBezTo>
                <a:cubicBezTo>
                  <a:pt x="2077274" y="1293917"/>
                  <a:pt x="2084469" y="1271402"/>
                  <a:pt x="2106223" y="1263613"/>
                </a:cubicBezTo>
                <a:cubicBezTo>
                  <a:pt x="2106900" y="1243298"/>
                  <a:pt x="2121628" y="1237204"/>
                  <a:pt x="2132379" y="1227046"/>
                </a:cubicBezTo>
                <a:close/>
                <a:moveTo>
                  <a:pt x="230692" y="1125923"/>
                </a:moveTo>
                <a:cubicBezTo>
                  <a:pt x="234100" y="1125300"/>
                  <a:pt x="237317" y="1125787"/>
                  <a:pt x="239835" y="1127670"/>
                </a:cubicBezTo>
                <a:cubicBezTo>
                  <a:pt x="239835" y="1134612"/>
                  <a:pt x="239835" y="1141552"/>
                  <a:pt x="239835" y="1148577"/>
                </a:cubicBezTo>
                <a:cubicBezTo>
                  <a:pt x="228831" y="1151963"/>
                  <a:pt x="216642" y="1162376"/>
                  <a:pt x="208515" y="1153741"/>
                </a:cubicBezTo>
                <a:cubicBezTo>
                  <a:pt x="208515" y="1139648"/>
                  <a:pt x="220467" y="1127792"/>
                  <a:pt x="230692" y="1125923"/>
                </a:cubicBezTo>
                <a:close/>
                <a:moveTo>
                  <a:pt x="266075" y="1101514"/>
                </a:moveTo>
                <a:cubicBezTo>
                  <a:pt x="270307" y="1104223"/>
                  <a:pt x="274625" y="1106931"/>
                  <a:pt x="281735" y="1106678"/>
                </a:cubicBezTo>
                <a:cubicBezTo>
                  <a:pt x="283259" y="1120475"/>
                  <a:pt x="274456" y="1123861"/>
                  <a:pt x="260828" y="1122422"/>
                </a:cubicBezTo>
                <a:cubicBezTo>
                  <a:pt x="258626" y="1111502"/>
                  <a:pt x="264467" y="1108539"/>
                  <a:pt x="266075" y="1101514"/>
                </a:cubicBezTo>
                <a:close/>
                <a:moveTo>
                  <a:pt x="30758" y="1017883"/>
                </a:moveTo>
                <a:cubicBezTo>
                  <a:pt x="58522" y="1028464"/>
                  <a:pt x="71304" y="1054027"/>
                  <a:pt x="93481" y="1070195"/>
                </a:cubicBezTo>
                <a:cubicBezTo>
                  <a:pt x="127764" y="1071888"/>
                  <a:pt x="140207" y="1065540"/>
                  <a:pt x="166701" y="1070195"/>
                </a:cubicBezTo>
                <a:cubicBezTo>
                  <a:pt x="165431" y="1087972"/>
                  <a:pt x="172033" y="1085262"/>
                  <a:pt x="171865" y="1096351"/>
                </a:cubicBezTo>
                <a:cubicBezTo>
                  <a:pt x="171526" y="1116497"/>
                  <a:pt x="150872" y="1122593"/>
                  <a:pt x="150956" y="1127755"/>
                </a:cubicBezTo>
                <a:cubicBezTo>
                  <a:pt x="151211" y="1138421"/>
                  <a:pt x="181344" y="1154504"/>
                  <a:pt x="171865" y="1185231"/>
                </a:cubicBezTo>
                <a:cubicBezTo>
                  <a:pt x="184815" y="1191072"/>
                  <a:pt x="194635" y="1217313"/>
                  <a:pt x="182361" y="1232295"/>
                </a:cubicBezTo>
                <a:cubicBezTo>
                  <a:pt x="165431" y="1217820"/>
                  <a:pt x="155443" y="1196404"/>
                  <a:pt x="135297" y="1185231"/>
                </a:cubicBezTo>
                <a:cubicBezTo>
                  <a:pt x="135297" y="1179983"/>
                  <a:pt x="135297" y="1174735"/>
                  <a:pt x="135297" y="1169571"/>
                </a:cubicBezTo>
                <a:cubicBezTo>
                  <a:pt x="112273" y="1145616"/>
                  <a:pt x="101861" y="1108964"/>
                  <a:pt x="77821" y="1085940"/>
                </a:cubicBezTo>
                <a:cubicBezTo>
                  <a:pt x="55051" y="1091273"/>
                  <a:pt x="53781" y="1075104"/>
                  <a:pt x="41169" y="1070280"/>
                </a:cubicBezTo>
                <a:cubicBezTo>
                  <a:pt x="30461" y="1071423"/>
                  <a:pt x="22081" y="1070216"/>
                  <a:pt x="14685" y="1068016"/>
                </a:cubicBezTo>
                <a:lnTo>
                  <a:pt x="0" y="1062142"/>
                </a:lnTo>
                <a:lnTo>
                  <a:pt x="0" y="1034378"/>
                </a:lnTo>
                <a:lnTo>
                  <a:pt x="12326" y="1033438"/>
                </a:lnTo>
                <a:cubicBezTo>
                  <a:pt x="23500" y="1033268"/>
                  <a:pt x="33848" y="1032274"/>
                  <a:pt x="30758" y="1017883"/>
                </a:cubicBezTo>
                <a:close/>
                <a:moveTo>
                  <a:pt x="0" y="957316"/>
                </a:moveTo>
                <a:lnTo>
                  <a:pt x="9934" y="970820"/>
                </a:lnTo>
                <a:cubicBezTo>
                  <a:pt x="16874" y="982248"/>
                  <a:pt x="34397" y="985549"/>
                  <a:pt x="25593" y="1012635"/>
                </a:cubicBezTo>
                <a:lnTo>
                  <a:pt x="0" y="1012635"/>
                </a:lnTo>
                <a:close/>
                <a:moveTo>
                  <a:pt x="1384775" y="871527"/>
                </a:moveTo>
                <a:cubicBezTo>
                  <a:pt x="1395271" y="880245"/>
                  <a:pt x="1409070" y="885579"/>
                  <a:pt x="1410931" y="902847"/>
                </a:cubicBezTo>
                <a:cubicBezTo>
                  <a:pt x="1398149" y="912750"/>
                  <a:pt x="1379865" y="917236"/>
                  <a:pt x="1369030" y="902847"/>
                </a:cubicBezTo>
                <a:cubicBezTo>
                  <a:pt x="1368777" y="886932"/>
                  <a:pt x="1380034" y="882531"/>
                  <a:pt x="1384775" y="871527"/>
                </a:cubicBezTo>
                <a:close/>
                <a:moveTo>
                  <a:pt x="119636" y="866278"/>
                </a:moveTo>
                <a:cubicBezTo>
                  <a:pt x="140712" y="861199"/>
                  <a:pt x="140712" y="897514"/>
                  <a:pt x="119636" y="892435"/>
                </a:cubicBezTo>
                <a:cubicBezTo>
                  <a:pt x="115996" y="876351"/>
                  <a:pt x="115996" y="882362"/>
                  <a:pt x="119636" y="866278"/>
                </a:cubicBezTo>
                <a:close/>
                <a:moveTo>
                  <a:pt x="0" y="856391"/>
                </a:moveTo>
                <a:lnTo>
                  <a:pt x="10008" y="868704"/>
                </a:lnTo>
                <a:cubicBezTo>
                  <a:pt x="14759" y="871804"/>
                  <a:pt x="20345" y="874068"/>
                  <a:pt x="25593" y="876691"/>
                </a:cubicBezTo>
                <a:cubicBezTo>
                  <a:pt x="19414" y="886172"/>
                  <a:pt x="11965" y="894404"/>
                  <a:pt x="5215" y="903334"/>
                </a:cubicBezTo>
                <a:lnTo>
                  <a:pt x="0" y="913266"/>
                </a:lnTo>
                <a:close/>
                <a:moveTo>
                  <a:pt x="1118136" y="840124"/>
                </a:moveTo>
                <a:cubicBezTo>
                  <a:pt x="1130833" y="851721"/>
                  <a:pt x="1134812" y="872291"/>
                  <a:pt x="1144292" y="887188"/>
                </a:cubicBezTo>
                <a:cubicBezTo>
                  <a:pt x="1124739" y="883633"/>
                  <a:pt x="1101884" y="862894"/>
                  <a:pt x="1118136" y="840124"/>
                </a:cubicBezTo>
                <a:close/>
                <a:moveTo>
                  <a:pt x="64531" y="782362"/>
                </a:moveTo>
                <a:cubicBezTo>
                  <a:pt x="72150" y="782140"/>
                  <a:pt x="80699" y="782860"/>
                  <a:pt x="88233" y="782563"/>
                </a:cubicBezTo>
                <a:cubicBezTo>
                  <a:pt x="90517" y="792551"/>
                  <a:pt x="103130" y="792044"/>
                  <a:pt x="98729" y="808719"/>
                </a:cubicBezTo>
                <a:cubicBezTo>
                  <a:pt x="108547" y="820823"/>
                  <a:pt x="120314" y="830981"/>
                  <a:pt x="109140" y="850535"/>
                </a:cubicBezTo>
                <a:cubicBezTo>
                  <a:pt x="81123" y="845456"/>
                  <a:pt x="68002" y="825479"/>
                  <a:pt x="46417" y="813968"/>
                </a:cubicBezTo>
                <a:cubicBezTo>
                  <a:pt x="46417" y="805248"/>
                  <a:pt x="46417" y="796530"/>
                  <a:pt x="46417" y="787812"/>
                </a:cubicBezTo>
                <a:cubicBezTo>
                  <a:pt x="50226" y="783749"/>
                  <a:pt x="56913" y="782585"/>
                  <a:pt x="64531" y="782362"/>
                </a:cubicBezTo>
                <a:close/>
                <a:moveTo>
                  <a:pt x="154102" y="761257"/>
                </a:moveTo>
                <a:cubicBezTo>
                  <a:pt x="164652" y="763781"/>
                  <a:pt x="167715" y="773780"/>
                  <a:pt x="177111" y="777398"/>
                </a:cubicBezTo>
                <a:cubicBezTo>
                  <a:pt x="189470" y="784255"/>
                  <a:pt x="213256" y="779599"/>
                  <a:pt x="224175" y="787895"/>
                </a:cubicBezTo>
                <a:cubicBezTo>
                  <a:pt x="224175" y="796613"/>
                  <a:pt x="224175" y="805332"/>
                  <a:pt x="224175" y="814051"/>
                </a:cubicBezTo>
                <a:cubicBezTo>
                  <a:pt x="218165" y="818453"/>
                  <a:pt x="210208" y="820907"/>
                  <a:pt x="198019" y="819299"/>
                </a:cubicBezTo>
                <a:cubicBezTo>
                  <a:pt x="186845" y="821754"/>
                  <a:pt x="188030" y="811850"/>
                  <a:pt x="187523" y="803555"/>
                </a:cubicBezTo>
                <a:cubicBezTo>
                  <a:pt x="164753" y="807194"/>
                  <a:pt x="158150" y="794581"/>
                  <a:pt x="135296" y="798307"/>
                </a:cubicBezTo>
                <a:cubicBezTo>
                  <a:pt x="135380" y="784424"/>
                  <a:pt x="133349" y="768425"/>
                  <a:pt x="140544" y="761738"/>
                </a:cubicBezTo>
                <a:cubicBezTo>
                  <a:pt x="146236" y="760405"/>
                  <a:pt x="150585" y="760416"/>
                  <a:pt x="154102" y="761257"/>
                </a:cubicBezTo>
                <a:close/>
                <a:moveTo>
                  <a:pt x="459411" y="678109"/>
                </a:moveTo>
                <a:cubicBezTo>
                  <a:pt x="460257" y="691060"/>
                  <a:pt x="451284" y="694276"/>
                  <a:pt x="449000" y="704180"/>
                </a:cubicBezTo>
                <a:cubicBezTo>
                  <a:pt x="474986" y="716539"/>
                  <a:pt x="481335" y="748536"/>
                  <a:pt x="522134" y="745997"/>
                </a:cubicBezTo>
                <a:cubicBezTo>
                  <a:pt x="525859" y="727035"/>
                  <a:pt x="540419" y="718909"/>
                  <a:pt x="543042" y="699017"/>
                </a:cubicBezTo>
                <a:cubicBezTo>
                  <a:pt x="520356" y="686827"/>
                  <a:pt x="469230" y="703080"/>
                  <a:pt x="459411" y="678109"/>
                </a:cubicBezTo>
                <a:close/>
                <a:moveTo>
                  <a:pt x="2048664" y="620548"/>
                </a:moveTo>
                <a:cubicBezTo>
                  <a:pt x="2055859" y="627320"/>
                  <a:pt x="2053827" y="643234"/>
                  <a:pt x="2053912" y="657116"/>
                </a:cubicBezTo>
                <a:cubicBezTo>
                  <a:pt x="2030296" y="658132"/>
                  <a:pt x="2027841" y="663549"/>
                  <a:pt x="2012096" y="651952"/>
                </a:cubicBezTo>
                <a:cubicBezTo>
                  <a:pt x="2021492" y="638663"/>
                  <a:pt x="2019883" y="614368"/>
                  <a:pt x="2048664" y="620548"/>
                </a:cubicBezTo>
                <a:close/>
                <a:moveTo>
                  <a:pt x="1865741" y="589145"/>
                </a:moveTo>
                <a:cubicBezTo>
                  <a:pt x="1878606" y="588467"/>
                  <a:pt x="1890966" y="588382"/>
                  <a:pt x="1897060" y="594392"/>
                </a:cubicBezTo>
                <a:cubicBezTo>
                  <a:pt x="1897060" y="601417"/>
                  <a:pt x="1897060" y="608359"/>
                  <a:pt x="1897060" y="615301"/>
                </a:cubicBezTo>
                <a:cubicBezTo>
                  <a:pt x="1890289" y="622579"/>
                  <a:pt x="1874374" y="620463"/>
                  <a:pt x="1860492" y="620548"/>
                </a:cubicBezTo>
                <a:cubicBezTo>
                  <a:pt x="1859816" y="607683"/>
                  <a:pt x="1859645" y="595324"/>
                  <a:pt x="1865741" y="589145"/>
                </a:cubicBezTo>
                <a:close/>
                <a:moveTo>
                  <a:pt x="276488" y="578734"/>
                </a:moveTo>
                <a:cubicBezTo>
                  <a:pt x="268616" y="597440"/>
                  <a:pt x="276742" y="639594"/>
                  <a:pt x="281736" y="662364"/>
                </a:cubicBezTo>
                <a:cubicBezTo>
                  <a:pt x="295280" y="656777"/>
                  <a:pt x="316781" y="658978"/>
                  <a:pt x="323551" y="646704"/>
                </a:cubicBezTo>
                <a:cubicBezTo>
                  <a:pt x="300613" y="631299"/>
                  <a:pt x="306200" y="587367"/>
                  <a:pt x="276488" y="578734"/>
                </a:cubicBezTo>
                <a:close/>
                <a:moveTo>
                  <a:pt x="1614847" y="562988"/>
                </a:moveTo>
                <a:cubicBezTo>
                  <a:pt x="1627458" y="560872"/>
                  <a:pt x="1626189" y="572553"/>
                  <a:pt x="1641002" y="568237"/>
                </a:cubicBezTo>
                <a:cubicBezTo>
                  <a:pt x="1641002" y="582119"/>
                  <a:pt x="1654376" y="581272"/>
                  <a:pt x="1661909" y="589144"/>
                </a:cubicBezTo>
                <a:cubicBezTo>
                  <a:pt x="1665210" y="592615"/>
                  <a:pt x="1663772" y="601418"/>
                  <a:pt x="1667158" y="604889"/>
                </a:cubicBezTo>
                <a:cubicBezTo>
                  <a:pt x="1670713" y="608358"/>
                  <a:pt x="1679601" y="606327"/>
                  <a:pt x="1682818" y="610137"/>
                </a:cubicBezTo>
                <a:cubicBezTo>
                  <a:pt x="1688997" y="617416"/>
                  <a:pt x="1688827" y="627912"/>
                  <a:pt x="1698477" y="636292"/>
                </a:cubicBezTo>
                <a:cubicBezTo>
                  <a:pt x="1711174" y="647297"/>
                  <a:pt x="1727172" y="652122"/>
                  <a:pt x="1740293" y="662448"/>
                </a:cubicBezTo>
                <a:cubicBezTo>
                  <a:pt x="1752229" y="658639"/>
                  <a:pt x="1755953" y="646703"/>
                  <a:pt x="1761200" y="636292"/>
                </a:cubicBezTo>
                <a:cubicBezTo>
                  <a:pt x="1779993" y="646873"/>
                  <a:pt x="1771698" y="682509"/>
                  <a:pt x="1755953" y="688605"/>
                </a:cubicBezTo>
                <a:cubicBezTo>
                  <a:pt x="1776775" y="691990"/>
                  <a:pt x="1776945" y="674807"/>
                  <a:pt x="1797769" y="678108"/>
                </a:cubicBezTo>
                <a:cubicBezTo>
                  <a:pt x="1808433" y="695461"/>
                  <a:pt x="1778808" y="694530"/>
                  <a:pt x="1792520" y="719924"/>
                </a:cubicBezTo>
                <a:cubicBezTo>
                  <a:pt x="1797769" y="726865"/>
                  <a:pt x="1806656" y="730166"/>
                  <a:pt x="1808265" y="740832"/>
                </a:cubicBezTo>
                <a:cubicBezTo>
                  <a:pt x="1805302" y="769189"/>
                  <a:pt x="1792690" y="787980"/>
                  <a:pt x="1776860" y="803555"/>
                </a:cubicBezTo>
                <a:cubicBezTo>
                  <a:pt x="1790657" y="836822"/>
                  <a:pt x="1822571" y="873982"/>
                  <a:pt x="1803016" y="923839"/>
                </a:cubicBezTo>
                <a:cubicBezTo>
                  <a:pt x="1772628" y="921131"/>
                  <a:pt x="1728019" y="967009"/>
                  <a:pt x="1698477" y="939499"/>
                </a:cubicBezTo>
                <a:cubicBezTo>
                  <a:pt x="1696785" y="937975"/>
                  <a:pt x="1695007" y="930019"/>
                  <a:pt x="1693315" y="929002"/>
                </a:cubicBezTo>
                <a:cubicBezTo>
                  <a:pt x="1686457" y="925193"/>
                  <a:pt x="1669105" y="925616"/>
                  <a:pt x="1667158" y="923839"/>
                </a:cubicBezTo>
                <a:cubicBezTo>
                  <a:pt x="1660810" y="917830"/>
                  <a:pt x="1663772" y="901661"/>
                  <a:pt x="1656662" y="897684"/>
                </a:cubicBezTo>
                <a:cubicBezTo>
                  <a:pt x="1646589" y="905047"/>
                  <a:pt x="1635668" y="911481"/>
                  <a:pt x="1620093" y="913342"/>
                </a:cubicBezTo>
                <a:cubicBezTo>
                  <a:pt x="1620010" y="902931"/>
                  <a:pt x="1605873" y="906655"/>
                  <a:pt x="1609597" y="892435"/>
                </a:cubicBezTo>
                <a:cubicBezTo>
                  <a:pt x="1574808" y="904116"/>
                  <a:pt x="1568544" y="880331"/>
                  <a:pt x="1546874" y="866279"/>
                </a:cubicBezTo>
                <a:cubicBezTo>
                  <a:pt x="1526475" y="884225"/>
                  <a:pt x="1505821" y="901916"/>
                  <a:pt x="1478903" y="913342"/>
                </a:cubicBezTo>
                <a:cubicBezTo>
                  <a:pt x="1452492" y="904879"/>
                  <a:pt x="1451054" y="871358"/>
                  <a:pt x="1447498" y="840123"/>
                </a:cubicBezTo>
                <a:cubicBezTo>
                  <a:pt x="1478056" y="841054"/>
                  <a:pt x="1481611" y="814983"/>
                  <a:pt x="1515470" y="819215"/>
                </a:cubicBezTo>
                <a:cubicBezTo>
                  <a:pt x="1521056" y="799661"/>
                  <a:pt x="1502435" y="804317"/>
                  <a:pt x="1504975" y="787810"/>
                </a:cubicBezTo>
                <a:cubicBezTo>
                  <a:pt x="1502858" y="777738"/>
                  <a:pt x="1484659" y="783663"/>
                  <a:pt x="1489314" y="766903"/>
                </a:cubicBezTo>
                <a:cubicBezTo>
                  <a:pt x="1508867" y="761316"/>
                  <a:pt x="1504211" y="779854"/>
                  <a:pt x="1520633" y="777314"/>
                </a:cubicBezTo>
                <a:cubicBezTo>
                  <a:pt x="1546705" y="777231"/>
                  <a:pt x="1554240" y="758608"/>
                  <a:pt x="1583358" y="761656"/>
                </a:cubicBezTo>
                <a:cubicBezTo>
                  <a:pt x="1605873" y="744133"/>
                  <a:pt x="1617300" y="715437"/>
                  <a:pt x="1635668" y="693683"/>
                </a:cubicBezTo>
                <a:cubicBezTo>
                  <a:pt x="1663349" y="705449"/>
                  <a:pt x="1663349" y="681833"/>
                  <a:pt x="1682733" y="672776"/>
                </a:cubicBezTo>
                <a:cubicBezTo>
                  <a:pt x="1689758" y="661432"/>
                  <a:pt x="1670882" y="659994"/>
                  <a:pt x="1667073" y="651867"/>
                </a:cubicBezTo>
                <a:cubicBezTo>
                  <a:pt x="1665210" y="647805"/>
                  <a:pt x="1669443" y="639932"/>
                  <a:pt x="1667073" y="636124"/>
                </a:cubicBezTo>
                <a:cubicBezTo>
                  <a:pt x="1658862" y="623003"/>
                  <a:pt x="1645658" y="610814"/>
                  <a:pt x="1635753" y="599555"/>
                </a:cubicBezTo>
                <a:cubicBezTo>
                  <a:pt x="1625681" y="588128"/>
                  <a:pt x="1603672" y="582119"/>
                  <a:pt x="1614847" y="562988"/>
                </a:cubicBezTo>
                <a:close/>
                <a:moveTo>
                  <a:pt x="1118052" y="552577"/>
                </a:moveTo>
                <a:cubicBezTo>
                  <a:pt x="1107640" y="559688"/>
                  <a:pt x="1119660" y="589060"/>
                  <a:pt x="1102392" y="589145"/>
                </a:cubicBezTo>
                <a:cubicBezTo>
                  <a:pt x="1073358" y="588045"/>
                  <a:pt x="1062608" y="605143"/>
                  <a:pt x="1039669" y="610052"/>
                </a:cubicBezTo>
                <a:cubicBezTo>
                  <a:pt x="1039669" y="618772"/>
                  <a:pt x="1039669" y="627490"/>
                  <a:pt x="1039669" y="636208"/>
                </a:cubicBezTo>
                <a:cubicBezTo>
                  <a:pt x="1055328" y="642472"/>
                  <a:pt x="1057529" y="637648"/>
                  <a:pt x="1071072" y="630961"/>
                </a:cubicBezTo>
                <a:cubicBezTo>
                  <a:pt x="1076066" y="641542"/>
                  <a:pt x="1091133" y="642218"/>
                  <a:pt x="1107640" y="641457"/>
                </a:cubicBezTo>
                <a:cubicBezTo>
                  <a:pt x="1110349" y="649160"/>
                  <a:pt x="1115343" y="654661"/>
                  <a:pt x="1118136" y="662364"/>
                </a:cubicBezTo>
                <a:cubicBezTo>
                  <a:pt x="1140569" y="656947"/>
                  <a:pt x="1151403" y="639932"/>
                  <a:pt x="1149456" y="610052"/>
                </a:cubicBezTo>
                <a:cubicBezTo>
                  <a:pt x="1157074" y="605481"/>
                  <a:pt x="1166046" y="602266"/>
                  <a:pt x="1165116" y="589145"/>
                </a:cubicBezTo>
                <a:cubicBezTo>
                  <a:pt x="1129987" y="587622"/>
                  <a:pt x="1149541" y="567729"/>
                  <a:pt x="1144207" y="552577"/>
                </a:cubicBezTo>
                <a:cubicBezTo>
                  <a:pt x="1135489" y="552577"/>
                  <a:pt x="1126771" y="552577"/>
                  <a:pt x="1118052" y="552577"/>
                </a:cubicBezTo>
                <a:close/>
                <a:moveTo>
                  <a:pt x="1525883" y="531585"/>
                </a:moveTo>
                <a:cubicBezTo>
                  <a:pt x="1529352" y="531585"/>
                  <a:pt x="1532909" y="531585"/>
                  <a:pt x="1536379" y="531585"/>
                </a:cubicBezTo>
                <a:cubicBezTo>
                  <a:pt x="1535447" y="535986"/>
                  <a:pt x="1538410" y="536493"/>
                  <a:pt x="1541626" y="536833"/>
                </a:cubicBezTo>
                <a:cubicBezTo>
                  <a:pt x="1541626" y="540303"/>
                  <a:pt x="1541626" y="543774"/>
                  <a:pt x="1541626" y="547329"/>
                </a:cubicBezTo>
                <a:cubicBezTo>
                  <a:pt x="1537140" y="546398"/>
                  <a:pt x="1536717" y="549360"/>
                  <a:pt x="1536379" y="552576"/>
                </a:cubicBezTo>
                <a:cubicBezTo>
                  <a:pt x="1532909" y="552576"/>
                  <a:pt x="1529352" y="552576"/>
                  <a:pt x="1525883" y="552576"/>
                </a:cubicBezTo>
                <a:cubicBezTo>
                  <a:pt x="1526898" y="548175"/>
                  <a:pt x="1523850" y="547668"/>
                  <a:pt x="1520634" y="547329"/>
                </a:cubicBezTo>
                <a:cubicBezTo>
                  <a:pt x="1520634" y="543858"/>
                  <a:pt x="1520634" y="540387"/>
                  <a:pt x="1520634" y="536833"/>
                </a:cubicBezTo>
                <a:cubicBezTo>
                  <a:pt x="1525120" y="537848"/>
                  <a:pt x="1525543" y="534800"/>
                  <a:pt x="1525883" y="531585"/>
                </a:cubicBezTo>
                <a:close/>
                <a:moveTo>
                  <a:pt x="1059322" y="531349"/>
                </a:moveTo>
                <a:cubicBezTo>
                  <a:pt x="1042990" y="533865"/>
                  <a:pt x="1030611" y="557021"/>
                  <a:pt x="1039752" y="568321"/>
                </a:cubicBezTo>
                <a:cubicBezTo>
                  <a:pt x="1044916" y="568321"/>
                  <a:pt x="1050165" y="568321"/>
                  <a:pt x="1055412" y="568321"/>
                </a:cubicBezTo>
                <a:cubicBezTo>
                  <a:pt x="1055667" y="551138"/>
                  <a:pt x="1077759" y="555794"/>
                  <a:pt x="1076320" y="536917"/>
                </a:cubicBezTo>
                <a:cubicBezTo>
                  <a:pt x="1070648" y="531966"/>
                  <a:pt x="1064766" y="530511"/>
                  <a:pt x="1059322" y="531349"/>
                </a:cubicBezTo>
                <a:close/>
                <a:moveTo>
                  <a:pt x="1782024" y="479442"/>
                </a:moveTo>
                <a:cubicBezTo>
                  <a:pt x="1826042" y="475548"/>
                  <a:pt x="1830359" y="511354"/>
                  <a:pt x="1860493" y="521258"/>
                </a:cubicBezTo>
                <a:cubicBezTo>
                  <a:pt x="1848812" y="539203"/>
                  <a:pt x="1830697" y="550630"/>
                  <a:pt x="1818677" y="568322"/>
                </a:cubicBezTo>
                <a:cubicBezTo>
                  <a:pt x="1810212" y="566799"/>
                  <a:pt x="1809705" y="573231"/>
                  <a:pt x="1803017" y="573485"/>
                </a:cubicBezTo>
                <a:cubicBezTo>
                  <a:pt x="1784395" y="572977"/>
                  <a:pt x="1791082" y="547076"/>
                  <a:pt x="1771698" y="547329"/>
                </a:cubicBezTo>
                <a:cubicBezTo>
                  <a:pt x="1764756" y="523628"/>
                  <a:pt x="1768482" y="496372"/>
                  <a:pt x="1782024" y="479442"/>
                </a:cubicBezTo>
                <a:close/>
                <a:moveTo>
                  <a:pt x="1447583" y="463697"/>
                </a:moveTo>
                <a:cubicBezTo>
                  <a:pt x="1446398" y="473008"/>
                  <a:pt x="1452832" y="489853"/>
                  <a:pt x="1437087" y="484605"/>
                </a:cubicBezTo>
                <a:cubicBezTo>
                  <a:pt x="1445382" y="495524"/>
                  <a:pt x="1473654" y="486382"/>
                  <a:pt x="1484151" y="495017"/>
                </a:cubicBezTo>
                <a:cubicBezTo>
                  <a:pt x="1487368" y="527944"/>
                  <a:pt x="1462651" y="535054"/>
                  <a:pt x="1437087" y="531668"/>
                </a:cubicBezTo>
                <a:cubicBezTo>
                  <a:pt x="1419989" y="529382"/>
                  <a:pt x="1412032" y="511269"/>
                  <a:pt x="1400435" y="510761"/>
                </a:cubicBezTo>
                <a:cubicBezTo>
                  <a:pt x="1395949" y="499673"/>
                  <a:pt x="1407800" y="503820"/>
                  <a:pt x="1410931" y="500264"/>
                </a:cubicBezTo>
                <a:cubicBezTo>
                  <a:pt x="1417111" y="493239"/>
                  <a:pt x="1416942" y="478679"/>
                  <a:pt x="1437087" y="479357"/>
                </a:cubicBezTo>
                <a:cubicBezTo>
                  <a:pt x="1435309" y="468861"/>
                  <a:pt x="1438188" y="463020"/>
                  <a:pt x="1447583" y="463697"/>
                </a:cubicBezTo>
                <a:close/>
                <a:moveTo>
                  <a:pt x="266077" y="427131"/>
                </a:moveTo>
                <a:cubicBezTo>
                  <a:pt x="253802" y="450577"/>
                  <a:pt x="236364" y="570184"/>
                  <a:pt x="286984" y="547329"/>
                </a:cubicBezTo>
                <a:cubicBezTo>
                  <a:pt x="291301" y="514232"/>
                  <a:pt x="308231" y="430347"/>
                  <a:pt x="266077" y="427131"/>
                </a:cubicBezTo>
                <a:close/>
                <a:moveTo>
                  <a:pt x="51665" y="427131"/>
                </a:moveTo>
                <a:cubicBezTo>
                  <a:pt x="34566" y="475294"/>
                  <a:pt x="61991" y="535733"/>
                  <a:pt x="46416" y="583981"/>
                </a:cubicBezTo>
                <a:cubicBezTo>
                  <a:pt x="61908" y="589483"/>
                  <a:pt x="61738" y="610475"/>
                  <a:pt x="88233" y="604890"/>
                </a:cubicBezTo>
                <a:cubicBezTo>
                  <a:pt x="106347" y="581188"/>
                  <a:pt x="137412" y="570353"/>
                  <a:pt x="161452" y="552577"/>
                </a:cubicBezTo>
                <a:cubicBezTo>
                  <a:pt x="177450" y="556387"/>
                  <a:pt x="180498" y="547244"/>
                  <a:pt x="192772" y="547329"/>
                </a:cubicBezTo>
                <a:cubicBezTo>
                  <a:pt x="186508" y="527521"/>
                  <a:pt x="162383" y="525490"/>
                  <a:pt x="171864" y="489854"/>
                </a:cubicBezTo>
                <a:cubicBezTo>
                  <a:pt x="153833" y="480034"/>
                  <a:pt x="141899" y="464121"/>
                  <a:pt x="119637" y="458449"/>
                </a:cubicBezTo>
                <a:cubicBezTo>
                  <a:pt x="117436" y="441519"/>
                  <a:pt x="97882" y="441859"/>
                  <a:pt x="93481" y="427131"/>
                </a:cubicBezTo>
                <a:cubicBezTo>
                  <a:pt x="79599" y="427131"/>
                  <a:pt x="65632" y="427131"/>
                  <a:pt x="51665" y="427131"/>
                </a:cubicBezTo>
                <a:close/>
                <a:moveTo>
                  <a:pt x="229424" y="421882"/>
                </a:moveTo>
                <a:cubicBezTo>
                  <a:pt x="228578" y="427977"/>
                  <a:pt x="221213" y="427554"/>
                  <a:pt x="213764" y="427131"/>
                </a:cubicBezTo>
                <a:cubicBezTo>
                  <a:pt x="205299" y="455233"/>
                  <a:pt x="195650" y="482151"/>
                  <a:pt x="187608" y="510761"/>
                </a:cubicBezTo>
                <a:cubicBezTo>
                  <a:pt x="195058" y="512031"/>
                  <a:pt x="196411" y="519396"/>
                  <a:pt x="203353" y="521258"/>
                </a:cubicBezTo>
                <a:cubicBezTo>
                  <a:pt x="202845" y="540811"/>
                  <a:pt x="197513" y="536156"/>
                  <a:pt x="203353" y="552577"/>
                </a:cubicBezTo>
                <a:cubicBezTo>
                  <a:pt x="214019" y="557571"/>
                  <a:pt x="224007" y="563242"/>
                  <a:pt x="234672" y="568321"/>
                </a:cubicBezTo>
                <a:cubicBezTo>
                  <a:pt x="247369" y="536748"/>
                  <a:pt x="236788" y="491885"/>
                  <a:pt x="229424" y="474194"/>
                </a:cubicBezTo>
                <a:cubicBezTo>
                  <a:pt x="231032" y="461835"/>
                  <a:pt x="247624" y="464459"/>
                  <a:pt x="245169" y="448038"/>
                </a:cubicBezTo>
                <a:cubicBezTo>
                  <a:pt x="228747" y="450577"/>
                  <a:pt x="241275" y="424083"/>
                  <a:pt x="229424" y="421882"/>
                </a:cubicBezTo>
                <a:close/>
                <a:moveTo>
                  <a:pt x="1473654" y="395726"/>
                </a:moveTo>
                <a:cubicBezTo>
                  <a:pt x="1490754" y="394371"/>
                  <a:pt x="1484743" y="416042"/>
                  <a:pt x="1499725" y="416634"/>
                </a:cubicBezTo>
                <a:cubicBezTo>
                  <a:pt x="1500657" y="427977"/>
                  <a:pt x="1481272" y="419005"/>
                  <a:pt x="1473654" y="421883"/>
                </a:cubicBezTo>
                <a:cubicBezTo>
                  <a:pt x="1473654" y="413164"/>
                  <a:pt x="1473654" y="404444"/>
                  <a:pt x="1473654" y="395726"/>
                </a:cubicBezTo>
                <a:close/>
                <a:moveTo>
                  <a:pt x="1911736" y="375658"/>
                </a:moveTo>
                <a:cubicBezTo>
                  <a:pt x="1920830" y="371770"/>
                  <a:pt x="1929163" y="383070"/>
                  <a:pt x="1938876" y="390562"/>
                </a:cubicBezTo>
                <a:cubicBezTo>
                  <a:pt x="1949795" y="398942"/>
                  <a:pt x="1959615" y="422812"/>
                  <a:pt x="1944124" y="442790"/>
                </a:cubicBezTo>
                <a:cubicBezTo>
                  <a:pt x="1935405" y="442790"/>
                  <a:pt x="1926686" y="442790"/>
                  <a:pt x="1917968" y="442790"/>
                </a:cubicBezTo>
                <a:cubicBezTo>
                  <a:pt x="1898584" y="426452"/>
                  <a:pt x="1924909" y="396826"/>
                  <a:pt x="1902308" y="385313"/>
                </a:cubicBezTo>
                <a:cubicBezTo>
                  <a:pt x="1905588" y="379938"/>
                  <a:pt x="1908704" y="376954"/>
                  <a:pt x="1911736" y="375658"/>
                </a:cubicBezTo>
                <a:close/>
                <a:moveTo>
                  <a:pt x="177112" y="369569"/>
                </a:moveTo>
                <a:cubicBezTo>
                  <a:pt x="165008" y="399281"/>
                  <a:pt x="131318" y="407407"/>
                  <a:pt x="119637" y="437542"/>
                </a:cubicBezTo>
                <a:cubicBezTo>
                  <a:pt x="136651" y="442197"/>
                  <a:pt x="172541" y="447615"/>
                  <a:pt x="182361" y="442789"/>
                </a:cubicBezTo>
                <a:cubicBezTo>
                  <a:pt x="173981" y="408676"/>
                  <a:pt x="207077" y="379642"/>
                  <a:pt x="177112" y="369569"/>
                </a:cubicBezTo>
                <a:close/>
                <a:moveTo>
                  <a:pt x="1421427" y="348662"/>
                </a:moveTo>
                <a:cubicBezTo>
                  <a:pt x="1434716" y="349170"/>
                  <a:pt x="1433784" y="368131"/>
                  <a:pt x="1426674" y="374818"/>
                </a:cubicBezTo>
                <a:cubicBezTo>
                  <a:pt x="1422357" y="372025"/>
                  <a:pt x="1418124" y="369401"/>
                  <a:pt x="1410930" y="369570"/>
                </a:cubicBezTo>
                <a:cubicBezTo>
                  <a:pt x="1407123" y="355349"/>
                  <a:pt x="1421342" y="359073"/>
                  <a:pt x="1421427" y="348662"/>
                </a:cubicBezTo>
                <a:close/>
                <a:moveTo>
                  <a:pt x="2095728" y="301682"/>
                </a:moveTo>
                <a:cubicBezTo>
                  <a:pt x="2108510" y="313278"/>
                  <a:pt x="2122139" y="324029"/>
                  <a:pt x="2142792" y="327839"/>
                </a:cubicBezTo>
                <a:cubicBezTo>
                  <a:pt x="2143978" y="351201"/>
                  <a:pt x="2155574" y="385568"/>
                  <a:pt x="2142792" y="406222"/>
                </a:cubicBezTo>
                <a:cubicBezTo>
                  <a:pt x="2125609" y="416887"/>
                  <a:pt x="2089888" y="409100"/>
                  <a:pt x="2064409" y="411470"/>
                </a:cubicBezTo>
                <a:cubicBezTo>
                  <a:pt x="2043755" y="400720"/>
                  <a:pt x="2021831" y="391324"/>
                  <a:pt x="2001685" y="380151"/>
                </a:cubicBezTo>
                <a:cubicBezTo>
                  <a:pt x="2001685" y="376680"/>
                  <a:pt x="2001685" y="373209"/>
                  <a:pt x="2001685" y="369655"/>
                </a:cubicBezTo>
                <a:cubicBezTo>
                  <a:pt x="1997623" y="348154"/>
                  <a:pt x="2026740" y="359835"/>
                  <a:pt x="2022592" y="338335"/>
                </a:cubicBezTo>
                <a:cubicBezTo>
                  <a:pt x="2046041" y="345360"/>
                  <a:pt x="2055182" y="326739"/>
                  <a:pt x="2069657" y="317427"/>
                </a:cubicBezTo>
                <a:cubicBezTo>
                  <a:pt x="2079560" y="310909"/>
                  <a:pt x="2090565" y="312094"/>
                  <a:pt x="2095728" y="301682"/>
                </a:cubicBezTo>
                <a:close/>
                <a:moveTo>
                  <a:pt x="370616" y="254619"/>
                </a:moveTo>
                <a:cubicBezTo>
                  <a:pt x="373664" y="271295"/>
                  <a:pt x="360797" y="270787"/>
                  <a:pt x="370616" y="280775"/>
                </a:cubicBezTo>
                <a:cubicBezTo>
                  <a:pt x="389577" y="285854"/>
                  <a:pt x="381789" y="251571"/>
                  <a:pt x="370616" y="254619"/>
                </a:cubicBezTo>
                <a:close/>
                <a:moveTo>
                  <a:pt x="1290646" y="197144"/>
                </a:moveTo>
                <a:cubicBezTo>
                  <a:pt x="1290646" y="212804"/>
                  <a:pt x="1290646" y="228549"/>
                  <a:pt x="1290646" y="244209"/>
                </a:cubicBezTo>
                <a:cubicBezTo>
                  <a:pt x="1268892" y="255635"/>
                  <a:pt x="1247308" y="267147"/>
                  <a:pt x="1212264" y="265116"/>
                </a:cubicBezTo>
                <a:cubicBezTo>
                  <a:pt x="1190847" y="268247"/>
                  <a:pt x="1173834" y="297197"/>
                  <a:pt x="1149539" y="280776"/>
                </a:cubicBezTo>
                <a:cubicBezTo>
                  <a:pt x="1148609" y="262407"/>
                  <a:pt x="1167230" y="263593"/>
                  <a:pt x="1170448" y="249456"/>
                </a:cubicBezTo>
                <a:cubicBezTo>
                  <a:pt x="1184075" y="247933"/>
                  <a:pt x="1200920" y="252672"/>
                  <a:pt x="1212264" y="244209"/>
                </a:cubicBezTo>
                <a:cubicBezTo>
                  <a:pt x="1213534" y="243192"/>
                  <a:pt x="1216412" y="234135"/>
                  <a:pt x="1217426" y="233711"/>
                </a:cubicBezTo>
                <a:cubicBezTo>
                  <a:pt x="1223352" y="231680"/>
                  <a:pt x="1232748" y="236505"/>
                  <a:pt x="1238335" y="233711"/>
                </a:cubicBezTo>
                <a:cubicBezTo>
                  <a:pt x="1251202" y="227364"/>
                  <a:pt x="1255264" y="220930"/>
                  <a:pt x="1264491" y="212804"/>
                </a:cubicBezTo>
                <a:cubicBezTo>
                  <a:pt x="1271093" y="206963"/>
                  <a:pt x="1277527" y="193590"/>
                  <a:pt x="1290646" y="197144"/>
                </a:cubicBezTo>
                <a:close/>
                <a:moveTo>
                  <a:pt x="498330" y="182596"/>
                </a:moveTo>
                <a:cubicBezTo>
                  <a:pt x="496259" y="182393"/>
                  <a:pt x="493862" y="183472"/>
                  <a:pt x="490814" y="186646"/>
                </a:cubicBezTo>
                <a:cubicBezTo>
                  <a:pt x="498603" y="215512"/>
                  <a:pt x="516970" y="233711"/>
                  <a:pt x="537879" y="249371"/>
                </a:cubicBezTo>
                <a:cubicBezTo>
                  <a:pt x="546851" y="232187"/>
                  <a:pt x="574700" y="223892"/>
                  <a:pt x="558787" y="197059"/>
                </a:cubicBezTo>
                <a:cubicBezTo>
                  <a:pt x="544820" y="197059"/>
                  <a:pt x="530853" y="197059"/>
                  <a:pt x="516970" y="197059"/>
                </a:cubicBezTo>
                <a:cubicBezTo>
                  <a:pt x="507829" y="195344"/>
                  <a:pt x="504544" y="183203"/>
                  <a:pt x="498330" y="182596"/>
                </a:cubicBezTo>
                <a:close/>
                <a:moveTo>
                  <a:pt x="1028526" y="169898"/>
                </a:moveTo>
                <a:cubicBezTo>
                  <a:pt x="1044175" y="170691"/>
                  <a:pt x="1060957" y="184912"/>
                  <a:pt x="1060660" y="207555"/>
                </a:cubicBezTo>
                <a:cubicBezTo>
                  <a:pt x="1043477" y="218051"/>
                  <a:pt x="1021130" y="230325"/>
                  <a:pt x="1003185" y="212804"/>
                </a:cubicBezTo>
                <a:cubicBezTo>
                  <a:pt x="998360" y="181738"/>
                  <a:pt x="1012877" y="169104"/>
                  <a:pt x="1028526" y="169898"/>
                </a:cubicBezTo>
                <a:close/>
                <a:moveTo>
                  <a:pt x="1021691" y="71105"/>
                </a:moveTo>
                <a:cubicBezTo>
                  <a:pt x="1032706" y="70407"/>
                  <a:pt x="1044493" y="72502"/>
                  <a:pt x="1050164" y="76861"/>
                </a:cubicBezTo>
                <a:cubicBezTo>
                  <a:pt x="1042969" y="88795"/>
                  <a:pt x="1044492" y="109450"/>
                  <a:pt x="1024008" y="108180"/>
                </a:cubicBezTo>
                <a:cubicBezTo>
                  <a:pt x="1003608" y="111312"/>
                  <a:pt x="1010718" y="86764"/>
                  <a:pt x="997852" y="82108"/>
                </a:cubicBezTo>
                <a:cubicBezTo>
                  <a:pt x="1000434" y="75295"/>
                  <a:pt x="1010676" y="71803"/>
                  <a:pt x="1021691" y="71105"/>
                </a:cubicBezTo>
                <a:close/>
                <a:moveTo>
                  <a:pt x="1071072" y="61201"/>
                </a:moveTo>
                <a:cubicBezTo>
                  <a:pt x="1070394" y="70597"/>
                  <a:pt x="1077421" y="72205"/>
                  <a:pt x="1076319" y="82109"/>
                </a:cubicBezTo>
                <a:cubicBezTo>
                  <a:pt x="1072087" y="84902"/>
                  <a:pt x="1067855" y="87526"/>
                  <a:pt x="1060661" y="87357"/>
                </a:cubicBezTo>
                <a:cubicBezTo>
                  <a:pt x="1052365" y="79485"/>
                  <a:pt x="1052957" y="57477"/>
                  <a:pt x="1071072" y="61201"/>
                </a:cubicBezTo>
                <a:close/>
                <a:moveTo>
                  <a:pt x="966532" y="35044"/>
                </a:moveTo>
                <a:cubicBezTo>
                  <a:pt x="974488" y="42578"/>
                  <a:pt x="971610" y="62301"/>
                  <a:pt x="956036" y="61201"/>
                </a:cubicBezTo>
                <a:cubicBezTo>
                  <a:pt x="956543" y="53752"/>
                  <a:pt x="956967" y="46387"/>
                  <a:pt x="950872" y="45541"/>
                </a:cubicBezTo>
                <a:cubicBezTo>
                  <a:pt x="953158" y="39107"/>
                  <a:pt x="957559" y="34791"/>
                  <a:pt x="966532" y="35044"/>
                </a:cubicBezTo>
                <a:close/>
                <a:moveTo>
                  <a:pt x="1435729" y="0"/>
                </a:moveTo>
                <a:lnTo>
                  <a:pt x="1484770" y="0"/>
                </a:lnTo>
                <a:lnTo>
                  <a:pt x="1504975" y="3725"/>
                </a:lnTo>
                <a:cubicBezTo>
                  <a:pt x="1512170" y="42238"/>
                  <a:pt x="1490584" y="52058"/>
                  <a:pt x="1478818" y="71695"/>
                </a:cubicBezTo>
                <a:cubicBezTo>
                  <a:pt x="1443859" y="66363"/>
                  <a:pt x="1445045" y="97090"/>
                  <a:pt x="1405684" y="87355"/>
                </a:cubicBezTo>
                <a:cubicBezTo>
                  <a:pt x="1388246" y="99544"/>
                  <a:pt x="1367592" y="108517"/>
                  <a:pt x="1342960" y="113511"/>
                </a:cubicBezTo>
                <a:cubicBezTo>
                  <a:pt x="1344991" y="128918"/>
                  <a:pt x="1367592" y="123669"/>
                  <a:pt x="1374279" y="134420"/>
                </a:cubicBezTo>
                <a:cubicBezTo>
                  <a:pt x="1381982" y="142037"/>
                  <a:pt x="1381897" y="168616"/>
                  <a:pt x="1374279" y="176235"/>
                </a:cubicBezTo>
                <a:cubicBezTo>
                  <a:pt x="1346770" y="181060"/>
                  <a:pt x="1346599" y="158544"/>
                  <a:pt x="1327215" y="155327"/>
                </a:cubicBezTo>
                <a:cubicBezTo>
                  <a:pt x="1322644" y="138568"/>
                  <a:pt x="1340759" y="144493"/>
                  <a:pt x="1342875" y="134420"/>
                </a:cubicBezTo>
                <a:cubicBezTo>
                  <a:pt x="1312148" y="116136"/>
                  <a:pt x="1298351" y="159475"/>
                  <a:pt x="1285316" y="176235"/>
                </a:cubicBezTo>
                <a:cubicBezTo>
                  <a:pt x="1272195" y="175388"/>
                  <a:pt x="1268893" y="184276"/>
                  <a:pt x="1264407" y="191895"/>
                </a:cubicBezTo>
                <a:cubicBezTo>
                  <a:pt x="1257043" y="191472"/>
                  <a:pt x="1249593" y="191048"/>
                  <a:pt x="1248747" y="197144"/>
                </a:cubicBezTo>
                <a:cubicBezTo>
                  <a:pt x="1230632" y="194434"/>
                  <a:pt x="1241213" y="162946"/>
                  <a:pt x="1238421" y="144831"/>
                </a:cubicBezTo>
                <a:cubicBezTo>
                  <a:pt x="1254335" y="136366"/>
                  <a:pt x="1266523" y="124177"/>
                  <a:pt x="1274988" y="108264"/>
                </a:cubicBezTo>
                <a:cubicBezTo>
                  <a:pt x="1296997" y="109364"/>
                  <a:pt x="1296912" y="88372"/>
                  <a:pt x="1316804" y="87355"/>
                </a:cubicBezTo>
                <a:cubicBezTo>
                  <a:pt x="1319005" y="68649"/>
                  <a:pt x="1347193" y="75928"/>
                  <a:pt x="1348124" y="55952"/>
                </a:cubicBezTo>
                <a:cubicBezTo>
                  <a:pt x="1371614" y="55021"/>
                  <a:pt x="1389496" y="48503"/>
                  <a:pt x="1403674" y="38293"/>
                </a:cubicBezTo>
                <a:close/>
                <a:moveTo>
                  <a:pt x="1259813" y="0"/>
                </a:moveTo>
                <a:lnTo>
                  <a:pt x="1290800" y="0"/>
                </a:lnTo>
                <a:lnTo>
                  <a:pt x="1290398" y="9043"/>
                </a:lnTo>
                <a:cubicBezTo>
                  <a:pt x="1289414" y="17146"/>
                  <a:pt x="1287790" y="24378"/>
                  <a:pt x="1285398" y="29880"/>
                </a:cubicBezTo>
                <a:cubicBezTo>
                  <a:pt x="1277441" y="27827"/>
                  <a:pt x="1271717" y="23537"/>
                  <a:pt x="1267471" y="17765"/>
                </a:cubicBezTo>
                <a:close/>
                <a:moveTo>
                  <a:pt x="1112612" y="0"/>
                </a:moveTo>
                <a:lnTo>
                  <a:pt x="1238067" y="0"/>
                </a:lnTo>
                <a:lnTo>
                  <a:pt x="1238333" y="14220"/>
                </a:lnTo>
                <a:cubicBezTo>
                  <a:pt x="1227246" y="32843"/>
                  <a:pt x="1223436" y="58575"/>
                  <a:pt x="1191270" y="56035"/>
                </a:cubicBezTo>
                <a:cubicBezTo>
                  <a:pt x="1184160" y="85494"/>
                  <a:pt x="1162998" y="100899"/>
                  <a:pt x="1138958" y="113511"/>
                </a:cubicBezTo>
                <a:cubicBezTo>
                  <a:pt x="1158680" y="133827"/>
                  <a:pt x="1134218" y="152618"/>
                  <a:pt x="1112802" y="160575"/>
                </a:cubicBezTo>
                <a:cubicBezTo>
                  <a:pt x="1094518" y="161421"/>
                  <a:pt x="1096380" y="142207"/>
                  <a:pt x="1086645" y="134419"/>
                </a:cubicBezTo>
                <a:cubicBezTo>
                  <a:pt x="1073610" y="138821"/>
                  <a:pt x="1066161" y="148724"/>
                  <a:pt x="1050078" y="150079"/>
                </a:cubicBezTo>
                <a:cubicBezTo>
                  <a:pt x="1046100" y="145423"/>
                  <a:pt x="1044576" y="138228"/>
                  <a:pt x="1044914" y="129171"/>
                </a:cubicBezTo>
                <a:cubicBezTo>
                  <a:pt x="1056258" y="117405"/>
                  <a:pt x="1062775" y="133489"/>
                  <a:pt x="1081568" y="129171"/>
                </a:cubicBezTo>
                <a:cubicBezTo>
                  <a:pt x="1096465" y="112665"/>
                  <a:pt x="1106708" y="91588"/>
                  <a:pt x="1128546" y="82108"/>
                </a:cubicBezTo>
                <a:cubicBezTo>
                  <a:pt x="1111871" y="69072"/>
                  <a:pt x="1122113" y="56458"/>
                  <a:pt x="1128546" y="40292"/>
                </a:cubicBezTo>
                <a:cubicBezTo>
                  <a:pt x="1126134" y="25753"/>
                  <a:pt x="1115342" y="19548"/>
                  <a:pt x="1112489" y="5391"/>
                </a:cubicBezTo>
                <a:close/>
                <a:moveTo>
                  <a:pt x="0" y="0"/>
                </a:moveTo>
                <a:lnTo>
                  <a:pt x="809766" y="0"/>
                </a:lnTo>
                <a:lnTo>
                  <a:pt x="809766" y="14221"/>
                </a:lnTo>
                <a:cubicBezTo>
                  <a:pt x="810444" y="25817"/>
                  <a:pt x="831944" y="16422"/>
                  <a:pt x="841086" y="19468"/>
                </a:cubicBezTo>
                <a:cubicBezTo>
                  <a:pt x="845487" y="30727"/>
                  <a:pt x="854629" y="37329"/>
                  <a:pt x="851582" y="56036"/>
                </a:cubicBezTo>
                <a:cubicBezTo>
                  <a:pt x="855476" y="69579"/>
                  <a:pt x="870881" y="87440"/>
                  <a:pt x="856831" y="103100"/>
                </a:cubicBezTo>
                <a:cubicBezTo>
                  <a:pt x="846756" y="100984"/>
                  <a:pt x="852682" y="82870"/>
                  <a:pt x="835922" y="87440"/>
                </a:cubicBezTo>
                <a:cubicBezTo>
                  <a:pt x="825087" y="68649"/>
                  <a:pt x="817722" y="46386"/>
                  <a:pt x="783610" y="50873"/>
                </a:cubicBezTo>
                <a:cubicBezTo>
                  <a:pt x="772014" y="61877"/>
                  <a:pt x="769219" y="81768"/>
                  <a:pt x="752291" y="87440"/>
                </a:cubicBezTo>
                <a:cubicBezTo>
                  <a:pt x="732737" y="93027"/>
                  <a:pt x="737393" y="74490"/>
                  <a:pt x="720971" y="76944"/>
                </a:cubicBezTo>
                <a:cubicBezTo>
                  <a:pt x="682372" y="130187"/>
                  <a:pt x="747465" y="155496"/>
                  <a:pt x="804603" y="139668"/>
                </a:cubicBezTo>
                <a:cubicBezTo>
                  <a:pt x="814253" y="164808"/>
                  <a:pt x="823818" y="190202"/>
                  <a:pt x="835922" y="212887"/>
                </a:cubicBezTo>
                <a:cubicBezTo>
                  <a:pt x="864787" y="217375"/>
                  <a:pt x="852090" y="180298"/>
                  <a:pt x="867327" y="171071"/>
                </a:cubicBezTo>
                <a:cubicBezTo>
                  <a:pt x="865802" y="160322"/>
                  <a:pt x="853360" y="160660"/>
                  <a:pt x="846418" y="155413"/>
                </a:cubicBezTo>
                <a:cubicBezTo>
                  <a:pt x="851752" y="138145"/>
                  <a:pt x="860893" y="124601"/>
                  <a:pt x="882985" y="124093"/>
                </a:cubicBezTo>
                <a:cubicBezTo>
                  <a:pt x="897376" y="128917"/>
                  <a:pt x="898392" y="147116"/>
                  <a:pt x="903894" y="160660"/>
                </a:cubicBezTo>
                <a:cubicBezTo>
                  <a:pt x="931997" y="154143"/>
                  <a:pt x="926579" y="166416"/>
                  <a:pt x="945710" y="181567"/>
                </a:cubicBezTo>
                <a:cubicBezTo>
                  <a:pt x="953074" y="187409"/>
                  <a:pt x="962893" y="187239"/>
                  <a:pt x="966618" y="191980"/>
                </a:cubicBezTo>
                <a:cubicBezTo>
                  <a:pt x="971103" y="197821"/>
                  <a:pt x="968396" y="206116"/>
                  <a:pt x="971865" y="212887"/>
                </a:cubicBezTo>
                <a:cubicBezTo>
                  <a:pt x="974998" y="219066"/>
                  <a:pt x="987357" y="223977"/>
                  <a:pt x="977114" y="233796"/>
                </a:cubicBezTo>
                <a:cubicBezTo>
                  <a:pt x="978214" y="250641"/>
                  <a:pt x="958491" y="246492"/>
                  <a:pt x="950958" y="254704"/>
                </a:cubicBezTo>
                <a:cubicBezTo>
                  <a:pt x="969327" y="267654"/>
                  <a:pt x="980076" y="288308"/>
                  <a:pt x="977114" y="322676"/>
                </a:cubicBezTo>
                <a:cubicBezTo>
                  <a:pt x="992351" y="330801"/>
                  <a:pt x="1004201" y="290763"/>
                  <a:pt x="1039837" y="301767"/>
                </a:cubicBezTo>
                <a:cubicBezTo>
                  <a:pt x="1049825" y="323522"/>
                  <a:pt x="1049825" y="332325"/>
                  <a:pt x="1039837" y="354079"/>
                </a:cubicBezTo>
                <a:cubicBezTo>
                  <a:pt x="1016982" y="357804"/>
                  <a:pt x="1004201" y="351370"/>
                  <a:pt x="997938" y="338419"/>
                </a:cubicBezTo>
                <a:cubicBezTo>
                  <a:pt x="983886" y="334780"/>
                  <a:pt x="987865" y="349254"/>
                  <a:pt x="982278" y="354079"/>
                </a:cubicBezTo>
                <a:cubicBezTo>
                  <a:pt x="972120" y="346799"/>
                  <a:pt x="966194" y="335288"/>
                  <a:pt x="950958" y="333172"/>
                </a:cubicBezTo>
                <a:cubicBezTo>
                  <a:pt x="955275" y="299143"/>
                  <a:pt x="942239" y="282553"/>
                  <a:pt x="930050" y="265200"/>
                </a:cubicBezTo>
                <a:cubicBezTo>
                  <a:pt x="908295" y="264353"/>
                  <a:pt x="886373" y="263422"/>
                  <a:pt x="877738" y="275611"/>
                </a:cubicBezTo>
                <a:cubicBezTo>
                  <a:pt x="896276" y="295503"/>
                  <a:pt x="904402" y="325637"/>
                  <a:pt x="924802" y="343583"/>
                </a:cubicBezTo>
                <a:cubicBezTo>
                  <a:pt x="916845" y="366945"/>
                  <a:pt x="895514" y="376934"/>
                  <a:pt x="893483" y="406307"/>
                </a:cubicBezTo>
                <a:cubicBezTo>
                  <a:pt x="897122" y="437457"/>
                  <a:pt x="927679" y="441774"/>
                  <a:pt x="935298" y="469030"/>
                </a:cubicBezTo>
                <a:cubicBezTo>
                  <a:pt x="937414" y="495525"/>
                  <a:pt x="923870" y="506444"/>
                  <a:pt x="909142" y="516094"/>
                </a:cubicBezTo>
                <a:cubicBezTo>
                  <a:pt x="887218" y="515332"/>
                  <a:pt x="885780" y="494086"/>
                  <a:pt x="856831" y="500435"/>
                </a:cubicBezTo>
                <a:cubicBezTo>
                  <a:pt x="845403" y="501197"/>
                  <a:pt x="845572" y="513639"/>
                  <a:pt x="846334" y="526590"/>
                </a:cubicBezTo>
                <a:cubicBezTo>
                  <a:pt x="872489" y="538780"/>
                  <a:pt x="921247" y="528368"/>
                  <a:pt x="956121" y="531839"/>
                </a:cubicBezTo>
                <a:cubicBezTo>
                  <a:pt x="966194" y="544451"/>
                  <a:pt x="984139" y="549192"/>
                  <a:pt x="992774" y="563242"/>
                </a:cubicBezTo>
                <a:cubicBezTo>
                  <a:pt x="1003440" y="558248"/>
                  <a:pt x="1013428" y="552577"/>
                  <a:pt x="1024094" y="547583"/>
                </a:cubicBezTo>
                <a:cubicBezTo>
                  <a:pt x="1030611" y="519226"/>
                  <a:pt x="1023669" y="507375"/>
                  <a:pt x="1008434" y="490107"/>
                </a:cubicBezTo>
                <a:cubicBezTo>
                  <a:pt x="1028918" y="435425"/>
                  <a:pt x="974066" y="418834"/>
                  <a:pt x="992774" y="369824"/>
                </a:cubicBezTo>
                <a:cubicBezTo>
                  <a:pt x="1009195" y="367285"/>
                  <a:pt x="1013173" y="377273"/>
                  <a:pt x="1024094" y="380320"/>
                </a:cubicBezTo>
                <a:cubicBezTo>
                  <a:pt x="1022484" y="399366"/>
                  <a:pt x="1024855" y="414348"/>
                  <a:pt x="1029341" y="427384"/>
                </a:cubicBezTo>
                <a:cubicBezTo>
                  <a:pt x="1061508" y="431616"/>
                  <a:pt x="1065824" y="408085"/>
                  <a:pt x="1092065" y="406476"/>
                </a:cubicBezTo>
                <a:cubicBezTo>
                  <a:pt x="1113650" y="389715"/>
                  <a:pt x="1125670" y="363391"/>
                  <a:pt x="1149624" y="349000"/>
                </a:cubicBezTo>
                <a:cubicBezTo>
                  <a:pt x="1144207" y="335203"/>
                  <a:pt x="1128887" y="331394"/>
                  <a:pt x="1123470" y="317680"/>
                </a:cubicBezTo>
                <a:cubicBezTo>
                  <a:pt x="1093504" y="323522"/>
                  <a:pt x="1129395" y="362714"/>
                  <a:pt x="1086817" y="354249"/>
                </a:cubicBezTo>
                <a:cubicBezTo>
                  <a:pt x="1072935" y="340790"/>
                  <a:pt x="1096890" y="346799"/>
                  <a:pt x="1097313" y="333340"/>
                </a:cubicBezTo>
                <a:cubicBezTo>
                  <a:pt x="1097313" y="322844"/>
                  <a:pt x="1097313" y="312433"/>
                  <a:pt x="1097313" y="301937"/>
                </a:cubicBezTo>
                <a:cubicBezTo>
                  <a:pt x="1106540" y="292202"/>
                  <a:pt x="1112635" y="304222"/>
                  <a:pt x="1123470" y="307184"/>
                </a:cubicBezTo>
                <a:cubicBezTo>
                  <a:pt x="1139128" y="296688"/>
                  <a:pt x="1172819" y="304222"/>
                  <a:pt x="1196689" y="301937"/>
                </a:cubicBezTo>
                <a:cubicBezTo>
                  <a:pt x="1201090" y="324452"/>
                  <a:pt x="1197874" y="339097"/>
                  <a:pt x="1217597" y="354249"/>
                </a:cubicBezTo>
                <a:cubicBezTo>
                  <a:pt x="1233257" y="354249"/>
                  <a:pt x="1249002" y="354249"/>
                  <a:pt x="1264660" y="354249"/>
                </a:cubicBezTo>
                <a:cubicBezTo>
                  <a:pt x="1267031" y="367792"/>
                  <a:pt x="1283029" y="368046"/>
                  <a:pt x="1290816" y="380404"/>
                </a:cubicBezTo>
                <a:cubicBezTo>
                  <a:pt x="1296065" y="388700"/>
                  <a:pt x="1287939" y="412232"/>
                  <a:pt x="1306476" y="411724"/>
                </a:cubicBezTo>
                <a:cubicBezTo>
                  <a:pt x="1304783" y="432631"/>
                  <a:pt x="1315788" y="440758"/>
                  <a:pt x="1311725" y="464036"/>
                </a:cubicBezTo>
                <a:cubicBezTo>
                  <a:pt x="1321375" y="488753"/>
                  <a:pt x="1378003" y="481727"/>
                  <a:pt x="1395357" y="469284"/>
                </a:cubicBezTo>
                <a:cubicBezTo>
                  <a:pt x="1396964" y="486637"/>
                  <a:pt x="1396118" y="501450"/>
                  <a:pt x="1384945" y="505852"/>
                </a:cubicBezTo>
                <a:cubicBezTo>
                  <a:pt x="1391885" y="528706"/>
                  <a:pt x="1382068" y="542420"/>
                  <a:pt x="1374449" y="563327"/>
                </a:cubicBezTo>
                <a:cubicBezTo>
                  <a:pt x="1378511" y="567983"/>
                  <a:pt x="1380034" y="575093"/>
                  <a:pt x="1379696" y="584236"/>
                </a:cubicBezTo>
                <a:cubicBezTo>
                  <a:pt x="1380712" y="588468"/>
                  <a:pt x="1384945" y="589483"/>
                  <a:pt x="1384945" y="594732"/>
                </a:cubicBezTo>
                <a:cubicBezTo>
                  <a:pt x="1397811" y="601080"/>
                  <a:pt x="1395103" y="622919"/>
                  <a:pt x="1411101" y="626050"/>
                </a:cubicBezTo>
                <a:cubicBezTo>
                  <a:pt x="1413555" y="642472"/>
                  <a:pt x="1397049" y="639849"/>
                  <a:pt x="1395441" y="652206"/>
                </a:cubicBezTo>
                <a:cubicBezTo>
                  <a:pt x="1397387" y="676416"/>
                  <a:pt x="1414995" y="684966"/>
                  <a:pt x="1411101" y="714930"/>
                </a:cubicBezTo>
                <a:cubicBezTo>
                  <a:pt x="1402721" y="734484"/>
                  <a:pt x="1390024" y="749636"/>
                  <a:pt x="1395441" y="782902"/>
                </a:cubicBezTo>
                <a:cubicBezTo>
                  <a:pt x="1376142" y="786542"/>
                  <a:pt x="1382405" y="764534"/>
                  <a:pt x="1374534" y="756746"/>
                </a:cubicBezTo>
                <a:cubicBezTo>
                  <a:pt x="1360735" y="760385"/>
                  <a:pt x="1363444" y="780616"/>
                  <a:pt x="1348377" y="782902"/>
                </a:cubicBezTo>
                <a:cubicBezTo>
                  <a:pt x="1328993" y="779093"/>
                  <a:pt x="1306730" y="771898"/>
                  <a:pt x="1301397" y="793313"/>
                </a:cubicBezTo>
                <a:cubicBezTo>
                  <a:pt x="1314433" y="802963"/>
                  <a:pt x="1339152" y="800847"/>
                  <a:pt x="1343214" y="819470"/>
                </a:cubicBezTo>
                <a:cubicBezTo>
                  <a:pt x="1353286" y="829036"/>
                  <a:pt x="1338728" y="837161"/>
                  <a:pt x="1332717" y="845626"/>
                </a:cubicBezTo>
                <a:cubicBezTo>
                  <a:pt x="1337288" y="854852"/>
                  <a:pt x="1349224" y="860862"/>
                  <a:pt x="1337965" y="871782"/>
                </a:cubicBezTo>
                <a:cubicBezTo>
                  <a:pt x="1329247" y="871782"/>
                  <a:pt x="1320528" y="871782"/>
                  <a:pt x="1311809" y="871782"/>
                </a:cubicBezTo>
                <a:cubicBezTo>
                  <a:pt x="1300721" y="842748"/>
                  <a:pt x="1297251" y="806181"/>
                  <a:pt x="1290902" y="772406"/>
                </a:cubicBezTo>
                <a:cubicBezTo>
                  <a:pt x="1282353" y="758269"/>
                  <a:pt x="1270417" y="747520"/>
                  <a:pt x="1254335" y="741086"/>
                </a:cubicBezTo>
                <a:cubicBezTo>
                  <a:pt x="1256788" y="724665"/>
                  <a:pt x="1247815" y="719671"/>
                  <a:pt x="1238674" y="714930"/>
                </a:cubicBezTo>
                <a:cubicBezTo>
                  <a:pt x="1216327" y="713492"/>
                  <a:pt x="1212773" y="730928"/>
                  <a:pt x="1186362" y="725343"/>
                </a:cubicBezTo>
                <a:cubicBezTo>
                  <a:pt x="1167232" y="723565"/>
                  <a:pt x="1165284" y="704604"/>
                  <a:pt x="1139298" y="709683"/>
                </a:cubicBezTo>
                <a:cubicBezTo>
                  <a:pt x="1127871" y="722633"/>
                  <a:pt x="1123470" y="742694"/>
                  <a:pt x="1113142" y="756661"/>
                </a:cubicBezTo>
                <a:cubicBezTo>
                  <a:pt x="1117883" y="765888"/>
                  <a:pt x="1114920" y="782732"/>
                  <a:pt x="1123638" y="788066"/>
                </a:cubicBezTo>
                <a:cubicBezTo>
                  <a:pt x="1118730" y="809312"/>
                  <a:pt x="1100615" y="817268"/>
                  <a:pt x="1092235" y="835130"/>
                </a:cubicBezTo>
                <a:cubicBezTo>
                  <a:pt x="1079367" y="834453"/>
                  <a:pt x="1067010" y="834368"/>
                  <a:pt x="1060915" y="840378"/>
                </a:cubicBezTo>
                <a:cubicBezTo>
                  <a:pt x="1060915" y="854344"/>
                  <a:pt x="1060915" y="868311"/>
                  <a:pt x="1060915" y="882193"/>
                </a:cubicBezTo>
                <a:cubicBezTo>
                  <a:pt x="1067093" y="900393"/>
                  <a:pt x="1096467" y="895483"/>
                  <a:pt x="1097482" y="918762"/>
                </a:cubicBezTo>
                <a:cubicBezTo>
                  <a:pt x="1117036" y="924348"/>
                  <a:pt x="1112381" y="905810"/>
                  <a:pt x="1128802" y="908349"/>
                </a:cubicBezTo>
                <a:cubicBezTo>
                  <a:pt x="1138706" y="921131"/>
                  <a:pt x="1148779" y="933659"/>
                  <a:pt x="1154958" y="950165"/>
                </a:cubicBezTo>
                <a:cubicBezTo>
                  <a:pt x="1174511" y="940092"/>
                  <a:pt x="1158852" y="894805"/>
                  <a:pt x="1170703" y="876946"/>
                </a:cubicBezTo>
                <a:cubicBezTo>
                  <a:pt x="1187716" y="886002"/>
                  <a:pt x="1210317" y="889558"/>
                  <a:pt x="1233426" y="892606"/>
                </a:cubicBezTo>
                <a:cubicBezTo>
                  <a:pt x="1238674" y="903017"/>
                  <a:pt x="1242483" y="914953"/>
                  <a:pt x="1254335" y="918762"/>
                </a:cubicBezTo>
                <a:cubicBezTo>
                  <a:pt x="1254335" y="930951"/>
                  <a:pt x="1254335" y="943140"/>
                  <a:pt x="1254335" y="955329"/>
                </a:cubicBezTo>
                <a:cubicBezTo>
                  <a:pt x="1261867" y="970396"/>
                  <a:pt x="1271855" y="983178"/>
                  <a:pt x="1290902" y="986648"/>
                </a:cubicBezTo>
                <a:cubicBezTo>
                  <a:pt x="1269909" y="995282"/>
                  <a:pt x="1275326" y="1030327"/>
                  <a:pt x="1275241" y="1059784"/>
                </a:cubicBezTo>
                <a:cubicBezTo>
                  <a:pt x="1259243" y="1070025"/>
                  <a:pt x="1250440" y="1087295"/>
                  <a:pt x="1228178" y="1091187"/>
                </a:cubicBezTo>
                <a:cubicBezTo>
                  <a:pt x="1216582" y="1117852"/>
                  <a:pt x="1198721" y="1138336"/>
                  <a:pt x="1170703" y="1148664"/>
                </a:cubicBezTo>
                <a:cubicBezTo>
                  <a:pt x="1170703" y="1159075"/>
                  <a:pt x="1184923" y="1155350"/>
                  <a:pt x="1181114" y="1169571"/>
                </a:cubicBezTo>
                <a:cubicBezTo>
                  <a:pt x="1169940" y="1172025"/>
                  <a:pt x="1171125" y="1162037"/>
                  <a:pt x="1170703" y="1153827"/>
                </a:cubicBezTo>
                <a:cubicBezTo>
                  <a:pt x="1112635" y="1153319"/>
                  <a:pt x="1104424" y="1202584"/>
                  <a:pt x="1076575" y="1232294"/>
                </a:cubicBezTo>
                <a:cubicBezTo>
                  <a:pt x="1076575" y="1246177"/>
                  <a:pt x="1076575" y="1260144"/>
                  <a:pt x="1076575" y="1274111"/>
                </a:cubicBezTo>
                <a:cubicBezTo>
                  <a:pt x="1091218" y="1292563"/>
                  <a:pt x="1110518" y="1306361"/>
                  <a:pt x="1128802" y="1321174"/>
                </a:cubicBezTo>
                <a:cubicBezTo>
                  <a:pt x="1134812" y="1332602"/>
                  <a:pt x="1129902" y="1354949"/>
                  <a:pt x="1144463" y="1357743"/>
                </a:cubicBezTo>
                <a:cubicBezTo>
                  <a:pt x="1141838" y="1370778"/>
                  <a:pt x="1134558" y="1379242"/>
                  <a:pt x="1128802" y="1389146"/>
                </a:cubicBezTo>
                <a:cubicBezTo>
                  <a:pt x="1134049" y="1431216"/>
                  <a:pt x="1191441" y="1430200"/>
                  <a:pt x="1233342" y="1420466"/>
                </a:cubicBezTo>
                <a:cubicBezTo>
                  <a:pt x="1233342" y="1425714"/>
                  <a:pt x="1233342" y="1430962"/>
                  <a:pt x="1233342" y="1436210"/>
                </a:cubicBezTo>
                <a:cubicBezTo>
                  <a:pt x="1253741" y="1438411"/>
                  <a:pt x="1258651" y="1456187"/>
                  <a:pt x="1275158" y="1462281"/>
                </a:cubicBezTo>
                <a:cubicBezTo>
                  <a:pt x="1267454" y="1490892"/>
                  <a:pt x="1288532" y="1490808"/>
                  <a:pt x="1296065" y="1504097"/>
                </a:cubicBezTo>
                <a:cubicBezTo>
                  <a:pt x="1311387" y="1496817"/>
                  <a:pt x="1315873" y="1478534"/>
                  <a:pt x="1337881" y="1477941"/>
                </a:cubicBezTo>
                <a:cubicBezTo>
                  <a:pt x="1342368" y="1482173"/>
                  <a:pt x="1341012" y="1492246"/>
                  <a:pt x="1348292" y="1493601"/>
                </a:cubicBezTo>
                <a:cubicBezTo>
                  <a:pt x="1348717" y="1511377"/>
                  <a:pt x="1332971" y="1513070"/>
                  <a:pt x="1322136" y="1519757"/>
                </a:cubicBezTo>
                <a:cubicBezTo>
                  <a:pt x="1336780" y="1539903"/>
                  <a:pt x="1387653" y="1523990"/>
                  <a:pt x="1411016" y="1535417"/>
                </a:cubicBezTo>
                <a:cubicBezTo>
                  <a:pt x="1408477" y="1551922"/>
                  <a:pt x="1420412" y="1553870"/>
                  <a:pt x="1416263" y="1571985"/>
                </a:cubicBezTo>
                <a:cubicBezTo>
                  <a:pt x="1420666" y="1583242"/>
                  <a:pt x="1429131" y="1590437"/>
                  <a:pt x="1447583" y="1587644"/>
                </a:cubicBezTo>
                <a:cubicBezTo>
                  <a:pt x="1451393" y="1599495"/>
                  <a:pt x="1463328" y="1603304"/>
                  <a:pt x="1473740" y="1608552"/>
                </a:cubicBezTo>
                <a:cubicBezTo>
                  <a:pt x="1493717" y="1612869"/>
                  <a:pt x="1479835" y="1583327"/>
                  <a:pt x="1499811" y="1587644"/>
                </a:cubicBezTo>
                <a:cubicBezTo>
                  <a:pt x="1510985" y="1611346"/>
                  <a:pt x="1497864" y="1659340"/>
                  <a:pt x="1520718" y="1671276"/>
                </a:cubicBezTo>
                <a:cubicBezTo>
                  <a:pt x="1517079" y="1690237"/>
                  <a:pt x="1497864" y="1693623"/>
                  <a:pt x="1505059" y="1723588"/>
                </a:cubicBezTo>
                <a:cubicBezTo>
                  <a:pt x="1500827" y="1726297"/>
                  <a:pt x="1496510" y="1729005"/>
                  <a:pt x="1489399" y="1728837"/>
                </a:cubicBezTo>
                <a:cubicBezTo>
                  <a:pt x="1491008" y="1798670"/>
                  <a:pt x="1483728" y="1834730"/>
                  <a:pt x="1484151" y="1896098"/>
                </a:cubicBezTo>
                <a:cubicBezTo>
                  <a:pt x="1475856" y="1896523"/>
                  <a:pt x="1464260" y="1893560"/>
                  <a:pt x="1463243" y="1901347"/>
                </a:cubicBezTo>
                <a:cubicBezTo>
                  <a:pt x="1445975" y="1893475"/>
                  <a:pt x="1474078" y="1888565"/>
                  <a:pt x="1468492" y="1875191"/>
                </a:cubicBezTo>
                <a:cubicBezTo>
                  <a:pt x="1456218" y="1862410"/>
                  <a:pt x="1456810" y="1881031"/>
                  <a:pt x="1447583" y="1885602"/>
                </a:cubicBezTo>
                <a:cubicBezTo>
                  <a:pt x="1417958" y="1885602"/>
                  <a:pt x="1388331" y="1885602"/>
                  <a:pt x="1358704" y="1885602"/>
                </a:cubicBezTo>
                <a:cubicBezTo>
                  <a:pt x="1339152" y="1885264"/>
                  <a:pt x="1342959" y="1908119"/>
                  <a:pt x="1316889" y="1901347"/>
                </a:cubicBezTo>
                <a:cubicBezTo>
                  <a:pt x="1313163" y="1856230"/>
                  <a:pt x="1264068" y="1856568"/>
                  <a:pt x="1238504" y="1833375"/>
                </a:cubicBezTo>
                <a:cubicBezTo>
                  <a:pt x="1238336" y="1793083"/>
                  <a:pt x="1236896" y="1751605"/>
                  <a:pt x="1243753" y="1718339"/>
                </a:cubicBezTo>
                <a:cubicBezTo>
                  <a:pt x="1223185" y="1694046"/>
                  <a:pt x="1198382" y="1714531"/>
                  <a:pt x="1181029" y="1723588"/>
                </a:cubicBezTo>
                <a:cubicBezTo>
                  <a:pt x="1157074" y="1736030"/>
                  <a:pt x="1137775" y="1765489"/>
                  <a:pt x="1113057" y="1770651"/>
                </a:cubicBezTo>
                <a:cubicBezTo>
                  <a:pt x="1099006" y="1765066"/>
                  <a:pt x="1084870" y="1760917"/>
                  <a:pt x="1065995" y="1760155"/>
                </a:cubicBezTo>
                <a:cubicBezTo>
                  <a:pt x="1029426" y="1758717"/>
                  <a:pt x="995058" y="1771329"/>
                  <a:pt x="1013681" y="1817631"/>
                </a:cubicBezTo>
                <a:cubicBezTo>
                  <a:pt x="1046439" y="1812044"/>
                  <a:pt x="1045340" y="1772599"/>
                  <a:pt x="1092065" y="1781064"/>
                </a:cubicBezTo>
                <a:cubicBezTo>
                  <a:pt x="1101884" y="1791052"/>
                  <a:pt x="1092658" y="1794183"/>
                  <a:pt x="1092065" y="1807219"/>
                </a:cubicBezTo>
                <a:cubicBezTo>
                  <a:pt x="1091896" y="1826181"/>
                  <a:pt x="1118559" y="1835661"/>
                  <a:pt x="1107810" y="1849035"/>
                </a:cubicBezTo>
                <a:cubicBezTo>
                  <a:pt x="1090965" y="1853606"/>
                  <a:pt x="1100615" y="1831767"/>
                  <a:pt x="1086902" y="1833375"/>
                </a:cubicBezTo>
                <a:cubicBezTo>
                  <a:pt x="1074035" y="1837947"/>
                  <a:pt x="1075220" y="1856568"/>
                  <a:pt x="1055498" y="1854284"/>
                </a:cubicBezTo>
                <a:cubicBezTo>
                  <a:pt x="1038737" y="1851913"/>
                  <a:pt x="1040937" y="1830497"/>
                  <a:pt x="1024177" y="1828127"/>
                </a:cubicBezTo>
                <a:cubicBezTo>
                  <a:pt x="1005048" y="1828212"/>
                  <a:pt x="1000730" y="1842941"/>
                  <a:pt x="987610" y="1849035"/>
                </a:cubicBezTo>
                <a:cubicBezTo>
                  <a:pt x="958831" y="1851744"/>
                  <a:pt x="935721" y="1848697"/>
                  <a:pt x="924886" y="1833375"/>
                </a:cubicBezTo>
                <a:cubicBezTo>
                  <a:pt x="913121" y="1837269"/>
                  <a:pt x="922855" y="1862664"/>
                  <a:pt x="919639" y="1875191"/>
                </a:cubicBezTo>
                <a:cubicBezTo>
                  <a:pt x="897630" y="1886280"/>
                  <a:pt x="872489" y="1894237"/>
                  <a:pt x="851667" y="1906511"/>
                </a:cubicBezTo>
                <a:cubicBezTo>
                  <a:pt x="851667" y="1876631"/>
                  <a:pt x="795292" y="1879677"/>
                  <a:pt x="794191" y="1906511"/>
                </a:cubicBezTo>
                <a:cubicBezTo>
                  <a:pt x="789705" y="1928435"/>
                  <a:pt x="817554" y="1917939"/>
                  <a:pt x="825511" y="1927418"/>
                </a:cubicBezTo>
                <a:cubicBezTo>
                  <a:pt x="829150" y="1941470"/>
                  <a:pt x="814676" y="1937491"/>
                  <a:pt x="809851" y="1943078"/>
                </a:cubicBezTo>
                <a:cubicBezTo>
                  <a:pt x="813660" y="1959077"/>
                  <a:pt x="804518" y="1962124"/>
                  <a:pt x="804603" y="1974482"/>
                </a:cubicBezTo>
                <a:cubicBezTo>
                  <a:pt x="795630" y="1974228"/>
                  <a:pt x="791059" y="1978376"/>
                  <a:pt x="788943" y="1984894"/>
                </a:cubicBezTo>
                <a:cubicBezTo>
                  <a:pt x="772098" y="1982608"/>
                  <a:pt x="760671" y="1974905"/>
                  <a:pt x="741878" y="1974482"/>
                </a:cubicBezTo>
                <a:cubicBezTo>
                  <a:pt x="742471" y="1958230"/>
                  <a:pt x="735531" y="1949512"/>
                  <a:pt x="731467" y="1937915"/>
                </a:cubicBezTo>
                <a:cubicBezTo>
                  <a:pt x="714031" y="1937915"/>
                  <a:pt x="696593" y="1937915"/>
                  <a:pt x="679155" y="1937915"/>
                </a:cubicBezTo>
                <a:cubicBezTo>
                  <a:pt x="660364" y="1939269"/>
                  <a:pt x="646735" y="1964409"/>
                  <a:pt x="632091" y="1953659"/>
                </a:cubicBezTo>
                <a:cubicBezTo>
                  <a:pt x="626504" y="1934105"/>
                  <a:pt x="651730" y="1945364"/>
                  <a:pt x="647751" y="1927503"/>
                </a:cubicBezTo>
                <a:cubicBezTo>
                  <a:pt x="622865" y="1919462"/>
                  <a:pt x="587736" y="1917092"/>
                  <a:pt x="564035" y="1922255"/>
                </a:cubicBezTo>
                <a:cubicBezTo>
                  <a:pt x="554639" y="1913283"/>
                  <a:pt x="565644" y="1901685"/>
                  <a:pt x="579779" y="1901347"/>
                </a:cubicBezTo>
                <a:cubicBezTo>
                  <a:pt x="559380" y="1857161"/>
                  <a:pt x="608898" y="1839300"/>
                  <a:pt x="647751" y="1854284"/>
                </a:cubicBezTo>
                <a:cubicBezTo>
                  <a:pt x="658586" y="1833037"/>
                  <a:pt x="635985" y="1836846"/>
                  <a:pt x="632091" y="1828127"/>
                </a:cubicBezTo>
                <a:cubicBezTo>
                  <a:pt x="630822" y="1825418"/>
                  <a:pt x="633699" y="1820086"/>
                  <a:pt x="632091" y="1817631"/>
                </a:cubicBezTo>
                <a:cubicBezTo>
                  <a:pt x="625658" y="1807727"/>
                  <a:pt x="618632" y="1800617"/>
                  <a:pt x="611184" y="1791475"/>
                </a:cubicBezTo>
                <a:cubicBezTo>
                  <a:pt x="633784" y="1767943"/>
                  <a:pt x="604327" y="1750252"/>
                  <a:pt x="606020" y="1718256"/>
                </a:cubicBezTo>
                <a:cubicBezTo>
                  <a:pt x="598317" y="1706743"/>
                  <a:pt x="564542" y="1721302"/>
                  <a:pt x="564119" y="1702596"/>
                </a:cubicBezTo>
                <a:cubicBezTo>
                  <a:pt x="560903" y="1682026"/>
                  <a:pt x="592815" y="1696417"/>
                  <a:pt x="606020" y="1692184"/>
                </a:cubicBezTo>
                <a:cubicBezTo>
                  <a:pt x="612960" y="1688713"/>
                  <a:pt x="615670" y="1681010"/>
                  <a:pt x="616431" y="1671276"/>
                </a:cubicBezTo>
                <a:cubicBezTo>
                  <a:pt x="620579" y="1649775"/>
                  <a:pt x="591460" y="1661456"/>
                  <a:pt x="595524" y="1639957"/>
                </a:cubicBezTo>
                <a:cubicBezTo>
                  <a:pt x="584350" y="1633692"/>
                  <a:pt x="566998" y="1633608"/>
                  <a:pt x="564119" y="1619048"/>
                </a:cubicBezTo>
                <a:cubicBezTo>
                  <a:pt x="559888" y="1593908"/>
                  <a:pt x="587059" y="1600172"/>
                  <a:pt x="579864" y="1571985"/>
                </a:cubicBezTo>
                <a:cubicBezTo>
                  <a:pt x="594001" y="1557679"/>
                  <a:pt x="592900" y="1585528"/>
                  <a:pt x="611184" y="1582396"/>
                </a:cubicBezTo>
                <a:cubicBezTo>
                  <a:pt x="631076" y="1554632"/>
                  <a:pt x="594847" y="1544897"/>
                  <a:pt x="579864" y="1535332"/>
                </a:cubicBezTo>
                <a:cubicBezTo>
                  <a:pt x="582996" y="1516541"/>
                  <a:pt x="578001" y="1505790"/>
                  <a:pt x="564119" y="1503929"/>
                </a:cubicBezTo>
                <a:cubicBezTo>
                  <a:pt x="574955" y="1493516"/>
                  <a:pt x="594169" y="1518911"/>
                  <a:pt x="616431" y="1514425"/>
                </a:cubicBezTo>
                <a:cubicBezTo>
                  <a:pt x="621087" y="1525428"/>
                  <a:pt x="624558" y="1537702"/>
                  <a:pt x="632176" y="1545828"/>
                </a:cubicBezTo>
                <a:cubicBezTo>
                  <a:pt x="663496" y="1540665"/>
                  <a:pt x="676785" y="1553532"/>
                  <a:pt x="689736" y="1566736"/>
                </a:cubicBezTo>
                <a:cubicBezTo>
                  <a:pt x="711068" y="1565466"/>
                  <a:pt x="740102" y="1571815"/>
                  <a:pt x="747212" y="1556240"/>
                </a:cubicBezTo>
                <a:cubicBezTo>
                  <a:pt x="766003" y="1574016"/>
                  <a:pt x="817554" y="1559034"/>
                  <a:pt x="830843" y="1582396"/>
                </a:cubicBezTo>
                <a:cubicBezTo>
                  <a:pt x="851667" y="1584004"/>
                  <a:pt x="844980" y="1558187"/>
                  <a:pt x="862248" y="1556240"/>
                </a:cubicBezTo>
                <a:cubicBezTo>
                  <a:pt x="863009" y="1520434"/>
                  <a:pt x="885526" y="1506383"/>
                  <a:pt x="898815" y="1483105"/>
                </a:cubicBezTo>
                <a:cubicBezTo>
                  <a:pt x="911851" y="1419450"/>
                  <a:pt x="857677" y="1423089"/>
                  <a:pt x="867495" y="1362820"/>
                </a:cubicBezTo>
                <a:cubicBezTo>
                  <a:pt x="873506" y="1358419"/>
                  <a:pt x="881462" y="1355880"/>
                  <a:pt x="893651" y="1357573"/>
                </a:cubicBezTo>
                <a:cubicBezTo>
                  <a:pt x="901270" y="1340643"/>
                  <a:pt x="903216" y="1309155"/>
                  <a:pt x="877991" y="1310509"/>
                </a:cubicBezTo>
                <a:cubicBezTo>
                  <a:pt x="861740" y="1311694"/>
                  <a:pt x="869188" y="1336496"/>
                  <a:pt x="867580" y="1352324"/>
                </a:cubicBezTo>
                <a:cubicBezTo>
                  <a:pt x="834822" y="1346738"/>
                  <a:pt x="824664" y="1318466"/>
                  <a:pt x="804857" y="1300013"/>
                </a:cubicBezTo>
                <a:cubicBezTo>
                  <a:pt x="776246" y="1304244"/>
                  <a:pt x="771675" y="1284353"/>
                  <a:pt x="747297" y="1284353"/>
                </a:cubicBezTo>
                <a:cubicBezTo>
                  <a:pt x="741625" y="1269878"/>
                  <a:pt x="721733" y="1251002"/>
                  <a:pt x="705481" y="1263445"/>
                </a:cubicBezTo>
                <a:cubicBezTo>
                  <a:pt x="708952" y="1282575"/>
                  <a:pt x="720463" y="1293748"/>
                  <a:pt x="736884" y="1300013"/>
                </a:cubicBezTo>
                <a:cubicBezTo>
                  <a:pt x="729436" y="1323122"/>
                  <a:pt x="754576" y="1313641"/>
                  <a:pt x="752544" y="1331332"/>
                </a:cubicBezTo>
                <a:cubicBezTo>
                  <a:pt x="721902" y="1320159"/>
                  <a:pt x="704126" y="1296119"/>
                  <a:pt x="679410" y="1279020"/>
                </a:cubicBezTo>
                <a:cubicBezTo>
                  <a:pt x="666627" y="1281982"/>
                  <a:pt x="668235" y="1299250"/>
                  <a:pt x="648090" y="1294680"/>
                </a:cubicBezTo>
                <a:cubicBezTo>
                  <a:pt x="638102" y="1295018"/>
                  <a:pt x="638525" y="1288078"/>
                  <a:pt x="632430" y="1284183"/>
                </a:cubicBezTo>
                <a:cubicBezTo>
                  <a:pt x="623626" y="1278681"/>
                  <a:pt x="609153" y="1275973"/>
                  <a:pt x="611522" y="1252863"/>
                </a:cubicBezTo>
                <a:cubicBezTo>
                  <a:pt x="605427" y="1253710"/>
                  <a:pt x="602211" y="1251679"/>
                  <a:pt x="601111" y="1247616"/>
                </a:cubicBezTo>
                <a:cubicBezTo>
                  <a:pt x="571992" y="1249901"/>
                  <a:pt x="563696" y="1254641"/>
                  <a:pt x="548799" y="1237120"/>
                </a:cubicBezTo>
                <a:cubicBezTo>
                  <a:pt x="569453" y="1219429"/>
                  <a:pt x="593493" y="1205123"/>
                  <a:pt x="595862" y="1169148"/>
                </a:cubicBezTo>
                <a:cubicBezTo>
                  <a:pt x="598063" y="1154674"/>
                  <a:pt x="576393" y="1164239"/>
                  <a:pt x="574955" y="1153404"/>
                </a:cubicBezTo>
                <a:cubicBezTo>
                  <a:pt x="549899" y="1157890"/>
                  <a:pt x="532377" y="1169994"/>
                  <a:pt x="522642" y="1189971"/>
                </a:cubicBezTo>
                <a:cubicBezTo>
                  <a:pt x="489121" y="1190480"/>
                  <a:pt x="477610" y="1182353"/>
                  <a:pt x="454670" y="1195219"/>
                </a:cubicBezTo>
                <a:cubicBezTo>
                  <a:pt x="461019" y="1218497"/>
                  <a:pt x="490814" y="1218327"/>
                  <a:pt x="506982" y="1231871"/>
                </a:cubicBezTo>
                <a:cubicBezTo>
                  <a:pt x="506982" y="1244060"/>
                  <a:pt x="506982" y="1256249"/>
                  <a:pt x="506982" y="1268439"/>
                </a:cubicBezTo>
                <a:cubicBezTo>
                  <a:pt x="498856" y="1275973"/>
                  <a:pt x="486583" y="1279443"/>
                  <a:pt x="475579" y="1284099"/>
                </a:cubicBezTo>
                <a:cubicBezTo>
                  <a:pt x="475579" y="1298066"/>
                  <a:pt x="475579" y="1312033"/>
                  <a:pt x="475579" y="1325915"/>
                </a:cubicBezTo>
                <a:cubicBezTo>
                  <a:pt x="492762" y="1343268"/>
                  <a:pt x="510962" y="1340135"/>
                  <a:pt x="527890" y="1336411"/>
                </a:cubicBezTo>
                <a:cubicBezTo>
                  <a:pt x="542450" y="1333195"/>
                  <a:pt x="541434" y="1324137"/>
                  <a:pt x="554046" y="1315503"/>
                </a:cubicBezTo>
                <a:cubicBezTo>
                  <a:pt x="560480" y="1311101"/>
                  <a:pt x="569283" y="1314319"/>
                  <a:pt x="574955" y="1310255"/>
                </a:cubicBezTo>
                <a:cubicBezTo>
                  <a:pt x="579611" y="1306869"/>
                  <a:pt x="578171" y="1301536"/>
                  <a:pt x="585451" y="1299843"/>
                </a:cubicBezTo>
                <a:cubicBezTo>
                  <a:pt x="599841" y="1296373"/>
                  <a:pt x="610083" y="1302298"/>
                  <a:pt x="627267" y="1299843"/>
                </a:cubicBezTo>
                <a:cubicBezTo>
                  <a:pt x="638440" y="1312456"/>
                  <a:pt x="646397" y="1320582"/>
                  <a:pt x="653422" y="1346907"/>
                </a:cubicBezTo>
                <a:cubicBezTo>
                  <a:pt x="660617" y="1373994"/>
                  <a:pt x="652830" y="1384914"/>
                  <a:pt x="632515" y="1404383"/>
                </a:cubicBezTo>
                <a:cubicBezTo>
                  <a:pt x="610761" y="1400066"/>
                  <a:pt x="588837" y="1411493"/>
                  <a:pt x="580202" y="1404383"/>
                </a:cubicBezTo>
                <a:cubicBezTo>
                  <a:pt x="561664" y="1407176"/>
                  <a:pt x="567336" y="1385845"/>
                  <a:pt x="548799" y="1388723"/>
                </a:cubicBezTo>
                <a:cubicBezTo>
                  <a:pt x="541772" y="1373063"/>
                  <a:pt x="538726" y="1353510"/>
                  <a:pt x="517479" y="1352156"/>
                </a:cubicBezTo>
                <a:cubicBezTo>
                  <a:pt x="492424" y="1361636"/>
                  <a:pt x="524927" y="1371117"/>
                  <a:pt x="517479" y="1393970"/>
                </a:cubicBezTo>
                <a:cubicBezTo>
                  <a:pt x="526282" y="1414794"/>
                  <a:pt x="549984" y="1420720"/>
                  <a:pt x="543635" y="1456695"/>
                </a:cubicBezTo>
                <a:cubicBezTo>
                  <a:pt x="530176" y="1459742"/>
                  <a:pt x="524251" y="1447637"/>
                  <a:pt x="517479" y="1441035"/>
                </a:cubicBezTo>
                <a:cubicBezTo>
                  <a:pt x="504781" y="1428676"/>
                  <a:pt x="500126" y="1423174"/>
                  <a:pt x="486075" y="1409630"/>
                </a:cubicBezTo>
                <a:cubicBezTo>
                  <a:pt x="469230" y="1410817"/>
                  <a:pt x="463982" y="1400404"/>
                  <a:pt x="444259" y="1404383"/>
                </a:cubicBezTo>
                <a:cubicBezTo>
                  <a:pt x="437742" y="1389993"/>
                  <a:pt x="417595" y="1389231"/>
                  <a:pt x="407692" y="1378227"/>
                </a:cubicBezTo>
                <a:cubicBezTo>
                  <a:pt x="408538" y="1372132"/>
                  <a:pt x="406507" y="1368916"/>
                  <a:pt x="402443" y="1367731"/>
                </a:cubicBezTo>
                <a:cubicBezTo>
                  <a:pt x="411924" y="1335479"/>
                  <a:pt x="386360" y="1310848"/>
                  <a:pt x="397196" y="1294511"/>
                </a:cubicBezTo>
                <a:cubicBezTo>
                  <a:pt x="389069" y="1278258"/>
                  <a:pt x="375863" y="1267085"/>
                  <a:pt x="365876" y="1252695"/>
                </a:cubicBezTo>
                <a:cubicBezTo>
                  <a:pt x="362236" y="1226454"/>
                  <a:pt x="386868" y="1228402"/>
                  <a:pt x="381620" y="1200383"/>
                </a:cubicBezTo>
                <a:cubicBezTo>
                  <a:pt x="379843" y="1181252"/>
                  <a:pt x="363674" y="1176513"/>
                  <a:pt x="350216" y="1169063"/>
                </a:cubicBezTo>
                <a:cubicBezTo>
                  <a:pt x="354363" y="1150525"/>
                  <a:pt x="387969" y="1161444"/>
                  <a:pt x="392032" y="1142907"/>
                </a:cubicBezTo>
                <a:cubicBezTo>
                  <a:pt x="396264" y="1147394"/>
                  <a:pt x="406337" y="1146039"/>
                  <a:pt x="407777" y="1153319"/>
                </a:cubicBezTo>
                <a:cubicBezTo>
                  <a:pt x="420389" y="1132834"/>
                  <a:pt x="461865" y="1141215"/>
                  <a:pt x="475748" y="1121999"/>
                </a:cubicBezTo>
                <a:cubicBezTo>
                  <a:pt x="515278" y="1124962"/>
                  <a:pt x="536271" y="1109302"/>
                  <a:pt x="559463" y="1095843"/>
                </a:cubicBezTo>
                <a:cubicBezTo>
                  <a:pt x="557687" y="1076714"/>
                  <a:pt x="565220" y="1066809"/>
                  <a:pt x="569876" y="1054027"/>
                </a:cubicBezTo>
                <a:cubicBezTo>
                  <a:pt x="587821" y="1047510"/>
                  <a:pt x="616939" y="1052250"/>
                  <a:pt x="632599" y="1043616"/>
                </a:cubicBezTo>
                <a:cubicBezTo>
                  <a:pt x="624981" y="1021607"/>
                  <a:pt x="575632" y="1041246"/>
                  <a:pt x="559463" y="1027956"/>
                </a:cubicBezTo>
                <a:cubicBezTo>
                  <a:pt x="543042" y="1025501"/>
                  <a:pt x="544651" y="1041076"/>
                  <a:pt x="538556" y="1048864"/>
                </a:cubicBezTo>
                <a:cubicBezTo>
                  <a:pt x="499449" y="1041076"/>
                  <a:pt x="498518" y="1071550"/>
                  <a:pt x="460172" y="1064524"/>
                </a:cubicBezTo>
                <a:cubicBezTo>
                  <a:pt x="452131" y="1056990"/>
                  <a:pt x="455602" y="1037775"/>
                  <a:pt x="454925" y="1022708"/>
                </a:cubicBezTo>
                <a:cubicBezTo>
                  <a:pt x="474224" y="1008911"/>
                  <a:pt x="493270" y="994859"/>
                  <a:pt x="522896" y="991388"/>
                </a:cubicBezTo>
                <a:cubicBezTo>
                  <a:pt x="519341" y="979199"/>
                  <a:pt x="505543" y="977421"/>
                  <a:pt x="501988" y="965232"/>
                </a:cubicBezTo>
                <a:cubicBezTo>
                  <a:pt x="489546" y="973697"/>
                  <a:pt x="474563" y="979623"/>
                  <a:pt x="470584" y="996637"/>
                </a:cubicBezTo>
                <a:cubicBezTo>
                  <a:pt x="454162" y="999092"/>
                  <a:pt x="456787" y="982500"/>
                  <a:pt x="444429" y="980977"/>
                </a:cubicBezTo>
                <a:cubicBezTo>
                  <a:pt x="433510" y="994436"/>
                  <a:pt x="414802" y="1000107"/>
                  <a:pt x="386953" y="996637"/>
                </a:cubicBezTo>
                <a:cubicBezTo>
                  <a:pt x="372817" y="1034559"/>
                  <a:pt x="412771" y="1028126"/>
                  <a:pt x="402613" y="1075021"/>
                </a:cubicBezTo>
                <a:cubicBezTo>
                  <a:pt x="416748" y="1089241"/>
                  <a:pt x="415648" y="1061477"/>
                  <a:pt x="434016" y="1064524"/>
                </a:cubicBezTo>
                <a:cubicBezTo>
                  <a:pt x="440788" y="1079760"/>
                  <a:pt x="440788" y="1101599"/>
                  <a:pt x="434016" y="1116835"/>
                </a:cubicBezTo>
                <a:cubicBezTo>
                  <a:pt x="416241" y="1111926"/>
                  <a:pt x="404814" y="1100754"/>
                  <a:pt x="397449" y="1085432"/>
                </a:cubicBezTo>
                <a:cubicBezTo>
                  <a:pt x="363336" y="1079506"/>
                  <a:pt x="339719" y="1063000"/>
                  <a:pt x="329477" y="1033120"/>
                </a:cubicBezTo>
                <a:cubicBezTo>
                  <a:pt x="327360" y="1010181"/>
                  <a:pt x="353263" y="1015090"/>
                  <a:pt x="366045" y="1006963"/>
                </a:cubicBezTo>
                <a:cubicBezTo>
                  <a:pt x="365282" y="995536"/>
                  <a:pt x="352840" y="995791"/>
                  <a:pt x="339889" y="996552"/>
                </a:cubicBezTo>
                <a:cubicBezTo>
                  <a:pt x="315595" y="968533"/>
                  <a:pt x="279112" y="952790"/>
                  <a:pt x="261421" y="918084"/>
                </a:cubicBezTo>
                <a:cubicBezTo>
                  <a:pt x="263622" y="893282"/>
                  <a:pt x="258881" y="875338"/>
                  <a:pt x="251010" y="860609"/>
                </a:cubicBezTo>
                <a:cubicBezTo>
                  <a:pt x="234333" y="852651"/>
                  <a:pt x="227985" y="858746"/>
                  <a:pt x="209193" y="860609"/>
                </a:cubicBezTo>
                <a:cubicBezTo>
                  <a:pt x="201405" y="830136"/>
                  <a:pt x="227393" y="833437"/>
                  <a:pt x="251010" y="834453"/>
                </a:cubicBezTo>
                <a:cubicBezTo>
                  <a:pt x="264299" y="823449"/>
                  <a:pt x="274118" y="808805"/>
                  <a:pt x="282328" y="792637"/>
                </a:cubicBezTo>
                <a:cubicBezTo>
                  <a:pt x="279874" y="777655"/>
                  <a:pt x="276319" y="763856"/>
                  <a:pt x="261421" y="761232"/>
                </a:cubicBezTo>
                <a:cubicBezTo>
                  <a:pt x="262437" y="735331"/>
                  <a:pt x="249655" y="715185"/>
                  <a:pt x="261421" y="693261"/>
                </a:cubicBezTo>
                <a:cubicBezTo>
                  <a:pt x="251940" y="669644"/>
                  <a:pt x="238820" y="649667"/>
                  <a:pt x="235265" y="620041"/>
                </a:cubicBezTo>
                <a:cubicBezTo>
                  <a:pt x="202675" y="624019"/>
                  <a:pt x="178043" y="636040"/>
                  <a:pt x="151634" y="646197"/>
                </a:cubicBezTo>
                <a:cubicBezTo>
                  <a:pt x="151717" y="663466"/>
                  <a:pt x="181174" y="651445"/>
                  <a:pt x="188201" y="661856"/>
                </a:cubicBezTo>
                <a:cubicBezTo>
                  <a:pt x="189639" y="680734"/>
                  <a:pt x="167547" y="675993"/>
                  <a:pt x="167292" y="693261"/>
                </a:cubicBezTo>
                <a:cubicBezTo>
                  <a:pt x="143338" y="694616"/>
                  <a:pt x="141983" y="698848"/>
                  <a:pt x="120229" y="693261"/>
                </a:cubicBezTo>
                <a:cubicBezTo>
                  <a:pt x="110326" y="675485"/>
                  <a:pt x="148671" y="667866"/>
                  <a:pt x="135889" y="630537"/>
                </a:cubicBezTo>
                <a:cubicBezTo>
                  <a:pt x="130725" y="616909"/>
                  <a:pt x="95004" y="616570"/>
                  <a:pt x="83577" y="625289"/>
                </a:cubicBezTo>
                <a:cubicBezTo>
                  <a:pt x="66479" y="637816"/>
                  <a:pt x="57929" y="658893"/>
                  <a:pt x="41761" y="672352"/>
                </a:cubicBezTo>
                <a:cubicBezTo>
                  <a:pt x="26779" y="675146"/>
                  <a:pt x="16410" y="673326"/>
                  <a:pt x="7130" y="670417"/>
                </a:cubicBezTo>
                <a:lnTo>
                  <a:pt x="0" y="668266"/>
                </a:lnTo>
                <a:lnTo>
                  <a:pt x="0" y="535325"/>
                </a:lnTo>
                <a:lnTo>
                  <a:pt x="4982" y="529533"/>
                </a:lnTo>
                <a:cubicBezTo>
                  <a:pt x="12759" y="512809"/>
                  <a:pt x="11775" y="485812"/>
                  <a:pt x="4602" y="468860"/>
                </a:cubicBezTo>
                <a:lnTo>
                  <a:pt x="0" y="470850"/>
                </a:lnTo>
                <a:close/>
              </a:path>
            </a:pathLst>
          </a:custGeom>
          <a:gradFill>
            <a:gsLst>
              <a:gs pos="0">
                <a:schemeClr val="dk1"/>
              </a:gs>
              <a:gs pos="100000">
                <a:schemeClr val="lt1"/>
              </a:gs>
            </a:gsLst>
            <a:lin ang="13500032" scaled="0"/>
          </a:gra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22" name="Google Shape;722;p18"/>
          <p:cNvSpPr/>
          <p:nvPr/>
        </p:nvSpPr>
        <p:spPr>
          <a:xfrm flipH="1" rot="-5400000">
            <a:off x="2094789" y="-519412"/>
            <a:ext cx="1963553" cy="3003204"/>
          </a:xfrm>
          <a:custGeom>
            <a:rect b="b" l="l" r="r" t="t"/>
            <a:pathLst>
              <a:path extrusionOk="0" h="3112129" w="2034770">
                <a:moveTo>
                  <a:pt x="669354" y="3012857"/>
                </a:moveTo>
                <a:cubicBezTo>
                  <a:pt x="673674" y="3010947"/>
                  <a:pt x="679566" y="3011297"/>
                  <a:pt x="683118" y="3013827"/>
                </a:cubicBezTo>
                <a:cubicBezTo>
                  <a:pt x="688500" y="3026849"/>
                  <a:pt x="672139" y="3030616"/>
                  <a:pt x="665035" y="3025450"/>
                </a:cubicBezTo>
                <a:cubicBezTo>
                  <a:pt x="662291" y="3018938"/>
                  <a:pt x="665035" y="3014768"/>
                  <a:pt x="669354" y="3012857"/>
                </a:cubicBezTo>
                <a:close/>
                <a:moveTo>
                  <a:pt x="144411" y="2993162"/>
                </a:moveTo>
                <a:cubicBezTo>
                  <a:pt x="160879" y="2990363"/>
                  <a:pt x="166907" y="3003387"/>
                  <a:pt x="179607" y="3006616"/>
                </a:cubicBezTo>
                <a:cubicBezTo>
                  <a:pt x="180576" y="3024376"/>
                  <a:pt x="150762" y="3021361"/>
                  <a:pt x="139460" y="3030832"/>
                </a:cubicBezTo>
                <a:cubicBezTo>
                  <a:pt x="128158" y="3040305"/>
                  <a:pt x="136555" y="3063017"/>
                  <a:pt x="118149" y="3067644"/>
                </a:cubicBezTo>
                <a:cubicBezTo>
                  <a:pt x="101249" y="3074102"/>
                  <a:pt x="99743" y="3057741"/>
                  <a:pt x="90702" y="3052683"/>
                </a:cubicBezTo>
                <a:cubicBezTo>
                  <a:pt x="75095" y="3066030"/>
                  <a:pt x="61534" y="3080883"/>
                  <a:pt x="50447" y="3097350"/>
                </a:cubicBezTo>
                <a:lnTo>
                  <a:pt x="0" y="3107246"/>
                </a:lnTo>
                <a:lnTo>
                  <a:pt x="0" y="3085222"/>
                </a:lnTo>
                <a:lnTo>
                  <a:pt x="20848" y="3070550"/>
                </a:lnTo>
                <a:cubicBezTo>
                  <a:pt x="37100" y="3067751"/>
                  <a:pt x="53245" y="3064953"/>
                  <a:pt x="63363" y="3058065"/>
                </a:cubicBezTo>
                <a:cubicBezTo>
                  <a:pt x="68206" y="3042028"/>
                  <a:pt x="88011" y="3036000"/>
                  <a:pt x="92532" y="3019747"/>
                </a:cubicBezTo>
                <a:cubicBezTo>
                  <a:pt x="120624" y="3018132"/>
                  <a:pt x="129343" y="3003495"/>
                  <a:pt x="144411" y="2993162"/>
                </a:cubicBezTo>
                <a:close/>
                <a:moveTo>
                  <a:pt x="984209" y="2987376"/>
                </a:moveTo>
                <a:cubicBezTo>
                  <a:pt x="988367" y="2986138"/>
                  <a:pt x="993479" y="2986702"/>
                  <a:pt x="996546" y="2988855"/>
                </a:cubicBezTo>
                <a:cubicBezTo>
                  <a:pt x="995040" y="2992408"/>
                  <a:pt x="993747" y="2996067"/>
                  <a:pt x="994932" y="3001449"/>
                </a:cubicBezTo>
                <a:cubicBezTo>
                  <a:pt x="984706" y="3006401"/>
                  <a:pt x="985460" y="2995205"/>
                  <a:pt x="977602" y="2996713"/>
                </a:cubicBezTo>
                <a:cubicBezTo>
                  <a:pt x="976849" y="2991654"/>
                  <a:pt x="980051" y="2988614"/>
                  <a:pt x="984209" y="2987376"/>
                </a:cubicBezTo>
                <a:close/>
                <a:moveTo>
                  <a:pt x="49694" y="2864861"/>
                </a:moveTo>
                <a:cubicBezTo>
                  <a:pt x="65409" y="2864001"/>
                  <a:pt x="69823" y="2890372"/>
                  <a:pt x="60566" y="2899413"/>
                </a:cubicBezTo>
                <a:cubicBezTo>
                  <a:pt x="46359" y="2897906"/>
                  <a:pt x="39900" y="2874549"/>
                  <a:pt x="49694" y="2864861"/>
                </a:cubicBezTo>
                <a:close/>
                <a:moveTo>
                  <a:pt x="1070813" y="2847748"/>
                </a:moveTo>
                <a:cubicBezTo>
                  <a:pt x="1072965" y="2858188"/>
                  <a:pt x="1073720" y="2870460"/>
                  <a:pt x="1080178" y="2874549"/>
                </a:cubicBezTo>
                <a:cubicBezTo>
                  <a:pt x="1101597" y="2871966"/>
                  <a:pt x="1132273" y="2862063"/>
                  <a:pt x="1134318" y="2900596"/>
                </a:cubicBezTo>
                <a:cubicBezTo>
                  <a:pt x="1118818" y="2905009"/>
                  <a:pt x="1113005" y="2915881"/>
                  <a:pt x="1102027" y="2923199"/>
                </a:cubicBezTo>
                <a:cubicBezTo>
                  <a:pt x="1087818" y="2929011"/>
                  <a:pt x="1090509" y="2909853"/>
                  <a:pt x="1079209" y="2911359"/>
                </a:cubicBezTo>
                <a:cubicBezTo>
                  <a:pt x="1069736" y="2910283"/>
                  <a:pt x="1065217" y="2901888"/>
                  <a:pt x="1059727" y="2894784"/>
                </a:cubicBezTo>
                <a:cubicBezTo>
                  <a:pt x="1068122" y="2882298"/>
                  <a:pt x="1051654" y="2853022"/>
                  <a:pt x="1070813" y="2847748"/>
                </a:cubicBezTo>
                <a:close/>
                <a:moveTo>
                  <a:pt x="355374" y="2841397"/>
                </a:moveTo>
                <a:cubicBezTo>
                  <a:pt x="355266" y="2844949"/>
                  <a:pt x="357527" y="2844842"/>
                  <a:pt x="360002" y="2844626"/>
                </a:cubicBezTo>
                <a:cubicBezTo>
                  <a:pt x="363231" y="2854744"/>
                  <a:pt x="357095" y="2858619"/>
                  <a:pt x="346656" y="2859479"/>
                </a:cubicBezTo>
                <a:cubicBezTo>
                  <a:pt x="343534" y="2849470"/>
                  <a:pt x="344719" y="2842259"/>
                  <a:pt x="355374" y="2841397"/>
                </a:cubicBezTo>
                <a:close/>
                <a:moveTo>
                  <a:pt x="968777" y="2827081"/>
                </a:moveTo>
                <a:cubicBezTo>
                  <a:pt x="975019" y="2827943"/>
                  <a:pt x="979862" y="2830849"/>
                  <a:pt x="986106" y="2831817"/>
                </a:cubicBezTo>
                <a:cubicBezTo>
                  <a:pt x="981154" y="2837523"/>
                  <a:pt x="984706" y="2849039"/>
                  <a:pt x="973512" y="2850653"/>
                </a:cubicBezTo>
                <a:cubicBezTo>
                  <a:pt x="970499" y="2841720"/>
                  <a:pt x="962535" y="2835908"/>
                  <a:pt x="968777" y="2827081"/>
                </a:cubicBezTo>
                <a:close/>
                <a:moveTo>
                  <a:pt x="1352169" y="2825036"/>
                </a:moveTo>
                <a:cubicBezTo>
                  <a:pt x="1363470" y="2834400"/>
                  <a:pt x="1359379" y="2855174"/>
                  <a:pt x="1360672" y="2868305"/>
                </a:cubicBezTo>
                <a:cubicBezTo>
                  <a:pt x="1337960" y="2871642"/>
                  <a:pt x="1322999" y="2863461"/>
                  <a:pt x="1321493" y="2835154"/>
                </a:cubicBezTo>
                <a:cubicBezTo>
                  <a:pt x="1326013" y="2827943"/>
                  <a:pt x="1340975" y="2827727"/>
                  <a:pt x="1352169" y="2825036"/>
                </a:cubicBezTo>
                <a:close/>
                <a:moveTo>
                  <a:pt x="1508451" y="2810721"/>
                </a:moveTo>
                <a:cubicBezTo>
                  <a:pt x="1516741" y="2819546"/>
                  <a:pt x="1522767" y="2850545"/>
                  <a:pt x="1518570" y="2861740"/>
                </a:cubicBezTo>
                <a:cubicBezTo>
                  <a:pt x="1510820" y="2865075"/>
                  <a:pt x="1509205" y="2858511"/>
                  <a:pt x="1505222" y="2856250"/>
                </a:cubicBezTo>
                <a:cubicBezTo>
                  <a:pt x="1495428" y="2850653"/>
                  <a:pt x="1479283" y="2848608"/>
                  <a:pt x="1478637" y="2824714"/>
                </a:cubicBezTo>
                <a:cubicBezTo>
                  <a:pt x="1483589" y="2816749"/>
                  <a:pt x="1493168" y="2811690"/>
                  <a:pt x="1508451" y="2810721"/>
                </a:cubicBezTo>
                <a:close/>
                <a:moveTo>
                  <a:pt x="1213430" y="2762609"/>
                </a:moveTo>
                <a:cubicBezTo>
                  <a:pt x="1222579" y="2768851"/>
                  <a:pt x="1220210" y="2784566"/>
                  <a:pt x="1219564" y="2794038"/>
                </a:cubicBezTo>
                <a:cubicBezTo>
                  <a:pt x="1208262" y="2794577"/>
                  <a:pt x="1192763" y="2765084"/>
                  <a:pt x="1213430" y="2762609"/>
                </a:cubicBezTo>
                <a:close/>
                <a:moveTo>
                  <a:pt x="1223398" y="2707570"/>
                </a:moveTo>
                <a:cubicBezTo>
                  <a:pt x="1228793" y="2705619"/>
                  <a:pt x="1235870" y="2706050"/>
                  <a:pt x="1239476" y="2708471"/>
                </a:cubicBezTo>
                <a:cubicBezTo>
                  <a:pt x="1241843" y="2714606"/>
                  <a:pt x="1236999" y="2716004"/>
                  <a:pt x="1237861" y="2721064"/>
                </a:cubicBezTo>
                <a:cubicBezTo>
                  <a:pt x="1227420" y="2726554"/>
                  <a:pt x="1226559" y="2717513"/>
                  <a:pt x="1217410" y="2720956"/>
                </a:cubicBezTo>
                <a:cubicBezTo>
                  <a:pt x="1214289" y="2713852"/>
                  <a:pt x="1218003" y="2709520"/>
                  <a:pt x="1223398" y="2707570"/>
                </a:cubicBezTo>
                <a:close/>
                <a:moveTo>
                  <a:pt x="0" y="2697625"/>
                </a:moveTo>
                <a:lnTo>
                  <a:pt x="9438" y="2706614"/>
                </a:lnTo>
                <a:cubicBezTo>
                  <a:pt x="16784" y="2710920"/>
                  <a:pt x="24937" y="2714014"/>
                  <a:pt x="33009" y="2717189"/>
                </a:cubicBezTo>
                <a:cubicBezTo>
                  <a:pt x="22353" y="2731612"/>
                  <a:pt x="18372" y="2750664"/>
                  <a:pt x="24184" y="2776065"/>
                </a:cubicBezTo>
                <a:cubicBezTo>
                  <a:pt x="14497" y="2782093"/>
                  <a:pt x="14281" y="2794471"/>
                  <a:pt x="9115" y="2803512"/>
                </a:cubicBezTo>
                <a:lnTo>
                  <a:pt x="0" y="2805313"/>
                </a:lnTo>
                <a:close/>
                <a:moveTo>
                  <a:pt x="1631460" y="2696351"/>
                </a:moveTo>
                <a:cubicBezTo>
                  <a:pt x="1635110" y="2697135"/>
                  <a:pt x="1638662" y="2699079"/>
                  <a:pt x="1642348" y="2702766"/>
                </a:cubicBezTo>
                <a:cubicBezTo>
                  <a:pt x="1641703" y="2711377"/>
                  <a:pt x="1634813" y="2715896"/>
                  <a:pt x="1639119" y="2727844"/>
                </a:cubicBezTo>
                <a:cubicBezTo>
                  <a:pt x="1624158" y="2734840"/>
                  <a:pt x="1604784" y="2738930"/>
                  <a:pt x="1603601" y="2755183"/>
                </a:cubicBezTo>
                <a:cubicBezTo>
                  <a:pt x="1591223" y="2754967"/>
                  <a:pt x="1589178" y="2739468"/>
                  <a:pt x="1579383" y="2735485"/>
                </a:cubicBezTo>
                <a:cubicBezTo>
                  <a:pt x="1581858" y="2724615"/>
                  <a:pt x="1585195" y="2714390"/>
                  <a:pt x="1589716" y="2704919"/>
                </a:cubicBezTo>
                <a:cubicBezTo>
                  <a:pt x="1602363" y="2703035"/>
                  <a:pt x="1611834" y="2698810"/>
                  <a:pt x="1619987" y="2696900"/>
                </a:cubicBezTo>
                <a:cubicBezTo>
                  <a:pt x="1624064" y="2695944"/>
                  <a:pt x="1627811" y="2695568"/>
                  <a:pt x="1631460" y="2696351"/>
                </a:cubicBezTo>
                <a:close/>
                <a:moveTo>
                  <a:pt x="1560985" y="2567730"/>
                </a:moveTo>
                <a:cubicBezTo>
                  <a:pt x="1576868" y="2569965"/>
                  <a:pt x="1586273" y="2586897"/>
                  <a:pt x="1584659" y="2595776"/>
                </a:cubicBezTo>
                <a:cubicBezTo>
                  <a:pt x="1579385" y="2603527"/>
                  <a:pt x="1562163" y="2603419"/>
                  <a:pt x="1550107" y="2606648"/>
                </a:cubicBezTo>
                <a:cubicBezTo>
                  <a:pt x="1542897" y="2601482"/>
                  <a:pt x="1538484" y="2578771"/>
                  <a:pt x="1543111" y="2571236"/>
                </a:cubicBezTo>
                <a:cubicBezTo>
                  <a:pt x="1549677" y="2567873"/>
                  <a:pt x="1555691" y="2566985"/>
                  <a:pt x="1560985" y="2567730"/>
                </a:cubicBezTo>
                <a:close/>
                <a:moveTo>
                  <a:pt x="85965" y="2551432"/>
                </a:moveTo>
                <a:cubicBezTo>
                  <a:pt x="92101" y="2555630"/>
                  <a:pt x="93932" y="2564995"/>
                  <a:pt x="89841" y="2571129"/>
                </a:cubicBezTo>
                <a:cubicBezTo>
                  <a:pt x="81984" y="2574466"/>
                  <a:pt x="78971" y="2570485"/>
                  <a:pt x="73373" y="2570269"/>
                </a:cubicBezTo>
                <a:cubicBezTo>
                  <a:pt x="71866" y="2560151"/>
                  <a:pt x="76064" y="2553907"/>
                  <a:pt x="85965" y="2551432"/>
                </a:cubicBezTo>
                <a:close/>
                <a:moveTo>
                  <a:pt x="123422" y="2531950"/>
                </a:moveTo>
                <a:cubicBezTo>
                  <a:pt x="128831" y="2529986"/>
                  <a:pt x="135908" y="2530389"/>
                  <a:pt x="139460" y="2532811"/>
                </a:cubicBezTo>
                <a:cubicBezTo>
                  <a:pt x="141829" y="2538947"/>
                  <a:pt x="137092" y="2540346"/>
                  <a:pt x="137846" y="2545405"/>
                </a:cubicBezTo>
                <a:cubicBezTo>
                  <a:pt x="127406" y="2550787"/>
                  <a:pt x="126544" y="2541852"/>
                  <a:pt x="117395" y="2545297"/>
                </a:cubicBezTo>
                <a:cubicBezTo>
                  <a:pt x="114274" y="2538247"/>
                  <a:pt x="118014" y="2533914"/>
                  <a:pt x="123422" y="2531950"/>
                </a:cubicBezTo>
                <a:close/>
                <a:moveTo>
                  <a:pt x="1803137" y="2431424"/>
                </a:moveTo>
                <a:cubicBezTo>
                  <a:pt x="1818122" y="2433190"/>
                  <a:pt x="1826053" y="2445521"/>
                  <a:pt x="1837920" y="2451979"/>
                </a:cubicBezTo>
                <a:cubicBezTo>
                  <a:pt x="1840611" y="2465109"/>
                  <a:pt x="1843194" y="2478241"/>
                  <a:pt x="1845777" y="2491372"/>
                </a:cubicBezTo>
                <a:cubicBezTo>
                  <a:pt x="1825650" y="2512038"/>
                  <a:pt x="1788946" y="2508270"/>
                  <a:pt x="1758486" y="2504396"/>
                </a:cubicBezTo>
                <a:cubicBezTo>
                  <a:pt x="1767205" y="2480716"/>
                  <a:pt x="1768173" y="2451763"/>
                  <a:pt x="1785395" y="2433789"/>
                </a:cubicBezTo>
                <a:cubicBezTo>
                  <a:pt x="1792364" y="2431421"/>
                  <a:pt x="1798143" y="2430835"/>
                  <a:pt x="1803137" y="2431424"/>
                </a:cubicBezTo>
                <a:close/>
                <a:moveTo>
                  <a:pt x="1694444" y="2427114"/>
                </a:moveTo>
                <a:cubicBezTo>
                  <a:pt x="1703271" y="2430881"/>
                  <a:pt x="1714571" y="2430989"/>
                  <a:pt x="1724259" y="2433572"/>
                </a:cubicBezTo>
                <a:cubicBezTo>
                  <a:pt x="1726412" y="2452085"/>
                  <a:pt x="1715862" y="2462096"/>
                  <a:pt x="1702947" y="2470383"/>
                </a:cubicBezTo>
                <a:cubicBezTo>
                  <a:pt x="1686802" y="2462848"/>
                  <a:pt x="1691968" y="2441107"/>
                  <a:pt x="1694444" y="2427114"/>
                </a:cubicBezTo>
                <a:close/>
                <a:moveTo>
                  <a:pt x="154527" y="2276859"/>
                </a:moveTo>
                <a:cubicBezTo>
                  <a:pt x="137737" y="2278044"/>
                  <a:pt x="150330" y="2299032"/>
                  <a:pt x="134831" y="2301077"/>
                </a:cubicBezTo>
                <a:cubicBezTo>
                  <a:pt x="136445" y="2308934"/>
                  <a:pt x="137952" y="2316792"/>
                  <a:pt x="139458" y="2324649"/>
                </a:cubicBezTo>
                <a:cubicBezTo>
                  <a:pt x="144626" y="2323681"/>
                  <a:pt x="149899" y="2322604"/>
                  <a:pt x="155173" y="2321528"/>
                </a:cubicBezTo>
                <a:cubicBezTo>
                  <a:pt x="153559" y="2306459"/>
                  <a:pt x="163892" y="2286438"/>
                  <a:pt x="154527" y="2276859"/>
                </a:cubicBezTo>
                <a:close/>
                <a:moveTo>
                  <a:pt x="1512326" y="2144575"/>
                </a:moveTo>
                <a:cubicBezTo>
                  <a:pt x="1530302" y="2141670"/>
                  <a:pt x="1536223" y="2165134"/>
                  <a:pt x="1516956" y="2168147"/>
                </a:cubicBezTo>
                <a:cubicBezTo>
                  <a:pt x="1507806" y="2162335"/>
                  <a:pt x="1512972" y="2154048"/>
                  <a:pt x="1512326" y="2144575"/>
                </a:cubicBezTo>
                <a:close/>
                <a:moveTo>
                  <a:pt x="1969556" y="2103675"/>
                </a:moveTo>
                <a:cubicBezTo>
                  <a:pt x="1979674" y="2102169"/>
                  <a:pt x="1979996" y="2115299"/>
                  <a:pt x="1982043" y="2125741"/>
                </a:cubicBezTo>
                <a:cubicBezTo>
                  <a:pt x="1965465" y="2130368"/>
                  <a:pt x="1968588" y="2113578"/>
                  <a:pt x="1969556" y="2103675"/>
                </a:cubicBezTo>
                <a:close/>
                <a:moveTo>
                  <a:pt x="2007659" y="1985924"/>
                </a:moveTo>
                <a:cubicBezTo>
                  <a:pt x="2028647" y="1979466"/>
                  <a:pt x="2042210" y="2005191"/>
                  <a:pt x="2030370" y="2018215"/>
                </a:cubicBezTo>
                <a:cubicBezTo>
                  <a:pt x="2015839" y="2021228"/>
                  <a:pt x="2006367" y="2016708"/>
                  <a:pt x="1996573" y="2012617"/>
                </a:cubicBezTo>
                <a:cubicBezTo>
                  <a:pt x="1995711" y="2000671"/>
                  <a:pt x="1999586" y="1991844"/>
                  <a:pt x="2007659" y="1985924"/>
                </a:cubicBezTo>
                <a:close/>
                <a:moveTo>
                  <a:pt x="1178986" y="1985711"/>
                </a:moveTo>
                <a:cubicBezTo>
                  <a:pt x="1165854" y="1988294"/>
                  <a:pt x="1152723" y="1990877"/>
                  <a:pt x="1139699" y="1993459"/>
                </a:cubicBezTo>
                <a:cubicBezTo>
                  <a:pt x="1133242" y="2004977"/>
                  <a:pt x="1127645" y="2017139"/>
                  <a:pt x="1122263" y="2029517"/>
                </a:cubicBezTo>
                <a:cubicBezTo>
                  <a:pt x="1114405" y="2031024"/>
                  <a:pt x="1106548" y="2032638"/>
                  <a:pt x="1098691" y="2034145"/>
                </a:cubicBezTo>
                <a:cubicBezTo>
                  <a:pt x="1093418" y="2045339"/>
                  <a:pt x="1102135" y="2066005"/>
                  <a:pt x="1089865" y="2072571"/>
                </a:cubicBezTo>
                <a:cubicBezTo>
                  <a:pt x="1067585" y="2076983"/>
                  <a:pt x="1045412" y="2081289"/>
                  <a:pt x="1023132" y="2085702"/>
                </a:cubicBezTo>
                <a:cubicBezTo>
                  <a:pt x="1009678" y="2083764"/>
                  <a:pt x="1016028" y="2052335"/>
                  <a:pt x="997300" y="2058147"/>
                </a:cubicBezTo>
                <a:cubicBezTo>
                  <a:pt x="979218" y="2075369"/>
                  <a:pt x="991918" y="2086778"/>
                  <a:pt x="1002574" y="2106045"/>
                </a:cubicBezTo>
                <a:cubicBezTo>
                  <a:pt x="1014629" y="2101631"/>
                  <a:pt x="1017859" y="2110350"/>
                  <a:pt x="1030881" y="2104538"/>
                </a:cubicBezTo>
                <a:cubicBezTo>
                  <a:pt x="1037339" y="2113687"/>
                  <a:pt x="1044335" y="2121760"/>
                  <a:pt x="1052086" y="2128970"/>
                </a:cubicBezTo>
                <a:cubicBezTo>
                  <a:pt x="1066079" y="2133492"/>
                  <a:pt x="1092663" y="2119391"/>
                  <a:pt x="1098367" y="2136183"/>
                </a:cubicBezTo>
                <a:cubicBezTo>
                  <a:pt x="1096861" y="2152220"/>
                  <a:pt x="1086852" y="2162552"/>
                  <a:pt x="1067693" y="2166751"/>
                </a:cubicBezTo>
                <a:cubicBezTo>
                  <a:pt x="1063926" y="2174499"/>
                  <a:pt x="1062634" y="2183756"/>
                  <a:pt x="1051117" y="2186339"/>
                </a:cubicBezTo>
                <a:cubicBezTo>
                  <a:pt x="1017751" y="2188922"/>
                  <a:pt x="1007633" y="2207220"/>
                  <a:pt x="988259" y="2219168"/>
                </a:cubicBezTo>
                <a:cubicBezTo>
                  <a:pt x="976957" y="2221859"/>
                  <a:pt x="962104" y="2222075"/>
                  <a:pt x="957583" y="2229286"/>
                </a:cubicBezTo>
                <a:cubicBezTo>
                  <a:pt x="955968" y="2253180"/>
                  <a:pt x="963611" y="2304090"/>
                  <a:pt x="979326" y="2318945"/>
                </a:cubicBezTo>
                <a:cubicBezTo>
                  <a:pt x="1001928" y="2317115"/>
                  <a:pt x="1008386" y="2304306"/>
                  <a:pt x="1019473" y="2294727"/>
                </a:cubicBezTo>
                <a:cubicBezTo>
                  <a:pt x="1026037" y="2277183"/>
                  <a:pt x="1005480" y="2258455"/>
                  <a:pt x="1018719" y="2249950"/>
                </a:cubicBezTo>
                <a:cubicBezTo>
                  <a:pt x="1034864" y="2244569"/>
                  <a:pt x="1022916" y="2281057"/>
                  <a:pt x="1039922" y="2274384"/>
                </a:cubicBezTo>
                <a:cubicBezTo>
                  <a:pt x="1045198" y="2282025"/>
                  <a:pt x="1054239" y="2263837"/>
                  <a:pt x="1047888" y="2252427"/>
                </a:cubicBezTo>
                <a:cubicBezTo>
                  <a:pt x="1061449" y="2237680"/>
                  <a:pt x="1066509" y="2217230"/>
                  <a:pt x="1083299" y="2204637"/>
                </a:cubicBezTo>
                <a:cubicBezTo>
                  <a:pt x="1105580" y="2193444"/>
                  <a:pt x="1114405" y="2173209"/>
                  <a:pt x="1140775" y="2164812"/>
                </a:cubicBezTo>
                <a:cubicBezTo>
                  <a:pt x="1137977" y="2141887"/>
                  <a:pt x="1121509" y="2139196"/>
                  <a:pt x="1109455" y="2130155"/>
                </a:cubicBezTo>
                <a:cubicBezTo>
                  <a:pt x="1152723" y="2092374"/>
                  <a:pt x="1192655" y="2139734"/>
                  <a:pt x="1233556" y="2138443"/>
                </a:cubicBezTo>
                <a:cubicBezTo>
                  <a:pt x="1229789" y="2131985"/>
                  <a:pt x="1241951" y="2119821"/>
                  <a:pt x="1229681" y="2118853"/>
                </a:cubicBezTo>
                <a:cubicBezTo>
                  <a:pt x="1226668" y="2111534"/>
                  <a:pt x="1213859" y="2118745"/>
                  <a:pt x="1214828" y="2105399"/>
                </a:cubicBezTo>
                <a:cubicBezTo>
                  <a:pt x="1211275" y="2088177"/>
                  <a:pt x="1204925" y="2069126"/>
                  <a:pt x="1218917" y="2063745"/>
                </a:cubicBezTo>
                <a:cubicBezTo>
                  <a:pt x="1226452" y="2071063"/>
                  <a:pt x="1240336" y="2069019"/>
                  <a:pt x="1243135" y="2083441"/>
                </a:cubicBezTo>
                <a:cubicBezTo>
                  <a:pt x="1249593" y="2097972"/>
                  <a:pt x="1236355" y="2099264"/>
                  <a:pt x="1236031" y="2109274"/>
                </a:cubicBezTo>
                <a:cubicBezTo>
                  <a:pt x="1252176" y="2107229"/>
                  <a:pt x="1264662" y="2110672"/>
                  <a:pt x="1280808" y="2108628"/>
                </a:cubicBezTo>
                <a:cubicBezTo>
                  <a:pt x="1285651" y="2123374"/>
                  <a:pt x="1303733" y="2118423"/>
                  <a:pt x="1312882" y="2126710"/>
                </a:cubicBezTo>
                <a:cubicBezTo>
                  <a:pt x="1311914" y="2135536"/>
                  <a:pt x="1305886" y="2146300"/>
                  <a:pt x="1313635" y="2151036"/>
                </a:cubicBezTo>
                <a:cubicBezTo>
                  <a:pt x="1333439" y="2148669"/>
                  <a:pt x="1340005" y="2134460"/>
                  <a:pt x="1340436" y="2121328"/>
                </a:cubicBezTo>
                <a:cubicBezTo>
                  <a:pt x="1340974" y="2101523"/>
                  <a:pt x="1319664" y="2087639"/>
                  <a:pt x="1314711" y="2073324"/>
                </a:cubicBezTo>
                <a:cubicBezTo>
                  <a:pt x="1325691" y="2058471"/>
                  <a:pt x="1333117" y="2037052"/>
                  <a:pt x="1319448" y="2015095"/>
                </a:cubicBezTo>
                <a:cubicBezTo>
                  <a:pt x="1296415" y="2022305"/>
                  <a:pt x="1288342" y="2039743"/>
                  <a:pt x="1254975" y="2040065"/>
                </a:cubicBezTo>
                <a:cubicBezTo>
                  <a:pt x="1243243" y="2028871"/>
                  <a:pt x="1234416" y="2013048"/>
                  <a:pt x="1226022" y="1996797"/>
                </a:cubicBezTo>
                <a:cubicBezTo>
                  <a:pt x="1207293" y="1997657"/>
                  <a:pt x="1194915" y="1988940"/>
                  <a:pt x="1178986" y="1985711"/>
                </a:cubicBezTo>
                <a:close/>
                <a:moveTo>
                  <a:pt x="1947907" y="1871160"/>
                </a:moveTo>
                <a:cubicBezTo>
                  <a:pt x="1953383" y="1870757"/>
                  <a:pt x="1959008" y="1873716"/>
                  <a:pt x="1958576" y="1881304"/>
                </a:cubicBezTo>
                <a:cubicBezTo>
                  <a:pt x="1949751" y="1884318"/>
                  <a:pt x="1943401" y="1883672"/>
                  <a:pt x="1938126" y="1881196"/>
                </a:cubicBezTo>
                <a:cubicBezTo>
                  <a:pt x="1937103" y="1875331"/>
                  <a:pt x="1942431" y="1871564"/>
                  <a:pt x="1947907" y="1871160"/>
                </a:cubicBezTo>
                <a:close/>
                <a:moveTo>
                  <a:pt x="1028620" y="1843741"/>
                </a:moveTo>
                <a:cubicBezTo>
                  <a:pt x="1027652" y="1863652"/>
                  <a:pt x="1014629" y="1875386"/>
                  <a:pt x="1000207" y="1886041"/>
                </a:cubicBezTo>
                <a:cubicBezTo>
                  <a:pt x="997408" y="1909183"/>
                  <a:pt x="987935" y="1927803"/>
                  <a:pt x="970177" y="1940934"/>
                </a:cubicBezTo>
                <a:cubicBezTo>
                  <a:pt x="973728" y="1956003"/>
                  <a:pt x="973944" y="1976023"/>
                  <a:pt x="985784" y="1978606"/>
                </a:cubicBezTo>
                <a:cubicBezTo>
                  <a:pt x="991488" y="1959340"/>
                  <a:pt x="1030451" y="1957187"/>
                  <a:pt x="1051010" y="1957617"/>
                </a:cubicBezTo>
                <a:cubicBezTo>
                  <a:pt x="1082009" y="1934906"/>
                  <a:pt x="1070168" y="1850306"/>
                  <a:pt x="1028620" y="1843741"/>
                </a:cubicBezTo>
                <a:close/>
                <a:moveTo>
                  <a:pt x="1096969" y="1838360"/>
                </a:moveTo>
                <a:cubicBezTo>
                  <a:pt x="1092017" y="1872587"/>
                  <a:pt x="1112468" y="1923820"/>
                  <a:pt x="1103641" y="1955465"/>
                </a:cubicBezTo>
                <a:cubicBezTo>
                  <a:pt x="1119680" y="1974193"/>
                  <a:pt x="1152077" y="1963753"/>
                  <a:pt x="1157889" y="1940719"/>
                </a:cubicBezTo>
                <a:cubicBezTo>
                  <a:pt x="1141422" y="1936520"/>
                  <a:pt x="1140024" y="1909719"/>
                  <a:pt x="1135286" y="1887978"/>
                </a:cubicBezTo>
                <a:cubicBezTo>
                  <a:pt x="1120325" y="1874632"/>
                  <a:pt x="1115913" y="1845678"/>
                  <a:pt x="1096969" y="1838360"/>
                </a:cubicBezTo>
                <a:close/>
                <a:moveTo>
                  <a:pt x="1660215" y="1837929"/>
                </a:moveTo>
                <a:cubicBezTo>
                  <a:pt x="1639873" y="1841373"/>
                  <a:pt x="1632446" y="1853535"/>
                  <a:pt x="1634169" y="1871619"/>
                </a:cubicBezTo>
                <a:cubicBezTo>
                  <a:pt x="1640305" y="1876030"/>
                  <a:pt x="1652036" y="1872157"/>
                  <a:pt x="1662477" y="1870110"/>
                </a:cubicBezTo>
                <a:cubicBezTo>
                  <a:pt x="1667428" y="1863114"/>
                  <a:pt x="1662046" y="1849337"/>
                  <a:pt x="1660215" y="1837929"/>
                </a:cubicBezTo>
                <a:close/>
                <a:moveTo>
                  <a:pt x="1991729" y="1821782"/>
                </a:moveTo>
                <a:cubicBezTo>
                  <a:pt x="1999156" y="1826411"/>
                  <a:pt x="2001847" y="1842987"/>
                  <a:pt x="1987746" y="1842987"/>
                </a:cubicBezTo>
                <a:cubicBezTo>
                  <a:pt x="1980319" y="1838357"/>
                  <a:pt x="1977520" y="1821674"/>
                  <a:pt x="1991729" y="1821782"/>
                </a:cubicBezTo>
                <a:close/>
                <a:moveTo>
                  <a:pt x="798944" y="1772783"/>
                </a:moveTo>
                <a:cubicBezTo>
                  <a:pt x="794625" y="1774425"/>
                  <a:pt x="792042" y="1779053"/>
                  <a:pt x="793118" y="1787987"/>
                </a:cubicBezTo>
                <a:cubicBezTo>
                  <a:pt x="805066" y="1798320"/>
                  <a:pt x="811094" y="1787557"/>
                  <a:pt x="815184" y="1775501"/>
                </a:cubicBezTo>
                <a:cubicBezTo>
                  <a:pt x="809318" y="1772487"/>
                  <a:pt x="803263" y="1771142"/>
                  <a:pt x="798944" y="1772783"/>
                </a:cubicBezTo>
                <a:close/>
                <a:moveTo>
                  <a:pt x="836387" y="1759033"/>
                </a:moveTo>
                <a:cubicBezTo>
                  <a:pt x="823578" y="1760432"/>
                  <a:pt x="825517" y="1779052"/>
                  <a:pt x="833158" y="1784112"/>
                </a:cubicBezTo>
                <a:cubicBezTo>
                  <a:pt x="848657" y="1784542"/>
                  <a:pt x="843599" y="1763877"/>
                  <a:pt x="836387" y="1759033"/>
                </a:cubicBezTo>
                <a:close/>
                <a:moveTo>
                  <a:pt x="171776" y="1735306"/>
                </a:moveTo>
                <a:cubicBezTo>
                  <a:pt x="179399" y="1737430"/>
                  <a:pt x="182164" y="1747864"/>
                  <a:pt x="178208" y="1753757"/>
                </a:cubicBezTo>
                <a:cubicBezTo>
                  <a:pt x="166261" y="1757955"/>
                  <a:pt x="164000" y="1747838"/>
                  <a:pt x="162601" y="1736428"/>
                </a:cubicBezTo>
                <a:cubicBezTo>
                  <a:pt x="166153" y="1734813"/>
                  <a:pt x="169235" y="1734598"/>
                  <a:pt x="171776" y="1735306"/>
                </a:cubicBezTo>
                <a:close/>
                <a:moveTo>
                  <a:pt x="151084" y="1656996"/>
                </a:moveTo>
                <a:cubicBezTo>
                  <a:pt x="151514" y="1689394"/>
                  <a:pt x="169704" y="1726959"/>
                  <a:pt x="135046" y="1741812"/>
                </a:cubicBezTo>
                <a:cubicBezTo>
                  <a:pt x="109106" y="1727173"/>
                  <a:pt x="91346" y="1760862"/>
                  <a:pt x="113734" y="1778622"/>
                </a:cubicBezTo>
                <a:cubicBezTo>
                  <a:pt x="133646" y="1778408"/>
                  <a:pt x="129665" y="1762046"/>
                  <a:pt x="151514" y="1763015"/>
                </a:cubicBezTo>
                <a:cubicBezTo>
                  <a:pt x="163246" y="1760754"/>
                  <a:pt x="166905" y="1770549"/>
                  <a:pt x="177346" y="1770119"/>
                </a:cubicBezTo>
                <a:cubicBezTo>
                  <a:pt x="180252" y="1764091"/>
                  <a:pt x="181544" y="1756989"/>
                  <a:pt x="186064" y="1752037"/>
                </a:cubicBezTo>
                <a:cubicBezTo>
                  <a:pt x="197581" y="1741596"/>
                  <a:pt x="205976" y="1729003"/>
                  <a:pt x="211358" y="1714473"/>
                </a:cubicBezTo>
                <a:cubicBezTo>
                  <a:pt x="186495" y="1705216"/>
                  <a:pt x="208667" y="1679599"/>
                  <a:pt x="213080" y="1660979"/>
                </a:cubicBezTo>
                <a:cubicBezTo>
                  <a:pt x="201887" y="1659148"/>
                  <a:pt x="188002" y="1661193"/>
                  <a:pt x="173041" y="1664960"/>
                </a:cubicBezTo>
                <a:cubicBezTo>
                  <a:pt x="163568" y="1665607"/>
                  <a:pt x="163032" y="1652798"/>
                  <a:pt x="151084" y="1656996"/>
                </a:cubicBezTo>
                <a:close/>
                <a:moveTo>
                  <a:pt x="1598973" y="1547855"/>
                </a:moveTo>
                <a:cubicBezTo>
                  <a:pt x="1606507" y="1560555"/>
                  <a:pt x="1613180" y="1574332"/>
                  <a:pt x="1616193" y="1593492"/>
                </a:cubicBezTo>
                <a:cubicBezTo>
                  <a:pt x="1603709" y="1595106"/>
                  <a:pt x="1587886" y="1601779"/>
                  <a:pt x="1580029" y="1596505"/>
                </a:cubicBezTo>
                <a:cubicBezTo>
                  <a:pt x="1575723" y="1584557"/>
                  <a:pt x="1581751" y="1579499"/>
                  <a:pt x="1587886" y="1574548"/>
                </a:cubicBezTo>
                <a:cubicBezTo>
                  <a:pt x="1589932" y="1564538"/>
                  <a:pt x="1584226" y="1549361"/>
                  <a:pt x="1598973" y="1547855"/>
                </a:cubicBezTo>
                <a:close/>
                <a:moveTo>
                  <a:pt x="1216496" y="1528018"/>
                </a:moveTo>
                <a:cubicBezTo>
                  <a:pt x="1196496" y="1533648"/>
                  <a:pt x="1185336" y="1554475"/>
                  <a:pt x="1164671" y="1559803"/>
                </a:cubicBezTo>
                <a:cubicBezTo>
                  <a:pt x="1160258" y="1579392"/>
                  <a:pt x="1162194" y="1599413"/>
                  <a:pt x="1178663" y="1610068"/>
                </a:cubicBezTo>
                <a:cubicBezTo>
                  <a:pt x="1200835" y="1610176"/>
                  <a:pt x="1201589" y="1595860"/>
                  <a:pt x="1215688" y="1590586"/>
                </a:cubicBezTo>
                <a:cubicBezTo>
                  <a:pt x="1224408" y="1607377"/>
                  <a:pt x="1235171" y="1601349"/>
                  <a:pt x="1253361" y="1595429"/>
                </a:cubicBezTo>
                <a:cubicBezTo>
                  <a:pt x="1255297" y="1578640"/>
                  <a:pt x="1250347" y="1542582"/>
                  <a:pt x="1240122" y="1528589"/>
                </a:cubicBezTo>
                <a:cubicBezTo>
                  <a:pt x="1230812" y="1525952"/>
                  <a:pt x="1223164" y="1526141"/>
                  <a:pt x="1216496" y="1528018"/>
                </a:cubicBezTo>
                <a:close/>
                <a:moveTo>
                  <a:pt x="244094" y="1523470"/>
                </a:moveTo>
                <a:cubicBezTo>
                  <a:pt x="238664" y="1522946"/>
                  <a:pt x="233235" y="1523935"/>
                  <a:pt x="227611" y="1527729"/>
                </a:cubicBezTo>
                <a:cubicBezTo>
                  <a:pt x="227933" y="1550869"/>
                  <a:pt x="247954" y="1544842"/>
                  <a:pt x="251075" y="1563893"/>
                </a:cubicBezTo>
                <a:cubicBezTo>
                  <a:pt x="254734" y="1582191"/>
                  <a:pt x="258287" y="1600595"/>
                  <a:pt x="261947" y="1618893"/>
                </a:cubicBezTo>
                <a:cubicBezTo>
                  <a:pt x="248814" y="1636223"/>
                  <a:pt x="242572" y="1658180"/>
                  <a:pt x="237406" y="1680891"/>
                </a:cubicBezTo>
                <a:cubicBezTo>
                  <a:pt x="274539" y="1687026"/>
                  <a:pt x="295852" y="1654629"/>
                  <a:pt x="328572" y="1646664"/>
                </a:cubicBezTo>
                <a:cubicBezTo>
                  <a:pt x="319746" y="1619325"/>
                  <a:pt x="294882" y="1615558"/>
                  <a:pt x="291114" y="1580576"/>
                </a:cubicBezTo>
                <a:cubicBezTo>
                  <a:pt x="294343" y="1567982"/>
                  <a:pt x="321682" y="1571535"/>
                  <a:pt x="318669" y="1554744"/>
                </a:cubicBezTo>
                <a:cubicBezTo>
                  <a:pt x="318131" y="1552053"/>
                  <a:pt x="317593" y="1549470"/>
                  <a:pt x="317163" y="1546779"/>
                </a:cubicBezTo>
                <a:cubicBezTo>
                  <a:pt x="309520" y="1544626"/>
                  <a:pt x="303278" y="1540429"/>
                  <a:pt x="298327" y="1534185"/>
                </a:cubicBezTo>
                <a:cubicBezTo>
                  <a:pt x="276692" y="1540240"/>
                  <a:pt x="260386" y="1525044"/>
                  <a:pt x="244094" y="1523470"/>
                </a:cubicBezTo>
                <a:close/>
                <a:moveTo>
                  <a:pt x="560630" y="1519332"/>
                </a:moveTo>
                <a:cubicBezTo>
                  <a:pt x="564612" y="1537200"/>
                  <a:pt x="588830" y="1524822"/>
                  <a:pt x="587323" y="1550868"/>
                </a:cubicBezTo>
                <a:cubicBezTo>
                  <a:pt x="571286" y="1571749"/>
                  <a:pt x="546960" y="1581759"/>
                  <a:pt x="511765" y="1582083"/>
                </a:cubicBezTo>
                <a:cubicBezTo>
                  <a:pt x="504230" y="1572934"/>
                  <a:pt x="494973" y="1566583"/>
                  <a:pt x="486686" y="1558403"/>
                </a:cubicBezTo>
                <a:cubicBezTo>
                  <a:pt x="487117" y="1545056"/>
                  <a:pt x="498418" y="1538920"/>
                  <a:pt x="500893" y="1526974"/>
                </a:cubicBezTo>
                <a:cubicBezTo>
                  <a:pt x="512303" y="1530203"/>
                  <a:pt x="529955" y="1524283"/>
                  <a:pt x="535445" y="1536446"/>
                </a:cubicBezTo>
                <a:cubicBezTo>
                  <a:pt x="553526" y="1537200"/>
                  <a:pt x="545777" y="1520624"/>
                  <a:pt x="560630" y="1519332"/>
                </a:cubicBezTo>
                <a:close/>
                <a:moveTo>
                  <a:pt x="1147664" y="1452922"/>
                </a:moveTo>
                <a:cubicBezTo>
                  <a:pt x="1143144" y="1463578"/>
                  <a:pt x="1140883" y="1475634"/>
                  <a:pt x="1128828" y="1481123"/>
                </a:cubicBezTo>
                <a:cubicBezTo>
                  <a:pt x="1134317" y="1499097"/>
                  <a:pt x="1138515" y="1505770"/>
                  <a:pt x="1132595" y="1521163"/>
                </a:cubicBezTo>
                <a:cubicBezTo>
                  <a:pt x="1142928" y="1531388"/>
                  <a:pt x="1173926" y="1524068"/>
                  <a:pt x="1175003" y="1508677"/>
                </a:cubicBezTo>
                <a:cubicBezTo>
                  <a:pt x="1162518" y="1505448"/>
                  <a:pt x="1158319" y="1489626"/>
                  <a:pt x="1149170" y="1481230"/>
                </a:cubicBezTo>
                <a:cubicBezTo>
                  <a:pt x="1160150" y="1478647"/>
                  <a:pt x="1162733" y="1452922"/>
                  <a:pt x="1147664" y="1452922"/>
                </a:cubicBezTo>
                <a:close/>
                <a:moveTo>
                  <a:pt x="1592931" y="1333596"/>
                </a:moveTo>
                <a:cubicBezTo>
                  <a:pt x="1610893" y="1332238"/>
                  <a:pt x="1626419" y="1334471"/>
                  <a:pt x="1636644" y="1344534"/>
                </a:cubicBezTo>
                <a:cubicBezTo>
                  <a:pt x="1636860" y="1373058"/>
                  <a:pt x="1655803" y="1373596"/>
                  <a:pt x="1662369" y="1392540"/>
                </a:cubicBezTo>
                <a:cubicBezTo>
                  <a:pt x="1663445" y="1412559"/>
                  <a:pt x="1646117" y="1420309"/>
                  <a:pt x="1656665" y="1446680"/>
                </a:cubicBezTo>
                <a:cubicBezTo>
                  <a:pt x="1648054" y="1460241"/>
                  <a:pt x="1640519" y="1474449"/>
                  <a:pt x="1641596" y="1494576"/>
                </a:cubicBezTo>
                <a:cubicBezTo>
                  <a:pt x="1620607" y="1502111"/>
                  <a:pt x="1609951" y="1516641"/>
                  <a:pt x="1595098" y="1528159"/>
                </a:cubicBezTo>
                <a:cubicBezTo>
                  <a:pt x="1552044" y="1539891"/>
                  <a:pt x="1533425" y="1514919"/>
                  <a:pt x="1508021" y="1500388"/>
                </a:cubicBezTo>
                <a:cubicBezTo>
                  <a:pt x="1504686" y="1483382"/>
                  <a:pt x="1501349" y="1466269"/>
                  <a:pt x="1498012" y="1449263"/>
                </a:cubicBezTo>
                <a:cubicBezTo>
                  <a:pt x="1498228" y="1433548"/>
                  <a:pt x="1511790" y="1426767"/>
                  <a:pt x="1505977" y="1406855"/>
                </a:cubicBezTo>
                <a:cubicBezTo>
                  <a:pt x="1520723" y="1399644"/>
                  <a:pt x="1517494" y="1380486"/>
                  <a:pt x="1532025" y="1373166"/>
                </a:cubicBezTo>
                <a:cubicBezTo>
                  <a:pt x="1529335" y="1361218"/>
                  <a:pt x="1533208" y="1353577"/>
                  <a:pt x="1534608" y="1344212"/>
                </a:cubicBezTo>
                <a:cubicBezTo>
                  <a:pt x="1554574" y="1339907"/>
                  <a:pt x="1574970" y="1334955"/>
                  <a:pt x="1592931" y="1333596"/>
                </a:cubicBezTo>
                <a:close/>
                <a:moveTo>
                  <a:pt x="1398612" y="1300230"/>
                </a:moveTo>
                <a:cubicBezTo>
                  <a:pt x="1403187" y="1301024"/>
                  <a:pt x="1407438" y="1302343"/>
                  <a:pt x="1412120" y="1302988"/>
                </a:cubicBezTo>
                <a:cubicBezTo>
                  <a:pt x="1413842" y="1322040"/>
                  <a:pt x="1403725" y="1340661"/>
                  <a:pt x="1381445" y="1333556"/>
                </a:cubicBezTo>
                <a:cubicBezTo>
                  <a:pt x="1376602" y="1318918"/>
                  <a:pt x="1377570" y="1308262"/>
                  <a:pt x="1383166" y="1300619"/>
                </a:cubicBezTo>
                <a:cubicBezTo>
                  <a:pt x="1389141" y="1299167"/>
                  <a:pt x="1394038" y="1299436"/>
                  <a:pt x="1398612" y="1300230"/>
                </a:cubicBezTo>
                <a:close/>
                <a:moveTo>
                  <a:pt x="470433" y="1267793"/>
                </a:moveTo>
                <a:cubicBezTo>
                  <a:pt x="435452" y="1262627"/>
                  <a:pt x="426517" y="1294916"/>
                  <a:pt x="400363" y="1306002"/>
                </a:cubicBezTo>
                <a:cubicBezTo>
                  <a:pt x="403808" y="1338078"/>
                  <a:pt x="426087" y="1342167"/>
                  <a:pt x="439433" y="1359497"/>
                </a:cubicBezTo>
                <a:cubicBezTo>
                  <a:pt x="452996" y="1363156"/>
                  <a:pt x="477536" y="1350240"/>
                  <a:pt x="484964" y="1362726"/>
                </a:cubicBezTo>
                <a:cubicBezTo>
                  <a:pt x="479151" y="1399752"/>
                  <a:pt x="415755" y="1398136"/>
                  <a:pt x="371733" y="1409546"/>
                </a:cubicBezTo>
                <a:cubicBezTo>
                  <a:pt x="367966" y="1422892"/>
                  <a:pt x="358925" y="1432795"/>
                  <a:pt x="349560" y="1442483"/>
                </a:cubicBezTo>
                <a:cubicBezTo>
                  <a:pt x="361507" y="1468637"/>
                  <a:pt x="367750" y="1503511"/>
                  <a:pt x="379159" y="1530528"/>
                </a:cubicBezTo>
                <a:cubicBezTo>
                  <a:pt x="392936" y="1532032"/>
                  <a:pt x="409943" y="1528589"/>
                  <a:pt x="420813" y="1534509"/>
                </a:cubicBezTo>
                <a:cubicBezTo>
                  <a:pt x="426625" y="1548824"/>
                  <a:pt x="438357" y="1572073"/>
                  <a:pt x="421459" y="1579284"/>
                </a:cubicBezTo>
                <a:cubicBezTo>
                  <a:pt x="414033" y="1575087"/>
                  <a:pt x="412849" y="1561526"/>
                  <a:pt x="398748" y="1567446"/>
                </a:cubicBezTo>
                <a:cubicBezTo>
                  <a:pt x="392830" y="1600919"/>
                  <a:pt x="423720" y="1620832"/>
                  <a:pt x="434590" y="1646126"/>
                </a:cubicBezTo>
                <a:cubicBezTo>
                  <a:pt x="466020" y="1639774"/>
                  <a:pt x="504983" y="1647525"/>
                  <a:pt x="525003" y="1628366"/>
                </a:cubicBezTo>
                <a:cubicBezTo>
                  <a:pt x="536520" y="1631487"/>
                  <a:pt x="535335" y="1653552"/>
                  <a:pt x="543732" y="1661409"/>
                </a:cubicBezTo>
                <a:cubicBezTo>
                  <a:pt x="567734" y="1657858"/>
                  <a:pt x="596041" y="1647847"/>
                  <a:pt x="615199" y="1651400"/>
                </a:cubicBezTo>
                <a:cubicBezTo>
                  <a:pt x="616922" y="1660655"/>
                  <a:pt x="624242" y="1661625"/>
                  <a:pt x="623810" y="1674217"/>
                </a:cubicBezTo>
                <a:cubicBezTo>
                  <a:pt x="628762" y="1682074"/>
                  <a:pt x="640386" y="1680029"/>
                  <a:pt x="643401" y="1690793"/>
                </a:cubicBezTo>
                <a:cubicBezTo>
                  <a:pt x="624134" y="1708875"/>
                  <a:pt x="641892" y="1734599"/>
                  <a:pt x="640816" y="1760648"/>
                </a:cubicBezTo>
                <a:cubicBezTo>
                  <a:pt x="654809" y="1769797"/>
                  <a:pt x="680857" y="1761832"/>
                  <a:pt x="691943" y="1750637"/>
                </a:cubicBezTo>
                <a:cubicBezTo>
                  <a:pt x="699261" y="1770119"/>
                  <a:pt x="728539" y="1757203"/>
                  <a:pt x="746943" y="1760218"/>
                </a:cubicBezTo>
                <a:cubicBezTo>
                  <a:pt x="744146" y="1727065"/>
                  <a:pt x="719928" y="1725882"/>
                  <a:pt x="707764" y="1706724"/>
                </a:cubicBezTo>
                <a:cubicBezTo>
                  <a:pt x="712716" y="1699834"/>
                  <a:pt x="707334" y="1685949"/>
                  <a:pt x="705505" y="1674541"/>
                </a:cubicBezTo>
                <a:cubicBezTo>
                  <a:pt x="712608" y="1662163"/>
                  <a:pt x="716807" y="1647955"/>
                  <a:pt x="717451" y="1631379"/>
                </a:cubicBezTo>
                <a:cubicBezTo>
                  <a:pt x="710133" y="1628688"/>
                  <a:pt x="711101" y="1613727"/>
                  <a:pt x="701846" y="1614050"/>
                </a:cubicBezTo>
                <a:cubicBezTo>
                  <a:pt x="685485" y="1614481"/>
                  <a:pt x="695388" y="1632564"/>
                  <a:pt x="681287" y="1634392"/>
                </a:cubicBezTo>
                <a:cubicBezTo>
                  <a:pt x="670740" y="1636439"/>
                  <a:pt x="660298" y="1638483"/>
                  <a:pt x="649859" y="1640636"/>
                </a:cubicBezTo>
                <a:cubicBezTo>
                  <a:pt x="639095" y="1636977"/>
                  <a:pt x="625211" y="1620077"/>
                  <a:pt x="612186" y="1635793"/>
                </a:cubicBezTo>
                <a:cubicBezTo>
                  <a:pt x="608097" y="1626644"/>
                  <a:pt x="595289" y="1630411"/>
                  <a:pt x="595719" y="1614481"/>
                </a:cubicBezTo>
                <a:cubicBezTo>
                  <a:pt x="592382" y="1600811"/>
                  <a:pt x="607127" y="1599413"/>
                  <a:pt x="611540" y="1591018"/>
                </a:cubicBezTo>
                <a:cubicBezTo>
                  <a:pt x="609818" y="1576593"/>
                  <a:pt x="593888" y="1583375"/>
                  <a:pt x="591197" y="1570459"/>
                </a:cubicBezTo>
                <a:cubicBezTo>
                  <a:pt x="605190" y="1556466"/>
                  <a:pt x="610034" y="1526114"/>
                  <a:pt x="591413" y="1509215"/>
                </a:cubicBezTo>
                <a:cubicBezTo>
                  <a:pt x="579250" y="1510291"/>
                  <a:pt x="561706" y="1519656"/>
                  <a:pt x="558477" y="1507600"/>
                </a:cubicBezTo>
                <a:cubicBezTo>
                  <a:pt x="561598" y="1496084"/>
                  <a:pt x="583663" y="1497267"/>
                  <a:pt x="591521" y="1488872"/>
                </a:cubicBezTo>
                <a:cubicBezTo>
                  <a:pt x="591844" y="1469714"/>
                  <a:pt x="573223" y="1478863"/>
                  <a:pt x="573546" y="1459812"/>
                </a:cubicBezTo>
                <a:cubicBezTo>
                  <a:pt x="575052" y="1440868"/>
                  <a:pt x="602929" y="1439361"/>
                  <a:pt x="613693" y="1435594"/>
                </a:cubicBezTo>
                <a:cubicBezTo>
                  <a:pt x="625103" y="1409440"/>
                  <a:pt x="596041" y="1406102"/>
                  <a:pt x="591844" y="1386836"/>
                </a:cubicBezTo>
                <a:cubicBezTo>
                  <a:pt x="590121" y="1362940"/>
                  <a:pt x="605728" y="1350670"/>
                  <a:pt x="595181" y="1320856"/>
                </a:cubicBezTo>
                <a:cubicBezTo>
                  <a:pt x="575376" y="1311383"/>
                  <a:pt x="564182" y="1288996"/>
                  <a:pt x="530061" y="1300944"/>
                </a:cubicBezTo>
                <a:cubicBezTo>
                  <a:pt x="519944" y="1293947"/>
                  <a:pt x="506059" y="1292763"/>
                  <a:pt x="488408" y="1296854"/>
                </a:cubicBezTo>
                <a:cubicBezTo>
                  <a:pt x="481627" y="1288351"/>
                  <a:pt x="478720" y="1274035"/>
                  <a:pt x="470433" y="1267793"/>
                </a:cubicBezTo>
                <a:close/>
                <a:moveTo>
                  <a:pt x="1334518" y="1261118"/>
                </a:moveTo>
                <a:cubicBezTo>
                  <a:pt x="1335272" y="1265101"/>
                  <a:pt x="1336025" y="1268975"/>
                  <a:pt x="1336885" y="1272958"/>
                </a:cubicBezTo>
                <a:cubicBezTo>
                  <a:pt x="1318373" y="1286626"/>
                  <a:pt x="1329997" y="1320639"/>
                  <a:pt x="1312345" y="1334954"/>
                </a:cubicBezTo>
                <a:cubicBezTo>
                  <a:pt x="1271445" y="1344319"/>
                  <a:pt x="1245288" y="1319133"/>
                  <a:pt x="1248087" y="1278231"/>
                </a:cubicBezTo>
                <a:cubicBezTo>
                  <a:pt x="1267246" y="1259181"/>
                  <a:pt x="1307501" y="1261980"/>
                  <a:pt x="1334518" y="1261118"/>
                </a:cubicBezTo>
                <a:close/>
                <a:moveTo>
                  <a:pt x="1247360" y="1133452"/>
                </a:moveTo>
                <a:cubicBezTo>
                  <a:pt x="1249728" y="1133815"/>
                  <a:pt x="1251961" y="1135510"/>
                  <a:pt x="1257128" y="1137447"/>
                </a:cubicBezTo>
                <a:cubicBezTo>
                  <a:pt x="1254115" y="1143367"/>
                  <a:pt x="1256052" y="1152731"/>
                  <a:pt x="1253146" y="1158651"/>
                </a:cubicBezTo>
                <a:cubicBezTo>
                  <a:pt x="1246902" y="1152839"/>
                  <a:pt x="1237861" y="1151010"/>
                  <a:pt x="1236785" y="1137447"/>
                </a:cubicBezTo>
                <a:cubicBezTo>
                  <a:pt x="1242490" y="1134057"/>
                  <a:pt x="1244992" y="1133088"/>
                  <a:pt x="1247360" y="1133452"/>
                </a:cubicBezTo>
                <a:close/>
                <a:moveTo>
                  <a:pt x="783647" y="1116459"/>
                </a:moveTo>
                <a:cubicBezTo>
                  <a:pt x="765779" y="1124639"/>
                  <a:pt x="749634" y="1113662"/>
                  <a:pt x="740379" y="1124963"/>
                </a:cubicBezTo>
                <a:cubicBezTo>
                  <a:pt x="746405" y="1146059"/>
                  <a:pt x="765133" y="1148857"/>
                  <a:pt x="776327" y="1162634"/>
                </a:cubicBezTo>
                <a:cubicBezTo>
                  <a:pt x="779664" y="1179532"/>
                  <a:pt x="790643" y="1181686"/>
                  <a:pt x="797532" y="1187068"/>
                </a:cubicBezTo>
                <a:cubicBezTo>
                  <a:pt x="812062" y="1198584"/>
                  <a:pt x="821642" y="1216452"/>
                  <a:pt x="839832" y="1215483"/>
                </a:cubicBezTo>
                <a:cubicBezTo>
                  <a:pt x="858882" y="1224092"/>
                  <a:pt x="867387" y="1201275"/>
                  <a:pt x="890096" y="1201491"/>
                </a:cubicBezTo>
                <a:cubicBezTo>
                  <a:pt x="887298" y="1184807"/>
                  <a:pt x="910331" y="1185560"/>
                  <a:pt x="903551" y="1166185"/>
                </a:cubicBezTo>
                <a:cubicBezTo>
                  <a:pt x="891389" y="1165755"/>
                  <a:pt x="885145" y="1156500"/>
                  <a:pt x="876104" y="1151226"/>
                </a:cubicBezTo>
                <a:cubicBezTo>
                  <a:pt x="862973" y="1153809"/>
                  <a:pt x="849841" y="1156392"/>
                  <a:pt x="836819" y="1158975"/>
                </a:cubicBezTo>
                <a:cubicBezTo>
                  <a:pt x="824655" y="1136479"/>
                  <a:pt x="797316" y="1136587"/>
                  <a:pt x="783647" y="1116459"/>
                </a:cubicBezTo>
                <a:close/>
                <a:moveTo>
                  <a:pt x="564397" y="1102252"/>
                </a:moveTo>
                <a:cubicBezTo>
                  <a:pt x="550836" y="1095578"/>
                  <a:pt x="546207" y="1123993"/>
                  <a:pt x="532860" y="1128945"/>
                </a:cubicBezTo>
                <a:cubicBezTo>
                  <a:pt x="514562" y="1135941"/>
                  <a:pt x="504337" y="1130775"/>
                  <a:pt x="491959" y="1128731"/>
                </a:cubicBezTo>
                <a:cubicBezTo>
                  <a:pt x="495834" y="1148427"/>
                  <a:pt x="481411" y="1155746"/>
                  <a:pt x="475383" y="1168770"/>
                </a:cubicBezTo>
                <a:cubicBezTo>
                  <a:pt x="477752" y="1187282"/>
                  <a:pt x="482057" y="1202781"/>
                  <a:pt x="491745" y="1210424"/>
                </a:cubicBezTo>
                <a:cubicBezTo>
                  <a:pt x="503477" y="1208163"/>
                  <a:pt x="515316" y="1205794"/>
                  <a:pt x="527156" y="1203535"/>
                </a:cubicBezTo>
                <a:cubicBezTo>
                  <a:pt x="536089" y="1193632"/>
                  <a:pt x="543408" y="1182655"/>
                  <a:pt x="549222" y="1170599"/>
                </a:cubicBezTo>
                <a:cubicBezTo>
                  <a:pt x="546315" y="1157252"/>
                  <a:pt x="542655" y="1143476"/>
                  <a:pt x="550942" y="1137664"/>
                </a:cubicBezTo>
                <a:cubicBezTo>
                  <a:pt x="562890" y="1133250"/>
                  <a:pt x="567950" y="1143153"/>
                  <a:pt x="574514" y="1133034"/>
                </a:cubicBezTo>
                <a:cubicBezTo>
                  <a:pt x="571823" y="1121626"/>
                  <a:pt x="571609" y="1106772"/>
                  <a:pt x="564397" y="1102252"/>
                </a:cubicBezTo>
                <a:close/>
                <a:moveTo>
                  <a:pt x="679995" y="1087721"/>
                </a:moveTo>
                <a:cubicBezTo>
                  <a:pt x="682041" y="1098162"/>
                  <a:pt x="682902" y="1110433"/>
                  <a:pt x="689252" y="1114414"/>
                </a:cubicBezTo>
                <a:cubicBezTo>
                  <a:pt x="703137" y="1111185"/>
                  <a:pt x="721435" y="1111077"/>
                  <a:pt x="718421" y="1096440"/>
                </a:cubicBezTo>
                <a:cubicBezTo>
                  <a:pt x="702814" y="1097731"/>
                  <a:pt x="695926" y="1085891"/>
                  <a:pt x="679995" y="1087721"/>
                </a:cubicBezTo>
                <a:close/>
                <a:moveTo>
                  <a:pt x="1211061" y="1068992"/>
                </a:moveTo>
                <a:cubicBezTo>
                  <a:pt x="1227313" y="1061027"/>
                  <a:pt x="1235278" y="1101713"/>
                  <a:pt x="1217195" y="1100422"/>
                </a:cubicBezTo>
                <a:cubicBezTo>
                  <a:pt x="1212997" y="1091918"/>
                  <a:pt x="1204709" y="1078249"/>
                  <a:pt x="1211061" y="1068992"/>
                </a:cubicBezTo>
                <a:close/>
                <a:moveTo>
                  <a:pt x="767286" y="1033797"/>
                </a:moveTo>
                <a:cubicBezTo>
                  <a:pt x="761904" y="1034658"/>
                  <a:pt x="758999" y="1037349"/>
                  <a:pt x="756200" y="1040039"/>
                </a:cubicBezTo>
                <a:cubicBezTo>
                  <a:pt x="756846" y="1047682"/>
                  <a:pt x="762336" y="1047896"/>
                  <a:pt x="763304" y="1055000"/>
                </a:cubicBezTo>
                <a:cubicBezTo>
                  <a:pt x="775144" y="1053494"/>
                  <a:pt x="774498" y="1038209"/>
                  <a:pt x="767286" y="1033797"/>
                </a:cubicBezTo>
                <a:close/>
                <a:moveTo>
                  <a:pt x="1259494" y="900330"/>
                </a:moveTo>
                <a:cubicBezTo>
                  <a:pt x="1261109" y="908187"/>
                  <a:pt x="1262617" y="916044"/>
                  <a:pt x="1264124" y="923902"/>
                </a:cubicBezTo>
                <a:cubicBezTo>
                  <a:pt x="1256482" y="933589"/>
                  <a:pt x="1239906" y="939509"/>
                  <a:pt x="1225698" y="935526"/>
                </a:cubicBezTo>
                <a:cubicBezTo>
                  <a:pt x="1224729" y="921317"/>
                  <a:pt x="1231403" y="912062"/>
                  <a:pt x="1235170" y="900977"/>
                </a:cubicBezTo>
                <a:cubicBezTo>
                  <a:pt x="1246578" y="895809"/>
                  <a:pt x="1247978" y="905496"/>
                  <a:pt x="1259494" y="900330"/>
                </a:cubicBezTo>
                <a:close/>
                <a:moveTo>
                  <a:pt x="1048046" y="834699"/>
                </a:moveTo>
                <a:cubicBezTo>
                  <a:pt x="1051708" y="835648"/>
                  <a:pt x="1051708" y="843741"/>
                  <a:pt x="1057036" y="846083"/>
                </a:cubicBezTo>
                <a:cubicBezTo>
                  <a:pt x="1065970" y="850064"/>
                  <a:pt x="1069952" y="847697"/>
                  <a:pt x="1078993" y="854047"/>
                </a:cubicBezTo>
                <a:cubicBezTo>
                  <a:pt x="1081792" y="855984"/>
                  <a:pt x="1085129" y="863196"/>
                  <a:pt x="1093094" y="863519"/>
                </a:cubicBezTo>
                <a:cubicBezTo>
                  <a:pt x="1111500" y="897424"/>
                  <a:pt x="1079101" y="921534"/>
                  <a:pt x="1042613" y="918413"/>
                </a:cubicBezTo>
                <a:cubicBezTo>
                  <a:pt x="1034432" y="901729"/>
                  <a:pt x="1020117" y="894303"/>
                  <a:pt x="1010538" y="879772"/>
                </a:cubicBezTo>
                <a:cubicBezTo>
                  <a:pt x="1020117" y="868040"/>
                  <a:pt x="1019901" y="849742"/>
                  <a:pt x="1031097" y="838978"/>
                </a:cubicBezTo>
                <a:cubicBezTo>
                  <a:pt x="1035078" y="838224"/>
                  <a:pt x="1038953" y="837472"/>
                  <a:pt x="1042829" y="836610"/>
                </a:cubicBezTo>
                <a:cubicBezTo>
                  <a:pt x="1045197" y="834861"/>
                  <a:pt x="1046825" y="834383"/>
                  <a:pt x="1048046" y="834699"/>
                </a:cubicBezTo>
                <a:close/>
                <a:moveTo>
                  <a:pt x="1147945" y="810993"/>
                </a:moveTo>
                <a:cubicBezTo>
                  <a:pt x="1155518" y="809599"/>
                  <a:pt x="1162995" y="809885"/>
                  <a:pt x="1169931" y="811493"/>
                </a:cubicBezTo>
                <a:cubicBezTo>
                  <a:pt x="1183802" y="814708"/>
                  <a:pt x="1195507" y="823211"/>
                  <a:pt x="1201480" y="834135"/>
                </a:cubicBezTo>
                <a:cubicBezTo>
                  <a:pt x="1206970" y="834459"/>
                  <a:pt x="1209122" y="839841"/>
                  <a:pt x="1214826" y="839625"/>
                </a:cubicBezTo>
                <a:cubicBezTo>
                  <a:pt x="1217303" y="856093"/>
                  <a:pt x="1196744" y="857061"/>
                  <a:pt x="1196636" y="871808"/>
                </a:cubicBezTo>
                <a:cubicBezTo>
                  <a:pt x="1173388" y="872130"/>
                  <a:pt x="1176294" y="889998"/>
                  <a:pt x="1160473" y="895272"/>
                </a:cubicBezTo>
                <a:cubicBezTo>
                  <a:pt x="1153906" y="886447"/>
                  <a:pt x="1144005" y="882572"/>
                  <a:pt x="1133025" y="880311"/>
                </a:cubicBezTo>
                <a:cubicBezTo>
                  <a:pt x="1131088" y="860828"/>
                  <a:pt x="1119895" y="834998"/>
                  <a:pt x="1125383" y="820575"/>
                </a:cubicBezTo>
                <a:cubicBezTo>
                  <a:pt x="1132702" y="815462"/>
                  <a:pt x="1140371" y="812388"/>
                  <a:pt x="1147945" y="810993"/>
                </a:cubicBezTo>
                <a:close/>
                <a:moveTo>
                  <a:pt x="563322" y="722734"/>
                </a:moveTo>
                <a:cubicBezTo>
                  <a:pt x="565151" y="722949"/>
                  <a:pt x="571717" y="729085"/>
                  <a:pt x="572793" y="729085"/>
                </a:cubicBezTo>
                <a:cubicBezTo>
                  <a:pt x="598303" y="729085"/>
                  <a:pt x="595935" y="720690"/>
                  <a:pt x="610465" y="733928"/>
                </a:cubicBezTo>
                <a:cubicBezTo>
                  <a:pt x="614125" y="737373"/>
                  <a:pt x="617570" y="739956"/>
                  <a:pt x="620583" y="744262"/>
                </a:cubicBezTo>
                <a:cubicBezTo>
                  <a:pt x="628655" y="751042"/>
                  <a:pt x="635544" y="786023"/>
                  <a:pt x="630592" y="795387"/>
                </a:cubicBezTo>
                <a:cubicBezTo>
                  <a:pt x="636512" y="807765"/>
                  <a:pt x="617031" y="807227"/>
                  <a:pt x="613264" y="810994"/>
                </a:cubicBezTo>
                <a:cubicBezTo>
                  <a:pt x="606160" y="817990"/>
                  <a:pt x="609497" y="826923"/>
                  <a:pt x="600670" y="829830"/>
                </a:cubicBezTo>
                <a:cubicBezTo>
                  <a:pt x="582481" y="833167"/>
                  <a:pt x="562568" y="839087"/>
                  <a:pt x="548791" y="835858"/>
                </a:cubicBezTo>
                <a:cubicBezTo>
                  <a:pt x="548899" y="828970"/>
                  <a:pt x="544270" y="829076"/>
                  <a:pt x="539428" y="829508"/>
                </a:cubicBezTo>
                <a:cubicBezTo>
                  <a:pt x="520484" y="806688"/>
                  <a:pt x="513810" y="771815"/>
                  <a:pt x="522421" y="743077"/>
                </a:cubicBezTo>
                <a:cubicBezTo>
                  <a:pt x="534476" y="741032"/>
                  <a:pt x="541473" y="720582"/>
                  <a:pt x="563322" y="722734"/>
                </a:cubicBezTo>
                <a:close/>
                <a:moveTo>
                  <a:pt x="420384" y="722518"/>
                </a:moveTo>
                <a:cubicBezTo>
                  <a:pt x="429749" y="730375"/>
                  <a:pt x="429103" y="753516"/>
                  <a:pt x="433516" y="768801"/>
                </a:cubicBezTo>
                <a:cubicBezTo>
                  <a:pt x="419524" y="775366"/>
                  <a:pt x="415971" y="788820"/>
                  <a:pt x="401978" y="795386"/>
                </a:cubicBezTo>
                <a:cubicBezTo>
                  <a:pt x="398105" y="818420"/>
                  <a:pt x="411559" y="831766"/>
                  <a:pt x="414356" y="858245"/>
                </a:cubicBezTo>
                <a:cubicBezTo>
                  <a:pt x="415865" y="870623"/>
                  <a:pt x="406392" y="875681"/>
                  <a:pt x="403270" y="884938"/>
                </a:cubicBezTo>
                <a:cubicBezTo>
                  <a:pt x="406930" y="898714"/>
                  <a:pt x="401656" y="906571"/>
                  <a:pt x="387449" y="908510"/>
                </a:cubicBezTo>
                <a:cubicBezTo>
                  <a:pt x="349347" y="902159"/>
                  <a:pt x="379053" y="862764"/>
                  <a:pt x="378300" y="840915"/>
                </a:cubicBezTo>
                <a:cubicBezTo>
                  <a:pt x="388202" y="839623"/>
                  <a:pt x="389278" y="832304"/>
                  <a:pt x="396382" y="829183"/>
                </a:cubicBezTo>
                <a:cubicBezTo>
                  <a:pt x="394338" y="818636"/>
                  <a:pt x="392293" y="808194"/>
                  <a:pt x="390246" y="797755"/>
                </a:cubicBezTo>
                <a:cubicBezTo>
                  <a:pt x="384327" y="785807"/>
                  <a:pt x="402194" y="789896"/>
                  <a:pt x="398965" y="779779"/>
                </a:cubicBezTo>
                <a:cubicBezTo>
                  <a:pt x="389602" y="749641"/>
                  <a:pt x="398319" y="731559"/>
                  <a:pt x="420384" y="722518"/>
                </a:cubicBezTo>
                <a:close/>
                <a:moveTo>
                  <a:pt x="423721" y="635981"/>
                </a:moveTo>
                <a:cubicBezTo>
                  <a:pt x="433300" y="644914"/>
                  <a:pt x="434915" y="671285"/>
                  <a:pt x="433086" y="683125"/>
                </a:cubicBezTo>
                <a:cubicBezTo>
                  <a:pt x="421676" y="684955"/>
                  <a:pt x="407792" y="690337"/>
                  <a:pt x="400795" y="685385"/>
                </a:cubicBezTo>
                <a:cubicBezTo>
                  <a:pt x="410052" y="671393"/>
                  <a:pt x="403594" y="631568"/>
                  <a:pt x="423721" y="635981"/>
                </a:cubicBezTo>
                <a:close/>
                <a:moveTo>
                  <a:pt x="642864" y="629632"/>
                </a:moveTo>
                <a:cubicBezTo>
                  <a:pt x="648999" y="627263"/>
                  <a:pt x="650398" y="631999"/>
                  <a:pt x="655457" y="631246"/>
                </a:cubicBezTo>
                <a:cubicBezTo>
                  <a:pt x="668480" y="659229"/>
                  <a:pt x="645124" y="662890"/>
                  <a:pt x="640388" y="679142"/>
                </a:cubicBezTo>
                <a:cubicBezTo>
                  <a:pt x="585818" y="689367"/>
                  <a:pt x="544271" y="680004"/>
                  <a:pt x="491100" y="688077"/>
                </a:cubicBezTo>
                <a:cubicBezTo>
                  <a:pt x="481737" y="659445"/>
                  <a:pt x="516502" y="652019"/>
                  <a:pt x="547824" y="644269"/>
                </a:cubicBezTo>
                <a:cubicBezTo>
                  <a:pt x="579683" y="636412"/>
                  <a:pt x="624135" y="627693"/>
                  <a:pt x="642864" y="629632"/>
                </a:cubicBezTo>
                <a:close/>
                <a:moveTo>
                  <a:pt x="417802" y="563652"/>
                </a:moveTo>
                <a:cubicBezTo>
                  <a:pt x="433517" y="558916"/>
                  <a:pt x="433193" y="577966"/>
                  <a:pt x="445249" y="578613"/>
                </a:cubicBezTo>
                <a:cubicBezTo>
                  <a:pt x="449016" y="597233"/>
                  <a:pt x="434269" y="603261"/>
                  <a:pt x="432441" y="617898"/>
                </a:cubicBezTo>
                <a:cubicBezTo>
                  <a:pt x="421891" y="620051"/>
                  <a:pt x="423184" y="606382"/>
                  <a:pt x="416079" y="596587"/>
                </a:cubicBezTo>
                <a:cubicBezTo>
                  <a:pt x="415757" y="596157"/>
                  <a:pt x="407362" y="594004"/>
                  <a:pt x="407468" y="594220"/>
                </a:cubicBezTo>
                <a:cubicBezTo>
                  <a:pt x="406392" y="589376"/>
                  <a:pt x="416295" y="572155"/>
                  <a:pt x="417802" y="563652"/>
                </a:cubicBezTo>
                <a:close/>
                <a:moveTo>
                  <a:pt x="500220" y="512598"/>
                </a:moveTo>
                <a:cubicBezTo>
                  <a:pt x="504681" y="513172"/>
                  <a:pt x="508374" y="514517"/>
                  <a:pt x="510581" y="516831"/>
                </a:cubicBezTo>
                <a:cubicBezTo>
                  <a:pt x="510581" y="538467"/>
                  <a:pt x="498094" y="551705"/>
                  <a:pt x="468819" y="553642"/>
                </a:cubicBezTo>
                <a:cubicBezTo>
                  <a:pt x="461608" y="549122"/>
                  <a:pt x="461393" y="534161"/>
                  <a:pt x="458702" y="522967"/>
                </a:cubicBezTo>
                <a:cubicBezTo>
                  <a:pt x="466533" y="516106"/>
                  <a:pt x="486835" y="510878"/>
                  <a:pt x="500220" y="512598"/>
                </a:cubicBezTo>
                <a:close/>
                <a:moveTo>
                  <a:pt x="156035" y="456342"/>
                </a:moveTo>
                <a:cubicBezTo>
                  <a:pt x="174870" y="453651"/>
                  <a:pt x="179929" y="471517"/>
                  <a:pt x="202317" y="463553"/>
                </a:cubicBezTo>
                <a:cubicBezTo>
                  <a:pt x="249568" y="493798"/>
                  <a:pt x="326742" y="525443"/>
                  <a:pt x="313396" y="613164"/>
                </a:cubicBezTo>
                <a:cubicBezTo>
                  <a:pt x="317809" y="635444"/>
                  <a:pt x="322114" y="657725"/>
                  <a:pt x="326526" y="680004"/>
                </a:cubicBezTo>
                <a:cubicBezTo>
                  <a:pt x="314148" y="697118"/>
                  <a:pt x="281643" y="695934"/>
                  <a:pt x="266790" y="687647"/>
                </a:cubicBezTo>
                <a:cubicBezTo>
                  <a:pt x="241066" y="698840"/>
                  <a:pt x="239451" y="726179"/>
                  <a:pt x="234392" y="751150"/>
                </a:cubicBezTo>
                <a:cubicBezTo>
                  <a:pt x="240203" y="767941"/>
                  <a:pt x="266682" y="753841"/>
                  <a:pt x="280675" y="758362"/>
                </a:cubicBezTo>
                <a:cubicBezTo>
                  <a:pt x="288531" y="753411"/>
                  <a:pt x="283688" y="739848"/>
                  <a:pt x="287885" y="732530"/>
                </a:cubicBezTo>
                <a:cubicBezTo>
                  <a:pt x="300155" y="727686"/>
                  <a:pt x="306721" y="731561"/>
                  <a:pt x="316193" y="731023"/>
                </a:cubicBezTo>
                <a:cubicBezTo>
                  <a:pt x="317701" y="737159"/>
                  <a:pt x="317269" y="746414"/>
                  <a:pt x="323191" y="745984"/>
                </a:cubicBezTo>
                <a:cubicBezTo>
                  <a:pt x="326634" y="759653"/>
                  <a:pt x="312427" y="761483"/>
                  <a:pt x="312103" y="772677"/>
                </a:cubicBezTo>
                <a:cubicBezTo>
                  <a:pt x="320606" y="809165"/>
                  <a:pt x="314364" y="835536"/>
                  <a:pt x="276477" y="840917"/>
                </a:cubicBezTo>
                <a:cubicBezTo>
                  <a:pt x="272064" y="847052"/>
                  <a:pt x="275939" y="858784"/>
                  <a:pt x="277984" y="869225"/>
                </a:cubicBezTo>
                <a:cubicBezTo>
                  <a:pt x="282935" y="877082"/>
                  <a:pt x="296496" y="872132"/>
                  <a:pt x="303816" y="876329"/>
                </a:cubicBezTo>
                <a:cubicBezTo>
                  <a:pt x="308874" y="880741"/>
                  <a:pt x="310489" y="889998"/>
                  <a:pt x="315548" y="894411"/>
                </a:cubicBezTo>
                <a:cubicBezTo>
                  <a:pt x="336643" y="913678"/>
                  <a:pt x="365059" y="922288"/>
                  <a:pt x="392398" y="932298"/>
                </a:cubicBezTo>
                <a:cubicBezTo>
                  <a:pt x="394443" y="944568"/>
                  <a:pt x="400901" y="950166"/>
                  <a:pt x="405638" y="958238"/>
                </a:cubicBezTo>
                <a:cubicBezTo>
                  <a:pt x="417692" y="950488"/>
                  <a:pt x="415647" y="933160"/>
                  <a:pt x="422966" y="922180"/>
                </a:cubicBezTo>
                <a:cubicBezTo>
                  <a:pt x="445892" y="913786"/>
                  <a:pt x="469357" y="905605"/>
                  <a:pt x="481949" y="890214"/>
                </a:cubicBezTo>
                <a:cubicBezTo>
                  <a:pt x="504229" y="885800"/>
                  <a:pt x="526510" y="881495"/>
                  <a:pt x="548790" y="877082"/>
                </a:cubicBezTo>
                <a:cubicBezTo>
                  <a:pt x="560737" y="872776"/>
                  <a:pt x="561814" y="884832"/>
                  <a:pt x="567626" y="889676"/>
                </a:cubicBezTo>
                <a:cubicBezTo>
                  <a:pt x="580758" y="885370"/>
                  <a:pt x="589907" y="886877"/>
                  <a:pt x="599808" y="887415"/>
                </a:cubicBezTo>
                <a:cubicBezTo>
                  <a:pt x="607989" y="919274"/>
                  <a:pt x="608849" y="962005"/>
                  <a:pt x="626287" y="980196"/>
                </a:cubicBezTo>
                <a:cubicBezTo>
                  <a:pt x="636727" y="961143"/>
                  <a:pt x="636619" y="934881"/>
                  <a:pt x="660190" y="924549"/>
                </a:cubicBezTo>
                <a:cubicBezTo>
                  <a:pt x="651903" y="901946"/>
                  <a:pt x="664066" y="893013"/>
                  <a:pt x="672138" y="881387"/>
                </a:cubicBezTo>
                <a:cubicBezTo>
                  <a:pt x="666434" y="866104"/>
                  <a:pt x="653088" y="862336"/>
                  <a:pt x="648674" y="845223"/>
                </a:cubicBezTo>
                <a:cubicBezTo>
                  <a:pt x="654056" y="836720"/>
                  <a:pt x="664388" y="843392"/>
                  <a:pt x="666756" y="853942"/>
                </a:cubicBezTo>
                <a:cubicBezTo>
                  <a:pt x="680533" y="850281"/>
                  <a:pt x="690866" y="852003"/>
                  <a:pt x="696570" y="860292"/>
                </a:cubicBezTo>
                <a:cubicBezTo>
                  <a:pt x="706904" y="888813"/>
                  <a:pt x="670309" y="885908"/>
                  <a:pt x="683118" y="916046"/>
                </a:cubicBezTo>
                <a:cubicBezTo>
                  <a:pt x="676336" y="920674"/>
                  <a:pt x="669986" y="925409"/>
                  <a:pt x="661052" y="928531"/>
                </a:cubicBezTo>
                <a:cubicBezTo>
                  <a:pt x="668371" y="944892"/>
                  <a:pt x="656423" y="948227"/>
                  <a:pt x="654702" y="958345"/>
                </a:cubicBezTo>
                <a:cubicBezTo>
                  <a:pt x="672568" y="962220"/>
                  <a:pt x="700662" y="950812"/>
                  <a:pt x="715945" y="958560"/>
                </a:cubicBezTo>
                <a:cubicBezTo>
                  <a:pt x="750926" y="939940"/>
                  <a:pt x="743608" y="892905"/>
                  <a:pt x="772023" y="869979"/>
                </a:cubicBezTo>
                <a:cubicBezTo>
                  <a:pt x="794303" y="865566"/>
                  <a:pt x="816582" y="861152"/>
                  <a:pt x="838863" y="856847"/>
                </a:cubicBezTo>
                <a:cubicBezTo>
                  <a:pt x="845321" y="865996"/>
                  <a:pt x="852318" y="874176"/>
                  <a:pt x="859959" y="881279"/>
                </a:cubicBezTo>
                <a:cubicBezTo>
                  <a:pt x="873951" y="882463"/>
                  <a:pt x="886115" y="886446"/>
                  <a:pt x="892141" y="899469"/>
                </a:cubicBezTo>
                <a:cubicBezTo>
                  <a:pt x="911085" y="901730"/>
                  <a:pt x="926584" y="909050"/>
                  <a:pt x="943914" y="913786"/>
                </a:cubicBezTo>
                <a:cubicBezTo>
                  <a:pt x="949188" y="939724"/>
                  <a:pt x="949618" y="972983"/>
                  <a:pt x="981478" y="959423"/>
                </a:cubicBezTo>
                <a:cubicBezTo>
                  <a:pt x="975773" y="977181"/>
                  <a:pt x="970715" y="995479"/>
                  <a:pt x="963288" y="1011946"/>
                </a:cubicBezTo>
                <a:cubicBezTo>
                  <a:pt x="967378" y="1039393"/>
                  <a:pt x="977279" y="1050373"/>
                  <a:pt x="975665" y="1074913"/>
                </a:cubicBezTo>
                <a:cubicBezTo>
                  <a:pt x="986644" y="1072868"/>
                  <a:pt x="985890" y="1079972"/>
                  <a:pt x="991380" y="1071792"/>
                </a:cubicBezTo>
                <a:cubicBezTo>
                  <a:pt x="994393" y="1067378"/>
                  <a:pt x="989551" y="1060060"/>
                  <a:pt x="992242" y="1055216"/>
                </a:cubicBezTo>
                <a:cubicBezTo>
                  <a:pt x="997408" y="1046282"/>
                  <a:pt x="1011184" y="1038747"/>
                  <a:pt x="1007309" y="1027769"/>
                </a:cubicBezTo>
                <a:cubicBezTo>
                  <a:pt x="1016888" y="1025294"/>
                  <a:pt x="1020656" y="1031537"/>
                  <a:pt x="1028406" y="1031751"/>
                </a:cubicBezTo>
                <a:cubicBezTo>
                  <a:pt x="1041106" y="1031214"/>
                  <a:pt x="1037555" y="1019697"/>
                  <a:pt x="1041106" y="1012916"/>
                </a:cubicBezTo>
                <a:cubicBezTo>
                  <a:pt x="1065217" y="1013239"/>
                  <a:pt x="1067477" y="998816"/>
                  <a:pt x="1077272" y="989452"/>
                </a:cubicBezTo>
                <a:cubicBezTo>
                  <a:pt x="1090619" y="986546"/>
                  <a:pt x="1104503" y="982778"/>
                  <a:pt x="1110207" y="991173"/>
                </a:cubicBezTo>
                <a:cubicBezTo>
                  <a:pt x="1117850" y="986330"/>
                  <a:pt x="1122371" y="972015"/>
                  <a:pt x="1132273" y="978689"/>
                </a:cubicBezTo>
                <a:cubicBezTo>
                  <a:pt x="1141314" y="984501"/>
                  <a:pt x="1136256" y="992896"/>
                  <a:pt x="1136900" y="1002261"/>
                </a:cubicBezTo>
                <a:cubicBezTo>
                  <a:pt x="1154984" y="1006672"/>
                  <a:pt x="1159828" y="1012808"/>
                  <a:pt x="1172204" y="1036164"/>
                </a:cubicBezTo>
                <a:cubicBezTo>
                  <a:pt x="1177479" y="1046282"/>
                  <a:pt x="1185444" y="1059092"/>
                  <a:pt x="1185444" y="1062105"/>
                </a:cubicBezTo>
                <a:cubicBezTo>
                  <a:pt x="1185336" y="1071900"/>
                  <a:pt x="1183614" y="1065764"/>
                  <a:pt x="1179094" y="1071468"/>
                </a:cubicBezTo>
                <a:cubicBezTo>
                  <a:pt x="1163487" y="1091704"/>
                  <a:pt x="1198144" y="1088367"/>
                  <a:pt x="1203310" y="1111617"/>
                </a:cubicBezTo>
                <a:cubicBezTo>
                  <a:pt x="1203742" y="1130129"/>
                  <a:pt x="1186197" y="1136479"/>
                  <a:pt x="1182753" y="1152409"/>
                </a:cubicBezTo>
                <a:cubicBezTo>
                  <a:pt x="1190502" y="1171567"/>
                  <a:pt x="1205463" y="1182547"/>
                  <a:pt x="1201373" y="1205902"/>
                </a:cubicBezTo>
                <a:cubicBezTo>
                  <a:pt x="1213536" y="1216558"/>
                  <a:pt x="1230005" y="1220865"/>
                  <a:pt x="1239798" y="1235072"/>
                </a:cubicBezTo>
                <a:cubicBezTo>
                  <a:pt x="1228066" y="1245404"/>
                  <a:pt x="1214398" y="1254338"/>
                  <a:pt x="1209768" y="1269515"/>
                </a:cubicBezTo>
                <a:cubicBezTo>
                  <a:pt x="1221932" y="1317411"/>
                  <a:pt x="1224408" y="1379840"/>
                  <a:pt x="1246256" y="1413421"/>
                </a:cubicBezTo>
                <a:cubicBezTo>
                  <a:pt x="1261649" y="1417512"/>
                  <a:pt x="1315035" y="1398568"/>
                  <a:pt x="1327952" y="1413635"/>
                </a:cubicBezTo>
                <a:cubicBezTo>
                  <a:pt x="1330856" y="1417080"/>
                  <a:pt x="1333225" y="1423216"/>
                  <a:pt x="1338177" y="1423861"/>
                </a:cubicBezTo>
                <a:cubicBezTo>
                  <a:pt x="1341620" y="1435594"/>
                  <a:pt x="1328597" y="1441620"/>
                  <a:pt x="1338929" y="1448187"/>
                </a:cubicBezTo>
                <a:cubicBezTo>
                  <a:pt x="1350231" y="1456475"/>
                  <a:pt x="1356367" y="1442913"/>
                  <a:pt x="1366484" y="1442805"/>
                </a:cubicBezTo>
                <a:cubicBezTo>
                  <a:pt x="1384028" y="1442697"/>
                  <a:pt x="1392532" y="1458412"/>
                  <a:pt x="1407277" y="1463363"/>
                </a:cubicBezTo>
                <a:cubicBezTo>
                  <a:pt x="1411367" y="1480907"/>
                  <a:pt x="1419979" y="1491885"/>
                  <a:pt x="1430741" y="1499528"/>
                </a:cubicBezTo>
                <a:cubicBezTo>
                  <a:pt x="1432894" y="1518472"/>
                  <a:pt x="1438490" y="1532140"/>
                  <a:pt x="1443980" y="1545919"/>
                </a:cubicBezTo>
                <a:cubicBezTo>
                  <a:pt x="1448931" y="1555498"/>
                  <a:pt x="1459157" y="1557113"/>
                  <a:pt x="1473794" y="1552269"/>
                </a:cubicBezTo>
                <a:cubicBezTo>
                  <a:pt x="1483806" y="1572934"/>
                  <a:pt x="1507485" y="1573258"/>
                  <a:pt x="1508991" y="1606623"/>
                </a:cubicBezTo>
                <a:cubicBezTo>
                  <a:pt x="1511790" y="1623199"/>
                  <a:pt x="1497473" y="1628474"/>
                  <a:pt x="1500164" y="1645048"/>
                </a:cubicBezTo>
                <a:cubicBezTo>
                  <a:pt x="1527073" y="1663024"/>
                  <a:pt x="1578630" y="1664208"/>
                  <a:pt x="1618777" y="1646234"/>
                </a:cubicBezTo>
                <a:cubicBezTo>
                  <a:pt x="1622867" y="1634178"/>
                  <a:pt x="1618777" y="1616634"/>
                  <a:pt x="1622867" y="1604578"/>
                </a:cubicBezTo>
                <a:cubicBezTo>
                  <a:pt x="1649560" y="1610498"/>
                  <a:pt x="1669580" y="1626320"/>
                  <a:pt x="1684757" y="1649569"/>
                </a:cubicBezTo>
                <a:cubicBezTo>
                  <a:pt x="1700903" y="1647847"/>
                  <a:pt x="1686372" y="1625675"/>
                  <a:pt x="1704454" y="1625351"/>
                </a:cubicBezTo>
                <a:cubicBezTo>
                  <a:pt x="1708435" y="1639022"/>
                  <a:pt x="1716078" y="1644403"/>
                  <a:pt x="1696489" y="1647309"/>
                </a:cubicBezTo>
                <a:cubicBezTo>
                  <a:pt x="1701977" y="1664854"/>
                  <a:pt x="1700148" y="1680029"/>
                  <a:pt x="1705100" y="1690579"/>
                </a:cubicBezTo>
                <a:cubicBezTo>
                  <a:pt x="1710158" y="1701448"/>
                  <a:pt x="1720167" y="1707692"/>
                  <a:pt x="1730070" y="1714257"/>
                </a:cubicBezTo>
                <a:cubicBezTo>
                  <a:pt x="1732869" y="1716087"/>
                  <a:pt x="1743633" y="1716087"/>
                  <a:pt x="1747400" y="1718992"/>
                </a:cubicBezTo>
                <a:cubicBezTo>
                  <a:pt x="1751381" y="1722115"/>
                  <a:pt x="1750198" y="1731370"/>
                  <a:pt x="1757517" y="1729218"/>
                </a:cubicBezTo>
                <a:cubicBezTo>
                  <a:pt x="1779151" y="1727819"/>
                  <a:pt x="1783134" y="1714581"/>
                  <a:pt x="1784318" y="1699404"/>
                </a:cubicBezTo>
                <a:cubicBezTo>
                  <a:pt x="1795188" y="1700158"/>
                  <a:pt x="1795727" y="1716301"/>
                  <a:pt x="1804661" y="1719854"/>
                </a:cubicBezTo>
                <a:cubicBezTo>
                  <a:pt x="1817791" y="1717272"/>
                  <a:pt x="1830817" y="1714689"/>
                  <a:pt x="1843946" y="1712106"/>
                </a:cubicBezTo>
                <a:cubicBezTo>
                  <a:pt x="1850942" y="1718562"/>
                  <a:pt x="1857509" y="1725882"/>
                  <a:pt x="1861168" y="1737290"/>
                </a:cubicBezTo>
                <a:cubicBezTo>
                  <a:pt x="1888077" y="1737829"/>
                  <a:pt x="1911864" y="1743104"/>
                  <a:pt x="1917568" y="1775179"/>
                </a:cubicBezTo>
                <a:cubicBezTo>
                  <a:pt x="1920259" y="1788095"/>
                  <a:pt x="1936189" y="1781205"/>
                  <a:pt x="1937911" y="1795629"/>
                </a:cubicBezTo>
                <a:cubicBezTo>
                  <a:pt x="1942001" y="1803162"/>
                  <a:pt x="1958038" y="1792831"/>
                  <a:pt x="1956747" y="1808222"/>
                </a:cubicBezTo>
                <a:cubicBezTo>
                  <a:pt x="1948997" y="1818339"/>
                  <a:pt x="1936728" y="1804239"/>
                  <a:pt x="1920582" y="1811235"/>
                </a:cubicBezTo>
                <a:cubicBezTo>
                  <a:pt x="1883879" y="1832008"/>
                  <a:pt x="1845562" y="1851814"/>
                  <a:pt x="1848037" y="1898958"/>
                </a:cubicBezTo>
                <a:cubicBezTo>
                  <a:pt x="1841041" y="1904446"/>
                  <a:pt x="1832538" y="1909075"/>
                  <a:pt x="1831462" y="1918546"/>
                </a:cubicBezTo>
                <a:cubicBezTo>
                  <a:pt x="1824466" y="1920483"/>
                  <a:pt x="1822205" y="1915425"/>
                  <a:pt x="1814993" y="1917686"/>
                </a:cubicBezTo>
                <a:cubicBezTo>
                  <a:pt x="1807244" y="1920377"/>
                  <a:pt x="1809181" y="1929740"/>
                  <a:pt x="1806275" y="1935768"/>
                </a:cubicBezTo>
                <a:cubicBezTo>
                  <a:pt x="1807028" y="1953204"/>
                  <a:pt x="1825218" y="1944917"/>
                  <a:pt x="1827372" y="1960200"/>
                </a:cubicBezTo>
                <a:cubicBezTo>
                  <a:pt x="1820268" y="1971394"/>
                  <a:pt x="1817470" y="1985387"/>
                  <a:pt x="1800570" y="1990016"/>
                </a:cubicBezTo>
                <a:cubicBezTo>
                  <a:pt x="1808966" y="2012618"/>
                  <a:pt x="1796804" y="2021553"/>
                  <a:pt x="1788625" y="2033177"/>
                </a:cubicBezTo>
                <a:cubicBezTo>
                  <a:pt x="1792391" y="2036083"/>
                  <a:pt x="1794650" y="2041249"/>
                  <a:pt x="1795620" y="2048138"/>
                </a:cubicBezTo>
                <a:cubicBezTo>
                  <a:pt x="1804876" y="2054704"/>
                  <a:pt x="1817683" y="2055994"/>
                  <a:pt x="1833291" y="2052981"/>
                </a:cubicBezTo>
                <a:cubicBezTo>
                  <a:pt x="1849222" y="2056318"/>
                  <a:pt x="1861598" y="2065037"/>
                  <a:pt x="1880434" y="2064175"/>
                </a:cubicBezTo>
                <a:cubicBezTo>
                  <a:pt x="1886248" y="2070741"/>
                  <a:pt x="1889153" y="2081719"/>
                  <a:pt x="1893674" y="2090115"/>
                </a:cubicBezTo>
                <a:cubicBezTo>
                  <a:pt x="1910142" y="2086024"/>
                  <a:pt x="1920367" y="2091192"/>
                  <a:pt x="1934574" y="2090330"/>
                </a:cubicBezTo>
                <a:cubicBezTo>
                  <a:pt x="1938449" y="2104322"/>
                  <a:pt x="1919183" y="2102708"/>
                  <a:pt x="1914123" y="2110672"/>
                </a:cubicBezTo>
                <a:cubicBezTo>
                  <a:pt x="1906589" y="2115840"/>
                  <a:pt x="1904868" y="2124881"/>
                  <a:pt x="1892920" y="2127142"/>
                </a:cubicBezTo>
                <a:cubicBezTo>
                  <a:pt x="1881403" y="2136505"/>
                  <a:pt x="1878389" y="2151574"/>
                  <a:pt x="1866874" y="2160831"/>
                </a:cubicBezTo>
                <a:cubicBezTo>
                  <a:pt x="1873546" y="2178913"/>
                  <a:pt x="1861168" y="2184295"/>
                  <a:pt x="1857294" y="2195380"/>
                </a:cubicBezTo>
                <a:cubicBezTo>
                  <a:pt x="1863860" y="2212280"/>
                  <a:pt x="1856648" y="2220029"/>
                  <a:pt x="1861060" y="2235528"/>
                </a:cubicBezTo>
                <a:cubicBezTo>
                  <a:pt x="1852987" y="2242632"/>
                  <a:pt x="1840073" y="2246399"/>
                  <a:pt x="1831892" y="2253503"/>
                </a:cubicBezTo>
                <a:cubicBezTo>
                  <a:pt x="1837812" y="2268787"/>
                  <a:pt x="1832646" y="2276643"/>
                  <a:pt x="1835013" y="2289668"/>
                </a:cubicBezTo>
                <a:cubicBezTo>
                  <a:pt x="1817470" y="2301830"/>
                  <a:pt x="1818115" y="2326156"/>
                  <a:pt x="1785395" y="2327986"/>
                </a:cubicBezTo>
                <a:cubicBezTo>
                  <a:pt x="1773447" y="2331321"/>
                  <a:pt x="1782596" y="2348759"/>
                  <a:pt x="1764836" y="2348329"/>
                </a:cubicBezTo>
                <a:cubicBezTo>
                  <a:pt x="1763868" y="2332936"/>
                  <a:pt x="1758808" y="2323465"/>
                  <a:pt x="1750843" y="2318405"/>
                </a:cubicBezTo>
                <a:cubicBezTo>
                  <a:pt x="1735236" y="2319375"/>
                  <a:pt x="1739758" y="2344130"/>
                  <a:pt x="1725657" y="2335627"/>
                </a:cubicBezTo>
                <a:cubicBezTo>
                  <a:pt x="1724258" y="2325833"/>
                  <a:pt x="1722536" y="2316576"/>
                  <a:pt x="1717046" y="2312809"/>
                </a:cubicBezTo>
                <a:cubicBezTo>
                  <a:pt x="1697565" y="2302906"/>
                  <a:pt x="1683895" y="2284286"/>
                  <a:pt x="1664521" y="2274168"/>
                </a:cubicBezTo>
                <a:cubicBezTo>
                  <a:pt x="1673994" y="2263513"/>
                  <a:pt x="1674532" y="2246721"/>
                  <a:pt x="1681204" y="2234129"/>
                </a:cubicBezTo>
                <a:cubicBezTo>
                  <a:pt x="1672055" y="2230684"/>
                  <a:pt x="1667105" y="2215293"/>
                  <a:pt x="1656126" y="2210449"/>
                </a:cubicBezTo>
                <a:cubicBezTo>
                  <a:pt x="1651820" y="2208513"/>
                  <a:pt x="1647407" y="2211095"/>
                  <a:pt x="1643640" y="2208835"/>
                </a:cubicBezTo>
                <a:cubicBezTo>
                  <a:pt x="1640627" y="2207004"/>
                  <a:pt x="1640519" y="2199578"/>
                  <a:pt x="1637398" y="2197749"/>
                </a:cubicBezTo>
                <a:cubicBezTo>
                  <a:pt x="1633846" y="2195704"/>
                  <a:pt x="1627926" y="2198825"/>
                  <a:pt x="1624805" y="2196134"/>
                </a:cubicBezTo>
                <a:cubicBezTo>
                  <a:pt x="1622437" y="2194090"/>
                  <a:pt x="1624373" y="2186878"/>
                  <a:pt x="1622437" y="2184295"/>
                </a:cubicBezTo>
                <a:cubicBezTo>
                  <a:pt x="1619962" y="2180850"/>
                  <a:pt x="1606830" y="2176544"/>
                  <a:pt x="1602846" y="2167719"/>
                </a:cubicBezTo>
                <a:cubicBezTo>
                  <a:pt x="1600157" y="2161477"/>
                  <a:pt x="1600371" y="2149313"/>
                  <a:pt x="1597466" y="2140164"/>
                </a:cubicBezTo>
                <a:cubicBezTo>
                  <a:pt x="1610597" y="2129617"/>
                  <a:pt x="1615656" y="2113687"/>
                  <a:pt x="1626634" y="2101739"/>
                </a:cubicBezTo>
                <a:cubicBezTo>
                  <a:pt x="1624912" y="2092482"/>
                  <a:pt x="1617593" y="2091514"/>
                  <a:pt x="1618023" y="2078920"/>
                </a:cubicBezTo>
                <a:cubicBezTo>
                  <a:pt x="1598758" y="2055134"/>
                  <a:pt x="1549569" y="2075907"/>
                  <a:pt x="1524598" y="2060516"/>
                </a:cubicBezTo>
                <a:cubicBezTo>
                  <a:pt x="1514157" y="2062560"/>
                  <a:pt x="1503609" y="2064605"/>
                  <a:pt x="1493168" y="2066652"/>
                </a:cubicBezTo>
                <a:cubicBezTo>
                  <a:pt x="1474332" y="2082473"/>
                  <a:pt x="1449577" y="2094313"/>
                  <a:pt x="1413734" y="2098618"/>
                </a:cubicBezTo>
                <a:cubicBezTo>
                  <a:pt x="1390270" y="2115840"/>
                  <a:pt x="1379076" y="2141348"/>
                  <a:pt x="1370251" y="2168364"/>
                </a:cubicBezTo>
                <a:cubicBezTo>
                  <a:pt x="1384996" y="2178589"/>
                  <a:pt x="1399743" y="2188814"/>
                  <a:pt x="1422883" y="2186555"/>
                </a:cubicBezTo>
                <a:cubicBezTo>
                  <a:pt x="1430526" y="2198933"/>
                  <a:pt x="1447639" y="2197211"/>
                  <a:pt x="1452591" y="2213356"/>
                </a:cubicBezTo>
                <a:cubicBezTo>
                  <a:pt x="1470673" y="2211850"/>
                  <a:pt x="1482082" y="2220352"/>
                  <a:pt x="1495753" y="2225196"/>
                </a:cubicBezTo>
                <a:cubicBezTo>
                  <a:pt x="1514265" y="2218306"/>
                  <a:pt x="1532025" y="2210880"/>
                  <a:pt x="1543757" y="2199470"/>
                </a:cubicBezTo>
                <a:cubicBezTo>
                  <a:pt x="1555166" y="2211311"/>
                  <a:pt x="1576584" y="2208081"/>
                  <a:pt x="1591546" y="2214540"/>
                </a:cubicBezTo>
                <a:cubicBezTo>
                  <a:pt x="1594021" y="2226487"/>
                  <a:pt x="1572494" y="2222289"/>
                  <a:pt x="1575077" y="2234129"/>
                </a:cubicBezTo>
                <a:cubicBezTo>
                  <a:pt x="1582397" y="2248444"/>
                  <a:pt x="1587887" y="2250489"/>
                  <a:pt x="1585949" y="2268787"/>
                </a:cubicBezTo>
                <a:cubicBezTo>
                  <a:pt x="1604893" y="2282887"/>
                  <a:pt x="1631478" y="2285470"/>
                  <a:pt x="1655804" y="2291820"/>
                </a:cubicBezTo>
                <a:cubicBezTo>
                  <a:pt x="1665383" y="2300323"/>
                  <a:pt x="1663660" y="2315392"/>
                  <a:pt x="1667536" y="2330353"/>
                </a:cubicBezTo>
                <a:cubicBezTo>
                  <a:pt x="1670765" y="2342947"/>
                  <a:pt x="1679052" y="2359199"/>
                  <a:pt x="1676791" y="2377497"/>
                </a:cubicBezTo>
                <a:cubicBezTo>
                  <a:pt x="1676038" y="2394072"/>
                  <a:pt x="1662154" y="2401823"/>
                  <a:pt x="1669580" y="2423780"/>
                </a:cubicBezTo>
                <a:cubicBezTo>
                  <a:pt x="1664737" y="2435296"/>
                  <a:pt x="1654619" y="2443262"/>
                  <a:pt x="1656126" y="2459084"/>
                </a:cubicBezTo>
                <a:cubicBezTo>
                  <a:pt x="1641273" y="2469525"/>
                  <a:pt x="1630832" y="2482978"/>
                  <a:pt x="1623083" y="2498262"/>
                </a:cubicBezTo>
                <a:cubicBezTo>
                  <a:pt x="1597250" y="2504827"/>
                  <a:pt x="1596174" y="2527968"/>
                  <a:pt x="1568727" y="2533458"/>
                </a:cubicBezTo>
                <a:cubicBezTo>
                  <a:pt x="1557533" y="2549818"/>
                  <a:pt x="1531917" y="2556492"/>
                  <a:pt x="1523844" y="2574898"/>
                </a:cubicBezTo>
                <a:cubicBezTo>
                  <a:pt x="1511250" y="2574360"/>
                  <a:pt x="1513511" y="2583939"/>
                  <a:pt x="1501026" y="2583507"/>
                </a:cubicBezTo>
                <a:cubicBezTo>
                  <a:pt x="1494676" y="2589535"/>
                  <a:pt x="1489725" y="2596423"/>
                  <a:pt x="1484451" y="2603097"/>
                </a:cubicBezTo>
                <a:cubicBezTo>
                  <a:pt x="1477885" y="2604390"/>
                  <a:pt x="1471319" y="2605680"/>
                  <a:pt x="1464753" y="2606972"/>
                </a:cubicBezTo>
                <a:cubicBezTo>
                  <a:pt x="1455389" y="2612030"/>
                  <a:pt x="1457972" y="2625163"/>
                  <a:pt x="1453667" y="2633665"/>
                </a:cubicBezTo>
                <a:cubicBezTo>
                  <a:pt x="1443765" y="2629684"/>
                  <a:pt x="1432786" y="2627529"/>
                  <a:pt x="1416749" y="2632805"/>
                </a:cubicBezTo>
                <a:cubicBezTo>
                  <a:pt x="1407922" y="2638293"/>
                  <a:pt x="1409430" y="2650671"/>
                  <a:pt x="1410399" y="2662619"/>
                </a:cubicBezTo>
                <a:cubicBezTo>
                  <a:pt x="1398343" y="2669293"/>
                  <a:pt x="1400495" y="2685545"/>
                  <a:pt x="1396944" y="2697923"/>
                </a:cubicBezTo>
                <a:cubicBezTo>
                  <a:pt x="1385534" y="2709655"/>
                  <a:pt x="1369605" y="2718265"/>
                  <a:pt x="1344203" y="2720526"/>
                </a:cubicBezTo>
                <a:cubicBezTo>
                  <a:pt x="1336670" y="2736025"/>
                  <a:pt x="1322461" y="2757228"/>
                  <a:pt x="1296953" y="2750232"/>
                </a:cubicBezTo>
                <a:cubicBezTo>
                  <a:pt x="1281130" y="2755508"/>
                  <a:pt x="1302657" y="2785860"/>
                  <a:pt x="1293724" y="2795761"/>
                </a:cubicBezTo>
                <a:cubicBezTo>
                  <a:pt x="1266061" y="2819765"/>
                  <a:pt x="1230219" y="2790703"/>
                  <a:pt x="1241198" y="2757120"/>
                </a:cubicBezTo>
                <a:cubicBezTo>
                  <a:pt x="1256159" y="2753355"/>
                  <a:pt x="1270152" y="2751308"/>
                  <a:pt x="1281346" y="2753355"/>
                </a:cubicBezTo>
                <a:cubicBezTo>
                  <a:pt x="1294046" y="2749480"/>
                  <a:pt x="1283068" y="2729567"/>
                  <a:pt x="1282206" y="2716437"/>
                </a:cubicBezTo>
                <a:cubicBezTo>
                  <a:pt x="1289849" y="2704489"/>
                  <a:pt x="1296845" y="2692111"/>
                  <a:pt x="1289526" y="2670045"/>
                </a:cubicBezTo>
                <a:cubicBezTo>
                  <a:pt x="1287050" y="2665202"/>
                  <a:pt x="1281346" y="2665310"/>
                  <a:pt x="1279301" y="2659820"/>
                </a:cubicBezTo>
                <a:cubicBezTo>
                  <a:pt x="1267461" y="2662081"/>
                  <a:pt x="1255729" y="2664449"/>
                  <a:pt x="1243889" y="2666816"/>
                </a:cubicBezTo>
                <a:cubicBezTo>
                  <a:pt x="1219241" y="2659390"/>
                  <a:pt x="1190288" y="2658529"/>
                  <a:pt x="1170159" y="2644643"/>
                </a:cubicBezTo>
                <a:cubicBezTo>
                  <a:pt x="1163595" y="2645935"/>
                  <a:pt x="1157029" y="2647228"/>
                  <a:pt x="1150463" y="2648518"/>
                </a:cubicBezTo>
                <a:cubicBezTo>
                  <a:pt x="1140991" y="2627207"/>
                  <a:pt x="1093632" y="2631621"/>
                  <a:pt x="1090833" y="2656161"/>
                </a:cubicBezTo>
                <a:cubicBezTo>
                  <a:pt x="1093524" y="2658960"/>
                  <a:pt x="1096108" y="2661759"/>
                  <a:pt x="1096969" y="2667139"/>
                </a:cubicBezTo>
                <a:cubicBezTo>
                  <a:pt x="1103749" y="2674029"/>
                  <a:pt x="1116127" y="2672414"/>
                  <a:pt x="1126783" y="2673490"/>
                </a:cubicBezTo>
                <a:cubicBezTo>
                  <a:pt x="1139269" y="2687159"/>
                  <a:pt x="1150355" y="2702766"/>
                  <a:pt x="1169945" y="2705887"/>
                </a:cubicBezTo>
                <a:cubicBezTo>
                  <a:pt x="1165208" y="2732258"/>
                  <a:pt x="1141314" y="2745820"/>
                  <a:pt x="1124093" y="2763902"/>
                </a:cubicBezTo>
                <a:cubicBezTo>
                  <a:pt x="1110639" y="2781016"/>
                  <a:pt x="1101166" y="2800713"/>
                  <a:pt x="1080824" y="2813199"/>
                </a:cubicBezTo>
                <a:cubicBezTo>
                  <a:pt x="1071675" y="2809970"/>
                  <a:pt x="1063819" y="2804696"/>
                  <a:pt x="1057252" y="2797376"/>
                </a:cubicBezTo>
                <a:cubicBezTo>
                  <a:pt x="1053377" y="2777465"/>
                  <a:pt x="1067047" y="2753355"/>
                  <a:pt x="1046488" y="2742375"/>
                </a:cubicBezTo>
                <a:cubicBezTo>
                  <a:pt x="1037447" y="2755614"/>
                  <a:pt x="1022808" y="2765085"/>
                  <a:pt x="1017320" y="2780800"/>
                </a:cubicBezTo>
                <a:cubicBezTo>
                  <a:pt x="997622" y="2784567"/>
                  <a:pt x="990626" y="2797053"/>
                  <a:pt x="981909" y="2808139"/>
                </a:cubicBezTo>
                <a:cubicBezTo>
                  <a:pt x="941223" y="2810400"/>
                  <a:pt x="932612" y="2834188"/>
                  <a:pt x="907856" y="2847210"/>
                </a:cubicBezTo>
                <a:cubicBezTo>
                  <a:pt x="913776" y="2869383"/>
                  <a:pt x="907532" y="2883376"/>
                  <a:pt x="901398" y="2897477"/>
                </a:cubicBezTo>
                <a:cubicBezTo>
                  <a:pt x="882992" y="2901136"/>
                  <a:pt x="864696" y="2904687"/>
                  <a:pt x="846290" y="2908346"/>
                </a:cubicBezTo>
                <a:cubicBezTo>
                  <a:pt x="830575" y="2937516"/>
                  <a:pt x="797102" y="2954952"/>
                  <a:pt x="802806" y="2998544"/>
                </a:cubicBezTo>
                <a:cubicBezTo>
                  <a:pt x="794949" y="3000159"/>
                  <a:pt x="799899" y="3010276"/>
                  <a:pt x="788599" y="3009522"/>
                </a:cubicBezTo>
                <a:cubicBezTo>
                  <a:pt x="794411" y="3022546"/>
                  <a:pt x="785692" y="3025775"/>
                  <a:pt x="790105" y="3037829"/>
                </a:cubicBezTo>
                <a:cubicBezTo>
                  <a:pt x="766748" y="3056235"/>
                  <a:pt x="759213" y="3085297"/>
                  <a:pt x="747481" y="3111560"/>
                </a:cubicBezTo>
                <a:cubicBezTo>
                  <a:pt x="735211" y="3114681"/>
                  <a:pt x="732306" y="3103701"/>
                  <a:pt x="718528" y="3109083"/>
                </a:cubicBezTo>
                <a:cubicBezTo>
                  <a:pt x="707334" y="3093046"/>
                  <a:pt x="706474" y="3065168"/>
                  <a:pt x="710779" y="3049347"/>
                </a:cubicBezTo>
                <a:cubicBezTo>
                  <a:pt x="701414" y="3034494"/>
                  <a:pt x="695818" y="3014043"/>
                  <a:pt x="685054" y="3001341"/>
                </a:cubicBezTo>
                <a:cubicBezTo>
                  <a:pt x="687207" y="2994885"/>
                  <a:pt x="696570" y="2993162"/>
                  <a:pt x="703137" y="2989717"/>
                </a:cubicBezTo>
                <a:cubicBezTo>
                  <a:pt x="699585" y="2963348"/>
                  <a:pt x="714654" y="2949678"/>
                  <a:pt x="724556" y="2932456"/>
                </a:cubicBezTo>
                <a:cubicBezTo>
                  <a:pt x="741131" y="2941067"/>
                  <a:pt x="752971" y="2923739"/>
                  <a:pt x="762336" y="2916849"/>
                </a:cubicBezTo>
                <a:cubicBezTo>
                  <a:pt x="755340" y="2905117"/>
                  <a:pt x="736396" y="2911467"/>
                  <a:pt x="727032" y="2903395"/>
                </a:cubicBezTo>
                <a:cubicBezTo>
                  <a:pt x="729937" y="2890695"/>
                  <a:pt x="727139" y="2882622"/>
                  <a:pt x="717667" y="2876702"/>
                </a:cubicBezTo>
                <a:cubicBezTo>
                  <a:pt x="703245" y="2879501"/>
                  <a:pt x="688822" y="2882408"/>
                  <a:pt x="674399" y="2885205"/>
                </a:cubicBezTo>
                <a:cubicBezTo>
                  <a:pt x="659330" y="2887358"/>
                  <a:pt x="656209" y="2871644"/>
                  <a:pt x="639848" y="2875626"/>
                </a:cubicBezTo>
                <a:cubicBezTo>
                  <a:pt x="638233" y="2867769"/>
                  <a:pt x="628116" y="2872720"/>
                  <a:pt x="628870" y="2861419"/>
                </a:cubicBezTo>
                <a:cubicBezTo>
                  <a:pt x="611002" y="2862709"/>
                  <a:pt x="597009" y="2858082"/>
                  <a:pt x="585708" y="2849471"/>
                </a:cubicBezTo>
                <a:cubicBezTo>
                  <a:pt x="569994" y="2852592"/>
                  <a:pt x="554279" y="2855607"/>
                  <a:pt x="538564" y="2858728"/>
                </a:cubicBezTo>
                <a:cubicBezTo>
                  <a:pt x="520268" y="2860126"/>
                  <a:pt x="532214" y="2881761"/>
                  <a:pt x="514886" y="2883806"/>
                </a:cubicBezTo>
                <a:cubicBezTo>
                  <a:pt x="512626" y="2878640"/>
                  <a:pt x="504337" y="2882514"/>
                  <a:pt x="498311" y="2882946"/>
                </a:cubicBezTo>
                <a:cubicBezTo>
                  <a:pt x="487439" y="2865186"/>
                  <a:pt x="469787" y="2857759"/>
                  <a:pt x="463975" y="2832573"/>
                </a:cubicBezTo>
                <a:cubicBezTo>
                  <a:pt x="457839" y="2819765"/>
                  <a:pt x="443633" y="2818796"/>
                  <a:pt x="441264" y="2800283"/>
                </a:cubicBezTo>
                <a:cubicBezTo>
                  <a:pt x="435236" y="2792210"/>
                  <a:pt x="426517" y="2788335"/>
                  <a:pt x="414571" y="2789197"/>
                </a:cubicBezTo>
                <a:cubicBezTo>
                  <a:pt x="412634" y="2779940"/>
                  <a:pt x="419092" y="2776281"/>
                  <a:pt x="413925" y="2764871"/>
                </a:cubicBezTo>
                <a:cubicBezTo>
                  <a:pt x="411234" y="2758843"/>
                  <a:pt x="404454" y="2758305"/>
                  <a:pt x="399824" y="2755400"/>
                </a:cubicBezTo>
                <a:cubicBezTo>
                  <a:pt x="388739" y="2748511"/>
                  <a:pt x="376576" y="2742375"/>
                  <a:pt x="366889" y="2733334"/>
                </a:cubicBezTo>
                <a:cubicBezTo>
                  <a:pt x="359033" y="2734841"/>
                  <a:pt x="351174" y="2736347"/>
                  <a:pt x="343317" y="2737962"/>
                </a:cubicBezTo>
                <a:cubicBezTo>
                  <a:pt x="326312" y="2722571"/>
                  <a:pt x="300371" y="2720632"/>
                  <a:pt x="280567" y="2709439"/>
                </a:cubicBezTo>
                <a:cubicBezTo>
                  <a:pt x="277660" y="2695124"/>
                  <a:pt x="268619" y="2689958"/>
                  <a:pt x="259364" y="2685006"/>
                </a:cubicBezTo>
                <a:cubicBezTo>
                  <a:pt x="257641" y="2667355"/>
                  <a:pt x="252367" y="2654869"/>
                  <a:pt x="243756" y="2647228"/>
                </a:cubicBezTo>
                <a:cubicBezTo>
                  <a:pt x="232563" y="2652178"/>
                  <a:pt x="233747" y="2665418"/>
                  <a:pt x="238159" y="2681023"/>
                </a:cubicBezTo>
                <a:cubicBezTo>
                  <a:pt x="229764" y="2685653"/>
                  <a:pt x="228688" y="2695124"/>
                  <a:pt x="226319" y="2703735"/>
                </a:cubicBezTo>
                <a:cubicBezTo>
                  <a:pt x="221583" y="2703951"/>
                  <a:pt x="219539" y="2705995"/>
                  <a:pt x="219216" y="2709224"/>
                </a:cubicBezTo>
                <a:cubicBezTo>
                  <a:pt x="202963" y="2714820"/>
                  <a:pt x="192630" y="2711485"/>
                  <a:pt x="179175" y="2712992"/>
                </a:cubicBezTo>
                <a:cubicBezTo>
                  <a:pt x="173901" y="2690388"/>
                  <a:pt x="159801" y="2680917"/>
                  <a:pt x="136875" y="2684576"/>
                </a:cubicBezTo>
                <a:cubicBezTo>
                  <a:pt x="128588" y="2680379"/>
                  <a:pt x="139244" y="2664233"/>
                  <a:pt x="127512" y="2657775"/>
                </a:cubicBezTo>
                <a:cubicBezTo>
                  <a:pt x="108460" y="2650779"/>
                  <a:pt x="115350" y="2672198"/>
                  <a:pt x="98342" y="2675749"/>
                </a:cubicBezTo>
                <a:cubicBezTo>
                  <a:pt x="93393" y="2672951"/>
                  <a:pt x="94253" y="2661543"/>
                  <a:pt x="84244" y="2666278"/>
                </a:cubicBezTo>
                <a:cubicBezTo>
                  <a:pt x="73156" y="2669077"/>
                  <a:pt x="80368" y="2684038"/>
                  <a:pt x="81767" y="2695340"/>
                </a:cubicBezTo>
                <a:cubicBezTo>
                  <a:pt x="67560" y="2700614"/>
                  <a:pt x="69283" y="2716543"/>
                  <a:pt x="54214" y="2721172"/>
                </a:cubicBezTo>
                <a:cubicBezTo>
                  <a:pt x="44849" y="2713208"/>
                  <a:pt x="45495" y="2690066"/>
                  <a:pt x="41081" y="2674781"/>
                </a:cubicBezTo>
                <a:cubicBezTo>
                  <a:pt x="32956" y="2676020"/>
                  <a:pt x="22704" y="2676370"/>
                  <a:pt x="13313" y="2677984"/>
                </a:cubicBezTo>
                <a:lnTo>
                  <a:pt x="0" y="2684339"/>
                </a:lnTo>
                <a:lnTo>
                  <a:pt x="0" y="2591683"/>
                </a:lnTo>
                <a:lnTo>
                  <a:pt x="33615" y="2600353"/>
                </a:lnTo>
                <a:cubicBezTo>
                  <a:pt x="54832" y="2600945"/>
                  <a:pt x="76923" y="2597178"/>
                  <a:pt x="97912" y="2589429"/>
                </a:cubicBezTo>
                <a:cubicBezTo>
                  <a:pt x="106631" y="2586198"/>
                  <a:pt x="111583" y="2577051"/>
                  <a:pt x="119223" y="2572959"/>
                </a:cubicBezTo>
                <a:cubicBezTo>
                  <a:pt x="124821" y="2569946"/>
                  <a:pt x="133002" y="2571561"/>
                  <a:pt x="138814" y="2569086"/>
                </a:cubicBezTo>
                <a:cubicBezTo>
                  <a:pt x="146993" y="2565749"/>
                  <a:pt x="160447" y="2554123"/>
                  <a:pt x="175840" y="2549604"/>
                </a:cubicBezTo>
                <a:cubicBezTo>
                  <a:pt x="175408" y="2533242"/>
                  <a:pt x="157326" y="2543253"/>
                  <a:pt x="155495" y="2529153"/>
                </a:cubicBezTo>
                <a:cubicBezTo>
                  <a:pt x="172717" y="2522480"/>
                  <a:pt x="169058" y="2501814"/>
                  <a:pt x="185525" y="2494709"/>
                </a:cubicBezTo>
                <a:cubicBezTo>
                  <a:pt x="182620" y="2472752"/>
                  <a:pt x="182836" y="2457469"/>
                  <a:pt x="167659" y="2445199"/>
                </a:cubicBezTo>
                <a:cubicBezTo>
                  <a:pt x="151728" y="2451549"/>
                  <a:pt x="139890" y="2460698"/>
                  <a:pt x="132248" y="2472538"/>
                </a:cubicBezTo>
                <a:cubicBezTo>
                  <a:pt x="124067" y="2472968"/>
                  <a:pt x="121914" y="2476627"/>
                  <a:pt x="117287" y="2479534"/>
                </a:cubicBezTo>
                <a:cubicBezTo>
                  <a:pt x="115242" y="2480825"/>
                  <a:pt x="105231" y="2490082"/>
                  <a:pt x="107061" y="2489652"/>
                </a:cubicBezTo>
                <a:cubicBezTo>
                  <a:pt x="96944" y="2491588"/>
                  <a:pt x="90594" y="2478242"/>
                  <a:pt x="76385" y="2479318"/>
                </a:cubicBezTo>
                <a:cubicBezTo>
                  <a:pt x="73048" y="2465650"/>
                  <a:pt x="87149" y="2463819"/>
                  <a:pt x="87471" y="2452625"/>
                </a:cubicBezTo>
                <a:cubicBezTo>
                  <a:pt x="76815" y="2443154"/>
                  <a:pt x="65299" y="2450150"/>
                  <a:pt x="51307" y="2455639"/>
                </a:cubicBezTo>
                <a:cubicBezTo>
                  <a:pt x="32148" y="2458761"/>
                  <a:pt x="23860" y="2445737"/>
                  <a:pt x="5025" y="2448428"/>
                </a:cubicBezTo>
                <a:lnTo>
                  <a:pt x="0" y="2442848"/>
                </a:lnTo>
                <a:lnTo>
                  <a:pt x="0" y="2107236"/>
                </a:lnTo>
                <a:lnTo>
                  <a:pt x="10513" y="2105183"/>
                </a:lnTo>
                <a:cubicBezTo>
                  <a:pt x="18478" y="2110242"/>
                  <a:pt x="23538" y="2119715"/>
                  <a:pt x="24506" y="2135106"/>
                </a:cubicBezTo>
                <a:cubicBezTo>
                  <a:pt x="40329" y="2135536"/>
                  <a:pt x="36562" y="2122728"/>
                  <a:pt x="45817" y="2118745"/>
                </a:cubicBezTo>
                <a:cubicBezTo>
                  <a:pt x="59057" y="2118531"/>
                  <a:pt x="63577" y="2112503"/>
                  <a:pt x="72510" y="2109382"/>
                </a:cubicBezTo>
                <a:cubicBezTo>
                  <a:pt x="78000" y="2102924"/>
                  <a:pt x="69389" y="2086886"/>
                  <a:pt x="74987" y="2080320"/>
                </a:cubicBezTo>
                <a:cubicBezTo>
                  <a:pt x="82951" y="2093883"/>
                  <a:pt x="104693" y="2086886"/>
                  <a:pt x="118147" y="2092268"/>
                </a:cubicBezTo>
                <a:cubicBezTo>
                  <a:pt x="120946" y="2103246"/>
                  <a:pt x="108138" y="2103678"/>
                  <a:pt x="110182" y="2114225"/>
                </a:cubicBezTo>
                <a:cubicBezTo>
                  <a:pt x="116856" y="2148237"/>
                  <a:pt x="123529" y="2182358"/>
                  <a:pt x="130311" y="2216369"/>
                </a:cubicBezTo>
                <a:cubicBezTo>
                  <a:pt x="136983" y="2230040"/>
                  <a:pt x="151298" y="2232407"/>
                  <a:pt x="160125" y="2243170"/>
                </a:cubicBezTo>
                <a:cubicBezTo>
                  <a:pt x="169920" y="2233805"/>
                  <a:pt x="168412" y="2216907"/>
                  <a:pt x="182190" y="2210233"/>
                </a:cubicBezTo>
                <a:cubicBezTo>
                  <a:pt x="171641" y="2198717"/>
                  <a:pt x="190047" y="2197317"/>
                  <a:pt x="190047" y="2188278"/>
                </a:cubicBezTo>
                <a:cubicBezTo>
                  <a:pt x="190047" y="2183110"/>
                  <a:pt x="181114" y="2183433"/>
                  <a:pt x="179069" y="2174069"/>
                </a:cubicBezTo>
                <a:cubicBezTo>
                  <a:pt x="176808" y="2163736"/>
                  <a:pt x="182404" y="2165028"/>
                  <a:pt x="187034" y="2152112"/>
                </a:cubicBezTo>
                <a:cubicBezTo>
                  <a:pt x="178745" y="2144255"/>
                  <a:pt x="163246" y="2146946"/>
                  <a:pt x="161954" y="2128432"/>
                </a:cubicBezTo>
                <a:cubicBezTo>
                  <a:pt x="151514" y="2116916"/>
                  <a:pt x="127620" y="2125419"/>
                  <a:pt x="124283" y="2103138"/>
                </a:cubicBezTo>
                <a:cubicBezTo>
                  <a:pt x="148931" y="2098510"/>
                  <a:pt x="177346" y="2088501"/>
                  <a:pt x="189509" y="2102600"/>
                </a:cubicBezTo>
                <a:cubicBezTo>
                  <a:pt x="197689" y="2088931"/>
                  <a:pt x="190585" y="2050074"/>
                  <a:pt x="180360" y="2035007"/>
                </a:cubicBezTo>
                <a:cubicBezTo>
                  <a:pt x="178207" y="2018862"/>
                  <a:pt x="191231" y="2012726"/>
                  <a:pt x="184449" y="1993459"/>
                </a:cubicBezTo>
                <a:cubicBezTo>
                  <a:pt x="180468" y="1980651"/>
                  <a:pt x="160555" y="1991737"/>
                  <a:pt x="147531" y="1992491"/>
                </a:cubicBezTo>
                <a:cubicBezTo>
                  <a:pt x="135261" y="1987109"/>
                  <a:pt x="121054" y="1984634"/>
                  <a:pt x="111475" y="1975161"/>
                </a:cubicBezTo>
                <a:cubicBezTo>
                  <a:pt x="103940" y="1981511"/>
                  <a:pt x="90378" y="1983664"/>
                  <a:pt x="86288" y="1992275"/>
                </a:cubicBezTo>
                <a:cubicBezTo>
                  <a:pt x="96298" y="2033177"/>
                  <a:pt x="69067" y="2049000"/>
                  <a:pt x="57765" y="2075477"/>
                </a:cubicBezTo>
                <a:cubicBezTo>
                  <a:pt x="36454" y="2073216"/>
                  <a:pt x="21385" y="2061914"/>
                  <a:pt x="1258" y="2058039"/>
                </a:cubicBezTo>
                <a:lnTo>
                  <a:pt x="0" y="2059479"/>
                </a:lnTo>
                <a:lnTo>
                  <a:pt x="0" y="1697684"/>
                </a:lnTo>
                <a:lnTo>
                  <a:pt x="625" y="1697897"/>
                </a:lnTo>
                <a:cubicBezTo>
                  <a:pt x="6101" y="1698246"/>
                  <a:pt x="12451" y="1697304"/>
                  <a:pt x="19770" y="1694882"/>
                </a:cubicBezTo>
                <a:cubicBezTo>
                  <a:pt x="42158" y="1707368"/>
                  <a:pt x="58303" y="1729003"/>
                  <a:pt x="84888" y="1735138"/>
                </a:cubicBezTo>
                <a:cubicBezTo>
                  <a:pt x="95221" y="1724806"/>
                  <a:pt x="80044" y="1709737"/>
                  <a:pt x="79400" y="1687348"/>
                </a:cubicBezTo>
                <a:cubicBezTo>
                  <a:pt x="84566" y="1681752"/>
                  <a:pt x="86827" y="1674217"/>
                  <a:pt x="91992" y="1668513"/>
                </a:cubicBezTo>
                <a:cubicBezTo>
                  <a:pt x="90702" y="1661947"/>
                  <a:pt x="89409" y="1655381"/>
                  <a:pt x="88117" y="1648923"/>
                </a:cubicBezTo>
                <a:cubicBezTo>
                  <a:pt x="79830" y="1640958"/>
                  <a:pt x="63469" y="1644942"/>
                  <a:pt x="47325" y="1648709"/>
                </a:cubicBezTo>
                <a:cubicBezTo>
                  <a:pt x="37852" y="1649355"/>
                  <a:pt x="37314" y="1636545"/>
                  <a:pt x="25366" y="1640744"/>
                </a:cubicBezTo>
                <a:cubicBezTo>
                  <a:pt x="14819" y="1650754"/>
                  <a:pt x="11806" y="1665715"/>
                  <a:pt x="4055" y="1677554"/>
                </a:cubicBezTo>
                <a:lnTo>
                  <a:pt x="0" y="1679978"/>
                </a:lnTo>
                <a:lnTo>
                  <a:pt x="0" y="1517330"/>
                </a:lnTo>
                <a:lnTo>
                  <a:pt x="9296" y="1518214"/>
                </a:lnTo>
                <a:cubicBezTo>
                  <a:pt x="23564" y="1514718"/>
                  <a:pt x="30991" y="1497887"/>
                  <a:pt x="31394" y="1484567"/>
                </a:cubicBezTo>
                <a:cubicBezTo>
                  <a:pt x="25582" y="1481688"/>
                  <a:pt x="20551" y="1481035"/>
                  <a:pt x="16200" y="1481981"/>
                </a:cubicBezTo>
                <a:cubicBezTo>
                  <a:pt x="9674" y="1483399"/>
                  <a:pt x="4681" y="1488412"/>
                  <a:pt x="885" y="1494896"/>
                </a:cubicBezTo>
                <a:lnTo>
                  <a:pt x="0" y="1497262"/>
                </a:lnTo>
                <a:lnTo>
                  <a:pt x="0" y="624400"/>
                </a:lnTo>
                <a:lnTo>
                  <a:pt x="22838" y="639508"/>
                </a:lnTo>
                <a:cubicBezTo>
                  <a:pt x="31449" y="645293"/>
                  <a:pt x="40544" y="650352"/>
                  <a:pt x="51737" y="652343"/>
                </a:cubicBezTo>
                <a:cubicBezTo>
                  <a:pt x="58411" y="666120"/>
                  <a:pt x="75309" y="664721"/>
                  <a:pt x="84674" y="674408"/>
                </a:cubicBezTo>
                <a:cubicBezTo>
                  <a:pt x="92423" y="668272"/>
                  <a:pt x="95113" y="658693"/>
                  <a:pt x="105125" y="654065"/>
                </a:cubicBezTo>
                <a:cubicBezTo>
                  <a:pt x="92853" y="641902"/>
                  <a:pt x="86719" y="620483"/>
                  <a:pt x="75417" y="606814"/>
                </a:cubicBezTo>
                <a:cubicBezTo>
                  <a:pt x="59057" y="618438"/>
                  <a:pt x="36022" y="625220"/>
                  <a:pt x="16433" y="618438"/>
                </a:cubicBezTo>
                <a:cubicBezTo>
                  <a:pt x="16003" y="603369"/>
                  <a:pt x="29027" y="597343"/>
                  <a:pt x="20523" y="576784"/>
                </a:cubicBezTo>
                <a:cubicBezTo>
                  <a:pt x="26875" y="568603"/>
                  <a:pt x="38391" y="563760"/>
                  <a:pt x="40221" y="552566"/>
                </a:cubicBezTo>
                <a:cubicBezTo>
                  <a:pt x="49046" y="549445"/>
                  <a:pt x="55396" y="550199"/>
                  <a:pt x="60672" y="552566"/>
                </a:cubicBezTo>
                <a:cubicBezTo>
                  <a:pt x="75201" y="537389"/>
                  <a:pt x="81337" y="516508"/>
                  <a:pt x="81337" y="491430"/>
                </a:cubicBezTo>
                <a:cubicBezTo>
                  <a:pt x="97160" y="484972"/>
                  <a:pt x="109644" y="476361"/>
                  <a:pt x="116748" y="464091"/>
                </a:cubicBezTo>
                <a:cubicBezTo>
                  <a:pt x="133754" y="464091"/>
                  <a:pt x="148501" y="452251"/>
                  <a:pt x="156035" y="456342"/>
                </a:cubicBezTo>
                <a:close/>
                <a:moveTo>
                  <a:pt x="461285" y="453113"/>
                </a:moveTo>
                <a:cubicBezTo>
                  <a:pt x="463330" y="463553"/>
                  <a:pt x="465375" y="474102"/>
                  <a:pt x="467419" y="484541"/>
                </a:cubicBezTo>
                <a:cubicBezTo>
                  <a:pt x="462470" y="495951"/>
                  <a:pt x="452459" y="504024"/>
                  <a:pt x="453967" y="519845"/>
                </a:cubicBezTo>
                <a:cubicBezTo>
                  <a:pt x="433623" y="517586"/>
                  <a:pt x="441373" y="534162"/>
                  <a:pt x="428780" y="537067"/>
                </a:cubicBezTo>
                <a:cubicBezTo>
                  <a:pt x="421246" y="518339"/>
                  <a:pt x="428349" y="509406"/>
                  <a:pt x="433623" y="499396"/>
                </a:cubicBezTo>
                <a:cubicBezTo>
                  <a:pt x="430718" y="485080"/>
                  <a:pt x="429749" y="467858"/>
                  <a:pt x="418878" y="465491"/>
                </a:cubicBezTo>
                <a:cubicBezTo>
                  <a:pt x="421138" y="453867"/>
                  <a:pt x="450736" y="448485"/>
                  <a:pt x="461285" y="453113"/>
                </a:cubicBezTo>
                <a:close/>
                <a:moveTo>
                  <a:pt x="67560" y="359364"/>
                </a:moveTo>
                <a:cubicBezTo>
                  <a:pt x="77139" y="367437"/>
                  <a:pt x="79076" y="392407"/>
                  <a:pt x="71434" y="399403"/>
                </a:cubicBezTo>
                <a:cubicBezTo>
                  <a:pt x="66160" y="400480"/>
                  <a:pt x="60994" y="401448"/>
                  <a:pt x="55720" y="402524"/>
                </a:cubicBezTo>
                <a:cubicBezTo>
                  <a:pt x="40867" y="406077"/>
                  <a:pt x="39791" y="388962"/>
                  <a:pt x="31502" y="382828"/>
                </a:cubicBezTo>
                <a:cubicBezTo>
                  <a:pt x="6424" y="411565"/>
                  <a:pt x="48938" y="449130"/>
                  <a:pt x="57873" y="475608"/>
                </a:cubicBezTo>
                <a:cubicBezTo>
                  <a:pt x="64007" y="487232"/>
                  <a:pt x="49154" y="488847"/>
                  <a:pt x="45279" y="494445"/>
                </a:cubicBezTo>
                <a:cubicBezTo>
                  <a:pt x="41728" y="499610"/>
                  <a:pt x="44527" y="514463"/>
                  <a:pt x="32579" y="513281"/>
                </a:cubicBezTo>
                <a:cubicBezTo>
                  <a:pt x="28165" y="527380"/>
                  <a:pt x="16757" y="536851"/>
                  <a:pt x="6532" y="546968"/>
                </a:cubicBezTo>
                <a:cubicBezTo>
                  <a:pt x="3948" y="552619"/>
                  <a:pt x="3491" y="559697"/>
                  <a:pt x="1634" y="565832"/>
                </a:cubicBezTo>
                <a:lnTo>
                  <a:pt x="0" y="567456"/>
                </a:lnTo>
                <a:lnTo>
                  <a:pt x="0" y="500144"/>
                </a:lnTo>
                <a:lnTo>
                  <a:pt x="1392" y="497728"/>
                </a:lnTo>
                <a:lnTo>
                  <a:pt x="0" y="492605"/>
                </a:lnTo>
                <a:lnTo>
                  <a:pt x="0" y="370222"/>
                </a:lnTo>
                <a:lnTo>
                  <a:pt x="10191" y="378845"/>
                </a:lnTo>
                <a:cubicBezTo>
                  <a:pt x="36022" y="383796"/>
                  <a:pt x="49476" y="357319"/>
                  <a:pt x="67560" y="359364"/>
                </a:cubicBezTo>
                <a:close/>
                <a:moveTo>
                  <a:pt x="47864" y="301671"/>
                </a:moveTo>
                <a:cubicBezTo>
                  <a:pt x="56259" y="312543"/>
                  <a:pt x="24507" y="318785"/>
                  <a:pt x="28167" y="305546"/>
                </a:cubicBezTo>
                <a:cubicBezTo>
                  <a:pt x="34733" y="304254"/>
                  <a:pt x="41297" y="302963"/>
                  <a:pt x="47864" y="301671"/>
                </a:cubicBezTo>
                <a:close/>
                <a:moveTo>
                  <a:pt x="401980" y="297365"/>
                </a:moveTo>
                <a:cubicBezTo>
                  <a:pt x="407576" y="297687"/>
                  <a:pt x="409621" y="303069"/>
                  <a:pt x="415434" y="302855"/>
                </a:cubicBezTo>
                <a:cubicBezTo>
                  <a:pt x="415002" y="308344"/>
                  <a:pt x="409729" y="310389"/>
                  <a:pt x="409837" y="316201"/>
                </a:cubicBezTo>
                <a:cubicBezTo>
                  <a:pt x="404455" y="315877"/>
                  <a:pt x="402302" y="310495"/>
                  <a:pt x="396491" y="310711"/>
                </a:cubicBezTo>
                <a:cubicBezTo>
                  <a:pt x="396921" y="305222"/>
                  <a:pt x="402194" y="303177"/>
                  <a:pt x="401980" y="297365"/>
                </a:cubicBezTo>
                <a:close/>
                <a:moveTo>
                  <a:pt x="244402" y="222130"/>
                </a:moveTo>
                <a:cubicBezTo>
                  <a:pt x="258933" y="222452"/>
                  <a:pt x="263024" y="238490"/>
                  <a:pt x="276585" y="240320"/>
                </a:cubicBezTo>
                <a:cubicBezTo>
                  <a:pt x="255165" y="289617"/>
                  <a:pt x="213726" y="325459"/>
                  <a:pt x="192845" y="375185"/>
                </a:cubicBezTo>
                <a:cubicBezTo>
                  <a:pt x="178208" y="374325"/>
                  <a:pt x="175409" y="391008"/>
                  <a:pt x="163677" y="393161"/>
                </a:cubicBezTo>
                <a:cubicBezTo>
                  <a:pt x="148824" y="395958"/>
                  <a:pt x="135800" y="386811"/>
                  <a:pt x="126973" y="371850"/>
                </a:cubicBezTo>
                <a:cubicBezTo>
                  <a:pt x="126867" y="351721"/>
                  <a:pt x="139352" y="335792"/>
                  <a:pt x="149901" y="322445"/>
                </a:cubicBezTo>
                <a:cubicBezTo>
                  <a:pt x="160448" y="309099"/>
                  <a:pt x="174549" y="297365"/>
                  <a:pt x="187679" y="286388"/>
                </a:cubicBezTo>
                <a:cubicBezTo>
                  <a:pt x="190154" y="270996"/>
                  <a:pt x="210499" y="267551"/>
                  <a:pt x="208990" y="249469"/>
                </a:cubicBezTo>
                <a:cubicBezTo>
                  <a:pt x="226104" y="243871"/>
                  <a:pt x="237191" y="234292"/>
                  <a:pt x="244402" y="222130"/>
                </a:cubicBezTo>
                <a:close/>
                <a:moveTo>
                  <a:pt x="378966" y="108429"/>
                </a:moveTo>
                <a:cubicBezTo>
                  <a:pt x="381892" y="108348"/>
                  <a:pt x="384678" y="109169"/>
                  <a:pt x="387396" y="110353"/>
                </a:cubicBezTo>
                <a:cubicBezTo>
                  <a:pt x="392831" y="112720"/>
                  <a:pt x="397998" y="116541"/>
                  <a:pt x="403487" y="117510"/>
                </a:cubicBezTo>
                <a:cubicBezTo>
                  <a:pt x="408330" y="118372"/>
                  <a:pt x="414464" y="113204"/>
                  <a:pt x="419202" y="114389"/>
                </a:cubicBezTo>
                <a:cubicBezTo>
                  <a:pt x="431256" y="117402"/>
                  <a:pt x="441804" y="133547"/>
                  <a:pt x="458381" y="127089"/>
                </a:cubicBezTo>
                <a:cubicBezTo>
                  <a:pt x="466452" y="135377"/>
                  <a:pt x="475817" y="141727"/>
                  <a:pt x="486580" y="146033"/>
                </a:cubicBezTo>
                <a:cubicBezTo>
                  <a:pt x="489593" y="154966"/>
                  <a:pt x="495729" y="159487"/>
                  <a:pt x="495944" y="172726"/>
                </a:cubicBezTo>
                <a:cubicBezTo>
                  <a:pt x="500357" y="172834"/>
                  <a:pt x="500143" y="180044"/>
                  <a:pt x="505308" y="179076"/>
                </a:cubicBezTo>
                <a:cubicBezTo>
                  <a:pt x="505846" y="187364"/>
                  <a:pt x="496267" y="188871"/>
                  <a:pt x="496697" y="197051"/>
                </a:cubicBezTo>
                <a:cubicBezTo>
                  <a:pt x="473340" y="203079"/>
                  <a:pt x="459671" y="194683"/>
                  <a:pt x="436207" y="200819"/>
                </a:cubicBezTo>
                <a:cubicBezTo>
                  <a:pt x="412850" y="186396"/>
                  <a:pt x="393369" y="166376"/>
                  <a:pt x="366460" y="157442"/>
                </a:cubicBezTo>
                <a:cubicBezTo>
                  <a:pt x="365170" y="147539"/>
                  <a:pt x="361295" y="141511"/>
                  <a:pt x="354728" y="139359"/>
                </a:cubicBezTo>
                <a:cubicBezTo>
                  <a:pt x="358604" y="129457"/>
                  <a:pt x="364092" y="120631"/>
                  <a:pt x="369690" y="111914"/>
                </a:cubicBezTo>
                <a:cubicBezTo>
                  <a:pt x="372972" y="109492"/>
                  <a:pt x="376040" y="108510"/>
                  <a:pt x="378966" y="108429"/>
                </a:cubicBezTo>
                <a:close/>
                <a:moveTo>
                  <a:pt x="37531" y="103625"/>
                </a:moveTo>
                <a:cubicBezTo>
                  <a:pt x="56906" y="103625"/>
                  <a:pt x="67453" y="116755"/>
                  <a:pt x="88550" y="114066"/>
                </a:cubicBezTo>
                <a:cubicBezTo>
                  <a:pt x="104587" y="143664"/>
                  <a:pt x="82092" y="148186"/>
                  <a:pt x="70358" y="166590"/>
                </a:cubicBezTo>
                <a:cubicBezTo>
                  <a:pt x="49371" y="170681"/>
                  <a:pt x="28382" y="174771"/>
                  <a:pt x="7502" y="178968"/>
                </a:cubicBezTo>
                <a:lnTo>
                  <a:pt x="0" y="183905"/>
                </a:lnTo>
                <a:lnTo>
                  <a:pt x="0" y="126046"/>
                </a:lnTo>
                <a:lnTo>
                  <a:pt x="12857" y="122892"/>
                </a:lnTo>
                <a:cubicBezTo>
                  <a:pt x="23378" y="118021"/>
                  <a:pt x="31504" y="111536"/>
                  <a:pt x="37531" y="103625"/>
                </a:cubicBezTo>
                <a:close/>
                <a:moveTo>
                  <a:pt x="48489" y="1277"/>
                </a:moveTo>
                <a:cubicBezTo>
                  <a:pt x="59422" y="6721"/>
                  <a:pt x="58897" y="27770"/>
                  <a:pt x="43235" y="29143"/>
                </a:cubicBezTo>
                <a:cubicBezTo>
                  <a:pt x="36779" y="25161"/>
                  <a:pt x="36025" y="12783"/>
                  <a:pt x="33872" y="2342"/>
                </a:cubicBezTo>
                <a:cubicBezTo>
                  <a:pt x="39927" y="-618"/>
                  <a:pt x="44844" y="-538"/>
                  <a:pt x="48489" y="1277"/>
                </a:cubicBezTo>
                <a:close/>
              </a:path>
            </a:pathLst>
          </a:custGeom>
          <a:gradFill>
            <a:gsLst>
              <a:gs pos="0">
                <a:schemeClr val="lt2"/>
              </a:gs>
              <a:gs pos="100000">
                <a:schemeClr val="accent1"/>
              </a:gs>
            </a:gsLst>
            <a:lin ang="13500032" scaled="0"/>
          </a:gra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23" name="Google Shape;723;p18"/>
          <p:cNvSpPr/>
          <p:nvPr/>
        </p:nvSpPr>
        <p:spPr>
          <a:xfrm flipH="1" rot="-5400000">
            <a:off x="3705085" y="-592141"/>
            <a:ext cx="2307776" cy="3492885"/>
          </a:xfrm>
          <a:custGeom>
            <a:rect b="b" l="l" r="r" t="t"/>
            <a:pathLst>
              <a:path extrusionOk="0" h="3619570" w="2391478">
                <a:moveTo>
                  <a:pt x="266243" y="3610867"/>
                </a:moveTo>
                <a:cubicBezTo>
                  <a:pt x="268789" y="3609901"/>
                  <a:pt x="272173" y="3610063"/>
                  <a:pt x="277016" y="3612188"/>
                </a:cubicBezTo>
                <a:lnTo>
                  <a:pt x="276208" y="3619570"/>
                </a:lnTo>
                <a:lnTo>
                  <a:pt x="258467" y="3619570"/>
                </a:lnTo>
                <a:lnTo>
                  <a:pt x="260495" y="3616306"/>
                </a:lnTo>
                <a:cubicBezTo>
                  <a:pt x="261988" y="3613925"/>
                  <a:pt x="263697" y="3611832"/>
                  <a:pt x="266243" y="3610867"/>
                </a:cubicBezTo>
                <a:close/>
                <a:moveTo>
                  <a:pt x="767609" y="3586895"/>
                </a:moveTo>
                <a:cubicBezTo>
                  <a:pt x="785369" y="3584849"/>
                  <a:pt x="778373" y="3601210"/>
                  <a:pt x="790859" y="3603041"/>
                </a:cubicBezTo>
                <a:cubicBezTo>
                  <a:pt x="787952" y="3618970"/>
                  <a:pt x="765348" y="3614557"/>
                  <a:pt x="758568" y="3604762"/>
                </a:cubicBezTo>
                <a:cubicBezTo>
                  <a:pt x="762658" y="3600242"/>
                  <a:pt x="766641" y="3595613"/>
                  <a:pt x="767609" y="3586895"/>
                </a:cubicBezTo>
                <a:close/>
                <a:moveTo>
                  <a:pt x="600025" y="3549871"/>
                </a:moveTo>
                <a:cubicBezTo>
                  <a:pt x="614125" y="3546426"/>
                  <a:pt x="607129" y="3559989"/>
                  <a:pt x="610788" y="3564186"/>
                </a:cubicBezTo>
                <a:cubicBezTo>
                  <a:pt x="618107" y="3572797"/>
                  <a:pt x="635651" y="3575164"/>
                  <a:pt x="631345" y="3599274"/>
                </a:cubicBezTo>
                <a:cubicBezTo>
                  <a:pt x="644262" y="3598952"/>
                  <a:pt x="650828" y="3603365"/>
                  <a:pt x="648353" y="3614559"/>
                </a:cubicBezTo>
                <a:cubicBezTo>
                  <a:pt x="637373" y="3611544"/>
                  <a:pt x="615954" y="3616388"/>
                  <a:pt x="625103" y="3598414"/>
                </a:cubicBezTo>
                <a:cubicBezTo>
                  <a:pt x="621471" y="3600432"/>
                  <a:pt x="619123" y="3604166"/>
                  <a:pt x="617453" y="3608804"/>
                </a:cubicBezTo>
                <a:lnTo>
                  <a:pt x="615014" y="3619570"/>
                </a:lnTo>
                <a:lnTo>
                  <a:pt x="568292" y="3619570"/>
                </a:lnTo>
                <a:lnTo>
                  <a:pt x="568489" y="3590233"/>
                </a:lnTo>
                <a:cubicBezTo>
                  <a:pt x="574192" y="3570106"/>
                  <a:pt x="597334" y="3563648"/>
                  <a:pt x="600025" y="3549871"/>
                </a:cubicBezTo>
                <a:close/>
                <a:moveTo>
                  <a:pt x="196291" y="3549223"/>
                </a:moveTo>
                <a:cubicBezTo>
                  <a:pt x="191448" y="3576589"/>
                  <a:pt x="207492" y="3588395"/>
                  <a:pt x="211231" y="3609434"/>
                </a:cubicBezTo>
                <a:lnTo>
                  <a:pt x="210586" y="3619570"/>
                </a:lnTo>
                <a:lnTo>
                  <a:pt x="121318" y="3619570"/>
                </a:lnTo>
                <a:lnTo>
                  <a:pt x="103081" y="3574087"/>
                </a:lnTo>
                <a:cubicBezTo>
                  <a:pt x="117719" y="3543949"/>
                  <a:pt x="158189" y="3548039"/>
                  <a:pt x="196291" y="3549223"/>
                </a:cubicBezTo>
                <a:close/>
                <a:moveTo>
                  <a:pt x="134617" y="3444066"/>
                </a:moveTo>
                <a:cubicBezTo>
                  <a:pt x="153775" y="3446541"/>
                  <a:pt x="157112" y="3460858"/>
                  <a:pt x="169596" y="3468392"/>
                </a:cubicBezTo>
                <a:cubicBezTo>
                  <a:pt x="157326" y="3479478"/>
                  <a:pt x="148501" y="3495085"/>
                  <a:pt x="127405" y="3494331"/>
                </a:cubicBezTo>
                <a:cubicBezTo>
                  <a:pt x="117611" y="3477325"/>
                  <a:pt x="115459" y="3454614"/>
                  <a:pt x="134617" y="3444066"/>
                </a:cubicBezTo>
                <a:close/>
                <a:moveTo>
                  <a:pt x="1029308" y="3412529"/>
                </a:moveTo>
                <a:cubicBezTo>
                  <a:pt x="1041887" y="3414386"/>
                  <a:pt x="1056445" y="3418880"/>
                  <a:pt x="1067584" y="3418772"/>
                </a:cubicBezTo>
                <a:cubicBezTo>
                  <a:pt x="1075011" y="3439329"/>
                  <a:pt x="1087497" y="3456121"/>
                  <a:pt x="1105150" y="3469037"/>
                </a:cubicBezTo>
                <a:cubicBezTo>
                  <a:pt x="1099983" y="3495300"/>
                  <a:pt x="1125169" y="3498851"/>
                  <a:pt x="1123017" y="3522853"/>
                </a:cubicBezTo>
                <a:cubicBezTo>
                  <a:pt x="1145083" y="3528773"/>
                  <a:pt x="1131519" y="3561278"/>
                  <a:pt x="1155199" y="3565907"/>
                </a:cubicBezTo>
                <a:cubicBezTo>
                  <a:pt x="1153719" y="3580088"/>
                  <a:pt x="1154156" y="3592829"/>
                  <a:pt x="1156188" y="3604376"/>
                </a:cubicBezTo>
                <a:lnTo>
                  <a:pt x="1161311" y="3619570"/>
                </a:lnTo>
                <a:lnTo>
                  <a:pt x="1104970" y="3619570"/>
                </a:lnTo>
                <a:lnTo>
                  <a:pt x="1087067" y="3549654"/>
                </a:lnTo>
                <a:cubicBezTo>
                  <a:pt x="1068231" y="3549331"/>
                  <a:pt x="1070599" y="3577423"/>
                  <a:pt x="1056499" y="3583667"/>
                </a:cubicBezTo>
                <a:cubicBezTo>
                  <a:pt x="1046057" y="3591631"/>
                  <a:pt x="1014091" y="3586896"/>
                  <a:pt x="1006234" y="3576346"/>
                </a:cubicBezTo>
                <a:cubicBezTo>
                  <a:pt x="1005158" y="3542549"/>
                  <a:pt x="1032281" y="3546209"/>
                  <a:pt x="1039493" y="3523499"/>
                </a:cubicBezTo>
                <a:cubicBezTo>
                  <a:pt x="1060374" y="3520916"/>
                  <a:pt x="1050149" y="3541689"/>
                  <a:pt x="1061880" y="3545994"/>
                </a:cubicBezTo>
                <a:cubicBezTo>
                  <a:pt x="1089219" y="3512305"/>
                  <a:pt x="1039493" y="3488195"/>
                  <a:pt x="1021625" y="3469681"/>
                </a:cubicBezTo>
                <a:cubicBezTo>
                  <a:pt x="1024962" y="3454074"/>
                  <a:pt x="1014845" y="3448586"/>
                  <a:pt x="1006448" y="3441806"/>
                </a:cubicBezTo>
                <a:cubicBezTo>
                  <a:pt x="1008279" y="3432979"/>
                  <a:pt x="1010001" y="3424154"/>
                  <a:pt x="1002897" y="3422108"/>
                </a:cubicBezTo>
                <a:cubicBezTo>
                  <a:pt x="1006126" y="3411452"/>
                  <a:pt x="1016728" y="3410672"/>
                  <a:pt x="1029308" y="3412529"/>
                </a:cubicBezTo>
                <a:close/>
                <a:moveTo>
                  <a:pt x="919802" y="3288427"/>
                </a:moveTo>
                <a:cubicBezTo>
                  <a:pt x="941976" y="3290472"/>
                  <a:pt x="937346" y="3312645"/>
                  <a:pt x="953815" y="3318995"/>
                </a:cubicBezTo>
                <a:cubicBezTo>
                  <a:pt x="953277" y="3335677"/>
                  <a:pt x="944666" y="3355051"/>
                  <a:pt x="952845" y="3370120"/>
                </a:cubicBezTo>
                <a:cubicBezTo>
                  <a:pt x="953815" y="3371843"/>
                  <a:pt x="964255" y="3376902"/>
                  <a:pt x="964471" y="3378193"/>
                </a:cubicBezTo>
                <a:cubicBezTo>
                  <a:pt x="965870" y="3385728"/>
                  <a:pt x="958443" y="3396169"/>
                  <a:pt x="960812" y="3403379"/>
                </a:cubicBezTo>
                <a:cubicBezTo>
                  <a:pt x="966194" y="3419955"/>
                  <a:pt x="973188" y="3425875"/>
                  <a:pt x="981369" y="3438361"/>
                </a:cubicBezTo>
                <a:cubicBezTo>
                  <a:pt x="987289" y="3447402"/>
                  <a:pt x="1002142" y="3457411"/>
                  <a:pt x="995684" y="3472480"/>
                </a:cubicBezTo>
                <a:cubicBezTo>
                  <a:pt x="976849" y="3469789"/>
                  <a:pt x="958013" y="3466991"/>
                  <a:pt x="939177" y="3464300"/>
                </a:cubicBezTo>
                <a:cubicBezTo>
                  <a:pt x="929274" y="3436208"/>
                  <a:pt x="919156" y="3408331"/>
                  <a:pt x="927661" y="3366569"/>
                </a:cubicBezTo>
                <a:cubicBezTo>
                  <a:pt x="927553" y="3340198"/>
                  <a:pt x="895800" y="3314796"/>
                  <a:pt x="919802" y="3288427"/>
                </a:cubicBezTo>
                <a:close/>
                <a:moveTo>
                  <a:pt x="1189131" y="3212720"/>
                </a:moveTo>
                <a:cubicBezTo>
                  <a:pt x="1196127" y="3215424"/>
                  <a:pt x="1200836" y="3221855"/>
                  <a:pt x="1197068" y="3232458"/>
                </a:cubicBezTo>
                <a:cubicBezTo>
                  <a:pt x="1185874" y="3229981"/>
                  <a:pt x="1182753" y="3238162"/>
                  <a:pt x="1171021" y="3235041"/>
                </a:cubicBezTo>
                <a:cubicBezTo>
                  <a:pt x="1168438" y="3229551"/>
                  <a:pt x="1165962" y="3223847"/>
                  <a:pt x="1167471" y="3215343"/>
                </a:cubicBezTo>
                <a:cubicBezTo>
                  <a:pt x="1172852" y="3211038"/>
                  <a:pt x="1182135" y="3210016"/>
                  <a:pt x="1189131" y="3212720"/>
                </a:cubicBezTo>
                <a:close/>
                <a:moveTo>
                  <a:pt x="1119895" y="3189188"/>
                </a:moveTo>
                <a:cubicBezTo>
                  <a:pt x="1132058" y="3204795"/>
                  <a:pt x="1111608" y="3209855"/>
                  <a:pt x="1113544" y="3233211"/>
                </a:cubicBezTo>
                <a:cubicBezTo>
                  <a:pt x="1130766" y="3253985"/>
                  <a:pt x="1154338" y="3269915"/>
                  <a:pt x="1161872" y="3297792"/>
                </a:cubicBezTo>
                <a:cubicBezTo>
                  <a:pt x="1180385" y="3280032"/>
                  <a:pt x="1193731" y="3294455"/>
                  <a:pt x="1212029" y="3305003"/>
                </a:cubicBezTo>
                <a:cubicBezTo>
                  <a:pt x="1235925" y="3304464"/>
                  <a:pt x="1244428" y="3283476"/>
                  <a:pt x="1277472" y="3295315"/>
                </a:cubicBezTo>
                <a:cubicBezTo>
                  <a:pt x="1281668" y="3303388"/>
                  <a:pt x="1283284" y="3313291"/>
                  <a:pt x="1279193" y="3327606"/>
                </a:cubicBezTo>
                <a:cubicBezTo>
                  <a:pt x="1281668" y="3361187"/>
                  <a:pt x="1333009" y="3358282"/>
                  <a:pt x="1340976" y="3387774"/>
                </a:cubicBezTo>
                <a:cubicBezTo>
                  <a:pt x="1371328" y="3396815"/>
                  <a:pt x="1402218" y="3405426"/>
                  <a:pt x="1440537" y="3408547"/>
                </a:cubicBezTo>
                <a:cubicBezTo>
                  <a:pt x="1452161" y="3406716"/>
                  <a:pt x="1467014" y="3409085"/>
                  <a:pt x="1473688" y="3400474"/>
                </a:cubicBezTo>
                <a:cubicBezTo>
                  <a:pt x="1492524" y="3418126"/>
                  <a:pt x="1529548" y="3422217"/>
                  <a:pt x="1566037" y="3426629"/>
                </a:cubicBezTo>
                <a:cubicBezTo>
                  <a:pt x="1566252" y="3443312"/>
                  <a:pt x="1582074" y="3448264"/>
                  <a:pt x="1579491" y="3466992"/>
                </a:cubicBezTo>
                <a:cubicBezTo>
                  <a:pt x="1570128" y="3471944"/>
                  <a:pt x="1564530" y="3481953"/>
                  <a:pt x="1556996" y="3489380"/>
                </a:cubicBezTo>
                <a:cubicBezTo>
                  <a:pt x="1504794" y="3479370"/>
                  <a:pt x="1477669" y="3503048"/>
                  <a:pt x="1460125" y="3539428"/>
                </a:cubicBezTo>
                <a:cubicBezTo>
                  <a:pt x="1445487" y="3533616"/>
                  <a:pt x="1449578" y="3513705"/>
                  <a:pt x="1446671" y="3498959"/>
                </a:cubicBezTo>
                <a:cubicBezTo>
                  <a:pt x="1431064" y="3495623"/>
                  <a:pt x="1429449" y="3510907"/>
                  <a:pt x="1418902" y="3514136"/>
                </a:cubicBezTo>
                <a:cubicBezTo>
                  <a:pt x="1398451" y="3506385"/>
                  <a:pt x="1372834" y="3460210"/>
                  <a:pt x="1357013" y="3498744"/>
                </a:cubicBezTo>
                <a:cubicBezTo>
                  <a:pt x="1333117" y="3487011"/>
                  <a:pt x="1360564" y="3486042"/>
                  <a:pt x="1361533" y="3467422"/>
                </a:cubicBezTo>
                <a:cubicBezTo>
                  <a:pt x="1331827" y="3465054"/>
                  <a:pt x="1324507" y="3492825"/>
                  <a:pt x="1310300" y="3511337"/>
                </a:cubicBezTo>
                <a:cubicBezTo>
                  <a:pt x="1282206" y="3515750"/>
                  <a:pt x="1222040" y="3510260"/>
                  <a:pt x="1197284" y="3494976"/>
                </a:cubicBezTo>
                <a:cubicBezTo>
                  <a:pt x="1212675" y="3458165"/>
                  <a:pt x="1264771" y="3470435"/>
                  <a:pt x="1304056" y="3465592"/>
                </a:cubicBezTo>
                <a:cubicBezTo>
                  <a:pt x="1300290" y="3440407"/>
                  <a:pt x="1250133" y="3449878"/>
                  <a:pt x="1224300" y="3441268"/>
                </a:cubicBezTo>
                <a:cubicBezTo>
                  <a:pt x="1203957" y="3424800"/>
                  <a:pt x="1173604" y="3415649"/>
                  <a:pt x="1182216" y="3377548"/>
                </a:cubicBezTo>
                <a:cubicBezTo>
                  <a:pt x="1148096" y="3363878"/>
                  <a:pt x="1133242" y="3335787"/>
                  <a:pt x="1122263" y="3304788"/>
                </a:cubicBezTo>
                <a:cubicBezTo>
                  <a:pt x="1094386" y="3324915"/>
                  <a:pt x="1076088" y="3292302"/>
                  <a:pt x="1070276" y="3265285"/>
                </a:cubicBezTo>
                <a:cubicBezTo>
                  <a:pt x="1072429" y="3243114"/>
                  <a:pt x="1095246" y="3248710"/>
                  <a:pt x="1106226" y="3238378"/>
                </a:cubicBezTo>
                <a:cubicBezTo>
                  <a:pt x="1103211" y="3221909"/>
                  <a:pt x="1092556" y="3211254"/>
                  <a:pt x="1093740" y="3191665"/>
                </a:cubicBezTo>
                <a:cubicBezTo>
                  <a:pt x="1100199" y="3187790"/>
                  <a:pt x="1109025" y="3187144"/>
                  <a:pt x="1119895" y="3189188"/>
                </a:cubicBezTo>
                <a:close/>
                <a:moveTo>
                  <a:pt x="234722" y="3144178"/>
                </a:moveTo>
                <a:cubicBezTo>
                  <a:pt x="241005" y="3144891"/>
                  <a:pt x="247416" y="3147804"/>
                  <a:pt x="253551" y="3153670"/>
                </a:cubicBezTo>
                <a:cubicBezTo>
                  <a:pt x="237405" y="3166909"/>
                  <a:pt x="212111" y="3168093"/>
                  <a:pt x="192523" y="3176812"/>
                </a:cubicBezTo>
                <a:cubicBezTo>
                  <a:pt x="198173" y="3159697"/>
                  <a:pt x="215873" y="3142039"/>
                  <a:pt x="234722" y="3144178"/>
                </a:cubicBezTo>
                <a:close/>
                <a:moveTo>
                  <a:pt x="1184581" y="3140862"/>
                </a:moveTo>
                <a:cubicBezTo>
                  <a:pt x="1200082" y="3149473"/>
                  <a:pt x="1194269" y="3192419"/>
                  <a:pt x="1181784" y="3204581"/>
                </a:cubicBezTo>
                <a:cubicBezTo>
                  <a:pt x="1168652" y="3193817"/>
                  <a:pt x="1143682" y="3192095"/>
                  <a:pt x="1148633" y="3167771"/>
                </a:cubicBezTo>
                <a:cubicBezTo>
                  <a:pt x="1148525" y="3142691"/>
                  <a:pt x="1176832" y="3155393"/>
                  <a:pt x="1184581" y="3140862"/>
                </a:cubicBezTo>
                <a:close/>
                <a:moveTo>
                  <a:pt x="1026684" y="3124501"/>
                </a:moveTo>
                <a:cubicBezTo>
                  <a:pt x="1102997" y="3123641"/>
                  <a:pt x="1077272" y="3202967"/>
                  <a:pt x="1023024" y="3194464"/>
                </a:cubicBezTo>
                <a:cubicBezTo>
                  <a:pt x="1013337" y="3171969"/>
                  <a:pt x="1002466" y="3143123"/>
                  <a:pt x="1026684" y="3124501"/>
                </a:cubicBezTo>
                <a:close/>
                <a:moveTo>
                  <a:pt x="610858" y="3106015"/>
                </a:moveTo>
                <a:cubicBezTo>
                  <a:pt x="604807" y="3103815"/>
                  <a:pt x="598598" y="3103728"/>
                  <a:pt x="593566" y="3106742"/>
                </a:cubicBezTo>
                <a:cubicBezTo>
                  <a:pt x="592704" y="3112984"/>
                  <a:pt x="591736" y="3119226"/>
                  <a:pt x="590875" y="3125578"/>
                </a:cubicBezTo>
                <a:cubicBezTo>
                  <a:pt x="611432" y="3128915"/>
                  <a:pt x="601961" y="3154532"/>
                  <a:pt x="624995" y="3156145"/>
                </a:cubicBezTo>
                <a:cubicBezTo>
                  <a:pt x="645741" y="3138224"/>
                  <a:pt x="629011" y="3112614"/>
                  <a:pt x="610858" y="3106015"/>
                </a:cubicBezTo>
                <a:close/>
                <a:moveTo>
                  <a:pt x="512088" y="3095118"/>
                </a:moveTo>
                <a:cubicBezTo>
                  <a:pt x="501754" y="3112554"/>
                  <a:pt x="507136" y="3115999"/>
                  <a:pt x="512840" y="3133543"/>
                </a:cubicBezTo>
                <a:cubicBezTo>
                  <a:pt x="499171" y="3137740"/>
                  <a:pt x="495834" y="3155714"/>
                  <a:pt x="493898" y="3175627"/>
                </a:cubicBezTo>
                <a:cubicBezTo>
                  <a:pt x="484102" y="3177564"/>
                  <a:pt x="476676" y="3182623"/>
                  <a:pt x="466989" y="3184562"/>
                </a:cubicBezTo>
                <a:cubicBezTo>
                  <a:pt x="469572" y="3212437"/>
                  <a:pt x="488192" y="3228368"/>
                  <a:pt x="524358" y="3231273"/>
                </a:cubicBezTo>
                <a:cubicBezTo>
                  <a:pt x="528447" y="3241284"/>
                  <a:pt x="530924" y="3252586"/>
                  <a:pt x="546745" y="3253769"/>
                </a:cubicBezTo>
                <a:cubicBezTo>
                  <a:pt x="554710" y="3211791"/>
                  <a:pt x="575160" y="3238808"/>
                  <a:pt x="594319" y="3235041"/>
                </a:cubicBezTo>
                <a:cubicBezTo>
                  <a:pt x="595825" y="3224601"/>
                  <a:pt x="597333" y="3214160"/>
                  <a:pt x="598840" y="3203720"/>
                </a:cubicBezTo>
                <a:cubicBezTo>
                  <a:pt x="592166" y="3190050"/>
                  <a:pt x="554710" y="3199307"/>
                  <a:pt x="557617" y="3178534"/>
                </a:cubicBezTo>
                <a:cubicBezTo>
                  <a:pt x="564075" y="3143874"/>
                  <a:pt x="545347" y="3127945"/>
                  <a:pt x="543408" y="3099638"/>
                </a:cubicBezTo>
                <a:cubicBezTo>
                  <a:pt x="532968" y="3098131"/>
                  <a:pt x="522527" y="3096625"/>
                  <a:pt x="512088" y="3095118"/>
                </a:cubicBezTo>
                <a:close/>
                <a:moveTo>
                  <a:pt x="1236677" y="3090811"/>
                </a:moveTo>
                <a:cubicBezTo>
                  <a:pt x="1243997" y="3094578"/>
                  <a:pt x="1248411" y="3100714"/>
                  <a:pt x="1246580" y="3111478"/>
                </a:cubicBezTo>
                <a:cubicBezTo>
                  <a:pt x="1236139" y="3119764"/>
                  <a:pt x="1213000" y="3112876"/>
                  <a:pt x="1216981" y="3094362"/>
                </a:cubicBezTo>
                <a:cubicBezTo>
                  <a:pt x="1225807" y="3096193"/>
                  <a:pt x="1234633" y="3097915"/>
                  <a:pt x="1236677" y="3090811"/>
                </a:cubicBezTo>
                <a:close/>
                <a:moveTo>
                  <a:pt x="1832496" y="2829224"/>
                </a:moveTo>
                <a:cubicBezTo>
                  <a:pt x="1838640" y="2829241"/>
                  <a:pt x="1844889" y="2832248"/>
                  <a:pt x="1849760" y="2839809"/>
                </a:cubicBezTo>
                <a:cubicBezTo>
                  <a:pt x="1843408" y="2853802"/>
                  <a:pt x="1826402" y="2853587"/>
                  <a:pt x="1820160" y="2867580"/>
                </a:cubicBezTo>
                <a:cubicBezTo>
                  <a:pt x="1796589" y="2856035"/>
                  <a:pt x="1814065" y="2829174"/>
                  <a:pt x="1832496" y="2829224"/>
                </a:cubicBezTo>
                <a:close/>
                <a:moveTo>
                  <a:pt x="1443658" y="2723351"/>
                </a:moveTo>
                <a:cubicBezTo>
                  <a:pt x="1429128" y="2741863"/>
                  <a:pt x="1412013" y="2756178"/>
                  <a:pt x="1392423" y="2767157"/>
                </a:cubicBezTo>
                <a:cubicBezTo>
                  <a:pt x="1384566" y="2771571"/>
                  <a:pt x="1366484" y="2765327"/>
                  <a:pt x="1370898" y="2783301"/>
                </a:cubicBezTo>
                <a:cubicBezTo>
                  <a:pt x="1394792" y="2805474"/>
                  <a:pt x="1442473" y="2780180"/>
                  <a:pt x="1443442" y="2813009"/>
                </a:cubicBezTo>
                <a:cubicBezTo>
                  <a:pt x="1420192" y="2823234"/>
                  <a:pt x="1438490" y="2830877"/>
                  <a:pt x="1437952" y="2850681"/>
                </a:cubicBezTo>
                <a:cubicBezTo>
                  <a:pt x="1426974" y="2865964"/>
                  <a:pt x="1408030" y="2870594"/>
                  <a:pt x="1400173" y="2890074"/>
                </a:cubicBezTo>
                <a:cubicBezTo>
                  <a:pt x="1417071" y="2905359"/>
                  <a:pt x="1458833" y="2902130"/>
                  <a:pt x="1487143" y="2909126"/>
                </a:cubicBezTo>
                <a:cubicBezTo>
                  <a:pt x="1506731" y="2894596"/>
                  <a:pt x="1473149" y="2891151"/>
                  <a:pt x="1480038" y="2869624"/>
                </a:cubicBezTo>
                <a:cubicBezTo>
                  <a:pt x="1492416" y="2868763"/>
                  <a:pt x="1507377" y="2871240"/>
                  <a:pt x="1507915" y="2854448"/>
                </a:cubicBezTo>
                <a:cubicBezTo>
                  <a:pt x="1499842" y="2843577"/>
                  <a:pt x="1472395" y="2847344"/>
                  <a:pt x="1480146" y="2824741"/>
                </a:cubicBezTo>
                <a:cubicBezTo>
                  <a:pt x="1480898" y="2800739"/>
                  <a:pt x="1502963" y="2805368"/>
                  <a:pt x="1510714" y="2790729"/>
                </a:cubicBezTo>
                <a:cubicBezTo>
                  <a:pt x="1484989" y="2778243"/>
                  <a:pt x="1475840" y="2753379"/>
                  <a:pt x="1468736" y="2727010"/>
                </a:cubicBezTo>
                <a:cubicBezTo>
                  <a:pt x="1460447" y="2725718"/>
                  <a:pt x="1452053" y="2724534"/>
                  <a:pt x="1443658" y="2723351"/>
                </a:cubicBezTo>
                <a:close/>
                <a:moveTo>
                  <a:pt x="1147234" y="2513788"/>
                </a:moveTo>
                <a:cubicBezTo>
                  <a:pt x="1111176" y="2518199"/>
                  <a:pt x="1086099" y="2537036"/>
                  <a:pt x="1063602" y="2559423"/>
                </a:cubicBezTo>
                <a:cubicBezTo>
                  <a:pt x="1082654" y="2573093"/>
                  <a:pt x="1087712" y="2608075"/>
                  <a:pt x="1122801" y="2593652"/>
                </a:cubicBezTo>
                <a:cubicBezTo>
                  <a:pt x="1125168" y="2576861"/>
                  <a:pt x="1127645" y="2560177"/>
                  <a:pt x="1130120" y="2543386"/>
                </a:cubicBezTo>
                <a:cubicBezTo>
                  <a:pt x="1134964" y="2529179"/>
                  <a:pt x="1160258" y="2530577"/>
                  <a:pt x="1147234" y="2513788"/>
                </a:cubicBezTo>
                <a:close/>
                <a:moveTo>
                  <a:pt x="532860" y="2373755"/>
                </a:moveTo>
                <a:cubicBezTo>
                  <a:pt x="513486" y="2402817"/>
                  <a:pt x="473985" y="2404970"/>
                  <a:pt x="469895" y="2454374"/>
                </a:cubicBezTo>
                <a:cubicBezTo>
                  <a:pt x="491959" y="2462123"/>
                  <a:pt x="499279" y="2480959"/>
                  <a:pt x="522743" y="2487739"/>
                </a:cubicBezTo>
                <a:cubicBezTo>
                  <a:pt x="541255" y="2462661"/>
                  <a:pt x="530708" y="2398404"/>
                  <a:pt x="562460" y="2390977"/>
                </a:cubicBezTo>
                <a:cubicBezTo>
                  <a:pt x="546745" y="2389579"/>
                  <a:pt x="544484" y="2378169"/>
                  <a:pt x="532860" y="2373755"/>
                </a:cubicBezTo>
                <a:close/>
                <a:moveTo>
                  <a:pt x="1062777" y="2349694"/>
                </a:moveTo>
                <a:cubicBezTo>
                  <a:pt x="1060797" y="2349673"/>
                  <a:pt x="1058409" y="2350588"/>
                  <a:pt x="1054991" y="2353090"/>
                </a:cubicBezTo>
                <a:cubicBezTo>
                  <a:pt x="1045628" y="2374940"/>
                  <a:pt x="1088142" y="2371603"/>
                  <a:pt x="1086313" y="2357610"/>
                </a:cubicBezTo>
                <a:cubicBezTo>
                  <a:pt x="1076088" y="2358041"/>
                  <a:pt x="1071675" y="2354408"/>
                  <a:pt x="1068110" y="2351919"/>
                </a:cubicBezTo>
                <a:cubicBezTo>
                  <a:pt x="1066327" y="2350675"/>
                  <a:pt x="1064756" y="2349716"/>
                  <a:pt x="1062777" y="2349694"/>
                </a:cubicBezTo>
                <a:close/>
                <a:moveTo>
                  <a:pt x="2119060" y="2218548"/>
                </a:moveTo>
                <a:cubicBezTo>
                  <a:pt x="2132621" y="2217794"/>
                  <a:pt x="2135096" y="2225221"/>
                  <a:pt x="2143277" y="2228450"/>
                </a:cubicBezTo>
                <a:cubicBezTo>
                  <a:pt x="2140156" y="2239213"/>
                  <a:pt x="2130361" y="2241150"/>
                  <a:pt x="2116369" y="2237383"/>
                </a:cubicBezTo>
                <a:cubicBezTo>
                  <a:pt x="2117230" y="2231141"/>
                  <a:pt x="2118091" y="2224898"/>
                  <a:pt x="2119060" y="2218548"/>
                </a:cubicBezTo>
                <a:close/>
                <a:moveTo>
                  <a:pt x="665492" y="2178737"/>
                </a:moveTo>
                <a:cubicBezTo>
                  <a:pt x="646333" y="2177997"/>
                  <a:pt x="626286" y="2179100"/>
                  <a:pt x="612186" y="2180123"/>
                </a:cubicBezTo>
                <a:cubicBezTo>
                  <a:pt x="616600" y="2197343"/>
                  <a:pt x="610142" y="2222745"/>
                  <a:pt x="623702" y="2233079"/>
                </a:cubicBezTo>
                <a:cubicBezTo>
                  <a:pt x="646198" y="2208215"/>
                  <a:pt x="697971" y="2222529"/>
                  <a:pt x="713470" y="2188410"/>
                </a:cubicBezTo>
                <a:cubicBezTo>
                  <a:pt x="702921" y="2182060"/>
                  <a:pt x="684650" y="2179477"/>
                  <a:pt x="665492" y="2178737"/>
                </a:cubicBezTo>
                <a:close/>
                <a:moveTo>
                  <a:pt x="781148" y="2171691"/>
                </a:moveTo>
                <a:cubicBezTo>
                  <a:pt x="757790" y="2172839"/>
                  <a:pt x="742397" y="2182128"/>
                  <a:pt x="749420" y="2206386"/>
                </a:cubicBezTo>
                <a:cubicBezTo>
                  <a:pt x="788383" y="2217364"/>
                  <a:pt x="886221" y="2252237"/>
                  <a:pt x="897415" y="2202187"/>
                </a:cubicBezTo>
                <a:cubicBezTo>
                  <a:pt x="881136" y="2190482"/>
                  <a:pt x="820079" y="2169779"/>
                  <a:pt x="781148" y="2171691"/>
                </a:cubicBezTo>
                <a:close/>
                <a:moveTo>
                  <a:pt x="2302090" y="2110012"/>
                </a:moveTo>
                <a:cubicBezTo>
                  <a:pt x="2318369" y="2110860"/>
                  <a:pt x="2334973" y="2115111"/>
                  <a:pt x="2344336" y="2122969"/>
                </a:cubicBezTo>
                <a:cubicBezTo>
                  <a:pt x="2352518" y="2128027"/>
                  <a:pt x="2341754" y="2147295"/>
                  <a:pt x="2353271" y="2149878"/>
                </a:cubicBezTo>
                <a:cubicBezTo>
                  <a:pt x="2340140" y="2194007"/>
                  <a:pt x="2291919" y="2221992"/>
                  <a:pt x="2257154" y="2193684"/>
                </a:cubicBezTo>
                <a:cubicBezTo>
                  <a:pt x="2247251" y="2176787"/>
                  <a:pt x="2260490" y="2142665"/>
                  <a:pt x="2261782" y="2117479"/>
                </a:cubicBezTo>
                <a:cubicBezTo>
                  <a:pt x="2269854" y="2111721"/>
                  <a:pt x="2285811" y="2109164"/>
                  <a:pt x="2302090" y="2110012"/>
                </a:cubicBezTo>
                <a:close/>
                <a:moveTo>
                  <a:pt x="810556" y="2093477"/>
                </a:moveTo>
                <a:cubicBezTo>
                  <a:pt x="807757" y="2102196"/>
                  <a:pt x="798716" y="2102518"/>
                  <a:pt x="795271" y="2110484"/>
                </a:cubicBezTo>
                <a:cubicBezTo>
                  <a:pt x="771915" y="2106501"/>
                  <a:pt x="778373" y="2100905"/>
                  <a:pt x="757600" y="2104994"/>
                </a:cubicBezTo>
                <a:cubicBezTo>
                  <a:pt x="749742" y="2116942"/>
                  <a:pt x="741239" y="2127920"/>
                  <a:pt x="733275" y="2139976"/>
                </a:cubicBezTo>
                <a:cubicBezTo>
                  <a:pt x="769008" y="2160749"/>
                  <a:pt x="824655" y="2155797"/>
                  <a:pt x="847150" y="2149985"/>
                </a:cubicBezTo>
                <a:cubicBezTo>
                  <a:pt x="861681" y="2154075"/>
                  <a:pt x="855655" y="2173557"/>
                  <a:pt x="875782" y="2173449"/>
                </a:cubicBezTo>
                <a:cubicBezTo>
                  <a:pt x="875566" y="2153214"/>
                  <a:pt x="905273" y="2172911"/>
                  <a:pt x="909901" y="2159134"/>
                </a:cubicBezTo>
                <a:cubicBezTo>
                  <a:pt x="902691" y="2156982"/>
                  <a:pt x="904519" y="2148263"/>
                  <a:pt x="906350" y="2139330"/>
                </a:cubicBezTo>
                <a:cubicBezTo>
                  <a:pt x="874167" y="2124369"/>
                  <a:pt x="843491" y="2108115"/>
                  <a:pt x="810556" y="2093477"/>
                </a:cubicBezTo>
                <a:close/>
                <a:moveTo>
                  <a:pt x="63363" y="2075181"/>
                </a:moveTo>
                <a:cubicBezTo>
                  <a:pt x="76818" y="2074427"/>
                  <a:pt x="79400" y="2081854"/>
                  <a:pt x="87581" y="2085083"/>
                </a:cubicBezTo>
                <a:cubicBezTo>
                  <a:pt x="83598" y="2089711"/>
                  <a:pt x="79508" y="2094340"/>
                  <a:pt x="78648" y="2103059"/>
                </a:cubicBezTo>
                <a:cubicBezTo>
                  <a:pt x="61748" y="2102519"/>
                  <a:pt x="59273" y="2091325"/>
                  <a:pt x="63363" y="2075181"/>
                </a:cubicBezTo>
                <a:close/>
                <a:moveTo>
                  <a:pt x="910225" y="2024592"/>
                </a:moveTo>
                <a:cubicBezTo>
                  <a:pt x="901828" y="2044180"/>
                  <a:pt x="889128" y="2086266"/>
                  <a:pt x="893110" y="2098966"/>
                </a:cubicBezTo>
                <a:cubicBezTo>
                  <a:pt x="935518" y="2094877"/>
                  <a:pt x="964687" y="2139652"/>
                  <a:pt x="981909" y="2105425"/>
                </a:cubicBezTo>
                <a:cubicBezTo>
                  <a:pt x="948220" y="2085728"/>
                  <a:pt x="944452" y="2043858"/>
                  <a:pt x="910225" y="2024592"/>
                </a:cubicBezTo>
                <a:close/>
                <a:moveTo>
                  <a:pt x="34840" y="2006939"/>
                </a:moveTo>
                <a:cubicBezTo>
                  <a:pt x="57336" y="2010168"/>
                  <a:pt x="71544" y="2038261"/>
                  <a:pt x="60781" y="2049133"/>
                </a:cubicBezTo>
                <a:cubicBezTo>
                  <a:pt x="52386" y="2047949"/>
                  <a:pt x="44097" y="2046656"/>
                  <a:pt x="35702" y="2045472"/>
                </a:cubicBezTo>
                <a:cubicBezTo>
                  <a:pt x="33442" y="2031695"/>
                  <a:pt x="23108" y="2015228"/>
                  <a:pt x="34840" y="2006939"/>
                </a:cubicBezTo>
                <a:close/>
                <a:moveTo>
                  <a:pt x="474419" y="1980784"/>
                </a:moveTo>
                <a:cubicBezTo>
                  <a:pt x="491101" y="1983261"/>
                  <a:pt x="510583" y="1983583"/>
                  <a:pt x="517471" y="1993378"/>
                </a:cubicBezTo>
                <a:cubicBezTo>
                  <a:pt x="519948" y="2021578"/>
                  <a:pt x="500358" y="2020393"/>
                  <a:pt x="492285" y="2034602"/>
                </a:cubicBezTo>
                <a:cubicBezTo>
                  <a:pt x="481953" y="2048271"/>
                  <a:pt x="483352" y="2077654"/>
                  <a:pt x="471512" y="2089280"/>
                </a:cubicBezTo>
                <a:cubicBezTo>
                  <a:pt x="461072" y="2087772"/>
                  <a:pt x="450631" y="2086265"/>
                  <a:pt x="440191" y="2084759"/>
                </a:cubicBezTo>
                <a:cubicBezTo>
                  <a:pt x="435992" y="2076794"/>
                  <a:pt x="434378" y="2066784"/>
                  <a:pt x="438469" y="2052468"/>
                </a:cubicBezTo>
                <a:cubicBezTo>
                  <a:pt x="437500" y="2038691"/>
                  <a:pt x="449232" y="2041812"/>
                  <a:pt x="459134" y="2042567"/>
                </a:cubicBezTo>
                <a:cubicBezTo>
                  <a:pt x="458596" y="2014581"/>
                  <a:pt x="474849" y="2008877"/>
                  <a:pt x="474419" y="1980784"/>
                </a:cubicBezTo>
                <a:close/>
                <a:moveTo>
                  <a:pt x="380263" y="1944608"/>
                </a:moveTo>
                <a:cubicBezTo>
                  <a:pt x="383277" y="1945051"/>
                  <a:pt x="386156" y="1946612"/>
                  <a:pt x="395520" y="1950217"/>
                </a:cubicBezTo>
                <a:cubicBezTo>
                  <a:pt x="397995" y="1976372"/>
                  <a:pt x="354405" y="1970022"/>
                  <a:pt x="364198" y="1945698"/>
                </a:cubicBezTo>
                <a:cubicBezTo>
                  <a:pt x="374101" y="1944837"/>
                  <a:pt x="377249" y="1944164"/>
                  <a:pt x="380263" y="1944608"/>
                </a:cubicBezTo>
                <a:close/>
                <a:moveTo>
                  <a:pt x="747159" y="1911254"/>
                </a:moveTo>
                <a:cubicBezTo>
                  <a:pt x="737902" y="1928904"/>
                  <a:pt x="712716" y="1925139"/>
                  <a:pt x="714761" y="1957858"/>
                </a:cubicBezTo>
                <a:cubicBezTo>
                  <a:pt x="740163" y="1983690"/>
                  <a:pt x="747697" y="2022869"/>
                  <a:pt x="764811" y="2054836"/>
                </a:cubicBezTo>
                <a:cubicBezTo>
                  <a:pt x="757492" y="2073350"/>
                  <a:pt x="767932" y="2078624"/>
                  <a:pt x="765671" y="2093370"/>
                </a:cubicBezTo>
                <a:cubicBezTo>
                  <a:pt x="790536" y="2089279"/>
                  <a:pt x="797210" y="2060650"/>
                  <a:pt x="838325" y="2078194"/>
                </a:cubicBezTo>
                <a:cubicBezTo>
                  <a:pt x="853286" y="2058281"/>
                  <a:pt x="874489" y="2046657"/>
                  <a:pt x="885039" y="2020933"/>
                </a:cubicBezTo>
                <a:cubicBezTo>
                  <a:pt x="905812" y="2021255"/>
                  <a:pt x="908717" y="1997683"/>
                  <a:pt x="927231" y="1994992"/>
                </a:cubicBezTo>
                <a:cubicBezTo>
                  <a:pt x="929706" y="1978309"/>
                  <a:pt x="932074" y="1961519"/>
                  <a:pt x="934549" y="1944727"/>
                </a:cubicBezTo>
                <a:cubicBezTo>
                  <a:pt x="879657" y="1915882"/>
                  <a:pt x="802375" y="1938269"/>
                  <a:pt x="747159" y="1911254"/>
                </a:cubicBezTo>
                <a:close/>
                <a:moveTo>
                  <a:pt x="1690031" y="1906625"/>
                </a:moveTo>
                <a:cubicBezTo>
                  <a:pt x="1673026" y="1921480"/>
                  <a:pt x="1685940" y="1976372"/>
                  <a:pt x="1660217" y="1979279"/>
                </a:cubicBezTo>
                <a:cubicBezTo>
                  <a:pt x="1656556" y="1961841"/>
                  <a:pt x="1635029" y="1939238"/>
                  <a:pt x="1612750" y="1953122"/>
                </a:cubicBezTo>
                <a:cubicBezTo>
                  <a:pt x="1607799" y="1975511"/>
                  <a:pt x="1635138" y="1973789"/>
                  <a:pt x="1632446" y="1994454"/>
                </a:cubicBezTo>
                <a:cubicBezTo>
                  <a:pt x="1639659" y="1996499"/>
                  <a:pt x="1650422" y="1995962"/>
                  <a:pt x="1650422" y="2003497"/>
                </a:cubicBezTo>
                <a:cubicBezTo>
                  <a:pt x="1673456" y="1999298"/>
                  <a:pt x="1688309" y="1984229"/>
                  <a:pt x="1716832" y="1987458"/>
                </a:cubicBezTo>
                <a:cubicBezTo>
                  <a:pt x="1718231" y="1952800"/>
                  <a:pt x="1706391" y="1928044"/>
                  <a:pt x="1690031" y="1906625"/>
                </a:cubicBezTo>
                <a:close/>
                <a:moveTo>
                  <a:pt x="471081" y="1871321"/>
                </a:moveTo>
                <a:cubicBezTo>
                  <a:pt x="481413" y="1872828"/>
                  <a:pt x="491854" y="1874336"/>
                  <a:pt x="502402" y="1875841"/>
                </a:cubicBezTo>
                <a:cubicBezTo>
                  <a:pt x="510798" y="1886390"/>
                  <a:pt x="503264" y="1908778"/>
                  <a:pt x="501434" y="1926968"/>
                </a:cubicBezTo>
                <a:cubicBezTo>
                  <a:pt x="489055" y="1927936"/>
                  <a:pt x="487549" y="1943221"/>
                  <a:pt x="468283" y="1935040"/>
                </a:cubicBezTo>
                <a:cubicBezTo>
                  <a:pt x="452029" y="1944727"/>
                  <a:pt x="437823" y="1957106"/>
                  <a:pt x="416296" y="1940314"/>
                </a:cubicBezTo>
                <a:cubicBezTo>
                  <a:pt x="427273" y="1907593"/>
                  <a:pt x="453536" y="1895217"/>
                  <a:pt x="471081" y="1871321"/>
                </a:cubicBezTo>
                <a:close/>
                <a:moveTo>
                  <a:pt x="2245959" y="1781876"/>
                </a:moveTo>
                <a:cubicBezTo>
                  <a:pt x="2292349" y="1781124"/>
                  <a:pt x="2292349" y="1814705"/>
                  <a:pt x="2337662" y="1814383"/>
                </a:cubicBezTo>
                <a:cubicBezTo>
                  <a:pt x="2345736" y="1832681"/>
                  <a:pt x="2344013" y="1858189"/>
                  <a:pt x="2361772" y="1869167"/>
                </a:cubicBezTo>
                <a:cubicBezTo>
                  <a:pt x="2359944" y="1881761"/>
                  <a:pt x="2358114" y="1894247"/>
                  <a:pt x="2356284" y="1906839"/>
                </a:cubicBezTo>
                <a:cubicBezTo>
                  <a:pt x="2358975" y="1940314"/>
                  <a:pt x="2401381" y="1944081"/>
                  <a:pt x="2389327" y="1988426"/>
                </a:cubicBezTo>
                <a:cubicBezTo>
                  <a:pt x="2366293" y="1992300"/>
                  <a:pt x="2295578" y="1971205"/>
                  <a:pt x="2272652" y="1997251"/>
                </a:cubicBezTo>
                <a:cubicBezTo>
                  <a:pt x="2260058" y="1995423"/>
                  <a:pt x="2247574" y="1993592"/>
                  <a:pt x="2234980" y="1991763"/>
                </a:cubicBezTo>
                <a:cubicBezTo>
                  <a:pt x="2213239" y="1980892"/>
                  <a:pt x="2208717" y="2030834"/>
                  <a:pt x="2194510" y="2005110"/>
                </a:cubicBezTo>
                <a:cubicBezTo>
                  <a:pt x="2166633" y="2002095"/>
                  <a:pt x="2197308" y="1989825"/>
                  <a:pt x="2192788" y="1972819"/>
                </a:cubicBezTo>
                <a:cubicBezTo>
                  <a:pt x="2192250" y="1948925"/>
                  <a:pt x="2171261" y="1940421"/>
                  <a:pt x="2182993" y="1907270"/>
                </a:cubicBezTo>
                <a:cubicBezTo>
                  <a:pt x="2186977" y="1893063"/>
                  <a:pt x="2165879" y="1897690"/>
                  <a:pt x="2166847" y="1885744"/>
                </a:cubicBezTo>
                <a:cubicBezTo>
                  <a:pt x="2172875" y="1838815"/>
                  <a:pt x="2216468" y="1842260"/>
                  <a:pt x="2224432" y="1797913"/>
                </a:cubicBezTo>
                <a:cubicBezTo>
                  <a:pt x="2237994" y="1801036"/>
                  <a:pt x="2245097" y="1795654"/>
                  <a:pt x="2245959" y="1781876"/>
                </a:cubicBezTo>
                <a:close/>
                <a:moveTo>
                  <a:pt x="767180" y="1773159"/>
                </a:moveTo>
                <a:cubicBezTo>
                  <a:pt x="756630" y="1781555"/>
                  <a:pt x="740809" y="1782846"/>
                  <a:pt x="721435" y="1779403"/>
                </a:cubicBezTo>
                <a:cubicBezTo>
                  <a:pt x="719604" y="1791887"/>
                  <a:pt x="717775" y="1804481"/>
                  <a:pt x="716053" y="1817073"/>
                </a:cubicBezTo>
                <a:cubicBezTo>
                  <a:pt x="729938" y="1817935"/>
                  <a:pt x="735319" y="1825146"/>
                  <a:pt x="732198" y="1838600"/>
                </a:cubicBezTo>
                <a:cubicBezTo>
                  <a:pt x="762336" y="1840323"/>
                  <a:pt x="773852" y="1856038"/>
                  <a:pt x="806681" y="1855822"/>
                </a:cubicBezTo>
                <a:cubicBezTo>
                  <a:pt x="815614" y="1879824"/>
                  <a:pt x="863942" y="1888543"/>
                  <a:pt x="892787" y="1881008"/>
                </a:cubicBezTo>
                <a:cubicBezTo>
                  <a:pt x="895370" y="1862280"/>
                  <a:pt x="879549" y="1857329"/>
                  <a:pt x="879441" y="1840647"/>
                </a:cubicBezTo>
                <a:cubicBezTo>
                  <a:pt x="860283" y="1837956"/>
                  <a:pt x="841446" y="1835157"/>
                  <a:pt x="822610" y="1832466"/>
                </a:cubicBezTo>
                <a:cubicBezTo>
                  <a:pt x="817552" y="1808248"/>
                  <a:pt x="798716" y="1794364"/>
                  <a:pt x="778804" y="1781231"/>
                </a:cubicBezTo>
                <a:cubicBezTo>
                  <a:pt x="778157" y="1776174"/>
                  <a:pt x="774606" y="1773159"/>
                  <a:pt x="767180" y="1773159"/>
                </a:cubicBezTo>
                <a:close/>
                <a:moveTo>
                  <a:pt x="204796" y="1762395"/>
                </a:moveTo>
                <a:cubicBezTo>
                  <a:pt x="231380" y="1766809"/>
                  <a:pt x="193278" y="1819548"/>
                  <a:pt x="228905" y="1817181"/>
                </a:cubicBezTo>
                <a:cubicBezTo>
                  <a:pt x="211360" y="1848610"/>
                  <a:pt x="178425" y="1859481"/>
                  <a:pt x="155283" y="1883375"/>
                </a:cubicBezTo>
                <a:cubicBezTo>
                  <a:pt x="147319" y="1924169"/>
                  <a:pt x="152700" y="1940206"/>
                  <a:pt x="142583" y="1971312"/>
                </a:cubicBezTo>
                <a:cubicBezTo>
                  <a:pt x="121486" y="1966683"/>
                  <a:pt x="123639" y="1975188"/>
                  <a:pt x="110292" y="1973035"/>
                </a:cubicBezTo>
                <a:cubicBezTo>
                  <a:pt x="86074" y="1969160"/>
                  <a:pt x="82415" y="1943327"/>
                  <a:pt x="76281" y="1942467"/>
                </a:cubicBezTo>
                <a:cubicBezTo>
                  <a:pt x="63365" y="1940852"/>
                  <a:pt x="38823" y="1974326"/>
                  <a:pt x="3627" y="1957536"/>
                </a:cubicBezTo>
                <a:lnTo>
                  <a:pt x="0" y="1959458"/>
                </a:lnTo>
                <a:lnTo>
                  <a:pt x="0" y="1921919"/>
                </a:lnTo>
                <a:lnTo>
                  <a:pt x="9977" y="1913621"/>
                </a:lnTo>
                <a:cubicBezTo>
                  <a:pt x="16221" y="1914590"/>
                  <a:pt x="22463" y="1915450"/>
                  <a:pt x="28814" y="1916312"/>
                </a:cubicBezTo>
                <a:cubicBezTo>
                  <a:pt x="61642" y="1892847"/>
                  <a:pt x="107386" y="1886604"/>
                  <a:pt x="139246" y="1861848"/>
                </a:cubicBezTo>
                <a:cubicBezTo>
                  <a:pt x="136771" y="1833541"/>
                  <a:pt x="156468" y="1834833"/>
                  <a:pt x="164432" y="1820625"/>
                </a:cubicBezTo>
                <a:cubicBezTo>
                  <a:pt x="165401" y="1794578"/>
                  <a:pt x="176056" y="1781231"/>
                  <a:pt x="185205" y="1765947"/>
                </a:cubicBezTo>
                <a:cubicBezTo>
                  <a:pt x="193816" y="1767777"/>
                  <a:pt x="202643" y="1769500"/>
                  <a:pt x="204796" y="1762395"/>
                </a:cubicBezTo>
                <a:close/>
                <a:moveTo>
                  <a:pt x="1939632" y="1686406"/>
                </a:moveTo>
                <a:cubicBezTo>
                  <a:pt x="1968585" y="1687160"/>
                  <a:pt x="1979241" y="1701581"/>
                  <a:pt x="1971814" y="1729460"/>
                </a:cubicBezTo>
                <a:cubicBezTo>
                  <a:pt x="1962557" y="1736887"/>
                  <a:pt x="1943723" y="1731721"/>
                  <a:pt x="1926931" y="1729352"/>
                </a:cubicBezTo>
                <a:cubicBezTo>
                  <a:pt x="1929514" y="1712777"/>
                  <a:pt x="1929838" y="1693187"/>
                  <a:pt x="1939632" y="1686406"/>
                </a:cubicBezTo>
                <a:close/>
                <a:moveTo>
                  <a:pt x="388956" y="1641631"/>
                </a:moveTo>
                <a:cubicBezTo>
                  <a:pt x="422214" y="1652287"/>
                  <a:pt x="426627" y="1684469"/>
                  <a:pt x="443526" y="1707179"/>
                </a:cubicBezTo>
                <a:cubicBezTo>
                  <a:pt x="438683" y="1740654"/>
                  <a:pt x="433839" y="1774129"/>
                  <a:pt x="428996" y="1807602"/>
                </a:cubicBezTo>
                <a:cubicBezTo>
                  <a:pt x="414035" y="1810077"/>
                  <a:pt x="407469" y="1823747"/>
                  <a:pt x="399288" y="1835371"/>
                </a:cubicBezTo>
                <a:cubicBezTo>
                  <a:pt x="378623" y="1817181"/>
                  <a:pt x="364846" y="1793932"/>
                  <a:pt x="336645" y="1781447"/>
                </a:cubicBezTo>
                <a:cubicBezTo>
                  <a:pt x="314258" y="1782632"/>
                  <a:pt x="305647" y="1793179"/>
                  <a:pt x="289071" y="1800176"/>
                </a:cubicBezTo>
                <a:cubicBezTo>
                  <a:pt x="274110" y="1806526"/>
                  <a:pt x="267114" y="1826976"/>
                  <a:pt x="236116" y="1811799"/>
                </a:cubicBezTo>
                <a:cubicBezTo>
                  <a:pt x="237945" y="1799207"/>
                  <a:pt x="239775" y="1786721"/>
                  <a:pt x="241606" y="1774129"/>
                </a:cubicBezTo>
                <a:cubicBezTo>
                  <a:pt x="264961" y="1777894"/>
                  <a:pt x="282291" y="1773589"/>
                  <a:pt x="299943" y="1769715"/>
                </a:cubicBezTo>
                <a:cubicBezTo>
                  <a:pt x="313504" y="1747866"/>
                  <a:pt x="314042" y="1708687"/>
                  <a:pt x="319855" y="1676505"/>
                </a:cubicBezTo>
                <a:cubicBezTo>
                  <a:pt x="339336" y="1660036"/>
                  <a:pt x="368398" y="1656484"/>
                  <a:pt x="388956" y="1641631"/>
                </a:cubicBezTo>
                <a:close/>
                <a:moveTo>
                  <a:pt x="275940" y="1580387"/>
                </a:moveTo>
                <a:cubicBezTo>
                  <a:pt x="286381" y="1589428"/>
                  <a:pt x="294884" y="1599870"/>
                  <a:pt x="303711" y="1610093"/>
                </a:cubicBezTo>
                <a:cubicBezTo>
                  <a:pt x="303387" y="1649596"/>
                  <a:pt x="269481" y="1644214"/>
                  <a:pt x="256889" y="1667462"/>
                </a:cubicBezTo>
                <a:cubicBezTo>
                  <a:pt x="252153" y="1688451"/>
                  <a:pt x="254414" y="1719020"/>
                  <a:pt x="241606" y="1729245"/>
                </a:cubicBezTo>
                <a:cubicBezTo>
                  <a:pt x="225999" y="1727845"/>
                  <a:pt x="211252" y="1725800"/>
                  <a:pt x="204902" y="1717513"/>
                </a:cubicBezTo>
                <a:cubicBezTo>
                  <a:pt x="221047" y="1689205"/>
                  <a:pt x="233963" y="1656485"/>
                  <a:pt x="260656" y="1642276"/>
                </a:cubicBezTo>
                <a:cubicBezTo>
                  <a:pt x="257427" y="1615691"/>
                  <a:pt x="261087" y="1598792"/>
                  <a:pt x="275940" y="1580387"/>
                </a:cubicBezTo>
                <a:close/>
                <a:moveTo>
                  <a:pt x="1698915" y="1569071"/>
                </a:moveTo>
                <a:cubicBezTo>
                  <a:pt x="1714348" y="1566746"/>
                  <a:pt x="1733460" y="1585958"/>
                  <a:pt x="1720060" y="1609771"/>
                </a:cubicBezTo>
                <a:cubicBezTo>
                  <a:pt x="1701330" y="1605036"/>
                  <a:pt x="1705960" y="1582972"/>
                  <a:pt x="1686047" y="1579203"/>
                </a:cubicBezTo>
                <a:cubicBezTo>
                  <a:pt x="1689034" y="1573015"/>
                  <a:pt x="1693770" y="1569847"/>
                  <a:pt x="1698915" y="1569071"/>
                </a:cubicBezTo>
                <a:close/>
                <a:moveTo>
                  <a:pt x="1667287" y="1520492"/>
                </a:moveTo>
                <a:cubicBezTo>
                  <a:pt x="1672978" y="1519372"/>
                  <a:pt x="1679698" y="1519628"/>
                  <a:pt x="1687878" y="1521834"/>
                </a:cubicBezTo>
                <a:cubicBezTo>
                  <a:pt x="1679805" y="1545944"/>
                  <a:pt x="1664091" y="1559936"/>
                  <a:pt x="1632232" y="1552186"/>
                </a:cubicBezTo>
                <a:cubicBezTo>
                  <a:pt x="1642404" y="1539594"/>
                  <a:pt x="1650213" y="1523853"/>
                  <a:pt x="1667287" y="1520492"/>
                </a:cubicBezTo>
                <a:close/>
                <a:moveTo>
                  <a:pt x="338906" y="1454994"/>
                </a:moveTo>
                <a:cubicBezTo>
                  <a:pt x="354190" y="1462205"/>
                  <a:pt x="367752" y="1470816"/>
                  <a:pt x="372918" y="1485562"/>
                </a:cubicBezTo>
                <a:cubicBezTo>
                  <a:pt x="370227" y="1526894"/>
                  <a:pt x="338906" y="1530015"/>
                  <a:pt x="324376" y="1555417"/>
                </a:cubicBezTo>
                <a:cubicBezTo>
                  <a:pt x="303817" y="1540240"/>
                  <a:pt x="320500" y="1465542"/>
                  <a:pt x="338906" y="1454994"/>
                </a:cubicBezTo>
                <a:close/>
                <a:moveTo>
                  <a:pt x="403486" y="1451442"/>
                </a:moveTo>
                <a:cubicBezTo>
                  <a:pt x="414142" y="1467695"/>
                  <a:pt x="443311" y="1470278"/>
                  <a:pt x="456334" y="1484809"/>
                </a:cubicBezTo>
                <a:cubicBezTo>
                  <a:pt x="450846" y="1499878"/>
                  <a:pt x="437821" y="1504936"/>
                  <a:pt x="426736" y="1512578"/>
                </a:cubicBezTo>
                <a:cubicBezTo>
                  <a:pt x="404024" y="1512794"/>
                  <a:pt x="414466" y="1488146"/>
                  <a:pt x="391754" y="1488254"/>
                </a:cubicBezTo>
                <a:cubicBezTo>
                  <a:pt x="393152" y="1472539"/>
                  <a:pt x="395199" y="1457792"/>
                  <a:pt x="403486" y="1451442"/>
                </a:cubicBezTo>
                <a:close/>
                <a:moveTo>
                  <a:pt x="1702518" y="1331645"/>
                </a:moveTo>
                <a:cubicBezTo>
                  <a:pt x="1732009" y="1330245"/>
                  <a:pt x="1720491" y="1384814"/>
                  <a:pt x="1690785" y="1368347"/>
                </a:cubicBezTo>
                <a:cubicBezTo>
                  <a:pt x="1678945" y="1353172"/>
                  <a:pt x="1701547" y="1351019"/>
                  <a:pt x="1702518" y="1331645"/>
                </a:cubicBezTo>
                <a:close/>
                <a:moveTo>
                  <a:pt x="0" y="1268269"/>
                </a:moveTo>
                <a:lnTo>
                  <a:pt x="15092" y="1279888"/>
                </a:lnTo>
                <a:cubicBezTo>
                  <a:pt x="22276" y="1284799"/>
                  <a:pt x="28223" y="1290639"/>
                  <a:pt x="27954" y="1301079"/>
                </a:cubicBezTo>
                <a:cubicBezTo>
                  <a:pt x="53032" y="1304738"/>
                  <a:pt x="78219" y="1308290"/>
                  <a:pt x="103297" y="1311949"/>
                </a:cubicBezTo>
                <a:cubicBezTo>
                  <a:pt x="123856" y="1322713"/>
                  <a:pt x="126331" y="1346931"/>
                  <a:pt x="162389" y="1346070"/>
                </a:cubicBezTo>
                <a:cubicBezTo>
                  <a:pt x="164971" y="1361031"/>
                  <a:pt x="178534" y="1367595"/>
                  <a:pt x="190158" y="1375776"/>
                </a:cubicBezTo>
                <a:cubicBezTo>
                  <a:pt x="183700" y="1399240"/>
                  <a:pt x="187145" y="1415385"/>
                  <a:pt x="202644" y="1422382"/>
                </a:cubicBezTo>
                <a:cubicBezTo>
                  <a:pt x="202752" y="1442510"/>
                  <a:pt x="183378" y="1436588"/>
                  <a:pt x="179286" y="1451013"/>
                </a:cubicBezTo>
                <a:cubicBezTo>
                  <a:pt x="200061" y="1470924"/>
                  <a:pt x="263456" y="1459086"/>
                  <a:pt x="284229" y="1478996"/>
                </a:cubicBezTo>
                <a:cubicBezTo>
                  <a:pt x="270560" y="1508166"/>
                  <a:pt x="234719" y="1507628"/>
                  <a:pt x="202536" y="1512041"/>
                </a:cubicBezTo>
                <a:cubicBezTo>
                  <a:pt x="215774" y="1528293"/>
                  <a:pt x="198446" y="1567364"/>
                  <a:pt x="218573" y="1578449"/>
                </a:cubicBezTo>
                <a:cubicBezTo>
                  <a:pt x="196616" y="1595779"/>
                  <a:pt x="192419" y="1649597"/>
                  <a:pt x="205011" y="1672630"/>
                </a:cubicBezTo>
                <a:cubicBezTo>
                  <a:pt x="162281" y="1672953"/>
                  <a:pt x="145383" y="1707826"/>
                  <a:pt x="108895" y="1716437"/>
                </a:cubicBezTo>
                <a:cubicBezTo>
                  <a:pt x="99530" y="1704813"/>
                  <a:pt x="70576" y="1707826"/>
                  <a:pt x="67671" y="1691251"/>
                </a:cubicBezTo>
                <a:cubicBezTo>
                  <a:pt x="50666" y="1695986"/>
                  <a:pt x="34842" y="1702228"/>
                  <a:pt x="20097" y="1709979"/>
                </a:cubicBezTo>
                <a:lnTo>
                  <a:pt x="0" y="1707665"/>
                </a:lnTo>
                <a:close/>
                <a:moveTo>
                  <a:pt x="205870" y="1134460"/>
                </a:moveTo>
                <a:cubicBezTo>
                  <a:pt x="210068" y="1135106"/>
                  <a:pt x="214265" y="1135645"/>
                  <a:pt x="218464" y="1136291"/>
                </a:cubicBezTo>
                <a:cubicBezTo>
                  <a:pt x="245049" y="1148131"/>
                  <a:pt x="254737" y="1172671"/>
                  <a:pt x="274863" y="1189354"/>
                </a:cubicBezTo>
                <a:cubicBezTo>
                  <a:pt x="292193" y="1208190"/>
                  <a:pt x="316087" y="1221967"/>
                  <a:pt x="331264" y="1242310"/>
                </a:cubicBezTo>
                <a:cubicBezTo>
                  <a:pt x="365277" y="1242956"/>
                  <a:pt x="386804" y="1253073"/>
                  <a:pt x="397566" y="1271155"/>
                </a:cubicBezTo>
                <a:cubicBezTo>
                  <a:pt x="397782" y="1293865"/>
                  <a:pt x="373134" y="1283425"/>
                  <a:pt x="373242" y="1306137"/>
                </a:cubicBezTo>
                <a:cubicBezTo>
                  <a:pt x="378085" y="1332291"/>
                  <a:pt x="396384" y="1348543"/>
                  <a:pt x="423399" y="1358232"/>
                </a:cubicBezTo>
                <a:cubicBezTo>
                  <a:pt x="420600" y="1382664"/>
                  <a:pt x="451384" y="1382126"/>
                  <a:pt x="448477" y="1406774"/>
                </a:cubicBezTo>
                <a:cubicBezTo>
                  <a:pt x="389925" y="1400208"/>
                  <a:pt x="389279" y="1350265"/>
                  <a:pt x="350853" y="1328524"/>
                </a:cubicBezTo>
                <a:cubicBezTo>
                  <a:pt x="328465" y="1318515"/>
                  <a:pt x="328681" y="1338857"/>
                  <a:pt x="316733" y="1342839"/>
                </a:cubicBezTo>
                <a:cubicBezTo>
                  <a:pt x="307908" y="1341008"/>
                  <a:pt x="299081" y="1339288"/>
                  <a:pt x="297037" y="1346390"/>
                </a:cubicBezTo>
                <a:cubicBezTo>
                  <a:pt x="268513" y="1332183"/>
                  <a:pt x="261517" y="1302046"/>
                  <a:pt x="242467" y="1280842"/>
                </a:cubicBezTo>
                <a:cubicBezTo>
                  <a:pt x="243651" y="1272446"/>
                  <a:pt x="244835" y="1264051"/>
                  <a:pt x="246126" y="1255656"/>
                </a:cubicBezTo>
                <a:cubicBezTo>
                  <a:pt x="237515" y="1241556"/>
                  <a:pt x="233533" y="1224012"/>
                  <a:pt x="212975" y="1218846"/>
                </a:cubicBezTo>
                <a:cubicBezTo>
                  <a:pt x="218895" y="1197641"/>
                  <a:pt x="215558" y="1183326"/>
                  <a:pt x="213943" y="1167719"/>
                </a:cubicBezTo>
                <a:cubicBezTo>
                  <a:pt x="213191" y="1152650"/>
                  <a:pt x="188542" y="1146838"/>
                  <a:pt x="205870" y="1134460"/>
                </a:cubicBezTo>
                <a:close/>
                <a:moveTo>
                  <a:pt x="883262" y="1015483"/>
                </a:moveTo>
                <a:cubicBezTo>
                  <a:pt x="886794" y="1014752"/>
                  <a:pt x="891065" y="1014960"/>
                  <a:pt x="896447" y="1016494"/>
                </a:cubicBezTo>
                <a:cubicBezTo>
                  <a:pt x="894188" y="1033286"/>
                  <a:pt x="888912" y="1052014"/>
                  <a:pt x="896340" y="1061377"/>
                </a:cubicBezTo>
                <a:cubicBezTo>
                  <a:pt x="894832" y="1072465"/>
                  <a:pt x="927445" y="1055673"/>
                  <a:pt x="933151" y="1073109"/>
                </a:cubicBezTo>
                <a:cubicBezTo>
                  <a:pt x="933581" y="1088608"/>
                  <a:pt x="919696" y="1085057"/>
                  <a:pt x="922387" y="1103569"/>
                </a:cubicBezTo>
                <a:cubicBezTo>
                  <a:pt x="879763" y="1103677"/>
                  <a:pt x="873629" y="1076554"/>
                  <a:pt x="844353" y="1066651"/>
                </a:cubicBezTo>
                <a:cubicBezTo>
                  <a:pt x="840908" y="1054275"/>
                  <a:pt x="852748" y="1047492"/>
                  <a:pt x="861467" y="1037051"/>
                </a:cubicBezTo>
                <a:cubicBezTo>
                  <a:pt x="868733" y="1028333"/>
                  <a:pt x="872667" y="1017677"/>
                  <a:pt x="883262" y="1015483"/>
                </a:cubicBezTo>
                <a:close/>
                <a:moveTo>
                  <a:pt x="704752" y="1007990"/>
                </a:moveTo>
                <a:cubicBezTo>
                  <a:pt x="712178" y="1007990"/>
                  <a:pt x="715731" y="1011005"/>
                  <a:pt x="716378" y="1016063"/>
                </a:cubicBezTo>
                <a:cubicBezTo>
                  <a:pt x="718853" y="1036514"/>
                  <a:pt x="736288" y="1045985"/>
                  <a:pt x="734244" y="1069879"/>
                </a:cubicBezTo>
                <a:cubicBezTo>
                  <a:pt x="721005" y="1077091"/>
                  <a:pt x="712825" y="1091083"/>
                  <a:pt x="692912" y="1089577"/>
                </a:cubicBezTo>
                <a:cubicBezTo>
                  <a:pt x="688823" y="1059547"/>
                  <a:pt x="683120" y="1029839"/>
                  <a:pt x="704752" y="1007990"/>
                </a:cubicBezTo>
                <a:close/>
                <a:moveTo>
                  <a:pt x="1071888" y="862362"/>
                </a:moveTo>
                <a:cubicBezTo>
                  <a:pt x="1087817" y="865375"/>
                  <a:pt x="1104071" y="868282"/>
                  <a:pt x="1100519" y="885718"/>
                </a:cubicBezTo>
                <a:cubicBezTo>
                  <a:pt x="1089326" y="883243"/>
                  <a:pt x="1086203" y="891531"/>
                  <a:pt x="1074471" y="888301"/>
                </a:cubicBezTo>
                <a:cubicBezTo>
                  <a:pt x="1070490" y="882059"/>
                  <a:pt x="1069843" y="873234"/>
                  <a:pt x="1071888" y="862362"/>
                </a:cubicBezTo>
                <a:close/>
                <a:moveTo>
                  <a:pt x="1649" y="840609"/>
                </a:moveTo>
                <a:cubicBezTo>
                  <a:pt x="7609" y="840465"/>
                  <a:pt x="14659" y="841777"/>
                  <a:pt x="23324" y="845248"/>
                </a:cubicBezTo>
                <a:cubicBezTo>
                  <a:pt x="18911" y="864516"/>
                  <a:pt x="41945" y="870006"/>
                  <a:pt x="50125" y="881199"/>
                </a:cubicBezTo>
                <a:cubicBezTo>
                  <a:pt x="60026" y="894546"/>
                  <a:pt x="63902" y="917041"/>
                  <a:pt x="81445" y="930602"/>
                </a:cubicBezTo>
                <a:cubicBezTo>
                  <a:pt x="80263" y="938999"/>
                  <a:pt x="78971" y="947393"/>
                  <a:pt x="77786" y="955680"/>
                </a:cubicBezTo>
                <a:cubicBezTo>
                  <a:pt x="84244" y="967628"/>
                  <a:pt x="106526" y="967844"/>
                  <a:pt x="105555" y="985280"/>
                </a:cubicBezTo>
                <a:cubicBezTo>
                  <a:pt x="159803" y="987757"/>
                  <a:pt x="164863" y="1026826"/>
                  <a:pt x="192524" y="1049107"/>
                </a:cubicBezTo>
                <a:cubicBezTo>
                  <a:pt x="188435" y="1068482"/>
                  <a:pt x="190047" y="1095713"/>
                  <a:pt x="178101" y="1104646"/>
                </a:cubicBezTo>
                <a:cubicBezTo>
                  <a:pt x="161418" y="1102171"/>
                  <a:pt x="141935" y="1101849"/>
                  <a:pt x="135047" y="1092054"/>
                </a:cubicBezTo>
                <a:cubicBezTo>
                  <a:pt x="116965" y="1090331"/>
                  <a:pt x="119764" y="1116594"/>
                  <a:pt x="116105" y="1134138"/>
                </a:cubicBezTo>
                <a:cubicBezTo>
                  <a:pt x="87796" y="1128756"/>
                  <a:pt x="90703" y="1165136"/>
                  <a:pt x="77464" y="1179775"/>
                </a:cubicBezTo>
                <a:cubicBezTo>
                  <a:pt x="54000" y="1182574"/>
                  <a:pt x="70252" y="1151037"/>
                  <a:pt x="75742" y="1147484"/>
                </a:cubicBezTo>
                <a:cubicBezTo>
                  <a:pt x="75957" y="1132415"/>
                  <a:pt x="55721" y="1132631"/>
                  <a:pt x="61535" y="1113365"/>
                </a:cubicBezTo>
                <a:cubicBezTo>
                  <a:pt x="74881" y="1106260"/>
                  <a:pt x="77894" y="1085273"/>
                  <a:pt x="97377" y="1086564"/>
                </a:cubicBezTo>
                <a:cubicBezTo>
                  <a:pt x="76064" y="1065145"/>
                  <a:pt x="87796" y="1019077"/>
                  <a:pt x="72404" y="993245"/>
                </a:cubicBezTo>
                <a:cubicBezTo>
                  <a:pt x="59382" y="974949"/>
                  <a:pt x="47110" y="956112"/>
                  <a:pt x="14175" y="952775"/>
                </a:cubicBezTo>
                <a:cubicBezTo>
                  <a:pt x="14256" y="947582"/>
                  <a:pt x="12574" y="943707"/>
                  <a:pt x="9807" y="940644"/>
                </a:cubicBezTo>
                <a:lnTo>
                  <a:pt x="0" y="934100"/>
                </a:lnTo>
                <a:lnTo>
                  <a:pt x="0" y="841237"/>
                </a:lnTo>
                <a:close/>
                <a:moveTo>
                  <a:pt x="209720" y="829076"/>
                </a:moveTo>
                <a:cubicBezTo>
                  <a:pt x="214321" y="828323"/>
                  <a:pt x="218250" y="829050"/>
                  <a:pt x="223416" y="835777"/>
                </a:cubicBezTo>
                <a:cubicBezTo>
                  <a:pt x="222556" y="847185"/>
                  <a:pt x="213837" y="847939"/>
                  <a:pt x="213515" y="859995"/>
                </a:cubicBezTo>
                <a:cubicBezTo>
                  <a:pt x="197692" y="856872"/>
                  <a:pt x="190481" y="847293"/>
                  <a:pt x="191988" y="831256"/>
                </a:cubicBezTo>
                <a:cubicBezTo>
                  <a:pt x="199845" y="832063"/>
                  <a:pt x="205118" y="829830"/>
                  <a:pt x="209720" y="829076"/>
                </a:cubicBezTo>
                <a:close/>
                <a:moveTo>
                  <a:pt x="270991" y="817048"/>
                </a:moveTo>
                <a:cubicBezTo>
                  <a:pt x="301342" y="815972"/>
                  <a:pt x="283905" y="870436"/>
                  <a:pt x="274434" y="881630"/>
                </a:cubicBezTo>
                <a:cubicBezTo>
                  <a:pt x="246773" y="869682"/>
                  <a:pt x="271527" y="851276"/>
                  <a:pt x="270991" y="817048"/>
                </a:cubicBezTo>
                <a:close/>
                <a:moveTo>
                  <a:pt x="1418269" y="776592"/>
                </a:moveTo>
                <a:cubicBezTo>
                  <a:pt x="1427862" y="777763"/>
                  <a:pt x="1436553" y="783467"/>
                  <a:pt x="1446994" y="794769"/>
                </a:cubicBezTo>
                <a:cubicBezTo>
                  <a:pt x="1443226" y="807362"/>
                  <a:pt x="1428157" y="804671"/>
                  <a:pt x="1424498" y="817157"/>
                </a:cubicBezTo>
                <a:cubicBezTo>
                  <a:pt x="1431817" y="839652"/>
                  <a:pt x="1437414" y="863546"/>
                  <a:pt x="1475517" y="863008"/>
                </a:cubicBezTo>
                <a:cubicBezTo>
                  <a:pt x="1468413" y="880984"/>
                  <a:pt x="1452806" y="887656"/>
                  <a:pt x="1454742" y="917688"/>
                </a:cubicBezTo>
                <a:cubicBezTo>
                  <a:pt x="1433969" y="921884"/>
                  <a:pt x="1440427" y="916180"/>
                  <a:pt x="1417071" y="912198"/>
                </a:cubicBezTo>
                <a:cubicBezTo>
                  <a:pt x="1405338" y="870543"/>
                  <a:pt x="1396513" y="826736"/>
                  <a:pt x="1384136" y="785620"/>
                </a:cubicBezTo>
                <a:cubicBezTo>
                  <a:pt x="1398182" y="778785"/>
                  <a:pt x="1408676" y="775421"/>
                  <a:pt x="1418269" y="776592"/>
                </a:cubicBezTo>
                <a:close/>
                <a:moveTo>
                  <a:pt x="803883" y="765922"/>
                </a:moveTo>
                <a:cubicBezTo>
                  <a:pt x="850596" y="770766"/>
                  <a:pt x="858775" y="813928"/>
                  <a:pt x="820780" y="825982"/>
                </a:cubicBezTo>
                <a:cubicBezTo>
                  <a:pt x="781817" y="819094"/>
                  <a:pt x="786445" y="789064"/>
                  <a:pt x="803883" y="765922"/>
                </a:cubicBezTo>
                <a:close/>
                <a:moveTo>
                  <a:pt x="484640" y="758173"/>
                </a:moveTo>
                <a:cubicBezTo>
                  <a:pt x="470218" y="777545"/>
                  <a:pt x="484424" y="813065"/>
                  <a:pt x="466450" y="838898"/>
                </a:cubicBezTo>
                <a:cubicBezTo>
                  <a:pt x="493789" y="837929"/>
                  <a:pt x="506814" y="817909"/>
                  <a:pt x="528447" y="809406"/>
                </a:cubicBezTo>
                <a:cubicBezTo>
                  <a:pt x="520266" y="787557"/>
                  <a:pt x="520160" y="759679"/>
                  <a:pt x="484640" y="758173"/>
                </a:cubicBezTo>
                <a:close/>
                <a:moveTo>
                  <a:pt x="1692936" y="651185"/>
                </a:moveTo>
                <a:cubicBezTo>
                  <a:pt x="1705530" y="653014"/>
                  <a:pt x="1718016" y="654844"/>
                  <a:pt x="1730610" y="656567"/>
                </a:cubicBezTo>
                <a:cubicBezTo>
                  <a:pt x="1732546" y="681645"/>
                  <a:pt x="1711989" y="676694"/>
                  <a:pt x="1706283" y="691548"/>
                </a:cubicBezTo>
                <a:cubicBezTo>
                  <a:pt x="1698748" y="717703"/>
                  <a:pt x="1704776" y="733740"/>
                  <a:pt x="1703486" y="755267"/>
                </a:cubicBezTo>
                <a:cubicBezTo>
                  <a:pt x="1694337" y="760433"/>
                  <a:pt x="1679482" y="758065"/>
                  <a:pt x="1670335" y="763232"/>
                </a:cubicBezTo>
                <a:cubicBezTo>
                  <a:pt x="1670120" y="813927"/>
                  <a:pt x="1657526" y="814789"/>
                  <a:pt x="1649560" y="862793"/>
                </a:cubicBezTo>
                <a:cubicBezTo>
                  <a:pt x="1655050" y="886687"/>
                  <a:pt x="1687340" y="890562"/>
                  <a:pt x="1693369" y="914026"/>
                </a:cubicBezTo>
                <a:cubicBezTo>
                  <a:pt x="1693583" y="941689"/>
                  <a:pt x="1677437" y="947607"/>
                  <a:pt x="1667212" y="961494"/>
                </a:cubicBezTo>
                <a:cubicBezTo>
                  <a:pt x="1677761" y="977853"/>
                  <a:pt x="1683249" y="997980"/>
                  <a:pt x="1705745" y="1005515"/>
                </a:cubicBezTo>
                <a:cubicBezTo>
                  <a:pt x="1698318" y="1029733"/>
                  <a:pt x="1710266" y="1039420"/>
                  <a:pt x="1718231" y="1052228"/>
                </a:cubicBezTo>
                <a:cubicBezTo>
                  <a:pt x="1712097" y="1076876"/>
                  <a:pt x="1715326" y="1097111"/>
                  <a:pt x="1709190" y="1114979"/>
                </a:cubicBezTo>
                <a:cubicBezTo>
                  <a:pt x="1702085" y="1135430"/>
                  <a:pt x="1677545" y="1144148"/>
                  <a:pt x="1675932" y="1167828"/>
                </a:cubicBezTo>
                <a:cubicBezTo>
                  <a:pt x="1658925" y="1160078"/>
                  <a:pt x="1658387" y="1174285"/>
                  <a:pt x="1643640" y="1169549"/>
                </a:cubicBezTo>
                <a:cubicBezTo>
                  <a:pt x="1632770" y="1202486"/>
                  <a:pt x="1602956" y="1210020"/>
                  <a:pt x="1604893" y="1260069"/>
                </a:cubicBezTo>
                <a:cubicBezTo>
                  <a:pt x="1560011" y="1262545"/>
                  <a:pt x="1527934" y="1282026"/>
                  <a:pt x="1490909" y="1294834"/>
                </a:cubicBezTo>
                <a:cubicBezTo>
                  <a:pt x="1489725" y="1335736"/>
                  <a:pt x="1474332" y="1357585"/>
                  <a:pt x="1470135" y="1394395"/>
                </a:cubicBezTo>
                <a:cubicBezTo>
                  <a:pt x="1468090" y="1418613"/>
                  <a:pt x="1433108" y="1423565"/>
                  <a:pt x="1449470" y="1449073"/>
                </a:cubicBezTo>
                <a:cubicBezTo>
                  <a:pt x="1477347" y="1443908"/>
                  <a:pt x="1482729" y="1408712"/>
                  <a:pt x="1513189" y="1406989"/>
                </a:cubicBezTo>
                <a:cubicBezTo>
                  <a:pt x="1513189" y="1361999"/>
                  <a:pt x="1547738" y="1363289"/>
                  <a:pt x="1556349" y="1329924"/>
                </a:cubicBezTo>
                <a:cubicBezTo>
                  <a:pt x="1576586" y="1337242"/>
                  <a:pt x="1557103" y="1374161"/>
                  <a:pt x="1574217" y="1383740"/>
                </a:cubicBezTo>
                <a:cubicBezTo>
                  <a:pt x="1568835" y="1406559"/>
                  <a:pt x="1571526" y="1440032"/>
                  <a:pt x="1557964" y="1451872"/>
                </a:cubicBezTo>
                <a:cubicBezTo>
                  <a:pt x="1577338" y="1445414"/>
                  <a:pt x="1598865" y="1441755"/>
                  <a:pt x="1607368" y="1420552"/>
                </a:cubicBezTo>
                <a:cubicBezTo>
                  <a:pt x="1613934" y="1426902"/>
                  <a:pt x="1622975" y="1431207"/>
                  <a:pt x="1637828" y="1431314"/>
                </a:cubicBezTo>
                <a:cubicBezTo>
                  <a:pt x="1621146" y="1461345"/>
                  <a:pt x="1596066" y="1480288"/>
                  <a:pt x="1559686" y="1484163"/>
                </a:cubicBezTo>
                <a:cubicBezTo>
                  <a:pt x="1545263" y="1494711"/>
                  <a:pt x="1530841" y="1505474"/>
                  <a:pt x="1516633" y="1516346"/>
                </a:cubicBezTo>
                <a:cubicBezTo>
                  <a:pt x="1499088" y="1518174"/>
                  <a:pt x="1506300" y="1501599"/>
                  <a:pt x="1500490" y="1494818"/>
                </a:cubicBezTo>
                <a:cubicBezTo>
                  <a:pt x="1453883" y="1493312"/>
                  <a:pt x="1444410" y="1464897"/>
                  <a:pt x="1401896" y="1461237"/>
                </a:cubicBezTo>
                <a:cubicBezTo>
                  <a:pt x="1397160" y="1494603"/>
                  <a:pt x="1422561" y="1505474"/>
                  <a:pt x="1408892" y="1545513"/>
                </a:cubicBezTo>
                <a:cubicBezTo>
                  <a:pt x="1428265" y="1553910"/>
                  <a:pt x="1429987" y="1538625"/>
                  <a:pt x="1436769" y="1530230"/>
                </a:cubicBezTo>
                <a:cubicBezTo>
                  <a:pt x="1474549" y="1545837"/>
                  <a:pt x="1470889" y="1505796"/>
                  <a:pt x="1503179" y="1514301"/>
                </a:cubicBezTo>
                <a:cubicBezTo>
                  <a:pt x="1504900" y="1534212"/>
                  <a:pt x="1489617" y="1531199"/>
                  <a:pt x="1491446" y="1551003"/>
                </a:cubicBezTo>
                <a:cubicBezTo>
                  <a:pt x="1462924" y="1552834"/>
                  <a:pt x="1439890" y="1561875"/>
                  <a:pt x="1423207" y="1579634"/>
                </a:cubicBezTo>
                <a:cubicBezTo>
                  <a:pt x="1427189" y="1621396"/>
                  <a:pt x="1448393" y="1650456"/>
                  <a:pt x="1480468" y="1671231"/>
                </a:cubicBezTo>
                <a:cubicBezTo>
                  <a:pt x="1478961" y="1681670"/>
                  <a:pt x="1477455" y="1692110"/>
                  <a:pt x="1475947" y="1702551"/>
                </a:cubicBezTo>
                <a:cubicBezTo>
                  <a:pt x="1496075" y="1712024"/>
                  <a:pt x="1488541" y="1684469"/>
                  <a:pt x="1493062" y="1673060"/>
                </a:cubicBezTo>
                <a:cubicBezTo>
                  <a:pt x="1537621" y="1662726"/>
                  <a:pt x="1561947" y="1625486"/>
                  <a:pt x="1593699" y="1597825"/>
                </a:cubicBezTo>
                <a:cubicBezTo>
                  <a:pt x="1612534" y="1600515"/>
                  <a:pt x="1631370" y="1603313"/>
                  <a:pt x="1650206" y="1606003"/>
                </a:cubicBezTo>
                <a:cubicBezTo>
                  <a:pt x="1660001" y="1641739"/>
                  <a:pt x="1681959" y="1668108"/>
                  <a:pt x="1715540" y="1685976"/>
                </a:cubicBezTo>
                <a:cubicBezTo>
                  <a:pt x="1701009" y="1701583"/>
                  <a:pt x="1684326" y="1714069"/>
                  <a:pt x="1665275" y="1723540"/>
                </a:cubicBezTo>
                <a:cubicBezTo>
                  <a:pt x="1655158" y="1795010"/>
                  <a:pt x="1591008" y="1794040"/>
                  <a:pt x="1543111" y="1814814"/>
                </a:cubicBezTo>
                <a:cubicBezTo>
                  <a:pt x="1538697" y="1838924"/>
                  <a:pt x="1539990" y="1870675"/>
                  <a:pt x="1521476" y="1875735"/>
                </a:cubicBezTo>
                <a:cubicBezTo>
                  <a:pt x="1527396" y="1899306"/>
                  <a:pt x="1545479" y="1913837"/>
                  <a:pt x="1558180" y="1932349"/>
                </a:cubicBezTo>
                <a:cubicBezTo>
                  <a:pt x="1570128" y="1928368"/>
                  <a:pt x="1578738" y="1919865"/>
                  <a:pt x="1592299" y="1918035"/>
                </a:cubicBezTo>
                <a:cubicBezTo>
                  <a:pt x="1602740" y="1854746"/>
                  <a:pt x="1663230" y="1858191"/>
                  <a:pt x="1695627" y="1824070"/>
                </a:cubicBezTo>
                <a:cubicBezTo>
                  <a:pt x="1694229" y="1792211"/>
                  <a:pt x="1709406" y="1782524"/>
                  <a:pt x="1722644" y="1770254"/>
                </a:cubicBezTo>
                <a:cubicBezTo>
                  <a:pt x="1753320" y="1785430"/>
                  <a:pt x="1751706" y="1785215"/>
                  <a:pt x="1785395" y="1779295"/>
                </a:cubicBezTo>
                <a:cubicBezTo>
                  <a:pt x="1770110" y="1828053"/>
                  <a:pt x="1785609" y="1853777"/>
                  <a:pt x="1817578" y="1867232"/>
                </a:cubicBezTo>
                <a:cubicBezTo>
                  <a:pt x="1808213" y="1917174"/>
                  <a:pt x="1806814" y="1961195"/>
                  <a:pt x="1818223" y="1995530"/>
                </a:cubicBezTo>
                <a:cubicBezTo>
                  <a:pt x="1838673" y="2015659"/>
                  <a:pt x="1862244" y="2033525"/>
                  <a:pt x="1908744" y="2034279"/>
                </a:cubicBezTo>
                <a:cubicBezTo>
                  <a:pt x="1924243" y="2050747"/>
                  <a:pt x="1938667" y="2067968"/>
                  <a:pt x="1952656" y="2085512"/>
                </a:cubicBezTo>
                <a:cubicBezTo>
                  <a:pt x="1981718" y="2095523"/>
                  <a:pt x="2002923" y="2068398"/>
                  <a:pt x="2022619" y="2089171"/>
                </a:cubicBezTo>
                <a:cubicBezTo>
                  <a:pt x="2020575" y="2096384"/>
                  <a:pt x="2022404" y="2100581"/>
                  <a:pt x="2027139" y="2102626"/>
                </a:cubicBezTo>
                <a:cubicBezTo>
                  <a:pt x="2005614" y="2113713"/>
                  <a:pt x="1995711" y="2140514"/>
                  <a:pt x="1958900" y="2131257"/>
                </a:cubicBezTo>
                <a:cubicBezTo>
                  <a:pt x="1957394" y="2141697"/>
                  <a:pt x="1955887" y="2152244"/>
                  <a:pt x="1954379" y="2162686"/>
                </a:cubicBezTo>
                <a:cubicBezTo>
                  <a:pt x="1965250" y="2175064"/>
                  <a:pt x="1992590" y="2175172"/>
                  <a:pt x="2009057" y="2183459"/>
                </a:cubicBezTo>
                <a:cubicBezTo>
                  <a:pt x="2007012" y="2190563"/>
                  <a:pt x="2008843" y="2194760"/>
                  <a:pt x="2013578" y="2196913"/>
                </a:cubicBezTo>
                <a:cubicBezTo>
                  <a:pt x="2015515" y="2221993"/>
                  <a:pt x="1995064" y="2217041"/>
                  <a:pt x="1989360" y="2231894"/>
                </a:cubicBezTo>
                <a:cubicBezTo>
                  <a:pt x="1993342" y="2243734"/>
                  <a:pt x="2001847" y="2252345"/>
                  <a:pt x="2003675" y="2266014"/>
                </a:cubicBezTo>
                <a:cubicBezTo>
                  <a:pt x="1990221" y="2290448"/>
                  <a:pt x="1963312" y="2296904"/>
                  <a:pt x="1966757" y="2344048"/>
                </a:cubicBezTo>
                <a:cubicBezTo>
                  <a:pt x="1958254" y="2350184"/>
                  <a:pt x="1943507" y="2347925"/>
                  <a:pt x="1928224" y="2344802"/>
                </a:cubicBezTo>
                <a:cubicBezTo>
                  <a:pt x="1919936" y="2371281"/>
                  <a:pt x="1901101" y="2383443"/>
                  <a:pt x="1887755" y="2403033"/>
                </a:cubicBezTo>
                <a:cubicBezTo>
                  <a:pt x="1877313" y="2401525"/>
                  <a:pt x="1866766" y="2400018"/>
                  <a:pt x="1856325" y="2398512"/>
                </a:cubicBezTo>
                <a:cubicBezTo>
                  <a:pt x="1801216" y="2412718"/>
                  <a:pt x="1807890" y="2489140"/>
                  <a:pt x="1809397" y="2545540"/>
                </a:cubicBezTo>
                <a:cubicBezTo>
                  <a:pt x="1802831" y="2567281"/>
                  <a:pt x="1829417" y="2564160"/>
                  <a:pt x="1822851" y="2586010"/>
                </a:cubicBezTo>
                <a:cubicBezTo>
                  <a:pt x="1784641" y="2579767"/>
                  <a:pt x="1783564" y="2623250"/>
                  <a:pt x="1752782" y="2627125"/>
                </a:cubicBezTo>
                <a:cubicBezTo>
                  <a:pt x="1752674" y="2641978"/>
                  <a:pt x="1748261" y="2651021"/>
                  <a:pt x="1741911" y="2657585"/>
                </a:cubicBezTo>
                <a:cubicBezTo>
                  <a:pt x="1675071" y="2691813"/>
                  <a:pt x="1598543" y="2634876"/>
                  <a:pt x="1529440" y="2620451"/>
                </a:cubicBezTo>
                <a:cubicBezTo>
                  <a:pt x="1505762" y="2623682"/>
                  <a:pt x="1514373" y="2670179"/>
                  <a:pt x="1495321" y="2679651"/>
                </a:cubicBezTo>
                <a:cubicBezTo>
                  <a:pt x="1518032" y="2729163"/>
                  <a:pt x="1571956" y="2732930"/>
                  <a:pt x="1640519" y="2739064"/>
                </a:cubicBezTo>
                <a:cubicBezTo>
                  <a:pt x="1647085" y="2760269"/>
                  <a:pt x="1670873" y="2768664"/>
                  <a:pt x="1663769" y="2800093"/>
                </a:cubicBezTo>
                <a:cubicBezTo>
                  <a:pt x="1704992" y="2815916"/>
                  <a:pt x="1725549" y="2847344"/>
                  <a:pt x="1741695" y="2881895"/>
                </a:cubicBezTo>
                <a:cubicBezTo>
                  <a:pt x="1820591" y="2891905"/>
                  <a:pt x="1816393" y="2964127"/>
                  <a:pt x="1887755" y="2979842"/>
                </a:cubicBezTo>
                <a:cubicBezTo>
                  <a:pt x="1901639" y="3003090"/>
                  <a:pt x="1910464" y="3029999"/>
                  <a:pt x="1928870" y="3049911"/>
                </a:cubicBezTo>
                <a:cubicBezTo>
                  <a:pt x="1926718" y="3064548"/>
                  <a:pt x="1924673" y="3079187"/>
                  <a:pt x="1922520" y="3093826"/>
                </a:cubicBezTo>
                <a:cubicBezTo>
                  <a:pt x="1912834" y="3095762"/>
                  <a:pt x="1905407" y="3100822"/>
                  <a:pt x="1895611" y="3102759"/>
                </a:cubicBezTo>
                <a:cubicBezTo>
                  <a:pt x="1873116" y="3097163"/>
                  <a:pt x="1862352" y="3082846"/>
                  <a:pt x="1863429" y="3059706"/>
                </a:cubicBezTo>
                <a:cubicBezTo>
                  <a:pt x="1842118" y="3051418"/>
                  <a:pt x="1828771" y="3037103"/>
                  <a:pt x="1817792" y="3021066"/>
                </a:cubicBezTo>
                <a:cubicBezTo>
                  <a:pt x="1791637" y="3023648"/>
                  <a:pt x="1761607" y="3020850"/>
                  <a:pt x="1728994" y="3014607"/>
                </a:cubicBezTo>
                <a:cubicBezTo>
                  <a:pt x="1711989" y="3061857"/>
                  <a:pt x="1709944" y="3114707"/>
                  <a:pt x="1684865" y="3142798"/>
                </a:cubicBezTo>
                <a:cubicBezTo>
                  <a:pt x="1676899" y="3151733"/>
                  <a:pt x="1654404" y="3168954"/>
                  <a:pt x="1641811" y="3174981"/>
                </a:cubicBezTo>
                <a:cubicBezTo>
                  <a:pt x="1597897" y="3168631"/>
                  <a:pt x="1553874" y="3162280"/>
                  <a:pt x="1509960" y="3155930"/>
                </a:cubicBezTo>
                <a:cubicBezTo>
                  <a:pt x="1488649" y="3131604"/>
                  <a:pt x="1448285" y="3108679"/>
                  <a:pt x="1432032" y="3074129"/>
                </a:cubicBezTo>
                <a:cubicBezTo>
                  <a:pt x="1423424" y="3055939"/>
                  <a:pt x="1431602" y="3030537"/>
                  <a:pt x="1415026" y="3014069"/>
                </a:cubicBezTo>
                <a:cubicBezTo>
                  <a:pt x="1414812" y="2981240"/>
                  <a:pt x="1430418" y="2969723"/>
                  <a:pt x="1432140" y="2939587"/>
                </a:cubicBezTo>
                <a:cubicBezTo>
                  <a:pt x="1422239" y="2912140"/>
                  <a:pt x="1354752" y="2914938"/>
                  <a:pt x="1343343" y="2933128"/>
                </a:cubicBezTo>
                <a:cubicBezTo>
                  <a:pt x="1328705" y="2930976"/>
                  <a:pt x="1313960" y="2928931"/>
                  <a:pt x="1299428" y="2926778"/>
                </a:cubicBezTo>
                <a:cubicBezTo>
                  <a:pt x="1285435" y="2925594"/>
                  <a:pt x="1292970" y="2953041"/>
                  <a:pt x="1287696" y="2963481"/>
                </a:cubicBezTo>
                <a:cubicBezTo>
                  <a:pt x="1273382" y="2966818"/>
                  <a:pt x="1263908" y="2976613"/>
                  <a:pt x="1241951" y="2969723"/>
                </a:cubicBezTo>
                <a:cubicBezTo>
                  <a:pt x="1224945" y="2972091"/>
                  <a:pt x="1200835" y="2987376"/>
                  <a:pt x="1184582" y="2967894"/>
                </a:cubicBezTo>
                <a:cubicBezTo>
                  <a:pt x="1188888" y="2956162"/>
                  <a:pt x="1209663" y="2966495"/>
                  <a:pt x="1207078" y="2945507"/>
                </a:cubicBezTo>
                <a:cubicBezTo>
                  <a:pt x="1231512" y="2935711"/>
                  <a:pt x="1259497" y="2930760"/>
                  <a:pt x="1260033" y="2889106"/>
                </a:cubicBezTo>
                <a:cubicBezTo>
                  <a:pt x="1248841" y="2873285"/>
                  <a:pt x="1225484" y="2866503"/>
                  <a:pt x="1221500" y="2845083"/>
                </a:cubicBezTo>
                <a:cubicBezTo>
                  <a:pt x="1218165" y="2820651"/>
                  <a:pt x="1239692" y="2829476"/>
                  <a:pt x="1239476" y="2809242"/>
                </a:cubicBezTo>
                <a:cubicBezTo>
                  <a:pt x="1182216" y="2753595"/>
                  <a:pt x="1140561" y="2827324"/>
                  <a:pt x="1149602" y="2898793"/>
                </a:cubicBezTo>
                <a:cubicBezTo>
                  <a:pt x="1117742" y="2906005"/>
                  <a:pt x="1085667" y="2913002"/>
                  <a:pt x="1056284" y="2923765"/>
                </a:cubicBezTo>
                <a:cubicBezTo>
                  <a:pt x="1045950" y="2957669"/>
                  <a:pt x="1092556" y="2948842"/>
                  <a:pt x="1101058" y="2968754"/>
                </a:cubicBezTo>
                <a:cubicBezTo>
                  <a:pt x="1114299" y="2968862"/>
                  <a:pt x="1116019" y="2953793"/>
                  <a:pt x="1123554" y="2946367"/>
                </a:cubicBezTo>
                <a:cubicBezTo>
                  <a:pt x="1143358" y="2955840"/>
                  <a:pt x="1157997" y="2969078"/>
                  <a:pt x="1154877" y="2995771"/>
                </a:cubicBezTo>
                <a:cubicBezTo>
                  <a:pt x="1146696" y="3012239"/>
                  <a:pt x="1124630" y="3010194"/>
                  <a:pt x="1107302" y="3014499"/>
                </a:cubicBezTo>
                <a:cubicBezTo>
                  <a:pt x="1110207" y="3049373"/>
                  <a:pt x="1096431" y="3040762"/>
                  <a:pt x="1074904" y="3061105"/>
                </a:cubicBezTo>
                <a:cubicBezTo>
                  <a:pt x="1066723" y="3068962"/>
                  <a:pt x="1065109" y="3080801"/>
                  <a:pt x="1058758" y="3084354"/>
                </a:cubicBezTo>
                <a:cubicBezTo>
                  <a:pt x="1051010" y="3088658"/>
                  <a:pt x="1041537" y="3084031"/>
                  <a:pt x="1032712" y="3087045"/>
                </a:cubicBezTo>
                <a:cubicBezTo>
                  <a:pt x="1024747" y="3089736"/>
                  <a:pt x="1016674" y="3103727"/>
                  <a:pt x="1006665" y="3089736"/>
                </a:cubicBezTo>
                <a:cubicBezTo>
                  <a:pt x="986322" y="3088120"/>
                  <a:pt x="994609" y="3065194"/>
                  <a:pt x="986106" y="3054755"/>
                </a:cubicBezTo>
                <a:cubicBezTo>
                  <a:pt x="967378" y="3074559"/>
                  <a:pt x="940685" y="3083924"/>
                  <a:pt x="900000" y="3074343"/>
                </a:cubicBezTo>
                <a:cubicBezTo>
                  <a:pt x="887622" y="3091243"/>
                  <a:pt x="933689" y="3112446"/>
                  <a:pt x="914207" y="3153347"/>
                </a:cubicBezTo>
                <a:cubicBezTo>
                  <a:pt x="886329" y="3161526"/>
                  <a:pt x="875890" y="3160020"/>
                  <a:pt x="851456" y="3144306"/>
                </a:cubicBezTo>
                <a:cubicBezTo>
                  <a:pt x="851026" y="3116213"/>
                  <a:pt x="860929" y="3102006"/>
                  <a:pt x="877504" y="3096731"/>
                </a:cubicBezTo>
                <a:cubicBezTo>
                  <a:pt x="884285" y="3080479"/>
                  <a:pt x="866310" y="3082738"/>
                  <a:pt x="861359" y="3075204"/>
                </a:cubicBezTo>
                <a:cubicBezTo>
                  <a:pt x="871799" y="3064226"/>
                  <a:pt x="886759" y="3059166"/>
                  <a:pt x="891927" y="3041192"/>
                </a:cubicBezTo>
                <a:cubicBezTo>
                  <a:pt x="931966" y="3052280"/>
                  <a:pt x="954246" y="3039578"/>
                  <a:pt x="977173" y="3027846"/>
                </a:cubicBezTo>
                <a:cubicBezTo>
                  <a:pt x="982017" y="3001799"/>
                  <a:pt x="986967" y="2975751"/>
                  <a:pt x="973728" y="2963266"/>
                </a:cubicBezTo>
                <a:cubicBezTo>
                  <a:pt x="946711" y="2981995"/>
                  <a:pt x="909041" y="2986622"/>
                  <a:pt x="883962" y="3007933"/>
                </a:cubicBezTo>
                <a:cubicBezTo>
                  <a:pt x="857268" y="2994373"/>
                  <a:pt x="848981" y="2966926"/>
                  <a:pt x="814107" y="2959391"/>
                </a:cubicBezTo>
                <a:cubicBezTo>
                  <a:pt x="776005" y="2958315"/>
                  <a:pt x="765565" y="2994265"/>
                  <a:pt x="731444" y="2998676"/>
                </a:cubicBezTo>
                <a:cubicBezTo>
                  <a:pt x="699263" y="2996632"/>
                  <a:pt x="688500" y="2978442"/>
                  <a:pt x="679457" y="2959175"/>
                </a:cubicBezTo>
                <a:cubicBezTo>
                  <a:pt x="684192" y="2933021"/>
                  <a:pt x="709919" y="2934957"/>
                  <a:pt x="707442" y="2899115"/>
                </a:cubicBezTo>
                <a:cubicBezTo>
                  <a:pt x="708518" y="2885231"/>
                  <a:pt x="693557" y="2883294"/>
                  <a:pt x="677842" y="2882002"/>
                </a:cubicBezTo>
                <a:cubicBezTo>
                  <a:pt x="658684" y="2911385"/>
                  <a:pt x="662667" y="2971553"/>
                  <a:pt x="652442" y="3012885"/>
                </a:cubicBezTo>
                <a:cubicBezTo>
                  <a:pt x="635542" y="3022786"/>
                  <a:pt x="626717" y="3043453"/>
                  <a:pt x="608419" y="3051418"/>
                </a:cubicBezTo>
                <a:cubicBezTo>
                  <a:pt x="612617" y="3065088"/>
                  <a:pt x="617676" y="3078111"/>
                  <a:pt x="621874" y="3091781"/>
                </a:cubicBezTo>
                <a:cubicBezTo>
                  <a:pt x="654809" y="3104481"/>
                  <a:pt x="670202" y="3098239"/>
                  <a:pt x="693665" y="3082954"/>
                </a:cubicBezTo>
                <a:cubicBezTo>
                  <a:pt x="755770" y="3117074"/>
                  <a:pt x="785154" y="3054001"/>
                  <a:pt x="840800" y="3084999"/>
                </a:cubicBezTo>
                <a:cubicBezTo>
                  <a:pt x="841016" y="3105127"/>
                  <a:pt x="828316" y="3108248"/>
                  <a:pt x="822826" y="3120842"/>
                </a:cubicBezTo>
                <a:cubicBezTo>
                  <a:pt x="800223" y="3115567"/>
                  <a:pt x="781817" y="3115891"/>
                  <a:pt x="765457" y="3119012"/>
                </a:cubicBezTo>
                <a:cubicBezTo>
                  <a:pt x="754694" y="3156899"/>
                  <a:pt x="782249" y="3166156"/>
                  <a:pt x="779664" y="3197908"/>
                </a:cubicBezTo>
                <a:cubicBezTo>
                  <a:pt x="796025" y="3226754"/>
                  <a:pt x="825517" y="3245804"/>
                  <a:pt x="838648" y="3276910"/>
                </a:cubicBezTo>
                <a:cubicBezTo>
                  <a:pt x="856191" y="3272821"/>
                  <a:pt x="863404" y="3255061"/>
                  <a:pt x="880841" y="3250970"/>
                </a:cubicBezTo>
                <a:cubicBezTo>
                  <a:pt x="879011" y="3214052"/>
                  <a:pt x="825731" y="3250325"/>
                  <a:pt x="843277" y="3200599"/>
                </a:cubicBezTo>
                <a:cubicBezTo>
                  <a:pt x="861789" y="3186282"/>
                  <a:pt x="850487" y="3214052"/>
                  <a:pt x="866525" y="3216850"/>
                </a:cubicBezTo>
                <a:cubicBezTo>
                  <a:pt x="879119" y="3218681"/>
                  <a:pt x="891603" y="3220510"/>
                  <a:pt x="904197" y="3222340"/>
                </a:cubicBezTo>
                <a:cubicBezTo>
                  <a:pt x="914314" y="3235149"/>
                  <a:pt x="898815" y="3240314"/>
                  <a:pt x="893326" y="3252800"/>
                </a:cubicBezTo>
                <a:cubicBezTo>
                  <a:pt x="903229" y="3273359"/>
                  <a:pt x="888374" y="3312538"/>
                  <a:pt x="886867" y="3341598"/>
                </a:cubicBezTo>
                <a:cubicBezTo>
                  <a:pt x="859098" y="3342998"/>
                  <a:pt x="841985" y="3336540"/>
                  <a:pt x="820457" y="3357637"/>
                </a:cubicBezTo>
                <a:cubicBezTo>
                  <a:pt x="817767" y="3376471"/>
                  <a:pt x="814969" y="3395308"/>
                  <a:pt x="812279" y="3414144"/>
                </a:cubicBezTo>
                <a:cubicBezTo>
                  <a:pt x="795595" y="3414682"/>
                  <a:pt x="792472" y="3433732"/>
                  <a:pt x="776327" y="3441053"/>
                </a:cubicBezTo>
                <a:cubicBezTo>
                  <a:pt x="765457" y="3446002"/>
                  <a:pt x="738548" y="3432118"/>
                  <a:pt x="735965" y="3454399"/>
                </a:cubicBezTo>
                <a:cubicBezTo>
                  <a:pt x="711209" y="3448693"/>
                  <a:pt x="699477" y="3460533"/>
                  <a:pt x="672246" y="3451600"/>
                </a:cubicBezTo>
                <a:cubicBezTo>
                  <a:pt x="640924" y="3458811"/>
                  <a:pt x="639418" y="3528128"/>
                  <a:pt x="651473" y="3551161"/>
                </a:cubicBezTo>
                <a:cubicBezTo>
                  <a:pt x="630377" y="3550193"/>
                  <a:pt x="612725" y="3546533"/>
                  <a:pt x="609280" y="3532325"/>
                </a:cubicBezTo>
                <a:cubicBezTo>
                  <a:pt x="580650" y="3536738"/>
                  <a:pt x="565903" y="3522531"/>
                  <a:pt x="542009" y="3509723"/>
                </a:cubicBezTo>
                <a:cubicBezTo>
                  <a:pt x="535767" y="3513813"/>
                  <a:pt x="526832" y="3514459"/>
                  <a:pt x="516069" y="3512414"/>
                </a:cubicBezTo>
                <a:cubicBezTo>
                  <a:pt x="510795" y="3512844"/>
                  <a:pt x="508858" y="3517796"/>
                  <a:pt x="502615" y="3516826"/>
                </a:cubicBezTo>
                <a:cubicBezTo>
                  <a:pt x="492821" y="3531142"/>
                  <a:pt x="466989" y="3524144"/>
                  <a:pt x="460423" y="3542766"/>
                </a:cubicBezTo>
                <a:cubicBezTo>
                  <a:pt x="440296" y="3542873"/>
                  <a:pt x="446216" y="3523500"/>
                  <a:pt x="431685" y="3519409"/>
                </a:cubicBezTo>
                <a:cubicBezTo>
                  <a:pt x="402301" y="3517580"/>
                  <a:pt x="388955" y="3537169"/>
                  <a:pt x="353651" y="3527373"/>
                </a:cubicBezTo>
                <a:cubicBezTo>
                  <a:pt x="331694" y="3513919"/>
                  <a:pt x="315656" y="3496053"/>
                  <a:pt x="274755" y="3496699"/>
                </a:cubicBezTo>
                <a:cubicBezTo>
                  <a:pt x="273679" y="3472803"/>
                  <a:pt x="299079" y="3484213"/>
                  <a:pt x="309843" y="3476140"/>
                </a:cubicBezTo>
                <a:cubicBezTo>
                  <a:pt x="307798" y="3458919"/>
                  <a:pt x="283150" y="3458704"/>
                  <a:pt x="282936" y="3440190"/>
                </a:cubicBezTo>
                <a:cubicBezTo>
                  <a:pt x="290900" y="3417589"/>
                  <a:pt x="303386" y="3392078"/>
                  <a:pt x="278522" y="3381961"/>
                </a:cubicBezTo>
                <a:cubicBezTo>
                  <a:pt x="264746" y="3395954"/>
                  <a:pt x="262915" y="3425984"/>
                  <a:pt x="239881" y="3427598"/>
                </a:cubicBezTo>
                <a:cubicBezTo>
                  <a:pt x="226643" y="3438038"/>
                  <a:pt x="219431" y="3419202"/>
                  <a:pt x="210282" y="3410484"/>
                </a:cubicBezTo>
                <a:cubicBezTo>
                  <a:pt x="198336" y="3414358"/>
                  <a:pt x="189079" y="3427704"/>
                  <a:pt x="177993" y="3412207"/>
                </a:cubicBezTo>
                <a:cubicBezTo>
                  <a:pt x="179499" y="3401766"/>
                  <a:pt x="181006" y="3391218"/>
                  <a:pt x="182513" y="3380777"/>
                </a:cubicBezTo>
                <a:cubicBezTo>
                  <a:pt x="219216" y="3372490"/>
                  <a:pt x="263776" y="3374749"/>
                  <a:pt x="305431" y="3372920"/>
                </a:cubicBezTo>
                <a:cubicBezTo>
                  <a:pt x="323835" y="3365063"/>
                  <a:pt x="338904" y="3352685"/>
                  <a:pt x="349454" y="3334387"/>
                </a:cubicBezTo>
                <a:cubicBezTo>
                  <a:pt x="368718" y="3340199"/>
                  <a:pt x="376253" y="3330188"/>
                  <a:pt x="383573" y="3320071"/>
                </a:cubicBezTo>
                <a:cubicBezTo>
                  <a:pt x="389169" y="3293486"/>
                  <a:pt x="368826" y="3286275"/>
                  <a:pt x="380128" y="3255491"/>
                </a:cubicBezTo>
                <a:cubicBezTo>
                  <a:pt x="385510" y="3232780"/>
                  <a:pt x="408651" y="3233750"/>
                  <a:pt x="407145" y="3201674"/>
                </a:cubicBezTo>
                <a:cubicBezTo>
                  <a:pt x="393582" y="3185744"/>
                  <a:pt x="370227" y="3177025"/>
                  <a:pt x="355158" y="3162172"/>
                </a:cubicBezTo>
                <a:cubicBezTo>
                  <a:pt x="343318" y="3166264"/>
                  <a:pt x="323513" y="3159805"/>
                  <a:pt x="315656" y="3169277"/>
                </a:cubicBezTo>
                <a:cubicBezTo>
                  <a:pt x="291008" y="3159697"/>
                  <a:pt x="284550" y="3136556"/>
                  <a:pt x="264638" y="3123425"/>
                </a:cubicBezTo>
                <a:cubicBezTo>
                  <a:pt x="267759" y="3108033"/>
                  <a:pt x="269911" y="3093287"/>
                  <a:pt x="263776" y="3084893"/>
                </a:cubicBezTo>
                <a:cubicBezTo>
                  <a:pt x="247094" y="3082524"/>
                  <a:pt x="230302" y="3080047"/>
                  <a:pt x="213511" y="3077680"/>
                </a:cubicBezTo>
                <a:cubicBezTo>
                  <a:pt x="190585" y="3081878"/>
                  <a:pt x="191446" y="3118044"/>
                  <a:pt x="163246" y="3115245"/>
                </a:cubicBezTo>
                <a:cubicBezTo>
                  <a:pt x="153129" y="3137740"/>
                  <a:pt x="176270" y="3135372"/>
                  <a:pt x="170350" y="3154746"/>
                </a:cubicBezTo>
                <a:cubicBezTo>
                  <a:pt x="153345" y="3164433"/>
                  <a:pt x="136445" y="3174336"/>
                  <a:pt x="115564" y="3178856"/>
                </a:cubicBezTo>
                <a:cubicBezTo>
                  <a:pt x="124283" y="3204042"/>
                  <a:pt x="181328" y="3193171"/>
                  <a:pt x="200703" y="3210392"/>
                </a:cubicBezTo>
                <a:cubicBezTo>
                  <a:pt x="186818" y="3229229"/>
                  <a:pt x="178637" y="3255813"/>
                  <a:pt x="170997" y="3282938"/>
                </a:cubicBezTo>
                <a:cubicBezTo>
                  <a:pt x="157542" y="3287458"/>
                  <a:pt x="142581" y="3289935"/>
                  <a:pt x="136015" y="3303495"/>
                </a:cubicBezTo>
                <a:cubicBezTo>
                  <a:pt x="121376" y="3301343"/>
                  <a:pt x="106739" y="3299298"/>
                  <a:pt x="92101" y="3297145"/>
                </a:cubicBezTo>
                <a:cubicBezTo>
                  <a:pt x="72726" y="3303603"/>
                  <a:pt x="55612" y="3313290"/>
                  <a:pt x="48078" y="3335678"/>
                </a:cubicBezTo>
                <a:cubicBezTo>
                  <a:pt x="44688" y="3322332"/>
                  <a:pt x="32257" y="3315766"/>
                  <a:pt x="16246" y="3311878"/>
                </a:cubicBezTo>
                <a:lnTo>
                  <a:pt x="0" y="3309520"/>
                </a:lnTo>
                <a:lnTo>
                  <a:pt x="0" y="2182845"/>
                </a:lnTo>
                <a:lnTo>
                  <a:pt x="1823" y="2184864"/>
                </a:lnTo>
                <a:cubicBezTo>
                  <a:pt x="6586" y="2199531"/>
                  <a:pt x="-34" y="2222719"/>
                  <a:pt x="16111" y="2228773"/>
                </a:cubicBezTo>
                <a:cubicBezTo>
                  <a:pt x="9975" y="2233079"/>
                  <a:pt x="9867" y="2245457"/>
                  <a:pt x="826" y="2245779"/>
                </a:cubicBezTo>
                <a:cubicBezTo>
                  <a:pt x="23214" y="2264507"/>
                  <a:pt x="5994" y="2312835"/>
                  <a:pt x="26659" y="2332854"/>
                </a:cubicBezTo>
                <a:cubicBezTo>
                  <a:pt x="16219" y="2379891"/>
                  <a:pt x="31395" y="2407769"/>
                  <a:pt x="43558" y="2437905"/>
                </a:cubicBezTo>
                <a:cubicBezTo>
                  <a:pt x="66914" y="2439197"/>
                  <a:pt x="77462" y="2449853"/>
                  <a:pt x="91993" y="2457709"/>
                </a:cubicBezTo>
                <a:cubicBezTo>
                  <a:pt x="96728" y="2480313"/>
                  <a:pt x="85965" y="2514540"/>
                  <a:pt x="93607" y="2534883"/>
                </a:cubicBezTo>
                <a:cubicBezTo>
                  <a:pt x="121376" y="2529503"/>
                  <a:pt x="106307" y="2466966"/>
                  <a:pt x="125144" y="2449745"/>
                </a:cubicBezTo>
                <a:cubicBezTo>
                  <a:pt x="130956" y="2430478"/>
                  <a:pt x="111905" y="2429726"/>
                  <a:pt x="103724" y="2421007"/>
                </a:cubicBezTo>
                <a:cubicBezTo>
                  <a:pt x="119762" y="2375370"/>
                  <a:pt x="83382" y="2369020"/>
                  <a:pt x="98451" y="2324137"/>
                </a:cubicBezTo>
                <a:cubicBezTo>
                  <a:pt x="108998" y="2315740"/>
                  <a:pt x="131387" y="2323275"/>
                  <a:pt x="149577" y="2325105"/>
                </a:cubicBezTo>
                <a:cubicBezTo>
                  <a:pt x="162816" y="2350614"/>
                  <a:pt x="176378" y="2375908"/>
                  <a:pt x="175408" y="2412072"/>
                </a:cubicBezTo>
                <a:cubicBezTo>
                  <a:pt x="190585" y="2409920"/>
                  <a:pt x="195213" y="2393668"/>
                  <a:pt x="210390" y="2391515"/>
                </a:cubicBezTo>
                <a:cubicBezTo>
                  <a:pt x="202425" y="2375048"/>
                  <a:pt x="197904" y="2356104"/>
                  <a:pt x="178207" y="2348461"/>
                </a:cubicBezTo>
                <a:cubicBezTo>
                  <a:pt x="178099" y="2328334"/>
                  <a:pt x="197473" y="2334254"/>
                  <a:pt x="201565" y="2319724"/>
                </a:cubicBezTo>
                <a:cubicBezTo>
                  <a:pt x="187248" y="2304224"/>
                  <a:pt x="183697" y="2280867"/>
                  <a:pt x="192738" y="2248040"/>
                </a:cubicBezTo>
                <a:cubicBezTo>
                  <a:pt x="149684" y="2224468"/>
                  <a:pt x="150438" y="2273548"/>
                  <a:pt x="95868" y="2253206"/>
                </a:cubicBezTo>
                <a:cubicBezTo>
                  <a:pt x="76279" y="2267736"/>
                  <a:pt x="109860" y="2271181"/>
                  <a:pt x="102972" y="2292708"/>
                </a:cubicBezTo>
                <a:cubicBezTo>
                  <a:pt x="83598" y="2298196"/>
                  <a:pt x="57227" y="2294429"/>
                  <a:pt x="40221" y="2283666"/>
                </a:cubicBezTo>
                <a:cubicBezTo>
                  <a:pt x="49154" y="2263217"/>
                  <a:pt x="64653" y="2251377"/>
                  <a:pt x="84244" y="2245133"/>
                </a:cubicBezTo>
                <a:cubicBezTo>
                  <a:pt x="97266" y="2205202"/>
                  <a:pt x="121268" y="2179799"/>
                  <a:pt x="158833" y="2172589"/>
                </a:cubicBezTo>
                <a:cubicBezTo>
                  <a:pt x="186818" y="2174095"/>
                  <a:pt x="176378" y="2204233"/>
                  <a:pt x="183913" y="2221023"/>
                </a:cubicBezTo>
                <a:cubicBezTo>
                  <a:pt x="197797" y="2222099"/>
                  <a:pt x="199626" y="2207138"/>
                  <a:pt x="201026" y="2191531"/>
                </a:cubicBezTo>
                <a:cubicBezTo>
                  <a:pt x="238913" y="2167207"/>
                  <a:pt x="264207" y="2126198"/>
                  <a:pt x="308874" y="2110914"/>
                </a:cubicBezTo>
                <a:cubicBezTo>
                  <a:pt x="338258" y="2117911"/>
                  <a:pt x="360647" y="2115326"/>
                  <a:pt x="379698" y="2108439"/>
                </a:cubicBezTo>
                <a:cubicBezTo>
                  <a:pt x="392184" y="2089817"/>
                  <a:pt x="385940" y="2081099"/>
                  <a:pt x="386910" y="2058173"/>
                </a:cubicBezTo>
                <a:cubicBezTo>
                  <a:pt x="424797" y="2054084"/>
                  <a:pt x="416402" y="2084652"/>
                  <a:pt x="411020" y="2112959"/>
                </a:cubicBezTo>
                <a:cubicBezTo>
                  <a:pt x="421998" y="2130827"/>
                  <a:pt x="437821" y="2145142"/>
                  <a:pt x="455795" y="2157842"/>
                </a:cubicBezTo>
                <a:cubicBezTo>
                  <a:pt x="474201" y="2157520"/>
                  <a:pt x="491421" y="2155583"/>
                  <a:pt x="497127" y="2138145"/>
                </a:cubicBezTo>
                <a:cubicBezTo>
                  <a:pt x="528017" y="2143849"/>
                  <a:pt x="554495" y="2132011"/>
                  <a:pt x="578712" y="2149985"/>
                </a:cubicBezTo>
                <a:cubicBezTo>
                  <a:pt x="608741" y="2142775"/>
                  <a:pt x="634898" y="2130395"/>
                  <a:pt x="671170" y="2131257"/>
                </a:cubicBezTo>
                <a:cubicBezTo>
                  <a:pt x="672030" y="2091432"/>
                  <a:pt x="661913" y="2059788"/>
                  <a:pt x="654271" y="2026314"/>
                </a:cubicBezTo>
                <a:cubicBezTo>
                  <a:pt x="633498" y="2023408"/>
                  <a:pt x="642755" y="2060864"/>
                  <a:pt x="629084" y="2067538"/>
                </a:cubicBezTo>
                <a:cubicBezTo>
                  <a:pt x="606159" y="2066031"/>
                  <a:pt x="615631" y="2040199"/>
                  <a:pt x="595073" y="2036970"/>
                </a:cubicBezTo>
                <a:cubicBezTo>
                  <a:pt x="597656" y="2007908"/>
                  <a:pt x="592812" y="2005648"/>
                  <a:pt x="603253" y="1980461"/>
                </a:cubicBezTo>
                <a:cubicBezTo>
                  <a:pt x="626287" y="1971744"/>
                  <a:pt x="628870" y="2018996"/>
                  <a:pt x="675906" y="2010169"/>
                </a:cubicBezTo>
                <a:cubicBezTo>
                  <a:pt x="693127" y="2006402"/>
                  <a:pt x="699800" y="1963564"/>
                  <a:pt x="691297" y="1948280"/>
                </a:cubicBezTo>
                <a:cubicBezTo>
                  <a:pt x="679243" y="1925569"/>
                  <a:pt x="655455" y="1911576"/>
                  <a:pt x="642000" y="1889941"/>
                </a:cubicBezTo>
                <a:cubicBezTo>
                  <a:pt x="640494" y="1853023"/>
                  <a:pt x="657930" y="1841399"/>
                  <a:pt x="665464" y="1816429"/>
                </a:cubicBezTo>
                <a:cubicBezTo>
                  <a:pt x="652764" y="1799745"/>
                  <a:pt x="609496" y="1805987"/>
                  <a:pt x="584739" y="1798347"/>
                </a:cubicBezTo>
                <a:cubicBezTo>
                  <a:pt x="561814" y="1793071"/>
                  <a:pt x="566119" y="1767455"/>
                  <a:pt x="530924" y="1771330"/>
                </a:cubicBezTo>
                <a:cubicBezTo>
                  <a:pt x="518438" y="1747112"/>
                  <a:pt x="510795" y="1719235"/>
                  <a:pt x="504123" y="1690605"/>
                </a:cubicBezTo>
                <a:cubicBezTo>
                  <a:pt x="488516" y="1692218"/>
                  <a:pt x="474201" y="1695449"/>
                  <a:pt x="452996" y="1689635"/>
                </a:cubicBezTo>
                <a:cubicBezTo>
                  <a:pt x="463868" y="1661760"/>
                  <a:pt x="494112" y="1659713"/>
                  <a:pt x="506060" y="1633236"/>
                </a:cubicBezTo>
                <a:cubicBezTo>
                  <a:pt x="502939" y="1605681"/>
                  <a:pt x="507460" y="1572530"/>
                  <a:pt x="513378" y="1538195"/>
                </a:cubicBezTo>
                <a:cubicBezTo>
                  <a:pt x="518330" y="1519897"/>
                  <a:pt x="528771" y="1508703"/>
                  <a:pt x="543946" y="1504075"/>
                </a:cubicBezTo>
                <a:cubicBezTo>
                  <a:pt x="530385" y="1484271"/>
                  <a:pt x="526618" y="1457362"/>
                  <a:pt x="486577" y="1457362"/>
                </a:cubicBezTo>
                <a:cubicBezTo>
                  <a:pt x="496158" y="1429701"/>
                  <a:pt x="457301" y="1438204"/>
                  <a:pt x="460639" y="1415170"/>
                </a:cubicBezTo>
                <a:cubicBezTo>
                  <a:pt x="493682" y="1414740"/>
                  <a:pt x="509289" y="1427332"/>
                  <a:pt x="520698" y="1443047"/>
                </a:cubicBezTo>
                <a:cubicBezTo>
                  <a:pt x="549328" y="1444016"/>
                  <a:pt x="567304" y="1453057"/>
                  <a:pt x="588831" y="1459299"/>
                </a:cubicBezTo>
                <a:cubicBezTo>
                  <a:pt x="598624" y="1457362"/>
                  <a:pt x="606051" y="1452303"/>
                  <a:pt x="615738" y="1450366"/>
                </a:cubicBezTo>
                <a:cubicBezTo>
                  <a:pt x="624134" y="1430991"/>
                  <a:pt x="596257" y="1438742"/>
                  <a:pt x="600563" y="1422489"/>
                </a:cubicBezTo>
                <a:cubicBezTo>
                  <a:pt x="588831" y="1420122"/>
                  <a:pt x="599162" y="1401177"/>
                  <a:pt x="584417" y="1400961"/>
                </a:cubicBezTo>
                <a:cubicBezTo>
                  <a:pt x="590982" y="1381157"/>
                  <a:pt x="584309" y="1371148"/>
                  <a:pt x="584525" y="1356079"/>
                </a:cubicBezTo>
                <a:cubicBezTo>
                  <a:pt x="581941" y="1335198"/>
                  <a:pt x="602715" y="1345423"/>
                  <a:pt x="607021" y="1333691"/>
                </a:cubicBezTo>
                <a:cubicBezTo>
                  <a:pt x="609712" y="1314855"/>
                  <a:pt x="612509" y="1296019"/>
                  <a:pt x="615200" y="1277183"/>
                </a:cubicBezTo>
                <a:cubicBezTo>
                  <a:pt x="623810" y="1263728"/>
                  <a:pt x="642108" y="1263298"/>
                  <a:pt x="651149" y="1250274"/>
                </a:cubicBezTo>
                <a:cubicBezTo>
                  <a:pt x="671384" y="1261361"/>
                  <a:pt x="669878" y="1288592"/>
                  <a:pt x="695926" y="1295265"/>
                </a:cubicBezTo>
                <a:cubicBezTo>
                  <a:pt x="712716" y="1275246"/>
                  <a:pt x="726062" y="1250598"/>
                  <a:pt x="743608" y="1231653"/>
                </a:cubicBezTo>
                <a:cubicBezTo>
                  <a:pt x="756200" y="1233484"/>
                  <a:pt x="768686" y="1235314"/>
                  <a:pt x="781279" y="1237035"/>
                </a:cubicBezTo>
                <a:cubicBezTo>
                  <a:pt x="808079" y="1213033"/>
                  <a:pt x="831329" y="1184188"/>
                  <a:pt x="862111" y="1165459"/>
                </a:cubicBezTo>
                <a:cubicBezTo>
                  <a:pt x="892895" y="1174070"/>
                  <a:pt x="900430" y="1151791"/>
                  <a:pt x="922279" y="1148454"/>
                </a:cubicBezTo>
                <a:cubicBezTo>
                  <a:pt x="947358" y="1152113"/>
                  <a:pt x="972544" y="1155664"/>
                  <a:pt x="997624" y="1159324"/>
                </a:cubicBezTo>
                <a:cubicBezTo>
                  <a:pt x="1026792" y="1145977"/>
                  <a:pt x="1038416" y="1108951"/>
                  <a:pt x="1075766" y="1106476"/>
                </a:cubicBezTo>
                <a:cubicBezTo>
                  <a:pt x="1084807" y="1135645"/>
                  <a:pt x="1064678" y="1164705"/>
                  <a:pt x="1046058" y="1179128"/>
                </a:cubicBezTo>
                <a:cubicBezTo>
                  <a:pt x="1042399" y="1217339"/>
                  <a:pt x="1028837" y="1262976"/>
                  <a:pt x="1035941" y="1293114"/>
                </a:cubicBezTo>
                <a:cubicBezTo>
                  <a:pt x="1053593" y="1296773"/>
                  <a:pt x="1051225" y="1273631"/>
                  <a:pt x="1075442" y="1286009"/>
                </a:cubicBezTo>
                <a:cubicBezTo>
                  <a:pt x="1078025" y="1306998"/>
                  <a:pt x="1053485" y="1291605"/>
                  <a:pt x="1052947" y="1308397"/>
                </a:cubicBezTo>
                <a:cubicBezTo>
                  <a:pt x="1052086" y="1327663"/>
                  <a:pt x="1069092" y="1333583"/>
                  <a:pt x="1058220" y="1360384"/>
                </a:cubicBezTo>
                <a:cubicBezTo>
                  <a:pt x="1084161" y="1380619"/>
                  <a:pt x="1089004" y="1339933"/>
                  <a:pt x="1123662" y="1350589"/>
                </a:cubicBezTo>
                <a:cubicBezTo>
                  <a:pt x="1140453" y="1366842"/>
                  <a:pt x="1118389" y="1383095"/>
                  <a:pt x="1128075" y="1408926"/>
                </a:cubicBezTo>
                <a:cubicBezTo>
                  <a:pt x="1136470" y="1410110"/>
                  <a:pt x="1144867" y="1411403"/>
                  <a:pt x="1153262" y="1412587"/>
                </a:cubicBezTo>
                <a:cubicBezTo>
                  <a:pt x="1160258" y="1412049"/>
                  <a:pt x="1159290" y="1400747"/>
                  <a:pt x="1167576" y="1401824"/>
                </a:cubicBezTo>
                <a:cubicBezTo>
                  <a:pt x="1170698" y="1380835"/>
                  <a:pt x="1155414" y="1373622"/>
                  <a:pt x="1147880" y="1360492"/>
                </a:cubicBezTo>
                <a:cubicBezTo>
                  <a:pt x="1154122" y="1326479"/>
                  <a:pt x="1154446" y="1284395"/>
                  <a:pt x="1168653" y="1260929"/>
                </a:cubicBezTo>
                <a:cubicBezTo>
                  <a:pt x="1171774" y="1224981"/>
                  <a:pt x="1139591" y="1215508"/>
                  <a:pt x="1156275" y="1169335"/>
                </a:cubicBezTo>
                <a:cubicBezTo>
                  <a:pt x="1174465" y="1162769"/>
                  <a:pt x="1195563" y="1193659"/>
                  <a:pt x="1201051" y="1214326"/>
                </a:cubicBezTo>
                <a:cubicBezTo>
                  <a:pt x="1225592" y="1194735"/>
                  <a:pt x="1262724" y="1191936"/>
                  <a:pt x="1273812" y="1154374"/>
                </a:cubicBezTo>
                <a:cubicBezTo>
                  <a:pt x="1288127" y="1158463"/>
                  <a:pt x="1298136" y="1156849"/>
                  <a:pt x="1306100" y="1152651"/>
                </a:cubicBezTo>
                <a:cubicBezTo>
                  <a:pt x="1287266" y="1136828"/>
                  <a:pt x="1251854" y="1133493"/>
                  <a:pt x="1241629" y="1111320"/>
                </a:cubicBezTo>
                <a:cubicBezTo>
                  <a:pt x="1216657" y="1110351"/>
                  <a:pt x="1243459" y="1141996"/>
                  <a:pt x="1222685" y="1153404"/>
                </a:cubicBezTo>
                <a:cubicBezTo>
                  <a:pt x="1191578" y="1154266"/>
                  <a:pt x="1181461" y="1139411"/>
                  <a:pt x="1183292" y="1115625"/>
                </a:cubicBezTo>
                <a:cubicBezTo>
                  <a:pt x="1164026" y="1109813"/>
                  <a:pt x="1163271" y="1128863"/>
                  <a:pt x="1154552" y="1137152"/>
                </a:cubicBezTo>
                <a:cubicBezTo>
                  <a:pt x="1122695" y="1116271"/>
                  <a:pt x="1117528" y="1075262"/>
                  <a:pt x="1082976" y="1056319"/>
                </a:cubicBezTo>
                <a:cubicBezTo>
                  <a:pt x="1083837" y="1050075"/>
                  <a:pt x="1084807" y="1043833"/>
                  <a:pt x="1085667" y="1037483"/>
                </a:cubicBezTo>
                <a:cubicBezTo>
                  <a:pt x="1070814" y="1011327"/>
                  <a:pt x="1033572" y="1001749"/>
                  <a:pt x="1031958" y="965583"/>
                </a:cubicBezTo>
                <a:cubicBezTo>
                  <a:pt x="996008" y="969243"/>
                  <a:pt x="996762" y="957511"/>
                  <a:pt x="971037" y="943950"/>
                </a:cubicBezTo>
                <a:cubicBezTo>
                  <a:pt x="951987" y="948470"/>
                  <a:pt x="943806" y="967522"/>
                  <a:pt x="938640" y="990554"/>
                </a:cubicBezTo>
                <a:cubicBezTo>
                  <a:pt x="915391" y="986894"/>
                  <a:pt x="918836" y="1019077"/>
                  <a:pt x="896447" y="1016494"/>
                </a:cubicBezTo>
                <a:cubicBezTo>
                  <a:pt x="898277" y="1004008"/>
                  <a:pt x="900106" y="991416"/>
                  <a:pt x="901936" y="978822"/>
                </a:cubicBezTo>
                <a:cubicBezTo>
                  <a:pt x="918836" y="978930"/>
                  <a:pt x="926693" y="967090"/>
                  <a:pt x="926262" y="943950"/>
                </a:cubicBezTo>
                <a:cubicBezTo>
                  <a:pt x="935087" y="930818"/>
                  <a:pt x="958121" y="936630"/>
                  <a:pt x="956830" y="909937"/>
                </a:cubicBezTo>
                <a:cubicBezTo>
                  <a:pt x="956399" y="904663"/>
                  <a:pt x="951449" y="902725"/>
                  <a:pt x="952417" y="896482"/>
                </a:cubicBezTo>
                <a:cubicBezTo>
                  <a:pt x="929922" y="886365"/>
                  <a:pt x="932289" y="909507"/>
                  <a:pt x="912916" y="903587"/>
                </a:cubicBezTo>
                <a:cubicBezTo>
                  <a:pt x="912162" y="885505"/>
                  <a:pt x="884393" y="887548"/>
                  <a:pt x="871692" y="878400"/>
                </a:cubicBezTo>
                <a:cubicBezTo>
                  <a:pt x="867925" y="855151"/>
                  <a:pt x="849303" y="842989"/>
                  <a:pt x="862865" y="806609"/>
                </a:cubicBezTo>
                <a:cubicBezTo>
                  <a:pt x="883100" y="811236"/>
                  <a:pt x="879657" y="784221"/>
                  <a:pt x="897847" y="786050"/>
                </a:cubicBezTo>
                <a:cubicBezTo>
                  <a:pt x="930890" y="789279"/>
                  <a:pt x="944559" y="807147"/>
                  <a:pt x="956076" y="826521"/>
                </a:cubicBezTo>
                <a:cubicBezTo>
                  <a:pt x="994933" y="831041"/>
                  <a:pt x="988797" y="775502"/>
                  <a:pt x="1005481" y="750316"/>
                </a:cubicBezTo>
                <a:cubicBezTo>
                  <a:pt x="1026576" y="754299"/>
                  <a:pt x="1014198" y="795953"/>
                  <a:pt x="1015274" y="815864"/>
                </a:cubicBezTo>
                <a:cubicBezTo>
                  <a:pt x="1023455" y="820923"/>
                  <a:pt x="1012691" y="840190"/>
                  <a:pt x="1024209" y="842773"/>
                </a:cubicBezTo>
                <a:cubicBezTo>
                  <a:pt x="1022702" y="853214"/>
                  <a:pt x="1021194" y="863762"/>
                  <a:pt x="1019688" y="874095"/>
                </a:cubicBezTo>
                <a:cubicBezTo>
                  <a:pt x="1027222" y="900250"/>
                  <a:pt x="1044660" y="918978"/>
                  <a:pt x="1040246" y="953959"/>
                </a:cubicBezTo>
                <a:cubicBezTo>
                  <a:pt x="1059082" y="951807"/>
                  <a:pt x="1077811" y="949224"/>
                  <a:pt x="1087820" y="935231"/>
                </a:cubicBezTo>
                <a:cubicBezTo>
                  <a:pt x="1109777" y="978716"/>
                  <a:pt x="1136362" y="935661"/>
                  <a:pt x="1181999" y="948900"/>
                </a:cubicBezTo>
                <a:cubicBezTo>
                  <a:pt x="1186197" y="956865"/>
                  <a:pt x="1187812" y="966876"/>
                  <a:pt x="1183722" y="981190"/>
                </a:cubicBezTo>
                <a:cubicBezTo>
                  <a:pt x="1206110" y="1007345"/>
                  <a:pt x="1248947" y="1018325"/>
                  <a:pt x="1270582" y="1045018"/>
                </a:cubicBezTo>
                <a:cubicBezTo>
                  <a:pt x="1314068" y="1060731"/>
                  <a:pt x="1319233" y="1025213"/>
                  <a:pt x="1361210" y="1038882"/>
                </a:cubicBezTo>
                <a:cubicBezTo>
                  <a:pt x="1381229" y="1025859"/>
                  <a:pt x="1400820" y="1012081"/>
                  <a:pt x="1407924" y="981621"/>
                </a:cubicBezTo>
                <a:cubicBezTo>
                  <a:pt x="1415457" y="953635"/>
                  <a:pt x="1376924" y="959987"/>
                  <a:pt x="1382952" y="933078"/>
                </a:cubicBezTo>
                <a:cubicBezTo>
                  <a:pt x="1410613" y="932862"/>
                  <a:pt x="1416533" y="949008"/>
                  <a:pt x="1430418" y="959233"/>
                </a:cubicBezTo>
                <a:cubicBezTo>
                  <a:pt x="1452377" y="959555"/>
                  <a:pt x="1465183" y="966768"/>
                  <a:pt x="1479714" y="972796"/>
                </a:cubicBezTo>
                <a:cubicBezTo>
                  <a:pt x="1515018" y="972580"/>
                  <a:pt x="1519539" y="931248"/>
                  <a:pt x="1523844" y="889486"/>
                </a:cubicBezTo>
                <a:cubicBezTo>
                  <a:pt x="1572925" y="865268"/>
                  <a:pt x="1619208" y="837283"/>
                  <a:pt x="1653219" y="792830"/>
                </a:cubicBezTo>
                <a:cubicBezTo>
                  <a:pt x="1654620" y="773134"/>
                  <a:pt x="1639336" y="765815"/>
                  <a:pt x="1633523" y="751500"/>
                </a:cubicBezTo>
                <a:cubicBezTo>
                  <a:pt x="1656556" y="722331"/>
                  <a:pt x="1670979" y="681861"/>
                  <a:pt x="1692936" y="651185"/>
                </a:cubicBezTo>
                <a:close/>
                <a:moveTo>
                  <a:pt x="0" y="598575"/>
                </a:moveTo>
                <a:lnTo>
                  <a:pt x="7612" y="599306"/>
                </a:lnTo>
                <a:cubicBezTo>
                  <a:pt x="15146" y="608562"/>
                  <a:pt x="9872" y="627506"/>
                  <a:pt x="7504" y="644081"/>
                </a:cubicBezTo>
                <a:lnTo>
                  <a:pt x="0" y="643856"/>
                </a:lnTo>
                <a:close/>
                <a:moveTo>
                  <a:pt x="1001497" y="595861"/>
                </a:moveTo>
                <a:cubicBezTo>
                  <a:pt x="1011938" y="597368"/>
                  <a:pt x="1022378" y="598876"/>
                  <a:pt x="1032927" y="600381"/>
                </a:cubicBezTo>
                <a:cubicBezTo>
                  <a:pt x="1047780" y="621155"/>
                  <a:pt x="1010000" y="613621"/>
                  <a:pt x="1013983" y="642467"/>
                </a:cubicBezTo>
                <a:cubicBezTo>
                  <a:pt x="1009677" y="664316"/>
                  <a:pt x="1032173" y="666147"/>
                  <a:pt x="1033679" y="683798"/>
                </a:cubicBezTo>
                <a:cubicBezTo>
                  <a:pt x="1032927" y="722869"/>
                  <a:pt x="1003111" y="722869"/>
                  <a:pt x="992241" y="748272"/>
                </a:cubicBezTo>
                <a:cubicBezTo>
                  <a:pt x="954031" y="716519"/>
                  <a:pt x="996439" y="674757"/>
                  <a:pt x="991595" y="619971"/>
                </a:cubicBezTo>
                <a:cubicBezTo>
                  <a:pt x="992348" y="608669"/>
                  <a:pt x="1001174" y="607915"/>
                  <a:pt x="1001497" y="595861"/>
                </a:cubicBezTo>
                <a:close/>
                <a:moveTo>
                  <a:pt x="1576351" y="481032"/>
                </a:moveTo>
                <a:cubicBezTo>
                  <a:pt x="1609862" y="480962"/>
                  <a:pt x="1656906" y="498963"/>
                  <a:pt x="1677975" y="482092"/>
                </a:cubicBezTo>
                <a:cubicBezTo>
                  <a:pt x="1703161" y="502650"/>
                  <a:pt x="1713818" y="533757"/>
                  <a:pt x="1723610" y="565615"/>
                </a:cubicBezTo>
                <a:cubicBezTo>
                  <a:pt x="1705960" y="574550"/>
                  <a:pt x="1699932" y="598874"/>
                  <a:pt x="1684971" y="611360"/>
                </a:cubicBezTo>
                <a:cubicBezTo>
                  <a:pt x="1676036" y="609530"/>
                  <a:pt x="1667317" y="607700"/>
                  <a:pt x="1665166" y="614912"/>
                </a:cubicBezTo>
                <a:cubicBezTo>
                  <a:pt x="1632230" y="615236"/>
                  <a:pt x="1625879" y="595753"/>
                  <a:pt x="1597894" y="592308"/>
                </a:cubicBezTo>
                <a:cubicBezTo>
                  <a:pt x="1588961" y="552485"/>
                  <a:pt x="1539235" y="542906"/>
                  <a:pt x="1548814" y="489088"/>
                </a:cubicBezTo>
                <a:cubicBezTo>
                  <a:pt x="1555514" y="483087"/>
                  <a:pt x="1565181" y="481056"/>
                  <a:pt x="1576351" y="481032"/>
                </a:cubicBezTo>
                <a:close/>
                <a:moveTo>
                  <a:pt x="955108" y="473805"/>
                </a:moveTo>
                <a:cubicBezTo>
                  <a:pt x="959305" y="474451"/>
                  <a:pt x="963502" y="474989"/>
                  <a:pt x="967700" y="475634"/>
                </a:cubicBezTo>
                <a:cubicBezTo>
                  <a:pt x="964687" y="492641"/>
                  <a:pt x="976310" y="489734"/>
                  <a:pt x="964040" y="500714"/>
                </a:cubicBezTo>
                <a:cubicBezTo>
                  <a:pt x="959843" y="500068"/>
                  <a:pt x="955646" y="499529"/>
                  <a:pt x="951448" y="498883"/>
                </a:cubicBezTo>
                <a:cubicBezTo>
                  <a:pt x="942730" y="484891"/>
                  <a:pt x="953171" y="491027"/>
                  <a:pt x="955108" y="473805"/>
                </a:cubicBezTo>
                <a:close/>
                <a:moveTo>
                  <a:pt x="1452914" y="443237"/>
                </a:moveTo>
                <a:cubicBezTo>
                  <a:pt x="1459156" y="444099"/>
                  <a:pt x="1465508" y="445066"/>
                  <a:pt x="1471749" y="445928"/>
                </a:cubicBezTo>
                <a:cubicBezTo>
                  <a:pt x="1481652" y="464656"/>
                  <a:pt x="1467443" y="501360"/>
                  <a:pt x="1466259" y="528484"/>
                </a:cubicBezTo>
                <a:cubicBezTo>
                  <a:pt x="1429018" y="544521"/>
                  <a:pt x="1423959" y="509647"/>
                  <a:pt x="1407061" y="494364"/>
                </a:cubicBezTo>
                <a:cubicBezTo>
                  <a:pt x="1426436" y="482738"/>
                  <a:pt x="1432463" y="453247"/>
                  <a:pt x="1452914" y="443237"/>
                </a:cubicBezTo>
                <a:close/>
                <a:moveTo>
                  <a:pt x="1040459" y="370799"/>
                </a:moveTo>
                <a:cubicBezTo>
                  <a:pt x="1053269" y="378334"/>
                  <a:pt x="1054560" y="408578"/>
                  <a:pt x="1029698" y="401259"/>
                </a:cubicBezTo>
                <a:cubicBezTo>
                  <a:pt x="1017858" y="386190"/>
                  <a:pt x="1033249" y="381024"/>
                  <a:pt x="1040459" y="370799"/>
                </a:cubicBezTo>
                <a:close/>
                <a:moveTo>
                  <a:pt x="797748" y="143369"/>
                </a:moveTo>
                <a:cubicBezTo>
                  <a:pt x="795702" y="150473"/>
                  <a:pt x="797532" y="154779"/>
                  <a:pt x="802160" y="156824"/>
                </a:cubicBezTo>
                <a:cubicBezTo>
                  <a:pt x="799469" y="175013"/>
                  <a:pt x="764489" y="166617"/>
                  <a:pt x="757277" y="156824"/>
                </a:cubicBezTo>
                <a:cubicBezTo>
                  <a:pt x="764919" y="144446"/>
                  <a:pt x="778696" y="140354"/>
                  <a:pt x="797748" y="143369"/>
                </a:cubicBezTo>
                <a:close/>
                <a:moveTo>
                  <a:pt x="959197" y="0"/>
                </a:moveTo>
                <a:cubicBezTo>
                  <a:pt x="978248" y="2907"/>
                  <a:pt x="997084" y="5598"/>
                  <a:pt x="1015920" y="8289"/>
                </a:cubicBezTo>
                <a:cubicBezTo>
                  <a:pt x="1012261" y="17760"/>
                  <a:pt x="1015598" y="30460"/>
                  <a:pt x="1011400" y="39717"/>
                </a:cubicBezTo>
                <a:cubicBezTo>
                  <a:pt x="1008063" y="46928"/>
                  <a:pt x="1000421" y="45851"/>
                  <a:pt x="996976" y="50481"/>
                </a:cubicBezTo>
                <a:cubicBezTo>
                  <a:pt x="990519" y="59198"/>
                  <a:pt x="981585" y="76635"/>
                  <a:pt x="967378" y="78250"/>
                </a:cubicBezTo>
                <a:cubicBezTo>
                  <a:pt x="965978" y="93857"/>
                  <a:pt x="963933" y="108602"/>
                  <a:pt x="955646" y="115060"/>
                </a:cubicBezTo>
                <a:cubicBezTo>
                  <a:pt x="953923" y="138740"/>
                  <a:pt x="965009" y="152841"/>
                  <a:pt x="973406" y="168878"/>
                </a:cubicBezTo>
                <a:cubicBezTo>
                  <a:pt x="970391" y="189759"/>
                  <a:pt x="967378" y="210748"/>
                  <a:pt x="964363" y="231629"/>
                </a:cubicBezTo>
                <a:cubicBezTo>
                  <a:pt x="930352" y="236040"/>
                  <a:pt x="884499" y="224632"/>
                  <a:pt x="881808" y="270914"/>
                </a:cubicBezTo>
                <a:cubicBezTo>
                  <a:pt x="884176" y="293409"/>
                  <a:pt x="889020" y="314076"/>
                  <a:pt x="905918" y="325700"/>
                </a:cubicBezTo>
                <a:cubicBezTo>
                  <a:pt x="869970" y="340015"/>
                  <a:pt x="882240" y="418911"/>
                  <a:pt x="861789" y="453892"/>
                </a:cubicBezTo>
                <a:cubicBezTo>
                  <a:pt x="833696" y="453784"/>
                  <a:pt x="825193" y="479939"/>
                  <a:pt x="799792" y="483382"/>
                </a:cubicBezTo>
                <a:cubicBezTo>
                  <a:pt x="801513" y="503188"/>
                  <a:pt x="790105" y="505341"/>
                  <a:pt x="788060" y="520194"/>
                </a:cubicBezTo>
                <a:cubicBezTo>
                  <a:pt x="758675" y="525790"/>
                  <a:pt x="747697" y="556036"/>
                  <a:pt x="717990" y="561310"/>
                </a:cubicBezTo>
                <a:cubicBezTo>
                  <a:pt x="722295" y="601887"/>
                  <a:pt x="683978" y="585742"/>
                  <a:pt x="689144" y="627612"/>
                </a:cubicBezTo>
                <a:cubicBezTo>
                  <a:pt x="669339" y="633640"/>
                  <a:pt x="659544" y="653014"/>
                  <a:pt x="639740" y="658934"/>
                </a:cubicBezTo>
                <a:cubicBezTo>
                  <a:pt x="632959" y="722329"/>
                  <a:pt x="584417" y="729757"/>
                  <a:pt x="575806" y="790678"/>
                </a:cubicBezTo>
                <a:cubicBezTo>
                  <a:pt x="562244" y="792508"/>
                  <a:pt x="552665" y="799611"/>
                  <a:pt x="547067" y="812097"/>
                </a:cubicBezTo>
                <a:cubicBezTo>
                  <a:pt x="542655" y="837821"/>
                  <a:pt x="568486" y="840834"/>
                  <a:pt x="557723" y="871294"/>
                </a:cubicBezTo>
                <a:cubicBezTo>
                  <a:pt x="536412" y="872695"/>
                  <a:pt x="516177" y="875600"/>
                  <a:pt x="493143" y="874739"/>
                </a:cubicBezTo>
                <a:cubicBezTo>
                  <a:pt x="471510" y="881844"/>
                  <a:pt x="511871" y="901324"/>
                  <a:pt x="487761" y="912412"/>
                </a:cubicBezTo>
                <a:cubicBezTo>
                  <a:pt x="475169" y="910581"/>
                  <a:pt x="462683" y="908751"/>
                  <a:pt x="450089" y="906922"/>
                </a:cubicBezTo>
                <a:cubicBezTo>
                  <a:pt x="440296" y="871402"/>
                  <a:pt x="428026" y="837497"/>
                  <a:pt x="384755" y="827058"/>
                </a:cubicBezTo>
                <a:cubicBezTo>
                  <a:pt x="386586" y="818125"/>
                  <a:pt x="388416" y="809406"/>
                  <a:pt x="381204" y="807253"/>
                </a:cubicBezTo>
                <a:cubicBezTo>
                  <a:pt x="386908" y="782389"/>
                  <a:pt x="403700" y="772488"/>
                  <a:pt x="414463" y="754404"/>
                </a:cubicBezTo>
                <a:cubicBezTo>
                  <a:pt x="440402" y="751607"/>
                  <a:pt x="463652" y="745365"/>
                  <a:pt x="476352" y="724914"/>
                </a:cubicBezTo>
                <a:cubicBezTo>
                  <a:pt x="489054" y="694884"/>
                  <a:pt x="460961" y="695422"/>
                  <a:pt x="464728" y="671958"/>
                </a:cubicBezTo>
                <a:cubicBezTo>
                  <a:pt x="480011" y="667437"/>
                  <a:pt x="503153" y="673465"/>
                  <a:pt x="516823" y="666683"/>
                </a:cubicBezTo>
                <a:cubicBezTo>
                  <a:pt x="518114" y="629873"/>
                  <a:pt x="528233" y="592846"/>
                  <a:pt x="527801" y="546457"/>
                </a:cubicBezTo>
                <a:cubicBezTo>
                  <a:pt x="521344" y="521486"/>
                  <a:pt x="506490" y="502757"/>
                  <a:pt x="506382" y="472943"/>
                </a:cubicBezTo>
                <a:cubicBezTo>
                  <a:pt x="481949" y="462501"/>
                  <a:pt x="471616" y="470360"/>
                  <a:pt x="437389" y="462933"/>
                </a:cubicBezTo>
                <a:cubicBezTo>
                  <a:pt x="435774" y="438285"/>
                  <a:pt x="468279" y="459166"/>
                  <a:pt x="483134" y="456797"/>
                </a:cubicBezTo>
                <a:cubicBezTo>
                  <a:pt x="494112" y="446464"/>
                  <a:pt x="499493" y="428706"/>
                  <a:pt x="502938" y="408363"/>
                </a:cubicBezTo>
                <a:cubicBezTo>
                  <a:pt x="511119" y="385544"/>
                  <a:pt x="480981" y="391248"/>
                  <a:pt x="482380" y="373274"/>
                </a:cubicBezTo>
                <a:cubicBezTo>
                  <a:pt x="480765" y="341199"/>
                  <a:pt x="511333" y="352177"/>
                  <a:pt x="520052" y="333880"/>
                </a:cubicBezTo>
                <a:cubicBezTo>
                  <a:pt x="541579" y="349486"/>
                  <a:pt x="552235" y="373274"/>
                  <a:pt x="562136" y="397600"/>
                </a:cubicBezTo>
                <a:cubicBezTo>
                  <a:pt x="586462" y="396199"/>
                  <a:pt x="591090" y="409654"/>
                  <a:pt x="611432" y="411160"/>
                </a:cubicBezTo>
                <a:cubicBezTo>
                  <a:pt x="600777" y="439684"/>
                  <a:pt x="616600" y="448402"/>
                  <a:pt x="623056" y="464118"/>
                </a:cubicBezTo>
                <a:cubicBezTo>
                  <a:pt x="620581" y="480907"/>
                  <a:pt x="618214" y="497591"/>
                  <a:pt x="615846" y="514382"/>
                </a:cubicBezTo>
                <a:cubicBezTo>
                  <a:pt x="615846" y="521917"/>
                  <a:pt x="626501" y="521378"/>
                  <a:pt x="633713" y="523423"/>
                </a:cubicBezTo>
                <a:cubicBezTo>
                  <a:pt x="635650" y="543442"/>
                  <a:pt x="611002" y="527943"/>
                  <a:pt x="616600" y="552915"/>
                </a:cubicBezTo>
                <a:cubicBezTo>
                  <a:pt x="625317" y="566584"/>
                  <a:pt x="673323" y="569383"/>
                  <a:pt x="685593" y="562924"/>
                </a:cubicBezTo>
                <a:cubicBezTo>
                  <a:pt x="722403" y="504695"/>
                  <a:pt x="769116" y="459918"/>
                  <a:pt x="789029" y="379194"/>
                </a:cubicBezTo>
                <a:cubicBezTo>
                  <a:pt x="813677" y="364663"/>
                  <a:pt x="818089" y="323223"/>
                  <a:pt x="843813" y="310309"/>
                </a:cubicBezTo>
                <a:cubicBezTo>
                  <a:pt x="859206" y="272206"/>
                  <a:pt x="830253" y="258429"/>
                  <a:pt x="848443" y="233996"/>
                </a:cubicBezTo>
                <a:cubicBezTo>
                  <a:pt x="838431" y="220971"/>
                  <a:pt x="838755" y="200306"/>
                  <a:pt x="836925" y="181040"/>
                </a:cubicBezTo>
                <a:cubicBezTo>
                  <a:pt x="848873" y="174582"/>
                  <a:pt x="848981" y="152301"/>
                  <a:pt x="866525" y="153271"/>
                </a:cubicBezTo>
                <a:cubicBezTo>
                  <a:pt x="865126" y="118827"/>
                  <a:pt x="883530" y="111079"/>
                  <a:pt x="894402" y="93211"/>
                </a:cubicBezTo>
                <a:cubicBezTo>
                  <a:pt x="896232" y="80617"/>
                  <a:pt x="898061" y="68025"/>
                  <a:pt x="899892" y="55539"/>
                </a:cubicBezTo>
                <a:cubicBezTo>
                  <a:pt x="911300" y="25833"/>
                  <a:pt x="943376" y="23786"/>
                  <a:pt x="959197" y="0"/>
                </a:cubicBezTo>
                <a:close/>
              </a:path>
            </a:pathLst>
          </a:custGeom>
          <a:gradFill>
            <a:gsLst>
              <a:gs pos="0">
                <a:schemeClr val="accent2"/>
              </a:gs>
              <a:gs pos="100000">
                <a:schemeClr val="accent3"/>
              </a:gs>
            </a:gsLst>
            <a:lin ang="13500032" scaled="0"/>
          </a:gra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24" name="Google Shape;724;p18"/>
          <p:cNvSpPr/>
          <p:nvPr/>
        </p:nvSpPr>
        <p:spPr>
          <a:xfrm flipH="1" rot="-5400000">
            <a:off x="3457442" y="-16275"/>
            <a:ext cx="2107188" cy="2140565"/>
          </a:xfrm>
          <a:custGeom>
            <a:rect b="b" l="l" r="r" t="t"/>
            <a:pathLst>
              <a:path extrusionOk="0" h="2218202" w="2183614">
                <a:moveTo>
                  <a:pt x="72404" y="2175756"/>
                </a:moveTo>
                <a:cubicBezTo>
                  <a:pt x="93069" y="2178663"/>
                  <a:pt x="95007" y="2198574"/>
                  <a:pt x="89087" y="2217518"/>
                </a:cubicBezTo>
                <a:cubicBezTo>
                  <a:pt x="59596" y="2223546"/>
                  <a:pt x="60456" y="2188134"/>
                  <a:pt x="72404" y="2175756"/>
                </a:cubicBezTo>
                <a:close/>
                <a:moveTo>
                  <a:pt x="247629" y="2033897"/>
                </a:moveTo>
                <a:cubicBezTo>
                  <a:pt x="247629" y="2039387"/>
                  <a:pt x="247629" y="2045091"/>
                  <a:pt x="247629" y="2050580"/>
                </a:cubicBezTo>
                <a:cubicBezTo>
                  <a:pt x="234713" y="2054132"/>
                  <a:pt x="232776" y="2068985"/>
                  <a:pt x="222659" y="2075551"/>
                </a:cubicBezTo>
                <a:cubicBezTo>
                  <a:pt x="219538" y="2075551"/>
                  <a:pt x="216847" y="2066940"/>
                  <a:pt x="218461" y="2063065"/>
                </a:cubicBezTo>
                <a:cubicBezTo>
                  <a:pt x="218892" y="2061988"/>
                  <a:pt x="225996" y="2063927"/>
                  <a:pt x="226748" y="2063065"/>
                </a:cubicBezTo>
                <a:cubicBezTo>
                  <a:pt x="229223" y="2060590"/>
                  <a:pt x="225780" y="2047027"/>
                  <a:pt x="239234" y="2050580"/>
                </a:cubicBezTo>
                <a:cubicBezTo>
                  <a:pt x="240203" y="2043152"/>
                  <a:pt x="235037" y="2029699"/>
                  <a:pt x="247629" y="2033897"/>
                </a:cubicBezTo>
                <a:close/>
                <a:moveTo>
                  <a:pt x="277016" y="1967055"/>
                </a:moveTo>
                <a:cubicBezTo>
                  <a:pt x="283150" y="1971899"/>
                  <a:pt x="295636" y="1970715"/>
                  <a:pt x="293698" y="1983739"/>
                </a:cubicBezTo>
                <a:cubicBezTo>
                  <a:pt x="283258" y="1982985"/>
                  <a:pt x="280567" y="1990089"/>
                  <a:pt x="277016" y="1996225"/>
                </a:cubicBezTo>
                <a:cubicBezTo>
                  <a:pt x="264637" y="1990197"/>
                  <a:pt x="282504" y="1979972"/>
                  <a:pt x="277016" y="1967055"/>
                </a:cubicBezTo>
                <a:close/>
                <a:moveTo>
                  <a:pt x="225423" y="1917048"/>
                </a:moveTo>
                <a:cubicBezTo>
                  <a:pt x="229920" y="1916249"/>
                  <a:pt x="235053" y="1917066"/>
                  <a:pt x="240287" y="1918607"/>
                </a:cubicBezTo>
                <a:cubicBezTo>
                  <a:pt x="250754" y="1921688"/>
                  <a:pt x="261625" y="1927661"/>
                  <a:pt x="268622" y="1929383"/>
                </a:cubicBezTo>
                <a:cubicBezTo>
                  <a:pt x="271851" y="1961997"/>
                  <a:pt x="251078" y="1978034"/>
                  <a:pt x="226859" y="1971144"/>
                </a:cubicBezTo>
                <a:cubicBezTo>
                  <a:pt x="230089" y="1950479"/>
                  <a:pt x="214157" y="1948865"/>
                  <a:pt x="222662" y="1933582"/>
                </a:cubicBezTo>
                <a:cubicBezTo>
                  <a:pt x="220832" y="1929813"/>
                  <a:pt x="219001" y="1926155"/>
                  <a:pt x="214373" y="1925185"/>
                </a:cubicBezTo>
                <a:cubicBezTo>
                  <a:pt x="217064" y="1920261"/>
                  <a:pt x="220926" y="1917846"/>
                  <a:pt x="225423" y="1917048"/>
                </a:cubicBezTo>
                <a:close/>
                <a:moveTo>
                  <a:pt x="53622" y="1706394"/>
                </a:moveTo>
                <a:cubicBezTo>
                  <a:pt x="56770" y="1706394"/>
                  <a:pt x="59918" y="1706959"/>
                  <a:pt x="68206" y="1708089"/>
                </a:cubicBezTo>
                <a:cubicBezTo>
                  <a:pt x="66591" y="1718099"/>
                  <a:pt x="75848" y="1717130"/>
                  <a:pt x="72403" y="1728970"/>
                </a:cubicBezTo>
                <a:cubicBezTo>
                  <a:pt x="66485" y="1741132"/>
                  <a:pt x="58304" y="1751144"/>
                  <a:pt x="39038" y="1749959"/>
                </a:cubicBezTo>
                <a:cubicBezTo>
                  <a:pt x="26768" y="1736719"/>
                  <a:pt x="34517" y="1724773"/>
                  <a:pt x="39038" y="1708089"/>
                </a:cubicBezTo>
                <a:cubicBezTo>
                  <a:pt x="47326" y="1706959"/>
                  <a:pt x="50474" y="1706394"/>
                  <a:pt x="53622" y="1706394"/>
                </a:cubicBezTo>
                <a:close/>
                <a:moveTo>
                  <a:pt x="0" y="1649883"/>
                </a:moveTo>
                <a:lnTo>
                  <a:pt x="1271" y="1651821"/>
                </a:lnTo>
                <a:cubicBezTo>
                  <a:pt x="5563" y="1657607"/>
                  <a:pt x="8630" y="1663150"/>
                  <a:pt x="1796" y="1674075"/>
                </a:cubicBezTo>
                <a:lnTo>
                  <a:pt x="0" y="1673861"/>
                </a:lnTo>
                <a:close/>
                <a:moveTo>
                  <a:pt x="272710" y="1624563"/>
                </a:moveTo>
                <a:cubicBezTo>
                  <a:pt x="272710" y="1632958"/>
                  <a:pt x="272710" y="1641247"/>
                  <a:pt x="272710" y="1649642"/>
                </a:cubicBezTo>
                <a:cubicBezTo>
                  <a:pt x="283149" y="1650288"/>
                  <a:pt x="293052" y="1650396"/>
                  <a:pt x="293590" y="1641247"/>
                </a:cubicBezTo>
                <a:cubicBezTo>
                  <a:pt x="285302" y="1637049"/>
                  <a:pt x="287024" y="1622841"/>
                  <a:pt x="272710" y="1624563"/>
                </a:cubicBezTo>
                <a:close/>
                <a:moveTo>
                  <a:pt x="1947167" y="1587001"/>
                </a:moveTo>
                <a:cubicBezTo>
                  <a:pt x="1960944" y="1588185"/>
                  <a:pt x="1976658" y="1601316"/>
                  <a:pt x="1963959" y="1616170"/>
                </a:cubicBezTo>
                <a:cubicBezTo>
                  <a:pt x="1948675" y="1616062"/>
                  <a:pt x="1945552" y="1603899"/>
                  <a:pt x="1947167" y="1587001"/>
                </a:cubicBezTo>
                <a:close/>
                <a:moveTo>
                  <a:pt x="1800933" y="1536561"/>
                </a:moveTo>
                <a:cubicBezTo>
                  <a:pt x="1810122" y="1536547"/>
                  <a:pt x="1820051" y="1538727"/>
                  <a:pt x="1826078" y="1541042"/>
                </a:cubicBezTo>
                <a:cubicBezTo>
                  <a:pt x="1826402" y="1560092"/>
                  <a:pt x="1838134" y="1567842"/>
                  <a:pt x="1834475" y="1591090"/>
                </a:cubicBezTo>
                <a:cubicBezTo>
                  <a:pt x="1825110" y="1607773"/>
                  <a:pt x="1788946" y="1608312"/>
                  <a:pt x="1784317" y="1586893"/>
                </a:cubicBezTo>
                <a:cubicBezTo>
                  <a:pt x="1784855" y="1572040"/>
                  <a:pt x="1788514" y="1560416"/>
                  <a:pt x="1801000" y="1557617"/>
                </a:cubicBezTo>
                <a:cubicBezTo>
                  <a:pt x="1800678" y="1547068"/>
                  <a:pt x="1785501" y="1551051"/>
                  <a:pt x="1780227" y="1545239"/>
                </a:cubicBezTo>
                <a:cubicBezTo>
                  <a:pt x="1783295" y="1538781"/>
                  <a:pt x="1791744" y="1536574"/>
                  <a:pt x="1800933" y="1536561"/>
                </a:cubicBezTo>
                <a:close/>
                <a:moveTo>
                  <a:pt x="122560" y="1507781"/>
                </a:moveTo>
                <a:cubicBezTo>
                  <a:pt x="122776" y="1525432"/>
                  <a:pt x="129448" y="1536842"/>
                  <a:pt x="126651" y="1557723"/>
                </a:cubicBezTo>
                <a:cubicBezTo>
                  <a:pt x="145055" y="1567194"/>
                  <a:pt x="150653" y="1589367"/>
                  <a:pt x="172610" y="1595395"/>
                </a:cubicBezTo>
                <a:cubicBezTo>
                  <a:pt x="180897" y="1595395"/>
                  <a:pt x="189294" y="1595395"/>
                  <a:pt x="197581" y="1595395"/>
                </a:cubicBezTo>
                <a:cubicBezTo>
                  <a:pt x="201134" y="1604328"/>
                  <a:pt x="212972" y="1605081"/>
                  <a:pt x="226857" y="1603790"/>
                </a:cubicBezTo>
                <a:cubicBezTo>
                  <a:pt x="238266" y="1616060"/>
                  <a:pt x="257641" y="1620366"/>
                  <a:pt x="281212" y="1620474"/>
                </a:cubicBezTo>
                <a:cubicBezTo>
                  <a:pt x="279276" y="1607449"/>
                  <a:pt x="284872" y="1601852"/>
                  <a:pt x="297896" y="1603790"/>
                </a:cubicBezTo>
                <a:cubicBezTo>
                  <a:pt x="298434" y="1583770"/>
                  <a:pt x="282397" y="1580218"/>
                  <a:pt x="260331" y="1582909"/>
                </a:cubicBezTo>
                <a:cubicBezTo>
                  <a:pt x="253443" y="1564719"/>
                  <a:pt x="237512" y="1555570"/>
                  <a:pt x="231056" y="1536948"/>
                </a:cubicBezTo>
                <a:cubicBezTo>
                  <a:pt x="223197" y="1536410"/>
                  <a:pt x="217171" y="1534257"/>
                  <a:pt x="214372" y="1528661"/>
                </a:cubicBezTo>
                <a:cubicBezTo>
                  <a:pt x="201994" y="1531567"/>
                  <a:pt x="196290" y="1541147"/>
                  <a:pt x="176808" y="1536948"/>
                </a:cubicBezTo>
                <a:cubicBezTo>
                  <a:pt x="167981" y="1544699"/>
                  <a:pt x="164646" y="1551373"/>
                  <a:pt x="151729" y="1545345"/>
                </a:cubicBezTo>
                <a:cubicBezTo>
                  <a:pt x="160340" y="1538565"/>
                  <a:pt x="161417" y="1524356"/>
                  <a:pt x="160124" y="1507781"/>
                </a:cubicBezTo>
                <a:cubicBezTo>
                  <a:pt x="150007" y="1505304"/>
                  <a:pt x="134830" y="1505628"/>
                  <a:pt x="122560" y="1507781"/>
                </a:cubicBezTo>
                <a:close/>
                <a:moveTo>
                  <a:pt x="1040998" y="1461714"/>
                </a:moveTo>
                <a:cubicBezTo>
                  <a:pt x="1047994" y="1461714"/>
                  <a:pt x="1054991" y="1461714"/>
                  <a:pt x="1061879" y="1461714"/>
                </a:cubicBezTo>
                <a:cubicBezTo>
                  <a:pt x="1061879" y="1468602"/>
                  <a:pt x="1061879" y="1475598"/>
                  <a:pt x="1061879" y="1482594"/>
                </a:cubicBezTo>
                <a:cubicBezTo>
                  <a:pt x="1054345" y="1482164"/>
                  <a:pt x="1053054" y="1487762"/>
                  <a:pt x="1045195" y="1486792"/>
                </a:cubicBezTo>
                <a:cubicBezTo>
                  <a:pt x="1036478" y="1476567"/>
                  <a:pt x="1039277" y="1477859"/>
                  <a:pt x="1040998" y="1461714"/>
                </a:cubicBezTo>
                <a:close/>
                <a:moveTo>
                  <a:pt x="118254" y="1461713"/>
                </a:moveTo>
                <a:cubicBezTo>
                  <a:pt x="121269" y="1474091"/>
                  <a:pt x="119439" y="1491205"/>
                  <a:pt x="130848" y="1495080"/>
                </a:cubicBezTo>
                <a:cubicBezTo>
                  <a:pt x="142580" y="1487546"/>
                  <a:pt x="144087" y="1455039"/>
                  <a:pt x="118254" y="1461713"/>
                </a:cubicBezTo>
                <a:close/>
                <a:moveTo>
                  <a:pt x="1980641" y="1436635"/>
                </a:moveTo>
                <a:cubicBezTo>
                  <a:pt x="1997432" y="1432330"/>
                  <a:pt x="1999153" y="1443093"/>
                  <a:pt x="2005611" y="1449121"/>
                </a:cubicBezTo>
                <a:cubicBezTo>
                  <a:pt x="2001845" y="1464835"/>
                  <a:pt x="1994095" y="1476567"/>
                  <a:pt x="1980641" y="1482487"/>
                </a:cubicBezTo>
                <a:cubicBezTo>
                  <a:pt x="1974183" y="1474092"/>
                  <a:pt x="1974183" y="1445138"/>
                  <a:pt x="1980641" y="1436635"/>
                </a:cubicBezTo>
                <a:close/>
                <a:moveTo>
                  <a:pt x="1663230" y="1407468"/>
                </a:moveTo>
                <a:cubicBezTo>
                  <a:pt x="1669363" y="1421568"/>
                  <a:pt x="1658062" y="1429963"/>
                  <a:pt x="1654942" y="1440835"/>
                </a:cubicBezTo>
                <a:cubicBezTo>
                  <a:pt x="1653434" y="1445892"/>
                  <a:pt x="1656555" y="1452459"/>
                  <a:pt x="1654942" y="1457518"/>
                </a:cubicBezTo>
                <a:cubicBezTo>
                  <a:pt x="1650636" y="1470757"/>
                  <a:pt x="1639657" y="1481088"/>
                  <a:pt x="1638257" y="1495082"/>
                </a:cubicBezTo>
                <a:cubicBezTo>
                  <a:pt x="1634060" y="1495082"/>
                  <a:pt x="1629970" y="1495082"/>
                  <a:pt x="1625773" y="1495082"/>
                </a:cubicBezTo>
                <a:cubicBezTo>
                  <a:pt x="1613287" y="1478505"/>
                  <a:pt x="1631693" y="1463868"/>
                  <a:pt x="1642563" y="1457518"/>
                </a:cubicBezTo>
                <a:cubicBezTo>
                  <a:pt x="1640626" y="1437390"/>
                  <a:pt x="1647300" y="1413388"/>
                  <a:pt x="1663230" y="1407468"/>
                </a:cubicBezTo>
                <a:close/>
                <a:moveTo>
                  <a:pt x="1291677" y="1382389"/>
                </a:moveTo>
                <a:cubicBezTo>
                  <a:pt x="1312774" y="1380775"/>
                  <a:pt x="1318694" y="1394229"/>
                  <a:pt x="1329241" y="1403270"/>
                </a:cubicBezTo>
                <a:cubicBezTo>
                  <a:pt x="1344633" y="1405961"/>
                  <a:pt x="1350014" y="1418661"/>
                  <a:pt x="1358517" y="1428348"/>
                </a:cubicBezTo>
                <a:cubicBezTo>
                  <a:pt x="1377031" y="1423721"/>
                  <a:pt x="1375201" y="1439434"/>
                  <a:pt x="1387687" y="1440941"/>
                </a:cubicBezTo>
                <a:cubicBezTo>
                  <a:pt x="1380475" y="1451812"/>
                  <a:pt x="1372726" y="1462145"/>
                  <a:pt x="1354212" y="1461821"/>
                </a:cubicBezTo>
                <a:cubicBezTo>
                  <a:pt x="1355934" y="1480227"/>
                  <a:pt x="1353135" y="1494112"/>
                  <a:pt x="1345925" y="1503585"/>
                </a:cubicBezTo>
                <a:cubicBezTo>
                  <a:pt x="1327735" y="1506382"/>
                  <a:pt x="1322783" y="1496050"/>
                  <a:pt x="1316647" y="1486901"/>
                </a:cubicBezTo>
                <a:cubicBezTo>
                  <a:pt x="1318156" y="1474415"/>
                  <a:pt x="1319016" y="1461499"/>
                  <a:pt x="1329133" y="1457624"/>
                </a:cubicBezTo>
                <a:cubicBezTo>
                  <a:pt x="1320092" y="1431361"/>
                  <a:pt x="1272733" y="1422966"/>
                  <a:pt x="1291677" y="1382389"/>
                </a:cubicBezTo>
                <a:close/>
                <a:moveTo>
                  <a:pt x="8339" y="1381817"/>
                </a:moveTo>
                <a:cubicBezTo>
                  <a:pt x="10736" y="1382346"/>
                  <a:pt x="12720" y="1383759"/>
                  <a:pt x="13958" y="1386584"/>
                </a:cubicBezTo>
                <a:cubicBezTo>
                  <a:pt x="13635" y="1391159"/>
                  <a:pt x="10998" y="1393392"/>
                  <a:pt x="7150" y="1394415"/>
                </a:cubicBezTo>
                <a:lnTo>
                  <a:pt x="0" y="1394702"/>
                </a:lnTo>
                <a:lnTo>
                  <a:pt x="0" y="1382414"/>
                </a:lnTo>
                <a:lnTo>
                  <a:pt x="248" y="1382346"/>
                </a:lnTo>
                <a:cubicBezTo>
                  <a:pt x="3134" y="1381640"/>
                  <a:pt x="5943" y="1381287"/>
                  <a:pt x="8339" y="1381817"/>
                </a:cubicBezTo>
                <a:close/>
                <a:moveTo>
                  <a:pt x="2086477" y="1302753"/>
                </a:moveTo>
                <a:cubicBezTo>
                  <a:pt x="2092298" y="1303466"/>
                  <a:pt x="2097613" y="1306050"/>
                  <a:pt x="2101729" y="1311351"/>
                </a:cubicBezTo>
                <a:cubicBezTo>
                  <a:pt x="2094841" y="1336213"/>
                  <a:pt x="2056954" y="1331047"/>
                  <a:pt x="2039086" y="1323943"/>
                </a:cubicBezTo>
                <a:cubicBezTo>
                  <a:pt x="2046997" y="1315306"/>
                  <a:pt x="2069015" y="1300614"/>
                  <a:pt x="2086477" y="1302753"/>
                </a:cubicBezTo>
                <a:close/>
                <a:moveTo>
                  <a:pt x="1993127" y="1282182"/>
                </a:moveTo>
                <a:cubicBezTo>
                  <a:pt x="1998723" y="1282182"/>
                  <a:pt x="2004321" y="1282182"/>
                  <a:pt x="2009809" y="1282182"/>
                </a:cubicBezTo>
                <a:cubicBezTo>
                  <a:pt x="2009703" y="1289286"/>
                  <a:pt x="2012932" y="1293053"/>
                  <a:pt x="2018098" y="1294668"/>
                </a:cubicBezTo>
                <a:cubicBezTo>
                  <a:pt x="2013684" y="1304139"/>
                  <a:pt x="2005504" y="1309843"/>
                  <a:pt x="1993127" y="1311351"/>
                </a:cubicBezTo>
                <a:cubicBezTo>
                  <a:pt x="1987100" y="1305862"/>
                  <a:pt x="1987100" y="1287779"/>
                  <a:pt x="1993127" y="1282182"/>
                </a:cubicBezTo>
                <a:close/>
                <a:moveTo>
                  <a:pt x="1713387" y="1277983"/>
                </a:moveTo>
                <a:cubicBezTo>
                  <a:pt x="1725119" y="1282180"/>
                  <a:pt x="1712204" y="1295743"/>
                  <a:pt x="1713387" y="1303061"/>
                </a:cubicBezTo>
                <a:cubicBezTo>
                  <a:pt x="1692398" y="1305968"/>
                  <a:pt x="1678513" y="1301663"/>
                  <a:pt x="1671626" y="1290577"/>
                </a:cubicBezTo>
                <a:cubicBezTo>
                  <a:pt x="1671841" y="1272709"/>
                  <a:pt x="1707467" y="1290145"/>
                  <a:pt x="1713387" y="1277983"/>
                </a:cubicBezTo>
                <a:close/>
                <a:moveTo>
                  <a:pt x="1776029" y="1265499"/>
                </a:moveTo>
                <a:cubicBezTo>
                  <a:pt x="1772478" y="1285733"/>
                  <a:pt x="1796158" y="1278737"/>
                  <a:pt x="1788516" y="1303063"/>
                </a:cubicBezTo>
                <a:cubicBezTo>
                  <a:pt x="1770325" y="1303171"/>
                  <a:pt x="1749875" y="1305538"/>
                  <a:pt x="1742556" y="1294774"/>
                </a:cubicBezTo>
                <a:cubicBezTo>
                  <a:pt x="1744709" y="1275938"/>
                  <a:pt x="1760316" y="1270773"/>
                  <a:pt x="1776029" y="1265499"/>
                </a:cubicBezTo>
                <a:close/>
                <a:moveTo>
                  <a:pt x="1955563" y="1257102"/>
                </a:moveTo>
                <a:cubicBezTo>
                  <a:pt x="1964712" y="1261945"/>
                  <a:pt x="1970739" y="1269804"/>
                  <a:pt x="1980642" y="1273785"/>
                </a:cubicBezTo>
                <a:cubicBezTo>
                  <a:pt x="1970955" y="1294989"/>
                  <a:pt x="1920474" y="1295419"/>
                  <a:pt x="1901315" y="1282180"/>
                </a:cubicBezTo>
                <a:cubicBezTo>
                  <a:pt x="1901315" y="1277983"/>
                  <a:pt x="1901315" y="1273785"/>
                  <a:pt x="1901315" y="1269588"/>
                </a:cubicBezTo>
                <a:cubicBezTo>
                  <a:pt x="1915092" y="1261085"/>
                  <a:pt x="1936835" y="1260547"/>
                  <a:pt x="1955563" y="1257102"/>
                </a:cubicBezTo>
                <a:close/>
                <a:moveTo>
                  <a:pt x="1832781" y="1214884"/>
                </a:moveTo>
                <a:cubicBezTo>
                  <a:pt x="1837866" y="1218113"/>
                  <a:pt x="1841418" y="1224275"/>
                  <a:pt x="1842762" y="1232025"/>
                </a:cubicBezTo>
                <a:cubicBezTo>
                  <a:pt x="1829093" y="1243756"/>
                  <a:pt x="1814347" y="1229656"/>
                  <a:pt x="1813594" y="1215342"/>
                </a:cubicBezTo>
                <a:cubicBezTo>
                  <a:pt x="1821075" y="1211358"/>
                  <a:pt x="1827694" y="1211655"/>
                  <a:pt x="1832781" y="1214884"/>
                </a:cubicBezTo>
                <a:close/>
                <a:moveTo>
                  <a:pt x="1537945" y="1211251"/>
                </a:moveTo>
                <a:cubicBezTo>
                  <a:pt x="1550967" y="1209314"/>
                  <a:pt x="1549031" y="1222445"/>
                  <a:pt x="1558825" y="1223737"/>
                </a:cubicBezTo>
                <a:cubicBezTo>
                  <a:pt x="1557533" y="1234823"/>
                  <a:pt x="1582181" y="1219862"/>
                  <a:pt x="1575615" y="1236329"/>
                </a:cubicBezTo>
                <a:cubicBezTo>
                  <a:pt x="1570988" y="1249892"/>
                  <a:pt x="1544941" y="1241819"/>
                  <a:pt x="1533853" y="1248815"/>
                </a:cubicBezTo>
                <a:cubicBezTo>
                  <a:pt x="1529118" y="1273033"/>
                  <a:pt x="1541604" y="1280137"/>
                  <a:pt x="1546339" y="1294775"/>
                </a:cubicBezTo>
                <a:cubicBezTo>
                  <a:pt x="1555058" y="1293054"/>
                  <a:pt x="1557425" y="1297573"/>
                  <a:pt x="1563131" y="1298972"/>
                </a:cubicBezTo>
                <a:cubicBezTo>
                  <a:pt x="1577230" y="1300480"/>
                  <a:pt x="1580891" y="1291761"/>
                  <a:pt x="1588209" y="1286488"/>
                </a:cubicBezTo>
                <a:cubicBezTo>
                  <a:pt x="1601017" y="1283367"/>
                  <a:pt x="1596174" y="1297897"/>
                  <a:pt x="1609090" y="1294883"/>
                </a:cubicBezTo>
                <a:cubicBezTo>
                  <a:pt x="1626526" y="1294236"/>
                  <a:pt x="1627710" y="1277339"/>
                  <a:pt x="1650744" y="1282398"/>
                </a:cubicBezTo>
                <a:cubicBezTo>
                  <a:pt x="1649130" y="1292408"/>
                  <a:pt x="1658494" y="1291437"/>
                  <a:pt x="1654942" y="1303279"/>
                </a:cubicBezTo>
                <a:cubicBezTo>
                  <a:pt x="1636645" y="1307261"/>
                  <a:pt x="1600157" y="1292946"/>
                  <a:pt x="1600695" y="1315871"/>
                </a:cubicBezTo>
                <a:cubicBezTo>
                  <a:pt x="1598219" y="1334924"/>
                  <a:pt x="1622545" y="1325989"/>
                  <a:pt x="1634061" y="1328357"/>
                </a:cubicBezTo>
                <a:cubicBezTo>
                  <a:pt x="1647193" y="1331155"/>
                  <a:pt x="1655157" y="1335784"/>
                  <a:pt x="1663230" y="1336752"/>
                </a:cubicBezTo>
                <a:cubicBezTo>
                  <a:pt x="1674208" y="1337937"/>
                  <a:pt x="1681204" y="1335246"/>
                  <a:pt x="1679914" y="1324160"/>
                </a:cubicBezTo>
                <a:cubicBezTo>
                  <a:pt x="1690139" y="1333846"/>
                  <a:pt x="1688094" y="1334600"/>
                  <a:pt x="1709189" y="1340842"/>
                </a:cubicBezTo>
                <a:cubicBezTo>
                  <a:pt x="1724042" y="1345363"/>
                  <a:pt x="1725335" y="1350423"/>
                  <a:pt x="1746754" y="1349130"/>
                </a:cubicBezTo>
                <a:cubicBezTo>
                  <a:pt x="1761715" y="1352252"/>
                  <a:pt x="1767851" y="1364199"/>
                  <a:pt x="1788408" y="1361723"/>
                </a:cubicBezTo>
                <a:cubicBezTo>
                  <a:pt x="1807998" y="1360432"/>
                  <a:pt x="1813056" y="1344503"/>
                  <a:pt x="1838564" y="1349130"/>
                </a:cubicBezTo>
                <a:cubicBezTo>
                  <a:pt x="1853419" y="1349669"/>
                  <a:pt x="1853741" y="1364630"/>
                  <a:pt x="1871931" y="1361723"/>
                </a:cubicBezTo>
                <a:cubicBezTo>
                  <a:pt x="1880972" y="1362369"/>
                  <a:pt x="1873870" y="1346978"/>
                  <a:pt x="1876129" y="1340842"/>
                </a:cubicBezTo>
                <a:cubicBezTo>
                  <a:pt x="1889045" y="1337613"/>
                  <a:pt x="1893997" y="1321899"/>
                  <a:pt x="1905298" y="1315871"/>
                </a:cubicBezTo>
                <a:cubicBezTo>
                  <a:pt x="1909496" y="1313504"/>
                  <a:pt x="1917352" y="1317378"/>
                  <a:pt x="1921983" y="1315871"/>
                </a:cubicBezTo>
                <a:cubicBezTo>
                  <a:pt x="1931991" y="1312534"/>
                  <a:pt x="1939956" y="1295637"/>
                  <a:pt x="1951150" y="1303279"/>
                </a:cubicBezTo>
                <a:cubicBezTo>
                  <a:pt x="1986239" y="1326957"/>
                  <a:pt x="1958578" y="1384650"/>
                  <a:pt x="1934466" y="1399287"/>
                </a:cubicBezTo>
                <a:cubicBezTo>
                  <a:pt x="1934898" y="1417155"/>
                  <a:pt x="1943723" y="1445140"/>
                  <a:pt x="1934466" y="1466129"/>
                </a:cubicBezTo>
                <a:cubicBezTo>
                  <a:pt x="1932959" y="1469572"/>
                  <a:pt x="1924673" y="1471725"/>
                  <a:pt x="1921983" y="1474416"/>
                </a:cubicBezTo>
                <a:cubicBezTo>
                  <a:pt x="1920583" y="1475815"/>
                  <a:pt x="1923381" y="1481412"/>
                  <a:pt x="1921983" y="1482705"/>
                </a:cubicBezTo>
                <a:cubicBezTo>
                  <a:pt x="1920475" y="1484103"/>
                  <a:pt x="1915093" y="1481412"/>
                  <a:pt x="1913585" y="1482705"/>
                </a:cubicBezTo>
                <a:cubicBezTo>
                  <a:pt x="1906591" y="1489701"/>
                  <a:pt x="1901639" y="1497128"/>
                  <a:pt x="1896903" y="1503586"/>
                </a:cubicBezTo>
                <a:cubicBezTo>
                  <a:pt x="1880112" y="1497342"/>
                  <a:pt x="1868272" y="1511873"/>
                  <a:pt x="1855142" y="1511873"/>
                </a:cubicBezTo>
                <a:cubicBezTo>
                  <a:pt x="1834045" y="1511873"/>
                  <a:pt x="1818868" y="1499064"/>
                  <a:pt x="1800894" y="1490992"/>
                </a:cubicBezTo>
                <a:cubicBezTo>
                  <a:pt x="1795404" y="1470111"/>
                  <a:pt x="1778398" y="1460531"/>
                  <a:pt x="1763329" y="1449230"/>
                </a:cubicBezTo>
                <a:cubicBezTo>
                  <a:pt x="1753534" y="1449230"/>
                  <a:pt x="1743847" y="1449230"/>
                  <a:pt x="1734161" y="1449230"/>
                </a:cubicBezTo>
                <a:cubicBezTo>
                  <a:pt x="1725012" y="1449984"/>
                  <a:pt x="1720813" y="1445785"/>
                  <a:pt x="1721567" y="1436744"/>
                </a:cubicBezTo>
                <a:cubicBezTo>
                  <a:pt x="1709728" y="1441049"/>
                  <a:pt x="1704131" y="1441049"/>
                  <a:pt x="1692398" y="1436744"/>
                </a:cubicBezTo>
                <a:cubicBezTo>
                  <a:pt x="1693152" y="1422107"/>
                  <a:pt x="1701977" y="1415756"/>
                  <a:pt x="1713279" y="1411665"/>
                </a:cubicBezTo>
                <a:cubicBezTo>
                  <a:pt x="1704346" y="1388416"/>
                  <a:pt x="1672055" y="1388848"/>
                  <a:pt x="1642349" y="1386587"/>
                </a:cubicBezTo>
                <a:cubicBezTo>
                  <a:pt x="1637614" y="1405531"/>
                  <a:pt x="1614794" y="1406391"/>
                  <a:pt x="1608874" y="1424151"/>
                </a:cubicBezTo>
                <a:cubicBezTo>
                  <a:pt x="1590578" y="1418554"/>
                  <a:pt x="1583150" y="1427919"/>
                  <a:pt x="1571311" y="1415756"/>
                </a:cubicBezTo>
                <a:cubicBezTo>
                  <a:pt x="1561086" y="1422429"/>
                  <a:pt x="1552798" y="1430716"/>
                  <a:pt x="1546231" y="1440835"/>
                </a:cubicBezTo>
                <a:cubicBezTo>
                  <a:pt x="1546662" y="1452675"/>
                  <a:pt x="1561947" y="1458595"/>
                  <a:pt x="1550429" y="1470003"/>
                </a:cubicBezTo>
                <a:cubicBezTo>
                  <a:pt x="1531162" y="1481843"/>
                  <a:pt x="1535254" y="1454073"/>
                  <a:pt x="1512758" y="1457410"/>
                </a:cubicBezTo>
                <a:cubicBezTo>
                  <a:pt x="1502749" y="1467098"/>
                  <a:pt x="1519323" y="1468604"/>
                  <a:pt x="1521153" y="1478291"/>
                </a:cubicBezTo>
                <a:cubicBezTo>
                  <a:pt x="1527289" y="1530493"/>
                  <a:pt x="1516095" y="1569242"/>
                  <a:pt x="1458510" y="1561815"/>
                </a:cubicBezTo>
                <a:cubicBezTo>
                  <a:pt x="1433002" y="1538889"/>
                  <a:pt x="1419118" y="1504016"/>
                  <a:pt x="1421054" y="1453319"/>
                </a:cubicBezTo>
                <a:cubicBezTo>
                  <a:pt x="1436123" y="1453105"/>
                  <a:pt x="1441289" y="1442880"/>
                  <a:pt x="1454421" y="1440835"/>
                </a:cubicBezTo>
                <a:cubicBezTo>
                  <a:pt x="1472933" y="1436313"/>
                  <a:pt x="1475194" y="1447939"/>
                  <a:pt x="1487786" y="1449122"/>
                </a:cubicBezTo>
                <a:cubicBezTo>
                  <a:pt x="1491985" y="1431040"/>
                  <a:pt x="1479177" y="1429855"/>
                  <a:pt x="1475194" y="1419954"/>
                </a:cubicBezTo>
                <a:cubicBezTo>
                  <a:pt x="1475410" y="1399287"/>
                  <a:pt x="1471965" y="1374963"/>
                  <a:pt x="1487786" y="1369795"/>
                </a:cubicBezTo>
                <a:cubicBezTo>
                  <a:pt x="1485419" y="1359678"/>
                  <a:pt x="1472073" y="1360540"/>
                  <a:pt x="1462708" y="1357309"/>
                </a:cubicBezTo>
                <a:cubicBezTo>
                  <a:pt x="1461417" y="1347624"/>
                  <a:pt x="1474764" y="1352682"/>
                  <a:pt x="1475194" y="1344825"/>
                </a:cubicBezTo>
                <a:cubicBezTo>
                  <a:pt x="1461093" y="1312426"/>
                  <a:pt x="1490801" y="1303171"/>
                  <a:pt x="1487786" y="1269588"/>
                </a:cubicBezTo>
                <a:cubicBezTo>
                  <a:pt x="1505546" y="1272065"/>
                  <a:pt x="1507160" y="1258394"/>
                  <a:pt x="1512866" y="1248707"/>
                </a:cubicBezTo>
                <a:cubicBezTo>
                  <a:pt x="1521261" y="1238268"/>
                  <a:pt x="1501996" y="1234716"/>
                  <a:pt x="1512866" y="1219539"/>
                </a:cubicBezTo>
                <a:cubicBezTo>
                  <a:pt x="1522660" y="1218139"/>
                  <a:pt x="1530086" y="1214480"/>
                  <a:pt x="1537945" y="1211251"/>
                </a:cubicBezTo>
                <a:close/>
                <a:moveTo>
                  <a:pt x="1696650" y="1202775"/>
                </a:moveTo>
                <a:cubicBezTo>
                  <a:pt x="1701574" y="1202775"/>
                  <a:pt x="1706498" y="1204201"/>
                  <a:pt x="1709189" y="1207053"/>
                </a:cubicBezTo>
                <a:cubicBezTo>
                  <a:pt x="1710482" y="1216740"/>
                  <a:pt x="1708435" y="1223090"/>
                  <a:pt x="1704992" y="1227934"/>
                </a:cubicBezTo>
                <a:cubicBezTo>
                  <a:pt x="1688524" y="1230409"/>
                  <a:pt x="1686480" y="1218571"/>
                  <a:pt x="1684111" y="1207053"/>
                </a:cubicBezTo>
                <a:cubicBezTo>
                  <a:pt x="1686802" y="1204201"/>
                  <a:pt x="1691726" y="1202775"/>
                  <a:pt x="1696650" y="1202775"/>
                </a:cubicBezTo>
                <a:close/>
                <a:moveTo>
                  <a:pt x="2162643" y="1127163"/>
                </a:moveTo>
                <a:cubicBezTo>
                  <a:pt x="2168711" y="1127215"/>
                  <a:pt x="2175055" y="1128776"/>
                  <a:pt x="2180949" y="1131924"/>
                </a:cubicBezTo>
                <a:cubicBezTo>
                  <a:pt x="2193003" y="1154958"/>
                  <a:pt x="2161790" y="1181651"/>
                  <a:pt x="2135096" y="1165291"/>
                </a:cubicBezTo>
                <a:cubicBezTo>
                  <a:pt x="2128719" y="1140427"/>
                  <a:pt x="2144440" y="1127006"/>
                  <a:pt x="2162643" y="1127163"/>
                </a:cubicBezTo>
                <a:close/>
                <a:moveTo>
                  <a:pt x="1546339" y="1081768"/>
                </a:moveTo>
                <a:cubicBezTo>
                  <a:pt x="1567974" y="1082414"/>
                  <a:pt x="1574969" y="1097697"/>
                  <a:pt x="1583905" y="1110937"/>
                </a:cubicBezTo>
                <a:cubicBezTo>
                  <a:pt x="1581213" y="1133325"/>
                  <a:pt x="1564744" y="1141828"/>
                  <a:pt x="1563129" y="1165184"/>
                </a:cubicBezTo>
                <a:cubicBezTo>
                  <a:pt x="1548492" y="1165938"/>
                  <a:pt x="1542034" y="1174763"/>
                  <a:pt x="1538051" y="1186065"/>
                </a:cubicBezTo>
                <a:cubicBezTo>
                  <a:pt x="1534069" y="1178962"/>
                  <a:pt x="1524274" y="1177670"/>
                  <a:pt x="1521367" y="1169275"/>
                </a:cubicBezTo>
                <a:cubicBezTo>
                  <a:pt x="1521367" y="1159588"/>
                  <a:pt x="1521367" y="1149793"/>
                  <a:pt x="1521367" y="1140105"/>
                </a:cubicBezTo>
                <a:cubicBezTo>
                  <a:pt x="1518139" y="1129558"/>
                  <a:pt x="1517062" y="1116533"/>
                  <a:pt x="1508775" y="1110937"/>
                </a:cubicBezTo>
                <a:cubicBezTo>
                  <a:pt x="1519969" y="1099850"/>
                  <a:pt x="1531270" y="1088872"/>
                  <a:pt x="1546339" y="1081768"/>
                </a:cubicBezTo>
                <a:close/>
                <a:moveTo>
                  <a:pt x="43126" y="1081766"/>
                </a:moveTo>
                <a:cubicBezTo>
                  <a:pt x="42373" y="1092207"/>
                  <a:pt x="49584" y="1094790"/>
                  <a:pt x="55612" y="1098449"/>
                </a:cubicBezTo>
                <a:cubicBezTo>
                  <a:pt x="55397" y="1092637"/>
                  <a:pt x="57548" y="1089300"/>
                  <a:pt x="59809" y="1085965"/>
                </a:cubicBezTo>
                <a:cubicBezTo>
                  <a:pt x="54105" y="1084564"/>
                  <a:pt x="51736" y="1079937"/>
                  <a:pt x="43126" y="1081766"/>
                </a:cubicBezTo>
                <a:close/>
                <a:moveTo>
                  <a:pt x="1295876" y="1069173"/>
                </a:moveTo>
                <a:cubicBezTo>
                  <a:pt x="1288664" y="1068957"/>
                  <a:pt x="1285113" y="1072402"/>
                  <a:pt x="1283282" y="1077460"/>
                </a:cubicBezTo>
                <a:cubicBezTo>
                  <a:pt x="1293508" y="1079937"/>
                  <a:pt x="1292217" y="1093713"/>
                  <a:pt x="1308361" y="1090054"/>
                </a:cubicBezTo>
                <a:cubicBezTo>
                  <a:pt x="1309115" y="1078322"/>
                  <a:pt x="1295768" y="1080367"/>
                  <a:pt x="1295876" y="1069173"/>
                </a:cubicBezTo>
                <a:close/>
                <a:moveTo>
                  <a:pt x="1145404" y="1060885"/>
                </a:moveTo>
                <a:cubicBezTo>
                  <a:pt x="1136900" y="1074555"/>
                  <a:pt x="1143144" y="1103185"/>
                  <a:pt x="1141313" y="1123527"/>
                </a:cubicBezTo>
                <a:cubicBezTo>
                  <a:pt x="1140345" y="1129986"/>
                  <a:pt x="1125276" y="1142902"/>
                  <a:pt x="1137116" y="1148607"/>
                </a:cubicBezTo>
                <a:cubicBezTo>
                  <a:pt x="1151969" y="1142472"/>
                  <a:pt x="1156490" y="1126112"/>
                  <a:pt x="1170483" y="1119330"/>
                </a:cubicBezTo>
                <a:cubicBezTo>
                  <a:pt x="1179416" y="1134291"/>
                  <a:pt x="1186090" y="1120622"/>
                  <a:pt x="1195561" y="1115133"/>
                </a:cubicBezTo>
                <a:cubicBezTo>
                  <a:pt x="1195453" y="1122345"/>
                  <a:pt x="1198790" y="1125896"/>
                  <a:pt x="1203956" y="1127619"/>
                </a:cubicBezTo>
                <a:cubicBezTo>
                  <a:pt x="1208477" y="1113196"/>
                  <a:pt x="1218704" y="1089946"/>
                  <a:pt x="1199759" y="1085965"/>
                </a:cubicBezTo>
                <a:cubicBezTo>
                  <a:pt x="1196208" y="1092099"/>
                  <a:pt x="1189319" y="1094898"/>
                  <a:pt x="1178878" y="1094252"/>
                </a:cubicBezTo>
                <a:cubicBezTo>
                  <a:pt x="1171667" y="1079183"/>
                  <a:pt x="1157136" y="1071432"/>
                  <a:pt x="1145404" y="1060885"/>
                </a:cubicBezTo>
                <a:close/>
                <a:moveTo>
                  <a:pt x="126651" y="1010728"/>
                </a:moveTo>
                <a:cubicBezTo>
                  <a:pt x="126651" y="1021922"/>
                  <a:pt x="125037" y="1034622"/>
                  <a:pt x="130848" y="1040004"/>
                </a:cubicBezTo>
                <a:cubicBezTo>
                  <a:pt x="138705" y="1040974"/>
                  <a:pt x="139997" y="1035268"/>
                  <a:pt x="147532" y="1035806"/>
                </a:cubicBezTo>
                <a:cubicBezTo>
                  <a:pt x="150867" y="1017186"/>
                  <a:pt x="143657" y="1009113"/>
                  <a:pt x="126651" y="1010728"/>
                </a:cubicBezTo>
                <a:close/>
                <a:moveTo>
                  <a:pt x="1166393" y="981558"/>
                </a:moveTo>
                <a:cubicBezTo>
                  <a:pt x="1166823" y="994475"/>
                  <a:pt x="1161334" y="1001471"/>
                  <a:pt x="1157997" y="1010728"/>
                </a:cubicBezTo>
                <a:cubicBezTo>
                  <a:pt x="1178878" y="1018801"/>
                  <a:pt x="1180170" y="983175"/>
                  <a:pt x="1166393" y="981558"/>
                </a:cubicBezTo>
                <a:close/>
                <a:moveTo>
                  <a:pt x="1212353" y="935599"/>
                </a:moveTo>
                <a:cubicBezTo>
                  <a:pt x="1205678" y="953359"/>
                  <a:pt x="1165101" y="940551"/>
                  <a:pt x="1166393" y="956480"/>
                </a:cubicBezTo>
                <a:cubicBezTo>
                  <a:pt x="1175002" y="957664"/>
                  <a:pt x="1174788" y="967674"/>
                  <a:pt x="1178986" y="973164"/>
                </a:cubicBezTo>
                <a:cubicBezTo>
                  <a:pt x="1199974" y="970473"/>
                  <a:pt x="1212245" y="959063"/>
                  <a:pt x="1233233" y="956480"/>
                </a:cubicBezTo>
                <a:cubicBezTo>
                  <a:pt x="1243565" y="960139"/>
                  <a:pt x="1265631" y="964661"/>
                  <a:pt x="1274995" y="956480"/>
                </a:cubicBezTo>
                <a:cubicBezTo>
                  <a:pt x="1274027" y="929571"/>
                  <a:pt x="1239692" y="936031"/>
                  <a:pt x="1212353" y="935599"/>
                </a:cubicBezTo>
                <a:close/>
                <a:moveTo>
                  <a:pt x="1592299" y="931404"/>
                </a:moveTo>
                <a:cubicBezTo>
                  <a:pt x="1601770" y="934525"/>
                  <a:pt x="1593914" y="954867"/>
                  <a:pt x="1596496" y="964770"/>
                </a:cubicBezTo>
                <a:cubicBezTo>
                  <a:pt x="1586917" y="961433"/>
                  <a:pt x="1585087" y="939152"/>
                  <a:pt x="1592299" y="931404"/>
                </a:cubicBezTo>
                <a:close/>
                <a:moveTo>
                  <a:pt x="80690" y="914934"/>
                </a:moveTo>
                <a:cubicBezTo>
                  <a:pt x="78107" y="919132"/>
                  <a:pt x="84135" y="932048"/>
                  <a:pt x="80690" y="935599"/>
                </a:cubicBezTo>
                <a:cubicBezTo>
                  <a:pt x="80046" y="936353"/>
                  <a:pt x="72511" y="934845"/>
                  <a:pt x="72403" y="935599"/>
                </a:cubicBezTo>
                <a:cubicBezTo>
                  <a:pt x="68312" y="950776"/>
                  <a:pt x="69820" y="969504"/>
                  <a:pt x="72403" y="981558"/>
                </a:cubicBezTo>
                <a:cubicBezTo>
                  <a:pt x="86288" y="981558"/>
                  <a:pt x="86610" y="967890"/>
                  <a:pt x="101571" y="969074"/>
                </a:cubicBezTo>
                <a:cubicBezTo>
                  <a:pt x="98666" y="984573"/>
                  <a:pt x="116210" y="979514"/>
                  <a:pt x="122452" y="985758"/>
                </a:cubicBezTo>
                <a:cubicBezTo>
                  <a:pt x="128264" y="974132"/>
                  <a:pt x="153020" y="948946"/>
                  <a:pt x="130848" y="935707"/>
                </a:cubicBezTo>
                <a:cubicBezTo>
                  <a:pt x="123636" y="938290"/>
                  <a:pt x="131171" y="955512"/>
                  <a:pt x="122452" y="956588"/>
                </a:cubicBezTo>
                <a:cubicBezTo>
                  <a:pt x="94468" y="956696"/>
                  <a:pt x="109968" y="913426"/>
                  <a:pt x="80690" y="914934"/>
                </a:cubicBezTo>
                <a:close/>
                <a:moveTo>
                  <a:pt x="1316757" y="906323"/>
                </a:moveTo>
                <a:cubicBezTo>
                  <a:pt x="1303087" y="907938"/>
                  <a:pt x="1289740" y="909983"/>
                  <a:pt x="1287480" y="923115"/>
                </a:cubicBezTo>
                <a:cubicBezTo>
                  <a:pt x="1297276" y="924405"/>
                  <a:pt x="1295230" y="937536"/>
                  <a:pt x="1308361" y="935599"/>
                </a:cubicBezTo>
                <a:cubicBezTo>
                  <a:pt x="1308899" y="919132"/>
                  <a:pt x="1326552" y="922791"/>
                  <a:pt x="1316757" y="906323"/>
                </a:cubicBezTo>
                <a:close/>
                <a:moveTo>
                  <a:pt x="1780226" y="873065"/>
                </a:moveTo>
                <a:cubicBezTo>
                  <a:pt x="1803046" y="870912"/>
                  <a:pt x="1818976" y="875972"/>
                  <a:pt x="1830277" y="885551"/>
                </a:cubicBezTo>
                <a:cubicBezTo>
                  <a:pt x="1825541" y="893408"/>
                  <a:pt x="1814132" y="894378"/>
                  <a:pt x="1809396" y="902342"/>
                </a:cubicBezTo>
                <a:cubicBezTo>
                  <a:pt x="1801861" y="893085"/>
                  <a:pt x="1783564" y="894592"/>
                  <a:pt x="1776029" y="885551"/>
                </a:cubicBezTo>
                <a:cubicBezTo>
                  <a:pt x="1778182" y="882214"/>
                  <a:pt x="1780334" y="878770"/>
                  <a:pt x="1780226" y="873065"/>
                </a:cubicBezTo>
                <a:close/>
                <a:moveTo>
                  <a:pt x="1979538" y="861132"/>
                </a:moveTo>
                <a:cubicBezTo>
                  <a:pt x="1988795" y="860338"/>
                  <a:pt x="1996357" y="863486"/>
                  <a:pt x="1997433" y="877155"/>
                </a:cubicBezTo>
                <a:cubicBezTo>
                  <a:pt x="1945769" y="882000"/>
                  <a:pt x="1890875" y="898574"/>
                  <a:pt x="1838672" y="889641"/>
                </a:cubicBezTo>
                <a:cubicBezTo>
                  <a:pt x="1844376" y="880061"/>
                  <a:pt x="1855894" y="876294"/>
                  <a:pt x="1863750" y="868760"/>
                </a:cubicBezTo>
                <a:cubicBezTo>
                  <a:pt x="1884523" y="866069"/>
                  <a:pt x="1881510" y="866715"/>
                  <a:pt x="1897117" y="872957"/>
                </a:cubicBezTo>
                <a:cubicBezTo>
                  <a:pt x="1910572" y="866929"/>
                  <a:pt x="1932205" y="868976"/>
                  <a:pt x="1951473" y="868760"/>
                </a:cubicBezTo>
                <a:cubicBezTo>
                  <a:pt x="1959329" y="866661"/>
                  <a:pt x="1970281" y="861925"/>
                  <a:pt x="1979538" y="861132"/>
                </a:cubicBezTo>
                <a:close/>
                <a:moveTo>
                  <a:pt x="2022297" y="847879"/>
                </a:moveTo>
                <a:cubicBezTo>
                  <a:pt x="2035644" y="844219"/>
                  <a:pt x="2030908" y="858750"/>
                  <a:pt x="2038982" y="860364"/>
                </a:cubicBezTo>
                <a:cubicBezTo>
                  <a:pt x="2053942" y="861441"/>
                  <a:pt x="2054372" y="847879"/>
                  <a:pt x="2068149" y="847879"/>
                </a:cubicBezTo>
                <a:cubicBezTo>
                  <a:pt x="2083218" y="859288"/>
                  <a:pt x="2069549" y="868437"/>
                  <a:pt x="2064059" y="881245"/>
                </a:cubicBezTo>
                <a:cubicBezTo>
                  <a:pt x="2047053" y="881783"/>
                  <a:pt x="2029833" y="882213"/>
                  <a:pt x="2018100" y="877154"/>
                </a:cubicBezTo>
                <a:cubicBezTo>
                  <a:pt x="2018100" y="866068"/>
                  <a:pt x="2016591" y="853368"/>
                  <a:pt x="2022297" y="847879"/>
                </a:cubicBezTo>
                <a:close/>
                <a:moveTo>
                  <a:pt x="1120326" y="801811"/>
                </a:moveTo>
                <a:cubicBezTo>
                  <a:pt x="1093955" y="800519"/>
                  <a:pt x="1085559" y="817096"/>
                  <a:pt x="1057682" y="814405"/>
                </a:cubicBezTo>
                <a:cubicBezTo>
                  <a:pt x="1058544" y="826351"/>
                  <a:pt x="1041538" y="835070"/>
                  <a:pt x="1041000" y="847878"/>
                </a:cubicBezTo>
                <a:cubicBezTo>
                  <a:pt x="1040462" y="863915"/>
                  <a:pt x="1047134" y="868759"/>
                  <a:pt x="1057682" y="881245"/>
                </a:cubicBezTo>
                <a:cubicBezTo>
                  <a:pt x="1083944" y="878768"/>
                  <a:pt x="1095893" y="890394"/>
                  <a:pt x="1107840" y="902126"/>
                </a:cubicBezTo>
                <a:cubicBezTo>
                  <a:pt x="1105042" y="917409"/>
                  <a:pt x="1116881" y="918055"/>
                  <a:pt x="1116127" y="931294"/>
                </a:cubicBezTo>
                <a:cubicBezTo>
                  <a:pt x="1128721" y="935385"/>
                  <a:pt x="1141099" y="939797"/>
                  <a:pt x="1153799" y="943780"/>
                </a:cubicBezTo>
                <a:cubicBezTo>
                  <a:pt x="1161656" y="895882"/>
                  <a:pt x="1136147" y="859934"/>
                  <a:pt x="1153799" y="826889"/>
                </a:cubicBezTo>
                <a:cubicBezTo>
                  <a:pt x="1139591" y="821615"/>
                  <a:pt x="1137870" y="803748"/>
                  <a:pt x="1120326" y="801811"/>
                </a:cubicBezTo>
                <a:close/>
                <a:moveTo>
                  <a:pt x="47325" y="781146"/>
                </a:moveTo>
                <a:cubicBezTo>
                  <a:pt x="50016" y="793738"/>
                  <a:pt x="53889" y="805148"/>
                  <a:pt x="68098" y="806224"/>
                </a:cubicBezTo>
                <a:cubicBezTo>
                  <a:pt x="66913" y="792124"/>
                  <a:pt x="63038" y="780608"/>
                  <a:pt x="47325" y="781146"/>
                </a:cubicBezTo>
                <a:close/>
                <a:moveTo>
                  <a:pt x="481411" y="768552"/>
                </a:moveTo>
                <a:cubicBezTo>
                  <a:pt x="460638" y="764462"/>
                  <a:pt x="464943" y="785451"/>
                  <a:pt x="452243" y="789433"/>
                </a:cubicBezTo>
                <a:cubicBezTo>
                  <a:pt x="416831" y="790293"/>
                  <a:pt x="400364" y="809991"/>
                  <a:pt x="385403" y="831195"/>
                </a:cubicBezTo>
                <a:cubicBezTo>
                  <a:pt x="399826" y="841528"/>
                  <a:pt x="411019" y="832701"/>
                  <a:pt x="427271" y="843789"/>
                </a:cubicBezTo>
                <a:cubicBezTo>
                  <a:pt x="444170" y="832917"/>
                  <a:pt x="472155" y="833025"/>
                  <a:pt x="485716" y="818709"/>
                </a:cubicBezTo>
                <a:cubicBezTo>
                  <a:pt x="482379" y="804180"/>
                  <a:pt x="490345" y="801057"/>
                  <a:pt x="494005" y="793630"/>
                </a:cubicBezTo>
                <a:cubicBezTo>
                  <a:pt x="472047" y="791693"/>
                  <a:pt x="472047" y="784373"/>
                  <a:pt x="481411" y="768552"/>
                </a:cubicBezTo>
                <a:close/>
                <a:moveTo>
                  <a:pt x="14604" y="713766"/>
                </a:moveTo>
                <a:cubicBezTo>
                  <a:pt x="16703" y="720063"/>
                  <a:pt x="14389" y="721920"/>
                  <a:pt x="10621" y="722310"/>
                </a:cubicBezTo>
                <a:lnTo>
                  <a:pt x="0" y="722096"/>
                </a:lnTo>
                <a:lnTo>
                  <a:pt x="0" y="716060"/>
                </a:lnTo>
                <a:lnTo>
                  <a:pt x="652" y="716107"/>
                </a:lnTo>
                <a:cubicBezTo>
                  <a:pt x="3760" y="715139"/>
                  <a:pt x="8038" y="712690"/>
                  <a:pt x="14604" y="713766"/>
                </a:cubicBezTo>
                <a:close/>
                <a:moveTo>
                  <a:pt x="594320" y="668453"/>
                </a:moveTo>
                <a:cubicBezTo>
                  <a:pt x="582480" y="667807"/>
                  <a:pt x="584525" y="681047"/>
                  <a:pt x="573439" y="680939"/>
                </a:cubicBezTo>
                <a:cubicBezTo>
                  <a:pt x="559014" y="684598"/>
                  <a:pt x="544486" y="688149"/>
                  <a:pt x="535875" y="697621"/>
                </a:cubicBezTo>
                <a:cubicBezTo>
                  <a:pt x="552664" y="700205"/>
                  <a:pt x="542439" y="729911"/>
                  <a:pt x="569240" y="722701"/>
                </a:cubicBezTo>
                <a:cubicBezTo>
                  <a:pt x="569564" y="696652"/>
                  <a:pt x="597655" y="698159"/>
                  <a:pt x="594320" y="668453"/>
                </a:cubicBezTo>
                <a:close/>
                <a:moveTo>
                  <a:pt x="1312450" y="668347"/>
                </a:moveTo>
                <a:cubicBezTo>
                  <a:pt x="1321707" y="672436"/>
                  <a:pt x="1308791" y="689228"/>
                  <a:pt x="1299966" y="689228"/>
                </a:cubicBezTo>
                <a:cubicBezTo>
                  <a:pt x="1294690" y="672760"/>
                  <a:pt x="1312128" y="679110"/>
                  <a:pt x="1312450" y="668347"/>
                </a:cubicBezTo>
                <a:close/>
                <a:moveTo>
                  <a:pt x="1462816" y="639177"/>
                </a:moveTo>
                <a:cubicBezTo>
                  <a:pt x="1462386" y="649832"/>
                  <a:pt x="1456788" y="655322"/>
                  <a:pt x="1446132" y="655860"/>
                </a:cubicBezTo>
                <a:cubicBezTo>
                  <a:pt x="1446670" y="645205"/>
                  <a:pt x="1452161" y="639715"/>
                  <a:pt x="1462816" y="639177"/>
                </a:cubicBezTo>
                <a:close/>
                <a:moveTo>
                  <a:pt x="1667428" y="609902"/>
                </a:moveTo>
                <a:cubicBezTo>
                  <a:pt x="1678296" y="608718"/>
                  <a:pt x="1685400" y="611409"/>
                  <a:pt x="1684110" y="622386"/>
                </a:cubicBezTo>
                <a:cubicBezTo>
                  <a:pt x="1673239" y="623678"/>
                  <a:pt x="1666135" y="620987"/>
                  <a:pt x="1667428" y="609902"/>
                </a:cubicBezTo>
                <a:close/>
                <a:moveTo>
                  <a:pt x="1567500" y="591987"/>
                </a:moveTo>
                <a:cubicBezTo>
                  <a:pt x="1570421" y="591321"/>
                  <a:pt x="1573112" y="591496"/>
                  <a:pt x="1575615" y="593218"/>
                </a:cubicBezTo>
                <a:cubicBezTo>
                  <a:pt x="1575076" y="610331"/>
                  <a:pt x="1574754" y="627445"/>
                  <a:pt x="1579704" y="639069"/>
                </a:cubicBezTo>
                <a:cubicBezTo>
                  <a:pt x="1572817" y="646067"/>
                  <a:pt x="1555272" y="642406"/>
                  <a:pt x="1542140" y="643268"/>
                </a:cubicBezTo>
                <a:cubicBezTo>
                  <a:pt x="1534605" y="628951"/>
                  <a:pt x="1528363" y="619588"/>
                  <a:pt x="1533853" y="601614"/>
                </a:cubicBezTo>
                <a:cubicBezTo>
                  <a:pt x="1547899" y="603551"/>
                  <a:pt x="1558737" y="593985"/>
                  <a:pt x="1567500" y="591987"/>
                </a:cubicBezTo>
                <a:close/>
                <a:moveTo>
                  <a:pt x="1299966" y="580732"/>
                </a:moveTo>
                <a:cubicBezTo>
                  <a:pt x="1304163" y="604411"/>
                  <a:pt x="1292215" y="611944"/>
                  <a:pt x="1283282" y="622493"/>
                </a:cubicBezTo>
                <a:cubicBezTo>
                  <a:pt x="1284466" y="629920"/>
                  <a:pt x="1279407" y="631104"/>
                  <a:pt x="1279191" y="626691"/>
                </a:cubicBezTo>
                <a:cubicBezTo>
                  <a:pt x="1271656" y="611622"/>
                  <a:pt x="1274241" y="575780"/>
                  <a:pt x="1299966" y="580732"/>
                </a:cubicBezTo>
                <a:close/>
                <a:moveTo>
                  <a:pt x="1208155" y="580732"/>
                </a:moveTo>
                <a:cubicBezTo>
                  <a:pt x="1215149" y="580732"/>
                  <a:pt x="1222039" y="580732"/>
                  <a:pt x="1229036" y="580732"/>
                </a:cubicBezTo>
                <a:cubicBezTo>
                  <a:pt x="1229036" y="587728"/>
                  <a:pt x="1229036" y="594724"/>
                  <a:pt x="1229036" y="601612"/>
                </a:cubicBezTo>
                <a:cubicBezTo>
                  <a:pt x="1212136" y="604519"/>
                  <a:pt x="1205140" y="597523"/>
                  <a:pt x="1208155" y="580732"/>
                </a:cubicBezTo>
                <a:close/>
                <a:moveTo>
                  <a:pt x="544162" y="576535"/>
                </a:moveTo>
                <a:cubicBezTo>
                  <a:pt x="564827" y="576104"/>
                  <a:pt x="564721" y="580626"/>
                  <a:pt x="581726" y="576535"/>
                </a:cubicBezTo>
                <a:cubicBezTo>
                  <a:pt x="581726" y="591820"/>
                  <a:pt x="581726" y="607211"/>
                  <a:pt x="581726" y="622496"/>
                </a:cubicBezTo>
                <a:cubicBezTo>
                  <a:pt x="547822" y="629922"/>
                  <a:pt x="542764" y="608503"/>
                  <a:pt x="527479" y="597416"/>
                </a:cubicBezTo>
                <a:cubicBezTo>
                  <a:pt x="533721" y="591173"/>
                  <a:pt x="539965" y="584931"/>
                  <a:pt x="544162" y="576535"/>
                </a:cubicBezTo>
                <a:close/>
                <a:moveTo>
                  <a:pt x="1880623" y="553258"/>
                </a:moveTo>
                <a:cubicBezTo>
                  <a:pt x="1890309" y="553258"/>
                  <a:pt x="1899216" y="554738"/>
                  <a:pt x="1909603" y="559743"/>
                </a:cubicBezTo>
                <a:cubicBezTo>
                  <a:pt x="1906158" y="571583"/>
                  <a:pt x="1915523" y="570614"/>
                  <a:pt x="1913801" y="580624"/>
                </a:cubicBezTo>
                <a:cubicBezTo>
                  <a:pt x="1916706" y="591926"/>
                  <a:pt x="1905191" y="588697"/>
                  <a:pt x="1901315" y="593216"/>
                </a:cubicBezTo>
                <a:cubicBezTo>
                  <a:pt x="1904222" y="611406"/>
                  <a:pt x="1889261" y="611730"/>
                  <a:pt x="1888829" y="626583"/>
                </a:cubicBezTo>
                <a:cubicBezTo>
                  <a:pt x="1889691" y="639607"/>
                  <a:pt x="1909603" y="633579"/>
                  <a:pt x="1922196" y="634870"/>
                </a:cubicBezTo>
                <a:cubicBezTo>
                  <a:pt x="1921873" y="640791"/>
                  <a:pt x="1921550" y="646711"/>
                  <a:pt x="1926393" y="647356"/>
                </a:cubicBezTo>
                <a:cubicBezTo>
                  <a:pt x="1913263" y="668345"/>
                  <a:pt x="1883771" y="645849"/>
                  <a:pt x="1872148" y="639069"/>
                </a:cubicBezTo>
                <a:cubicBezTo>
                  <a:pt x="1840933" y="642620"/>
                  <a:pt x="1826832" y="663393"/>
                  <a:pt x="1801108" y="672542"/>
                </a:cubicBezTo>
                <a:cubicBezTo>
                  <a:pt x="1807244" y="691486"/>
                  <a:pt x="1852557" y="671252"/>
                  <a:pt x="1859554" y="689226"/>
                </a:cubicBezTo>
                <a:cubicBezTo>
                  <a:pt x="1881618" y="688687"/>
                  <a:pt x="1886462" y="683522"/>
                  <a:pt x="1897117" y="697621"/>
                </a:cubicBezTo>
                <a:cubicBezTo>
                  <a:pt x="1898194" y="718071"/>
                  <a:pt x="1878603" y="717965"/>
                  <a:pt x="1863750" y="722701"/>
                </a:cubicBezTo>
                <a:cubicBezTo>
                  <a:pt x="1856862" y="731203"/>
                  <a:pt x="1844592" y="734216"/>
                  <a:pt x="1842869" y="747779"/>
                </a:cubicBezTo>
                <a:cubicBezTo>
                  <a:pt x="1834367" y="746595"/>
                  <a:pt x="1834691" y="736585"/>
                  <a:pt x="1826186" y="735293"/>
                </a:cubicBezTo>
                <a:cubicBezTo>
                  <a:pt x="1816715" y="738308"/>
                  <a:pt x="1793681" y="727758"/>
                  <a:pt x="1797018" y="743581"/>
                </a:cubicBezTo>
                <a:cubicBezTo>
                  <a:pt x="1788299" y="738414"/>
                  <a:pt x="1780765" y="732064"/>
                  <a:pt x="1772046" y="726898"/>
                </a:cubicBezTo>
                <a:cubicBezTo>
                  <a:pt x="1766772" y="727866"/>
                  <a:pt x="1766558" y="739384"/>
                  <a:pt x="1772046" y="739490"/>
                </a:cubicBezTo>
                <a:cubicBezTo>
                  <a:pt x="1744602" y="762202"/>
                  <a:pt x="1744277" y="812036"/>
                  <a:pt x="1717692" y="835500"/>
                </a:cubicBezTo>
                <a:cubicBezTo>
                  <a:pt x="1705098" y="835500"/>
                  <a:pt x="1692614" y="835500"/>
                  <a:pt x="1680128" y="835500"/>
                </a:cubicBezTo>
                <a:cubicBezTo>
                  <a:pt x="1678083" y="848632"/>
                  <a:pt x="1687662" y="850245"/>
                  <a:pt x="1684325" y="864669"/>
                </a:cubicBezTo>
                <a:cubicBezTo>
                  <a:pt x="1676038" y="852399"/>
                  <a:pt x="1656556" y="859934"/>
                  <a:pt x="1650852" y="873064"/>
                </a:cubicBezTo>
                <a:cubicBezTo>
                  <a:pt x="1631477" y="868973"/>
                  <a:pt x="1625666" y="878446"/>
                  <a:pt x="1613287" y="881351"/>
                </a:cubicBezTo>
                <a:cubicBezTo>
                  <a:pt x="1601232" y="882213"/>
                  <a:pt x="1591976" y="880276"/>
                  <a:pt x="1588209" y="873064"/>
                </a:cubicBezTo>
                <a:cubicBezTo>
                  <a:pt x="1573354" y="878446"/>
                  <a:pt x="1572924" y="882427"/>
                  <a:pt x="1554734" y="877154"/>
                </a:cubicBezTo>
                <a:cubicBezTo>
                  <a:pt x="1548706" y="869297"/>
                  <a:pt x="1554627" y="849492"/>
                  <a:pt x="1546339" y="843788"/>
                </a:cubicBezTo>
                <a:cubicBezTo>
                  <a:pt x="1552689" y="825705"/>
                  <a:pt x="1575077" y="823446"/>
                  <a:pt x="1588209" y="822908"/>
                </a:cubicBezTo>
                <a:cubicBezTo>
                  <a:pt x="1589501" y="813220"/>
                  <a:pt x="1587455" y="806870"/>
                  <a:pt x="1584010" y="802027"/>
                </a:cubicBezTo>
                <a:cubicBezTo>
                  <a:pt x="1571848" y="806762"/>
                  <a:pt x="1575939" y="824844"/>
                  <a:pt x="1558932" y="814619"/>
                </a:cubicBezTo>
                <a:cubicBezTo>
                  <a:pt x="1552905" y="821077"/>
                  <a:pt x="1545155" y="825813"/>
                  <a:pt x="1542248" y="835500"/>
                </a:cubicBezTo>
                <a:cubicBezTo>
                  <a:pt x="1503715" y="840559"/>
                  <a:pt x="1496075" y="814943"/>
                  <a:pt x="1454635" y="822908"/>
                </a:cubicBezTo>
                <a:cubicBezTo>
                  <a:pt x="1447639" y="807623"/>
                  <a:pt x="1433538" y="799442"/>
                  <a:pt x="1421269" y="789433"/>
                </a:cubicBezTo>
                <a:cubicBezTo>
                  <a:pt x="1415886" y="771135"/>
                  <a:pt x="1403187" y="760157"/>
                  <a:pt x="1396190" y="743581"/>
                </a:cubicBezTo>
                <a:cubicBezTo>
                  <a:pt x="1389624" y="732064"/>
                  <a:pt x="1372296" y="731203"/>
                  <a:pt x="1375201" y="710215"/>
                </a:cubicBezTo>
                <a:cubicBezTo>
                  <a:pt x="1382197" y="704618"/>
                  <a:pt x="1389194" y="699129"/>
                  <a:pt x="1404478" y="701820"/>
                </a:cubicBezTo>
                <a:cubicBezTo>
                  <a:pt x="1415026" y="691594"/>
                  <a:pt x="1395652" y="692993"/>
                  <a:pt x="1400387" y="676740"/>
                </a:cubicBezTo>
                <a:cubicBezTo>
                  <a:pt x="1396728" y="663393"/>
                  <a:pt x="1414166" y="671036"/>
                  <a:pt x="1412873" y="660058"/>
                </a:cubicBezTo>
                <a:cubicBezTo>
                  <a:pt x="1406524" y="644127"/>
                  <a:pt x="1387903" y="640468"/>
                  <a:pt x="1379506" y="626691"/>
                </a:cubicBezTo>
                <a:cubicBezTo>
                  <a:pt x="1375955" y="628844"/>
                  <a:pt x="1372618" y="630996"/>
                  <a:pt x="1366806" y="630780"/>
                </a:cubicBezTo>
                <a:cubicBezTo>
                  <a:pt x="1366806" y="625184"/>
                  <a:pt x="1366806" y="619587"/>
                  <a:pt x="1366806" y="614097"/>
                </a:cubicBezTo>
                <a:cubicBezTo>
                  <a:pt x="1376601" y="612698"/>
                  <a:pt x="1382521" y="607425"/>
                  <a:pt x="1396082" y="609900"/>
                </a:cubicBezTo>
                <a:cubicBezTo>
                  <a:pt x="1404586" y="619479"/>
                  <a:pt x="1404909" y="637239"/>
                  <a:pt x="1421160" y="639069"/>
                </a:cubicBezTo>
                <a:cubicBezTo>
                  <a:pt x="1408676" y="659520"/>
                  <a:pt x="1435477" y="659088"/>
                  <a:pt x="1433646" y="680831"/>
                </a:cubicBezTo>
                <a:cubicBezTo>
                  <a:pt x="1451836" y="685136"/>
                  <a:pt x="1452914" y="672220"/>
                  <a:pt x="1462924" y="668345"/>
                </a:cubicBezTo>
                <a:cubicBezTo>
                  <a:pt x="1487786" y="667054"/>
                  <a:pt x="1508237" y="670283"/>
                  <a:pt x="1508883" y="693423"/>
                </a:cubicBezTo>
                <a:cubicBezTo>
                  <a:pt x="1525890" y="713658"/>
                  <a:pt x="1555488" y="720548"/>
                  <a:pt x="1579813" y="722593"/>
                </a:cubicBezTo>
                <a:cubicBezTo>
                  <a:pt x="1593591" y="715488"/>
                  <a:pt x="1601124" y="702250"/>
                  <a:pt x="1600693" y="680831"/>
                </a:cubicBezTo>
                <a:cubicBezTo>
                  <a:pt x="1614148" y="677064"/>
                  <a:pt x="1606613" y="694499"/>
                  <a:pt x="1613287" y="697514"/>
                </a:cubicBezTo>
                <a:cubicBezTo>
                  <a:pt x="1628464" y="696008"/>
                  <a:pt x="1628787" y="679646"/>
                  <a:pt x="1642563" y="676633"/>
                </a:cubicBezTo>
                <a:cubicBezTo>
                  <a:pt x="1636859" y="666946"/>
                  <a:pt x="1630617" y="657905"/>
                  <a:pt x="1621574" y="651555"/>
                </a:cubicBezTo>
                <a:cubicBezTo>
                  <a:pt x="1619638" y="638423"/>
                  <a:pt x="1626742" y="634440"/>
                  <a:pt x="1634060" y="630674"/>
                </a:cubicBezTo>
                <a:cubicBezTo>
                  <a:pt x="1634491" y="616358"/>
                  <a:pt x="1608658" y="628197"/>
                  <a:pt x="1609090" y="613989"/>
                </a:cubicBezTo>
                <a:cubicBezTo>
                  <a:pt x="1606291" y="597307"/>
                  <a:pt x="1624911" y="602043"/>
                  <a:pt x="1638258" y="601505"/>
                </a:cubicBezTo>
                <a:cubicBezTo>
                  <a:pt x="1641811" y="606348"/>
                  <a:pt x="1643748" y="612698"/>
                  <a:pt x="1642455" y="622386"/>
                </a:cubicBezTo>
                <a:cubicBezTo>
                  <a:pt x="1652358" y="627767"/>
                  <a:pt x="1654295" y="641114"/>
                  <a:pt x="1659140" y="651661"/>
                </a:cubicBezTo>
                <a:cubicBezTo>
                  <a:pt x="1667428" y="647464"/>
                  <a:pt x="1676899" y="644451"/>
                  <a:pt x="1680020" y="634978"/>
                </a:cubicBezTo>
                <a:cubicBezTo>
                  <a:pt x="1699932" y="636808"/>
                  <a:pt x="1711234" y="630028"/>
                  <a:pt x="1721781" y="622386"/>
                </a:cubicBezTo>
                <a:cubicBezTo>
                  <a:pt x="1721781" y="594508"/>
                  <a:pt x="1742016" y="586866"/>
                  <a:pt x="1759347" y="576426"/>
                </a:cubicBezTo>
                <a:cubicBezTo>
                  <a:pt x="1776460" y="573197"/>
                  <a:pt x="1780765" y="582885"/>
                  <a:pt x="1796910" y="580624"/>
                </a:cubicBezTo>
                <a:cubicBezTo>
                  <a:pt x="1807352" y="581378"/>
                  <a:pt x="1810041" y="574274"/>
                  <a:pt x="1813594" y="568138"/>
                </a:cubicBezTo>
                <a:cubicBezTo>
                  <a:pt x="1830061" y="569214"/>
                  <a:pt x="1842547" y="566523"/>
                  <a:pt x="1846961" y="555652"/>
                </a:cubicBezTo>
                <a:cubicBezTo>
                  <a:pt x="1860468" y="554738"/>
                  <a:pt x="1870935" y="553258"/>
                  <a:pt x="1880623" y="553258"/>
                </a:cubicBezTo>
                <a:close/>
                <a:moveTo>
                  <a:pt x="1308360" y="526486"/>
                </a:moveTo>
                <a:cubicBezTo>
                  <a:pt x="1315573" y="533696"/>
                  <a:pt x="1312988" y="552210"/>
                  <a:pt x="1304271" y="555654"/>
                </a:cubicBezTo>
                <a:cubicBezTo>
                  <a:pt x="1287802" y="557162"/>
                  <a:pt x="1295552" y="522288"/>
                  <a:pt x="1308360" y="526486"/>
                </a:cubicBezTo>
                <a:close/>
                <a:moveTo>
                  <a:pt x="485715" y="488814"/>
                </a:moveTo>
                <a:cubicBezTo>
                  <a:pt x="510687" y="488814"/>
                  <a:pt x="519082" y="505605"/>
                  <a:pt x="527478" y="522181"/>
                </a:cubicBezTo>
                <a:cubicBezTo>
                  <a:pt x="502936" y="524548"/>
                  <a:pt x="494111" y="511093"/>
                  <a:pt x="481517" y="501406"/>
                </a:cubicBezTo>
                <a:cubicBezTo>
                  <a:pt x="480335" y="494626"/>
                  <a:pt x="485501" y="494196"/>
                  <a:pt x="485715" y="488814"/>
                </a:cubicBezTo>
                <a:close/>
                <a:moveTo>
                  <a:pt x="1308360" y="480527"/>
                </a:moveTo>
                <a:cubicBezTo>
                  <a:pt x="1321707" y="476974"/>
                  <a:pt x="1321276" y="487091"/>
                  <a:pt x="1329241" y="488921"/>
                </a:cubicBezTo>
                <a:cubicBezTo>
                  <a:pt x="1333546" y="507111"/>
                  <a:pt x="1320630" y="508188"/>
                  <a:pt x="1316755" y="518089"/>
                </a:cubicBezTo>
                <a:cubicBezTo>
                  <a:pt x="1302872" y="516582"/>
                  <a:pt x="1310189" y="493979"/>
                  <a:pt x="1308360" y="480527"/>
                </a:cubicBezTo>
                <a:close/>
                <a:moveTo>
                  <a:pt x="832295" y="463735"/>
                </a:moveTo>
                <a:cubicBezTo>
                  <a:pt x="843813" y="466102"/>
                  <a:pt x="855761" y="468148"/>
                  <a:pt x="853176" y="484616"/>
                </a:cubicBezTo>
                <a:cubicBezTo>
                  <a:pt x="847796" y="490320"/>
                  <a:pt x="835094" y="488813"/>
                  <a:pt x="824008" y="488813"/>
                </a:cubicBezTo>
                <a:cubicBezTo>
                  <a:pt x="825407" y="479018"/>
                  <a:pt x="828960" y="471592"/>
                  <a:pt x="832295" y="463735"/>
                </a:cubicBezTo>
                <a:close/>
                <a:moveTo>
                  <a:pt x="1717476" y="455446"/>
                </a:moveTo>
                <a:cubicBezTo>
                  <a:pt x="1739433" y="458567"/>
                  <a:pt x="1750196" y="472882"/>
                  <a:pt x="1759237" y="488920"/>
                </a:cubicBezTo>
                <a:cubicBezTo>
                  <a:pt x="1759453" y="520456"/>
                  <a:pt x="1747936" y="552425"/>
                  <a:pt x="1721673" y="555762"/>
                </a:cubicBezTo>
                <a:cubicBezTo>
                  <a:pt x="1707250" y="557590"/>
                  <a:pt x="1708865" y="551240"/>
                  <a:pt x="1700792" y="547473"/>
                </a:cubicBezTo>
                <a:cubicBezTo>
                  <a:pt x="1684971" y="539724"/>
                  <a:pt x="1673883" y="538324"/>
                  <a:pt x="1671624" y="514108"/>
                </a:cubicBezTo>
                <a:cubicBezTo>
                  <a:pt x="1663228" y="514108"/>
                  <a:pt x="1654942" y="514108"/>
                  <a:pt x="1646438" y="514108"/>
                </a:cubicBezTo>
                <a:cubicBezTo>
                  <a:pt x="1643639" y="504419"/>
                  <a:pt x="1635889" y="499683"/>
                  <a:pt x="1629863" y="493225"/>
                </a:cubicBezTo>
                <a:cubicBezTo>
                  <a:pt x="1625664" y="472022"/>
                  <a:pt x="1640302" y="470085"/>
                  <a:pt x="1646438" y="459644"/>
                </a:cubicBezTo>
                <a:cubicBezTo>
                  <a:pt x="1662475" y="458998"/>
                  <a:pt x="1666565" y="470085"/>
                  <a:pt x="1679911" y="472130"/>
                </a:cubicBezTo>
                <a:cubicBezTo>
                  <a:pt x="1696595" y="470730"/>
                  <a:pt x="1698855" y="454908"/>
                  <a:pt x="1717476" y="455446"/>
                </a:cubicBezTo>
                <a:close/>
                <a:moveTo>
                  <a:pt x="1308360" y="447158"/>
                </a:moveTo>
                <a:cubicBezTo>
                  <a:pt x="1315034" y="467717"/>
                  <a:pt x="1293938" y="473207"/>
                  <a:pt x="1283282" y="463842"/>
                </a:cubicBezTo>
                <a:cubicBezTo>
                  <a:pt x="1282852" y="449419"/>
                  <a:pt x="1291785" y="444361"/>
                  <a:pt x="1308360" y="447158"/>
                </a:cubicBezTo>
                <a:close/>
                <a:moveTo>
                  <a:pt x="828099" y="434457"/>
                </a:moveTo>
                <a:cubicBezTo>
                  <a:pt x="832297" y="461042"/>
                  <a:pt x="819057" y="469977"/>
                  <a:pt x="794732" y="467931"/>
                </a:cubicBezTo>
                <a:cubicBezTo>
                  <a:pt x="803343" y="454262"/>
                  <a:pt x="802483" y="431120"/>
                  <a:pt x="828099" y="434457"/>
                </a:cubicBezTo>
                <a:close/>
                <a:moveTo>
                  <a:pt x="1016190" y="376645"/>
                </a:moveTo>
                <a:cubicBezTo>
                  <a:pt x="1029294" y="379215"/>
                  <a:pt x="1041644" y="388553"/>
                  <a:pt x="1041106" y="401092"/>
                </a:cubicBezTo>
                <a:cubicBezTo>
                  <a:pt x="1038523" y="416483"/>
                  <a:pt x="1028192" y="424340"/>
                  <a:pt x="1007741" y="421973"/>
                </a:cubicBezTo>
                <a:cubicBezTo>
                  <a:pt x="997193" y="415837"/>
                  <a:pt x="990411" y="405828"/>
                  <a:pt x="986752" y="392803"/>
                </a:cubicBezTo>
                <a:cubicBezTo>
                  <a:pt x="989228" y="378273"/>
                  <a:pt x="1003085" y="374075"/>
                  <a:pt x="1016190" y="376645"/>
                </a:cubicBezTo>
                <a:close/>
                <a:moveTo>
                  <a:pt x="360323" y="342753"/>
                </a:moveTo>
                <a:cubicBezTo>
                  <a:pt x="395519" y="336727"/>
                  <a:pt x="435774" y="346412"/>
                  <a:pt x="456333" y="359436"/>
                </a:cubicBezTo>
                <a:cubicBezTo>
                  <a:pt x="462145" y="376012"/>
                  <a:pt x="474845" y="385485"/>
                  <a:pt x="481411" y="401198"/>
                </a:cubicBezTo>
                <a:cubicBezTo>
                  <a:pt x="481411" y="417882"/>
                  <a:pt x="481411" y="434565"/>
                  <a:pt x="481411" y="451249"/>
                </a:cubicBezTo>
                <a:cubicBezTo>
                  <a:pt x="482595" y="458567"/>
                  <a:pt x="488730" y="460720"/>
                  <a:pt x="498203" y="459643"/>
                </a:cubicBezTo>
                <a:cubicBezTo>
                  <a:pt x="488191" y="469008"/>
                  <a:pt x="468065" y="468470"/>
                  <a:pt x="452242" y="472129"/>
                </a:cubicBezTo>
                <a:cubicBezTo>
                  <a:pt x="447184" y="489565"/>
                  <a:pt x="442016" y="498714"/>
                  <a:pt x="452242" y="513891"/>
                </a:cubicBezTo>
                <a:cubicBezTo>
                  <a:pt x="449875" y="535094"/>
                  <a:pt x="446107" y="555115"/>
                  <a:pt x="435560" y="568139"/>
                </a:cubicBezTo>
                <a:cubicBezTo>
                  <a:pt x="423396" y="559742"/>
                  <a:pt x="410480" y="570830"/>
                  <a:pt x="397996" y="568139"/>
                </a:cubicBezTo>
                <a:cubicBezTo>
                  <a:pt x="387446" y="565878"/>
                  <a:pt x="384433" y="555761"/>
                  <a:pt x="372917" y="555653"/>
                </a:cubicBezTo>
                <a:cubicBezTo>
                  <a:pt x="376253" y="541230"/>
                  <a:pt x="366781" y="539616"/>
                  <a:pt x="368718" y="526485"/>
                </a:cubicBezTo>
                <a:cubicBezTo>
                  <a:pt x="354295" y="529821"/>
                  <a:pt x="352681" y="520241"/>
                  <a:pt x="339550" y="522286"/>
                </a:cubicBezTo>
                <a:cubicBezTo>
                  <a:pt x="341809" y="513675"/>
                  <a:pt x="333630" y="513353"/>
                  <a:pt x="331154" y="509694"/>
                </a:cubicBezTo>
                <a:cubicBezTo>
                  <a:pt x="328895" y="506249"/>
                  <a:pt x="329647" y="501191"/>
                  <a:pt x="326957" y="497208"/>
                </a:cubicBezTo>
                <a:cubicBezTo>
                  <a:pt x="322329" y="490104"/>
                  <a:pt x="311781" y="484184"/>
                  <a:pt x="310273" y="476327"/>
                </a:cubicBezTo>
                <a:cubicBezTo>
                  <a:pt x="309090" y="470299"/>
                  <a:pt x="319638" y="463088"/>
                  <a:pt x="314472" y="455446"/>
                </a:cubicBezTo>
                <a:cubicBezTo>
                  <a:pt x="310811" y="442100"/>
                  <a:pt x="328249" y="449742"/>
                  <a:pt x="326957" y="438763"/>
                </a:cubicBezTo>
                <a:cubicBezTo>
                  <a:pt x="322545" y="395386"/>
                  <a:pt x="334383" y="368263"/>
                  <a:pt x="352035" y="346950"/>
                </a:cubicBezTo>
                <a:cubicBezTo>
                  <a:pt x="357310" y="350073"/>
                  <a:pt x="358925" y="343077"/>
                  <a:pt x="360323" y="342753"/>
                </a:cubicBezTo>
                <a:close/>
                <a:moveTo>
                  <a:pt x="1506366" y="333994"/>
                </a:moveTo>
                <a:cubicBezTo>
                  <a:pt x="1511142" y="333873"/>
                  <a:pt x="1517440" y="335273"/>
                  <a:pt x="1521367" y="334358"/>
                </a:cubicBezTo>
                <a:cubicBezTo>
                  <a:pt x="1520507" y="352549"/>
                  <a:pt x="1514049" y="341893"/>
                  <a:pt x="1500487" y="342753"/>
                </a:cubicBezTo>
                <a:cubicBezTo>
                  <a:pt x="1498334" y="335757"/>
                  <a:pt x="1501590" y="334115"/>
                  <a:pt x="1506366" y="333994"/>
                </a:cubicBezTo>
                <a:close/>
                <a:moveTo>
                  <a:pt x="995147" y="321766"/>
                </a:moveTo>
                <a:cubicBezTo>
                  <a:pt x="998698" y="326610"/>
                  <a:pt x="1000636" y="332960"/>
                  <a:pt x="999344" y="342647"/>
                </a:cubicBezTo>
                <a:cubicBezTo>
                  <a:pt x="976741" y="364818"/>
                  <a:pt x="959197" y="313048"/>
                  <a:pt x="995147" y="321766"/>
                </a:cubicBezTo>
                <a:close/>
                <a:moveTo>
                  <a:pt x="1421054" y="292597"/>
                </a:moveTo>
                <a:cubicBezTo>
                  <a:pt x="1430956" y="295180"/>
                  <a:pt x="1440536" y="298303"/>
                  <a:pt x="1441935" y="309280"/>
                </a:cubicBezTo>
                <a:cubicBezTo>
                  <a:pt x="1428373" y="310357"/>
                  <a:pt x="1421914" y="304329"/>
                  <a:pt x="1421054" y="292597"/>
                </a:cubicBezTo>
                <a:close/>
                <a:moveTo>
                  <a:pt x="1020225" y="271608"/>
                </a:moveTo>
                <a:cubicBezTo>
                  <a:pt x="1027545" y="272684"/>
                  <a:pt x="1029805" y="278820"/>
                  <a:pt x="1028621" y="288400"/>
                </a:cubicBezTo>
                <a:cubicBezTo>
                  <a:pt x="1019795" y="290230"/>
                  <a:pt x="1017534" y="285601"/>
                  <a:pt x="1011830" y="284202"/>
                </a:cubicBezTo>
                <a:cubicBezTo>
                  <a:pt x="1013337" y="278712"/>
                  <a:pt x="1019256" y="277636"/>
                  <a:pt x="1020225" y="271608"/>
                </a:cubicBezTo>
                <a:close/>
                <a:moveTo>
                  <a:pt x="1526104" y="253135"/>
                </a:moveTo>
                <a:cubicBezTo>
                  <a:pt x="1531407" y="252879"/>
                  <a:pt x="1536491" y="254655"/>
                  <a:pt x="1542142" y="259230"/>
                </a:cubicBezTo>
                <a:cubicBezTo>
                  <a:pt x="1539451" y="275914"/>
                  <a:pt x="1505546" y="293134"/>
                  <a:pt x="1508775" y="259230"/>
                </a:cubicBezTo>
                <a:cubicBezTo>
                  <a:pt x="1515287" y="255678"/>
                  <a:pt x="1520804" y="253391"/>
                  <a:pt x="1526104" y="253135"/>
                </a:cubicBezTo>
                <a:close/>
                <a:moveTo>
                  <a:pt x="1208155" y="188192"/>
                </a:moveTo>
                <a:cubicBezTo>
                  <a:pt x="1217410" y="206276"/>
                  <a:pt x="1206647" y="224251"/>
                  <a:pt x="1183183" y="221560"/>
                </a:cubicBezTo>
                <a:cubicBezTo>
                  <a:pt x="1169084" y="207137"/>
                  <a:pt x="1179740" y="183349"/>
                  <a:pt x="1208155" y="188192"/>
                </a:cubicBezTo>
                <a:close/>
                <a:moveTo>
                  <a:pt x="1124846" y="167095"/>
                </a:moveTo>
                <a:cubicBezTo>
                  <a:pt x="1133242" y="167095"/>
                  <a:pt x="1141530" y="167095"/>
                  <a:pt x="1149924" y="167095"/>
                </a:cubicBezTo>
                <a:cubicBezTo>
                  <a:pt x="1148202" y="177212"/>
                  <a:pt x="1157566" y="176136"/>
                  <a:pt x="1154121" y="187976"/>
                </a:cubicBezTo>
                <a:cubicBezTo>
                  <a:pt x="1155198" y="203045"/>
                  <a:pt x="1137654" y="199385"/>
                  <a:pt x="1137440" y="213054"/>
                </a:cubicBezTo>
                <a:cubicBezTo>
                  <a:pt x="1154229" y="222633"/>
                  <a:pt x="1173712" y="229630"/>
                  <a:pt x="1187596" y="242224"/>
                </a:cubicBezTo>
                <a:cubicBezTo>
                  <a:pt x="1200406" y="245345"/>
                  <a:pt x="1195561" y="230814"/>
                  <a:pt x="1208477" y="233935"/>
                </a:cubicBezTo>
                <a:cubicBezTo>
                  <a:pt x="1223868" y="236626"/>
                  <a:pt x="1229251" y="249328"/>
                  <a:pt x="1237753" y="259013"/>
                </a:cubicBezTo>
                <a:cubicBezTo>
                  <a:pt x="1263047" y="262889"/>
                  <a:pt x="1278439" y="276665"/>
                  <a:pt x="1304593" y="279894"/>
                </a:cubicBezTo>
                <a:cubicBezTo>
                  <a:pt x="1307608" y="292703"/>
                  <a:pt x="1297383" y="292164"/>
                  <a:pt x="1300396" y="304974"/>
                </a:cubicBezTo>
                <a:cubicBezTo>
                  <a:pt x="1308254" y="313261"/>
                  <a:pt x="1315035" y="312077"/>
                  <a:pt x="1325476" y="309172"/>
                </a:cubicBezTo>
                <a:cubicBezTo>
                  <a:pt x="1338607" y="307233"/>
                  <a:pt x="1336454" y="320474"/>
                  <a:pt x="1346358" y="321764"/>
                </a:cubicBezTo>
                <a:cubicBezTo>
                  <a:pt x="1371327" y="321764"/>
                  <a:pt x="1396406" y="321764"/>
                  <a:pt x="1421484" y="321764"/>
                </a:cubicBezTo>
                <a:cubicBezTo>
                  <a:pt x="1438491" y="322840"/>
                  <a:pt x="1442043" y="337371"/>
                  <a:pt x="1463246" y="334250"/>
                </a:cubicBezTo>
                <a:cubicBezTo>
                  <a:pt x="1465722" y="342967"/>
                  <a:pt x="1472073" y="347811"/>
                  <a:pt x="1475732" y="355239"/>
                </a:cubicBezTo>
                <a:cubicBezTo>
                  <a:pt x="1496613" y="355239"/>
                  <a:pt x="1517494" y="355239"/>
                  <a:pt x="1538376" y="355239"/>
                </a:cubicBezTo>
                <a:cubicBezTo>
                  <a:pt x="1537190" y="368908"/>
                  <a:pt x="1554520" y="364064"/>
                  <a:pt x="1555058" y="376012"/>
                </a:cubicBezTo>
                <a:cubicBezTo>
                  <a:pt x="1564853" y="378811"/>
                  <a:pt x="1566252" y="389897"/>
                  <a:pt x="1575939" y="392802"/>
                </a:cubicBezTo>
                <a:cubicBezTo>
                  <a:pt x="1571203" y="416912"/>
                  <a:pt x="1584550" y="423156"/>
                  <a:pt x="1588531" y="438655"/>
                </a:cubicBezTo>
                <a:cubicBezTo>
                  <a:pt x="1592192" y="454800"/>
                  <a:pt x="1578306" y="453508"/>
                  <a:pt x="1575939" y="463733"/>
                </a:cubicBezTo>
                <a:cubicBezTo>
                  <a:pt x="1571526" y="478910"/>
                  <a:pt x="1585411" y="512169"/>
                  <a:pt x="1567544" y="513890"/>
                </a:cubicBezTo>
                <a:cubicBezTo>
                  <a:pt x="1567328" y="520994"/>
                  <a:pt x="1570666" y="524761"/>
                  <a:pt x="1575939" y="526376"/>
                </a:cubicBezTo>
                <a:cubicBezTo>
                  <a:pt x="1574756" y="534879"/>
                  <a:pt x="1564745" y="534664"/>
                  <a:pt x="1559148" y="538862"/>
                </a:cubicBezTo>
                <a:cubicBezTo>
                  <a:pt x="1562701" y="543705"/>
                  <a:pt x="1564637" y="550056"/>
                  <a:pt x="1563345" y="559743"/>
                </a:cubicBezTo>
                <a:cubicBezTo>
                  <a:pt x="1550537" y="559959"/>
                  <a:pt x="1546986" y="551024"/>
                  <a:pt x="1538267" y="547257"/>
                </a:cubicBezTo>
                <a:cubicBezTo>
                  <a:pt x="1525997" y="555868"/>
                  <a:pt x="1516201" y="566953"/>
                  <a:pt x="1504900" y="576426"/>
                </a:cubicBezTo>
                <a:cubicBezTo>
                  <a:pt x="1497690" y="577933"/>
                  <a:pt x="1496935" y="573197"/>
                  <a:pt x="1496505" y="568138"/>
                </a:cubicBezTo>
                <a:cubicBezTo>
                  <a:pt x="1487894" y="569322"/>
                  <a:pt x="1488110" y="579331"/>
                  <a:pt x="1483913" y="584821"/>
                </a:cubicBezTo>
                <a:cubicBezTo>
                  <a:pt x="1476592" y="581054"/>
                  <a:pt x="1474763" y="571797"/>
                  <a:pt x="1475516" y="559743"/>
                </a:cubicBezTo>
                <a:cubicBezTo>
                  <a:pt x="1455173" y="548871"/>
                  <a:pt x="1455927" y="572443"/>
                  <a:pt x="1442151" y="563940"/>
                </a:cubicBezTo>
                <a:cubicBezTo>
                  <a:pt x="1443441" y="539078"/>
                  <a:pt x="1423745" y="534987"/>
                  <a:pt x="1421270" y="513890"/>
                </a:cubicBezTo>
                <a:cubicBezTo>
                  <a:pt x="1410074" y="513890"/>
                  <a:pt x="1398989" y="513890"/>
                  <a:pt x="1387903" y="513890"/>
                </a:cubicBezTo>
                <a:cubicBezTo>
                  <a:pt x="1353459" y="509586"/>
                  <a:pt x="1357873" y="452862"/>
                  <a:pt x="1321063" y="463733"/>
                </a:cubicBezTo>
                <a:cubicBezTo>
                  <a:pt x="1324076" y="446835"/>
                  <a:pt x="1334085" y="430474"/>
                  <a:pt x="1325260" y="413576"/>
                </a:cubicBezTo>
                <a:cubicBezTo>
                  <a:pt x="1332903" y="405934"/>
                  <a:pt x="1344526" y="402275"/>
                  <a:pt x="1341943" y="384407"/>
                </a:cubicBezTo>
                <a:cubicBezTo>
                  <a:pt x="1359703" y="379886"/>
                  <a:pt x="1369497" y="367401"/>
                  <a:pt x="1387903" y="363526"/>
                </a:cubicBezTo>
                <a:cubicBezTo>
                  <a:pt x="1388979" y="348565"/>
                  <a:pt x="1375310" y="348243"/>
                  <a:pt x="1375310" y="334250"/>
                </a:cubicBezTo>
                <a:cubicBezTo>
                  <a:pt x="1352815" y="338232"/>
                  <a:pt x="1313636" y="325423"/>
                  <a:pt x="1304379" y="342645"/>
                </a:cubicBezTo>
                <a:cubicBezTo>
                  <a:pt x="1299966" y="333066"/>
                  <a:pt x="1288127" y="331021"/>
                  <a:pt x="1283498" y="321764"/>
                </a:cubicBezTo>
                <a:cubicBezTo>
                  <a:pt x="1269721" y="334464"/>
                  <a:pt x="1250992" y="342107"/>
                  <a:pt x="1233341" y="351040"/>
                </a:cubicBezTo>
                <a:cubicBezTo>
                  <a:pt x="1230435" y="382900"/>
                  <a:pt x="1207615" y="394848"/>
                  <a:pt x="1208261" y="430366"/>
                </a:cubicBezTo>
                <a:cubicBezTo>
                  <a:pt x="1194701" y="436288"/>
                  <a:pt x="1198898" y="459860"/>
                  <a:pt x="1187380" y="467931"/>
                </a:cubicBezTo>
                <a:cubicBezTo>
                  <a:pt x="1183937" y="493655"/>
                  <a:pt x="1190717" y="509154"/>
                  <a:pt x="1195669" y="526376"/>
                </a:cubicBezTo>
                <a:cubicBezTo>
                  <a:pt x="1186520" y="538324"/>
                  <a:pt x="1176403" y="597307"/>
                  <a:pt x="1191578" y="614097"/>
                </a:cubicBezTo>
                <a:cubicBezTo>
                  <a:pt x="1224837" y="610007"/>
                  <a:pt x="1237215" y="626799"/>
                  <a:pt x="1250023" y="643266"/>
                </a:cubicBezTo>
                <a:cubicBezTo>
                  <a:pt x="1270796" y="639929"/>
                  <a:pt x="1274671" y="640898"/>
                  <a:pt x="1287588" y="651661"/>
                </a:cubicBezTo>
                <a:cubicBezTo>
                  <a:pt x="1289526" y="664793"/>
                  <a:pt x="1282423" y="668667"/>
                  <a:pt x="1275103" y="672542"/>
                </a:cubicBezTo>
                <a:cubicBezTo>
                  <a:pt x="1292861" y="679862"/>
                  <a:pt x="1286941" y="710861"/>
                  <a:pt x="1287588" y="735185"/>
                </a:cubicBezTo>
                <a:cubicBezTo>
                  <a:pt x="1304917" y="740029"/>
                  <a:pt x="1303841" y="726360"/>
                  <a:pt x="1316864" y="726790"/>
                </a:cubicBezTo>
                <a:cubicBezTo>
                  <a:pt x="1319232" y="743150"/>
                  <a:pt x="1313204" y="751008"/>
                  <a:pt x="1308469" y="760157"/>
                </a:cubicBezTo>
                <a:cubicBezTo>
                  <a:pt x="1316111" y="772103"/>
                  <a:pt x="1333656" y="773934"/>
                  <a:pt x="1337638" y="789325"/>
                </a:cubicBezTo>
                <a:cubicBezTo>
                  <a:pt x="1346033" y="789325"/>
                  <a:pt x="1354322" y="789325"/>
                  <a:pt x="1362716" y="789325"/>
                </a:cubicBezTo>
                <a:cubicBezTo>
                  <a:pt x="1362824" y="793416"/>
                  <a:pt x="1367776" y="792554"/>
                  <a:pt x="1371003" y="793524"/>
                </a:cubicBezTo>
                <a:cubicBezTo>
                  <a:pt x="1371219" y="807193"/>
                  <a:pt x="1388871" y="803533"/>
                  <a:pt x="1387687" y="818602"/>
                </a:cubicBezTo>
                <a:cubicBezTo>
                  <a:pt x="1405339" y="813435"/>
                  <a:pt x="1408892" y="818386"/>
                  <a:pt x="1421054" y="826889"/>
                </a:cubicBezTo>
                <a:cubicBezTo>
                  <a:pt x="1421162" y="839589"/>
                  <a:pt x="1412229" y="843142"/>
                  <a:pt x="1408461" y="851968"/>
                </a:cubicBezTo>
                <a:cubicBezTo>
                  <a:pt x="1427082" y="857027"/>
                  <a:pt x="1438814" y="868973"/>
                  <a:pt x="1441827" y="889532"/>
                </a:cubicBezTo>
                <a:cubicBezTo>
                  <a:pt x="1435585" y="906970"/>
                  <a:pt x="1423745" y="918701"/>
                  <a:pt x="1408461" y="927096"/>
                </a:cubicBezTo>
                <a:cubicBezTo>
                  <a:pt x="1408461" y="940981"/>
                  <a:pt x="1422022" y="941305"/>
                  <a:pt x="1421054" y="956266"/>
                </a:cubicBezTo>
                <a:cubicBezTo>
                  <a:pt x="1405555" y="951852"/>
                  <a:pt x="1412873" y="970365"/>
                  <a:pt x="1404370" y="972949"/>
                </a:cubicBezTo>
                <a:cubicBezTo>
                  <a:pt x="1422560" y="988125"/>
                  <a:pt x="1442581" y="1001579"/>
                  <a:pt x="1450330" y="1027196"/>
                </a:cubicBezTo>
                <a:cubicBezTo>
                  <a:pt x="1441935" y="1039682"/>
                  <a:pt x="1434724" y="1053242"/>
                  <a:pt x="1421162" y="1060562"/>
                </a:cubicBezTo>
                <a:cubicBezTo>
                  <a:pt x="1422130" y="1073479"/>
                  <a:pt x="1432786" y="1076814"/>
                  <a:pt x="1437845" y="1085641"/>
                </a:cubicBezTo>
                <a:cubicBezTo>
                  <a:pt x="1445056" y="1080259"/>
                  <a:pt x="1443120" y="1065728"/>
                  <a:pt x="1454529" y="1064652"/>
                </a:cubicBezTo>
                <a:cubicBezTo>
                  <a:pt x="1464968" y="1064114"/>
                  <a:pt x="1467443" y="1071218"/>
                  <a:pt x="1475410" y="1073048"/>
                </a:cubicBezTo>
                <a:cubicBezTo>
                  <a:pt x="1476270" y="1084995"/>
                  <a:pt x="1475947" y="1095866"/>
                  <a:pt x="1462924" y="1093929"/>
                </a:cubicBezTo>
                <a:cubicBezTo>
                  <a:pt x="1470242" y="1107490"/>
                  <a:pt x="1483806" y="1114810"/>
                  <a:pt x="1496292" y="1123205"/>
                </a:cubicBezTo>
                <a:cubicBezTo>
                  <a:pt x="1496505" y="1143872"/>
                  <a:pt x="1492954" y="1168196"/>
                  <a:pt x="1508883" y="1173256"/>
                </a:cubicBezTo>
                <a:cubicBezTo>
                  <a:pt x="1508453" y="1183911"/>
                  <a:pt x="1493384" y="1179928"/>
                  <a:pt x="1488002" y="1185848"/>
                </a:cubicBezTo>
                <a:cubicBezTo>
                  <a:pt x="1492415" y="1213833"/>
                  <a:pt x="1464755" y="1209850"/>
                  <a:pt x="1462924" y="1231699"/>
                </a:cubicBezTo>
                <a:cubicBezTo>
                  <a:pt x="1445486" y="1233746"/>
                  <a:pt x="1433540" y="1241386"/>
                  <a:pt x="1421162" y="1248383"/>
                </a:cubicBezTo>
                <a:cubicBezTo>
                  <a:pt x="1410074" y="1248383"/>
                  <a:pt x="1397266" y="1249997"/>
                  <a:pt x="1391884" y="1244185"/>
                </a:cubicBezTo>
                <a:cubicBezTo>
                  <a:pt x="1386288" y="1246984"/>
                  <a:pt x="1384136" y="1253118"/>
                  <a:pt x="1383597" y="1260869"/>
                </a:cubicBezTo>
                <a:cubicBezTo>
                  <a:pt x="1373156" y="1260439"/>
                  <a:pt x="1370681" y="1253118"/>
                  <a:pt x="1362716" y="1260869"/>
                </a:cubicBezTo>
                <a:cubicBezTo>
                  <a:pt x="1363901" y="1269480"/>
                  <a:pt x="1373910" y="1269157"/>
                  <a:pt x="1379400" y="1273355"/>
                </a:cubicBezTo>
                <a:cubicBezTo>
                  <a:pt x="1370251" y="1280996"/>
                  <a:pt x="1380152" y="1307474"/>
                  <a:pt x="1371003" y="1315223"/>
                </a:cubicBezTo>
                <a:cubicBezTo>
                  <a:pt x="1360564" y="1303385"/>
                  <a:pt x="1356258" y="1285303"/>
                  <a:pt x="1350124" y="1269264"/>
                </a:cubicBezTo>
                <a:cubicBezTo>
                  <a:pt x="1340867" y="1272493"/>
                  <a:pt x="1327521" y="1271740"/>
                  <a:pt x="1325152" y="1281858"/>
                </a:cubicBezTo>
                <a:cubicBezTo>
                  <a:pt x="1326659" y="1295634"/>
                  <a:pt x="1337638" y="1299940"/>
                  <a:pt x="1346033" y="1306828"/>
                </a:cubicBezTo>
                <a:cubicBezTo>
                  <a:pt x="1345603" y="1317269"/>
                  <a:pt x="1338176" y="1319744"/>
                  <a:pt x="1346033" y="1327709"/>
                </a:cubicBezTo>
                <a:cubicBezTo>
                  <a:pt x="1357227" y="1330616"/>
                  <a:pt x="1354106" y="1319098"/>
                  <a:pt x="1358519" y="1315223"/>
                </a:cubicBezTo>
                <a:cubicBezTo>
                  <a:pt x="1371111" y="1320282"/>
                  <a:pt x="1355506" y="1331046"/>
                  <a:pt x="1354322" y="1336106"/>
                </a:cubicBezTo>
                <a:cubicBezTo>
                  <a:pt x="1335808" y="1340625"/>
                  <a:pt x="1333656" y="1329001"/>
                  <a:pt x="1320955" y="1327709"/>
                </a:cubicBezTo>
                <a:cubicBezTo>
                  <a:pt x="1317079" y="1344070"/>
                  <a:pt x="1335485" y="1338258"/>
                  <a:pt x="1329243" y="1356986"/>
                </a:cubicBezTo>
                <a:cubicBezTo>
                  <a:pt x="1316757" y="1361184"/>
                  <a:pt x="1321923" y="1347622"/>
                  <a:pt x="1320955" y="1340303"/>
                </a:cubicBezTo>
                <a:cubicBezTo>
                  <a:pt x="1301904" y="1335135"/>
                  <a:pt x="1304593" y="1351711"/>
                  <a:pt x="1287588" y="1348590"/>
                </a:cubicBezTo>
                <a:cubicBezTo>
                  <a:pt x="1266923" y="1344284"/>
                  <a:pt x="1265631" y="1320498"/>
                  <a:pt x="1233341" y="1327709"/>
                </a:cubicBezTo>
                <a:cubicBezTo>
                  <a:pt x="1224300" y="1327063"/>
                  <a:pt x="1231511" y="1342562"/>
                  <a:pt x="1229143" y="1348590"/>
                </a:cubicBezTo>
                <a:cubicBezTo>
                  <a:pt x="1209015" y="1352143"/>
                  <a:pt x="1199651" y="1344715"/>
                  <a:pt x="1187380" y="1340303"/>
                </a:cubicBezTo>
                <a:cubicBezTo>
                  <a:pt x="1174250" y="1338365"/>
                  <a:pt x="1176295" y="1351497"/>
                  <a:pt x="1166500" y="1352787"/>
                </a:cubicBezTo>
                <a:cubicBezTo>
                  <a:pt x="1168760" y="1358923"/>
                  <a:pt x="1161656" y="1374422"/>
                  <a:pt x="1170591" y="1373776"/>
                </a:cubicBezTo>
                <a:cubicBezTo>
                  <a:pt x="1166930" y="1381203"/>
                  <a:pt x="1158965" y="1384324"/>
                  <a:pt x="1162302" y="1398855"/>
                </a:cubicBezTo>
                <a:cubicBezTo>
                  <a:pt x="1163486" y="1408650"/>
                  <a:pt x="1180816" y="1401439"/>
                  <a:pt x="1178986" y="1394657"/>
                </a:cubicBezTo>
                <a:cubicBezTo>
                  <a:pt x="1188457" y="1397670"/>
                  <a:pt x="1191472" y="1407143"/>
                  <a:pt x="1195669" y="1415430"/>
                </a:cubicBezTo>
                <a:cubicBezTo>
                  <a:pt x="1202665" y="1415430"/>
                  <a:pt x="1209663" y="1415430"/>
                  <a:pt x="1216550" y="1415430"/>
                </a:cubicBezTo>
                <a:cubicBezTo>
                  <a:pt x="1223008" y="1438249"/>
                  <a:pt x="1257774" y="1432760"/>
                  <a:pt x="1254114" y="1465588"/>
                </a:cubicBezTo>
                <a:cubicBezTo>
                  <a:pt x="1240444" y="1476998"/>
                  <a:pt x="1199328" y="1460853"/>
                  <a:pt x="1191472" y="1478075"/>
                </a:cubicBezTo>
                <a:cubicBezTo>
                  <a:pt x="1184043" y="1477104"/>
                  <a:pt x="1181892" y="1470862"/>
                  <a:pt x="1183075" y="1461391"/>
                </a:cubicBezTo>
                <a:cubicBezTo>
                  <a:pt x="1168438" y="1464512"/>
                  <a:pt x="1151539" y="1448797"/>
                  <a:pt x="1141313" y="1461391"/>
                </a:cubicBezTo>
                <a:cubicBezTo>
                  <a:pt x="1139807" y="1474091"/>
                  <a:pt x="1154877" y="1470108"/>
                  <a:pt x="1162194" y="1473875"/>
                </a:cubicBezTo>
                <a:cubicBezTo>
                  <a:pt x="1156490" y="1483563"/>
                  <a:pt x="1145404" y="1487762"/>
                  <a:pt x="1149710" y="1507350"/>
                </a:cubicBezTo>
                <a:cubicBezTo>
                  <a:pt x="1144866" y="1520911"/>
                  <a:pt x="1144972" y="1496157"/>
                  <a:pt x="1145511" y="1490559"/>
                </a:cubicBezTo>
                <a:cubicBezTo>
                  <a:pt x="1133995" y="1479903"/>
                  <a:pt x="1134209" y="1457300"/>
                  <a:pt x="1128827" y="1440510"/>
                </a:cubicBezTo>
                <a:cubicBezTo>
                  <a:pt x="1103427" y="1444708"/>
                  <a:pt x="1079855" y="1447075"/>
                  <a:pt x="1061987" y="1427916"/>
                </a:cubicBezTo>
                <a:cubicBezTo>
                  <a:pt x="1040462" y="1421458"/>
                  <a:pt x="1029052" y="1438896"/>
                  <a:pt x="1020225" y="1432114"/>
                </a:cubicBezTo>
                <a:cubicBezTo>
                  <a:pt x="1013337" y="1416292"/>
                  <a:pt x="1019365" y="1391320"/>
                  <a:pt x="1016028" y="1382065"/>
                </a:cubicBezTo>
                <a:cubicBezTo>
                  <a:pt x="999130" y="1379050"/>
                  <a:pt x="992134" y="1386046"/>
                  <a:pt x="995147" y="1402946"/>
                </a:cubicBezTo>
                <a:cubicBezTo>
                  <a:pt x="979325" y="1399609"/>
                  <a:pt x="989873" y="1422642"/>
                  <a:pt x="986752" y="1432114"/>
                </a:cubicBezTo>
                <a:cubicBezTo>
                  <a:pt x="1005372" y="1440078"/>
                  <a:pt x="1025393" y="1446430"/>
                  <a:pt x="1020225" y="1478075"/>
                </a:cubicBezTo>
                <a:cubicBezTo>
                  <a:pt x="1005050" y="1488836"/>
                  <a:pt x="976742" y="1485071"/>
                  <a:pt x="965979" y="1469678"/>
                </a:cubicBezTo>
                <a:cubicBezTo>
                  <a:pt x="955754" y="1479473"/>
                  <a:pt x="970607" y="1479043"/>
                  <a:pt x="974266" y="1486361"/>
                </a:cubicBezTo>
                <a:cubicBezTo>
                  <a:pt x="975988" y="1503475"/>
                  <a:pt x="960597" y="1503261"/>
                  <a:pt x="965979" y="1523926"/>
                </a:cubicBezTo>
                <a:cubicBezTo>
                  <a:pt x="951554" y="1528984"/>
                  <a:pt x="941545" y="1538457"/>
                  <a:pt x="928307" y="1544807"/>
                </a:cubicBezTo>
                <a:cubicBezTo>
                  <a:pt x="929705" y="1574621"/>
                  <a:pt x="922171" y="1597008"/>
                  <a:pt x="903336" y="1615736"/>
                </a:cubicBezTo>
                <a:cubicBezTo>
                  <a:pt x="873736" y="1600777"/>
                  <a:pt x="828530" y="1601530"/>
                  <a:pt x="836494" y="1548896"/>
                </a:cubicBezTo>
                <a:cubicBezTo>
                  <a:pt x="819166" y="1544161"/>
                  <a:pt x="820243" y="1557723"/>
                  <a:pt x="807218" y="1557185"/>
                </a:cubicBezTo>
                <a:cubicBezTo>
                  <a:pt x="807218" y="1550296"/>
                  <a:pt x="807218" y="1543300"/>
                  <a:pt x="807218" y="1536304"/>
                </a:cubicBezTo>
                <a:cubicBezTo>
                  <a:pt x="793980" y="1521773"/>
                  <a:pt x="790965" y="1496909"/>
                  <a:pt x="773851" y="1486253"/>
                </a:cubicBezTo>
                <a:cubicBezTo>
                  <a:pt x="770192" y="1472907"/>
                  <a:pt x="780418" y="1473337"/>
                  <a:pt x="782140" y="1465373"/>
                </a:cubicBezTo>
                <a:cubicBezTo>
                  <a:pt x="768147" y="1452994"/>
                  <a:pt x="745760" y="1467741"/>
                  <a:pt x="740378" y="1477859"/>
                </a:cubicBezTo>
                <a:cubicBezTo>
                  <a:pt x="735857" y="1500354"/>
                  <a:pt x="752863" y="1501538"/>
                  <a:pt x="765457" y="1507026"/>
                </a:cubicBezTo>
                <a:cubicBezTo>
                  <a:pt x="763196" y="1529846"/>
                  <a:pt x="751894" y="1543514"/>
                  <a:pt x="736287" y="1552987"/>
                </a:cubicBezTo>
                <a:cubicBezTo>
                  <a:pt x="740054" y="1560306"/>
                  <a:pt x="751680" y="1559876"/>
                  <a:pt x="752971" y="1569671"/>
                </a:cubicBezTo>
                <a:cubicBezTo>
                  <a:pt x="747051" y="1583232"/>
                  <a:pt x="751248" y="1606911"/>
                  <a:pt x="732198" y="1607234"/>
                </a:cubicBezTo>
                <a:cubicBezTo>
                  <a:pt x="724771" y="1599377"/>
                  <a:pt x="729077" y="1579572"/>
                  <a:pt x="728000" y="1565472"/>
                </a:cubicBezTo>
                <a:cubicBezTo>
                  <a:pt x="710457" y="1564611"/>
                  <a:pt x="710457" y="1581295"/>
                  <a:pt x="694633" y="1582155"/>
                </a:cubicBezTo>
                <a:cubicBezTo>
                  <a:pt x="692589" y="1566980"/>
                  <a:pt x="673752" y="1574514"/>
                  <a:pt x="665465" y="1569563"/>
                </a:cubicBezTo>
                <a:cubicBezTo>
                  <a:pt x="653734" y="1562567"/>
                  <a:pt x="652764" y="1547174"/>
                  <a:pt x="640279" y="1544483"/>
                </a:cubicBezTo>
                <a:cubicBezTo>
                  <a:pt x="644585" y="1523496"/>
                  <a:pt x="636080" y="1515315"/>
                  <a:pt x="623596" y="1511118"/>
                </a:cubicBezTo>
                <a:cubicBezTo>
                  <a:pt x="608203" y="1521881"/>
                  <a:pt x="628008" y="1552017"/>
                  <a:pt x="619398" y="1569563"/>
                </a:cubicBezTo>
                <a:cubicBezTo>
                  <a:pt x="622411" y="1579034"/>
                  <a:pt x="631991" y="1582047"/>
                  <a:pt x="640279" y="1586245"/>
                </a:cubicBezTo>
                <a:cubicBezTo>
                  <a:pt x="641678" y="1595934"/>
                  <a:pt x="639633" y="1602282"/>
                  <a:pt x="636188" y="1607127"/>
                </a:cubicBezTo>
                <a:cubicBezTo>
                  <a:pt x="649428" y="1624887"/>
                  <a:pt x="675475" y="1638126"/>
                  <a:pt x="698831" y="1623809"/>
                </a:cubicBezTo>
                <a:cubicBezTo>
                  <a:pt x="700231" y="1610894"/>
                  <a:pt x="689144" y="1603898"/>
                  <a:pt x="698831" y="1594641"/>
                </a:cubicBezTo>
                <a:cubicBezTo>
                  <a:pt x="717559" y="1605081"/>
                  <a:pt x="715084" y="1636833"/>
                  <a:pt x="736395" y="1644798"/>
                </a:cubicBezTo>
                <a:cubicBezTo>
                  <a:pt x="759429" y="1633604"/>
                  <a:pt x="793656" y="1611433"/>
                  <a:pt x="824116" y="1632206"/>
                </a:cubicBezTo>
                <a:cubicBezTo>
                  <a:pt x="826915" y="1648889"/>
                  <a:pt x="833157" y="1662020"/>
                  <a:pt x="832405" y="1682254"/>
                </a:cubicBezTo>
                <a:cubicBezTo>
                  <a:pt x="825301" y="1689036"/>
                  <a:pt x="817660" y="1695387"/>
                  <a:pt x="811524" y="1703135"/>
                </a:cubicBezTo>
                <a:cubicBezTo>
                  <a:pt x="823794" y="1732627"/>
                  <a:pt x="794088" y="1739839"/>
                  <a:pt x="794840" y="1769977"/>
                </a:cubicBezTo>
                <a:cubicBezTo>
                  <a:pt x="772023" y="1770838"/>
                  <a:pt x="759537" y="1781923"/>
                  <a:pt x="748881" y="1795055"/>
                </a:cubicBezTo>
                <a:cubicBezTo>
                  <a:pt x="740162" y="1779018"/>
                  <a:pt x="703244" y="1777726"/>
                  <a:pt x="694633" y="1795055"/>
                </a:cubicBezTo>
                <a:cubicBezTo>
                  <a:pt x="664281" y="1790534"/>
                  <a:pt x="643723" y="1776327"/>
                  <a:pt x="611218" y="1774175"/>
                </a:cubicBezTo>
                <a:cubicBezTo>
                  <a:pt x="618752" y="1793117"/>
                  <a:pt x="623704" y="1814536"/>
                  <a:pt x="636296" y="1828421"/>
                </a:cubicBezTo>
                <a:cubicBezTo>
                  <a:pt x="635005" y="1841015"/>
                  <a:pt x="623380" y="1843383"/>
                  <a:pt x="627901" y="1861788"/>
                </a:cubicBezTo>
                <a:cubicBezTo>
                  <a:pt x="618214" y="1860495"/>
                  <a:pt x="611864" y="1862434"/>
                  <a:pt x="607020" y="1865985"/>
                </a:cubicBezTo>
                <a:cubicBezTo>
                  <a:pt x="618428" y="1887943"/>
                  <a:pt x="629192" y="1853501"/>
                  <a:pt x="652979" y="1861788"/>
                </a:cubicBezTo>
                <a:cubicBezTo>
                  <a:pt x="666434" y="1868354"/>
                  <a:pt x="681287" y="1876319"/>
                  <a:pt x="690544" y="1886866"/>
                </a:cubicBezTo>
                <a:cubicBezTo>
                  <a:pt x="693773" y="1890419"/>
                  <a:pt x="691835" y="1894939"/>
                  <a:pt x="694741" y="1899460"/>
                </a:cubicBezTo>
                <a:cubicBezTo>
                  <a:pt x="699263" y="1906349"/>
                  <a:pt x="710457" y="1912591"/>
                  <a:pt x="711425" y="1920341"/>
                </a:cubicBezTo>
                <a:cubicBezTo>
                  <a:pt x="699263" y="1950155"/>
                  <a:pt x="631775" y="1953492"/>
                  <a:pt x="611326" y="1928628"/>
                </a:cubicBezTo>
                <a:cubicBezTo>
                  <a:pt x="597333" y="1952954"/>
                  <a:pt x="535767" y="1959735"/>
                  <a:pt x="523604" y="1928628"/>
                </a:cubicBezTo>
                <a:cubicBezTo>
                  <a:pt x="507673" y="1946066"/>
                  <a:pt x="495187" y="1967055"/>
                  <a:pt x="490237" y="1995362"/>
                </a:cubicBezTo>
                <a:cubicBezTo>
                  <a:pt x="477105" y="1997407"/>
                  <a:pt x="487008" y="1976202"/>
                  <a:pt x="477643" y="1974481"/>
                </a:cubicBezTo>
                <a:cubicBezTo>
                  <a:pt x="468602" y="1973727"/>
                  <a:pt x="464405" y="1977925"/>
                  <a:pt x="465051" y="1986966"/>
                </a:cubicBezTo>
                <a:cubicBezTo>
                  <a:pt x="468280" y="2001927"/>
                  <a:pt x="482595" y="2005588"/>
                  <a:pt x="494327" y="2012046"/>
                </a:cubicBezTo>
                <a:cubicBezTo>
                  <a:pt x="494327" y="2027329"/>
                  <a:pt x="494327" y="2042722"/>
                  <a:pt x="494327" y="2058005"/>
                </a:cubicBezTo>
                <a:cubicBezTo>
                  <a:pt x="476567" y="2062417"/>
                  <a:pt x="466988" y="2075119"/>
                  <a:pt x="452565" y="2083083"/>
                </a:cubicBezTo>
                <a:cubicBezTo>
                  <a:pt x="439973" y="2074796"/>
                  <a:pt x="416831" y="2077055"/>
                  <a:pt x="410803" y="2062202"/>
                </a:cubicBezTo>
                <a:cubicBezTo>
                  <a:pt x="402300" y="2066186"/>
                  <a:pt x="401762" y="2078240"/>
                  <a:pt x="402408" y="2091370"/>
                </a:cubicBezTo>
                <a:cubicBezTo>
                  <a:pt x="396811" y="2088679"/>
                  <a:pt x="394658" y="2082437"/>
                  <a:pt x="394120" y="2074688"/>
                </a:cubicBezTo>
                <a:cubicBezTo>
                  <a:pt x="383034" y="2074688"/>
                  <a:pt x="371840" y="2074688"/>
                  <a:pt x="360755" y="2074688"/>
                </a:cubicBezTo>
                <a:cubicBezTo>
                  <a:pt x="345578" y="2071782"/>
                  <a:pt x="342887" y="2056390"/>
                  <a:pt x="318991" y="2062202"/>
                </a:cubicBezTo>
                <a:cubicBezTo>
                  <a:pt x="311350" y="2044766"/>
                  <a:pt x="305000" y="2026037"/>
                  <a:pt x="281428" y="2024638"/>
                </a:cubicBezTo>
                <a:cubicBezTo>
                  <a:pt x="281859" y="2013982"/>
                  <a:pt x="295419" y="2016351"/>
                  <a:pt x="306507" y="2016243"/>
                </a:cubicBezTo>
                <a:cubicBezTo>
                  <a:pt x="316732" y="2013982"/>
                  <a:pt x="315440" y="2000098"/>
                  <a:pt x="331585" y="2003757"/>
                </a:cubicBezTo>
                <a:cubicBezTo>
                  <a:pt x="349991" y="1990088"/>
                  <a:pt x="344177" y="1952416"/>
                  <a:pt x="369149" y="1945312"/>
                </a:cubicBezTo>
                <a:cubicBezTo>
                  <a:pt x="355803" y="1937885"/>
                  <a:pt x="340734" y="1931965"/>
                  <a:pt x="335675" y="1916144"/>
                </a:cubicBezTo>
                <a:cubicBezTo>
                  <a:pt x="330186" y="1916144"/>
                  <a:pt x="324589" y="1916144"/>
                  <a:pt x="318991" y="1916144"/>
                </a:cubicBezTo>
                <a:cubicBezTo>
                  <a:pt x="323620" y="1895693"/>
                  <a:pt x="337289" y="1884284"/>
                  <a:pt x="339872" y="1861896"/>
                </a:cubicBezTo>
                <a:cubicBezTo>
                  <a:pt x="339550" y="1849626"/>
                  <a:pt x="330293" y="1846397"/>
                  <a:pt x="323082" y="1841015"/>
                </a:cubicBezTo>
                <a:cubicBezTo>
                  <a:pt x="303278" y="1850380"/>
                  <a:pt x="275831" y="1852209"/>
                  <a:pt x="256242" y="1861896"/>
                </a:cubicBezTo>
                <a:cubicBezTo>
                  <a:pt x="258287" y="1871367"/>
                  <a:pt x="264529" y="1883207"/>
                  <a:pt x="256242" y="1891064"/>
                </a:cubicBezTo>
                <a:cubicBezTo>
                  <a:pt x="225242" y="1889989"/>
                  <a:pt x="258933" y="1849626"/>
                  <a:pt x="227072" y="1849410"/>
                </a:cubicBezTo>
                <a:cubicBezTo>
                  <a:pt x="229225" y="1836171"/>
                  <a:pt x="239343" y="1831004"/>
                  <a:pt x="239558" y="1816044"/>
                </a:cubicBezTo>
                <a:cubicBezTo>
                  <a:pt x="251398" y="1811631"/>
                  <a:pt x="256994" y="1811631"/>
                  <a:pt x="268834" y="1816044"/>
                </a:cubicBezTo>
                <a:cubicBezTo>
                  <a:pt x="278199" y="1801406"/>
                  <a:pt x="265067" y="1800759"/>
                  <a:pt x="260547" y="1790964"/>
                </a:cubicBezTo>
                <a:cubicBezTo>
                  <a:pt x="256348" y="1782031"/>
                  <a:pt x="260978" y="1766532"/>
                  <a:pt x="248061" y="1761689"/>
                </a:cubicBezTo>
                <a:cubicBezTo>
                  <a:pt x="248061" y="1752001"/>
                  <a:pt x="248061" y="1742206"/>
                  <a:pt x="248061" y="1732521"/>
                </a:cubicBezTo>
                <a:cubicBezTo>
                  <a:pt x="246985" y="1727999"/>
                  <a:pt x="239773" y="1729722"/>
                  <a:pt x="239666" y="1724124"/>
                </a:cubicBezTo>
                <a:cubicBezTo>
                  <a:pt x="239666" y="1714437"/>
                  <a:pt x="239666" y="1704642"/>
                  <a:pt x="239666" y="1694956"/>
                </a:cubicBezTo>
                <a:cubicBezTo>
                  <a:pt x="249892" y="1685699"/>
                  <a:pt x="262162" y="1678595"/>
                  <a:pt x="277229" y="1674075"/>
                </a:cubicBezTo>
                <a:cubicBezTo>
                  <a:pt x="275831" y="1664280"/>
                  <a:pt x="272171" y="1656854"/>
                  <a:pt x="268834" y="1649103"/>
                </a:cubicBezTo>
                <a:cubicBezTo>
                  <a:pt x="240311" y="1651794"/>
                  <a:pt x="225136" y="1646198"/>
                  <a:pt x="214586" y="1669984"/>
                </a:cubicBezTo>
                <a:cubicBezTo>
                  <a:pt x="203609" y="1671169"/>
                  <a:pt x="203825" y="1661267"/>
                  <a:pt x="201994" y="1653194"/>
                </a:cubicBezTo>
                <a:cubicBezTo>
                  <a:pt x="183696" y="1661373"/>
                  <a:pt x="174763" y="1668154"/>
                  <a:pt x="156035" y="1657392"/>
                </a:cubicBezTo>
                <a:cubicBezTo>
                  <a:pt x="156035" y="1650396"/>
                  <a:pt x="156035" y="1643507"/>
                  <a:pt x="156035" y="1636511"/>
                </a:cubicBezTo>
                <a:cubicBezTo>
                  <a:pt x="140104" y="1631774"/>
                  <a:pt x="137413" y="1643077"/>
                  <a:pt x="131063" y="1649103"/>
                </a:cubicBezTo>
                <a:cubicBezTo>
                  <a:pt x="124821" y="1654915"/>
                  <a:pt x="119547" y="1663312"/>
                  <a:pt x="114273" y="1669984"/>
                </a:cubicBezTo>
                <a:cubicBezTo>
                  <a:pt x="119117" y="1698400"/>
                  <a:pt x="106846" y="1709917"/>
                  <a:pt x="105984" y="1732627"/>
                </a:cubicBezTo>
                <a:cubicBezTo>
                  <a:pt x="118793" y="1740700"/>
                  <a:pt x="139997" y="1740377"/>
                  <a:pt x="147746" y="1753508"/>
                </a:cubicBezTo>
                <a:cubicBezTo>
                  <a:pt x="148392" y="1772236"/>
                  <a:pt x="129018" y="1770946"/>
                  <a:pt x="110182" y="1770191"/>
                </a:cubicBezTo>
                <a:cubicBezTo>
                  <a:pt x="100495" y="1785583"/>
                  <a:pt x="108783" y="1818842"/>
                  <a:pt x="105984" y="1841123"/>
                </a:cubicBezTo>
                <a:cubicBezTo>
                  <a:pt x="118040" y="1842091"/>
                  <a:pt x="137951" y="1844028"/>
                  <a:pt x="147746" y="1857805"/>
                </a:cubicBezTo>
                <a:cubicBezTo>
                  <a:pt x="160447" y="1895585"/>
                  <a:pt x="109537" y="1907639"/>
                  <a:pt x="97697" y="1882885"/>
                </a:cubicBezTo>
                <a:cubicBezTo>
                  <a:pt x="75308" y="1886974"/>
                  <a:pt x="83811" y="1921956"/>
                  <a:pt x="68420" y="1933042"/>
                </a:cubicBezTo>
                <a:cubicBezTo>
                  <a:pt x="67774" y="1964364"/>
                  <a:pt x="69820" y="1992887"/>
                  <a:pt x="81014" y="2012368"/>
                </a:cubicBezTo>
                <a:cubicBezTo>
                  <a:pt x="81014" y="2031850"/>
                  <a:pt x="81014" y="2051331"/>
                  <a:pt x="81014" y="2070813"/>
                </a:cubicBezTo>
                <a:cubicBezTo>
                  <a:pt x="72511" y="2071998"/>
                  <a:pt x="72833" y="2082115"/>
                  <a:pt x="64330" y="2083406"/>
                </a:cubicBezTo>
                <a:cubicBezTo>
                  <a:pt x="33654" y="2076733"/>
                  <a:pt x="42911" y="2022485"/>
                  <a:pt x="60133" y="2008170"/>
                </a:cubicBezTo>
                <a:cubicBezTo>
                  <a:pt x="60133" y="1960811"/>
                  <a:pt x="60133" y="1913561"/>
                  <a:pt x="60133" y="1866201"/>
                </a:cubicBezTo>
                <a:cubicBezTo>
                  <a:pt x="66267" y="1851562"/>
                  <a:pt x="73049" y="1837463"/>
                  <a:pt x="81014" y="1824439"/>
                </a:cubicBezTo>
                <a:cubicBezTo>
                  <a:pt x="81014" y="1799361"/>
                  <a:pt x="81014" y="1774389"/>
                  <a:pt x="81014" y="1749310"/>
                </a:cubicBezTo>
                <a:cubicBezTo>
                  <a:pt x="78215" y="1738009"/>
                  <a:pt x="89625" y="1741238"/>
                  <a:pt x="93606" y="1736716"/>
                </a:cubicBezTo>
                <a:cubicBezTo>
                  <a:pt x="71003" y="1682793"/>
                  <a:pt x="92530" y="1603252"/>
                  <a:pt x="64330" y="1561274"/>
                </a:cubicBezTo>
                <a:cubicBezTo>
                  <a:pt x="57548" y="1562459"/>
                  <a:pt x="57226" y="1557399"/>
                  <a:pt x="51844" y="1557077"/>
                </a:cubicBezTo>
                <a:cubicBezTo>
                  <a:pt x="24721" y="1561598"/>
                  <a:pt x="42587" y="1586569"/>
                  <a:pt x="39358" y="1611433"/>
                </a:cubicBezTo>
                <a:cubicBezTo>
                  <a:pt x="33762" y="1616814"/>
                  <a:pt x="23753" y="1616921"/>
                  <a:pt x="22569" y="1607234"/>
                </a:cubicBezTo>
                <a:cubicBezTo>
                  <a:pt x="15142" y="1612321"/>
                  <a:pt x="15162" y="1624852"/>
                  <a:pt x="6101" y="1628303"/>
                </a:cubicBezTo>
                <a:lnTo>
                  <a:pt x="0" y="1628212"/>
                </a:lnTo>
                <a:lnTo>
                  <a:pt x="0" y="1411371"/>
                </a:lnTo>
                <a:lnTo>
                  <a:pt x="5669" y="1424149"/>
                </a:lnTo>
                <a:cubicBezTo>
                  <a:pt x="18479" y="1427270"/>
                  <a:pt x="13636" y="1412633"/>
                  <a:pt x="26444" y="1415754"/>
                </a:cubicBezTo>
                <a:cubicBezTo>
                  <a:pt x="38498" y="1415216"/>
                  <a:pt x="53783" y="1418121"/>
                  <a:pt x="59917" y="1411665"/>
                </a:cubicBezTo>
                <a:cubicBezTo>
                  <a:pt x="60671" y="1391858"/>
                  <a:pt x="44096" y="1384756"/>
                  <a:pt x="30749" y="1390784"/>
                </a:cubicBezTo>
                <a:cubicBezTo>
                  <a:pt x="29241" y="1372916"/>
                  <a:pt x="11159" y="1371409"/>
                  <a:pt x="14066" y="1349020"/>
                </a:cubicBezTo>
                <a:lnTo>
                  <a:pt x="0" y="1348467"/>
                </a:lnTo>
                <a:lnTo>
                  <a:pt x="0" y="1168566"/>
                </a:lnTo>
                <a:lnTo>
                  <a:pt x="32310" y="1167698"/>
                </a:lnTo>
                <a:cubicBezTo>
                  <a:pt x="43638" y="1165801"/>
                  <a:pt x="53244" y="1162168"/>
                  <a:pt x="60563" y="1156248"/>
                </a:cubicBezTo>
                <a:cubicBezTo>
                  <a:pt x="60025" y="1144194"/>
                  <a:pt x="62824" y="1128909"/>
                  <a:pt x="56366" y="1122883"/>
                </a:cubicBezTo>
                <a:cubicBezTo>
                  <a:pt x="43880" y="1122883"/>
                  <a:pt x="51092" y="1142472"/>
                  <a:pt x="43880" y="1147961"/>
                </a:cubicBezTo>
                <a:cubicBezTo>
                  <a:pt x="33977" y="1141181"/>
                  <a:pt x="19662" y="1138704"/>
                  <a:pt x="6315" y="1135367"/>
                </a:cubicBezTo>
                <a:cubicBezTo>
                  <a:pt x="1150" y="1116317"/>
                  <a:pt x="17725" y="1119008"/>
                  <a:pt x="14604" y="1102002"/>
                </a:cubicBezTo>
                <a:cubicBezTo>
                  <a:pt x="13420" y="1085103"/>
                  <a:pt x="1364" y="1079075"/>
                  <a:pt x="6315" y="1056149"/>
                </a:cubicBezTo>
                <a:cubicBezTo>
                  <a:pt x="6854" y="1048669"/>
                  <a:pt x="3706" y="1044848"/>
                  <a:pt x="423" y="1041162"/>
                </a:cubicBezTo>
                <a:lnTo>
                  <a:pt x="0" y="1040267"/>
                </a:lnTo>
                <a:lnTo>
                  <a:pt x="0" y="1021988"/>
                </a:lnTo>
                <a:lnTo>
                  <a:pt x="6491" y="1016824"/>
                </a:lnTo>
                <a:cubicBezTo>
                  <a:pt x="10568" y="1013258"/>
                  <a:pt x="15250" y="1010298"/>
                  <a:pt x="22891" y="1010298"/>
                </a:cubicBezTo>
                <a:cubicBezTo>
                  <a:pt x="17509" y="1001687"/>
                  <a:pt x="5563" y="987048"/>
                  <a:pt x="14604" y="976931"/>
                </a:cubicBezTo>
                <a:cubicBezTo>
                  <a:pt x="12559" y="970635"/>
                  <a:pt x="8334" y="966491"/>
                  <a:pt x="4123" y="962334"/>
                </a:cubicBezTo>
                <a:lnTo>
                  <a:pt x="0" y="956515"/>
                </a:lnTo>
                <a:lnTo>
                  <a:pt x="0" y="944264"/>
                </a:lnTo>
                <a:lnTo>
                  <a:pt x="18499" y="934270"/>
                </a:lnTo>
                <a:cubicBezTo>
                  <a:pt x="34643" y="910279"/>
                  <a:pt x="27359" y="860148"/>
                  <a:pt x="18801" y="834962"/>
                </a:cubicBezTo>
                <a:lnTo>
                  <a:pt x="0" y="834962"/>
                </a:lnTo>
                <a:lnTo>
                  <a:pt x="0" y="736535"/>
                </a:lnTo>
                <a:lnTo>
                  <a:pt x="6315" y="780500"/>
                </a:lnTo>
                <a:cubicBezTo>
                  <a:pt x="20524" y="783621"/>
                  <a:pt x="11589" y="763492"/>
                  <a:pt x="27088" y="767906"/>
                </a:cubicBezTo>
                <a:cubicBezTo>
                  <a:pt x="40328" y="763170"/>
                  <a:pt x="37314" y="774472"/>
                  <a:pt x="43880" y="776302"/>
                </a:cubicBezTo>
                <a:cubicBezTo>
                  <a:pt x="51198" y="772749"/>
                  <a:pt x="38176" y="754559"/>
                  <a:pt x="35485" y="747025"/>
                </a:cubicBezTo>
                <a:cubicBezTo>
                  <a:pt x="31826" y="694715"/>
                  <a:pt x="36131" y="650263"/>
                  <a:pt x="77247" y="642620"/>
                </a:cubicBezTo>
                <a:cubicBezTo>
                  <a:pt x="85211" y="644343"/>
                  <a:pt x="95221" y="644127"/>
                  <a:pt x="93930" y="655106"/>
                </a:cubicBezTo>
                <a:cubicBezTo>
                  <a:pt x="117394" y="649724"/>
                  <a:pt x="112120" y="673080"/>
                  <a:pt x="135692" y="667592"/>
                </a:cubicBezTo>
                <a:cubicBezTo>
                  <a:pt x="155389" y="686965"/>
                  <a:pt x="169703" y="711613"/>
                  <a:pt x="185741" y="734432"/>
                </a:cubicBezTo>
                <a:cubicBezTo>
                  <a:pt x="209206" y="728943"/>
                  <a:pt x="204039" y="752407"/>
                  <a:pt x="227503" y="746919"/>
                </a:cubicBezTo>
                <a:cubicBezTo>
                  <a:pt x="223413" y="771889"/>
                  <a:pt x="241819" y="774364"/>
                  <a:pt x="239989" y="797075"/>
                </a:cubicBezTo>
                <a:cubicBezTo>
                  <a:pt x="246769" y="795891"/>
                  <a:pt x="247201" y="801057"/>
                  <a:pt x="252583" y="801273"/>
                </a:cubicBezTo>
                <a:cubicBezTo>
                  <a:pt x="264421" y="801919"/>
                  <a:pt x="260654" y="787172"/>
                  <a:pt x="277661" y="792984"/>
                </a:cubicBezTo>
                <a:cubicBezTo>
                  <a:pt x="282397" y="788034"/>
                  <a:pt x="282397" y="778239"/>
                  <a:pt x="281859" y="767906"/>
                </a:cubicBezTo>
                <a:cubicBezTo>
                  <a:pt x="290684" y="766183"/>
                  <a:pt x="292944" y="770813"/>
                  <a:pt x="298542" y="772103"/>
                </a:cubicBezTo>
                <a:cubicBezTo>
                  <a:pt x="304462" y="764031"/>
                  <a:pt x="311458" y="757144"/>
                  <a:pt x="319423" y="751222"/>
                </a:cubicBezTo>
                <a:cubicBezTo>
                  <a:pt x="333738" y="759941"/>
                  <a:pt x="370334" y="733356"/>
                  <a:pt x="386263" y="755421"/>
                </a:cubicBezTo>
                <a:cubicBezTo>
                  <a:pt x="402731" y="745196"/>
                  <a:pt x="410803" y="752407"/>
                  <a:pt x="432222" y="747025"/>
                </a:cubicBezTo>
                <a:cubicBezTo>
                  <a:pt x="444923" y="740244"/>
                  <a:pt x="450198" y="726036"/>
                  <a:pt x="465589" y="721946"/>
                </a:cubicBezTo>
                <a:cubicBezTo>
                  <a:pt x="477751" y="710323"/>
                  <a:pt x="479258" y="688149"/>
                  <a:pt x="503154" y="688581"/>
                </a:cubicBezTo>
                <a:cubicBezTo>
                  <a:pt x="506275" y="675771"/>
                  <a:pt x="491744" y="680615"/>
                  <a:pt x="494865" y="667700"/>
                </a:cubicBezTo>
                <a:cubicBezTo>
                  <a:pt x="518653" y="667592"/>
                  <a:pt x="520159" y="670928"/>
                  <a:pt x="540825" y="667700"/>
                </a:cubicBezTo>
                <a:cubicBezTo>
                  <a:pt x="547391" y="660380"/>
                  <a:pt x="559985" y="658981"/>
                  <a:pt x="561705" y="646818"/>
                </a:cubicBezTo>
                <a:cubicBezTo>
                  <a:pt x="593674" y="649509"/>
                  <a:pt x="601961" y="628521"/>
                  <a:pt x="620151" y="617650"/>
                </a:cubicBezTo>
                <a:cubicBezTo>
                  <a:pt x="615307" y="612698"/>
                  <a:pt x="615415" y="602903"/>
                  <a:pt x="615953" y="592570"/>
                </a:cubicBezTo>
                <a:cubicBezTo>
                  <a:pt x="669017" y="590203"/>
                  <a:pt x="637050" y="509154"/>
                  <a:pt x="661913" y="488165"/>
                </a:cubicBezTo>
                <a:cubicBezTo>
                  <a:pt x="687099" y="490856"/>
                  <a:pt x="680533" y="525192"/>
                  <a:pt x="703674" y="529927"/>
                </a:cubicBezTo>
                <a:cubicBezTo>
                  <a:pt x="713254" y="525623"/>
                  <a:pt x="728861" y="527344"/>
                  <a:pt x="737041" y="521640"/>
                </a:cubicBezTo>
                <a:cubicBezTo>
                  <a:pt x="750172" y="519703"/>
                  <a:pt x="748127" y="532834"/>
                  <a:pt x="757922" y="534126"/>
                </a:cubicBezTo>
                <a:cubicBezTo>
                  <a:pt x="766211" y="534126"/>
                  <a:pt x="774714" y="534126"/>
                  <a:pt x="783000" y="534126"/>
                </a:cubicBezTo>
                <a:cubicBezTo>
                  <a:pt x="799362" y="548549"/>
                  <a:pt x="821749" y="556622"/>
                  <a:pt x="841446" y="567599"/>
                </a:cubicBezTo>
                <a:cubicBezTo>
                  <a:pt x="855330" y="564802"/>
                  <a:pt x="864049" y="556836"/>
                  <a:pt x="862327" y="538324"/>
                </a:cubicBezTo>
                <a:cubicBezTo>
                  <a:pt x="881593" y="534018"/>
                  <a:pt x="885252" y="513890"/>
                  <a:pt x="895694" y="500867"/>
                </a:cubicBezTo>
                <a:cubicBezTo>
                  <a:pt x="908824" y="498823"/>
                  <a:pt x="906671" y="512061"/>
                  <a:pt x="916575" y="513352"/>
                </a:cubicBezTo>
                <a:cubicBezTo>
                  <a:pt x="920772" y="530035"/>
                  <a:pt x="904089" y="525946"/>
                  <a:pt x="908286" y="542521"/>
                </a:cubicBezTo>
                <a:cubicBezTo>
                  <a:pt x="909794" y="556298"/>
                  <a:pt x="918081" y="563402"/>
                  <a:pt x="924969" y="571797"/>
                </a:cubicBezTo>
                <a:cubicBezTo>
                  <a:pt x="923785" y="580408"/>
                  <a:pt x="906457" y="572767"/>
                  <a:pt x="908286" y="584283"/>
                </a:cubicBezTo>
                <a:cubicBezTo>
                  <a:pt x="912699" y="613237"/>
                  <a:pt x="942729" y="616680"/>
                  <a:pt x="941653" y="651123"/>
                </a:cubicBezTo>
                <a:cubicBezTo>
                  <a:pt x="942729" y="659842"/>
                  <a:pt x="959951" y="652199"/>
                  <a:pt x="962534" y="659412"/>
                </a:cubicBezTo>
                <a:cubicBezTo>
                  <a:pt x="964795" y="674157"/>
                  <a:pt x="959089" y="680939"/>
                  <a:pt x="950048" y="684382"/>
                </a:cubicBezTo>
                <a:cubicBezTo>
                  <a:pt x="954569" y="707740"/>
                  <a:pt x="973944" y="716134"/>
                  <a:pt x="975126" y="742827"/>
                </a:cubicBezTo>
                <a:cubicBezTo>
                  <a:pt x="976419" y="759511"/>
                  <a:pt x="955754" y="754129"/>
                  <a:pt x="954245" y="767799"/>
                </a:cubicBezTo>
                <a:cubicBezTo>
                  <a:pt x="950048" y="781038"/>
                  <a:pt x="957044" y="785666"/>
                  <a:pt x="962642" y="792878"/>
                </a:cubicBezTo>
                <a:cubicBezTo>
                  <a:pt x="963394" y="793846"/>
                  <a:pt x="965979" y="800734"/>
                  <a:pt x="966839" y="801165"/>
                </a:cubicBezTo>
                <a:cubicBezTo>
                  <a:pt x="980186" y="807839"/>
                  <a:pt x="1008817" y="801165"/>
                  <a:pt x="1012691" y="788572"/>
                </a:cubicBezTo>
                <a:cubicBezTo>
                  <a:pt x="1013337" y="776839"/>
                  <a:pt x="1000959" y="778131"/>
                  <a:pt x="996007" y="771889"/>
                </a:cubicBezTo>
                <a:cubicBezTo>
                  <a:pt x="999344" y="757358"/>
                  <a:pt x="991379" y="754237"/>
                  <a:pt x="987612" y="746811"/>
                </a:cubicBezTo>
                <a:cubicBezTo>
                  <a:pt x="985029" y="716457"/>
                  <a:pt x="997085" y="700635"/>
                  <a:pt x="1000206" y="675879"/>
                </a:cubicBezTo>
                <a:cubicBezTo>
                  <a:pt x="996761" y="655752"/>
                  <a:pt x="982554" y="646173"/>
                  <a:pt x="987612" y="617434"/>
                </a:cubicBezTo>
                <a:cubicBezTo>
                  <a:pt x="995255" y="609900"/>
                  <a:pt x="994932" y="620125"/>
                  <a:pt x="1003542" y="622493"/>
                </a:cubicBezTo>
                <a:cubicBezTo>
                  <a:pt x="998592" y="610976"/>
                  <a:pt x="991595" y="607855"/>
                  <a:pt x="999344" y="593324"/>
                </a:cubicBezTo>
                <a:cubicBezTo>
                  <a:pt x="1006771" y="597091"/>
                  <a:pt x="1006987" y="607963"/>
                  <a:pt x="1011938" y="614205"/>
                </a:cubicBezTo>
                <a:cubicBezTo>
                  <a:pt x="1032281" y="614959"/>
                  <a:pt x="1051870" y="615175"/>
                  <a:pt x="1062095" y="605918"/>
                </a:cubicBezTo>
                <a:cubicBezTo>
                  <a:pt x="1075441" y="606456"/>
                  <a:pt x="1080501" y="615389"/>
                  <a:pt x="1095570" y="614205"/>
                </a:cubicBezTo>
                <a:cubicBezTo>
                  <a:pt x="1096001" y="626153"/>
                  <a:pt x="1093309" y="641544"/>
                  <a:pt x="1099767" y="647572"/>
                </a:cubicBezTo>
                <a:cubicBezTo>
                  <a:pt x="1115158" y="643482"/>
                  <a:pt x="1121294" y="630134"/>
                  <a:pt x="1129044" y="618402"/>
                </a:cubicBezTo>
                <a:cubicBezTo>
                  <a:pt x="1131088" y="605272"/>
                  <a:pt x="1123123" y="602151"/>
                  <a:pt x="1120648" y="593324"/>
                </a:cubicBezTo>
                <a:cubicBezTo>
                  <a:pt x="1124954" y="570937"/>
                  <a:pt x="1118065" y="563186"/>
                  <a:pt x="1129044" y="547365"/>
                </a:cubicBezTo>
                <a:cubicBezTo>
                  <a:pt x="1136255" y="520456"/>
                  <a:pt x="1113760" y="508402"/>
                  <a:pt x="1129044" y="497208"/>
                </a:cubicBezTo>
                <a:cubicBezTo>
                  <a:pt x="1123123" y="490104"/>
                  <a:pt x="1124415" y="477510"/>
                  <a:pt x="1120648" y="467931"/>
                </a:cubicBezTo>
                <a:cubicBezTo>
                  <a:pt x="1117957" y="461258"/>
                  <a:pt x="1116773" y="451893"/>
                  <a:pt x="1108162" y="451247"/>
                </a:cubicBezTo>
                <a:cubicBezTo>
                  <a:pt x="1111821" y="443821"/>
                  <a:pt x="1119787" y="440699"/>
                  <a:pt x="1116451" y="426169"/>
                </a:cubicBezTo>
                <a:cubicBezTo>
                  <a:pt x="1112898" y="435102"/>
                  <a:pt x="1101166" y="435856"/>
                  <a:pt x="1087281" y="434457"/>
                </a:cubicBezTo>
                <a:cubicBezTo>
                  <a:pt x="1081899" y="413899"/>
                  <a:pt x="1097723" y="414437"/>
                  <a:pt x="1108162" y="409379"/>
                </a:cubicBezTo>
                <a:cubicBezTo>
                  <a:pt x="1101490" y="402491"/>
                  <a:pt x="1099443" y="396463"/>
                  <a:pt x="1095570" y="388498"/>
                </a:cubicBezTo>
                <a:cubicBezTo>
                  <a:pt x="1092233" y="381608"/>
                  <a:pt x="1090297" y="370092"/>
                  <a:pt x="1087281" y="363418"/>
                </a:cubicBezTo>
                <a:cubicBezTo>
                  <a:pt x="1083622" y="355669"/>
                  <a:pt x="1070706" y="349319"/>
                  <a:pt x="1074795" y="338340"/>
                </a:cubicBezTo>
                <a:cubicBezTo>
                  <a:pt x="1071782" y="334464"/>
                  <a:pt x="1067154" y="331989"/>
                  <a:pt x="1062203" y="329945"/>
                </a:cubicBezTo>
                <a:cubicBezTo>
                  <a:pt x="1066292" y="314554"/>
                  <a:pt x="1077272" y="305943"/>
                  <a:pt x="1074795" y="283985"/>
                </a:cubicBezTo>
                <a:cubicBezTo>
                  <a:pt x="1069199" y="275697"/>
                  <a:pt x="1056175" y="274729"/>
                  <a:pt x="1045519" y="271391"/>
                </a:cubicBezTo>
                <a:cubicBezTo>
                  <a:pt x="1044443" y="260414"/>
                  <a:pt x="1034218" y="254170"/>
                  <a:pt x="1032927" y="242224"/>
                </a:cubicBezTo>
                <a:cubicBezTo>
                  <a:pt x="1031313" y="226939"/>
                  <a:pt x="1039491" y="216067"/>
                  <a:pt x="1041214" y="200462"/>
                </a:cubicBezTo>
                <a:cubicBezTo>
                  <a:pt x="1067477" y="200246"/>
                  <a:pt x="1063925" y="218758"/>
                  <a:pt x="1091372" y="208857"/>
                </a:cubicBezTo>
                <a:cubicBezTo>
                  <a:pt x="1095676" y="188084"/>
                  <a:pt x="1115481" y="182808"/>
                  <a:pt x="1124846" y="167095"/>
                </a:cubicBezTo>
                <a:close/>
                <a:moveTo>
                  <a:pt x="1254114" y="125549"/>
                </a:moveTo>
                <a:cubicBezTo>
                  <a:pt x="1266814" y="128132"/>
                  <a:pt x="1275425" y="134806"/>
                  <a:pt x="1274995" y="150628"/>
                </a:cubicBezTo>
                <a:cubicBezTo>
                  <a:pt x="1270151" y="154073"/>
                  <a:pt x="1263801" y="156117"/>
                  <a:pt x="1254114" y="154825"/>
                </a:cubicBezTo>
                <a:cubicBezTo>
                  <a:pt x="1253146" y="139542"/>
                  <a:pt x="1248303" y="138788"/>
                  <a:pt x="1254114" y="125549"/>
                </a:cubicBezTo>
                <a:close/>
                <a:moveTo>
                  <a:pt x="1191363" y="125549"/>
                </a:moveTo>
                <a:cubicBezTo>
                  <a:pt x="1204172" y="126625"/>
                  <a:pt x="1210092" y="134590"/>
                  <a:pt x="1220531" y="138035"/>
                </a:cubicBezTo>
                <a:cubicBezTo>
                  <a:pt x="1224514" y="158808"/>
                  <a:pt x="1209337" y="160315"/>
                  <a:pt x="1207939" y="175598"/>
                </a:cubicBezTo>
                <a:cubicBezTo>
                  <a:pt x="1188242" y="173337"/>
                  <a:pt x="1191794" y="147398"/>
                  <a:pt x="1174680" y="142232"/>
                </a:cubicBezTo>
                <a:cubicBezTo>
                  <a:pt x="1178447" y="134912"/>
                  <a:pt x="1184043" y="129316"/>
                  <a:pt x="1191363" y="125549"/>
                </a:cubicBezTo>
                <a:close/>
                <a:moveTo>
                  <a:pt x="1145403" y="121352"/>
                </a:moveTo>
                <a:cubicBezTo>
                  <a:pt x="1152937" y="120814"/>
                  <a:pt x="1154229" y="126520"/>
                  <a:pt x="1162086" y="125551"/>
                </a:cubicBezTo>
                <a:cubicBezTo>
                  <a:pt x="1157457" y="133408"/>
                  <a:pt x="1157242" y="145678"/>
                  <a:pt x="1141313" y="142233"/>
                </a:cubicBezTo>
                <a:cubicBezTo>
                  <a:pt x="1140021" y="132546"/>
                  <a:pt x="1141958" y="126196"/>
                  <a:pt x="1145403" y="121352"/>
                </a:cubicBezTo>
                <a:close/>
                <a:moveTo>
                  <a:pt x="0" y="90721"/>
                </a:moveTo>
                <a:lnTo>
                  <a:pt x="5562" y="92182"/>
                </a:lnTo>
                <a:lnTo>
                  <a:pt x="0" y="107771"/>
                </a:lnTo>
                <a:close/>
                <a:moveTo>
                  <a:pt x="1078670" y="75499"/>
                </a:moveTo>
                <a:cubicBezTo>
                  <a:pt x="1095676" y="83464"/>
                  <a:pt x="1097074" y="107143"/>
                  <a:pt x="1095353" y="133944"/>
                </a:cubicBezTo>
                <a:cubicBezTo>
                  <a:pt x="1085558" y="135235"/>
                  <a:pt x="1084590" y="123504"/>
                  <a:pt x="1078670" y="117153"/>
                </a:cubicBezTo>
                <a:cubicBezTo>
                  <a:pt x="1074903" y="113279"/>
                  <a:pt x="1061772" y="82603"/>
                  <a:pt x="1078670" y="75499"/>
                </a:cubicBezTo>
                <a:close/>
                <a:moveTo>
                  <a:pt x="899138" y="264"/>
                </a:moveTo>
                <a:cubicBezTo>
                  <a:pt x="927446" y="-3397"/>
                  <a:pt x="935733" y="31800"/>
                  <a:pt x="924217" y="54618"/>
                </a:cubicBezTo>
                <a:cubicBezTo>
                  <a:pt x="889235" y="60968"/>
                  <a:pt x="875134" y="16085"/>
                  <a:pt x="899138" y="264"/>
                </a:cubicBezTo>
                <a:close/>
              </a:path>
            </a:pathLst>
          </a:custGeom>
          <a:gradFill>
            <a:gsLst>
              <a:gs pos="0">
                <a:schemeClr val="accent1"/>
              </a:gs>
              <a:gs pos="100000">
                <a:schemeClr val="accent2"/>
              </a:gs>
            </a:gsLst>
            <a:lin ang="13500032" scaled="0"/>
          </a:gra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25" name="Google Shape;725;p18"/>
          <p:cNvSpPr/>
          <p:nvPr/>
        </p:nvSpPr>
        <p:spPr>
          <a:xfrm flipH="1" rot="5400000">
            <a:off x="5294525" y="139754"/>
            <a:ext cx="2263233" cy="1984548"/>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rotWithShape="0" algn="bl" dir="534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26" name="Google Shape;726;p18"/>
          <p:cNvSpPr/>
          <p:nvPr/>
        </p:nvSpPr>
        <p:spPr>
          <a:xfrm flipH="1" rot="5400000">
            <a:off x="6769386" y="-427650"/>
            <a:ext cx="2171718" cy="3027125"/>
          </a:xfrm>
          <a:custGeom>
            <a:rect b="b" l="l" r="r" t="t"/>
            <a:pathLst>
              <a:path extrusionOk="0" h="3136917" w="2250485">
                <a:moveTo>
                  <a:pt x="1729943" y="3062510"/>
                </a:moveTo>
                <a:cubicBezTo>
                  <a:pt x="1734202" y="3062103"/>
                  <a:pt x="1739035" y="3063618"/>
                  <a:pt x="1741523" y="3066329"/>
                </a:cubicBezTo>
                <a:cubicBezTo>
                  <a:pt x="1739481" y="3069455"/>
                  <a:pt x="1737439" y="3072709"/>
                  <a:pt x="1737567" y="3078132"/>
                </a:cubicBezTo>
                <a:cubicBezTo>
                  <a:pt x="1726849" y="3081003"/>
                  <a:pt x="1729656" y="3070285"/>
                  <a:pt x="1721809" y="3070221"/>
                </a:cubicBezTo>
                <a:cubicBezTo>
                  <a:pt x="1722000" y="3065245"/>
                  <a:pt x="1725684" y="3062916"/>
                  <a:pt x="1729943" y="3062510"/>
                </a:cubicBezTo>
                <a:close/>
                <a:moveTo>
                  <a:pt x="1421116" y="3027340"/>
                </a:moveTo>
                <a:cubicBezTo>
                  <a:pt x="1425653" y="3026295"/>
                  <a:pt x="1431268" y="3027731"/>
                  <a:pt x="1434202" y="3030857"/>
                </a:cubicBezTo>
                <a:cubicBezTo>
                  <a:pt x="1436946" y="3044446"/>
                  <a:pt x="1420359" y="3044956"/>
                  <a:pt x="1414489" y="3038704"/>
                </a:cubicBezTo>
                <a:cubicBezTo>
                  <a:pt x="1413117" y="3031910"/>
                  <a:pt x="1416578" y="3028385"/>
                  <a:pt x="1421116" y="3027340"/>
                </a:cubicBezTo>
                <a:close/>
                <a:moveTo>
                  <a:pt x="2250485" y="2996145"/>
                </a:moveTo>
                <a:lnTo>
                  <a:pt x="2250485" y="3028875"/>
                </a:lnTo>
                <a:lnTo>
                  <a:pt x="2243270" y="3023018"/>
                </a:lnTo>
                <a:cubicBezTo>
                  <a:pt x="2238899" y="3017954"/>
                  <a:pt x="2236060" y="3010888"/>
                  <a:pt x="2238006" y="2999277"/>
                </a:cubicBezTo>
                <a:close/>
                <a:moveTo>
                  <a:pt x="2097944" y="2975520"/>
                </a:moveTo>
                <a:cubicBezTo>
                  <a:pt x="2103694" y="2975353"/>
                  <a:pt x="2110153" y="2975895"/>
                  <a:pt x="2115831" y="2975671"/>
                </a:cubicBezTo>
                <a:cubicBezTo>
                  <a:pt x="2124955" y="2986772"/>
                  <a:pt x="2117043" y="3006103"/>
                  <a:pt x="2115831" y="3018991"/>
                </a:cubicBezTo>
                <a:cubicBezTo>
                  <a:pt x="2093310" y="3017842"/>
                  <a:pt x="2080423" y="3007188"/>
                  <a:pt x="2084315" y="2979627"/>
                </a:cubicBezTo>
                <a:cubicBezTo>
                  <a:pt x="2087154" y="2976565"/>
                  <a:pt x="2092194" y="2975688"/>
                  <a:pt x="2097944" y="2975520"/>
                </a:cubicBezTo>
                <a:close/>
                <a:moveTo>
                  <a:pt x="1840028" y="2944154"/>
                </a:moveTo>
                <a:cubicBezTo>
                  <a:pt x="1840092" y="2954617"/>
                  <a:pt x="1838560" y="2966675"/>
                  <a:pt x="1843983" y="2971715"/>
                </a:cubicBezTo>
                <a:cubicBezTo>
                  <a:pt x="1865165" y="2973374"/>
                  <a:pt x="1896617" y="2969610"/>
                  <a:pt x="1891259" y="3007188"/>
                </a:cubicBezTo>
                <a:cubicBezTo>
                  <a:pt x="1875500" y="3008463"/>
                  <a:pt x="1867844" y="3017906"/>
                  <a:pt x="1855787" y="3022946"/>
                </a:cubicBezTo>
                <a:cubicBezTo>
                  <a:pt x="1840985" y="3025944"/>
                  <a:pt x="1847173" y="3007889"/>
                  <a:pt x="1836072" y="3007188"/>
                </a:cubicBezTo>
                <a:cubicBezTo>
                  <a:pt x="1827140" y="3004316"/>
                  <a:pt x="1824333" y="2995321"/>
                  <a:pt x="1820314" y="2987473"/>
                </a:cubicBezTo>
                <a:cubicBezTo>
                  <a:pt x="1830841" y="2976946"/>
                  <a:pt x="1820442" y="2945557"/>
                  <a:pt x="1840028" y="2944154"/>
                </a:cubicBezTo>
                <a:close/>
                <a:moveTo>
                  <a:pt x="917941" y="2908618"/>
                </a:moveTo>
                <a:cubicBezTo>
                  <a:pt x="934656" y="2909192"/>
                  <a:pt x="937973" y="2922909"/>
                  <a:pt x="949521" y="2928396"/>
                </a:cubicBezTo>
                <a:cubicBezTo>
                  <a:pt x="947096" y="2945685"/>
                  <a:pt x="918897" y="2937136"/>
                  <a:pt x="906201" y="2944154"/>
                </a:cubicBezTo>
                <a:cubicBezTo>
                  <a:pt x="893569" y="2951236"/>
                  <a:pt x="897269" y="2974650"/>
                  <a:pt x="878640" y="2975671"/>
                </a:cubicBezTo>
                <a:cubicBezTo>
                  <a:pt x="861159" y="2978669"/>
                  <a:pt x="862754" y="2962656"/>
                  <a:pt x="854970" y="2955957"/>
                </a:cubicBezTo>
                <a:cubicBezTo>
                  <a:pt x="837425" y="2965973"/>
                  <a:pt x="821476" y="2977649"/>
                  <a:pt x="807696" y="2991429"/>
                </a:cubicBezTo>
                <a:cubicBezTo>
                  <a:pt x="754104" y="2993407"/>
                  <a:pt x="704277" y="2989260"/>
                  <a:pt x="642200" y="2991429"/>
                </a:cubicBezTo>
                <a:cubicBezTo>
                  <a:pt x="635948" y="2983263"/>
                  <a:pt x="628229" y="2976436"/>
                  <a:pt x="618531" y="2971715"/>
                </a:cubicBezTo>
                <a:cubicBezTo>
                  <a:pt x="599774" y="2969163"/>
                  <a:pt x="585101" y="2973757"/>
                  <a:pt x="571256" y="2979563"/>
                </a:cubicBezTo>
                <a:cubicBezTo>
                  <a:pt x="565514" y="2981987"/>
                  <a:pt x="560602" y="2990153"/>
                  <a:pt x="555498" y="2983454"/>
                </a:cubicBezTo>
                <a:cubicBezTo>
                  <a:pt x="550203" y="2971141"/>
                  <a:pt x="548608" y="2947216"/>
                  <a:pt x="559453" y="2940135"/>
                </a:cubicBezTo>
                <a:cubicBezTo>
                  <a:pt x="572723" y="2943963"/>
                  <a:pt x="582421" y="2951363"/>
                  <a:pt x="590970" y="2959848"/>
                </a:cubicBezTo>
                <a:cubicBezTo>
                  <a:pt x="602518" y="2959593"/>
                  <a:pt x="605644" y="2950853"/>
                  <a:pt x="610684" y="2944090"/>
                </a:cubicBezTo>
                <a:cubicBezTo>
                  <a:pt x="619807" y="2956021"/>
                  <a:pt x="634098" y="2962656"/>
                  <a:pt x="642200" y="2975607"/>
                </a:cubicBezTo>
                <a:cubicBezTo>
                  <a:pt x="688774" y="2968717"/>
                  <a:pt x="748171" y="2988813"/>
                  <a:pt x="784026" y="2959848"/>
                </a:cubicBezTo>
                <a:cubicBezTo>
                  <a:pt x="800167" y="2960231"/>
                  <a:pt x="816372" y="2960614"/>
                  <a:pt x="827345" y="2955893"/>
                </a:cubicBezTo>
                <a:cubicBezTo>
                  <a:pt x="835065" y="2941283"/>
                  <a:pt x="855353" y="2939241"/>
                  <a:pt x="862818" y="2924376"/>
                </a:cubicBezTo>
                <a:cubicBezTo>
                  <a:pt x="890187" y="2928140"/>
                  <a:pt x="901416" y="2915700"/>
                  <a:pt x="917941" y="2908618"/>
                </a:cubicBezTo>
                <a:close/>
                <a:moveTo>
                  <a:pt x="1745479" y="2904790"/>
                </a:moveTo>
                <a:cubicBezTo>
                  <a:pt x="1751284" y="2906832"/>
                  <a:pt x="1755431" y="2910596"/>
                  <a:pt x="1761237" y="2912638"/>
                </a:cubicBezTo>
                <a:cubicBezTo>
                  <a:pt x="1755367" y="2917231"/>
                  <a:pt x="1756580" y="2929034"/>
                  <a:pt x="1745479" y="2928396"/>
                </a:cubicBezTo>
                <a:cubicBezTo>
                  <a:pt x="1744266" y="2919209"/>
                  <a:pt x="1737759" y="2912127"/>
                  <a:pt x="1745479" y="2904790"/>
                </a:cubicBezTo>
                <a:close/>
                <a:moveTo>
                  <a:pt x="1993721" y="2889032"/>
                </a:moveTo>
                <a:cubicBezTo>
                  <a:pt x="2001504" y="2896752"/>
                  <a:pt x="1996208" y="2911489"/>
                  <a:pt x="1993721" y="2920549"/>
                </a:cubicBezTo>
                <a:cubicBezTo>
                  <a:pt x="1982811" y="2918890"/>
                  <a:pt x="1973368" y="2887565"/>
                  <a:pt x="1993721" y="2889032"/>
                </a:cubicBezTo>
                <a:close/>
                <a:moveTo>
                  <a:pt x="2013817" y="2837809"/>
                </a:moveTo>
                <a:cubicBezTo>
                  <a:pt x="2019400" y="2836939"/>
                  <a:pt x="2026162" y="2838694"/>
                  <a:pt x="2029192" y="2841756"/>
                </a:cubicBezTo>
                <a:cubicBezTo>
                  <a:pt x="2030277" y="2848136"/>
                  <a:pt x="2025429" y="2848519"/>
                  <a:pt x="2025237" y="2853559"/>
                </a:cubicBezTo>
                <a:cubicBezTo>
                  <a:pt x="2014072" y="2856813"/>
                  <a:pt x="2015029" y="2848008"/>
                  <a:pt x="2005523" y="2849603"/>
                </a:cubicBezTo>
                <a:cubicBezTo>
                  <a:pt x="2003833" y="2842171"/>
                  <a:pt x="2008235" y="2838678"/>
                  <a:pt x="2013817" y="2837809"/>
                </a:cubicBezTo>
                <a:close/>
                <a:moveTo>
                  <a:pt x="1150488" y="2802329"/>
                </a:moveTo>
                <a:cubicBezTo>
                  <a:pt x="1149786" y="2805646"/>
                  <a:pt x="1152019" y="2806029"/>
                  <a:pt x="1154444" y="2806284"/>
                </a:cubicBezTo>
                <a:cubicBezTo>
                  <a:pt x="1155655" y="2816684"/>
                  <a:pt x="1149021" y="2819236"/>
                  <a:pt x="1138685" y="2818087"/>
                </a:cubicBezTo>
                <a:cubicBezTo>
                  <a:pt x="1137601" y="2807816"/>
                  <a:pt x="1140153" y="2801180"/>
                  <a:pt x="1150488" y="2802329"/>
                </a:cubicBezTo>
                <a:close/>
                <a:moveTo>
                  <a:pt x="851015" y="2766856"/>
                </a:moveTo>
                <a:cubicBezTo>
                  <a:pt x="866455" y="2769089"/>
                  <a:pt x="865626" y="2795374"/>
                  <a:pt x="854971" y="2802328"/>
                </a:cubicBezTo>
                <a:cubicBezTo>
                  <a:pt x="841509" y="2798182"/>
                  <a:pt x="839724" y="2774448"/>
                  <a:pt x="851015" y="2766856"/>
                </a:cubicBezTo>
                <a:close/>
                <a:moveTo>
                  <a:pt x="350703" y="2759009"/>
                </a:moveTo>
                <a:cubicBezTo>
                  <a:pt x="390258" y="2772024"/>
                  <a:pt x="406272" y="2808453"/>
                  <a:pt x="421584" y="2845712"/>
                </a:cubicBezTo>
                <a:cubicBezTo>
                  <a:pt x="426241" y="2841118"/>
                  <a:pt x="435492" y="2841182"/>
                  <a:pt x="445253" y="2841757"/>
                </a:cubicBezTo>
                <a:cubicBezTo>
                  <a:pt x="442638" y="2857515"/>
                  <a:pt x="434918" y="2868169"/>
                  <a:pt x="433450" y="2885076"/>
                </a:cubicBezTo>
                <a:cubicBezTo>
                  <a:pt x="423625" y="2888394"/>
                  <a:pt x="412333" y="2890244"/>
                  <a:pt x="397979" y="2889032"/>
                </a:cubicBezTo>
                <a:cubicBezTo>
                  <a:pt x="397979" y="2875889"/>
                  <a:pt x="397979" y="2862746"/>
                  <a:pt x="397979" y="2849604"/>
                </a:cubicBezTo>
                <a:cubicBezTo>
                  <a:pt x="391535" y="2836333"/>
                  <a:pt x="381008" y="2827210"/>
                  <a:pt x="378264" y="2810240"/>
                </a:cubicBezTo>
                <a:cubicBezTo>
                  <a:pt x="369460" y="2792759"/>
                  <a:pt x="348087" y="2787846"/>
                  <a:pt x="350703" y="2759009"/>
                </a:cubicBezTo>
                <a:close/>
                <a:moveTo>
                  <a:pt x="523917" y="2751098"/>
                </a:moveTo>
                <a:cubicBezTo>
                  <a:pt x="533487" y="2749503"/>
                  <a:pt x="532594" y="2758307"/>
                  <a:pt x="543695" y="2755054"/>
                </a:cubicBezTo>
                <a:cubicBezTo>
                  <a:pt x="544779" y="2761434"/>
                  <a:pt x="539994" y="2761880"/>
                  <a:pt x="539739" y="2766856"/>
                </a:cubicBezTo>
                <a:cubicBezTo>
                  <a:pt x="522577" y="2773364"/>
                  <a:pt x="521301" y="2795757"/>
                  <a:pt x="500311" y="2798373"/>
                </a:cubicBezTo>
                <a:cubicBezTo>
                  <a:pt x="491571" y="2780254"/>
                  <a:pt x="520536" y="2769791"/>
                  <a:pt x="523917" y="2751098"/>
                </a:cubicBezTo>
                <a:close/>
                <a:moveTo>
                  <a:pt x="279758" y="2703823"/>
                </a:moveTo>
                <a:cubicBezTo>
                  <a:pt x="296920" y="2699166"/>
                  <a:pt x="296920" y="2739997"/>
                  <a:pt x="279758" y="2735340"/>
                </a:cubicBezTo>
                <a:cubicBezTo>
                  <a:pt x="273315" y="2722452"/>
                  <a:pt x="280652" y="2720283"/>
                  <a:pt x="279758" y="2703823"/>
                </a:cubicBezTo>
                <a:close/>
                <a:moveTo>
                  <a:pt x="286913" y="2649243"/>
                </a:moveTo>
                <a:cubicBezTo>
                  <a:pt x="290749" y="2650057"/>
                  <a:pt x="294816" y="2651987"/>
                  <a:pt x="299409" y="2652593"/>
                </a:cubicBezTo>
                <a:cubicBezTo>
                  <a:pt x="301323" y="2666565"/>
                  <a:pt x="272422" y="2670010"/>
                  <a:pt x="275803" y="2652593"/>
                </a:cubicBezTo>
                <a:cubicBezTo>
                  <a:pt x="279472" y="2648733"/>
                  <a:pt x="283077" y="2648430"/>
                  <a:pt x="286913" y="2649243"/>
                </a:cubicBezTo>
                <a:close/>
                <a:moveTo>
                  <a:pt x="342792" y="2648636"/>
                </a:moveTo>
                <a:cubicBezTo>
                  <a:pt x="342792" y="2653868"/>
                  <a:pt x="342792" y="2659163"/>
                  <a:pt x="342792" y="2664395"/>
                </a:cubicBezTo>
                <a:cubicBezTo>
                  <a:pt x="327862" y="2663565"/>
                  <a:pt x="307255" y="2668414"/>
                  <a:pt x="307319" y="2652592"/>
                </a:cubicBezTo>
                <a:cubicBezTo>
                  <a:pt x="317144" y="2649274"/>
                  <a:pt x="328437" y="2647424"/>
                  <a:pt x="342792" y="2648636"/>
                </a:cubicBezTo>
                <a:close/>
                <a:moveTo>
                  <a:pt x="945629" y="2471339"/>
                </a:moveTo>
                <a:cubicBezTo>
                  <a:pt x="950669" y="2476507"/>
                  <a:pt x="950669" y="2485885"/>
                  <a:pt x="945629" y="2491053"/>
                </a:cubicBezTo>
                <a:cubicBezTo>
                  <a:pt x="937399" y="2492712"/>
                  <a:pt x="935230" y="2488374"/>
                  <a:pt x="929871" y="2487098"/>
                </a:cubicBezTo>
                <a:cubicBezTo>
                  <a:pt x="930317" y="2477081"/>
                  <a:pt x="935612" y="2471850"/>
                  <a:pt x="945629" y="2471339"/>
                </a:cubicBezTo>
                <a:close/>
                <a:moveTo>
                  <a:pt x="985472" y="2459552"/>
                </a:moveTo>
                <a:cubicBezTo>
                  <a:pt x="991054" y="2458690"/>
                  <a:pt x="997817" y="2460461"/>
                  <a:pt x="1000815" y="2463491"/>
                </a:cubicBezTo>
                <a:cubicBezTo>
                  <a:pt x="1001900" y="2469871"/>
                  <a:pt x="997115" y="2470318"/>
                  <a:pt x="996860" y="2475358"/>
                </a:cubicBezTo>
                <a:cubicBezTo>
                  <a:pt x="985758" y="2478612"/>
                  <a:pt x="986651" y="2469807"/>
                  <a:pt x="977209" y="2471402"/>
                </a:cubicBezTo>
                <a:cubicBezTo>
                  <a:pt x="975487" y="2463906"/>
                  <a:pt x="979889" y="2460413"/>
                  <a:pt x="985472" y="2459552"/>
                </a:cubicBezTo>
                <a:close/>
                <a:moveTo>
                  <a:pt x="220681" y="2286194"/>
                </a:moveTo>
                <a:cubicBezTo>
                  <a:pt x="219979" y="2290723"/>
                  <a:pt x="221510" y="2293148"/>
                  <a:pt x="224573" y="2294041"/>
                </a:cubicBezTo>
                <a:cubicBezTo>
                  <a:pt x="222340" y="2307056"/>
                  <a:pt x="209708" y="2299719"/>
                  <a:pt x="200967" y="2297997"/>
                </a:cubicBezTo>
                <a:cubicBezTo>
                  <a:pt x="200392" y="2286960"/>
                  <a:pt x="210600" y="2286641"/>
                  <a:pt x="220681" y="2286194"/>
                </a:cubicBezTo>
                <a:close/>
                <a:moveTo>
                  <a:pt x="488573" y="2227052"/>
                </a:moveTo>
                <a:cubicBezTo>
                  <a:pt x="499930" y="2227754"/>
                  <a:pt x="507649" y="2252380"/>
                  <a:pt x="488573" y="2250722"/>
                </a:cubicBezTo>
                <a:cubicBezTo>
                  <a:pt x="480918" y="2243385"/>
                  <a:pt x="487361" y="2236303"/>
                  <a:pt x="488573" y="2227052"/>
                </a:cubicBezTo>
                <a:close/>
                <a:moveTo>
                  <a:pt x="1063849" y="2219205"/>
                </a:moveTo>
                <a:cubicBezTo>
                  <a:pt x="1047388" y="2217228"/>
                  <a:pt x="1055555" y="2239812"/>
                  <a:pt x="1040243" y="2238919"/>
                </a:cubicBezTo>
                <a:cubicBezTo>
                  <a:pt x="1040243" y="2246767"/>
                  <a:pt x="1040243" y="2254678"/>
                  <a:pt x="1040243" y="2262525"/>
                </a:cubicBezTo>
                <a:cubicBezTo>
                  <a:pt x="1045475" y="2262525"/>
                  <a:pt x="1050706" y="2262525"/>
                  <a:pt x="1056001" y="2262525"/>
                </a:cubicBezTo>
                <a:cubicBezTo>
                  <a:pt x="1057341" y="2247660"/>
                  <a:pt x="1071058" y="2230306"/>
                  <a:pt x="1063849" y="2219205"/>
                </a:cubicBezTo>
                <a:close/>
                <a:moveTo>
                  <a:pt x="90594" y="2199427"/>
                </a:moveTo>
                <a:cubicBezTo>
                  <a:pt x="105842" y="2202681"/>
                  <a:pt x="107373" y="2219460"/>
                  <a:pt x="122110" y="2223097"/>
                </a:cubicBezTo>
                <a:cubicBezTo>
                  <a:pt x="116688" y="2234709"/>
                  <a:pt x="103928" y="2239047"/>
                  <a:pt x="98441" y="2250658"/>
                </a:cubicBezTo>
                <a:cubicBezTo>
                  <a:pt x="87404" y="2238090"/>
                  <a:pt x="65011" y="2236814"/>
                  <a:pt x="70880" y="2207339"/>
                </a:cubicBezTo>
                <a:cubicBezTo>
                  <a:pt x="78408" y="2205616"/>
                  <a:pt x="80769" y="2198853"/>
                  <a:pt x="90594" y="2199427"/>
                </a:cubicBezTo>
                <a:close/>
                <a:moveTo>
                  <a:pt x="384246" y="2182313"/>
                </a:moveTo>
                <a:cubicBezTo>
                  <a:pt x="389062" y="2181037"/>
                  <a:pt x="393831" y="2182201"/>
                  <a:pt x="397914" y="2187688"/>
                </a:cubicBezTo>
                <a:cubicBezTo>
                  <a:pt x="395809" y="2190814"/>
                  <a:pt x="393831" y="2194068"/>
                  <a:pt x="393959" y="2199491"/>
                </a:cubicBezTo>
                <a:cubicBezTo>
                  <a:pt x="381582" y="2201405"/>
                  <a:pt x="378583" y="2193876"/>
                  <a:pt x="370289" y="2191580"/>
                </a:cubicBezTo>
                <a:cubicBezTo>
                  <a:pt x="374564" y="2187305"/>
                  <a:pt x="379429" y="2183589"/>
                  <a:pt x="384246" y="2182313"/>
                </a:cubicBezTo>
                <a:close/>
                <a:moveTo>
                  <a:pt x="8110" y="2132646"/>
                </a:moveTo>
                <a:cubicBezTo>
                  <a:pt x="12361" y="2132247"/>
                  <a:pt x="17194" y="2133778"/>
                  <a:pt x="19714" y="2136458"/>
                </a:cubicBezTo>
                <a:cubicBezTo>
                  <a:pt x="14801" y="2148516"/>
                  <a:pt x="8230" y="2149026"/>
                  <a:pt x="0" y="2140413"/>
                </a:cubicBezTo>
                <a:cubicBezTo>
                  <a:pt x="191" y="2135373"/>
                  <a:pt x="3859" y="2133044"/>
                  <a:pt x="8110" y="2132646"/>
                </a:cubicBezTo>
                <a:close/>
                <a:moveTo>
                  <a:pt x="2068557" y="2132502"/>
                </a:moveTo>
                <a:cubicBezTo>
                  <a:pt x="2060071" y="2142391"/>
                  <a:pt x="2052415" y="2153110"/>
                  <a:pt x="2044950" y="2164019"/>
                </a:cubicBezTo>
                <a:cubicBezTo>
                  <a:pt x="2037039" y="2164019"/>
                  <a:pt x="2029192" y="2164019"/>
                  <a:pt x="2021345" y="2164019"/>
                </a:cubicBezTo>
                <a:cubicBezTo>
                  <a:pt x="2014072" y="2173844"/>
                  <a:pt x="2018538" y="2195408"/>
                  <a:pt x="2005587" y="2199491"/>
                </a:cubicBezTo>
                <a:cubicBezTo>
                  <a:pt x="1983257" y="2199491"/>
                  <a:pt x="1960928" y="2199491"/>
                  <a:pt x="1938598" y="2199491"/>
                </a:cubicBezTo>
                <a:cubicBezTo>
                  <a:pt x="1925966" y="2195089"/>
                  <a:pt x="1938087" y="2165869"/>
                  <a:pt x="1918883" y="2167975"/>
                </a:cubicBezTo>
                <a:cubicBezTo>
                  <a:pt x="1898149" y="2181181"/>
                  <a:pt x="1908230" y="2194579"/>
                  <a:pt x="1914928" y="2215250"/>
                </a:cubicBezTo>
                <a:cubicBezTo>
                  <a:pt x="1927369" y="2213336"/>
                  <a:pt x="1928836" y="2222331"/>
                  <a:pt x="1942490" y="2219205"/>
                </a:cubicBezTo>
                <a:cubicBezTo>
                  <a:pt x="1946891" y="2229222"/>
                  <a:pt x="1952187" y="2238409"/>
                  <a:pt x="1958248" y="2246767"/>
                </a:cubicBezTo>
                <a:cubicBezTo>
                  <a:pt x="1970944" y="2253784"/>
                  <a:pt x="1999143" y="2245235"/>
                  <a:pt x="2001568" y="2262525"/>
                </a:cubicBezTo>
                <a:cubicBezTo>
                  <a:pt x="1997037" y="2277645"/>
                  <a:pt x="1985426" y="2285748"/>
                  <a:pt x="1966095" y="2286194"/>
                </a:cubicBezTo>
                <a:cubicBezTo>
                  <a:pt x="1961055" y="2292957"/>
                  <a:pt x="1957928" y="2301698"/>
                  <a:pt x="1946381" y="2301953"/>
                </a:cubicBezTo>
                <a:cubicBezTo>
                  <a:pt x="1913588" y="2298061"/>
                  <a:pt x="1900446" y="2313820"/>
                  <a:pt x="1879392" y="2321667"/>
                </a:cubicBezTo>
                <a:cubicBezTo>
                  <a:pt x="1868036" y="2322113"/>
                  <a:pt x="1853617" y="2319497"/>
                  <a:pt x="1847875" y="2325622"/>
                </a:cubicBezTo>
                <a:cubicBezTo>
                  <a:pt x="1841751" y="2348399"/>
                  <a:pt x="1839518" y="2398991"/>
                  <a:pt x="1851831" y="2416281"/>
                </a:cubicBezTo>
                <a:cubicBezTo>
                  <a:pt x="1874033" y="2418769"/>
                  <a:pt x="1882646" y="2407732"/>
                  <a:pt x="1895150" y="2400522"/>
                </a:cubicBezTo>
                <a:cubicBezTo>
                  <a:pt x="1904848" y="2384891"/>
                  <a:pt x="1888515" y="2362881"/>
                  <a:pt x="1902998" y="2357139"/>
                </a:cubicBezTo>
                <a:cubicBezTo>
                  <a:pt x="1919586" y="2354970"/>
                  <a:pt x="1901084" y="2387954"/>
                  <a:pt x="1918757" y="2384764"/>
                </a:cubicBezTo>
                <a:cubicBezTo>
                  <a:pt x="1922393" y="2393185"/>
                  <a:pt x="1934579" y="2377363"/>
                  <a:pt x="1930559" y="2365050"/>
                </a:cubicBezTo>
                <a:cubicBezTo>
                  <a:pt x="1946381" y="2353375"/>
                  <a:pt x="1955249" y="2334618"/>
                  <a:pt x="1973878" y="2325622"/>
                </a:cubicBezTo>
                <a:cubicBezTo>
                  <a:pt x="1997484" y="2319051"/>
                  <a:pt x="2009861" y="2301187"/>
                  <a:pt x="2036912" y="2298061"/>
                </a:cubicBezTo>
                <a:cubicBezTo>
                  <a:pt x="2038507" y="2275476"/>
                  <a:pt x="2023196" y="2269734"/>
                  <a:pt x="2013306" y="2258633"/>
                </a:cubicBezTo>
                <a:cubicBezTo>
                  <a:pt x="2062241" y="2230306"/>
                  <a:pt x="2091780" y="2283642"/>
                  <a:pt x="2131526" y="2290150"/>
                </a:cubicBezTo>
                <a:cubicBezTo>
                  <a:pt x="2129166" y="2283132"/>
                  <a:pt x="2143137" y="2273817"/>
                  <a:pt x="2131526" y="2270436"/>
                </a:cubicBezTo>
                <a:cubicBezTo>
                  <a:pt x="2129931" y="2262844"/>
                  <a:pt x="2116278" y="2267310"/>
                  <a:pt x="2119724" y="2254678"/>
                </a:cubicBezTo>
                <a:cubicBezTo>
                  <a:pt x="2119468" y="2237388"/>
                  <a:pt x="2116980" y="2217738"/>
                  <a:pt x="2131526" y="2215250"/>
                </a:cubicBezTo>
                <a:cubicBezTo>
                  <a:pt x="2137459" y="2223799"/>
                  <a:pt x="2151240" y="2224437"/>
                  <a:pt x="2151240" y="2238919"/>
                </a:cubicBezTo>
                <a:cubicBezTo>
                  <a:pt x="2154685" y="2254167"/>
                  <a:pt x="2141606" y="2252955"/>
                  <a:pt x="2139437" y="2262525"/>
                </a:cubicBezTo>
                <a:cubicBezTo>
                  <a:pt x="2155387" y="2263673"/>
                  <a:pt x="2166807" y="2269288"/>
                  <a:pt x="2182757" y="2270436"/>
                </a:cubicBezTo>
                <a:cubicBezTo>
                  <a:pt x="2184671" y="2285620"/>
                  <a:pt x="2203109" y="2284217"/>
                  <a:pt x="2210318" y="2294042"/>
                </a:cubicBezTo>
                <a:cubicBezTo>
                  <a:pt x="2207702" y="2302335"/>
                  <a:pt x="2199919" y="2311586"/>
                  <a:pt x="2206362" y="2317711"/>
                </a:cubicBezTo>
                <a:cubicBezTo>
                  <a:pt x="2225885" y="2319115"/>
                  <a:pt x="2235008" y="2306738"/>
                  <a:pt x="2237879" y="2294042"/>
                </a:cubicBezTo>
                <a:cubicBezTo>
                  <a:pt x="2242217" y="2275093"/>
                  <a:pt x="2224163" y="2257612"/>
                  <a:pt x="2222121" y="2242811"/>
                </a:cubicBezTo>
                <a:cubicBezTo>
                  <a:pt x="2235774" y="2230689"/>
                  <a:pt x="2247066" y="2211422"/>
                  <a:pt x="2238006" y="2187689"/>
                </a:cubicBezTo>
                <a:cubicBezTo>
                  <a:pt x="2214401" y="2190304"/>
                  <a:pt x="2203364" y="2205552"/>
                  <a:pt x="2171017" y="2199491"/>
                </a:cubicBezTo>
                <a:cubicBezTo>
                  <a:pt x="2161703" y="2186476"/>
                  <a:pt x="2156344" y="2169506"/>
                  <a:pt x="2151304" y="2152216"/>
                </a:cubicBezTo>
                <a:cubicBezTo>
                  <a:pt x="2132993" y="2149473"/>
                  <a:pt x="2122786" y="2138691"/>
                  <a:pt x="2107984" y="2132502"/>
                </a:cubicBezTo>
                <a:cubicBezTo>
                  <a:pt x="2094842" y="2132502"/>
                  <a:pt x="2081699" y="2132502"/>
                  <a:pt x="2068557" y="2132502"/>
                </a:cubicBezTo>
                <a:close/>
                <a:moveTo>
                  <a:pt x="569406" y="2131641"/>
                </a:moveTo>
                <a:cubicBezTo>
                  <a:pt x="580348" y="2132406"/>
                  <a:pt x="589280" y="2136745"/>
                  <a:pt x="587014" y="2148261"/>
                </a:cubicBezTo>
                <a:cubicBezTo>
                  <a:pt x="586887" y="2174035"/>
                  <a:pt x="527426" y="2169825"/>
                  <a:pt x="539740" y="2136458"/>
                </a:cubicBezTo>
                <a:cubicBezTo>
                  <a:pt x="545514" y="2133682"/>
                  <a:pt x="558465" y="2130875"/>
                  <a:pt x="569406" y="2131641"/>
                </a:cubicBezTo>
                <a:close/>
                <a:moveTo>
                  <a:pt x="197011" y="2112788"/>
                </a:moveTo>
                <a:cubicBezTo>
                  <a:pt x="215704" y="2114447"/>
                  <a:pt x="228082" y="2152854"/>
                  <a:pt x="193055" y="2144305"/>
                </a:cubicBezTo>
                <a:cubicBezTo>
                  <a:pt x="193566" y="2132948"/>
                  <a:pt x="190886" y="2118530"/>
                  <a:pt x="197011" y="2112788"/>
                </a:cubicBezTo>
                <a:close/>
                <a:moveTo>
                  <a:pt x="496420" y="2061558"/>
                </a:moveTo>
                <a:cubicBezTo>
                  <a:pt x="502736" y="2069851"/>
                  <a:pt x="505288" y="2099582"/>
                  <a:pt x="484617" y="2093074"/>
                </a:cubicBezTo>
                <a:cubicBezTo>
                  <a:pt x="485765" y="2079868"/>
                  <a:pt x="479322" y="2058942"/>
                  <a:pt x="496420" y="2061558"/>
                </a:cubicBezTo>
                <a:close/>
                <a:moveTo>
                  <a:pt x="394022" y="2053710"/>
                </a:moveTo>
                <a:cubicBezTo>
                  <a:pt x="394405" y="2063790"/>
                  <a:pt x="408696" y="2060026"/>
                  <a:pt x="413737" y="2065513"/>
                </a:cubicBezTo>
                <a:cubicBezTo>
                  <a:pt x="420818" y="2085928"/>
                  <a:pt x="414311" y="2105387"/>
                  <a:pt x="409781" y="2124591"/>
                </a:cubicBezTo>
                <a:cubicBezTo>
                  <a:pt x="389876" y="2136393"/>
                  <a:pt x="357976" y="2133969"/>
                  <a:pt x="346748" y="2116744"/>
                </a:cubicBezTo>
                <a:cubicBezTo>
                  <a:pt x="346684" y="2099582"/>
                  <a:pt x="345407" y="2081271"/>
                  <a:pt x="350703" y="2069468"/>
                </a:cubicBezTo>
                <a:cubicBezTo>
                  <a:pt x="366972" y="2066023"/>
                  <a:pt x="377754" y="2057155"/>
                  <a:pt x="394022" y="2053710"/>
                </a:cubicBezTo>
                <a:close/>
                <a:moveTo>
                  <a:pt x="2056754" y="1974919"/>
                </a:moveTo>
                <a:cubicBezTo>
                  <a:pt x="2045525" y="2007010"/>
                  <a:pt x="2055414" y="2060346"/>
                  <a:pt x="2040995" y="2089183"/>
                </a:cubicBezTo>
                <a:cubicBezTo>
                  <a:pt x="2052925" y="2110300"/>
                  <a:pt x="2086229" y="2106409"/>
                  <a:pt x="2096117" y="2085291"/>
                </a:cubicBezTo>
                <a:cubicBezTo>
                  <a:pt x="2081061" y="2077954"/>
                  <a:pt x="2084761" y="2051924"/>
                  <a:pt x="2084315" y="2030041"/>
                </a:cubicBezTo>
                <a:cubicBezTo>
                  <a:pt x="2072448" y="2014347"/>
                  <a:pt x="2073660" y="1985509"/>
                  <a:pt x="2056754" y="1974919"/>
                </a:cubicBezTo>
                <a:close/>
                <a:moveTo>
                  <a:pt x="1989765" y="1967007"/>
                </a:moveTo>
                <a:cubicBezTo>
                  <a:pt x="1985107" y="1985956"/>
                  <a:pt x="1970306" y="1994888"/>
                  <a:pt x="1954292" y="2002480"/>
                </a:cubicBezTo>
                <a:cubicBezTo>
                  <a:pt x="1947211" y="2024299"/>
                  <a:pt x="1934515" y="2040440"/>
                  <a:pt x="1914864" y="2049755"/>
                </a:cubicBezTo>
                <a:cubicBezTo>
                  <a:pt x="1915375" y="2064939"/>
                  <a:pt x="1911802" y="2084334"/>
                  <a:pt x="1922776" y="2089119"/>
                </a:cubicBezTo>
                <a:cubicBezTo>
                  <a:pt x="1931963" y="2071638"/>
                  <a:pt x="1969987" y="2076934"/>
                  <a:pt x="1989765" y="2081272"/>
                </a:cubicBezTo>
                <a:cubicBezTo>
                  <a:pt x="2023961" y="2065194"/>
                  <a:pt x="2028682" y="1981235"/>
                  <a:pt x="1989765" y="1967007"/>
                </a:cubicBezTo>
                <a:close/>
                <a:moveTo>
                  <a:pt x="1781572" y="1854937"/>
                </a:moveTo>
                <a:cubicBezTo>
                  <a:pt x="1777090" y="1855694"/>
                  <a:pt x="1773709" y="1859666"/>
                  <a:pt x="1773039" y="1868502"/>
                </a:cubicBezTo>
                <a:cubicBezTo>
                  <a:pt x="1782609" y="1880815"/>
                  <a:pt x="1790456" y="1871500"/>
                  <a:pt x="1796709" y="1860655"/>
                </a:cubicBezTo>
                <a:cubicBezTo>
                  <a:pt x="1791636" y="1856635"/>
                  <a:pt x="1786054" y="1854179"/>
                  <a:pt x="1781572" y="1854937"/>
                </a:cubicBezTo>
                <a:close/>
                <a:moveTo>
                  <a:pt x="1820314" y="1848788"/>
                </a:moveTo>
                <a:cubicBezTo>
                  <a:pt x="1807682" y="1847703"/>
                  <a:pt x="1805959" y="1866014"/>
                  <a:pt x="1812403" y="1872394"/>
                </a:cubicBezTo>
                <a:cubicBezTo>
                  <a:pt x="1827332" y="1875839"/>
                  <a:pt x="1826375" y="1854785"/>
                  <a:pt x="1820314" y="1848788"/>
                </a:cubicBezTo>
                <a:close/>
                <a:moveTo>
                  <a:pt x="106353" y="1703007"/>
                </a:moveTo>
                <a:cubicBezTo>
                  <a:pt x="122048" y="1709578"/>
                  <a:pt x="132510" y="1721509"/>
                  <a:pt x="153628" y="1722721"/>
                </a:cubicBezTo>
                <a:cubicBezTo>
                  <a:pt x="153309" y="1734779"/>
                  <a:pt x="167026" y="1733056"/>
                  <a:pt x="173342" y="1738479"/>
                </a:cubicBezTo>
                <a:cubicBezTo>
                  <a:pt x="176851" y="1741478"/>
                  <a:pt x="182912" y="1750920"/>
                  <a:pt x="189100" y="1758193"/>
                </a:cubicBezTo>
                <a:cubicBezTo>
                  <a:pt x="198989" y="1769869"/>
                  <a:pt x="210983" y="1777269"/>
                  <a:pt x="208814" y="1801513"/>
                </a:cubicBezTo>
                <a:cubicBezTo>
                  <a:pt x="234398" y="1803554"/>
                  <a:pt x="247349" y="1818165"/>
                  <a:pt x="271848" y="1821227"/>
                </a:cubicBezTo>
                <a:cubicBezTo>
                  <a:pt x="281482" y="1839154"/>
                  <a:pt x="298579" y="1849618"/>
                  <a:pt x="311275" y="1864546"/>
                </a:cubicBezTo>
                <a:cubicBezTo>
                  <a:pt x="309362" y="1876987"/>
                  <a:pt x="318357" y="1878454"/>
                  <a:pt x="315231" y="1892108"/>
                </a:cubicBezTo>
                <a:cubicBezTo>
                  <a:pt x="341070" y="1919350"/>
                  <a:pt x="312488" y="1966051"/>
                  <a:pt x="311275" y="2002416"/>
                </a:cubicBezTo>
                <a:cubicBezTo>
                  <a:pt x="281418" y="2015942"/>
                  <a:pt x="275740" y="2053583"/>
                  <a:pt x="224573" y="2045736"/>
                </a:cubicBezTo>
                <a:cubicBezTo>
                  <a:pt x="205561" y="2045098"/>
                  <a:pt x="207666" y="2065577"/>
                  <a:pt x="185208" y="2061494"/>
                </a:cubicBezTo>
                <a:cubicBezTo>
                  <a:pt x="167536" y="2075466"/>
                  <a:pt x="158923" y="2098434"/>
                  <a:pt x="149737" y="2120700"/>
                </a:cubicBezTo>
                <a:cubicBezTo>
                  <a:pt x="144505" y="2116680"/>
                  <a:pt x="135190" y="2116808"/>
                  <a:pt x="130023" y="2112853"/>
                </a:cubicBezTo>
                <a:cubicBezTo>
                  <a:pt x="121856" y="2115149"/>
                  <a:pt x="116561" y="2120444"/>
                  <a:pt x="114264" y="2128611"/>
                </a:cubicBezTo>
                <a:cubicBezTo>
                  <a:pt x="104439" y="2125293"/>
                  <a:pt x="93147" y="2123443"/>
                  <a:pt x="78792" y="2124655"/>
                </a:cubicBezTo>
                <a:cubicBezTo>
                  <a:pt x="88298" y="2119679"/>
                  <a:pt x="99718" y="2116680"/>
                  <a:pt x="106353" y="2108897"/>
                </a:cubicBezTo>
                <a:cubicBezTo>
                  <a:pt x="87787" y="2105133"/>
                  <a:pt x="89701" y="2080889"/>
                  <a:pt x="70881" y="2077380"/>
                </a:cubicBezTo>
                <a:cubicBezTo>
                  <a:pt x="70881" y="2055050"/>
                  <a:pt x="70881" y="2032721"/>
                  <a:pt x="70881" y="2010391"/>
                </a:cubicBezTo>
                <a:cubicBezTo>
                  <a:pt x="71710" y="1993803"/>
                  <a:pt x="55888" y="1993867"/>
                  <a:pt x="55122" y="1978874"/>
                </a:cubicBezTo>
                <a:cubicBezTo>
                  <a:pt x="68711" y="1961010"/>
                  <a:pt x="69541" y="1930259"/>
                  <a:pt x="74836" y="1903974"/>
                </a:cubicBezTo>
                <a:cubicBezTo>
                  <a:pt x="88936" y="1894468"/>
                  <a:pt x="102206" y="1884069"/>
                  <a:pt x="114264" y="1872457"/>
                </a:cubicBezTo>
                <a:cubicBezTo>
                  <a:pt x="130725" y="1870416"/>
                  <a:pt x="140932" y="1874690"/>
                  <a:pt x="149737" y="1880369"/>
                </a:cubicBezTo>
                <a:cubicBezTo>
                  <a:pt x="165814" y="1854402"/>
                  <a:pt x="133914" y="1854721"/>
                  <a:pt x="110308" y="1856699"/>
                </a:cubicBezTo>
                <a:cubicBezTo>
                  <a:pt x="92062" y="1844769"/>
                  <a:pt x="84470" y="1822120"/>
                  <a:pt x="78792" y="1797621"/>
                </a:cubicBezTo>
                <a:cubicBezTo>
                  <a:pt x="93274" y="1776631"/>
                  <a:pt x="78984" y="1726804"/>
                  <a:pt x="94550" y="1706963"/>
                </a:cubicBezTo>
                <a:cubicBezTo>
                  <a:pt x="100165" y="1707345"/>
                  <a:pt x="105715" y="1707601"/>
                  <a:pt x="106353" y="1703007"/>
                </a:cubicBezTo>
                <a:close/>
                <a:moveTo>
                  <a:pt x="1174157" y="1699051"/>
                </a:moveTo>
                <a:cubicBezTo>
                  <a:pt x="1189087" y="1695606"/>
                  <a:pt x="1192659" y="1712130"/>
                  <a:pt x="1185960" y="1718765"/>
                </a:cubicBezTo>
                <a:cubicBezTo>
                  <a:pt x="1173647" y="1720551"/>
                  <a:pt x="1173392" y="1710344"/>
                  <a:pt x="1174157" y="1699051"/>
                </a:cubicBezTo>
                <a:close/>
                <a:moveTo>
                  <a:pt x="1178049" y="1620324"/>
                </a:moveTo>
                <a:cubicBezTo>
                  <a:pt x="1172371" y="1651713"/>
                  <a:pt x="1182707" y="1691332"/>
                  <a:pt x="1146532" y="1699115"/>
                </a:cubicBezTo>
                <a:cubicBezTo>
                  <a:pt x="1124330" y="1680039"/>
                  <a:pt x="1100724" y="1709196"/>
                  <a:pt x="1118971" y="1730632"/>
                </a:cubicBezTo>
                <a:cubicBezTo>
                  <a:pt x="1138302" y="1734205"/>
                  <a:pt x="1137473" y="1717617"/>
                  <a:pt x="1158399" y="1722785"/>
                </a:cubicBezTo>
                <a:cubicBezTo>
                  <a:pt x="1170138" y="1722849"/>
                  <a:pt x="1171797" y="1732993"/>
                  <a:pt x="1182004" y="1734588"/>
                </a:cubicBezTo>
                <a:cubicBezTo>
                  <a:pt x="1185960" y="1729356"/>
                  <a:pt x="1188512" y="1722721"/>
                  <a:pt x="1193808" y="1718829"/>
                </a:cubicBezTo>
                <a:cubicBezTo>
                  <a:pt x="1206886" y="1710918"/>
                  <a:pt x="1217413" y="1700391"/>
                  <a:pt x="1225324" y="1687313"/>
                </a:cubicBezTo>
                <a:cubicBezTo>
                  <a:pt x="1203122" y="1673723"/>
                  <a:pt x="1229343" y="1653180"/>
                  <a:pt x="1237127" y="1636082"/>
                </a:cubicBezTo>
                <a:cubicBezTo>
                  <a:pt x="1226791" y="1631935"/>
                  <a:pt x="1213011" y="1631297"/>
                  <a:pt x="1197763" y="1632126"/>
                </a:cubicBezTo>
                <a:cubicBezTo>
                  <a:pt x="1188448" y="1630914"/>
                  <a:pt x="1190426" y="1618410"/>
                  <a:pt x="1178049" y="1620324"/>
                </a:cubicBezTo>
                <a:close/>
                <a:moveTo>
                  <a:pt x="2178865" y="1612413"/>
                </a:moveTo>
                <a:cubicBezTo>
                  <a:pt x="2172485" y="1621791"/>
                  <a:pt x="2168019" y="1633083"/>
                  <a:pt x="2155195" y="1636018"/>
                </a:cubicBezTo>
                <a:cubicBezTo>
                  <a:pt x="2157110" y="1654456"/>
                  <a:pt x="2159853" y="1661665"/>
                  <a:pt x="2151240" y="1675446"/>
                </a:cubicBezTo>
                <a:cubicBezTo>
                  <a:pt x="2159215" y="1687249"/>
                  <a:pt x="2190604" y="1686164"/>
                  <a:pt x="2194560" y="1671490"/>
                </a:cubicBezTo>
                <a:cubicBezTo>
                  <a:pt x="2183139" y="1665940"/>
                  <a:pt x="2182118" y="1649863"/>
                  <a:pt x="2174909" y="1639973"/>
                </a:cubicBezTo>
                <a:cubicBezTo>
                  <a:pt x="2186074" y="1639591"/>
                  <a:pt x="2193411" y="1615220"/>
                  <a:pt x="2178865" y="1612413"/>
                </a:cubicBezTo>
                <a:close/>
                <a:moveTo>
                  <a:pt x="1059830" y="1580896"/>
                </a:moveTo>
                <a:cubicBezTo>
                  <a:pt x="1047708" y="1588551"/>
                  <a:pt x="1041966" y="1602460"/>
                  <a:pt x="1032268" y="1612413"/>
                </a:cubicBezTo>
                <a:cubicBezTo>
                  <a:pt x="1027228" y="1617899"/>
                  <a:pt x="1012937" y="1614135"/>
                  <a:pt x="1012554" y="1624215"/>
                </a:cubicBezTo>
                <a:cubicBezTo>
                  <a:pt x="1018934" y="1630978"/>
                  <a:pt x="1029014" y="1633976"/>
                  <a:pt x="1044071" y="1632062"/>
                </a:cubicBezTo>
                <a:cubicBezTo>
                  <a:pt x="1063338" y="1648268"/>
                  <a:pt x="1074822" y="1672256"/>
                  <a:pt x="1099257" y="1683293"/>
                </a:cubicBezTo>
                <a:cubicBezTo>
                  <a:pt x="1111379" y="1675127"/>
                  <a:pt x="1099576" y="1657710"/>
                  <a:pt x="1103213" y="1636018"/>
                </a:cubicBezTo>
                <a:cubicBezTo>
                  <a:pt x="1109274" y="1631616"/>
                  <a:pt x="1112910" y="1624726"/>
                  <a:pt x="1118971" y="1620260"/>
                </a:cubicBezTo>
                <a:cubicBezTo>
                  <a:pt x="1118971" y="1613688"/>
                  <a:pt x="1118971" y="1607117"/>
                  <a:pt x="1118971" y="1600546"/>
                </a:cubicBezTo>
                <a:cubicBezTo>
                  <a:pt x="1112464" y="1591295"/>
                  <a:pt x="1095939" y="1591997"/>
                  <a:pt x="1079543" y="1592699"/>
                </a:cubicBezTo>
                <a:cubicBezTo>
                  <a:pt x="1070292" y="1591486"/>
                  <a:pt x="1072206" y="1578982"/>
                  <a:pt x="1059830" y="1580896"/>
                </a:cubicBezTo>
                <a:close/>
                <a:moveTo>
                  <a:pt x="1540556" y="1561182"/>
                </a:moveTo>
                <a:cubicBezTo>
                  <a:pt x="1551019" y="1566477"/>
                  <a:pt x="1569138" y="1564117"/>
                  <a:pt x="1572072" y="1576941"/>
                </a:cubicBezTo>
                <a:cubicBezTo>
                  <a:pt x="1589362" y="1581087"/>
                  <a:pt x="1585023" y="1563606"/>
                  <a:pt x="1599698" y="1565138"/>
                </a:cubicBezTo>
                <a:cubicBezTo>
                  <a:pt x="1600080" y="1583065"/>
                  <a:pt x="1625791" y="1575792"/>
                  <a:pt x="1619347" y="1600546"/>
                </a:cubicBezTo>
                <a:cubicBezTo>
                  <a:pt x="1599952" y="1617708"/>
                  <a:pt x="1574560" y="1622748"/>
                  <a:pt x="1540556" y="1616304"/>
                </a:cubicBezTo>
                <a:cubicBezTo>
                  <a:pt x="1535005" y="1606096"/>
                  <a:pt x="1527285" y="1598122"/>
                  <a:pt x="1520842" y="1588743"/>
                </a:cubicBezTo>
                <a:cubicBezTo>
                  <a:pt x="1523777" y="1575983"/>
                  <a:pt x="1535835" y="1572219"/>
                  <a:pt x="1540556" y="1561182"/>
                </a:cubicBezTo>
                <a:close/>
                <a:moveTo>
                  <a:pt x="903355" y="1547034"/>
                </a:moveTo>
                <a:cubicBezTo>
                  <a:pt x="904974" y="1546173"/>
                  <a:pt x="906234" y="1546093"/>
                  <a:pt x="910157" y="1549379"/>
                </a:cubicBezTo>
                <a:cubicBezTo>
                  <a:pt x="910157" y="1551995"/>
                  <a:pt x="910157" y="1554674"/>
                  <a:pt x="910157" y="1557290"/>
                </a:cubicBezTo>
                <a:cubicBezTo>
                  <a:pt x="902310" y="1563861"/>
                  <a:pt x="905118" y="1556907"/>
                  <a:pt x="894399" y="1557290"/>
                </a:cubicBezTo>
                <a:cubicBezTo>
                  <a:pt x="894399" y="1554674"/>
                  <a:pt x="894399" y="1552059"/>
                  <a:pt x="894399" y="1549379"/>
                </a:cubicBezTo>
                <a:cubicBezTo>
                  <a:pt x="899759" y="1549538"/>
                  <a:pt x="901736" y="1547896"/>
                  <a:pt x="903355" y="1547034"/>
                </a:cubicBezTo>
                <a:close/>
                <a:moveTo>
                  <a:pt x="1293321" y="1509003"/>
                </a:moveTo>
                <a:cubicBezTo>
                  <a:pt x="1288182" y="1507455"/>
                  <a:pt x="1282760" y="1507367"/>
                  <a:pt x="1276619" y="1509951"/>
                </a:cubicBezTo>
                <a:cubicBezTo>
                  <a:pt x="1272536" y="1532408"/>
                  <a:pt x="1292951" y="1530367"/>
                  <a:pt x="1292377" y="1549315"/>
                </a:cubicBezTo>
                <a:cubicBezTo>
                  <a:pt x="1292377" y="1567689"/>
                  <a:pt x="1292377" y="1586064"/>
                  <a:pt x="1292377" y="1604438"/>
                </a:cubicBezTo>
                <a:cubicBezTo>
                  <a:pt x="1276427" y="1618729"/>
                  <a:pt x="1266220" y="1638698"/>
                  <a:pt x="1256904" y="1659624"/>
                </a:cubicBezTo>
                <a:cubicBezTo>
                  <a:pt x="1291611" y="1672575"/>
                  <a:pt x="1318280" y="1645333"/>
                  <a:pt x="1351455" y="1643865"/>
                </a:cubicBezTo>
                <a:cubicBezTo>
                  <a:pt x="1348073" y="1615730"/>
                  <a:pt x="1324787" y="1607500"/>
                  <a:pt x="1327850" y="1572921"/>
                </a:cubicBezTo>
                <a:cubicBezTo>
                  <a:pt x="1333336" y="1561373"/>
                  <a:pt x="1359047" y="1569986"/>
                  <a:pt x="1359366" y="1553207"/>
                </a:cubicBezTo>
                <a:cubicBezTo>
                  <a:pt x="1359366" y="1550655"/>
                  <a:pt x="1359366" y="1548039"/>
                  <a:pt x="1359366" y="1545424"/>
                </a:cubicBezTo>
                <a:cubicBezTo>
                  <a:pt x="1352412" y="1541851"/>
                  <a:pt x="1347180" y="1536619"/>
                  <a:pt x="1343608" y="1529665"/>
                </a:cubicBezTo>
                <a:cubicBezTo>
                  <a:pt x="1321597" y="1531436"/>
                  <a:pt x="1308737" y="1513648"/>
                  <a:pt x="1293321" y="1509003"/>
                </a:cubicBezTo>
                <a:close/>
                <a:moveTo>
                  <a:pt x="472750" y="1427204"/>
                </a:moveTo>
                <a:cubicBezTo>
                  <a:pt x="484681" y="1428416"/>
                  <a:pt x="483788" y="1442388"/>
                  <a:pt x="496356" y="1442963"/>
                </a:cubicBezTo>
                <a:cubicBezTo>
                  <a:pt x="508542" y="1443345"/>
                  <a:pt x="518239" y="1441176"/>
                  <a:pt x="523917" y="1435051"/>
                </a:cubicBezTo>
                <a:cubicBezTo>
                  <a:pt x="539292" y="1441048"/>
                  <a:pt x="533678" y="1457381"/>
                  <a:pt x="527937" y="1470523"/>
                </a:cubicBezTo>
                <a:cubicBezTo>
                  <a:pt x="505224" y="1448832"/>
                  <a:pt x="501141" y="1483283"/>
                  <a:pt x="472750" y="1478435"/>
                </a:cubicBezTo>
                <a:cubicBezTo>
                  <a:pt x="461968" y="1471289"/>
                  <a:pt x="460437" y="1434094"/>
                  <a:pt x="472750" y="1427204"/>
                </a:cubicBezTo>
                <a:close/>
                <a:moveTo>
                  <a:pt x="1081140" y="1425750"/>
                </a:moveTo>
                <a:cubicBezTo>
                  <a:pt x="1068011" y="1425983"/>
                  <a:pt x="1058059" y="1441272"/>
                  <a:pt x="1051982" y="1454765"/>
                </a:cubicBezTo>
                <a:cubicBezTo>
                  <a:pt x="1074311" y="1468865"/>
                  <a:pt x="1091474" y="1448193"/>
                  <a:pt x="1095302" y="1431159"/>
                </a:cubicBezTo>
                <a:cubicBezTo>
                  <a:pt x="1090246" y="1427267"/>
                  <a:pt x="1085517" y="1425672"/>
                  <a:pt x="1081140" y="1425750"/>
                </a:cubicBezTo>
                <a:close/>
                <a:moveTo>
                  <a:pt x="480661" y="1372017"/>
                </a:moveTo>
                <a:cubicBezTo>
                  <a:pt x="479960" y="1375398"/>
                  <a:pt x="482256" y="1375781"/>
                  <a:pt x="484617" y="1375973"/>
                </a:cubicBezTo>
                <a:cubicBezTo>
                  <a:pt x="485765" y="1386372"/>
                  <a:pt x="479130" y="1388860"/>
                  <a:pt x="468859" y="1387775"/>
                </a:cubicBezTo>
                <a:cubicBezTo>
                  <a:pt x="467710" y="1377504"/>
                  <a:pt x="470262" y="1370868"/>
                  <a:pt x="480661" y="1372017"/>
                </a:cubicBezTo>
                <a:close/>
                <a:moveTo>
                  <a:pt x="1538709" y="1303074"/>
                </a:moveTo>
                <a:cubicBezTo>
                  <a:pt x="1519450" y="1306735"/>
                  <a:pt x="1506041" y="1324391"/>
                  <a:pt x="1485561" y="1328698"/>
                </a:cubicBezTo>
                <a:cubicBezTo>
                  <a:pt x="1482817" y="1360342"/>
                  <a:pt x="1503552" y="1368509"/>
                  <a:pt x="1513122" y="1387776"/>
                </a:cubicBezTo>
                <a:cubicBezTo>
                  <a:pt x="1525435" y="1393837"/>
                  <a:pt x="1551593" y="1386053"/>
                  <a:pt x="1556441" y="1399579"/>
                </a:cubicBezTo>
                <a:cubicBezTo>
                  <a:pt x="1543809" y="1434221"/>
                  <a:pt x="1482881" y="1420633"/>
                  <a:pt x="1438285" y="1423184"/>
                </a:cubicBezTo>
                <a:cubicBezTo>
                  <a:pt x="1432097" y="1435434"/>
                  <a:pt x="1421570" y="1443217"/>
                  <a:pt x="1410661" y="1450746"/>
                </a:cubicBezTo>
                <a:cubicBezTo>
                  <a:pt x="1417231" y="1478307"/>
                  <a:pt x="1416594" y="1513077"/>
                  <a:pt x="1422463" y="1541404"/>
                </a:cubicBezTo>
                <a:cubicBezTo>
                  <a:pt x="1435479" y="1545424"/>
                  <a:pt x="1452576" y="1545424"/>
                  <a:pt x="1461891" y="1553207"/>
                </a:cubicBezTo>
                <a:cubicBezTo>
                  <a:pt x="1464762" y="1568072"/>
                  <a:pt x="1471716" y="1592762"/>
                  <a:pt x="1453980" y="1596526"/>
                </a:cubicBezTo>
                <a:cubicBezTo>
                  <a:pt x="1447600" y="1591104"/>
                  <a:pt x="1449068" y="1577769"/>
                  <a:pt x="1434266" y="1580768"/>
                </a:cubicBezTo>
                <a:cubicBezTo>
                  <a:pt x="1422272" y="1611966"/>
                  <a:pt x="1448302" y="1637103"/>
                  <a:pt x="1453980" y="1663515"/>
                </a:cubicBezTo>
                <a:cubicBezTo>
                  <a:pt x="1485497" y="1663388"/>
                  <a:pt x="1521670" y="1678253"/>
                  <a:pt x="1544575" y="1663515"/>
                </a:cubicBezTo>
                <a:cubicBezTo>
                  <a:pt x="1555102" y="1668747"/>
                  <a:pt x="1549742" y="1689864"/>
                  <a:pt x="1556378" y="1698988"/>
                </a:cubicBezTo>
                <a:cubicBezTo>
                  <a:pt x="1580174" y="1700136"/>
                  <a:pt x="1609458" y="1695798"/>
                  <a:pt x="1627322" y="1702880"/>
                </a:cubicBezTo>
                <a:cubicBezTo>
                  <a:pt x="1627258" y="1712194"/>
                  <a:pt x="1634085" y="1714491"/>
                  <a:pt x="1631278" y="1726549"/>
                </a:cubicBezTo>
                <a:cubicBezTo>
                  <a:pt x="1634531" y="1735098"/>
                  <a:pt x="1646142" y="1735289"/>
                  <a:pt x="1647036" y="1746263"/>
                </a:cubicBezTo>
                <a:cubicBezTo>
                  <a:pt x="1624962" y="1760107"/>
                  <a:pt x="1637211" y="1788306"/>
                  <a:pt x="1631278" y="1813252"/>
                </a:cubicBezTo>
                <a:cubicBezTo>
                  <a:pt x="1643080" y="1824736"/>
                  <a:pt x="1669749" y="1821992"/>
                  <a:pt x="1682508" y="1813252"/>
                </a:cubicBezTo>
                <a:cubicBezTo>
                  <a:pt x="1685953" y="1833476"/>
                  <a:pt x="1716577" y="1826458"/>
                  <a:pt x="1733739" y="1832966"/>
                </a:cubicBezTo>
                <a:cubicBezTo>
                  <a:pt x="1737312" y="1800492"/>
                  <a:pt x="1714216" y="1794686"/>
                  <a:pt x="1706050" y="1773951"/>
                </a:cubicBezTo>
                <a:cubicBezTo>
                  <a:pt x="1712111" y="1768210"/>
                  <a:pt x="1709559" y="1753791"/>
                  <a:pt x="1710005" y="1742435"/>
                </a:cubicBezTo>
                <a:cubicBezTo>
                  <a:pt x="1719193" y="1731844"/>
                  <a:pt x="1725891" y="1718957"/>
                  <a:pt x="1729720" y="1703007"/>
                </a:cubicBezTo>
                <a:cubicBezTo>
                  <a:pt x="1723148" y="1699051"/>
                  <a:pt x="1726912" y="1684761"/>
                  <a:pt x="1717853" y="1683293"/>
                </a:cubicBezTo>
                <a:cubicBezTo>
                  <a:pt x="1701967" y="1680550"/>
                  <a:pt x="1708156" y="1699881"/>
                  <a:pt x="1694247" y="1699051"/>
                </a:cubicBezTo>
                <a:cubicBezTo>
                  <a:pt x="1683720" y="1699051"/>
                  <a:pt x="1673193" y="1699051"/>
                  <a:pt x="1662731" y="1699051"/>
                </a:cubicBezTo>
                <a:cubicBezTo>
                  <a:pt x="1653097" y="1693501"/>
                  <a:pt x="1642826" y="1674553"/>
                  <a:pt x="1627258" y="1687249"/>
                </a:cubicBezTo>
                <a:cubicBezTo>
                  <a:pt x="1625025" y="1677615"/>
                  <a:pt x="1612010" y="1678827"/>
                  <a:pt x="1615456" y="1663579"/>
                </a:cubicBezTo>
                <a:cubicBezTo>
                  <a:pt x="1614754" y="1649799"/>
                  <a:pt x="1629300" y="1651202"/>
                  <a:pt x="1635169" y="1643865"/>
                </a:cubicBezTo>
                <a:cubicBezTo>
                  <a:pt x="1636254" y="1629638"/>
                  <a:pt x="1619603" y="1633147"/>
                  <a:pt x="1619411" y="1620196"/>
                </a:cubicBezTo>
                <a:cubicBezTo>
                  <a:pt x="1635552" y="1609350"/>
                  <a:pt x="1645952" y="1580959"/>
                  <a:pt x="1631214" y="1561118"/>
                </a:cubicBezTo>
                <a:cubicBezTo>
                  <a:pt x="1619283" y="1559906"/>
                  <a:pt x="1600591" y="1565520"/>
                  <a:pt x="1599697" y="1553271"/>
                </a:cubicBezTo>
                <a:cubicBezTo>
                  <a:pt x="1604929" y="1542744"/>
                  <a:pt x="1626046" y="1548103"/>
                  <a:pt x="1635169" y="1541468"/>
                </a:cubicBezTo>
                <a:cubicBezTo>
                  <a:pt x="1639125" y="1523030"/>
                  <a:pt x="1619347" y="1528389"/>
                  <a:pt x="1623367" y="1509951"/>
                </a:cubicBezTo>
                <a:cubicBezTo>
                  <a:pt x="1628343" y="1491960"/>
                  <a:pt x="1655585" y="1495788"/>
                  <a:pt x="1666750" y="1494193"/>
                </a:cubicBezTo>
                <a:cubicBezTo>
                  <a:pt x="1682700" y="1471161"/>
                  <a:pt x="1655202" y="1462357"/>
                  <a:pt x="1654947" y="1442962"/>
                </a:cubicBezTo>
                <a:cubicBezTo>
                  <a:pt x="1657818" y="1419548"/>
                  <a:pt x="1675171" y="1410743"/>
                  <a:pt x="1670706" y="1379929"/>
                </a:cubicBezTo>
                <a:cubicBezTo>
                  <a:pt x="1653416" y="1367041"/>
                  <a:pt x="1646845" y="1343372"/>
                  <a:pt x="1611628" y="1348412"/>
                </a:cubicBezTo>
                <a:cubicBezTo>
                  <a:pt x="1603206" y="1339799"/>
                  <a:pt x="1589936" y="1335971"/>
                  <a:pt x="1572200" y="1336609"/>
                </a:cubicBezTo>
                <a:cubicBezTo>
                  <a:pt x="1567223" y="1327103"/>
                  <a:pt x="1567159" y="1312748"/>
                  <a:pt x="1560397" y="1305092"/>
                </a:cubicBezTo>
                <a:cubicBezTo>
                  <a:pt x="1552199" y="1302189"/>
                  <a:pt x="1545129" y="1301854"/>
                  <a:pt x="1538709" y="1303074"/>
                </a:cubicBezTo>
                <a:close/>
                <a:moveTo>
                  <a:pt x="1856790" y="1215114"/>
                </a:moveTo>
                <a:cubicBezTo>
                  <a:pt x="1853677" y="1215187"/>
                  <a:pt x="1850762" y="1216045"/>
                  <a:pt x="1848003" y="1218326"/>
                </a:cubicBezTo>
                <a:cubicBezTo>
                  <a:pt x="1849789" y="1240081"/>
                  <a:pt x="1867270" y="1246270"/>
                  <a:pt x="1875501" y="1261709"/>
                </a:cubicBezTo>
                <a:cubicBezTo>
                  <a:pt x="1875501" y="1278680"/>
                  <a:pt x="1885708" y="1282826"/>
                  <a:pt x="1891259" y="1289270"/>
                </a:cubicBezTo>
                <a:cubicBezTo>
                  <a:pt x="1903061" y="1303051"/>
                  <a:pt x="1908995" y="1322254"/>
                  <a:pt x="1926731" y="1324742"/>
                </a:cubicBezTo>
                <a:cubicBezTo>
                  <a:pt x="1943511" y="1336673"/>
                  <a:pt x="1956079" y="1316321"/>
                  <a:pt x="1977961" y="1320787"/>
                </a:cubicBezTo>
                <a:cubicBezTo>
                  <a:pt x="1978408" y="1304135"/>
                  <a:pt x="2000483" y="1309175"/>
                  <a:pt x="1997676" y="1289270"/>
                </a:cubicBezTo>
                <a:cubicBezTo>
                  <a:pt x="1985936" y="1286527"/>
                  <a:pt x="1981726" y="1276319"/>
                  <a:pt x="1974070" y="1269556"/>
                </a:cubicBezTo>
                <a:cubicBezTo>
                  <a:pt x="1960928" y="1269556"/>
                  <a:pt x="1947785" y="1269556"/>
                  <a:pt x="1934642" y="1269556"/>
                </a:cubicBezTo>
                <a:cubicBezTo>
                  <a:pt x="1927114" y="1245504"/>
                  <a:pt x="1900765" y="1240400"/>
                  <a:pt x="1891323" y="1218326"/>
                </a:cubicBezTo>
                <a:cubicBezTo>
                  <a:pt x="1877254" y="1221723"/>
                  <a:pt x="1866130" y="1214892"/>
                  <a:pt x="1856790" y="1215114"/>
                </a:cubicBezTo>
                <a:close/>
                <a:moveTo>
                  <a:pt x="386111" y="1186809"/>
                </a:moveTo>
                <a:cubicBezTo>
                  <a:pt x="422222" y="1186171"/>
                  <a:pt x="428283" y="1215519"/>
                  <a:pt x="453100" y="1226173"/>
                </a:cubicBezTo>
                <a:cubicBezTo>
                  <a:pt x="451187" y="1247929"/>
                  <a:pt x="432685" y="1253097"/>
                  <a:pt x="425476" y="1269556"/>
                </a:cubicBezTo>
                <a:cubicBezTo>
                  <a:pt x="410802" y="1269301"/>
                  <a:pt x="398297" y="1271279"/>
                  <a:pt x="390004" y="1277468"/>
                </a:cubicBezTo>
                <a:cubicBezTo>
                  <a:pt x="360145" y="1256350"/>
                  <a:pt x="376988" y="1218709"/>
                  <a:pt x="386111" y="1186809"/>
                </a:cubicBezTo>
                <a:close/>
                <a:moveTo>
                  <a:pt x="1796709" y="1171114"/>
                </a:moveTo>
                <a:cubicBezTo>
                  <a:pt x="1796773" y="1181577"/>
                  <a:pt x="1795241" y="1193635"/>
                  <a:pt x="1800601" y="1198675"/>
                </a:cubicBezTo>
                <a:cubicBezTo>
                  <a:pt x="1814636" y="1198229"/>
                  <a:pt x="1832372" y="1201546"/>
                  <a:pt x="1832181" y="1186873"/>
                </a:cubicBezTo>
                <a:cubicBezTo>
                  <a:pt x="1816805" y="1185086"/>
                  <a:pt x="1812467" y="1172390"/>
                  <a:pt x="1796709" y="1171114"/>
                </a:cubicBezTo>
                <a:close/>
                <a:moveTo>
                  <a:pt x="1673834" y="1162183"/>
                </a:moveTo>
                <a:cubicBezTo>
                  <a:pt x="1665418" y="1165955"/>
                  <a:pt x="1657308" y="1181290"/>
                  <a:pt x="1646972" y="1182917"/>
                </a:cubicBezTo>
                <a:cubicBezTo>
                  <a:pt x="1627896" y="1186235"/>
                  <a:pt x="1619092" y="1179217"/>
                  <a:pt x="1607545" y="1175006"/>
                </a:cubicBezTo>
                <a:cubicBezTo>
                  <a:pt x="1607545" y="1194656"/>
                  <a:pt x="1592233" y="1199058"/>
                  <a:pt x="1583938" y="1210479"/>
                </a:cubicBezTo>
                <a:cubicBezTo>
                  <a:pt x="1582790" y="1228725"/>
                  <a:pt x="1583938" y="1244547"/>
                  <a:pt x="1591849" y="1253798"/>
                </a:cubicBezTo>
                <a:cubicBezTo>
                  <a:pt x="1603653" y="1253798"/>
                  <a:pt x="1615519" y="1253798"/>
                  <a:pt x="1627322" y="1253798"/>
                </a:cubicBezTo>
                <a:cubicBezTo>
                  <a:pt x="1637785" y="1245887"/>
                  <a:pt x="1646972" y="1236700"/>
                  <a:pt x="1654883" y="1226237"/>
                </a:cubicBezTo>
                <a:cubicBezTo>
                  <a:pt x="1654564" y="1212839"/>
                  <a:pt x="1653671" y="1198739"/>
                  <a:pt x="1662731" y="1194720"/>
                </a:cubicBezTo>
                <a:cubicBezTo>
                  <a:pt x="1675108" y="1192742"/>
                  <a:pt x="1678106" y="1203333"/>
                  <a:pt x="1686400" y="1194720"/>
                </a:cubicBezTo>
                <a:cubicBezTo>
                  <a:pt x="1685890" y="1183364"/>
                  <a:pt x="1688505" y="1168945"/>
                  <a:pt x="1682445" y="1163203"/>
                </a:cubicBezTo>
                <a:cubicBezTo>
                  <a:pt x="1679478" y="1160954"/>
                  <a:pt x="1676639" y="1160926"/>
                  <a:pt x="1673834" y="1162183"/>
                </a:cubicBezTo>
                <a:close/>
                <a:moveTo>
                  <a:pt x="1891259" y="1135642"/>
                </a:moveTo>
                <a:cubicBezTo>
                  <a:pt x="1885836" y="1135451"/>
                  <a:pt x="1882582" y="1137492"/>
                  <a:pt x="1879456" y="1139597"/>
                </a:cubicBezTo>
                <a:cubicBezTo>
                  <a:pt x="1878563" y="1146998"/>
                  <a:pt x="1883858" y="1148274"/>
                  <a:pt x="1883412" y="1155356"/>
                </a:cubicBezTo>
                <a:cubicBezTo>
                  <a:pt x="1895087" y="1156185"/>
                  <a:pt x="1897256" y="1141256"/>
                  <a:pt x="1891259" y="1135642"/>
                </a:cubicBezTo>
                <a:close/>
                <a:moveTo>
                  <a:pt x="2182758" y="997773"/>
                </a:moveTo>
                <a:cubicBezTo>
                  <a:pt x="2186713" y="997773"/>
                  <a:pt x="2190669" y="997773"/>
                  <a:pt x="2194560" y="997773"/>
                </a:cubicBezTo>
                <a:cubicBezTo>
                  <a:pt x="2205023" y="992796"/>
                  <a:pt x="2200175" y="1005301"/>
                  <a:pt x="2206363" y="1009575"/>
                </a:cubicBezTo>
                <a:cubicBezTo>
                  <a:pt x="2214274" y="1015062"/>
                  <a:pt x="2218613" y="1013595"/>
                  <a:pt x="2226077" y="1021378"/>
                </a:cubicBezTo>
                <a:cubicBezTo>
                  <a:pt x="2228373" y="1023739"/>
                  <a:pt x="2230288" y="1031331"/>
                  <a:pt x="2237879" y="1033181"/>
                </a:cubicBezTo>
                <a:cubicBezTo>
                  <a:pt x="2249363" y="1069291"/>
                  <a:pt x="2213508" y="1086390"/>
                  <a:pt x="2178865" y="1076564"/>
                </a:cubicBezTo>
                <a:cubicBezTo>
                  <a:pt x="2174144" y="1058956"/>
                  <a:pt x="2161767" y="1049003"/>
                  <a:pt x="2155196" y="1033245"/>
                </a:cubicBezTo>
                <a:cubicBezTo>
                  <a:pt x="2166680" y="1023675"/>
                  <a:pt x="2169934" y="1006003"/>
                  <a:pt x="2182758" y="997773"/>
                </a:cubicBezTo>
                <a:close/>
                <a:moveTo>
                  <a:pt x="401870" y="914961"/>
                </a:moveTo>
                <a:cubicBezTo>
                  <a:pt x="427645" y="914578"/>
                  <a:pt x="438619" y="966893"/>
                  <a:pt x="397915" y="958281"/>
                </a:cubicBezTo>
                <a:cubicBezTo>
                  <a:pt x="388090" y="944309"/>
                  <a:pt x="388281" y="923957"/>
                  <a:pt x="401870" y="914961"/>
                </a:cubicBezTo>
                <a:close/>
                <a:moveTo>
                  <a:pt x="559453" y="907114"/>
                </a:moveTo>
                <a:cubicBezTo>
                  <a:pt x="564684" y="908518"/>
                  <a:pt x="565705" y="914004"/>
                  <a:pt x="571320" y="914962"/>
                </a:cubicBezTo>
                <a:cubicBezTo>
                  <a:pt x="570873" y="924978"/>
                  <a:pt x="556646" y="924276"/>
                  <a:pt x="551606" y="918917"/>
                </a:cubicBezTo>
                <a:cubicBezTo>
                  <a:pt x="553009" y="913749"/>
                  <a:pt x="558560" y="912728"/>
                  <a:pt x="559453" y="907114"/>
                </a:cubicBezTo>
                <a:close/>
                <a:moveTo>
                  <a:pt x="523982" y="867750"/>
                </a:moveTo>
                <a:cubicBezTo>
                  <a:pt x="536231" y="870685"/>
                  <a:pt x="539932" y="896205"/>
                  <a:pt x="531893" y="907114"/>
                </a:cubicBezTo>
                <a:cubicBezTo>
                  <a:pt x="520537" y="906604"/>
                  <a:pt x="506118" y="909283"/>
                  <a:pt x="500376" y="903158"/>
                </a:cubicBezTo>
                <a:cubicBezTo>
                  <a:pt x="500376" y="895247"/>
                  <a:pt x="500376" y="887400"/>
                  <a:pt x="500376" y="879553"/>
                </a:cubicBezTo>
                <a:cubicBezTo>
                  <a:pt x="504587" y="871897"/>
                  <a:pt x="518559" y="874066"/>
                  <a:pt x="523982" y="867750"/>
                </a:cubicBezTo>
                <a:close/>
                <a:moveTo>
                  <a:pt x="1739486" y="795974"/>
                </a:moveTo>
                <a:cubicBezTo>
                  <a:pt x="1743589" y="795134"/>
                  <a:pt x="1748142" y="795162"/>
                  <a:pt x="1753326" y="796741"/>
                </a:cubicBezTo>
                <a:cubicBezTo>
                  <a:pt x="1755048" y="797252"/>
                  <a:pt x="1760152" y="804461"/>
                  <a:pt x="1761237" y="804652"/>
                </a:cubicBezTo>
                <a:cubicBezTo>
                  <a:pt x="1785863" y="809501"/>
                  <a:pt x="1785097" y="800952"/>
                  <a:pt x="1796709" y="816455"/>
                </a:cubicBezTo>
                <a:cubicBezTo>
                  <a:pt x="1799644" y="820475"/>
                  <a:pt x="1802451" y="823537"/>
                  <a:pt x="1804557" y="828322"/>
                </a:cubicBezTo>
                <a:cubicBezTo>
                  <a:pt x="1811064" y="836425"/>
                  <a:pt x="1811064" y="871450"/>
                  <a:pt x="1804557" y="879552"/>
                </a:cubicBezTo>
                <a:cubicBezTo>
                  <a:pt x="1807874" y="892632"/>
                  <a:pt x="1789245" y="888484"/>
                  <a:pt x="1784842" y="891355"/>
                </a:cubicBezTo>
                <a:cubicBezTo>
                  <a:pt x="1776676" y="896778"/>
                  <a:pt x="1778144" y="906029"/>
                  <a:pt x="1769084" y="907114"/>
                </a:cubicBezTo>
                <a:cubicBezTo>
                  <a:pt x="1750965" y="906859"/>
                  <a:pt x="1730550" y="908836"/>
                  <a:pt x="1717853" y="903158"/>
                </a:cubicBezTo>
                <a:cubicBezTo>
                  <a:pt x="1719321" y="896459"/>
                  <a:pt x="1714791" y="895694"/>
                  <a:pt x="1709942" y="895247"/>
                </a:cubicBezTo>
                <a:cubicBezTo>
                  <a:pt x="1695970" y="869664"/>
                  <a:pt x="1696162" y="834638"/>
                  <a:pt x="1709942" y="808544"/>
                </a:cubicBezTo>
                <a:cubicBezTo>
                  <a:pt x="1718937" y="808831"/>
                  <a:pt x="1727180" y="798495"/>
                  <a:pt x="1739486" y="795974"/>
                </a:cubicBezTo>
                <a:close/>
                <a:moveTo>
                  <a:pt x="1615392" y="769180"/>
                </a:moveTo>
                <a:cubicBezTo>
                  <a:pt x="1622984" y="778686"/>
                  <a:pt x="1617944" y="800888"/>
                  <a:pt x="1619348" y="816455"/>
                </a:cubicBezTo>
                <a:cubicBezTo>
                  <a:pt x="1604610" y="820092"/>
                  <a:pt x="1598613" y="832532"/>
                  <a:pt x="1583875" y="836169"/>
                </a:cubicBezTo>
                <a:cubicBezTo>
                  <a:pt x="1575773" y="857606"/>
                  <a:pt x="1586172" y="873045"/>
                  <a:pt x="1583875" y="899203"/>
                </a:cubicBezTo>
                <a:cubicBezTo>
                  <a:pt x="1582919" y="911388"/>
                  <a:pt x="1572902" y="914514"/>
                  <a:pt x="1568117" y="922872"/>
                </a:cubicBezTo>
                <a:cubicBezTo>
                  <a:pt x="1569010" y="936908"/>
                  <a:pt x="1562438" y="943479"/>
                  <a:pt x="1548403" y="942586"/>
                </a:cubicBezTo>
                <a:cubicBezTo>
                  <a:pt x="1512803" y="929252"/>
                  <a:pt x="1548977" y="896842"/>
                  <a:pt x="1552359" y="875597"/>
                </a:cubicBezTo>
                <a:cubicBezTo>
                  <a:pt x="1562184" y="876171"/>
                  <a:pt x="1564544" y="869408"/>
                  <a:pt x="1572072" y="867686"/>
                </a:cubicBezTo>
                <a:cubicBezTo>
                  <a:pt x="1572072" y="857223"/>
                  <a:pt x="1572072" y="846696"/>
                  <a:pt x="1572072" y="836169"/>
                </a:cubicBezTo>
                <a:cubicBezTo>
                  <a:pt x="1568628" y="823473"/>
                  <a:pt x="1585087" y="830810"/>
                  <a:pt x="1583875" y="820411"/>
                </a:cubicBezTo>
                <a:cubicBezTo>
                  <a:pt x="1580622" y="789532"/>
                  <a:pt x="1592425" y="773774"/>
                  <a:pt x="1615392" y="769180"/>
                </a:cubicBezTo>
                <a:close/>
                <a:moveTo>
                  <a:pt x="1806008" y="717272"/>
                </a:moveTo>
                <a:cubicBezTo>
                  <a:pt x="1823393" y="717774"/>
                  <a:pt x="1838976" y="719162"/>
                  <a:pt x="1847875" y="721905"/>
                </a:cubicBezTo>
                <a:cubicBezTo>
                  <a:pt x="1854255" y="720757"/>
                  <a:pt x="1854638" y="725606"/>
                  <a:pt x="1859679" y="725861"/>
                </a:cubicBezTo>
                <a:cubicBezTo>
                  <a:pt x="1866888" y="755336"/>
                  <a:pt x="1843729" y="754443"/>
                  <a:pt x="1836072" y="769180"/>
                </a:cubicBezTo>
                <a:cubicBezTo>
                  <a:pt x="1781461" y="768670"/>
                  <a:pt x="1743181" y="751827"/>
                  <a:pt x="1690292" y="749467"/>
                </a:cubicBezTo>
                <a:cubicBezTo>
                  <a:pt x="1686719" y="720055"/>
                  <a:pt x="1721681" y="719545"/>
                  <a:pt x="1753325" y="717950"/>
                </a:cubicBezTo>
                <a:cubicBezTo>
                  <a:pt x="1769435" y="717152"/>
                  <a:pt x="1788622" y="716770"/>
                  <a:pt x="1806008" y="717272"/>
                </a:cubicBezTo>
                <a:close/>
                <a:moveTo>
                  <a:pt x="468859" y="702254"/>
                </a:moveTo>
                <a:cubicBezTo>
                  <a:pt x="479258" y="701042"/>
                  <a:pt x="481809" y="707678"/>
                  <a:pt x="480661" y="718013"/>
                </a:cubicBezTo>
                <a:cubicBezTo>
                  <a:pt x="470071" y="717758"/>
                  <a:pt x="461713" y="709017"/>
                  <a:pt x="468859" y="702254"/>
                </a:cubicBezTo>
                <a:close/>
                <a:moveTo>
                  <a:pt x="1635169" y="686433"/>
                </a:moveTo>
                <a:cubicBezTo>
                  <a:pt x="1642698" y="696896"/>
                  <a:pt x="1639253" y="722607"/>
                  <a:pt x="1635169" y="733708"/>
                </a:cubicBezTo>
                <a:cubicBezTo>
                  <a:pt x="1623813" y="733261"/>
                  <a:pt x="1609331" y="735877"/>
                  <a:pt x="1603653" y="729752"/>
                </a:cubicBezTo>
                <a:cubicBezTo>
                  <a:pt x="1615200" y="718014"/>
                  <a:pt x="1616604" y="678330"/>
                  <a:pt x="1635169" y="686433"/>
                </a:cubicBezTo>
                <a:close/>
                <a:moveTo>
                  <a:pt x="1643016" y="615552"/>
                </a:moveTo>
                <a:cubicBezTo>
                  <a:pt x="1659030" y="613957"/>
                  <a:pt x="1655138" y="632331"/>
                  <a:pt x="1666686" y="635266"/>
                </a:cubicBezTo>
                <a:cubicBezTo>
                  <a:pt x="1666877" y="653831"/>
                  <a:pt x="1651502" y="656894"/>
                  <a:pt x="1646972" y="670674"/>
                </a:cubicBezTo>
                <a:cubicBezTo>
                  <a:pt x="1636382" y="670738"/>
                  <a:pt x="1640210" y="657723"/>
                  <a:pt x="1635169" y="647069"/>
                </a:cubicBezTo>
                <a:cubicBezTo>
                  <a:pt x="1634914" y="646558"/>
                  <a:pt x="1627258" y="642985"/>
                  <a:pt x="1627258" y="643113"/>
                </a:cubicBezTo>
                <a:cubicBezTo>
                  <a:pt x="1627194" y="638201"/>
                  <a:pt x="1640018" y="623463"/>
                  <a:pt x="1643016" y="615552"/>
                </a:cubicBezTo>
                <a:close/>
                <a:moveTo>
                  <a:pt x="1717774" y="579433"/>
                </a:moveTo>
                <a:cubicBezTo>
                  <a:pt x="1728269" y="579952"/>
                  <a:pt x="1738142" y="582663"/>
                  <a:pt x="1741523" y="587991"/>
                </a:cubicBezTo>
                <a:cubicBezTo>
                  <a:pt x="1737440" y="608853"/>
                  <a:pt x="1722957" y="619252"/>
                  <a:pt x="1694248" y="615552"/>
                </a:cubicBezTo>
                <a:cubicBezTo>
                  <a:pt x="1688187" y="609810"/>
                  <a:pt x="1690738" y="595391"/>
                  <a:pt x="1690292" y="584035"/>
                </a:cubicBezTo>
                <a:cubicBezTo>
                  <a:pt x="1696162" y="580590"/>
                  <a:pt x="1707279" y="578915"/>
                  <a:pt x="1717774" y="579433"/>
                </a:cubicBezTo>
                <a:close/>
                <a:moveTo>
                  <a:pt x="1682548" y="512532"/>
                </a:moveTo>
                <a:cubicBezTo>
                  <a:pt x="1691663" y="512101"/>
                  <a:pt x="1701393" y="513824"/>
                  <a:pt x="1706050" y="517046"/>
                </a:cubicBezTo>
                <a:cubicBezTo>
                  <a:pt x="1706050" y="527573"/>
                  <a:pt x="1706050" y="538036"/>
                  <a:pt x="1706050" y="548563"/>
                </a:cubicBezTo>
                <a:cubicBezTo>
                  <a:pt x="1699096" y="558643"/>
                  <a:pt x="1687867" y="564513"/>
                  <a:pt x="1686336" y="580080"/>
                </a:cubicBezTo>
                <a:cubicBezTo>
                  <a:pt x="1667132" y="574082"/>
                  <a:pt x="1671471" y="591500"/>
                  <a:pt x="1658775" y="591882"/>
                </a:cubicBezTo>
                <a:cubicBezTo>
                  <a:pt x="1655074" y="572424"/>
                  <a:pt x="1663560" y="565150"/>
                  <a:pt x="1670578" y="556410"/>
                </a:cubicBezTo>
                <a:cubicBezTo>
                  <a:pt x="1670450" y="542119"/>
                  <a:pt x="1672811" y="525340"/>
                  <a:pt x="1662731" y="520938"/>
                </a:cubicBezTo>
                <a:cubicBezTo>
                  <a:pt x="1664932" y="515547"/>
                  <a:pt x="1673433" y="512963"/>
                  <a:pt x="1682548" y="512532"/>
                </a:cubicBezTo>
                <a:close/>
                <a:moveTo>
                  <a:pt x="667082" y="444578"/>
                </a:moveTo>
                <a:cubicBezTo>
                  <a:pt x="671038" y="447074"/>
                  <a:pt x="673941" y="452066"/>
                  <a:pt x="673781" y="457968"/>
                </a:cubicBezTo>
                <a:cubicBezTo>
                  <a:pt x="690050" y="462689"/>
                  <a:pt x="695664" y="478128"/>
                  <a:pt x="709253" y="485529"/>
                </a:cubicBezTo>
                <a:cubicBezTo>
                  <a:pt x="711104" y="500522"/>
                  <a:pt x="708105" y="510666"/>
                  <a:pt x="701342" y="517046"/>
                </a:cubicBezTo>
                <a:cubicBezTo>
                  <a:pt x="685074" y="512324"/>
                  <a:pt x="679460" y="496885"/>
                  <a:pt x="665870" y="489485"/>
                </a:cubicBezTo>
                <a:cubicBezTo>
                  <a:pt x="664849" y="477937"/>
                  <a:pt x="674802" y="477363"/>
                  <a:pt x="673781" y="465879"/>
                </a:cubicBezTo>
                <a:cubicBezTo>
                  <a:pt x="668039" y="458542"/>
                  <a:pt x="652153" y="461222"/>
                  <a:pt x="654067" y="446165"/>
                </a:cubicBezTo>
                <a:cubicBezTo>
                  <a:pt x="658119" y="442082"/>
                  <a:pt x="663127" y="442082"/>
                  <a:pt x="667082" y="444578"/>
                </a:cubicBezTo>
                <a:close/>
                <a:moveTo>
                  <a:pt x="1229343" y="442146"/>
                </a:moveTo>
                <a:cubicBezTo>
                  <a:pt x="1226026" y="450695"/>
                  <a:pt x="1219136" y="455608"/>
                  <a:pt x="1221432" y="469707"/>
                </a:cubicBezTo>
                <a:cubicBezTo>
                  <a:pt x="1212947" y="473025"/>
                  <a:pt x="1207460" y="479405"/>
                  <a:pt x="1209630" y="493377"/>
                </a:cubicBezTo>
                <a:cubicBezTo>
                  <a:pt x="1254098" y="505882"/>
                  <a:pt x="1275981" y="443231"/>
                  <a:pt x="1229343" y="442146"/>
                </a:cubicBezTo>
                <a:close/>
                <a:moveTo>
                  <a:pt x="591034" y="367310"/>
                </a:moveTo>
                <a:cubicBezTo>
                  <a:pt x="610493" y="372988"/>
                  <a:pt x="627272" y="377773"/>
                  <a:pt x="638309" y="394871"/>
                </a:cubicBezTo>
                <a:cubicBezTo>
                  <a:pt x="642137" y="400805"/>
                  <a:pt x="637225" y="411842"/>
                  <a:pt x="650112" y="410629"/>
                </a:cubicBezTo>
                <a:cubicBezTo>
                  <a:pt x="650112" y="419817"/>
                  <a:pt x="650112" y="429004"/>
                  <a:pt x="650112" y="438191"/>
                </a:cubicBezTo>
                <a:cubicBezTo>
                  <a:pt x="637735" y="440105"/>
                  <a:pt x="639712" y="427600"/>
                  <a:pt x="630398" y="426388"/>
                </a:cubicBezTo>
                <a:cubicBezTo>
                  <a:pt x="620700" y="426898"/>
                  <a:pt x="611386" y="426962"/>
                  <a:pt x="606792" y="422432"/>
                </a:cubicBezTo>
                <a:cubicBezTo>
                  <a:pt x="600859" y="417584"/>
                  <a:pt x="605006" y="408971"/>
                  <a:pt x="602837" y="402718"/>
                </a:cubicBezTo>
                <a:cubicBezTo>
                  <a:pt x="599647" y="393531"/>
                  <a:pt x="592884" y="388364"/>
                  <a:pt x="587078" y="383069"/>
                </a:cubicBezTo>
                <a:cubicBezTo>
                  <a:pt x="590141" y="379559"/>
                  <a:pt x="591353" y="374137"/>
                  <a:pt x="591034" y="367310"/>
                </a:cubicBezTo>
                <a:close/>
                <a:moveTo>
                  <a:pt x="1678425" y="355507"/>
                </a:moveTo>
                <a:cubicBezTo>
                  <a:pt x="1683656" y="356847"/>
                  <a:pt x="1684677" y="362397"/>
                  <a:pt x="1690292" y="363354"/>
                </a:cubicBezTo>
                <a:cubicBezTo>
                  <a:pt x="1688888" y="368522"/>
                  <a:pt x="1683338" y="369543"/>
                  <a:pt x="1682381" y="375157"/>
                </a:cubicBezTo>
                <a:cubicBezTo>
                  <a:pt x="1677212" y="373817"/>
                  <a:pt x="1676192" y="368267"/>
                  <a:pt x="1670514" y="367310"/>
                </a:cubicBezTo>
                <a:cubicBezTo>
                  <a:pt x="1671917" y="362142"/>
                  <a:pt x="1677468" y="361121"/>
                  <a:pt x="1678425" y="355507"/>
                </a:cubicBezTo>
                <a:close/>
                <a:moveTo>
                  <a:pt x="1315983" y="292410"/>
                </a:moveTo>
                <a:cubicBezTo>
                  <a:pt x="1322554" y="292410"/>
                  <a:pt x="1329126" y="292410"/>
                  <a:pt x="1335697" y="292410"/>
                </a:cubicBezTo>
                <a:cubicBezTo>
                  <a:pt x="1341694" y="304532"/>
                  <a:pt x="1309922" y="304532"/>
                  <a:pt x="1315983" y="292410"/>
                </a:cubicBezTo>
                <a:close/>
                <a:moveTo>
                  <a:pt x="836366" y="254656"/>
                </a:moveTo>
                <a:cubicBezTo>
                  <a:pt x="837985" y="253795"/>
                  <a:pt x="839245" y="253715"/>
                  <a:pt x="843168" y="257001"/>
                </a:cubicBezTo>
                <a:cubicBezTo>
                  <a:pt x="846230" y="272185"/>
                  <a:pt x="824284" y="272185"/>
                  <a:pt x="827410" y="257001"/>
                </a:cubicBezTo>
                <a:cubicBezTo>
                  <a:pt x="832769" y="257160"/>
                  <a:pt x="834747" y="255518"/>
                  <a:pt x="836366" y="254656"/>
                </a:cubicBezTo>
                <a:close/>
                <a:moveTo>
                  <a:pt x="886488" y="253046"/>
                </a:moveTo>
                <a:cubicBezTo>
                  <a:pt x="901162" y="257129"/>
                  <a:pt x="893505" y="289667"/>
                  <a:pt x="890443" y="300321"/>
                </a:cubicBezTo>
                <a:cubicBezTo>
                  <a:pt x="878895" y="294770"/>
                  <a:pt x="878321" y="278310"/>
                  <a:pt x="878641" y="260957"/>
                </a:cubicBezTo>
                <a:cubicBezTo>
                  <a:pt x="882149" y="259170"/>
                  <a:pt x="885658" y="257512"/>
                  <a:pt x="886488" y="253046"/>
                </a:cubicBezTo>
                <a:close/>
                <a:moveTo>
                  <a:pt x="1540555" y="252982"/>
                </a:moveTo>
                <a:cubicBezTo>
                  <a:pt x="1554591" y="256044"/>
                  <a:pt x="1555420" y="272249"/>
                  <a:pt x="1568180" y="276588"/>
                </a:cubicBezTo>
                <a:cubicBezTo>
                  <a:pt x="1538067" y="320099"/>
                  <a:pt x="1491302" y="346894"/>
                  <a:pt x="1461827" y="390852"/>
                </a:cubicBezTo>
                <a:cubicBezTo>
                  <a:pt x="1447791" y="387279"/>
                  <a:pt x="1441985" y="402782"/>
                  <a:pt x="1430310" y="402654"/>
                </a:cubicBezTo>
                <a:cubicBezTo>
                  <a:pt x="1415254" y="402654"/>
                  <a:pt x="1404408" y="391298"/>
                  <a:pt x="1398730" y="375157"/>
                </a:cubicBezTo>
                <a:cubicBezTo>
                  <a:pt x="1402494" y="355762"/>
                  <a:pt x="1417614" y="342620"/>
                  <a:pt x="1430246" y="331838"/>
                </a:cubicBezTo>
                <a:cubicBezTo>
                  <a:pt x="1442942" y="320992"/>
                  <a:pt x="1458764" y="312379"/>
                  <a:pt x="1473566" y="304212"/>
                </a:cubicBezTo>
                <a:cubicBezTo>
                  <a:pt x="1478861" y="289794"/>
                  <a:pt x="1499150" y="290368"/>
                  <a:pt x="1501191" y="272696"/>
                </a:cubicBezTo>
                <a:cubicBezTo>
                  <a:pt x="1518736" y="270527"/>
                  <a:pt x="1531304" y="263445"/>
                  <a:pt x="1540555" y="252982"/>
                </a:cubicBezTo>
                <a:close/>
                <a:moveTo>
                  <a:pt x="1692043" y="168606"/>
                </a:moveTo>
                <a:cubicBezTo>
                  <a:pt x="1700551" y="170015"/>
                  <a:pt x="1706305" y="179023"/>
                  <a:pt x="1713961" y="182037"/>
                </a:cubicBezTo>
                <a:cubicBezTo>
                  <a:pt x="1718427" y="183823"/>
                  <a:pt x="1725381" y="179995"/>
                  <a:pt x="1729720" y="182037"/>
                </a:cubicBezTo>
                <a:cubicBezTo>
                  <a:pt x="1740821" y="187269"/>
                  <a:pt x="1747966" y="204813"/>
                  <a:pt x="1765192" y="201751"/>
                </a:cubicBezTo>
                <a:cubicBezTo>
                  <a:pt x="1771380" y="211321"/>
                  <a:pt x="1779291" y="219168"/>
                  <a:pt x="1788798" y="225420"/>
                </a:cubicBezTo>
                <a:cubicBezTo>
                  <a:pt x="1790074" y="234671"/>
                  <a:pt x="1794986" y="240222"/>
                  <a:pt x="1792754" y="252981"/>
                </a:cubicBezTo>
                <a:cubicBezTo>
                  <a:pt x="1797028" y="253938"/>
                  <a:pt x="1795433" y="260829"/>
                  <a:pt x="1800601" y="260893"/>
                </a:cubicBezTo>
                <a:cubicBezTo>
                  <a:pt x="1799452" y="268931"/>
                  <a:pt x="1789946" y="268612"/>
                  <a:pt x="1788798" y="276651"/>
                </a:cubicBezTo>
                <a:cubicBezTo>
                  <a:pt x="1765064" y="278054"/>
                  <a:pt x="1753453" y="267336"/>
                  <a:pt x="1729720" y="268804"/>
                </a:cubicBezTo>
                <a:cubicBezTo>
                  <a:pt x="1709878" y="250493"/>
                  <a:pt x="1694949" y="227398"/>
                  <a:pt x="1670578" y="213618"/>
                </a:cubicBezTo>
                <a:cubicBezTo>
                  <a:pt x="1671216" y="203856"/>
                  <a:pt x="1668536" y="197285"/>
                  <a:pt x="1662731" y="193903"/>
                </a:cubicBezTo>
                <a:cubicBezTo>
                  <a:pt x="1668345" y="185099"/>
                  <a:pt x="1675363" y="177635"/>
                  <a:pt x="1682445" y="170234"/>
                </a:cubicBezTo>
                <a:cubicBezTo>
                  <a:pt x="1686065" y="168511"/>
                  <a:pt x="1689207" y="168137"/>
                  <a:pt x="1692043" y="168606"/>
                </a:cubicBezTo>
                <a:close/>
                <a:moveTo>
                  <a:pt x="1201910" y="150457"/>
                </a:moveTo>
                <a:cubicBezTo>
                  <a:pt x="1213904" y="158878"/>
                  <a:pt x="1201910" y="182484"/>
                  <a:pt x="1205865" y="205579"/>
                </a:cubicBezTo>
                <a:cubicBezTo>
                  <a:pt x="1204653" y="221274"/>
                  <a:pt x="1224112" y="216234"/>
                  <a:pt x="1225580" y="229249"/>
                </a:cubicBezTo>
                <a:cubicBezTo>
                  <a:pt x="1225516" y="239712"/>
                  <a:pt x="1227047" y="251770"/>
                  <a:pt x="1221624" y="256810"/>
                </a:cubicBezTo>
                <a:cubicBezTo>
                  <a:pt x="1225324" y="275439"/>
                  <a:pt x="1240891" y="282202"/>
                  <a:pt x="1249185" y="296238"/>
                </a:cubicBezTo>
                <a:cubicBezTo>
                  <a:pt x="1246824" y="305680"/>
                  <a:pt x="1243571" y="314165"/>
                  <a:pt x="1245229" y="327754"/>
                </a:cubicBezTo>
                <a:cubicBezTo>
                  <a:pt x="1248803" y="335985"/>
                  <a:pt x="1256841" y="339749"/>
                  <a:pt x="1268899" y="339557"/>
                </a:cubicBezTo>
                <a:cubicBezTo>
                  <a:pt x="1272854" y="347405"/>
                  <a:pt x="1278724" y="353338"/>
                  <a:pt x="1284658" y="359271"/>
                </a:cubicBezTo>
                <a:cubicBezTo>
                  <a:pt x="1308646" y="368969"/>
                  <a:pt x="1326701" y="345937"/>
                  <a:pt x="1343736" y="351360"/>
                </a:cubicBezTo>
                <a:cubicBezTo>
                  <a:pt x="1351391" y="360994"/>
                  <a:pt x="1348584" y="385365"/>
                  <a:pt x="1339843" y="390788"/>
                </a:cubicBezTo>
                <a:cubicBezTo>
                  <a:pt x="1334548" y="390788"/>
                  <a:pt x="1329317" y="390788"/>
                  <a:pt x="1324085" y="390788"/>
                </a:cubicBezTo>
                <a:cubicBezTo>
                  <a:pt x="1309028" y="391426"/>
                  <a:pt x="1311325" y="374711"/>
                  <a:pt x="1304371" y="367182"/>
                </a:cubicBezTo>
                <a:cubicBezTo>
                  <a:pt x="1274705" y="390150"/>
                  <a:pt x="1308646" y="434490"/>
                  <a:pt x="1312218" y="461732"/>
                </a:cubicBezTo>
                <a:cubicBezTo>
                  <a:pt x="1315919" y="474109"/>
                  <a:pt x="1301245" y="472833"/>
                  <a:pt x="1296460" y="477491"/>
                </a:cubicBezTo>
                <a:cubicBezTo>
                  <a:pt x="1292058" y="481829"/>
                  <a:pt x="1291931" y="496631"/>
                  <a:pt x="1280702" y="493249"/>
                </a:cubicBezTo>
                <a:cubicBezTo>
                  <a:pt x="1273811" y="506009"/>
                  <a:pt x="1260988" y="512963"/>
                  <a:pt x="1249185" y="520810"/>
                </a:cubicBezTo>
                <a:cubicBezTo>
                  <a:pt x="1242039" y="530699"/>
                  <a:pt x="1242039" y="547797"/>
                  <a:pt x="1225580" y="548372"/>
                </a:cubicBezTo>
                <a:cubicBezTo>
                  <a:pt x="1223729" y="566682"/>
                  <a:pt x="1220284" y="574657"/>
                  <a:pt x="1225580" y="591691"/>
                </a:cubicBezTo>
                <a:cubicBezTo>
                  <a:pt x="1241529" y="604579"/>
                  <a:pt x="1251993" y="623080"/>
                  <a:pt x="1272854" y="631055"/>
                </a:cubicBezTo>
                <a:cubicBezTo>
                  <a:pt x="1276619" y="645665"/>
                  <a:pt x="1293206" y="647452"/>
                  <a:pt x="1300416" y="658617"/>
                </a:cubicBezTo>
                <a:cubicBezTo>
                  <a:pt x="1309092" y="654151"/>
                  <a:pt x="1313495" y="645474"/>
                  <a:pt x="1324021" y="642858"/>
                </a:cubicBezTo>
                <a:cubicBezTo>
                  <a:pt x="1314515" y="628758"/>
                  <a:pt x="1312665" y="606939"/>
                  <a:pt x="1304307" y="591628"/>
                </a:cubicBezTo>
                <a:cubicBezTo>
                  <a:pt x="1286316" y="599730"/>
                  <a:pt x="1262838" y="601835"/>
                  <a:pt x="1245166" y="591628"/>
                </a:cubicBezTo>
                <a:cubicBezTo>
                  <a:pt x="1247654" y="576953"/>
                  <a:pt x="1261307" y="573572"/>
                  <a:pt x="1256968" y="552199"/>
                </a:cubicBezTo>
                <a:cubicBezTo>
                  <a:pt x="1264688" y="545501"/>
                  <a:pt x="1276683" y="543012"/>
                  <a:pt x="1280638" y="532486"/>
                </a:cubicBezTo>
                <a:cubicBezTo>
                  <a:pt x="1289761" y="531210"/>
                  <a:pt x="1295759" y="533124"/>
                  <a:pt x="1300352" y="536377"/>
                </a:cubicBezTo>
                <a:cubicBezTo>
                  <a:pt x="1317259" y="524447"/>
                  <a:pt x="1327211" y="505435"/>
                  <a:pt x="1331868" y="481255"/>
                </a:cubicBezTo>
                <a:cubicBezTo>
                  <a:pt x="1348393" y="478065"/>
                  <a:pt x="1362046" y="472068"/>
                  <a:pt x="1371296" y="461541"/>
                </a:cubicBezTo>
                <a:cubicBezTo>
                  <a:pt x="1387692" y="464795"/>
                  <a:pt x="1404153" y="456182"/>
                  <a:pt x="1410661" y="461541"/>
                </a:cubicBezTo>
                <a:cubicBezTo>
                  <a:pt x="1429353" y="462562"/>
                  <a:pt x="1430885" y="480745"/>
                  <a:pt x="1453980" y="477299"/>
                </a:cubicBezTo>
                <a:cubicBezTo>
                  <a:pt x="1493854" y="515515"/>
                  <a:pt x="1562374" y="560621"/>
                  <a:pt x="1532772" y="642794"/>
                </a:cubicBezTo>
                <a:cubicBezTo>
                  <a:pt x="1532772" y="665124"/>
                  <a:pt x="1532772" y="687454"/>
                  <a:pt x="1532772" y="709783"/>
                </a:cubicBezTo>
                <a:cubicBezTo>
                  <a:pt x="1517588" y="723883"/>
                  <a:pt x="1486454" y="716610"/>
                  <a:pt x="1473630" y="705828"/>
                </a:cubicBezTo>
                <a:cubicBezTo>
                  <a:pt x="1446707" y="711697"/>
                  <a:pt x="1439944" y="737855"/>
                  <a:pt x="1430311" y="761014"/>
                </a:cubicBezTo>
                <a:cubicBezTo>
                  <a:pt x="1432735" y="778303"/>
                  <a:pt x="1460934" y="769754"/>
                  <a:pt x="1473630" y="776772"/>
                </a:cubicBezTo>
                <a:cubicBezTo>
                  <a:pt x="1482115" y="773455"/>
                  <a:pt x="1480010" y="759483"/>
                  <a:pt x="1485497" y="753166"/>
                </a:cubicBezTo>
                <a:cubicBezTo>
                  <a:pt x="1498257" y="750870"/>
                  <a:pt x="1503807" y="755782"/>
                  <a:pt x="1513058" y="757059"/>
                </a:cubicBezTo>
                <a:cubicBezTo>
                  <a:pt x="1513377" y="763311"/>
                  <a:pt x="1511144" y="772115"/>
                  <a:pt x="1517013" y="772817"/>
                </a:cubicBezTo>
                <a:cubicBezTo>
                  <a:pt x="1517715" y="786661"/>
                  <a:pt x="1503679" y="785768"/>
                  <a:pt x="1501255" y="796422"/>
                </a:cubicBezTo>
                <a:cubicBezTo>
                  <a:pt x="1502531" y="833235"/>
                  <a:pt x="1491494" y="857606"/>
                  <a:pt x="1453980" y="855564"/>
                </a:cubicBezTo>
                <a:cubicBezTo>
                  <a:pt x="1448557" y="860668"/>
                  <a:pt x="1450088" y="872662"/>
                  <a:pt x="1450024" y="883126"/>
                </a:cubicBezTo>
                <a:cubicBezTo>
                  <a:pt x="1453342" y="891611"/>
                  <a:pt x="1467314" y="889442"/>
                  <a:pt x="1473630" y="894928"/>
                </a:cubicBezTo>
                <a:cubicBezTo>
                  <a:pt x="1477650" y="900160"/>
                  <a:pt x="1477522" y="909474"/>
                  <a:pt x="1481541" y="914642"/>
                </a:cubicBezTo>
                <a:cubicBezTo>
                  <a:pt x="1498257" y="937291"/>
                  <a:pt x="1524095" y="950944"/>
                  <a:pt x="1548530" y="965873"/>
                </a:cubicBezTo>
                <a:cubicBezTo>
                  <a:pt x="1548147" y="978122"/>
                  <a:pt x="1553315" y="984694"/>
                  <a:pt x="1556441" y="993434"/>
                </a:cubicBezTo>
                <a:cubicBezTo>
                  <a:pt x="1569584" y="988202"/>
                  <a:pt x="1570924" y="971168"/>
                  <a:pt x="1580047" y="961917"/>
                </a:cubicBezTo>
                <a:cubicBezTo>
                  <a:pt x="1603781" y="958089"/>
                  <a:pt x="1628024" y="954708"/>
                  <a:pt x="1643080" y="942203"/>
                </a:cubicBezTo>
                <a:cubicBezTo>
                  <a:pt x="1665410" y="942203"/>
                  <a:pt x="1687740" y="942203"/>
                  <a:pt x="1710069" y="942203"/>
                </a:cubicBezTo>
                <a:cubicBezTo>
                  <a:pt x="1722447" y="940353"/>
                  <a:pt x="1721234" y="952092"/>
                  <a:pt x="1725827" y="957962"/>
                </a:cubicBezTo>
                <a:cubicBezTo>
                  <a:pt x="1739354" y="956239"/>
                  <a:pt x="1747902" y="959557"/>
                  <a:pt x="1757345" y="961917"/>
                </a:cubicBezTo>
                <a:cubicBezTo>
                  <a:pt x="1759195" y="994263"/>
                  <a:pt x="1751922" y="1035669"/>
                  <a:pt x="1765256" y="1056467"/>
                </a:cubicBezTo>
                <a:cubicBezTo>
                  <a:pt x="1779036" y="1040007"/>
                  <a:pt x="1783885" y="1014679"/>
                  <a:pt x="1808575" y="1009192"/>
                </a:cubicBezTo>
                <a:cubicBezTo>
                  <a:pt x="1804811" y="985778"/>
                  <a:pt x="1818273" y="979462"/>
                  <a:pt x="1828289" y="969764"/>
                </a:cubicBezTo>
                <a:cubicBezTo>
                  <a:pt x="1825673" y="954006"/>
                  <a:pt x="1813488" y="947754"/>
                  <a:pt x="1812531" y="930337"/>
                </a:cubicBezTo>
                <a:cubicBezTo>
                  <a:pt x="1819293" y="923255"/>
                  <a:pt x="1828034" y="931549"/>
                  <a:pt x="1828289" y="942140"/>
                </a:cubicBezTo>
                <a:cubicBezTo>
                  <a:pt x="1842325" y="941246"/>
                  <a:pt x="1851894" y="944819"/>
                  <a:pt x="1855850" y="953942"/>
                </a:cubicBezTo>
                <a:cubicBezTo>
                  <a:pt x="1860380" y="983417"/>
                  <a:pt x="1825673" y="973720"/>
                  <a:pt x="1832245" y="1005173"/>
                </a:cubicBezTo>
                <a:cubicBezTo>
                  <a:pt x="1824908" y="1008299"/>
                  <a:pt x="1817762" y="1011744"/>
                  <a:pt x="1808575" y="1013084"/>
                </a:cubicBezTo>
                <a:cubicBezTo>
                  <a:pt x="1812595" y="1030246"/>
                  <a:pt x="1800409" y="1031203"/>
                  <a:pt x="1796773" y="1040645"/>
                </a:cubicBezTo>
                <a:cubicBezTo>
                  <a:pt x="1813233" y="1047791"/>
                  <a:pt x="1842580" y="1042113"/>
                  <a:pt x="1855850" y="1052448"/>
                </a:cubicBezTo>
                <a:cubicBezTo>
                  <a:pt x="1893173" y="1041156"/>
                  <a:pt x="1894959" y="994391"/>
                  <a:pt x="1926794" y="977612"/>
                </a:cubicBezTo>
                <a:cubicBezTo>
                  <a:pt x="1949124" y="977612"/>
                  <a:pt x="1971454" y="977612"/>
                  <a:pt x="1993783" y="977612"/>
                </a:cubicBezTo>
                <a:cubicBezTo>
                  <a:pt x="1998186" y="987628"/>
                  <a:pt x="2003417" y="996815"/>
                  <a:pt x="2009542" y="1005173"/>
                </a:cubicBezTo>
                <a:cubicBezTo>
                  <a:pt x="2022812" y="1008937"/>
                  <a:pt x="2033786" y="1015062"/>
                  <a:pt x="2037103" y="1028778"/>
                </a:cubicBezTo>
                <a:cubicBezTo>
                  <a:pt x="2055031" y="1034584"/>
                  <a:pt x="2068557" y="1044601"/>
                  <a:pt x="2084379" y="1052448"/>
                </a:cubicBezTo>
                <a:cubicBezTo>
                  <a:pt x="2084570" y="1078542"/>
                  <a:pt x="2078700" y="1110697"/>
                  <a:pt x="2111939" y="1103679"/>
                </a:cubicBezTo>
                <a:cubicBezTo>
                  <a:pt x="2103071" y="1119756"/>
                  <a:pt x="2094778" y="1136407"/>
                  <a:pt x="2084379" y="1150954"/>
                </a:cubicBezTo>
                <a:cubicBezTo>
                  <a:pt x="2083166" y="1178196"/>
                  <a:pt x="2090631" y="1190701"/>
                  <a:pt x="2084379" y="1213987"/>
                </a:cubicBezTo>
                <a:cubicBezTo>
                  <a:pt x="2095352" y="1214115"/>
                  <a:pt x="2093311" y="1220814"/>
                  <a:pt x="2100137" y="1213987"/>
                </a:cubicBezTo>
                <a:cubicBezTo>
                  <a:pt x="2103774" y="1210287"/>
                  <a:pt x="2100584" y="1202312"/>
                  <a:pt x="2104092" y="1198229"/>
                </a:cubicBezTo>
                <a:cubicBezTo>
                  <a:pt x="2110728" y="1190573"/>
                  <a:pt x="2125465" y="1185852"/>
                  <a:pt x="2123806" y="1174623"/>
                </a:cubicBezTo>
                <a:cubicBezTo>
                  <a:pt x="2133567" y="1173985"/>
                  <a:pt x="2135992" y="1180812"/>
                  <a:pt x="2143520" y="1182534"/>
                </a:cubicBezTo>
                <a:cubicBezTo>
                  <a:pt x="2155897" y="1184385"/>
                  <a:pt x="2154621" y="1172645"/>
                  <a:pt x="2159279" y="1166776"/>
                </a:cubicBezTo>
                <a:cubicBezTo>
                  <a:pt x="2182565" y="1171689"/>
                  <a:pt x="2187414" y="1158163"/>
                  <a:pt x="2198643" y="1151018"/>
                </a:cubicBezTo>
                <a:cubicBezTo>
                  <a:pt x="2212041" y="1150762"/>
                  <a:pt x="2226140" y="1149806"/>
                  <a:pt x="2230159" y="1158929"/>
                </a:cubicBezTo>
                <a:cubicBezTo>
                  <a:pt x="2236380" y="1156489"/>
                  <a:pt x="2241919" y="1148594"/>
                  <a:pt x="2247798" y="1148298"/>
                </a:cubicBezTo>
                <a:lnTo>
                  <a:pt x="2250485" y="1149510"/>
                </a:lnTo>
                <a:lnTo>
                  <a:pt x="2250485" y="1702278"/>
                </a:lnTo>
                <a:lnTo>
                  <a:pt x="2231038" y="1697951"/>
                </a:lnTo>
                <a:cubicBezTo>
                  <a:pt x="2210645" y="1699578"/>
                  <a:pt x="2195931" y="1717569"/>
                  <a:pt x="2174973" y="1718766"/>
                </a:cubicBezTo>
                <a:cubicBezTo>
                  <a:pt x="2166998" y="1736821"/>
                  <a:pt x="2165148" y="1756598"/>
                  <a:pt x="2178928" y="1769996"/>
                </a:cubicBezTo>
                <a:cubicBezTo>
                  <a:pt x="2200302" y="1774334"/>
                  <a:pt x="2203683" y="1760618"/>
                  <a:pt x="2218357" y="1758193"/>
                </a:cubicBezTo>
                <a:cubicBezTo>
                  <a:pt x="2220940" y="1767125"/>
                  <a:pt x="2225151" y="1770650"/>
                  <a:pt x="2231045" y="1771655"/>
                </a:cubicBezTo>
                <a:lnTo>
                  <a:pt x="2250485" y="1770240"/>
                </a:lnTo>
                <a:lnTo>
                  <a:pt x="2250485" y="2809233"/>
                </a:lnTo>
                <a:lnTo>
                  <a:pt x="2250192" y="2809857"/>
                </a:lnTo>
                <a:cubicBezTo>
                  <a:pt x="2241388" y="2804179"/>
                  <a:pt x="2231180" y="2799968"/>
                  <a:pt x="2214720" y="2801946"/>
                </a:cubicBezTo>
                <a:cubicBezTo>
                  <a:pt x="2205150" y="2805582"/>
                  <a:pt x="2204320" y="2817768"/>
                  <a:pt x="2202917" y="2829507"/>
                </a:cubicBezTo>
                <a:cubicBezTo>
                  <a:pt x="2189966" y="2833654"/>
                  <a:pt x="2189009" y="2849732"/>
                  <a:pt x="2183203" y="2861024"/>
                </a:cubicBezTo>
                <a:cubicBezTo>
                  <a:pt x="2169933" y="2870147"/>
                  <a:pt x="2153026" y="2875506"/>
                  <a:pt x="2128081" y="2872827"/>
                </a:cubicBezTo>
                <a:cubicBezTo>
                  <a:pt x="2117873" y="2886352"/>
                  <a:pt x="2100137" y="2904088"/>
                  <a:pt x="2076850" y="2892541"/>
                </a:cubicBezTo>
                <a:cubicBezTo>
                  <a:pt x="2060518" y="2894582"/>
                  <a:pt x="2075510" y="2928013"/>
                  <a:pt x="2065047" y="2935860"/>
                </a:cubicBezTo>
                <a:cubicBezTo>
                  <a:pt x="2033849" y="2953788"/>
                  <a:pt x="2004758" y="2918890"/>
                  <a:pt x="2021728" y="2888585"/>
                </a:cubicBezTo>
                <a:cubicBezTo>
                  <a:pt x="2036912" y="2887820"/>
                  <a:pt x="2050756" y="2888457"/>
                  <a:pt x="2061156" y="2892541"/>
                </a:cubicBezTo>
                <a:cubicBezTo>
                  <a:pt x="2074171" y="2891137"/>
                  <a:pt x="2067344" y="2869828"/>
                  <a:pt x="2069003" y="2857068"/>
                </a:cubicBezTo>
                <a:cubicBezTo>
                  <a:pt x="2078637" y="2846988"/>
                  <a:pt x="2087760" y="2836397"/>
                  <a:pt x="2084761" y="2813749"/>
                </a:cubicBezTo>
                <a:cubicBezTo>
                  <a:pt x="2083358" y="2808581"/>
                  <a:pt x="2077807" y="2807560"/>
                  <a:pt x="2076850" y="2801946"/>
                </a:cubicBezTo>
                <a:cubicBezTo>
                  <a:pt x="2065047" y="2801946"/>
                  <a:pt x="2053245" y="2801946"/>
                  <a:pt x="2041378" y="2801946"/>
                </a:cubicBezTo>
                <a:cubicBezTo>
                  <a:pt x="2019048" y="2790143"/>
                  <a:pt x="1991232" y="2783763"/>
                  <a:pt x="1974389" y="2766474"/>
                </a:cubicBezTo>
                <a:cubicBezTo>
                  <a:pt x="1967818" y="2766474"/>
                  <a:pt x="1961246" y="2766474"/>
                  <a:pt x="1954675" y="2766474"/>
                </a:cubicBezTo>
                <a:cubicBezTo>
                  <a:pt x="1949635" y="2744080"/>
                  <a:pt x="1902998" y="2739359"/>
                  <a:pt x="1895597" y="2762518"/>
                </a:cubicBezTo>
                <a:cubicBezTo>
                  <a:pt x="1897703" y="2765708"/>
                  <a:pt x="1899680" y="2768898"/>
                  <a:pt x="1899489" y="2774385"/>
                </a:cubicBezTo>
                <a:cubicBezTo>
                  <a:pt x="1904720" y="2782296"/>
                  <a:pt x="1916970" y="2783125"/>
                  <a:pt x="1927114" y="2786188"/>
                </a:cubicBezTo>
                <a:cubicBezTo>
                  <a:pt x="1936556" y="2801691"/>
                  <a:pt x="1944339" y="2818853"/>
                  <a:pt x="1962586" y="2825615"/>
                </a:cubicBezTo>
                <a:cubicBezTo>
                  <a:pt x="1953017" y="2850242"/>
                  <a:pt x="1927433" y="2858791"/>
                  <a:pt x="1907400" y="2872890"/>
                </a:cubicBezTo>
                <a:cubicBezTo>
                  <a:pt x="1891195" y="2886862"/>
                  <a:pt x="1878180" y="2904088"/>
                  <a:pt x="1856169" y="2912319"/>
                </a:cubicBezTo>
                <a:cubicBezTo>
                  <a:pt x="1847939" y="2907406"/>
                  <a:pt x="1841368" y="2900834"/>
                  <a:pt x="1836456" y="2892604"/>
                </a:cubicBezTo>
                <a:cubicBezTo>
                  <a:pt x="1836519" y="2872699"/>
                  <a:pt x="1854192" y="2851901"/>
                  <a:pt x="1836456" y="2837418"/>
                </a:cubicBezTo>
                <a:cubicBezTo>
                  <a:pt x="1825163" y="2848456"/>
                  <a:pt x="1809277" y="2854899"/>
                  <a:pt x="1800983" y="2868935"/>
                </a:cubicBezTo>
                <a:cubicBezTo>
                  <a:pt x="1781269" y="2868871"/>
                  <a:pt x="1772209" y="2879526"/>
                  <a:pt x="1761619" y="2888649"/>
                </a:cubicBezTo>
                <a:cubicBezTo>
                  <a:pt x="1721872" y="2883098"/>
                  <a:pt x="1709112" y="2904471"/>
                  <a:pt x="1682827" y="2912319"/>
                </a:cubicBezTo>
                <a:cubicBezTo>
                  <a:pt x="1684295" y="2934839"/>
                  <a:pt x="1675681" y="2947153"/>
                  <a:pt x="1667069" y="2959593"/>
                </a:cubicBezTo>
                <a:cubicBezTo>
                  <a:pt x="1648631" y="2959593"/>
                  <a:pt x="1630257" y="2959593"/>
                  <a:pt x="1611882" y="2959593"/>
                </a:cubicBezTo>
                <a:cubicBezTo>
                  <a:pt x="1591084" y="2984730"/>
                  <a:pt x="1555548" y="2995257"/>
                  <a:pt x="1552804" y="3038385"/>
                </a:cubicBezTo>
                <a:cubicBezTo>
                  <a:pt x="1544957" y="3038449"/>
                  <a:pt x="1547829" y="3049167"/>
                  <a:pt x="1537046" y="3046297"/>
                </a:cubicBezTo>
                <a:cubicBezTo>
                  <a:pt x="1540172" y="3059949"/>
                  <a:pt x="1531177" y="3061480"/>
                  <a:pt x="1533091" y="3073857"/>
                </a:cubicBezTo>
                <a:cubicBezTo>
                  <a:pt x="1506997" y="3087192"/>
                  <a:pt x="1494237" y="3113796"/>
                  <a:pt x="1477904" y="3136891"/>
                </a:cubicBezTo>
                <a:cubicBezTo>
                  <a:pt x="1465464" y="3137529"/>
                  <a:pt x="1464762" y="3126428"/>
                  <a:pt x="1450344" y="3129044"/>
                </a:cubicBezTo>
                <a:cubicBezTo>
                  <a:pt x="1442624" y="3111499"/>
                  <a:pt x="1447090" y="3084384"/>
                  <a:pt x="1454299" y="3069966"/>
                </a:cubicBezTo>
                <a:cubicBezTo>
                  <a:pt x="1448111" y="3053825"/>
                  <a:pt x="1446516" y="3033090"/>
                  <a:pt x="1438541" y="3018735"/>
                </a:cubicBezTo>
                <a:cubicBezTo>
                  <a:pt x="1441859" y="3012866"/>
                  <a:pt x="1451237" y="3013057"/>
                  <a:pt x="1458191" y="3010888"/>
                </a:cubicBezTo>
                <a:cubicBezTo>
                  <a:pt x="1459722" y="2984794"/>
                  <a:pt x="1476948" y="2974459"/>
                  <a:pt x="1489708" y="2959657"/>
                </a:cubicBezTo>
                <a:cubicBezTo>
                  <a:pt x="1504126" y="2971141"/>
                  <a:pt x="1518800" y="2956659"/>
                  <a:pt x="1529135" y="2951746"/>
                </a:cubicBezTo>
                <a:cubicBezTo>
                  <a:pt x="1524670" y="2939178"/>
                  <a:pt x="1505083" y="2941666"/>
                  <a:pt x="1497619" y="2932096"/>
                </a:cubicBezTo>
                <a:cubicBezTo>
                  <a:pt x="1502850" y="2920357"/>
                  <a:pt x="1501638" y="2912063"/>
                  <a:pt x="1493663" y="2904535"/>
                </a:cubicBezTo>
                <a:cubicBezTo>
                  <a:pt x="1479181" y="2904535"/>
                  <a:pt x="1464762" y="2904535"/>
                  <a:pt x="1450344" y="2904535"/>
                </a:cubicBezTo>
                <a:cubicBezTo>
                  <a:pt x="1435351" y="2903705"/>
                  <a:pt x="1435415" y="2887947"/>
                  <a:pt x="1418826" y="2888777"/>
                </a:cubicBezTo>
                <a:cubicBezTo>
                  <a:pt x="1418826" y="2880929"/>
                  <a:pt x="1408109" y="2883800"/>
                  <a:pt x="1410915" y="2873018"/>
                </a:cubicBezTo>
                <a:cubicBezTo>
                  <a:pt x="1393371" y="2870849"/>
                  <a:pt x="1380802" y="2863703"/>
                  <a:pt x="1371552" y="2853304"/>
                </a:cubicBezTo>
                <a:cubicBezTo>
                  <a:pt x="1355793" y="2853304"/>
                  <a:pt x="1340035" y="2853304"/>
                  <a:pt x="1324277" y="2853304"/>
                </a:cubicBezTo>
                <a:cubicBezTo>
                  <a:pt x="1306349" y="2851199"/>
                  <a:pt x="1313750" y="2874294"/>
                  <a:pt x="1296716" y="2873018"/>
                </a:cubicBezTo>
                <a:cubicBezTo>
                  <a:pt x="1295503" y="2867659"/>
                  <a:pt x="1286827" y="2869764"/>
                  <a:pt x="1280957" y="2869063"/>
                </a:cubicBezTo>
                <a:cubicBezTo>
                  <a:pt x="1273875" y="2849923"/>
                  <a:pt x="1258181" y="2839269"/>
                  <a:pt x="1257288" y="2813876"/>
                </a:cubicBezTo>
                <a:cubicBezTo>
                  <a:pt x="1253778" y="2800351"/>
                  <a:pt x="1240253" y="2796778"/>
                  <a:pt x="1241529" y="2778404"/>
                </a:cubicBezTo>
                <a:cubicBezTo>
                  <a:pt x="1237318" y="2769472"/>
                  <a:pt x="1229535" y="2764049"/>
                  <a:pt x="1217859" y="2762646"/>
                </a:cubicBezTo>
                <a:cubicBezTo>
                  <a:pt x="1217732" y="2753395"/>
                  <a:pt x="1224622" y="2751034"/>
                  <a:pt x="1221815" y="2739040"/>
                </a:cubicBezTo>
                <a:cubicBezTo>
                  <a:pt x="1220348" y="2732788"/>
                  <a:pt x="1213968" y="2730937"/>
                  <a:pt x="1210012" y="2727237"/>
                </a:cubicBezTo>
                <a:cubicBezTo>
                  <a:pt x="1200698" y="2718497"/>
                  <a:pt x="1190043" y="2710203"/>
                  <a:pt x="1182451" y="2699676"/>
                </a:cubicBezTo>
                <a:cubicBezTo>
                  <a:pt x="1174604" y="2699676"/>
                  <a:pt x="1166693" y="2699676"/>
                  <a:pt x="1158845" y="2699676"/>
                </a:cubicBezTo>
                <a:cubicBezTo>
                  <a:pt x="1145384" y="2681621"/>
                  <a:pt x="1120630" y="2674858"/>
                  <a:pt x="1103724" y="2660248"/>
                </a:cubicBezTo>
                <a:cubicBezTo>
                  <a:pt x="1103660" y="2645830"/>
                  <a:pt x="1095939" y="2639131"/>
                  <a:pt x="1087965" y="2632687"/>
                </a:cubicBezTo>
                <a:cubicBezTo>
                  <a:pt x="1089623" y="2615334"/>
                  <a:pt x="1086880" y="2602255"/>
                  <a:pt x="1080054" y="2593259"/>
                </a:cubicBezTo>
                <a:cubicBezTo>
                  <a:pt x="1068315" y="2595939"/>
                  <a:pt x="1066847" y="2608954"/>
                  <a:pt x="1068251" y="2624776"/>
                </a:cubicBezTo>
                <a:cubicBezTo>
                  <a:pt x="1059319" y="2627647"/>
                  <a:pt x="1056448" y="2636643"/>
                  <a:pt x="1052493" y="2644490"/>
                </a:cubicBezTo>
                <a:cubicBezTo>
                  <a:pt x="1047899" y="2643852"/>
                  <a:pt x="1045475" y="2645383"/>
                  <a:pt x="1044582" y="2648445"/>
                </a:cubicBezTo>
                <a:cubicBezTo>
                  <a:pt x="1027802" y="2650742"/>
                  <a:pt x="1018551" y="2645638"/>
                  <a:pt x="1005217" y="2644490"/>
                </a:cubicBezTo>
                <a:cubicBezTo>
                  <a:pt x="1004388" y="2621650"/>
                  <a:pt x="992585" y="2609847"/>
                  <a:pt x="969746" y="2609018"/>
                </a:cubicBezTo>
                <a:cubicBezTo>
                  <a:pt x="962472" y="2603403"/>
                  <a:pt x="975934" y="2589878"/>
                  <a:pt x="965790" y="2581392"/>
                </a:cubicBezTo>
                <a:cubicBezTo>
                  <a:pt x="948819" y="2570994"/>
                  <a:pt x="951244" y="2593004"/>
                  <a:pt x="934273" y="2593195"/>
                </a:cubicBezTo>
                <a:cubicBezTo>
                  <a:pt x="930062" y="2589495"/>
                  <a:pt x="933061" y="2578649"/>
                  <a:pt x="922470" y="2581392"/>
                </a:cubicBezTo>
                <a:cubicBezTo>
                  <a:pt x="911241" y="2581967"/>
                  <a:pt x="915261" y="2597853"/>
                  <a:pt x="914559" y="2609018"/>
                </a:cubicBezTo>
                <a:cubicBezTo>
                  <a:pt x="899885" y="2611378"/>
                  <a:pt x="898546" y="2627137"/>
                  <a:pt x="883042" y="2628668"/>
                </a:cubicBezTo>
                <a:cubicBezTo>
                  <a:pt x="875514" y="2619162"/>
                  <a:pt x="880554" y="2597023"/>
                  <a:pt x="879150" y="2581392"/>
                </a:cubicBezTo>
                <a:cubicBezTo>
                  <a:pt x="863009" y="2580627"/>
                  <a:pt x="839340" y="2574885"/>
                  <a:pt x="827920" y="2585348"/>
                </a:cubicBezTo>
                <a:cubicBezTo>
                  <a:pt x="834173" y="2602701"/>
                  <a:pt x="848974" y="2611634"/>
                  <a:pt x="863392" y="2620821"/>
                </a:cubicBezTo>
                <a:cubicBezTo>
                  <a:pt x="850377" y="2632751"/>
                  <a:pt x="842977" y="2650296"/>
                  <a:pt x="843679" y="2676007"/>
                </a:cubicBezTo>
                <a:cubicBezTo>
                  <a:pt x="833151" y="2679962"/>
                  <a:pt x="830663" y="2691892"/>
                  <a:pt x="823964" y="2699612"/>
                </a:cubicBezTo>
                <a:cubicBezTo>
                  <a:pt x="812161" y="2699612"/>
                  <a:pt x="800359" y="2699612"/>
                  <a:pt x="788492" y="2699612"/>
                </a:cubicBezTo>
                <a:cubicBezTo>
                  <a:pt x="762909" y="2710777"/>
                  <a:pt x="753658" y="2738338"/>
                  <a:pt x="729414" y="2750779"/>
                </a:cubicBezTo>
                <a:cubicBezTo>
                  <a:pt x="704596" y="2747015"/>
                  <a:pt x="695473" y="2758881"/>
                  <a:pt x="682139" y="2766537"/>
                </a:cubicBezTo>
                <a:cubicBezTo>
                  <a:pt x="676908" y="2766537"/>
                  <a:pt x="671612" y="2766537"/>
                  <a:pt x="666381" y="2766537"/>
                </a:cubicBezTo>
                <a:cubicBezTo>
                  <a:pt x="653557" y="2767558"/>
                  <a:pt x="658023" y="2751226"/>
                  <a:pt x="646731" y="2750779"/>
                </a:cubicBezTo>
                <a:cubicBezTo>
                  <a:pt x="617638" y="2750141"/>
                  <a:pt x="611705" y="2749248"/>
                  <a:pt x="583697" y="2750779"/>
                </a:cubicBezTo>
                <a:cubicBezTo>
                  <a:pt x="566854" y="2747908"/>
                  <a:pt x="566535" y="2728577"/>
                  <a:pt x="540378" y="2735021"/>
                </a:cubicBezTo>
                <a:cubicBezTo>
                  <a:pt x="542228" y="2722644"/>
                  <a:pt x="529787" y="2724621"/>
                  <a:pt x="528575" y="2715307"/>
                </a:cubicBezTo>
                <a:cubicBezTo>
                  <a:pt x="514794" y="2723920"/>
                  <a:pt x="507585" y="2721176"/>
                  <a:pt x="489147" y="2719262"/>
                </a:cubicBezTo>
                <a:cubicBezTo>
                  <a:pt x="474282" y="2720155"/>
                  <a:pt x="470007" y="2731640"/>
                  <a:pt x="457630" y="2735021"/>
                </a:cubicBezTo>
                <a:cubicBezTo>
                  <a:pt x="426369" y="2738657"/>
                  <a:pt x="415012" y="2722452"/>
                  <a:pt x="394597" y="2715307"/>
                </a:cubicBezTo>
                <a:cubicBezTo>
                  <a:pt x="375010" y="2708927"/>
                  <a:pt x="379029" y="2737956"/>
                  <a:pt x="367035" y="2727110"/>
                </a:cubicBezTo>
                <a:cubicBezTo>
                  <a:pt x="368248" y="2700697"/>
                  <a:pt x="387324" y="2692212"/>
                  <a:pt x="398552" y="2675879"/>
                </a:cubicBezTo>
                <a:cubicBezTo>
                  <a:pt x="397723" y="2659291"/>
                  <a:pt x="397149" y="2642895"/>
                  <a:pt x="410355" y="2640407"/>
                </a:cubicBezTo>
                <a:cubicBezTo>
                  <a:pt x="400083" y="2623117"/>
                  <a:pt x="397404" y="2598172"/>
                  <a:pt x="398552" y="2569462"/>
                </a:cubicBezTo>
                <a:cubicBezTo>
                  <a:pt x="402252" y="2557404"/>
                  <a:pt x="410865" y="2550195"/>
                  <a:pt x="414311" y="2537945"/>
                </a:cubicBezTo>
                <a:cubicBezTo>
                  <a:pt x="411184" y="2530545"/>
                  <a:pt x="407739" y="2523527"/>
                  <a:pt x="406399" y="2514276"/>
                </a:cubicBezTo>
                <a:cubicBezTo>
                  <a:pt x="406016" y="2496795"/>
                  <a:pt x="417437" y="2491181"/>
                  <a:pt x="414311" y="2470956"/>
                </a:cubicBezTo>
                <a:cubicBezTo>
                  <a:pt x="418840" y="2454496"/>
                  <a:pt x="434088" y="2448690"/>
                  <a:pt x="437980" y="2431528"/>
                </a:cubicBezTo>
                <a:cubicBezTo>
                  <a:pt x="458013" y="2435739"/>
                  <a:pt x="462224" y="2424256"/>
                  <a:pt x="469497" y="2415770"/>
                </a:cubicBezTo>
                <a:cubicBezTo>
                  <a:pt x="471092" y="2406264"/>
                  <a:pt x="462351" y="2407221"/>
                  <a:pt x="465541" y="2396056"/>
                </a:cubicBezTo>
                <a:cubicBezTo>
                  <a:pt x="461522" y="2386933"/>
                  <a:pt x="447423" y="2387954"/>
                  <a:pt x="434024" y="2388209"/>
                </a:cubicBezTo>
                <a:cubicBezTo>
                  <a:pt x="425667" y="2375513"/>
                  <a:pt x="409589" y="2370600"/>
                  <a:pt x="394597" y="2364539"/>
                </a:cubicBezTo>
                <a:cubicBezTo>
                  <a:pt x="381262" y="2365688"/>
                  <a:pt x="372012" y="2370792"/>
                  <a:pt x="355233" y="2368495"/>
                </a:cubicBezTo>
                <a:cubicBezTo>
                  <a:pt x="339347" y="2367283"/>
                  <a:pt x="339602" y="2349930"/>
                  <a:pt x="319761" y="2352737"/>
                </a:cubicBezTo>
                <a:cubicBezTo>
                  <a:pt x="307319" y="2359436"/>
                  <a:pt x="314848" y="2371047"/>
                  <a:pt x="315805" y="2384254"/>
                </a:cubicBezTo>
                <a:cubicBezTo>
                  <a:pt x="309616" y="2401671"/>
                  <a:pt x="303683" y="2419407"/>
                  <a:pt x="303938" y="2443332"/>
                </a:cubicBezTo>
                <a:cubicBezTo>
                  <a:pt x="310701" y="2457622"/>
                  <a:pt x="313763" y="2475550"/>
                  <a:pt x="311850" y="2498518"/>
                </a:cubicBezTo>
                <a:cubicBezTo>
                  <a:pt x="314529" y="2512936"/>
                  <a:pt x="327672" y="2516828"/>
                  <a:pt x="331563" y="2530034"/>
                </a:cubicBezTo>
                <a:cubicBezTo>
                  <a:pt x="333158" y="2546048"/>
                  <a:pt x="314784" y="2542156"/>
                  <a:pt x="311850" y="2553640"/>
                </a:cubicBezTo>
                <a:cubicBezTo>
                  <a:pt x="309298" y="2570674"/>
                  <a:pt x="318676" y="2575715"/>
                  <a:pt x="323652" y="2585157"/>
                </a:cubicBezTo>
                <a:cubicBezTo>
                  <a:pt x="320398" y="2597661"/>
                  <a:pt x="312168" y="2605190"/>
                  <a:pt x="303938" y="2612718"/>
                </a:cubicBezTo>
                <a:cubicBezTo>
                  <a:pt x="273825" y="2616610"/>
                  <a:pt x="274336" y="2589750"/>
                  <a:pt x="248816" y="2589048"/>
                </a:cubicBezTo>
                <a:cubicBezTo>
                  <a:pt x="261703" y="2561998"/>
                  <a:pt x="238417" y="2539860"/>
                  <a:pt x="213343" y="2537882"/>
                </a:cubicBezTo>
                <a:cubicBezTo>
                  <a:pt x="216406" y="2526462"/>
                  <a:pt x="232419" y="2527993"/>
                  <a:pt x="240904" y="2522123"/>
                </a:cubicBezTo>
                <a:cubicBezTo>
                  <a:pt x="243903" y="2507322"/>
                  <a:pt x="225848" y="2513574"/>
                  <a:pt x="225146" y="2502410"/>
                </a:cubicBezTo>
                <a:cubicBezTo>
                  <a:pt x="225593" y="2477847"/>
                  <a:pt x="231718" y="2459026"/>
                  <a:pt x="229102" y="2431465"/>
                </a:cubicBezTo>
                <a:cubicBezTo>
                  <a:pt x="215576" y="2425276"/>
                  <a:pt x="196500" y="2408114"/>
                  <a:pt x="205496" y="2392037"/>
                </a:cubicBezTo>
                <a:cubicBezTo>
                  <a:pt x="220617" y="2383296"/>
                  <a:pt x="222786" y="2397651"/>
                  <a:pt x="233057" y="2403904"/>
                </a:cubicBezTo>
                <a:cubicBezTo>
                  <a:pt x="247923" y="2400522"/>
                  <a:pt x="238034" y="2375577"/>
                  <a:pt x="233057" y="2368432"/>
                </a:cubicBezTo>
                <a:cubicBezTo>
                  <a:pt x="243840" y="2351652"/>
                  <a:pt x="238863" y="2319051"/>
                  <a:pt x="244861" y="2297487"/>
                </a:cubicBezTo>
                <a:cubicBezTo>
                  <a:pt x="253154" y="2290022"/>
                  <a:pt x="265021" y="2286194"/>
                  <a:pt x="276377" y="2281728"/>
                </a:cubicBezTo>
                <a:cubicBezTo>
                  <a:pt x="276377" y="2273817"/>
                  <a:pt x="276377" y="2265970"/>
                  <a:pt x="276377" y="2258059"/>
                </a:cubicBezTo>
                <a:cubicBezTo>
                  <a:pt x="291115" y="2250531"/>
                  <a:pt x="300174" y="2237261"/>
                  <a:pt x="311850" y="2226542"/>
                </a:cubicBezTo>
                <a:cubicBezTo>
                  <a:pt x="311658" y="2213591"/>
                  <a:pt x="305150" y="2206956"/>
                  <a:pt x="307893" y="2191070"/>
                </a:cubicBezTo>
                <a:cubicBezTo>
                  <a:pt x="321610" y="2175184"/>
                  <a:pt x="356062" y="2184371"/>
                  <a:pt x="363016" y="2198981"/>
                </a:cubicBezTo>
                <a:cubicBezTo>
                  <a:pt x="360464" y="2222650"/>
                  <a:pt x="342537" y="2231072"/>
                  <a:pt x="323588" y="2238409"/>
                </a:cubicBezTo>
                <a:cubicBezTo>
                  <a:pt x="323588" y="2251552"/>
                  <a:pt x="336412" y="2251871"/>
                  <a:pt x="335455" y="2265970"/>
                </a:cubicBezTo>
                <a:cubicBezTo>
                  <a:pt x="337688" y="2275540"/>
                  <a:pt x="338836" y="2286258"/>
                  <a:pt x="351213" y="2285684"/>
                </a:cubicBezTo>
                <a:cubicBezTo>
                  <a:pt x="368248" y="2288363"/>
                  <a:pt x="361804" y="2267374"/>
                  <a:pt x="363016" y="2254167"/>
                </a:cubicBezTo>
                <a:cubicBezTo>
                  <a:pt x="372203" y="2252891"/>
                  <a:pt x="379285" y="2249446"/>
                  <a:pt x="386686" y="2246256"/>
                </a:cubicBezTo>
                <a:cubicBezTo>
                  <a:pt x="405889" y="2250658"/>
                  <a:pt x="409206" y="2271010"/>
                  <a:pt x="430005" y="2273817"/>
                </a:cubicBezTo>
                <a:cubicBezTo>
                  <a:pt x="425795" y="2288555"/>
                  <a:pt x="439766" y="2285046"/>
                  <a:pt x="437916" y="2297423"/>
                </a:cubicBezTo>
                <a:cubicBezTo>
                  <a:pt x="428155" y="2303420"/>
                  <a:pt x="407357" y="2298380"/>
                  <a:pt x="398488" y="2305334"/>
                </a:cubicBezTo>
                <a:cubicBezTo>
                  <a:pt x="398488" y="2311905"/>
                  <a:pt x="398488" y="2318477"/>
                  <a:pt x="398488" y="2324984"/>
                </a:cubicBezTo>
                <a:cubicBezTo>
                  <a:pt x="401487" y="2335128"/>
                  <a:pt x="411057" y="2338701"/>
                  <a:pt x="426049" y="2336787"/>
                </a:cubicBezTo>
                <a:cubicBezTo>
                  <a:pt x="430005" y="2342019"/>
                  <a:pt x="429814" y="2351461"/>
                  <a:pt x="437853" y="2352545"/>
                </a:cubicBezTo>
                <a:cubicBezTo>
                  <a:pt x="475430" y="2347441"/>
                  <a:pt x="495463" y="2350567"/>
                  <a:pt x="512689" y="2372259"/>
                </a:cubicBezTo>
                <a:cubicBezTo>
                  <a:pt x="517729" y="2357649"/>
                  <a:pt x="519133" y="2339275"/>
                  <a:pt x="520536" y="2321028"/>
                </a:cubicBezTo>
                <a:cubicBezTo>
                  <a:pt x="495272" y="2318030"/>
                  <a:pt x="490168" y="2335320"/>
                  <a:pt x="477216" y="2344698"/>
                </a:cubicBezTo>
                <a:cubicBezTo>
                  <a:pt x="469369" y="2339403"/>
                  <a:pt x="458460" y="2337170"/>
                  <a:pt x="449655" y="2332895"/>
                </a:cubicBezTo>
                <a:cubicBezTo>
                  <a:pt x="449655" y="2324984"/>
                  <a:pt x="449655" y="2317137"/>
                  <a:pt x="449655" y="2309290"/>
                </a:cubicBezTo>
                <a:cubicBezTo>
                  <a:pt x="461840" y="2300485"/>
                  <a:pt x="480662" y="2298316"/>
                  <a:pt x="489019" y="2285620"/>
                </a:cubicBezTo>
                <a:cubicBezTo>
                  <a:pt x="505798" y="2292510"/>
                  <a:pt x="517984" y="2303930"/>
                  <a:pt x="524492" y="2321092"/>
                </a:cubicBezTo>
                <a:cubicBezTo>
                  <a:pt x="538209" y="2305908"/>
                  <a:pt x="561558" y="2300358"/>
                  <a:pt x="575722" y="2285620"/>
                </a:cubicBezTo>
                <a:cubicBezTo>
                  <a:pt x="591481" y="2285620"/>
                  <a:pt x="607239" y="2285620"/>
                  <a:pt x="622997" y="2285620"/>
                </a:cubicBezTo>
                <a:cubicBezTo>
                  <a:pt x="632312" y="2299975"/>
                  <a:pt x="651770" y="2304122"/>
                  <a:pt x="678183" y="2301379"/>
                </a:cubicBezTo>
                <a:cubicBezTo>
                  <a:pt x="690752" y="2298189"/>
                  <a:pt x="689412" y="2281091"/>
                  <a:pt x="697897" y="2273817"/>
                </a:cubicBezTo>
                <a:cubicBezTo>
                  <a:pt x="715059" y="2269989"/>
                  <a:pt x="720801" y="2254678"/>
                  <a:pt x="737325" y="2250148"/>
                </a:cubicBezTo>
                <a:cubicBezTo>
                  <a:pt x="741408" y="2234581"/>
                  <a:pt x="760548" y="2233943"/>
                  <a:pt x="764886" y="2218631"/>
                </a:cubicBezTo>
                <a:cubicBezTo>
                  <a:pt x="777519" y="2224373"/>
                  <a:pt x="786961" y="2233305"/>
                  <a:pt x="800359" y="2238345"/>
                </a:cubicBezTo>
                <a:cubicBezTo>
                  <a:pt x="799338" y="2247723"/>
                  <a:pt x="809609" y="2250786"/>
                  <a:pt x="812161" y="2261951"/>
                </a:cubicBezTo>
                <a:cubicBezTo>
                  <a:pt x="818031" y="2287470"/>
                  <a:pt x="809035" y="2324921"/>
                  <a:pt x="808206" y="2348654"/>
                </a:cubicBezTo>
                <a:cubicBezTo>
                  <a:pt x="795446" y="2352928"/>
                  <a:pt x="793341" y="2367921"/>
                  <a:pt x="784537" y="2376215"/>
                </a:cubicBezTo>
                <a:cubicBezTo>
                  <a:pt x="790151" y="2402181"/>
                  <a:pt x="811779" y="2412006"/>
                  <a:pt x="808206" y="2447159"/>
                </a:cubicBezTo>
                <a:cubicBezTo>
                  <a:pt x="814330" y="2460749"/>
                  <a:pt x="839148" y="2455581"/>
                  <a:pt x="831812" y="2482632"/>
                </a:cubicBezTo>
                <a:cubicBezTo>
                  <a:pt x="861861" y="2508024"/>
                  <a:pt x="906520" y="2517211"/>
                  <a:pt x="950031" y="2510257"/>
                </a:cubicBezTo>
                <a:cubicBezTo>
                  <a:pt x="959027" y="2508789"/>
                  <a:pt x="965535" y="2500942"/>
                  <a:pt x="973701" y="2498390"/>
                </a:cubicBezTo>
                <a:cubicBezTo>
                  <a:pt x="979634" y="2496540"/>
                  <a:pt x="987226" y="2499602"/>
                  <a:pt x="993415" y="2498390"/>
                </a:cubicBezTo>
                <a:cubicBezTo>
                  <a:pt x="1002027" y="2496667"/>
                  <a:pt x="1017148" y="2487991"/>
                  <a:pt x="1032842" y="2486587"/>
                </a:cubicBezTo>
                <a:cubicBezTo>
                  <a:pt x="1035586" y="2470701"/>
                  <a:pt x="1016254" y="2476953"/>
                  <a:pt x="1017084" y="2462918"/>
                </a:cubicBezTo>
                <a:cubicBezTo>
                  <a:pt x="1034948" y="2459791"/>
                  <a:pt x="1035330" y="2439121"/>
                  <a:pt x="1052557" y="2435357"/>
                </a:cubicBezTo>
                <a:cubicBezTo>
                  <a:pt x="1053896" y="2413601"/>
                  <a:pt x="1056958" y="2398927"/>
                  <a:pt x="1044646" y="2384126"/>
                </a:cubicBezTo>
                <a:cubicBezTo>
                  <a:pt x="1028057" y="2387188"/>
                  <a:pt x="1014915" y="2393760"/>
                  <a:pt x="1005281" y="2403840"/>
                </a:cubicBezTo>
                <a:cubicBezTo>
                  <a:pt x="997242" y="2402692"/>
                  <a:pt x="994563" y="2405818"/>
                  <a:pt x="989523" y="2407795"/>
                </a:cubicBezTo>
                <a:cubicBezTo>
                  <a:pt x="987226" y="2408689"/>
                  <a:pt x="975934" y="2415643"/>
                  <a:pt x="977720" y="2415643"/>
                </a:cubicBezTo>
                <a:cubicBezTo>
                  <a:pt x="967576" y="2415579"/>
                  <a:pt x="964003" y="2401543"/>
                  <a:pt x="950095" y="2399884"/>
                </a:cubicBezTo>
                <a:cubicBezTo>
                  <a:pt x="949393" y="2386040"/>
                  <a:pt x="963366" y="2386933"/>
                  <a:pt x="965853" y="2376215"/>
                </a:cubicBezTo>
                <a:cubicBezTo>
                  <a:pt x="957368" y="2365050"/>
                  <a:pt x="944864" y="2369707"/>
                  <a:pt x="930381" y="2372259"/>
                </a:cubicBezTo>
                <a:cubicBezTo>
                  <a:pt x="911241" y="2371685"/>
                  <a:pt x="905755" y="2357458"/>
                  <a:pt x="886998" y="2356501"/>
                </a:cubicBezTo>
                <a:cubicBezTo>
                  <a:pt x="883489" y="2349547"/>
                  <a:pt x="877492" y="2345017"/>
                  <a:pt x="875195" y="2336851"/>
                </a:cubicBezTo>
                <a:cubicBezTo>
                  <a:pt x="860138" y="2338765"/>
                  <a:pt x="850058" y="2335703"/>
                  <a:pt x="843679" y="2328940"/>
                </a:cubicBezTo>
                <a:cubicBezTo>
                  <a:pt x="849037" y="2299911"/>
                  <a:pt x="835065" y="2290278"/>
                  <a:pt x="827920" y="2273817"/>
                </a:cubicBezTo>
                <a:cubicBezTo>
                  <a:pt x="833215" y="2269862"/>
                  <a:pt x="839787" y="2267310"/>
                  <a:pt x="843679" y="2261951"/>
                </a:cubicBezTo>
                <a:cubicBezTo>
                  <a:pt x="844380" y="2248170"/>
                  <a:pt x="830344" y="2248999"/>
                  <a:pt x="827920" y="2238345"/>
                </a:cubicBezTo>
                <a:cubicBezTo>
                  <a:pt x="831620" y="2214931"/>
                  <a:pt x="817138" y="2209699"/>
                  <a:pt x="812161" y="2194962"/>
                </a:cubicBezTo>
                <a:cubicBezTo>
                  <a:pt x="812161" y="2173972"/>
                  <a:pt x="812161" y="2152918"/>
                  <a:pt x="812161" y="2131928"/>
                </a:cubicBezTo>
                <a:cubicBezTo>
                  <a:pt x="820966" y="2122358"/>
                  <a:pt x="827346" y="2110364"/>
                  <a:pt x="835767" y="2100412"/>
                </a:cubicBezTo>
                <a:cubicBezTo>
                  <a:pt x="859692" y="2098051"/>
                  <a:pt x="868369" y="2080506"/>
                  <a:pt x="890953" y="2076806"/>
                </a:cubicBezTo>
                <a:cubicBezTo>
                  <a:pt x="903586" y="2068384"/>
                  <a:pt x="914431" y="2058240"/>
                  <a:pt x="926426" y="2049245"/>
                </a:cubicBezTo>
                <a:cubicBezTo>
                  <a:pt x="923044" y="2037697"/>
                  <a:pt x="932678" y="2038144"/>
                  <a:pt x="929871" y="2026085"/>
                </a:cubicBezTo>
                <a:cubicBezTo>
                  <a:pt x="939058" y="2026085"/>
                  <a:pt x="948245" y="2026085"/>
                  <a:pt x="957432" y="2026085"/>
                </a:cubicBezTo>
                <a:cubicBezTo>
                  <a:pt x="964195" y="2032465"/>
                  <a:pt x="967193" y="2042546"/>
                  <a:pt x="965343" y="2057602"/>
                </a:cubicBezTo>
                <a:cubicBezTo>
                  <a:pt x="980591" y="2061047"/>
                  <a:pt x="979378" y="2047969"/>
                  <a:pt x="988948" y="2045800"/>
                </a:cubicBezTo>
                <a:cubicBezTo>
                  <a:pt x="1001708" y="2048096"/>
                  <a:pt x="1007259" y="2043120"/>
                  <a:pt x="1016510" y="2041844"/>
                </a:cubicBezTo>
                <a:cubicBezTo>
                  <a:pt x="1023081" y="2036612"/>
                  <a:pt x="1017849" y="2019514"/>
                  <a:pt x="1024421" y="2014283"/>
                </a:cubicBezTo>
                <a:cubicBezTo>
                  <a:pt x="1029589" y="2028829"/>
                  <a:pt x="1051919" y="2026213"/>
                  <a:pt x="1063849" y="2033997"/>
                </a:cubicBezTo>
                <a:cubicBezTo>
                  <a:pt x="1064487" y="2045161"/>
                  <a:pt x="1052046" y="2043184"/>
                  <a:pt x="1052046" y="2053711"/>
                </a:cubicBezTo>
                <a:cubicBezTo>
                  <a:pt x="1052046" y="2087843"/>
                  <a:pt x="1052046" y="2121976"/>
                  <a:pt x="1052046" y="2156108"/>
                </a:cubicBezTo>
                <a:cubicBezTo>
                  <a:pt x="1055937" y="2170654"/>
                  <a:pt x="1069272" y="2175630"/>
                  <a:pt x="1075716" y="2187625"/>
                </a:cubicBezTo>
                <a:cubicBezTo>
                  <a:pt x="1086880" y="2180479"/>
                  <a:pt x="1088730" y="2163828"/>
                  <a:pt x="1103276" y="2160000"/>
                </a:cubicBezTo>
                <a:cubicBezTo>
                  <a:pt x="1095302" y="2146921"/>
                  <a:pt x="1113356" y="2149026"/>
                  <a:pt x="1115079" y="2140286"/>
                </a:cubicBezTo>
                <a:cubicBezTo>
                  <a:pt x="1116100" y="2135309"/>
                  <a:pt x="1107424" y="2133906"/>
                  <a:pt x="1107232" y="2124527"/>
                </a:cubicBezTo>
                <a:cubicBezTo>
                  <a:pt x="1106977" y="2114064"/>
                  <a:pt x="1112145" y="2116425"/>
                  <a:pt x="1119035" y="2104814"/>
                </a:cubicBezTo>
                <a:cubicBezTo>
                  <a:pt x="1112464" y="2095627"/>
                  <a:pt x="1097024" y="2095308"/>
                  <a:pt x="1099321" y="2077252"/>
                </a:cubicBezTo>
                <a:cubicBezTo>
                  <a:pt x="1091410" y="2064174"/>
                  <a:pt x="1066720" y="2067810"/>
                  <a:pt x="1067805" y="2045736"/>
                </a:cubicBezTo>
                <a:cubicBezTo>
                  <a:pt x="1092495" y="2045991"/>
                  <a:pt x="1121778" y="2041652"/>
                  <a:pt x="1130838" y="2057538"/>
                </a:cubicBezTo>
                <a:cubicBezTo>
                  <a:pt x="1141364" y="2045927"/>
                  <a:pt x="1141875" y="2007010"/>
                  <a:pt x="1134794" y="1990549"/>
                </a:cubicBezTo>
                <a:cubicBezTo>
                  <a:pt x="1135814" y="1974472"/>
                  <a:pt x="1149467" y="1971091"/>
                  <a:pt x="1146596" y="1951185"/>
                </a:cubicBezTo>
                <a:cubicBezTo>
                  <a:pt x="1145193" y="1938107"/>
                  <a:pt x="1123883" y="1944997"/>
                  <a:pt x="1111124" y="1943274"/>
                </a:cubicBezTo>
                <a:cubicBezTo>
                  <a:pt x="1100278" y="1935746"/>
                  <a:pt x="1087008" y="1930642"/>
                  <a:pt x="1079607" y="1919669"/>
                </a:cubicBezTo>
                <a:cubicBezTo>
                  <a:pt x="1071185" y="1924326"/>
                  <a:pt x="1057596" y="1923879"/>
                  <a:pt x="1052046" y="1931471"/>
                </a:cubicBezTo>
                <a:cubicBezTo>
                  <a:pt x="1053960" y="1972750"/>
                  <a:pt x="1024613" y="1982893"/>
                  <a:pt x="1008727" y="2006308"/>
                </a:cubicBezTo>
                <a:cubicBezTo>
                  <a:pt x="988630" y="2000119"/>
                  <a:pt x="976188" y="1986275"/>
                  <a:pt x="957496" y="1978747"/>
                </a:cubicBezTo>
                <a:cubicBezTo>
                  <a:pt x="943523" y="1977917"/>
                  <a:pt x="949713" y="1997248"/>
                  <a:pt x="933827" y="1994505"/>
                </a:cubicBezTo>
                <a:cubicBezTo>
                  <a:pt x="931402" y="2004011"/>
                  <a:pt x="928148" y="2012560"/>
                  <a:pt x="929871" y="2026085"/>
                </a:cubicBezTo>
                <a:cubicBezTo>
                  <a:pt x="917430" y="2024172"/>
                  <a:pt x="915963" y="2033167"/>
                  <a:pt x="902309" y="2030041"/>
                </a:cubicBezTo>
                <a:cubicBezTo>
                  <a:pt x="897844" y="2021428"/>
                  <a:pt x="892166" y="2013964"/>
                  <a:pt x="894398" y="1998524"/>
                </a:cubicBezTo>
                <a:cubicBezTo>
                  <a:pt x="887189" y="1987296"/>
                  <a:pt x="872770" y="1983404"/>
                  <a:pt x="862882" y="1974919"/>
                </a:cubicBezTo>
                <a:cubicBezTo>
                  <a:pt x="861478" y="1963180"/>
                  <a:pt x="856629" y="1954950"/>
                  <a:pt x="851079" y="1947358"/>
                </a:cubicBezTo>
                <a:cubicBezTo>
                  <a:pt x="852737" y="1899062"/>
                  <a:pt x="877045" y="1873478"/>
                  <a:pt x="902309" y="1848852"/>
                </a:cubicBezTo>
                <a:cubicBezTo>
                  <a:pt x="897269" y="1815804"/>
                  <a:pt x="891336" y="1783649"/>
                  <a:pt x="894398" y="1742435"/>
                </a:cubicBezTo>
                <a:cubicBezTo>
                  <a:pt x="906520" y="1729548"/>
                  <a:pt x="916026" y="1714108"/>
                  <a:pt x="929871" y="1703007"/>
                </a:cubicBezTo>
                <a:cubicBezTo>
                  <a:pt x="929998" y="1688716"/>
                  <a:pt x="927637" y="1671873"/>
                  <a:pt x="937782" y="1667535"/>
                </a:cubicBezTo>
                <a:cubicBezTo>
                  <a:pt x="953540" y="1666259"/>
                  <a:pt x="946076" y="1688142"/>
                  <a:pt x="953540" y="1695160"/>
                </a:cubicBezTo>
                <a:cubicBezTo>
                  <a:pt x="969426" y="1688716"/>
                  <a:pt x="987226" y="1684187"/>
                  <a:pt x="1000816" y="1675446"/>
                </a:cubicBezTo>
                <a:cubicBezTo>
                  <a:pt x="1000816" y="1662303"/>
                  <a:pt x="1000816" y="1649161"/>
                  <a:pt x="1000816" y="1636018"/>
                </a:cubicBezTo>
                <a:cubicBezTo>
                  <a:pt x="991310" y="1628490"/>
                  <a:pt x="969107" y="1633530"/>
                  <a:pt x="953540" y="1632126"/>
                </a:cubicBezTo>
                <a:cubicBezTo>
                  <a:pt x="949011" y="1627469"/>
                  <a:pt x="949074" y="1618154"/>
                  <a:pt x="949585" y="1608457"/>
                </a:cubicBezTo>
                <a:cubicBezTo>
                  <a:pt x="933316" y="1590593"/>
                  <a:pt x="934464" y="1555312"/>
                  <a:pt x="918068" y="1537576"/>
                </a:cubicBezTo>
                <a:cubicBezTo>
                  <a:pt x="914623" y="1524880"/>
                  <a:pt x="931083" y="1532153"/>
                  <a:pt x="929934" y="1521818"/>
                </a:cubicBezTo>
                <a:cubicBezTo>
                  <a:pt x="929934" y="1513970"/>
                  <a:pt x="929934" y="1506059"/>
                  <a:pt x="929934" y="1498212"/>
                </a:cubicBezTo>
                <a:cubicBezTo>
                  <a:pt x="925660" y="1478817"/>
                  <a:pt x="907094" y="1473713"/>
                  <a:pt x="894462" y="1462740"/>
                </a:cubicBezTo>
                <a:cubicBezTo>
                  <a:pt x="870346" y="1476712"/>
                  <a:pt x="839595" y="1484049"/>
                  <a:pt x="843231" y="1525773"/>
                </a:cubicBezTo>
                <a:cubicBezTo>
                  <a:pt x="823900" y="1526220"/>
                  <a:pt x="831237" y="1553143"/>
                  <a:pt x="803804" y="1545487"/>
                </a:cubicBezTo>
                <a:cubicBezTo>
                  <a:pt x="788811" y="1552824"/>
                  <a:pt x="788173" y="1574516"/>
                  <a:pt x="772287" y="1580959"/>
                </a:cubicBezTo>
                <a:cubicBezTo>
                  <a:pt x="754742" y="1584022"/>
                  <a:pt x="748618" y="1575664"/>
                  <a:pt x="732860" y="1577004"/>
                </a:cubicBezTo>
                <a:cubicBezTo>
                  <a:pt x="721567" y="1562075"/>
                  <a:pt x="706063" y="1551229"/>
                  <a:pt x="689540" y="1541532"/>
                </a:cubicBezTo>
                <a:cubicBezTo>
                  <a:pt x="682394" y="1520797"/>
                  <a:pt x="661149" y="1491386"/>
                  <a:pt x="677737" y="1470587"/>
                </a:cubicBezTo>
                <a:cubicBezTo>
                  <a:pt x="678949" y="1461528"/>
                  <a:pt x="666317" y="1466185"/>
                  <a:pt x="665871" y="1458784"/>
                </a:cubicBezTo>
                <a:cubicBezTo>
                  <a:pt x="650495" y="1460762"/>
                  <a:pt x="659235" y="1477669"/>
                  <a:pt x="658023" y="1490301"/>
                </a:cubicBezTo>
                <a:cubicBezTo>
                  <a:pt x="656811" y="1502423"/>
                  <a:pt x="650941" y="1513524"/>
                  <a:pt x="654067" y="1525773"/>
                </a:cubicBezTo>
                <a:cubicBezTo>
                  <a:pt x="635247" y="1534705"/>
                  <a:pt x="614512" y="1534131"/>
                  <a:pt x="602837" y="1517926"/>
                </a:cubicBezTo>
                <a:cubicBezTo>
                  <a:pt x="604240" y="1486537"/>
                  <a:pt x="634609" y="1484049"/>
                  <a:pt x="638309" y="1454893"/>
                </a:cubicBezTo>
                <a:cubicBezTo>
                  <a:pt x="632822" y="1435370"/>
                  <a:pt x="607175" y="1436136"/>
                  <a:pt x="598882" y="1419420"/>
                </a:cubicBezTo>
                <a:cubicBezTo>
                  <a:pt x="581719" y="1424588"/>
                  <a:pt x="558432" y="1423631"/>
                  <a:pt x="539804" y="1427331"/>
                </a:cubicBezTo>
                <a:cubicBezTo>
                  <a:pt x="535975" y="1394411"/>
                  <a:pt x="529787" y="1363787"/>
                  <a:pt x="484681" y="1372145"/>
                </a:cubicBezTo>
                <a:cubicBezTo>
                  <a:pt x="484681" y="1364234"/>
                  <a:pt x="484681" y="1356387"/>
                  <a:pt x="484681" y="1348476"/>
                </a:cubicBezTo>
                <a:cubicBezTo>
                  <a:pt x="483852" y="1334504"/>
                  <a:pt x="503183" y="1340692"/>
                  <a:pt x="500439" y="1324806"/>
                </a:cubicBezTo>
                <a:cubicBezTo>
                  <a:pt x="508670" y="1319958"/>
                  <a:pt x="515240" y="1313323"/>
                  <a:pt x="520153" y="1305092"/>
                </a:cubicBezTo>
                <a:cubicBezTo>
                  <a:pt x="532403" y="1305475"/>
                  <a:pt x="539038" y="1300307"/>
                  <a:pt x="547778" y="1297181"/>
                </a:cubicBezTo>
                <a:cubicBezTo>
                  <a:pt x="544461" y="1278169"/>
                  <a:pt x="538719" y="1261581"/>
                  <a:pt x="528064" y="1249906"/>
                </a:cubicBezTo>
                <a:cubicBezTo>
                  <a:pt x="517602" y="1249842"/>
                  <a:pt x="505543" y="1251374"/>
                  <a:pt x="500503" y="1245951"/>
                </a:cubicBezTo>
                <a:cubicBezTo>
                  <a:pt x="500503" y="1234148"/>
                  <a:pt x="500503" y="1222345"/>
                  <a:pt x="500503" y="1210479"/>
                </a:cubicBezTo>
                <a:cubicBezTo>
                  <a:pt x="499482" y="1197591"/>
                  <a:pt x="515815" y="1202121"/>
                  <a:pt x="516261" y="1190764"/>
                </a:cubicBezTo>
                <a:cubicBezTo>
                  <a:pt x="506373" y="1181003"/>
                  <a:pt x="496484" y="1171114"/>
                  <a:pt x="484745" y="1163203"/>
                </a:cubicBezTo>
                <a:cubicBezTo>
                  <a:pt x="469879" y="1160205"/>
                  <a:pt x="465860" y="1167988"/>
                  <a:pt x="453228" y="1167159"/>
                </a:cubicBezTo>
                <a:cubicBezTo>
                  <a:pt x="449719" y="1157525"/>
                  <a:pt x="444041" y="1150061"/>
                  <a:pt x="445317" y="1135642"/>
                </a:cubicBezTo>
                <a:cubicBezTo>
                  <a:pt x="468412" y="1131176"/>
                  <a:pt x="481491" y="1116694"/>
                  <a:pt x="500439" y="1108081"/>
                </a:cubicBezTo>
                <a:cubicBezTo>
                  <a:pt x="500439" y="1096214"/>
                  <a:pt x="500439" y="1084475"/>
                  <a:pt x="500439" y="1072608"/>
                </a:cubicBezTo>
                <a:cubicBezTo>
                  <a:pt x="488764" y="1059338"/>
                  <a:pt x="470900" y="1052193"/>
                  <a:pt x="461011" y="1037136"/>
                </a:cubicBezTo>
                <a:cubicBezTo>
                  <a:pt x="465541" y="1018571"/>
                  <a:pt x="472815" y="1017933"/>
                  <a:pt x="492528" y="1021378"/>
                </a:cubicBezTo>
                <a:cubicBezTo>
                  <a:pt x="496994" y="1012701"/>
                  <a:pt x="502672" y="1005300"/>
                  <a:pt x="500439" y="989861"/>
                </a:cubicBezTo>
                <a:cubicBezTo>
                  <a:pt x="500695" y="978314"/>
                  <a:pt x="509435" y="975188"/>
                  <a:pt x="516197" y="970147"/>
                </a:cubicBezTo>
                <a:cubicBezTo>
                  <a:pt x="513837" y="955984"/>
                  <a:pt x="520728" y="951071"/>
                  <a:pt x="524045" y="942586"/>
                </a:cubicBezTo>
                <a:cubicBezTo>
                  <a:pt x="579678" y="948264"/>
                  <a:pt x="607494" y="926253"/>
                  <a:pt x="638309" y="907114"/>
                </a:cubicBezTo>
                <a:cubicBezTo>
                  <a:pt x="671995" y="911899"/>
                  <a:pt x="686414" y="897416"/>
                  <a:pt x="701342" y="883444"/>
                </a:cubicBezTo>
                <a:cubicBezTo>
                  <a:pt x="689412" y="863284"/>
                  <a:pt x="664276" y="876746"/>
                  <a:pt x="642264" y="871641"/>
                </a:cubicBezTo>
                <a:cubicBezTo>
                  <a:pt x="637990" y="861498"/>
                  <a:pt x="632312" y="852693"/>
                  <a:pt x="622551" y="847972"/>
                </a:cubicBezTo>
                <a:cubicBezTo>
                  <a:pt x="625103" y="833554"/>
                  <a:pt x="619935" y="826982"/>
                  <a:pt x="614704" y="820411"/>
                </a:cubicBezTo>
                <a:cubicBezTo>
                  <a:pt x="606793" y="820411"/>
                  <a:pt x="598945" y="820411"/>
                  <a:pt x="591034" y="820411"/>
                </a:cubicBezTo>
                <a:cubicBezTo>
                  <a:pt x="572659" y="798081"/>
                  <a:pt x="540122" y="789915"/>
                  <a:pt x="531956" y="757377"/>
                </a:cubicBezTo>
                <a:cubicBezTo>
                  <a:pt x="530872" y="749275"/>
                  <a:pt x="517282" y="753677"/>
                  <a:pt x="516197" y="745574"/>
                </a:cubicBezTo>
                <a:cubicBezTo>
                  <a:pt x="519005" y="724712"/>
                  <a:pt x="539165" y="721267"/>
                  <a:pt x="535912" y="694344"/>
                </a:cubicBezTo>
                <a:cubicBezTo>
                  <a:pt x="534061" y="681967"/>
                  <a:pt x="546502" y="683945"/>
                  <a:pt x="547715" y="674630"/>
                </a:cubicBezTo>
                <a:cubicBezTo>
                  <a:pt x="553967" y="644134"/>
                  <a:pt x="551096" y="604451"/>
                  <a:pt x="551670" y="568277"/>
                </a:cubicBezTo>
                <a:cubicBezTo>
                  <a:pt x="569980" y="560366"/>
                  <a:pt x="575595" y="539695"/>
                  <a:pt x="591034" y="528849"/>
                </a:cubicBezTo>
                <a:cubicBezTo>
                  <a:pt x="623890" y="526234"/>
                  <a:pt x="667210" y="534081"/>
                  <a:pt x="693495" y="524894"/>
                </a:cubicBezTo>
                <a:cubicBezTo>
                  <a:pt x="706765" y="526042"/>
                  <a:pt x="704916" y="542375"/>
                  <a:pt x="717101" y="544607"/>
                </a:cubicBezTo>
                <a:cubicBezTo>
                  <a:pt x="731201" y="544288"/>
                  <a:pt x="720227" y="518897"/>
                  <a:pt x="728904" y="513091"/>
                </a:cubicBezTo>
                <a:cubicBezTo>
                  <a:pt x="748873" y="516727"/>
                  <a:pt x="756337" y="516344"/>
                  <a:pt x="768331" y="505180"/>
                </a:cubicBezTo>
                <a:cubicBezTo>
                  <a:pt x="763419" y="495674"/>
                  <a:pt x="752190" y="492484"/>
                  <a:pt x="740771" y="489421"/>
                </a:cubicBezTo>
                <a:cubicBezTo>
                  <a:pt x="745874" y="465880"/>
                  <a:pt x="733306" y="460074"/>
                  <a:pt x="728967" y="446102"/>
                </a:cubicBezTo>
                <a:cubicBezTo>
                  <a:pt x="756401" y="424474"/>
                  <a:pt x="769544" y="466262"/>
                  <a:pt x="784090" y="481574"/>
                </a:cubicBezTo>
                <a:cubicBezTo>
                  <a:pt x="789130" y="476087"/>
                  <a:pt x="802719" y="479150"/>
                  <a:pt x="807760" y="473663"/>
                </a:cubicBezTo>
                <a:cubicBezTo>
                  <a:pt x="802655" y="457713"/>
                  <a:pt x="789513" y="449866"/>
                  <a:pt x="780198" y="438191"/>
                </a:cubicBezTo>
                <a:cubicBezTo>
                  <a:pt x="778029" y="424219"/>
                  <a:pt x="794170" y="428493"/>
                  <a:pt x="792001" y="414585"/>
                </a:cubicBezTo>
                <a:cubicBezTo>
                  <a:pt x="795064" y="397040"/>
                  <a:pt x="786769" y="390916"/>
                  <a:pt x="788045" y="375157"/>
                </a:cubicBezTo>
                <a:cubicBezTo>
                  <a:pt x="792958" y="362972"/>
                  <a:pt x="802592" y="355507"/>
                  <a:pt x="811715" y="347596"/>
                </a:cubicBezTo>
                <a:cubicBezTo>
                  <a:pt x="812991" y="333114"/>
                  <a:pt x="808334" y="312698"/>
                  <a:pt x="815607" y="304213"/>
                </a:cubicBezTo>
                <a:cubicBezTo>
                  <a:pt x="827154" y="299683"/>
                  <a:pt x="822433" y="314995"/>
                  <a:pt x="827409" y="319971"/>
                </a:cubicBezTo>
                <a:cubicBezTo>
                  <a:pt x="828749" y="321247"/>
                  <a:pt x="834045" y="318631"/>
                  <a:pt x="835320" y="319971"/>
                </a:cubicBezTo>
                <a:cubicBezTo>
                  <a:pt x="841190" y="326032"/>
                  <a:pt x="845975" y="332859"/>
                  <a:pt x="851079" y="339685"/>
                </a:cubicBezTo>
                <a:cubicBezTo>
                  <a:pt x="863902" y="337388"/>
                  <a:pt x="869389" y="342365"/>
                  <a:pt x="878704" y="343640"/>
                </a:cubicBezTo>
                <a:cubicBezTo>
                  <a:pt x="876790" y="356017"/>
                  <a:pt x="884318" y="359080"/>
                  <a:pt x="886551" y="367310"/>
                </a:cubicBezTo>
                <a:cubicBezTo>
                  <a:pt x="895419" y="361696"/>
                  <a:pt x="894079" y="345937"/>
                  <a:pt x="902309" y="339685"/>
                </a:cubicBezTo>
                <a:cubicBezTo>
                  <a:pt x="913474" y="336431"/>
                  <a:pt x="912517" y="345235"/>
                  <a:pt x="922023" y="343640"/>
                </a:cubicBezTo>
                <a:cubicBezTo>
                  <a:pt x="941610" y="332986"/>
                  <a:pt x="987290" y="348489"/>
                  <a:pt x="1000816" y="331838"/>
                </a:cubicBezTo>
                <a:cubicBezTo>
                  <a:pt x="998072" y="321438"/>
                  <a:pt x="982824" y="323480"/>
                  <a:pt x="981101" y="312124"/>
                </a:cubicBezTo>
                <a:cubicBezTo>
                  <a:pt x="978804" y="296684"/>
                  <a:pt x="984483" y="289284"/>
                  <a:pt x="989012" y="280607"/>
                </a:cubicBezTo>
                <a:cubicBezTo>
                  <a:pt x="1008663" y="283350"/>
                  <a:pt x="1041328" y="296812"/>
                  <a:pt x="1056001" y="280607"/>
                </a:cubicBezTo>
                <a:cubicBezTo>
                  <a:pt x="1053322" y="247814"/>
                  <a:pt x="1005537" y="260191"/>
                  <a:pt x="1000879" y="229376"/>
                </a:cubicBezTo>
                <a:cubicBezTo>
                  <a:pt x="1003878" y="217956"/>
                  <a:pt x="1007068" y="206728"/>
                  <a:pt x="1016638" y="201751"/>
                </a:cubicBezTo>
                <a:cubicBezTo>
                  <a:pt x="1014022" y="179485"/>
                  <a:pt x="1027483" y="173169"/>
                  <a:pt x="1040307" y="166279"/>
                </a:cubicBezTo>
                <a:cubicBezTo>
                  <a:pt x="1051727" y="177189"/>
                  <a:pt x="1066210" y="185036"/>
                  <a:pt x="1075780" y="197796"/>
                </a:cubicBezTo>
                <a:cubicBezTo>
                  <a:pt x="1090900" y="187971"/>
                  <a:pt x="1112974" y="185100"/>
                  <a:pt x="1107296" y="154412"/>
                </a:cubicBezTo>
                <a:cubicBezTo>
                  <a:pt x="1119673" y="152562"/>
                  <a:pt x="1117695" y="165067"/>
                  <a:pt x="1127010" y="166215"/>
                </a:cubicBezTo>
                <a:cubicBezTo>
                  <a:pt x="1144044" y="166215"/>
                  <a:pt x="1161143" y="166215"/>
                  <a:pt x="1178240" y="166215"/>
                </a:cubicBezTo>
                <a:cubicBezTo>
                  <a:pt x="1194509" y="169342"/>
                  <a:pt x="1185641" y="147395"/>
                  <a:pt x="1201910" y="150457"/>
                </a:cubicBezTo>
                <a:close/>
                <a:moveTo>
                  <a:pt x="1363258" y="99354"/>
                </a:moveTo>
                <a:cubicBezTo>
                  <a:pt x="1381951" y="102991"/>
                  <a:pt x="1389607" y="117664"/>
                  <a:pt x="1410533" y="119068"/>
                </a:cubicBezTo>
                <a:cubicBezTo>
                  <a:pt x="1420358" y="150648"/>
                  <a:pt x="1397773" y="150776"/>
                  <a:pt x="1382971" y="166343"/>
                </a:cubicBezTo>
                <a:cubicBezTo>
                  <a:pt x="1361982" y="166343"/>
                  <a:pt x="1340928" y="166343"/>
                  <a:pt x="1319938" y="166343"/>
                </a:cubicBezTo>
                <a:cubicBezTo>
                  <a:pt x="1299395" y="165514"/>
                  <a:pt x="1299012" y="184845"/>
                  <a:pt x="1276555" y="182102"/>
                </a:cubicBezTo>
                <a:cubicBezTo>
                  <a:pt x="1262966" y="150329"/>
                  <a:pt x="1285295" y="133933"/>
                  <a:pt x="1296269" y="115113"/>
                </a:cubicBezTo>
                <a:cubicBezTo>
                  <a:pt x="1326956" y="118239"/>
                  <a:pt x="1348584" y="112305"/>
                  <a:pt x="1363258" y="99354"/>
                </a:cubicBezTo>
                <a:close/>
                <a:moveTo>
                  <a:pt x="1379016" y="848"/>
                </a:moveTo>
                <a:cubicBezTo>
                  <a:pt x="1404599" y="-5978"/>
                  <a:pt x="1403515" y="30706"/>
                  <a:pt x="1382971" y="28410"/>
                </a:cubicBezTo>
                <a:cubicBezTo>
                  <a:pt x="1377548" y="23370"/>
                  <a:pt x="1379079" y="11311"/>
                  <a:pt x="1379016" y="848"/>
                </a:cubicBezTo>
                <a:close/>
              </a:path>
            </a:pathLst>
          </a:custGeom>
          <a:gradFill>
            <a:gsLst>
              <a:gs pos="0">
                <a:schemeClr val="accent4"/>
              </a:gs>
              <a:gs pos="100000">
                <a:schemeClr val="accent5"/>
              </a:gs>
            </a:gsLst>
            <a:lin ang="13500032" scaled="0"/>
          </a:gra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27" name="Google Shape;727;p18"/>
          <p:cNvSpPr/>
          <p:nvPr/>
        </p:nvSpPr>
        <p:spPr>
          <a:xfrm flipH="1" rot="5400000">
            <a:off x="9895275" y="457882"/>
            <a:ext cx="2766220" cy="1851281"/>
          </a:xfrm>
          <a:custGeom>
            <a:rect b="b" l="l" r="r" t="t"/>
            <a:pathLst>
              <a:path extrusionOk="0" h="1851281" w="2766220">
                <a:moveTo>
                  <a:pt x="2528228" y="472287"/>
                </a:moveTo>
                <a:cubicBezTo>
                  <a:pt x="2528533" y="495724"/>
                  <a:pt x="2551152" y="477916"/>
                  <a:pt x="2558214" y="488663"/>
                </a:cubicBezTo>
                <a:cubicBezTo>
                  <a:pt x="2554120" y="499307"/>
                  <a:pt x="2545114" y="518957"/>
                  <a:pt x="2566707" y="517625"/>
                </a:cubicBezTo>
                <a:cubicBezTo>
                  <a:pt x="2558827" y="503605"/>
                  <a:pt x="2562922" y="496133"/>
                  <a:pt x="2578990" y="495110"/>
                </a:cubicBezTo>
                <a:cubicBezTo>
                  <a:pt x="2575613" y="485183"/>
                  <a:pt x="2574998" y="476790"/>
                  <a:pt x="2577966" y="470241"/>
                </a:cubicBezTo>
                <a:cubicBezTo>
                  <a:pt x="2556884" y="464509"/>
                  <a:pt x="2541122" y="475563"/>
                  <a:pt x="2528228" y="472287"/>
                </a:cubicBezTo>
                <a:close/>
                <a:moveTo>
                  <a:pt x="2493484" y="324978"/>
                </a:moveTo>
                <a:cubicBezTo>
                  <a:pt x="2495528" y="332889"/>
                  <a:pt x="2503818" y="330798"/>
                  <a:pt x="2509805" y="345689"/>
                </a:cubicBezTo>
                <a:cubicBezTo>
                  <a:pt x="2503971" y="347427"/>
                  <a:pt x="2501515" y="343028"/>
                  <a:pt x="2496500" y="343334"/>
                </a:cubicBezTo>
                <a:cubicBezTo>
                  <a:pt x="2498240" y="349168"/>
                  <a:pt x="2499879" y="354900"/>
                  <a:pt x="2501617" y="360733"/>
                </a:cubicBezTo>
                <a:cubicBezTo>
                  <a:pt x="2519220" y="354080"/>
                  <a:pt x="2513695" y="334840"/>
                  <a:pt x="2514616" y="319182"/>
                </a:cubicBezTo>
                <a:cubicBezTo>
                  <a:pt x="2503767" y="324196"/>
                  <a:pt x="2500799" y="314780"/>
                  <a:pt x="2493839" y="312733"/>
                </a:cubicBezTo>
                <a:cubicBezTo>
                  <a:pt x="2492815" y="318592"/>
                  <a:pt x="2492803" y="322341"/>
                  <a:pt x="2493484" y="324978"/>
                </a:cubicBezTo>
                <a:close/>
                <a:moveTo>
                  <a:pt x="2309198" y="371071"/>
                </a:moveTo>
                <a:cubicBezTo>
                  <a:pt x="2309876" y="378056"/>
                  <a:pt x="2312588" y="384171"/>
                  <a:pt x="2319547" y="382942"/>
                </a:cubicBezTo>
                <a:cubicBezTo>
                  <a:pt x="2329578" y="356536"/>
                  <a:pt x="2373178" y="390618"/>
                  <a:pt x="2383206" y="364212"/>
                </a:cubicBezTo>
                <a:cubicBezTo>
                  <a:pt x="2361483" y="368357"/>
                  <a:pt x="2352656" y="348899"/>
                  <a:pt x="2333927" y="347633"/>
                </a:cubicBezTo>
                <a:cubicBezTo>
                  <a:pt x="2327684" y="347210"/>
                  <a:pt x="2320340" y="348809"/>
                  <a:pt x="2311053" y="353978"/>
                </a:cubicBezTo>
                <a:cubicBezTo>
                  <a:pt x="2309876" y="356231"/>
                  <a:pt x="2308520" y="364086"/>
                  <a:pt x="2309198" y="371071"/>
                </a:cubicBezTo>
                <a:close/>
                <a:moveTo>
                  <a:pt x="2258142" y="1369229"/>
                </a:moveTo>
                <a:cubicBezTo>
                  <a:pt x="2267967" y="1390107"/>
                  <a:pt x="2288230" y="1397067"/>
                  <a:pt x="2297236" y="1395430"/>
                </a:cubicBezTo>
                <a:cubicBezTo>
                  <a:pt x="2307573" y="1403206"/>
                  <a:pt x="2315864" y="1414670"/>
                  <a:pt x="2332955" y="1410065"/>
                </a:cubicBezTo>
                <a:cubicBezTo>
                  <a:pt x="2317296" y="1382125"/>
                  <a:pt x="2348000" y="1379464"/>
                  <a:pt x="2349944" y="1361041"/>
                </a:cubicBezTo>
                <a:cubicBezTo>
                  <a:pt x="2325689" y="1367285"/>
                  <a:pt x="2347591" y="1357562"/>
                  <a:pt x="2346566" y="1349476"/>
                </a:cubicBezTo>
                <a:cubicBezTo>
                  <a:pt x="2328452" y="1358176"/>
                  <a:pt x="2309008" y="1355209"/>
                  <a:pt x="2318320" y="1338935"/>
                </a:cubicBezTo>
                <a:cubicBezTo>
                  <a:pt x="2310440" y="1341494"/>
                  <a:pt x="2304811" y="1339957"/>
                  <a:pt x="2299284" y="1338219"/>
                </a:cubicBezTo>
                <a:cubicBezTo>
                  <a:pt x="2300410" y="1356641"/>
                  <a:pt x="2281987" y="1364420"/>
                  <a:pt x="2258142" y="1369229"/>
                </a:cubicBezTo>
                <a:close/>
                <a:moveTo>
                  <a:pt x="2221707" y="1373731"/>
                </a:moveTo>
                <a:cubicBezTo>
                  <a:pt x="2232454" y="1370252"/>
                  <a:pt x="2235319" y="1374552"/>
                  <a:pt x="2230919" y="1383557"/>
                </a:cubicBezTo>
                <a:cubicBezTo>
                  <a:pt x="2268990" y="1372504"/>
                  <a:pt x="2256709" y="1440359"/>
                  <a:pt x="2278610" y="1438618"/>
                </a:cubicBezTo>
                <a:cubicBezTo>
                  <a:pt x="2278510" y="1433807"/>
                  <a:pt x="2275335" y="1427155"/>
                  <a:pt x="2280965" y="1425416"/>
                </a:cubicBezTo>
                <a:cubicBezTo>
                  <a:pt x="2282601" y="1431249"/>
                  <a:pt x="2287616" y="1430943"/>
                  <a:pt x="2290174" y="1435241"/>
                </a:cubicBezTo>
                <a:cubicBezTo>
                  <a:pt x="2280146" y="1437901"/>
                  <a:pt x="2276666" y="1444042"/>
                  <a:pt x="2276256" y="1451923"/>
                </a:cubicBezTo>
                <a:cubicBezTo>
                  <a:pt x="2293348" y="1458881"/>
                  <a:pt x="2308289" y="1433398"/>
                  <a:pt x="2324869" y="1425007"/>
                </a:cubicBezTo>
                <a:cubicBezTo>
                  <a:pt x="2303891" y="1417740"/>
                  <a:pt x="2291097" y="1415387"/>
                  <a:pt x="2285672" y="1398909"/>
                </a:cubicBezTo>
                <a:cubicBezTo>
                  <a:pt x="2262721" y="1409733"/>
                  <a:pt x="2252206" y="1371392"/>
                  <a:pt x="2237891" y="1365620"/>
                </a:cubicBezTo>
                <a:cubicBezTo>
                  <a:pt x="2233119" y="1363696"/>
                  <a:pt x="2227925" y="1365391"/>
                  <a:pt x="2221707" y="1373731"/>
                </a:cubicBezTo>
                <a:close/>
                <a:moveTo>
                  <a:pt x="2180258" y="166177"/>
                </a:moveTo>
                <a:cubicBezTo>
                  <a:pt x="2207993" y="182757"/>
                  <a:pt x="2220172" y="175491"/>
                  <a:pt x="2252410" y="176411"/>
                </a:cubicBezTo>
                <a:cubicBezTo>
                  <a:pt x="2242995" y="159934"/>
                  <a:pt x="2252103" y="153589"/>
                  <a:pt x="2248009" y="139978"/>
                </a:cubicBezTo>
                <a:cubicBezTo>
                  <a:pt x="2237416" y="141666"/>
                  <a:pt x="2233328" y="131323"/>
                  <a:pt x="2224650" y="129457"/>
                </a:cubicBezTo>
                <a:cubicBezTo>
                  <a:pt x="2221758" y="128835"/>
                  <a:pt x="2218356" y="129155"/>
                  <a:pt x="2214032" y="131176"/>
                </a:cubicBezTo>
                <a:cubicBezTo>
                  <a:pt x="2215156" y="135064"/>
                  <a:pt x="2216282" y="138852"/>
                  <a:pt x="2217408" y="142740"/>
                </a:cubicBezTo>
                <a:cubicBezTo>
                  <a:pt x="2202466" y="145299"/>
                  <a:pt x="2182612" y="154100"/>
                  <a:pt x="2180258" y="166177"/>
                </a:cubicBezTo>
                <a:close/>
                <a:moveTo>
                  <a:pt x="2088148" y="237409"/>
                </a:moveTo>
                <a:cubicBezTo>
                  <a:pt x="2098997" y="232291"/>
                  <a:pt x="2101863" y="241810"/>
                  <a:pt x="2108924" y="243857"/>
                </a:cubicBezTo>
                <a:cubicBezTo>
                  <a:pt x="2106160" y="234237"/>
                  <a:pt x="2124070" y="235873"/>
                  <a:pt x="2122843" y="227174"/>
                </a:cubicBezTo>
                <a:cubicBezTo>
                  <a:pt x="2115014" y="233698"/>
                  <a:pt x="2111502" y="208503"/>
                  <a:pt x="2108767" y="206075"/>
                </a:cubicBezTo>
                <a:cubicBezTo>
                  <a:pt x="2107855" y="205267"/>
                  <a:pt x="2107030" y="206987"/>
                  <a:pt x="2106160" y="213256"/>
                </a:cubicBezTo>
                <a:cubicBezTo>
                  <a:pt x="2122024" y="249689"/>
                  <a:pt x="2085284" y="203635"/>
                  <a:pt x="2088148" y="237409"/>
                </a:cubicBezTo>
                <a:close/>
                <a:moveTo>
                  <a:pt x="1920406" y="1525304"/>
                </a:moveTo>
                <a:cubicBezTo>
                  <a:pt x="1924091" y="1524587"/>
                  <a:pt x="1927570" y="1524178"/>
                  <a:pt x="1927981" y="1529398"/>
                </a:cubicBezTo>
                <a:cubicBezTo>
                  <a:pt x="1929823" y="1536869"/>
                  <a:pt x="1922864" y="1539530"/>
                  <a:pt x="1927264" y="1548432"/>
                </a:cubicBezTo>
                <a:cubicBezTo>
                  <a:pt x="1943843" y="1544544"/>
                  <a:pt x="1936987" y="1527863"/>
                  <a:pt x="1943536" y="1518446"/>
                </a:cubicBezTo>
                <a:cubicBezTo>
                  <a:pt x="1932688" y="1530318"/>
                  <a:pt x="1917438" y="1509953"/>
                  <a:pt x="1920406" y="1525304"/>
                </a:cubicBezTo>
                <a:close/>
                <a:moveTo>
                  <a:pt x="1871077" y="1250715"/>
                </a:moveTo>
                <a:cubicBezTo>
                  <a:pt x="1884996" y="1252762"/>
                  <a:pt x="1896252" y="1241299"/>
                  <a:pt x="1914983" y="1250306"/>
                </a:cubicBezTo>
                <a:cubicBezTo>
                  <a:pt x="1898811" y="1232805"/>
                  <a:pt x="1914676" y="1234954"/>
                  <a:pt x="1910581" y="1213973"/>
                </a:cubicBezTo>
                <a:cubicBezTo>
                  <a:pt x="1884996" y="1219397"/>
                  <a:pt x="1874556" y="1233213"/>
                  <a:pt x="1871077" y="1250715"/>
                </a:cubicBezTo>
                <a:close/>
                <a:moveTo>
                  <a:pt x="1868417" y="101501"/>
                </a:moveTo>
                <a:lnTo>
                  <a:pt x="1869133" y="113163"/>
                </a:lnTo>
                <a:cubicBezTo>
                  <a:pt x="1888576" y="97505"/>
                  <a:pt x="1873328" y="102008"/>
                  <a:pt x="1898095" y="104669"/>
                </a:cubicBezTo>
                <a:cubicBezTo>
                  <a:pt x="1904748" y="89931"/>
                  <a:pt x="1890420" y="94537"/>
                  <a:pt x="1897072" y="79799"/>
                </a:cubicBezTo>
                <a:lnTo>
                  <a:pt x="1881816" y="88683"/>
                </a:lnTo>
                <a:lnTo>
                  <a:pt x="1881051" y="89430"/>
                </a:lnTo>
                <a:cubicBezTo>
                  <a:pt x="1878403" y="93613"/>
                  <a:pt x="1875921" y="97809"/>
                  <a:pt x="1869679" y="101596"/>
                </a:cubicBezTo>
                <a:close/>
                <a:moveTo>
                  <a:pt x="1836484" y="984314"/>
                </a:moveTo>
                <a:cubicBezTo>
                  <a:pt x="1850710" y="981959"/>
                  <a:pt x="1853269" y="1001098"/>
                  <a:pt x="1870565" y="993013"/>
                </a:cubicBezTo>
                <a:cubicBezTo>
                  <a:pt x="1866063" y="982471"/>
                  <a:pt x="1873328" y="978377"/>
                  <a:pt x="1869542" y="968245"/>
                </a:cubicBezTo>
                <a:cubicBezTo>
                  <a:pt x="1864629" y="965380"/>
                  <a:pt x="1855239" y="965405"/>
                  <a:pt x="1847640" y="968144"/>
                </a:cubicBezTo>
                <a:cubicBezTo>
                  <a:pt x="1840041" y="970881"/>
                  <a:pt x="1834233" y="976331"/>
                  <a:pt x="1836484" y="984314"/>
                </a:cubicBezTo>
                <a:close/>
                <a:moveTo>
                  <a:pt x="1696622" y="437289"/>
                </a:moveTo>
                <a:lnTo>
                  <a:pt x="1696656" y="437977"/>
                </a:lnTo>
                <a:lnTo>
                  <a:pt x="1704488" y="432465"/>
                </a:lnTo>
                <a:cubicBezTo>
                  <a:pt x="1706861" y="427127"/>
                  <a:pt x="1706772" y="420462"/>
                  <a:pt x="1704853" y="413848"/>
                </a:cubicBezTo>
                <a:lnTo>
                  <a:pt x="1704847" y="413837"/>
                </a:lnTo>
                <a:lnTo>
                  <a:pt x="1700163" y="414463"/>
                </a:lnTo>
                <a:cubicBezTo>
                  <a:pt x="1698781" y="430275"/>
                  <a:pt x="1696824" y="430659"/>
                  <a:pt x="1696622" y="437289"/>
                </a:cubicBezTo>
                <a:close/>
                <a:moveTo>
                  <a:pt x="1687267" y="456118"/>
                </a:moveTo>
                <a:lnTo>
                  <a:pt x="1687279" y="456121"/>
                </a:lnTo>
                <a:lnTo>
                  <a:pt x="1687280" y="456113"/>
                </a:lnTo>
                <a:close/>
                <a:moveTo>
                  <a:pt x="1669493" y="182448"/>
                </a:moveTo>
                <a:cubicBezTo>
                  <a:pt x="1679114" y="201279"/>
                  <a:pt x="1691908" y="189305"/>
                  <a:pt x="1703575" y="188588"/>
                </a:cubicBezTo>
                <a:cubicBezTo>
                  <a:pt x="1709613" y="199846"/>
                  <a:pt x="1705519" y="210081"/>
                  <a:pt x="1705621" y="220827"/>
                </a:cubicBezTo>
                <a:cubicBezTo>
                  <a:pt x="1713092" y="225739"/>
                  <a:pt x="1721485" y="222362"/>
                  <a:pt x="1729671" y="220622"/>
                </a:cubicBezTo>
                <a:cubicBezTo>
                  <a:pt x="1732485" y="225662"/>
                  <a:pt x="1735479" y="228950"/>
                  <a:pt x="1738570" y="231288"/>
                </a:cubicBezTo>
                <a:lnTo>
                  <a:pt x="1744537" y="234413"/>
                </a:lnTo>
                <a:lnTo>
                  <a:pt x="1741036" y="223809"/>
                </a:lnTo>
                <a:cubicBezTo>
                  <a:pt x="1735164" y="211260"/>
                  <a:pt x="1729791" y="199542"/>
                  <a:pt x="1748469" y="193094"/>
                </a:cubicBezTo>
                <a:lnTo>
                  <a:pt x="1746830" y="187549"/>
                </a:lnTo>
                <a:lnTo>
                  <a:pt x="1741139" y="186084"/>
                </a:lnTo>
                <a:cubicBezTo>
                  <a:pt x="1736094" y="183253"/>
                  <a:pt x="1731258" y="178354"/>
                  <a:pt x="1726806" y="169654"/>
                </a:cubicBezTo>
                <a:cubicBezTo>
                  <a:pt x="1728495" y="165408"/>
                  <a:pt x="1731924" y="161314"/>
                  <a:pt x="1734866" y="157157"/>
                </a:cubicBezTo>
                <a:lnTo>
                  <a:pt x="1736581" y="152860"/>
                </a:lnTo>
                <a:lnTo>
                  <a:pt x="1736494" y="152565"/>
                </a:lnTo>
                <a:cubicBezTo>
                  <a:pt x="1726720" y="152667"/>
                  <a:pt x="1718277" y="150339"/>
                  <a:pt x="1709860" y="147960"/>
                </a:cubicBezTo>
                <a:lnTo>
                  <a:pt x="1703173" y="146719"/>
                </a:lnTo>
                <a:lnTo>
                  <a:pt x="1696833" y="155941"/>
                </a:lnTo>
                <a:cubicBezTo>
                  <a:pt x="1696308" y="160342"/>
                  <a:pt x="1697331" y="164896"/>
                  <a:pt x="1697535" y="169348"/>
                </a:cubicBezTo>
                <a:cubicBezTo>
                  <a:pt x="1688427" y="171189"/>
                  <a:pt x="1679523" y="171600"/>
                  <a:pt x="1669493" y="182448"/>
                </a:cubicBezTo>
                <a:close/>
                <a:moveTo>
                  <a:pt x="1661888" y="1429992"/>
                </a:moveTo>
                <a:cubicBezTo>
                  <a:pt x="1662104" y="1420388"/>
                  <a:pt x="1673273" y="1416741"/>
                  <a:pt x="1674883" y="1407914"/>
                </a:cubicBezTo>
                <a:cubicBezTo>
                  <a:pt x="1683584" y="1406788"/>
                  <a:pt x="1682049" y="1424596"/>
                  <a:pt x="1691566" y="1421834"/>
                </a:cubicBezTo>
                <a:cubicBezTo>
                  <a:pt x="1694534" y="1434830"/>
                  <a:pt x="1680718" y="1438618"/>
                  <a:pt x="1666083" y="1441995"/>
                </a:cubicBezTo>
                <a:cubicBezTo>
                  <a:pt x="1662961" y="1437057"/>
                  <a:pt x="1661816" y="1433194"/>
                  <a:pt x="1661888" y="1429992"/>
                </a:cubicBezTo>
                <a:close/>
                <a:moveTo>
                  <a:pt x="1661863" y="402006"/>
                </a:moveTo>
                <a:lnTo>
                  <a:pt x="1664751" y="400238"/>
                </a:lnTo>
                <a:cubicBezTo>
                  <a:pt x="1668233" y="411700"/>
                  <a:pt x="1682662" y="402898"/>
                  <a:pt x="1683173" y="419990"/>
                </a:cubicBezTo>
                <a:cubicBezTo>
                  <a:pt x="1701825" y="413619"/>
                  <a:pt x="1684037" y="402470"/>
                  <a:pt x="1684771" y="396128"/>
                </a:cubicBezTo>
                <a:lnTo>
                  <a:pt x="1690335" y="393400"/>
                </a:lnTo>
                <a:lnTo>
                  <a:pt x="1676453" y="385805"/>
                </a:lnTo>
                <a:cubicBezTo>
                  <a:pt x="1670057" y="389592"/>
                  <a:pt x="1666347" y="393660"/>
                  <a:pt x="1663775" y="397843"/>
                </a:cubicBezTo>
                <a:close/>
                <a:moveTo>
                  <a:pt x="1614126" y="291546"/>
                </a:moveTo>
                <a:cubicBezTo>
                  <a:pt x="1617298" y="303418"/>
                  <a:pt x="1629273" y="316109"/>
                  <a:pt x="1639611" y="328800"/>
                </a:cubicBezTo>
                <a:cubicBezTo>
                  <a:pt x="1631729" y="353566"/>
                  <a:pt x="1658134" y="374855"/>
                  <a:pt x="1681571" y="362368"/>
                </a:cubicBezTo>
                <a:lnTo>
                  <a:pt x="1679095" y="355268"/>
                </a:lnTo>
                <a:lnTo>
                  <a:pt x="1674372" y="347122"/>
                </a:lnTo>
                <a:lnTo>
                  <a:pt x="1675738" y="345638"/>
                </a:lnTo>
                <a:lnTo>
                  <a:pt x="1669532" y="327840"/>
                </a:lnTo>
                <a:cubicBezTo>
                  <a:pt x="1664325" y="316211"/>
                  <a:pt x="1660282" y="304698"/>
                  <a:pt x="1664478" y="294003"/>
                </a:cubicBezTo>
                <a:cubicBezTo>
                  <a:pt x="1655677" y="293389"/>
                  <a:pt x="1645341" y="307205"/>
                  <a:pt x="1637052" y="301883"/>
                </a:cubicBezTo>
                <a:cubicBezTo>
                  <a:pt x="1633623" y="296101"/>
                  <a:pt x="1629964" y="292852"/>
                  <a:pt x="1626126" y="291380"/>
                </a:cubicBezTo>
                <a:cubicBezTo>
                  <a:pt x="1622288" y="289909"/>
                  <a:pt x="1618271" y="290216"/>
                  <a:pt x="1614126" y="291546"/>
                </a:cubicBezTo>
                <a:close/>
                <a:moveTo>
                  <a:pt x="1591065" y="534718"/>
                </a:moveTo>
                <a:cubicBezTo>
                  <a:pt x="1590962" y="548278"/>
                  <a:pt x="1596412" y="551630"/>
                  <a:pt x="1603115" y="552678"/>
                </a:cubicBezTo>
                <a:lnTo>
                  <a:pt x="1609192" y="553163"/>
                </a:lnTo>
                <a:lnTo>
                  <a:pt x="1622517" y="550783"/>
                </a:lnTo>
                <a:cubicBezTo>
                  <a:pt x="1631421" y="543619"/>
                  <a:pt x="1628862" y="535431"/>
                  <a:pt x="1632855" y="527859"/>
                </a:cubicBezTo>
                <a:lnTo>
                  <a:pt x="1635768" y="526474"/>
                </a:lnTo>
                <a:lnTo>
                  <a:pt x="1625759" y="524483"/>
                </a:lnTo>
                <a:cubicBezTo>
                  <a:pt x="1614195" y="527860"/>
                  <a:pt x="1602628" y="531339"/>
                  <a:pt x="1591065" y="534718"/>
                </a:cubicBezTo>
                <a:close/>
                <a:moveTo>
                  <a:pt x="1573564" y="539733"/>
                </a:moveTo>
                <a:lnTo>
                  <a:pt x="1573702" y="542102"/>
                </a:lnTo>
                <a:lnTo>
                  <a:pt x="1574519" y="551295"/>
                </a:lnTo>
                <a:lnTo>
                  <a:pt x="1582478" y="552595"/>
                </a:lnTo>
                <a:close/>
                <a:moveTo>
                  <a:pt x="1568447" y="478736"/>
                </a:moveTo>
                <a:cubicBezTo>
                  <a:pt x="1569469" y="497668"/>
                  <a:pt x="1583491" y="492756"/>
                  <a:pt x="1584514" y="511793"/>
                </a:cubicBezTo>
                <a:cubicBezTo>
                  <a:pt x="1602168" y="510923"/>
                  <a:pt x="1617033" y="507622"/>
                  <a:pt x="1631617" y="502786"/>
                </a:cubicBezTo>
                <a:lnTo>
                  <a:pt x="1653985" y="493814"/>
                </a:lnTo>
                <a:lnTo>
                  <a:pt x="1652914" y="487228"/>
                </a:lnTo>
                <a:lnTo>
                  <a:pt x="1658628" y="491951"/>
                </a:lnTo>
                <a:lnTo>
                  <a:pt x="1677033" y="484569"/>
                </a:lnTo>
                <a:cubicBezTo>
                  <a:pt x="1671915" y="467273"/>
                  <a:pt x="1666798" y="449874"/>
                  <a:pt x="1661681" y="432475"/>
                </a:cubicBezTo>
                <a:cubicBezTo>
                  <a:pt x="1655029" y="429814"/>
                  <a:pt x="1627498" y="436160"/>
                  <a:pt x="1610305" y="428792"/>
                </a:cubicBezTo>
                <a:cubicBezTo>
                  <a:pt x="1611123" y="414208"/>
                  <a:pt x="1621767" y="411675"/>
                  <a:pt x="1633690" y="410485"/>
                </a:cubicBezTo>
                <a:lnTo>
                  <a:pt x="1642672" y="409416"/>
                </a:lnTo>
                <a:lnTo>
                  <a:pt x="1639353" y="409164"/>
                </a:lnTo>
                <a:cubicBezTo>
                  <a:pt x="1633212" y="408397"/>
                  <a:pt x="1627275" y="405711"/>
                  <a:pt x="1622004" y="396245"/>
                </a:cubicBezTo>
                <a:cubicBezTo>
                  <a:pt x="1607678" y="394710"/>
                  <a:pt x="1620880" y="409651"/>
                  <a:pt x="1609315" y="416304"/>
                </a:cubicBezTo>
                <a:cubicBezTo>
                  <a:pt x="1602357" y="421829"/>
                  <a:pt x="1604916" y="428278"/>
                  <a:pt x="1594271" y="433396"/>
                </a:cubicBezTo>
                <a:lnTo>
                  <a:pt x="1583534" y="435851"/>
                </a:lnTo>
                <a:lnTo>
                  <a:pt x="1587100" y="437673"/>
                </a:lnTo>
                <a:cubicBezTo>
                  <a:pt x="1588966" y="439467"/>
                  <a:pt x="1590296" y="442250"/>
                  <a:pt x="1590552" y="447009"/>
                </a:cubicBezTo>
                <a:cubicBezTo>
                  <a:pt x="1574586" y="452842"/>
                  <a:pt x="1591473" y="476587"/>
                  <a:pt x="1568447" y="478736"/>
                </a:cubicBezTo>
                <a:close/>
                <a:moveTo>
                  <a:pt x="1506430" y="448722"/>
                </a:moveTo>
                <a:lnTo>
                  <a:pt x="1511851" y="457653"/>
                </a:lnTo>
                <a:cubicBezTo>
                  <a:pt x="1516456" y="452740"/>
                  <a:pt x="1518080" y="448870"/>
                  <a:pt x="1518350" y="445713"/>
                </a:cubicBezTo>
                <a:lnTo>
                  <a:pt x="1517690" y="442607"/>
                </a:lnTo>
                <a:lnTo>
                  <a:pt x="1513521" y="441275"/>
                </a:lnTo>
                <a:close/>
                <a:moveTo>
                  <a:pt x="1440719" y="400976"/>
                </a:moveTo>
                <a:lnTo>
                  <a:pt x="1440772" y="400980"/>
                </a:lnTo>
                <a:cubicBezTo>
                  <a:pt x="1448806" y="404025"/>
                  <a:pt x="1454998" y="410421"/>
                  <a:pt x="1457710" y="423265"/>
                </a:cubicBezTo>
                <a:lnTo>
                  <a:pt x="1459187" y="416379"/>
                </a:lnTo>
                <a:lnTo>
                  <a:pt x="1443415" y="396857"/>
                </a:lnTo>
                <a:close/>
                <a:moveTo>
                  <a:pt x="1430783" y="446735"/>
                </a:moveTo>
                <a:lnTo>
                  <a:pt x="1439783" y="457744"/>
                </a:lnTo>
                <a:lnTo>
                  <a:pt x="1448908" y="457345"/>
                </a:lnTo>
                <a:cubicBezTo>
                  <a:pt x="1447424" y="448237"/>
                  <a:pt x="1441437" y="447316"/>
                  <a:pt x="1435066" y="447086"/>
                </a:cubicBezTo>
                <a:close/>
                <a:moveTo>
                  <a:pt x="1355981" y="1413850"/>
                </a:moveTo>
                <a:cubicBezTo>
                  <a:pt x="1349739" y="1399114"/>
                  <a:pt x="1363658" y="1395430"/>
                  <a:pt x="1373995" y="1389698"/>
                </a:cubicBezTo>
                <a:cubicBezTo>
                  <a:pt x="1385560" y="1407300"/>
                  <a:pt x="1371640" y="1411087"/>
                  <a:pt x="1355981" y="1413850"/>
                </a:cubicBezTo>
                <a:close/>
                <a:moveTo>
                  <a:pt x="1315587" y="501248"/>
                </a:moveTo>
                <a:lnTo>
                  <a:pt x="1315713" y="502312"/>
                </a:lnTo>
                <a:lnTo>
                  <a:pt x="1319234" y="497024"/>
                </a:lnTo>
                <a:close/>
                <a:moveTo>
                  <a:pt x="1314463" y="565214"/>
                </a:moveTo>
                <a:lnTo>
                  <a:pt x="1317473" y="565204"/>
                </a:lnTo>
                <a:lnTo>
                  <a:pt x="1317717" y="563962"/>
                </a:lnTo>
                <a:cubicBezTo>
                  <a:pt x="1321414" y="560815"/>
                  <a:pt x="1326198" y="558819"/>
                  <a:pt x="1327119" y="556209"/>
                </a:cubicBezTo>
                <a:cubicBezTo>
                  <a:pt x="1327836" y="554162"/>
                  <a:pt x="1311562" y="543415"/>
                  <a:pt x="1329472" y="542904"/>
                </a:cubicBezTo>
                <a:cubicBezTo>
                  <a:pt x="1327068" y="535894"/>
                  <a:pt x="1322206" y="536994"/>
                  <a:pt x="1318420" y="540653"/>
                </a:cubicBezTo>
                <a:lnTo>
                  <a:pt x="1316263" y="546789"/>
                </a:lnTo>
                <a:lnTo>
                  <a:pt x="1315998" y="549350"/>
                </a:lnTo>
                <a:cubicBezTo>
                  <a:pt x="1309243" y="553956"/>
                  <a:pt x="1308731" y="559277"/>
                  <a:pt x="1314463" y="565214"/>
                </a:cubicBezTo>
                <a:close/>
                <a:moveTo>
                  <a:pt x="1271581" y="566135"/>
                </a:moveTo>
                <a:cubicBezTo>
                  <a:pt x="1275777" y="564191"/>
                  <a:pt x="1279948" y="562528"/>
                  <a:pt x="1284194" y="560174"/>
                </a:cubicBezTo>
                <a:lnTo>
                  <a:pt x="1296222" y="550877"/>
                </a:lnTo>
                <a:lnTo>
                  <a:pt x="1284864" y="549020"/>
                </a:lnTo>
                <a:lnTo>
                  <a:pt x="1273743" y="544506"/>
                </a:lnTo>
                <a:close/>
                <a:moveTo>
                  <a:pt x="1260528" y="517009"/>
                </a:move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lnTo>
                  <a:pt x="1429626" y="446641"/>
                </a:ln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close/>
                <a:moveTo>
                  <a:pt x="1239009" y="754819"/>
                </a:moveTo>
                <a:lnTo>
                  <a:pt x="1247117" y="766841"/>
                </a:lnTo>
                <a:lnTo>
                  <a:pt x="1249952" y="769659"/>
                </a:lnTo>
                <a:lnTo>
                  <a:pt x="1249330" y="770122"/>
                </a:lnTo>
                <a:lnTo>
                  <a:pt x="1256106" y="780170"/>
                </a:lnTo>
                <a:lnTo>
                  <a:pt x="1258011" y="780650"/>
                </a:lnTo>
                <a:cubicBezTo>
                  <a:pt x="1264152" y="781264"/>
                  <a:pt x="1270268" y="781929"/>
                  <a:pt x="1274924" y="785255"/>
                </a:cubicBez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close/>
                <a:moveTo>
                  <a:pt x="1221738" y="611780"/>
                </a:moveTo>
                <a:cubicBezTo>
                  <a:pt x="1230437" y="622526"/>
                  <a:pt x="1239342" y="630713"/>
                  <a:pt x="1249986" y="622629"/>
                </a:cubicBezTo>
                <a:cubicBezTo>
                  <a:pt x="1249986" y="612420"/>
                  <a:pt x="1240256" y="603765"/>
                  <a:pt x="1230772" y="605819"/>
                </a:cubicBezTo>
                <a:cubicBezTo>
                  <a:pt x="1227610" y="606503"/>
                  <a:pt x="1224476" y="608377"/>
                  <a:pt x="1221738" y="611780"/>
                </a:cubicBezTo>
                <a:close/>
                <a:moveTo>
                  <a:pt x="1194821" y="614338"/>
                </a:moveTo>
                <a:cubicBezTo>
                  <a:pt x="1197689" y="618126"/>
                  <a:pt x="1194414" y="621400"/>
                  <a:pt x="1199018" y="625392"/>
                </a:cubicBezTo>
                <a:cubicBezTo>
                  <a:pt x="1206182" y="626210"/>
                  <a:pt x="1223889" y="614441"/>
                  <a:pt x="1217031" y="605947"/>
                </a:cubicBezTo>
                <a:cubicBezTo>
                  <a:pt x="1209561" y="609221"/>
                  <a:pt x="1202805" y="605435"/>
                  <a:pt x="1194821" y="614338"/>
                </a:cubicBezTo>
                <a:close/>
                <a:moveTo>
                  <a:pt x="1163607" y="659268"/>
                </a:moveTo>
                <a:cubicBezTo>
                  <a:pt x="1162072" y="676052"/>
                  <a:pt x="1172511" y="690995"/>
                  <a:pt x="1189705" y="691198"/>
                </a:cubicBezTo>
                <a:cubicBezTo>
                  <a:pt x="1212222" y="677280"/>
                  <a:pt x="1210787" y="669605"/>
                  <a:pt x="1214575" y="656403"/>
                </a:cubicBezTo>
                <a:cubicBezTo>
                  <a:pt x="1216417" y="649954"/>
                  <a:pt x="1222761" y="644325"/>
                  <a:pt x="1219078" y="638184"/>
                </a:cubicBezTo>
                <a:cubicBezTo>
                  <a:pt x="1197278" y="634092"/>
                  <a:pt x="1182336" y="642791"/>
                  <a:pt x="1163607" y="659268"/>
                </a:cubicBezTo>
                <a:close/>
                <a:moveTo>
                  <a:pt x="1162820" y="1823405"/>
                </a:moveTo>
                <a:cubicBezTo>
                  <a:pt x="1166211" y="1817162"/>
                  <a:pt x="1173144" y="1812838"/>
                  <a:pt x="1183634" y="1810433"/>
                </a:cubicBezTo>
                <a:cubicBezTo>
                  <a:pt x="1192335" y="1815345"/>
                  <a:pt x="1196223" y="1828959"/>
                  <a:pt x="1199600" y="1843388"/>
                </a:cubicBezTo>
                <a:cubicBezTo>
                  <a:pt x="1184453" y="1855465"/>
                  <a:pt x="1180462" y="1850859"/>
                  <a:pt x="1163267" y="1847891"/>
                </a:cubicBezTo>
                <a:cubicBezTo>
                  <a:pt x="1159583" y="1837810"/>
                  <a:pt x="1159430" y="1829648"/>
                  <a:pt x="1162820" y="1823405"/>
                </a:cubicBezTo>
                <a:close/>
                <a:moveTo>
                  <a:pt x="1152930" y="1706349"/>
                </a:move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8022" y="1741759"/>
                  <a:pt x="1233678" y="1769701"/>
                  <a:pt x="1226617" y="1785256"/>
                </a:cubicBezTo>
                <a:cubicBezTo>
                  <a:pt x="1197654" y="1792114"/>
                  <a:pt x="1164802" y="1748003"/>
                  <a:pt x="1183019" y="1722621"/>
                </a:cubicBezTo>
                <a:cubicBezTo>
                  <a:pt x="1172273" y="1718425"/>
                  <a:pt x="1162345" y="1713001"/>
                  <a:pt x="1152930" y="1706349"/>
                </a:cubicBezTo>
                <a:close/>
                <a:moveTo>
                  <a:pt x="1127275" y="834174"/>
                </a:moveTo>
                <a:cubicBezTo>
                  <a:pt x="1129399" y="832459"/>
                  <a:pt x="1131727" y="832280"/>
                  <a:pt x="1134014" y="833087"/>
                </a:cubicBezTo>
                <a:cubicBezTo>
                  <a:pt x="1140874" y="835510"/>
                  <a:pt x="1147360" y="846812"/>
                  <a:pt x="1146823" y="852185"/>
                </a:cubicBezTo>
                <a:cubicBezTo>
                  <a:pt x="1138226" y="858940"/>
                  <a:pt x="1126457" y="841338"/>
                  <a:pt x="1127275" y="834174"/>
                </a:cubicBezTo>
                <a:close/>
                <a:moveTo>
                  <a:pt x="1086440" y="446084"/>
                </a:moveTo>
                <a:cubicBezTo>
                  <a:pt x="1080709" y="438511"/>
                  <a:pt x="1091659" y="430426"/>
                  <a:pt x="1098620" y="431347"/>
                </a:cubicBezTo>
                <a:cubicBezTo>
                  <a:pt x="1104349" y="439023"/>
                  <a:pt x="1093400" y="447006"/>
                  <a:pt x="1086440" y="446084"/>
                </a:cubicBezTo>
                <a:close/>
                <a:moveTo>
                  <a:pt x="1069655" y="271077"/>
                </a:moveTo>
                <a:cubicBezTo>
                  <a:pt x="1071907" y="274047"/>
                  <a:pt x="1074262" y="276911"/>
                  <a:pt x="1076719" y="279879"/>
                </a:cubicBezTo>
                <a:cubicBezTo>
                  <a:pt x="1090022" y="270771"/>
                  <a:pt x="1100871" y="286634"/>
                  <a:pt x="1113663" y="283564"/>
                </a:cubicBezTo>
                <a:cubicBezTo>
                  <a:pt x="1104862" y="275580"/>
                  <a:pt x="1115199" y="269440"/>
                  <a:pt x="1110491" y="261866"/>
                </a:cubicBezTo>
                <a:cubicBezTo>
                  <a:pt x="1103941" y="265141"/>
                  <a:pt x="1098517" y="257875"/>
                  <a:pt x="1091250" y="267906"/>
                </a:cubicBezTo>
                <a:cubicBezTo>
                  <a:pt x="1085212" y="257772"/>
                  <a:pt x="1077434" y="263710"/>
                  <a:pt x="1069655" y="271077"/>
                </a:cubicBezTo>
                <a:close/>
                <a:moveTo>
                  <a:pt x="1060704" y="376484"/>
                </a:moveTo>
                <a:cubicBezTo>
                  <a:pt x="1059409" y="372686"/>
                  <a:pt x="1059755" y="368227"/>
                  <a:pt x="1062800" y="363698"/>
                </a:cubicBezTo>
                <a:cubicBezTo>
                  <a:pt x="1072112" y="359809"/>
                  <a:pt x="1080505" y="364721"/>
                  <a:pt x="1088078" y="376901"/>
                </a:cubicBezTo>
                <a:cubicBezTo>
                  <a:pt x="1083243" y="393328"/>
                  <a:pt x="1064589" y="387878"/>
                  <a:pt x="1060704" y="376484"/>
                </a:cubicBezTo>
                <a:close/>
                <a:moveTo>
                  <a:pt x="1032338" y="894403"/>
                </a:move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8807" y="887700"/>
                  <a:pt x="1060240" y="900288"/>
                  <a:pt x="1044785" y="911237"/>
                </a:cubicBezTo>
                <a:cubicBezTo>
                  <a:pt x="1033374" y="908372"/>
                  <a:pt x="1031788" y="901797"/>
                  <a:pt x="1032338" y="894403"/>
                </a:cubicBezTo>
                <a:close/>
                <a:moveTo>
                  <a:pt x="1016132" y="324400"/>
                </a:moveTo>
                <a:cubicBezTo>
                  <a:pt x="1019099" y="321227"/>
                  <a:pt x="1021607" y="322659"/>
                  <a:pt x="1024101" y="324361"/>
                </a:cubicBezTo>
                <a:cubicBezTo>
                  <a:pt x="1026596" y="326063"/>
                  <a:pt x="1029078" y="328033"/>
                  <a:pt x="1031996" y="325935"/>
                </a:cubicBezTo>
                <a:cubicBezTo>
                  <a:pt x="1033837" y="329721"/>
                  <a:pt x="1027798" y="332587"/>
                  <a:pt x="1030870" y="336476"/>
                </a:cubicBezTo>
                <a:cubicBezTo>
                  <a:pt x="1023295" y="342311"/>
                  <a:pt x="1015210" y="331256"/>
                  <a:pt x="1016132" y="324400"/>
                </a:cubicBezTo>
                <a:close/>
                <a:moveTo>
                  <a:pt x="961703" y="484593"/>
                </a:moveTo>
                <a:cubicBezTo>
                  <a:pt x="958748" y="477588"/>
                  <a:pt x="958537" y="469164"/>
                  <a:pt x="962400" y="460209"/>
                </a:cubicBezTo>
                <a:cubicBezTo>
                  <a:pt x="975193" y="447722"/>
                  <a:pt x="986963" y="445983"/>
                  <a:pt x="998529" y="445266"/>
                </a:cubicBezTo>
                <a:cubicBezTo>
                  <a:pt x="1007535" y="458571"/>
                  <a:pt x="1025852" y="472899"/>
                  <a:pt x="1026469" y="485384"/>
                </a:cubicBezTo>
                <a:cubicBezTo>
                  <a:pt x="1004131" y="513862"/>
                  <a:pt x="970569" y="505610"/>
                  <a:pt x="961703" y="484593"/>
                </a:cubicBezTo>
                <a:close/>
                <a:moveTo>
                  <a:pt x="961607" y="605435"/>
                </a:moveTo>
                <a:cubicBezTo>
                  <a:pt x="960839" y="609375"/>
                  <a:pt x="962093" y="613520"/>
                  <a:pt x="965164" y="617819"/>
                </a:cubicBezTo>
                <a:cubicBezTo>
                  <a:pt x="971302" y="618331"/>
                  <a:pt x="978058" y="612703"/>
                  <a:pt x="984914" y="606459"/>
                </a:cubicBezTo>
                <a:cubicBezTo>
                  <a:pt x="980310" y="598988"/>
                  <a:pt x="975296" y="595713"/>
                  <a:pt x="970178" y="594280"/>
                </a:cubicBezTo>
                <a:cubicBezTo>
                  <a:pt x="965163" y="597759"/>
                  <a:pt x="962374" y="601494"/>
                  <a:pt x="961607" y="605435"/>
                </a:cubicBezTo>
                <a:close/>
                <a:moveTo>
                  <a:pt x="906192" y="1367885"/>
                </a:moveTo>
                <a:cubicBezTo>
                  <a:pt x="907587" y="1362167"/>
                  <a:pt x="909966" y="1356998"/>
                  <a:pt x="909863" y="1350500"/>
                </a:cubicBezTo>
                <a:cubicBezTo>
                  <a:pt x="928285" y="1346097"/>
                  <a:pt x="928694" y="1385296"/>
                  <a:pt x="908431" y="1388572"/>
                </a:cubicBezTo>
                <a:cubicBezTo>
                  <a:pt x="904389" y="1379872"/>
                  <a:pt x="904798" y="1373604"/>
                  <a:pt x="906192" y="1367885"/>
                </a:cubicBezTo>
                <a:close/>
                <a:moveTo>
                  <a:pt x="877902" y="858299"/>
                </a:move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ubicBezTo>
                  <a:pt x="914913" y="876645"/>
                  <a:pt x="902426" y="869072"/>
                  <a:pt x="887995" y="879307"/>
                </a:cubicBezTo>
                <a:cubicBezTo>
                  <a:pt x="878733" y="871732"/>
                  <a:pt x="877403" y="864926"/>
                  <a:pt x="877902" y="858299"/>
                </a:cubicBezTo>
                <a:close/>
                <a:moveTo>
                  <a:pt x="870597" y="234951"/>
                </a:moveTo>
                <a:cubicBezTo>
                  <a:pt x="875612" y="233363"/>
                  <a:pt x="880550" y="232801"/>
                  <a:pt x="885360" y="233607"/>
                </a:cubicBezTo>
                <a:cubicBezTo>
                  <a:pt x="890170" y="234412"/>
                  <a:pt x="894852" y="236587"/>
                  <a:pt x="899355" y="240476"/>
                </a:cubicBezTo>
                <a:cubicBezTo>
                  <a:pt x="898128" y="248767"/>
                  <a:pt x="882673" y="249996"/>
                  <a:pt x="873156" y="261867"/>
                </a:cubicBezTo>
                <a:cubicBezTo>
                  <a:pt x="876738" y="253372"/>
                  <a:pt x="874282" y="244162"/>
                  <a:pt x="870597" y="234951"/>
                </a:cubicBezTo>
                <a:close/>
                <a:moveTo>
                  <a:pt x="836598" y="1072546"/>
                </a:moveTo>
                <a:cubicBezTo>
                  <a:pt x="837557" y="1069821"/>
                  <a:pt x="838837" y="1067262"/>
                  <a:pt x="837916" y="1063528"/>
                </a:cubicBezTo>
                <a:cubicBezTo>
                  <a:pt x="852653" y="1057284"/>
                  <a:pt x="859306" y="1065983"/>
                  <a:pt x="862068" y="1081538"/>
                </a:cubicBezTo>
                <a:cubicBezTo>
                  <a:pt x="851936" y="1085429"/>
                  <a:pt x="847740" y="1078163"/>
                  <a:pt x="837199" y="1082562"/>
                </a:cubicBezTo>
                <a:cubicBezTo>
                  <a:pt x="834999" y="1078162"/>
                  <a:pt x="835639" y="1075271"/>
                  <a:pt x="836598" y="1072546"/>
                </a:cubicBezTo>
                <a:close/>
                <a:moveTo>
                  <a:pt x="806378" y="453245"/>
                </a:moveTo>
                <a:cubicBezTo>
                  <a:pt x="805744" y="457849"/>
                  <a:pt x="807476" y="462051"/>
                  <a:pt x="813079" y="461130"/>
                </a:cubicBezTo>
                <a:cubicBezTo>
                  <a:pt x="810009" y="456422"/>
                  <a:pt x="817891" y="452739"/>
                  <a:pt x="822290" y="448745"/>
                </a:cubicBezTo>
                <a:cubicBezTo>
                  <a:pt x="819400" y="443962"/>
                  <a:pt x="816444" y="442497"/>
                  <a:pt x="813871" y="442953"/>
                </a:cubicBezTo>
                <a:cubicBezTo>
                  <a:pt x="810011" y="443637"/>
                  <a:pt x="807012" y="448641"/>
                  <a:pt x="806378" y="453245"/>
                </a:cubicBezTo>
                <a:close/>
                <a:moveTo>
                  <a:pt x="786129" y="1122785"/>
                </a:move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4436" y="1104671"/>
                  <a:pt x="848456" y="1124320"/>
                  <a:pt x="840883" y="1138035"/>
                </a:cubicBezTo>
                <a:cubicBezTo>
                  <a:pt x="817958" y="1141719"/>
                  <a:pt x="794523" y="1146119"/>
                  <a:pt x="786129" y="1122785"/>
                </a:cubicBezTo>
                <a:close/>
                <a:moveTo>
                  <a:pt x="782152" y="1356141"/>
                </a:moveTo>
                <a:cubicBezTo>
                  <a:pt x="781244" y="1343515"/>
                  <a:pt x="781781" y="1331668"/>
                  <a:pt x="788688" y="1323276"/>
                </a:cubicBezTo>
                <a:cubicBezTo>
                  <a:pt x="806702" y="1329520"/>
                  <a:pt x="793703" y="1358789"/>
                  <a:pt x="790736" y="1372912"/>
                </a:cubicBezTo>
                <a:cubicBezTo>
                  <a:pt x="788688" y="1382431"/>
                  <a:pt x="800458" y="1392563"/>
                  <a:pt x="784288" y="1393689"/>
                </a:cubicBezTo>
                <a:cubicBezTo>
                  <a:pt x="785414" y="1382175"/>
                  <a:pt x="783061" y="1368768"/>
                  <a:pt x="782152" y="1356141"/>
                </a:cubicBezTo>
                <a:close/>
                <a:moveTo>
                  <a:pt x="777158" y="868048"/>
                </a:moveTo>
                <a:cubicBezTo>
                  <a:pt x="781968" y="864057"/>
                  <a:pt x="786881" y="860168"/>
                  <a:pt x="791690" y="856176"/>
                </a:cubicBezTo>
                <a:cubicBezTo>
                  <a:pt x="798753" y="856687"/>
                  <a:pt x="804892" y="866410"/>
                  <a:pt x="811239" y="874189"/>
                </a:cubicBezTo>
                <a:cubicBezTo>
                  <a:pt x="807349" y="880022"/>
                  <a:pt x="800391" y="885548"/>
                  <a:pt x="801413" y="891894"/>
                </a:cubicBezTo>
                <a:cubicBezTo>
                  <a:pt x="791793" y="898853"/>
                  <a:pt x="777158" y="875928"/>
                  <a:pt x="777158" y="868048"/>
                </a:cubicBezTo>
                <a:close/>
                <a:moveTo>
                  <a:pt x="760134" y="1482524"/>
                </a:moveTo>
                <a:cubicBezTo>
                  <a:pt x="754301" y="1456810"/>
                  <a:pt x="786118" y="1438465"/>
                  <a:pt x="810983" y="1440096"/>
                </a:cubicBezTo>
                <a:cubicBezTo>
                  <a:pt x="819271" y="1440639"/>
                  <a:pt x="826787" y="1443403"/>
                  <a:pt x="831878" y="1448853"/>
                </a:cubicBezTo>
                <a:cubicBezTo>
                  <a:pt x="836689" y="1483137"/>
                  <a:pt x="780705" y="1515170"/>
                  <a:pt x="760134" y="1482524"/>
                </a:cubicBezTo>
                <a:close/>
                <a:moveTo>
                  <a:pt x="759624" y="200155"/>
                </a:move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lose/>
                <a:moveTo>
                  <a:pt x="750112" y="596544"/>
                </a:moveTo>
                <a:cubicBezTo>
                  <a:pt x="749908" y="603004"/>
                  <a:pt x="753720" y="608812"/>
                  <a:pt x="760577" y="610450"/>
                </a:cubicBezTo>
                <a:cubicBezTo>
                  <a:pt x="770606" y="600727"/>
                  <a:pt x="761395" y="589162"/>
                  <a:pt x="763750" y="578723"/>
                </a:cubicBezTo>
                <a:cubicBezTo>
                  <a:pt x="754539" y="582971"/>
                  <a:pt x="750317" y="590083"/>
                  <a:pt x="750112" y="596544"/>
                </a:cubicBezTo>
                <a:close/>
                <a:moveTo>
                  <a:pt x="713980" y="87885"/>
                </a:moveTo>
                <a:cubicBezTo>
                  <a:pt x="723804" y="87682"/>
                  <a:pt x="724315" y="104670"/>
                  <a:pt x="740487" y="92696"/>
                </a:cubicBezTo>
                <a:cubicBezTo>
                  <a:pt x="742738" y="100473"/>
                  <a:pt x="745091" y="108149"/>
                  <a:pt x="747242" y="115825"/>
                </a:cubicBezTo>
                <a:cubicBezTo>
                  <a:pt x="724622" y="127492"/>
                  <a:pt x="706814" y="103443"/>
                  <a:pt x="713980" y="87885"/>
                </a:cubicBezTo>
                <a:close/>
                <a:moveTo>
                  <a:pt x="674780" y="61686"/>
                </a:moveTo>
                <a:cubicBezTo>
                  <a:pt x="698831" y="58001"/>
                  <a:pt x="693099" y="59740"/>
                  <a:pt x="715307" y="49711"/>
                </a:cubicBezTo>
                <a:cubicBezTo>
                  <a:pt x="717559" y="57387"/>
                  <a:pt x="719914" y="65165"/>
                  <a:pt x="722165" y="72842"/>
                </a:cubicBezTo>
                <a:cubicBezTo>
                  <a:pt x="703129" y="83997"/>
                  <a:pt x="708145" y="77754"/>
                  <a:pt x="689211" y="88806"/>
                </a:cubicBezTo>
                <a:cubicBezTo>
                  <a:pt x="682251" y="83588"/>
                  <a:pt x="676930" y="75604"/>
                  <a:pt x="674780" y="61686"/>
                </a:cubicBezTo>
                <a:close/>
                <a:moveTo>
                  <a:pt x="581515" y="184833"/>
                </a:moveTo>
                <a:lnTo>
                  <a:pt x="591722" y="186117"/>
                </a:lnTo>
                <a:lnTo>
                  <a:pt x="590858" y="181018"/>
                </a:lnTo>
                <a:close/>
                <a:moveTo>
                  <a:pt x="581227" y="84729"/>
                </a:moveTo>
                <a:cubicBezTo>
                  <a:pt x="582926" y="77178"/>
                  <a:pt x="595130" y="75297"/>
                  <a:pt x="594440" y="66393"/>
                </a:cubicBezTo>
                <a:cubicBezTo>
                  <a:pt x="611837" y="68542"/>
                  <a:pt x="604060" y="96994"/>
                  <a:pt x="583897" y="94640"/>
                </a:cubicBezTo>
                <a:cubicBezTo>
                  <a:pt x="581262" y="90393"/>
                  <a:pt x="580661" y="87246"/>
                  <a:pt x="581227" y="84729"/>
                </a:cubicBezTo>
                <a:close/>
                <a:moveTo>
                  <a:pt x="549442" y="589162"/>
                </a:moveTo>
                <a:cubicBezTo>
                  <a:pt x="553793" y="585632"/>
                  <a:pt x="557911" y="584429"/>
                  <a:pt x="561890" y="584685"/>
                </a:cubicBezTo>
                <a:cubicBezTo>
                  <a:pt x="565869" y="584940"/>
                  <a:pt x="569708" y="586655"/>
                  <a:pt x="573494" y="588957"/>
                </a:cubicBezTo>
                <a:cubicBezTo>
                  <a:pt x="575641" y="591210"/>
                  <a:pt x="555275" y="595507"/>
                  <a:pt x="549442" y="589162"/>
                </a:cubicBezTo>
                <a:close/>
                <a:moveTo>
                  <a:pt x="511592" y="221243"/>
                </a:moveTo>
                <a:lnTo>
                  <a:pt x="531123" y="206396"/>
                </a:lnTo>
                <a:cubicBezTo>
                  <a:pt x="543711" y="200564"/>
                  <a:pt x="555608" y="201350"/>
                  <a:pt x="568282" y="194595"/>
                </a:cubicBezTo>
                <a:lnTo>
                  <a:pt x="580892" y="185087"/>
                </a:lnTo>
                <a:lnTo>
                  <a:pt x="560027" y="193606"/>
                </a:lnTo>
                <a:cubicBezTo>
                  <a:pt x="551251" y="196191"/>
                  <a:pt x="542143" y="197700"/>
                  <a:pt x="527201" y="199746"/>
                </a:cubicBezTo>
                <a:close/>
                <a:moveTo>
                  <a:pt x="494484" y="367486"/>
                </a:moveTo>
                <a:cubicBezTo>
                  <a:pt x="504719" y="364518"/>
                  <a:pt x="525290" y="377414"/>
                  <a:pt x="505845" y="387340"/>
                </a:cubicBezTo>
                <a:cubicBezTo>
                  <a:pt x="499601" y="380484"/>
                  <a:pt x="493972" y="373729"/>
                  <a:pt x="494484" y="367486"/>
                </a:cubicBezTo>
                <a:close/>
                <a:moveTo>
                  <a:pt x="466646" y="511381"/>
                </a:moveTo>
                <a:cubicBezTo>
                  <a:pt x="475346" y="504216"/>
                  <a:pt x="484043" y="497154"/>
                  <a:pt x="492743" y="489990"/>
                </a:cubicBezTo>
                <a:cubicBezTo>
                  <a:pt x="509015" y="494596"/>
                  <a:pt x="528153" y="494699"/>
                  <a:pt x="535217" y="518339"/>
                </a:cubicBezTo>
                <a:cubicBezTo>
                  <a:pt x="530305" y="535738"/>
                  <a:pt x="516692" y="551908"/>
                  <a:pt x="496837" y="554467"/>
                </a:cubicBezTo>
                <a:cubicBezTo>
                  <a:pt x="479644" y="532668"/>
                  <a:pt x="465929" y="535431"/>
                  <a:pt x="466646" y="511381"/>
                </a:cubicBezTo>
                <a:close/>
                <a:moveTo>
                  <a:pt x="450135" y="46027"/>
                </a:moveTo>
                <a:cubicBezTo>
                  <a:pt x="451771" y="40500"/>
                  <a:pt x="453409" y="34871"/>
                  <a:pt x="450851" y="26992"/>
                </a:cubicBezTo>
                <a:cubicBezTo>
                  <a:pt x="457861" y="26020"/>
                  <a:pt x="464923" y="24945"/>
                  <a:pt x="470438" y="26685"/>
                </a:cubicBezTo>
                <a:cubicBezTo>
                  <a:pt x="475952" y="28424"/>
                  <a:pt x="479917" y="32978"/>
                  <a:pt x="480736" y="43264"/>
                </a:cubicBezTo>
                <a:cubicBezTo>
                  <a:pt x="464463" y="55135"/>
                  <a:pt x="466305" y="50632"/>
                  <a:pt x="450135" y="46027"/>
                </a:cubicBezTo>
                <a:close/>
                <a:moveTo>
                  <a:pt x="418307" y="300659"/>
                </a:moveTo>
                <a:cubicBezTo>
                  <a:pt x="420865" y="290731"/>
                  <a:pt x="421580" y="279781"/>
                  <a:pt x="436320" y="276505"/>
                </a:cubicBezTo>
                <a:cubicBezTo>
                  <a:pt x="446041" y="281928"/>
                  <a:pt x="450034" y="295643"/>
                  <a:pt x="444814" y="305365"/>
                </a:cubicBezTo>
                <a:cubicBezTo>
                  <a:pt x="435398" y="304956"/>
                  <a:pt x="427722" y="301170"/>
                  <a:pt x="418307" y="300659"/>
                </a:cubicBezTo>
                <a:close/>
                <a:moveTo>
                  <a:pt x="411141" y="1044696"/>
                </a:moveTo>
                <a:cubicBezTo>
                  <a:pt x="427722" y="1041013"/>
                  <a:pt x="438774" y="1047460"/>
                  <a:pt x="442767" y="1066803"/>
                </a:cubicBezTo>
                <a:cubicBezTo>
                  <a:pt x="429871" y="1072535"/>
                  <a:pt x="420249" y="1072432"/>
                  <a:pt x="412164" y="1069568"/>
                </a:cubicBezTo>
                <a:cubicBezTo>
                  <a:pt x="408377" y="1059436"/>
                  <a:pt x="415646" y="1055340"/>
                  <a:pt x="411141" y="1044696"/>
                </a:cubicBezTo>
                <a:close/>
                <a:moveTo>
                  <a:pt x="314017" y="117565"/>
                </a:move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lnTo>
                  <a:pt x="2077370" y="0"/>
                </a:lnTo>
                <a:lnTo>
                  <a:pt x="2059936" y="14195"/>
                </a:lnTo>
                <a:cubicBezTo>
                  <a:pt x="2051953" y="23407"/>
                  <a:pt x="2056348" y="33884"/>
                  <a:pt x="2049243" y="43166"/>
                </a:cubicBezTo>
                <a:lnTo>
                  <a:pt x="2044255" y="46876"/>
                </a:lnTo>
                <a:lnTo>
                  <a:pt x="2054592" y="50427"/>
                </a:lnTo>
                <a:cubicBezTo>
                  <a:pt x="2059901" y="52576"/>
                  <a:pt x="2065428" y="54316"/>
                  <a:pt x="2072285" y="53599"/>
                </a:cubicBezTo>
                <a:cubicBezTo>
                  <a:pt x="2069420" y="61787"/>
                  <a:pt x="2069214" y="71304"/>
                  <a:pt x="2075049" y="84200"/>
                </a:cubicBezTo>
                <a:cubicBezTo>
                  <a:pt x="2064506" y="86553"/>
                  <a:pt x="2064917" y="94843"/>
                  <a:pt x="2053657" y="96788"/>
                </a:cubicBezTo>
                <a:cubicBezTo>
                  <a:pt x="2067270" y="105589"/>
                  <a:pt x="2052636" y="109377"/>
                  <a:pt x="2066247" y="118178"/>
                </a:cubicBezTo>
                <a:cubicBezTo>
                  <a:pt x="2073514" y="104362"/>
                  <a:pt x="2091526" y="96379"/>
                  <a:pt x="2107388" y="87168"/>
                </a:cubicBezTo>
                <a:cubicBezTo>
                  <a:pt x="2110664" y="101905"/>
                  <a:pt x="2121615" y="102621"/>
                  <a:pt x="2131541" y="105180"/>
                </a:cubicBezTo>
                <a:cubicBezTo>
                  <a:pt x="2132258" y="112856"/>
                  <a:pt x="2121820" y="114392"/>
                  <a:pt x="2119977" y="108557"/>
                </a:cubicBezTo>
                <a:cubicBezTo>
                  <a:pt x="2116191" y="127491"/>
                  <a:pt x="2098384" y="138852"/>
                  <a:pt x="2112200" y="167406"/>
                </a:cubicBezTo>
                <a:cubicBezTo>
                  <a:pt x="2126937" y="164130"/>
                  <a:pt x="2127653" y="153180"/>
                  <a:pt x="2130212" y="143252"/>
                </a:cubicBezTo>
                <a:cubicBezTo>
                  <a:pt x="2144334" y="161469"/>
                  <a:pt x="2173605" y="140796"/>
                  <a:pt x="2182304" y="127900"/>
                </a:cubicBezTo>
                <a:cubicBezTo>
                  <a:pt x="2176881" y="108148"/>
                  <a:pt x="2149965" y="127798"/>
                  <a:pt x="2144847" y="107533"/>
                </a:cubicBezTo>
                <a:cubicBezTo>
                  <a:pt x="2161324" y="106511"/>
                  <a:pt x="2194074" y="121146"/>
                  <a:pt x="2172070" y="93206"/>
                </a:cubicBezTo>
                <a:cubicBezTo>
                  <a:pt x="2191413" y="91876"/>
                  <a:pt x="2184146" y="106409"/>
                  <a:pt x="2186398" y="120429"/>
                </a:cubicBezTo>
                <a:cubicBezTo>
                  <a:pt x="2192233" y="112345"/>
                  <a:pt x="2206048" y="108455"/>
                  <a:pt x="2211883" y="100370"/>
                </a:cubicBezTo>
                <a:cubicBezTo>
                  <a:pt x="2208915" y="77956"/>
                  <a:pt x="2184146" y="72124"/>
                  <a:pt x="2192436" y="55749"/>
                </a:cubicBezTo>
                <a:cubicBezTo>
                  <a:pt x="2212599" y="57489"/>
                  <a:pt x="2233272" y="101086"/>
                  <a:pt x="2216897" y="117665"/>
                </a:cubicBezTo>
                <a:cubicBezTo>
                  <a:pt x="2219456" y="121965"/>
                  <a:pt x="2224369" y="121759"/>
                  <a:pt x="2226108" y="127593"/>
                </a:cubicBezTo>
                <a:cubicBezTo>
                  <a:pt x="2250466" y="129538"/>
                  <a:pt x="2232555" y="108354"/>
                  <a:pt x="2251591" y="107533"/>
                </a:cubicBezTo>
                <a:cubicBezTo>
                  <a:pt x="2273084" y="128208"/>
                  <a:pt x="2251182" y="140387"/>
                  <a:pt x="2258755" y="174570"/>
                </a:cubicBezTo>
                <a:cubicBezTo>
                  <a:pt x="2263975" y="182962"/>
                  <a:pt x="2278406" y="174160"/>
                  <a:pt x="2277178" y="194322"/>
                </a:cubicBezTo>
                <a:cubicBezTo>
                  <a:pt x="2281270" y="188487"/>
                  <a:pt x="2282807" y="181222"/>
                  <a:pt x="2283625" y="173547"/>
                </a:cubicBezTo>
                <a:cubicBezTo>
                  <a:pt x="2300921" y="188387"/>
                  <a:pt x="2290380" y="153793"/>
                  <a:pt x="2300921" y="168429"/>
                </a:cubicBezTo>
                <a:cubicBezTo>
                  <a:pt x="2304709" y="163312"/>
                  <a:pt x="2311053" y="135986"/>
                  <a:pt x="2298158" y="137725"/>
                </a:cubicBezTo>
                <a:cubicBezTo>
                  <a:pt x="2315044" y="118280"/>
                  <a:pt x="2394771" y="99142"/>
                  <a:pt x="2394464" y="165974"/>
                </a:cubicBezTo>
                <a:cubicBezTo>
                  <a:pt x="2410532" y="160242"/>
                  <a:pt x="2415445" y="148267"/>
                  <a:pt x="2431512" y="142537"/>
                </a:cubicBezTo>
                <a:cubicBezTo>
                  <a:pt x="2443180" y="160242"/>
                  <a:pt x="2416160" y="156863"/>
                  <a:pt x="2406029" y="162595"/>
                </a:cubicBezTo>
                <a:cubicBezTo>
                  <a:pt x="2411657" y="173035"/>
                  <a:pt x="2429772" y="160549"/>
                  <a:pt x="2430181" y="180609"/>
                </a:cubicBezTo>
                <a:cubicBezTo>
                  <a:pt x="2436733" y="177641"/>
                  <a:pt x="2431921" y="168633"/>
                  <a:pt x="2430898" y="161571"/>
                </a:cubicBezTo>
                <a:cubicBezTo>
                  <a:pt x="2439801" y="166074"/>
                  <a:pt x="2446248" y="174979"/>
                  <a:pt x="2463238" y="164642"/>
                </a:cubicBezTo>
                <a:cubicBezTo>
                  <a:pt x="2469481" y="169862"/>
                  <a:pt x="2447376" y="174979"/>
                  <a:pt x="2447579" y="175491"/>
                </a:cubicBezTo>
                <a:cubicBezTo>
                  <a:pt x="2450344" y="183371"/>
                  <a:pt x="2456483" y="174467"/>
                  <a:pt x="2460885" y="177844"/>
                </a:cubicBezTo>
                <a:cubicBezTo>
                  <a:pt x="2463340" y="179788"/>
                  <a:pt x="2462523" y="186851"/>
                  <a:pt x="2464262" y="189410"/>
                </a:cubicBezTo>
                <a:cubicBezTo>
                  <a:pt x="2471016" y="198825"/>
                  <a:pt x="2488212" y="209060"/>
                  <a:pt x="2490156" y="213256"/>
                </a:cubicBezTo>
                <a:cubicBezTo>
                  <a:pt x="2493839" y="221341"/>
                  <a:pt x="2487085" y="223591"/>
                  <a:pt x="2487801" y="226458"/>
                </a:cubicBezTo>
                <a:cubicBezTo>
                  <a:pt x="2489336" y="233008"/>
                  <a:pt x="2503256" y="248769"/>
                  <a:pt x="2480638" y="266270"/>
                </a:cubicBezTo>
                <a:cubicBezTo>
                  <a:pt x="2492100" y="268930"/>
                  <a:pt x="2498649" y="280700"/>
                  <a:pt x="2506529" y="290116"/>
                </a:cubicBezTo>
                <a:cubicBezTo>
                  <a:pt x="2514308" y="276505"/>
                  <a:pt x="2504484" y="253375"/>
                  <a:pt x="2532730" y="251021"/>
                </a:cubicBezTo>
                <a:cubicBezTo>
                  <a:pt x="2553096" y="260742"/>
                  <a:pt x="2528841" y="273229"/>
                  <a:pt x="2529659" y="283361"/>
                </a:cubicBezTo>
                <a:cubicBezTo>
                  <a:pt x="2530068" y="288683"/>
                  <a:pt x="2544500" y="290832"/>
                  <a:pt x="2544603" y="291549"/>
                </a:cubicBezTo>
                <a:cubicBezTo>
                  <a:pt x="2546239" y="301066"/>
                  <a:pt x="2537233" y="316521"/>
                  <a:pt x="2541533" y="323890"/>
                </a:cubicBezTo>
                <a:cubicBezTo>
                  <a:pt x="2547365" y="333611"/>
                  <a:pt x="2555655" y="343334"/>
                  <a:pt x="2563944" y="336170"/>
                </a:cubicBezTo>
                <a:cubicBezTo>
                  <a:pt x="2571110" y="320615"/>
                  <a:pt x="2565581" y="298201"/>
                  <a:pt x="2588507" y="291242"/>
                </a:cubicBezTo>
                <a:cubicBezTo>
                  <a:pt x="2588815" y="296257"/>
                  <a:pt x="2584413" y="298713"/>
                  <a:pt x="2586050" y="304545"/>
                </a:cubicBezTo>
                <a:cubicBezTo>
                  <a:pt x="2591270" y="304136"/>
                  <a:pt x="2590862" y="300657"/>
                  <a:pt x="2590144" y="297075"/>
                </a:cubicBezTo>
                <a:cubicBezTo>
                  <a:pt x="2605088" y="299429"/>
                  <a:pt x="2616344" y="308435"/>
                  <a:pt x="2623509" y="325014"/>
                </a:cubicBezTo>
                <a:cubicBezTo>
                  <a:pt x="2630878" y="335351"/>
                  <a:pt x="2645002" y="333100"/>
                  <a:pt x="2653497" y="341287"/>
                </a:cubicBezTo>
                <a:cubicBezTo>
                  <a:pt x="2682254" y="335046"/>
                  <a:pt x="2647150" y="311198"/>
                  <a:pt x="2678980" y="321229"/>
                </a:cubicBezTo>
                <a:cubicBezTo>
                  <a:pt x="2695150" y="312324"/>
                  <a:pt x="2669769" y="310483"/>
                  <a:pt x="2672122" y="298098"/>
                </a:cubicBezTo>
                <a:cubicBezTo>
                  <a:pt x="2683688" y="291754"/>
                  <a:pt x="2685633" y="303113"/>
                  <a:pt x="2688805" y="312018"/>
                </a:cubicBezTo>
                <a:cubicBezTo>
                  <a:pt x="2696583" y="303318"/>
                  <a:pt x="2687782" y="285613"/>
                  <a:pt x="2690135" y="273946"/>
                </a:cubicBezTo>
                <a:cubicBezTo>
                  <a:pt x="2714801" y="273332"/>
                  <a:pt x="2693820" y="291958"/>
                  <a:pt x="2700370" y="308639"/>
                </a:cubicBezTo>
                <a:cubicBezTo>
                  <a:pt x="2700164" y="289707"/>
                  <a:pt x="2741411" y="281109"/>
                  <a:pt x="2748367" y="300760"/>
                </a:cubicBezTo>
                <a:cubicBezTo>
                  <a:pt x="2755480" y="300581"/>
                  <a:pt x="2760164" y="299084"/>
                  <a:pt x="2763574" y="296898"/>
                </a:cubicBezTo>
                <a:lnTo>
                  <a:pt x="2766220" y="294106"/>
                </a:lnTo>
                <a:lnTo>
                  <a:pt x="2766220" y="371265"/>
                </a:lnTo>
                <a:lnTo>
                  <a:pt x="2753665" y="384694"/>
                </a:lnTo>
                <a:cubicBezTo>
                  <a:pt x="2741537" y="394250"/>
                  <a:pt x="2727747" y="400954"/>
                  <a:pt x="2714493" y="398804"/>
                </a:cubicBezTo>
                <a:cubicBezTo>
                  <a:pt x="2715311" y="419581"/>
                  <a:pt x="2713162" y="398601"/>
                  <a:pt x="2685529" y="407300"/>
                </a:cubicBezTo>
                <a:cubicBezTo>
                  <a:pt x="2678776" y="387752"/>
                  <a:pt x="2651141" y="376802"/>
                  <a:pt x="2658613" y="358686"/>
                </a:cubicBezTo>
                <a:cubicBezTo>
                  <a:pt x="2645719" y="345790"/>
                  <a:pt x="2651961" y="383760"/>
                  <a:pt x="2627295" y="380485"/>
                </a:cubicBezTo>
                <a:cubicBezTo>
                  <a:pt x="2626274" y="402591"/>
                  <a:pt x="2631492" y="428075"/>
                  <a:pt x="2621156" y="445166"/>
                </a:cubicBezTo>
                <a:cubicBezTo>
                  <a:pt x="2647252" y="460621"/>
                  <a:pt x="2652677" y="423776"/>
                  <a:pt x="2669769" y="418250"/>
                </a:cubicBezTo>
                <a:cubicBezTo>
                  <a:pt x="2678160" y="430634"/>
                  <a:pt x="2693002" y="454786"/>
                  <a:pt x="2685120" y="470343"/>
                </a:cubicBezTo>
                <a:cubicBezTo>
                  <a:pt x="2705693" y="476790"/>
                  <a:pt x="2718790" y="524072"/>
                  <a:pt x="2690647" y="531545"/>
                </a:cubicBezTo>
                <a:cubicBezTo>
                  <a:pt x="2700982" y="548533"/>
                  <a:pt x="2692080" y="554982"/>
                  <a:pt x="2687577" y="563884"/>
                </a:cubicBezTo>
                <a:cubicBezTo>
                  <a:pt x="2696992" y="572687"/>
                  <a:pt x="2723805" y="568900"/>
                  <a:pt x="2713471" y="587730"/>
                </a:cubicBezTo>
                <a:cubicBezTo>
                  <a:pt x="2726980" y="583740"/>
                  <a:pt x="2740489" y="579748"/>
                  <a:pt x="2753998" y="575757"/>
                </a:cubicBezTo>
                <a:cubicBezTo>
                  <a:pt x="2766175" y="581898"/>
                  <a:pt x="2758705" y="598888"/>
                  <a:pt x="2758399" y="612191"/>
                </a:cubicBezTo>
                <a:lnTo>
                  <a:pt x="2766220" y="603629"/>
                </a:lnTo>
                <a:lnTo>
                  <a:pt x="2766220" y="1626656"/>
                </a:lnTo>
                <a:lnTo>
                  <a:pt x="2762389" y="1629386"/>
                </a:lnTo>
                <a:cubicBezTo>
                  <a:pt x="2768122" y="1604005"/>
                  <a:pt x="2745504" y="1601243"/>
                  <a:pt x="2727286" y="1595715"/>
                </a:cubicBezTo>
                <a:cubicBezTo>
                  <a:pt x="2711217" y="1601549"/>
                  <a:pt x="2706305" y="1613422"/>
                  <a:pt x="2690238" y="1619153"/>
                </a:cubicBezTo>
                <a:cubicBezTo>
                  <a:pt x="2692899" y="1612499"/>
                  <a:pt x="2698220" y="1607281"/>
                  <a:pt x="2704157" y="1602470"/>
                </a:cubicBezTo>
                <a:cubicBezTo>
                  <a:pt x="2676625" y="1594795"/>
                  <a:pt x="2687986" y="1568492"/>
                  <a:pt x="2668028" y="1543929"/>
                </a:cubicBezTo>
                <a:cubicBezTo>
                  <a:pt x="2685427" y="1540450"/>
                  <a:pt x="2681948" y="1525610"/>
                  <a:pt x="2699346" y="1522131"/>
                </a:cubicBezTo>
                <a:cubicBezTo>
                  <a:pt x="2689726" y="1513125"/>
                  <a:pt x="2683892" y="1496953"/>
                  <a:pt x="2675910" y="1485083"/>
                </a:cubicBezTo>
                <a:cubicBezTo>
                  <a:pt x="2668028" y="1499206"/>
                  <a:pt x="2664448" y="1484775"/>
                  <a:pt x="2646946" y="1493577"/>
                </a:cubicBezTo>
                <a:cubicBezTo>
                  <a:pt x="2645002" y="1485184"/>
                  <a:pt x="2643058" y="1476895"/>
                  <a:pt x="2635994" y="1477919"/>
                </a:cubicBezTo>
                <a:cubicBezTo>
                  <a:pt x="2652575" y="1479556"/>
                  <a:pt x="2654314" y="1426131"/>
                  <a:pt x="2679595" y="1433604"/>
                </a:cubicBezTo>
                <a:cubicBezTo>
                  <a:pt x="2678980" y="1416922"/>
                  <a:pt x="2664345" y="1425927"/>
                  <a:pt x="2657180" y="1421322"/>
                </a:cubicBezTo>
                <a:cubicBezTo>
                  <a:pt x="2662911" y="1410883"/>
                  <a:pt x="2691467" y="1359302"/>
                  <a:pt x="2685120" y="1387957"/>
                </a:cubicBezTo>
                <a:cubicBezTo>
                  <a:pt x="2707840" y="1387446"/>
                  <a:pt x="2681026" y="1356232"/>
                  <a:pt x="2704872" y="1369638"/>
                </a:cubicBezTo>
                <a:cubicBezTo>
                  <a:pt x="2701905" y="1363191"/>
                  <a:pt x="2703134" y="1358995"/>
                  <a:pt x="2707226" y="1356333"/>
                </a:cubicBezTo>
                <a:cubicBezTo>
                  <a:pt x="2703643" y="1349476"/>
                  <a:pt x="2694026" y="1353877"/>
                  <a:pt x="2695661" y="1359711"/>
                </a:cubicBezTo>
                <a:cubicBezTo>
                  <a:pt x="2686349" y="1359711"/>
                  <a:pt x="2695764" y="1351626"/>
                  <a:pt x="2690545" y="1342313"/>
                </a:cubicBezTo>
                <a:cubicBezTo>
                  <a:pt x="2666086" y="1345178"/>
                  <a:pt x="2683483" y="1370867"/>
                  <a:pt x="2662605" y="1375678"/>
                </a:cubicBezTo>
                <a:cubicBezTo>
                  <a:pt x="2656567" y="1371787"/>
                  <a:pt x="2652575" y="1364420"/>
                  <a:pt x="2650016" y="1354185"/>
                </a:cubicBezTo>
                <a:cubicBezTo>
                  <a:pt x="2642341" y="1356436"/>
                  <a:pt x="2634563" y="1358790"/>
                  <a:pt x="2626886" y="1361041"/>
                </a:cubicBezTo>
                <a:cubicBezTo>
                  <a:pt x="2612354" y="1366875"/>
                  <a:pt x="2637735" y="1368614"/>
                  <a:pt x="2633641" y="1384171"/>
                </a:cubicBezTo>
                <a:cubicBezTo>
                  <a:pt x="2612661" y="1370149"/>
                  <a:pt x="2596491" y="1395019"/>
                  <a:pt x="2566605" y="1391336"/>
                </a:cubicBezTo>
                <a:cubicBezTo>
                  <a:pt x="2563126" y="1379873"/>
                  <a:pt x="2548695" y="1388572"/>
                  <a:pt x="2548184" y="1371584"/>
                </a:cubicBezTo>
                <a:cubicBezTo>
                  <a:pt x="2545216" y="1365340"/>
                  <a:pt x="2541429" y="1370047"/>
                  <a:pt x="2542453" y="1373220"/>
                </a:cubicBezTo>
                <a:cubicBezTo>
                  <a:pt x="2536210" y="1368103"/>
                  <a:pt x="2529250" y="1352239"/>
                  <a:pt x="2539689" y="1342619"/>
                </a:cubicBezTo>
                <a:cubicBezTo>
                  <a:pt x="2541941" y="1330339"/>
                  <a:pt x="2505506" y="1348863"/>
                  <a:pt x="2524748" y="1334432"/>
                </a:cubicBezTo>
                <a:cubicBezTo>
                  <a:pt x="2521676" y="1328189"/>
                  <a:pt x="2517993" y="1332898"/>
                  <a:pt x="2519016" y="1336172"/>
                </a:cubicBezTo>
                <a:cubicBezTo>
                  <a:pt x="2508373" y="1327985"/>
                  <a:pt x="2509908" y="1315805"/>
                  <a:pt x="2499571" y="1291550"/>
                </a:cubicBezTo>
                <a:cubicBezTo>
                  <a:pt x="2486162" y="1290015"/>
                  <a:pt x="2483298" y="1317035"/>
                  <a:pt x="2493124" y="1312326"/>
                </a:cubicBezTo>
                <a:cubicBezTo>
                  <a:pt x="2482889" y="1326143"/>
                  <a:pt x="2482889" y="1345588"/>
                  <a:pt x="2468663" y="1357255"/>
                </a:cubicBezTo>
                <a:cubicBezTo>
                  <a:pt x="2480739" y="1369638"/>
                  <a:pt x="2507555" y="1349783"/>
                  <a:pt x="2492509" y="1331361"/>
                </a:cubicBezTo>
                <a:cubicBezTo>
                  <a:pt x="2519118" y="1343439"/>
                  <a:pt x="2524440" y="1383660"/>
                  <a:pt x="2522190" y="1410678"/>
                </a:cubicBezTo>
                <a:cubicBezTo>
                  <a:pt x="2508986" y="1414670"/>
                  <a:pt x="2480330" y="1384887"/>
                  <a:pt x="2513695" y="1381716"/>
                </a:cubicBezTo>
                <a:cubicBezTo>
                  <a:pt x="2508578" y="1370252"/>
                  <a:pt x="2487698" y="1387856"/>
                  <a:pt x="2485448" y="1371173"/>
                </a:cubicBezTo>
                <a:cubicBezTo>
                  <a:pt x="2482274" y="1385707"/>
                  <a:pt x="2481251" y="1401262"/>
                  <a:pt x="2480022" y="1416819"/>
                </a:cubicBezTo>
                <a:cubicBezTo>
                  <a:pt x="2464569" y="1415488"/>
                  <a:pt x="2457814" y="1398091"/>
                  <a:pt x="2434378" y="1411394"/>
                </a:cubicBezTo>
                <a:cubicBezTo>
                  <a:pt x="2416979" y="1413544"/>
                  <a:pt x="2433866" y="1423778"/>
                  <a:pt x="2429669" y="1438003"/>
                </a:cubicBezTo>
                <a:cubicBezTo>
                  <a:pt x="2422096" y="1462873"/>
                  <a:pt x="2389244" y="1475052"/>
                  <a:pt x="2429977" y="1481909"/>
                </a:cubicBezTo>
                <a:cubicBezTo>
                  <a:pt x="2428749" y="1497671"/>
                  <a:pt x="2405005" y="1481193"/>
                  <a:pt x="2401729" y="1471369"/>
                </a:cubicBezTo>
                <a:cubicBezTo>
                  <a:pt x="2381569" y="1481398"/>
                  <a:pt x="2379216" y="1501150"/>
                  <a:pt x="2371437" y="1518037"/>
                </a:cubicBezTo>
                <a:cubicBezTo>
                  <a:pt x="2329681" y="1508929"/>
                  <a:pt x="2308905" y="1525508"/>
                  <a:pt x="2295599" y="1559282"/>
                </a:cubicBezTo>
                <a:cubicBezTo>
                  <a:pt x="2277178" y="1551400"/>
                  <a:pt x="2261622" y="1538404"/>
                  <a:pt x="2247292" y="1523257"/>
                </a:cubicBezTo>
                <a:cubicBezTo>
                  <a:pt x="2232964" y="1536459"/>
                  <a:pt x="2243507" y="1563272"/>
                  <a:pt x="2232043" y="1578010"/>
                </a:cubicBezTo>
                <a:cubicBezTo>
                  <a:pt x="2220684" y="1584048"/>
                  <a:pt x="2215567" y="1578624"/>
                  <a:pt x="2207174" y="1579033"/>
                </a:cubicBezTo>
                <a:cubicBezTo>
                  <a:pt x="2238184" y="1606053"/>
                  <a:pt x="2158765" y="1596432"/>
                  <a:pt x="2178622" y="1631433"/>
                </a:cubicBezTo>
                <a:cubicBezTo>
                  <a:pt x="2153342" y="1632765"/>
                  <a:pt x="2155491" y="1638905"/>
                  <a:pt x="2126526" y="1646785"/>
                </a:cubicBezTo>
                <a:cubicBezTo>
                  <a:pt x="2135635" y="1629080"/>
                  <a:pt x="2107594" y="1629183"/>
                  <a:pt x="2107083" y="1602164"/>
                </a:cubicBezTo>
                <a:cubicBezTo>
                  <a:pt x="2093880" y="1587630"/>
                  <a:pt x="2067065" y="1592544"/>
                  <a:pt x="2051612" y="1605949"/>
                </a:cubicBezTo>
                <a:cubicBezTo>
                  <a:pt x="2083952" y="1584560"/>
                  <a:pt x="2007092" y="1591623"/>
                  <a:pt x="2041378" y="1571255"/>
                </a:cubicBezTo>
                <a:cubicBezTo>
                  <a:pt x="2027510" y="1566701"/>
                  <a:pt x="2016482" y="1568108"/>
                  <a:pt x="2004393" y="1570551"/>
                </a:cubicBezTo>
                <a:lnTo>
                  <a:pt x="1974794" y="1574316"/>
                </a:lnTo>
                <a:lnTo>
                  <a:pt x="1975891" y="1587860"/>
                </a:lnTo>
                <a:cubicBezTo>
                  <a:pt x="1978373" y="1601772"/>
                  <a:pt x="1984091" y="1609583"/>
                  <a:pt x="1991536" y="1629078"/>
                </a:cubicBezTo>
                <a:cubicBezTo>
                  <a:pt x="1978411" y="1636064"/>
                  <a:pt x="1964306" y="1601025"/>
                  <a:pt x="1966407" y="1582334"/>
                </a:cubicBezTo>
                <a:lnTo>
                  <a:pt x="1972040" y="1574666"/>
                </a:lnTo>
                <a:lnTo>
                  <a:pt x="1961038" y="1576066"/>
                </a:lnTo>
                <a:cubicBezTo>
                  <a:pt x="1956739" y="1594795"/>
                  <a:pt x="1954486" y="1614649"/>
                  <a:pt x="1945789" y="1630821"/>
                </a:cubicBezTo>
                <a:cubicBezTo>
                  <a:pt x="1897378" y="1666025"/>
                  <a:pt x="1834438" y="1631844"/>
                  <a:pt x="1854190" y="1576066"/>
                </a:cubicBezTo>
                <a:cubicBezTo>
                  <a:pt x="1853166" y="1569107"/>
                  <a:pt x="1849892" y="1566138"/>
                  <a:pt x="1844979" y="1566240"/>
                </a:cubicBezTo>
                <a:cubicBezTo>
                  <a:pt x="1842522" y="1552117"/>
                  <a:pt x="1862378" y="1568288"/>
                  <a:pt x="1869747" y="1565217"/>
                </a:cubicBezTo>
                <a:cubicBezTo>
                  <a:pt x="1882744" y="1549559"/>
                  <a:pt x="1874147" y="1522334"/>
                  <a:pt x="1898301" y="1512817"/>
                </a:cubicBezTo>
                <a:cubicBezTo>
                  <a:pt x="1888067" y="1478634"/>
                  <a:pt x="1872920" y="1438209"/>
                  <a:pt x="1848562" y="1408017"/>
                </a:cubicBezTo>
                <a:cubicBezTo>
                  <a:pt x="1864219" y="1405253"/>
                  <a:pt x="1846514" y="1384274"/>
                  <a:pt x="1866574" y="1383863"/>
                </a:cubicBezTo>
                <a:cubicBezTo>
                  <a:pt x="1865550" y="1389801"/>
                  <a:pt x="1864527" y="1395736"/>
                  <a:pt x="1858386" y="1398806"/>
                </a:cubicBezTo>
                <a:cubicBezTo>
                  <a:pt x="1866675" y="1407403"/>
                  <a:pt x="1875068" y="1415693"/>
                  <a:pt x="1892364" y="1407608"/>
                </a:cubicBezTo>
                <a:cubicBezTo>
                  <a:pt x="1888169" y="1418149"/>
                  <a:pt x="1889908" y="1424187"/>
                  <a:pt x="1899222" y="1430737"/>
                </a:cubicBezTo>
                <a:cubicBezTo>
                  <a:pt x="1899528" y="1422857"/>
                  <a:pt x="1900859" y="1411905"/>
                  <a:pt x="1908022" y="1396657"/>
                </a:cubicBezTo>
                <a:cubicBezTo>
                  <a:pt x="1903624" y="1392871"/>
                  <a:pt x="1899222" y="1389083"/>
                  <a:pt x="1897175" y="1380999"/>
                </a:cubicBezTo>
                <a:cubicBezTo>
                  <a:pt x="1886941" y="1382636"/>
                  <a:pt x="1885099" y="1395224"/>
                  <a:pt x="1879879" y="1386115"/>
                </a:cubicBezTo>
                <a:cubicBezTo>
                  <a:pt x="1873532" y="1374552"/>
                  <a:pt x="1884893" y="1372708"/>
                  <a:pt x="1893797" y="1369434"/>
                </a:cubicBezTo>
                <a:cubicBezTo>
                  <a:pt x="1879981" y="1332384"/>
                  <a:pt x="1856340" y="1313350"/>
                  <a:pt x="1837610" y="1285410"/>
                </a:cubicBezTo>
                <a:cubicBezTo>
                  <a:pt x="1815606" y="1299123"/>
                  <a:pt x="1811512" y="1279881"/>
                  <a:pt x="1793705" y="1285716"/>
                </a:cubicBezTo>
                <a:cubicBezTo>
                  <a:pt x="1785825" y="1259209"/>
                  <a:pt x="1800766" y="1231372"/>
                  <a:pt x="1774977" y="1222059"/>
                </a:cubicBezTo>
                <a:cubicBezTo>
                  <a:pt x="1769142" y="1225334"/>
                  <a:pt x="1774464" y="1234749"/>
                  <a:pt x="1766889" y="1237001"/>
                </a:cubicBezTo>
                <a:cubicBezTo>
                  <a:pt x="1784903" y="1265759"/>
                  <a:pt x="1770268" y="1277937"/>
                  <a:pt x="1785620" y="1300659"/>
                </a:cubicBezTo>
                <a:cubicBezTo>
                  <a:pt x="1761672" y="1286536"/>
                  <a:pt x="1753484" y="1243141"/>
                  <a:pt x="1763410" y="1225437"/>
                </a:cubicBezTo>
                <a:cubicBezTo>
                  <a:pt x="1744170" y="1222878"/>
                  <a:pt x="1755225" y="1200157"/>
                  <a:pt x="1730047" y="1197496"/>
                </a:cubicBezTo>
                <a:cubicBezTo>
                  <a:pt x="1723804" y="1200566"/>
                  <a:pt x="1728613" y="1204251"/>
                  <a:pt x="1731788" y="1203227"/>
                </a:cubicBezTo>
                <a:cubicBezTo>
                  <a:pt x="1731684" y="1212438"/>
                  <a:pt x="1726568" y="1204148"/>
                  <a:pt x="1720221" y="1206604"/>
                </a:cubicBezTo>
                <a:cubicBezTo>
                  <a:pt x="1713365" y="1210186"/>
                  <a:pt x="1717766" y="1219806"/>
                  <a:pt x="1723598" y="1218169"/>
                </a:cubicBezTo>
                <a:cubicBezTo>
                  <a:pt x="1720530" y="1237307"/>
                  <a:pt x="1694534" y="1224923"/>
                  <a:pt x="1687165" y="1222570"/>
                </a:cubicBezTo>
                <a:cubicBezTo>
                  <a:pt x="1689620" y="1209265"/>
                  <a:pt x="1689826" y="1194937"/>
                  <a:pt x="1701799" y="1186852"/>
                </a:cubicBezTo>
                <a:cubicBezTo>
                  <a:pt x="1700163" y="1174570"/>
                  <a:pt x="1685424" y="1192993"/>
                  <a:pt x="1686143" y="1197700"/>
                </a:cubicBezTo>
                <a:cubicBezTo>
                  <a:pt x="1678568" y="1193811"/>
                  <a:pt x="1671095" y="1189718"/>
                  <a:pt x="1663728" y="1185522"/>
                </a:cubicBezTo>
                <a:cubicBezTo>
                  <a:pt x="1654414" y="1196678"/>
                  <a:pt x="1674065" y="1223491"/>
                  <a:pt x="1643361" y="1222979"/>
                </a:cubicBezTo>
                <a:cubicBezTo>
                  <a:pt x="1644590" y="1204865"/>
                  <a:pt x="1642235" y="1197087"/>
                  <a:pt x="1631386" y="1182452"/>
                </a:cubicBezTo>
                <a:cubicBezTo>
                  <a:pt x="1623406" y="1176311"/>
                  <a:pt x="1612557" y="1175390"/>
                  <a:pt x="1603141" y="1171911"/>
                </a:cubicBezTo>
                <a:cubicBezTo>
                  <a:pt x="1607337" y="1153079"/>
                  <a:pt x="1588097" y="1159221"/>
                  <a:pt x="1578987" y="1153898"/>
                </a:cubicBezTo>
                <a:cubicBezTo>
                  <a:pt x="1573359" y="1150622"/>
                  <a:pt x="1566193" y="1137728"/>
                  <a:pt x="1560566" y="1134145"/>
                </a:cubicBezTo>
                <a:cubicBezTo>
                  <a:pt x="1542349" y="1122580"/>
                  <a:pt x="1530477" y="1124320"/>
                  <a:pt x="1505812" y="1118896"/>
                </a:cubicBezTo>
                <a:cubicBezTo>
                  <a:pt x="1499670" y="1100269"/>
                  <a:pt x="1474904" y="1089113"/>
                  <a:pt x="1484730" y="1068542"/>
                </a:cubicBezTo>
                <a:cubicBezTo>
                  <a:pt x="1460370" y="1088908"/>
                  <a:pt x="1426802" y="1074582"/>
                  <a:pt x="1414930" y="1045105"/>
                </a:cubicBezTo>
                <a:cubicBezTo>
                  <a:pt x="1406846" y="1016450"/>
                  <a:pt x="1438061" y="1009081"/>
                  <a:pt x="1419331" y="974591"/>
                </a:cubicBezTo>
                <a:cubicBezTo>
                  <a:pt x="1458835" y="952792"/>
                  <a:pt x="1492917" y="987794"/>
                  <a:pt x="1488412" y="1017065"/>
                </a:cubicBezTo>
                <a:cubicBezTo>
                  <a:pt x="1511133" y="1025865"/>
                  <a:pt x="1531602" y="1038760"/>
                  <a:pt x="1545929" y="1063015"/>
                </a:cubicBezTo>
                <a:cubicBezTo>
                  <a:pt x="1546033" y="1081335"/>
                  <a:pt x="1529145" y="1059742"/>
                  <a:pt x="1516967" y="1071511"/>
                </a:cubicBezTo>
                <a:cubicBezTo>
                  <a:pt x="1519730" y="1087169"/>
                  <a:pt x="1540712" y="1069464"/>
                  <a:pt x="1541121" y="1089523"/>
                </a:cubicBezTo>
                <a:cubicBezTo>
                  <a:pt x="1571006" y="1076321"/>
                  <a:pt x="1590450" y="1082155"/>
                  <a:pt x="1613989" y="1080620"/>
                </a:cubicBezTo>
                <a:cubicBezTo>
                  <a:pt x="1622177" y="1098119"/>
                  <a:pt x="1609588" y="1104159"/>
                  <a:pt x="1620130" y="1122785"/>
                </a:cubicBezTo>
                <a:cubicBezTo>
                  <a:pt x="1625348" y="1131893"/>
                  <a:pt x="1659736" y="1132099"/>
                  <a:pt x="1662295" y="1116644"/>
                </a:cubicBezTo>
                <a:cubicBezTo>
                  <a:pt x="1679488" y="1141514"/>
                  <a:pt x="1714901" y="1133019"/>
                  <a:pt x="1739564" y="1144175"/>
                </a:cubicBezTo>
                <a:cubicBezTo>
                  <a:pt x="1742738" y="1168021"/>
                  <a:pt x="1756963" y="1171706"/>
                  <a:pt x="1768836" y="1179585"/>
                </a:cubicBezTo>
                <a:cubicBezTo>
                  <a:pt x="1775999" y="1172115"/>
                  <a:pt x="1771700" y="1158503"/>
                  <a:pt x="1771906" y="1147245"/>
                </a:cubicBezTo>
                <a:cubicBezTo>
                  <a:pt x="1783061" y="1153386"/>
                  <a:pt x="1805372" y="1139263"/>
                  <a:pt x="1807624" y="1161880"/>
                </a:cubicBezTo>
                <a:cubicBezTo>
                  <a:pt x="1799129" y="1174979"/>
                  <a:pt x="1764945" y="1174264"/>
                  <a:pt x="1781424" y="1200975"/>
                </a:cubicBezTo>
                <a:cubicBezTo>
                  <a:pt x="1785518" y="1208242"/>
                  <a:pt x="1797287" y="1201486"/>
                  <a:pt x="1806295" y="1199951"/>
                </a:cubicBezTo>
                <a:cubicBezTo>
                  <a:pt x="1786029" y="1174367"/>
                  <a:pt x="1808853" y="1168635"/>
                  <a:pt x="1823282" y="1150930"/>
                </a:cubicBezTo>
                <a:cubicBezTo>
                  <a:pt x="1818677" y="1144482"/>
                  <a:pt x="1812331" y="1141207"/>
                  <a:pt x="1802507" y="1144482"/>
                </a:cubicBezTo>
                <a:cubicBezTo>
                  <a:pt x="1828604" y="1138341"/>
                  <a:pt x="1828809" y="1110708"/>
                  <a:pt x="1869133" y="1093413"/>
                </a:cubicBezTo>
                <a:cubicBezTo>
                  <a:pt x="1871077" y="1101804"/>
                  <a:pt x="1873023" y="1110095"/>
                  <a:pt x="1880083" y="1109071"/>
                </a:cubicBezTo>
                <a:cubicBezTo>
                  <a:pt x="1894616" y="1103237"/>
                  <a:pt x="1869133" y="1101498"/>
                  <a:pt x="1873226" y="1085941"/>
                </a:cubicBezTo>
                <a:cubicBezTo>
                  <a:pt x="1889805" y="1076423"/>
                  <a:pt x="1888987" y="1098530"/>
                  <a:pt x="1905566" y="1089011"/>
                </a:cubicBezTo>
                <a:cubicBezTo>
                  <a:pt x="1916211" y="1086658"/>
                  <a:pt x="1915698" y="1078367"/>
                  <a:pt x="1927059" y="1076423"/>
                </a:cubicBezTo>
                <a:cubicBezTo>
                  <a:pt x="1928697" y="1055545"/>
                  <a:pt x="1907001" y="1077549"/>
                  <a:pt x="1908638" y="1056672"/>
                </a:cubicBezTo>
                <a:cubicBezTo>
                  <a:pt x="1900245" y="1058513"/>
                  <a:pt x="1891955" y="1060560"/>
                  <a:pt x="1892979" y="1067622"/>
                </a:cubicBezTo>
                <a:cubicBezTo>
                  <a:pt x="1880698" y="1066803"/>
                  <a:pt x="1892057" y="1038351"/>
                  <a:pt x="1894310" y="1029447"/>
                </a:cubicBezTo>
                <a:cubicBezTo>
                  <a:pt x="1912219" y="1031187"/>
                  <a:pt x="1929412" y="1028935"/>
                  <a:pt x="1918154" y="1003554"/>
                </a:cubicBezTo>
                <a:cubicBezTo>
                  <a:pt x="1901678" y="1023307"/>
                  <a:pt x="1874045" y="1007956"/>
                  <a:pt x="1869542" y="1030470"/>
                </a:cubicBezTo>
                <a:cubicBezTo>
                  <a:pt x="1863196" y="1034564"/>
                  <a:pt x="1863812" y="1021465"/>
                  <a:pt x="1860330" y="1020646"/>
                </a:cubicBezTo>
                <a:cubicBezTo>
                  <a:pt x="1854190" y="1019213"/>
                  <a:pt x="1848969" y="1029344"/>
                  <a:pt x="1850404" y="1029856"/>
                </a:cubicBezTo>
                <a:cubicBezTo>
                  <a:pt x="1832186" y="1024535"/>
                  <a:pt x="1839043" y="1010412"/>
                  <a:pt x="1812331" y="1028424"/>
                </a:cubicBezTo>
                <a:cubicBezTo>
                  <a:pt x="1811207" y="1015630"/>
                  <a:pt x="1803837" y="1014301"/>
                  <a:pt x="1799743" y="1007033"/>
                </a:cubicBezTo>
                <a:cubicBezTo>
                  <a:pt x="1777432" y="1009490"/>
                  <a:pt x="1781218" y="1026070"/>
                  <a:pt x="1762695" y="1030470"/>
                </a:cubicBezTo>
                <a:cubicBezTo>
                  <a:pt x="1755019" y="1002940"/>
                  <a:pt x="1716436" y="1032109"/>
                  <a:pt x="1710295" y="1001916"/>
                </a:cubicBezTo>
                <a:cubicBezTo>
                  <a:pt x="1704051" y="1004987"/>
                  <a:pt x="1708760" y="1008672"/>
                  <a:pt x="1712033" y="1007750"/>
                </a:cubicBezTo>
                <a:cubicBezTo>
                  <a:pt x="1698730" y="1021567"/>
                  <a:pt x="1685117" y="1035179"/>
                  <a:pt x="1666798" y="1046231"/>
                </a:cubicBezTo>
                <a:cubicBezTo>
                  <a:pt x="1650628" y="1031391"/>
                  <a:pt x="1622075" y="1022283"/>
                  <a:pt x="1626680" y="995264"/>
                </a:cubicBezTo>
                <a:cubicBezTo>
                  <a:pt x="1648069" y="993934"/>
                  <a:pt x="1646331" y="980117"/>
                  <a:pt x="1665468" y="977559"/>
                </a:cubicBezTo>
                <a:cubicBezTo>
                  <a:pt x="1671813" y="980732"/>
                  <a:pt x="1673554" y="992399"/>
                  <a:pt x="1682150" y="991478"/>
                </a:cubicBezTo>
                <a:cubicBezTo>
                  <a:pt x="1713466" y="983905"/>
                  <a:pt x="1672836" y="967325"/>
                  <a:pt x="1704255" y="959854"/>
                </a:cubicBezTo>
                <a:cubicBezTo>
                  <a:pt x="1702516" y="945219"/>
                  <a:pt x="1690031" y="950337"/>
                  <a:pt x="1689929" y="932630"/>
                </a:cubicBezTo>
                <a:cubicBezTo>
                  <a:pt x="1700981" y="927205"/>
                  <a:pt x="1708349" y="928536"/>
                  <a:pt x="1710704" y="939078"/>
                </a:cubicBezTo>
                <a:cubicBezTo>
                  <a:pt x="1722883" y="930173"/>
                  <a:pt x="1698422" y="915130"/>
                  <a:pt x="1694738" y="906123"/>
                </a:cubicBezTo>
                <a:cubicBezTo>
                  <a:pt x="1689314" y="915845"/>
                  <a:pt x="1675600" y="919836"/>
                  <a:pt x="1665776" y="914618"/>
                </a:cubicBezTo>
                <a:cubicBezTo>
                  <a:pt x="1659428" y="921168"/>
                  <a:pt x="1687574" y="939385"/>
                  <a:pt x="1695046" y="950028"/>
                </a:cubicBezTo>
                <a:cubicBezTo>
                  <a:pt x="1692179" y="963231"/>
                  <a:pt x="1669051" y="938976"/>
                  <a:pt x="1663422" y="927923"/>
                </a:cubicBezTo>
                <a:cubicBezTo>
                  <a:pt x="1653390" y="940305"/>
                  <a:pt x="1658406" y="960877"/>
                  <a:pt x="1637221" y="967018"/>
                </a:cubicBezTo>
                <a:cubicBezTo>
                  <a:pt x="1608666" y="954940"/>
                  <a:pt x="1626578" y="912059"/>
                  <a:pt x="1599456" y="902746"/>
                </a:cubicBezTo>
                <a:cubicBezTo>
                  <a:pt x="1595209" y="894712"/>
                  <a:pt x="1595222" y="886499"/>
                  <a:pt x="1597021" y="878492"/>
                </a:cubicBezTo>
                <a:lnTo>
                  <a:pt x="1598101" y="875490"/>
                </a:lnTo>
                <a:lnTo>
                  <a:pt x="1596420" y="876748"/>
                </a:lnTo>
                <a:cubicBezTo>
                  <a:pt x="1583294" y="880970"/>
                  <a:pt x="1571262" y="875117"/>
                  <a:pt x="1558295" y="878188"/>
                </a:cubicBezTo>
                <a:lnTo>
                  <a:pt x="1556229" y="879232"/>
                </a:lnTo>
                <a:lnTo>
                  <a:pt x="1556613" y="879501"/>
                </a:lnTo>
                <a:cubicBezTo>
                  <a:pt x="1564762" y="883556"/>
                  <a:pt x="1572591" y="884989"/>
                  <a:pt x="1567730" y="880639"/>
                </a:cubicBezTo>
                <a:cubicBezTo>
                  <a:pt x="1581442" y="892920"/>
                  <a:pt x="1584103" y="902643"/>
                  <a:pt x="1598023" y="940920"/>
                </a:cubicBezTo>
                <a:cubicBezTo>
                  <a:pt x="1547261" y="950949"/>
                  <a:pt x="1521983" y="914106"/>
                  <a:pt x="1493121" y="883812"/>
                </a:cubicBezTo>
                <a:cubicBezTo>
                  <a:pt x="1489233" y="917790"/>
                  <a:pt x="1483193" y="875010"/>
                  <a:pt x="1466614" y="879103"/>
                </a:cubicBez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lose/>
                <a:moveTo>
                  <a:pt x="270010" y="715251"/>
                </a:moveTo>
                <a:cubicBezTo>
                  <a:pt x="285770" y="716172"/>
                  <a:pt x="304908" y="710645"/>
                  <a:pt x="311561" y="728248"/>
                </a:cubicBezTo>
                <a:cubicBezTo>
                  <a:pt x="301940" y="731115"/>
                  <a:pt x="292217" y="733878"/>
                  <a:pt x="282598" y="736744"/>
                </a:cubicBezTo>
                <a:cubicBezTo>
                  <a:pt x="280244" y="726201"/>
                  <a:pt x="271954" y="726611"/>
                  <a:pt x="270010" y="715251"/>
                </a:cubicBezTo>
                <a:close/>
                <a:moveTo>
                  <a:pt x="47079" y="3"/>
                </a:moveTo>
                <a:lnTo>
                  <a:pt x="213467" y="3"/>
                </a:lnTo>
                <a:lnTo>
                  <a:pt x="213433" y="943"/>
                </a:lnTo>
                <a:cubicBezTo>
                  <a:pt x="210886" y="8061"/>
                  <a:pt x="204380" y="6776"/>
                  <a:pt x="216585" y="20745"/>
                </a:cubicBezTo>
                <a:cubicBezTo>
                  <a:pt x="223954" y="18290"/>
                  <a:pt x="224363" y="12021"/>
                  <a:pt x="224760" y="5752"/>
                </a:cubicBezTo>
                <a:lnTo>
                  <a:pt x="227866" y="3"/>
                </a:lnTo>
                <a:lnTo>
                  <a:pt x="259490" y="3"/>
                </a:lnTo>
                <a:lnTo>
                  <a:pt x="271852" y="16959"/>
                </a:ln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close/>
                <a:moveTo>
                  <a:pt x="845" y="15017"/>
                </a:moveTo>
                <a:cubicBezTo>
                  <a:pt x="12411" y="11741"/>
                  <a:pt x="12820" y="28628"/>
                  <a:pt x="27352" y="19723"/>
                </a:cubicBezTo>
                <a:cubicBezTo>
                  <a:pt x="27455" y="32722"/>
                  <a:pt x="24896" y="44286"/>
                  <a:pt x="3609" y="45617"/>
                </a:cubicBezTo>
                <a:cubicBezTo>
                  <a:pt x="-6012" y="30674"/>
                  <a:pt x="7396" y="28219"/>
                  <a:pt x="845" y="15017"/>
                </a:cubicBezTo>
                <a:close/>
              </a:path>
            </a:pathLst>
          </a:custGeom>
          <a:gradFill>
            <a:gsLst>
              <a:gs pos="0">
                <a:schemeClr val="lt1"/>
              </a:gs>
              <a:gs pos="100000">
                <a:schemeClr val="dk2"/>
              </a:gs>
            </a:gsLst>
            <a:lin ang="13500032" scaled="0"/>
          </a:gra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28" name="Google Shape;728;p18"/>
          <p:cNvSpPr/>
          <p:nvPr/>
        </p:nvSpPr>
        <p:spPr>
          <a:xfrm flipH="1" rot="5400000">
            <a:off x="7699498" y="-451355"/>
            <a:ext cx="2073744" cy="2976592"/>
          </a:xfrm>
          <a:custGeom>
            <a:rect b="b" l="l" r="r" t="t"/>
            <a:pathLst>
              <a:path extrusionOk="0" h="3084551" w="2148957">
                <a:moveTo>
                  <a:pt x="1962724" y="3055868"/>
                </a:moveTo>
                <a:cubicBezTo>
                  <a:pt x="1969088" y="3059794"/>
                  <a:pt x="1969831" y="3071992"/>
                  <a:pt x="1971951" y="3082281"/>
                </a:cubicBezTo>
                <a:cubicBezTo>
                  <a:pt x="1948086" y="3093843"/>
                  <a:pt x="1942039" y="3057566"/>
                  <a:pt x="1962724" y="3055868"/>
                </a:cubicBezTo>
                <a:close/>
                <a:moveTo>
                  <a:pt x="1575451" y="2886574"/>
                </a:moveTo>
                <a:cubicBezTo>
                  <a:pt x="1598468" y="2900788"/>
                  <a:pt x="1617668" y="2920518"/>
                  <a:pt x="1644185" y="2929322"/>
                </a:cubicBezTo>
                <a:cubicBezTo>
                  <a:pt x="1645459" y="2939081"/>
                  <a:pt x="1649278" y="2945020"/>
                  <a:pt x="1655749" y="2947142"/>
                </a:cubicBezTo>
                <a:cubicBezTo>
                  <a:pt x="1651928" y="2956901"/>
                  <a:pt x="1646519" y="2965599"/>
                  <a:pt x="1641005" y="2974191"/>
                </a:cubicBezTo>
                <a:cubicBezTo>
                  <a:pt x="1628063" y="2983738"/>
                  <a:pt x="1618516" y="2970585"/>
                  <a:pt x="1607697" y="2968676"/>
                </a:cubicBezTo>
                <a:cubicBezTo>
                  <a:pt x="1602922" y="2967826"/>
                  <a:pt x="1596877" y="2972919"/>
                  <a:pt x="1592210" y="2971752"/>
                </a:cubicBezTo>
                <a:cubicBezTo>
                  <a:pt x="1580329" y="2968781"/>
                  <a:pt x="1569934" y="2952870"/>
                  <a:pt x="1553599" y="2959236"/>
                </a:cubicBezTo>
                <a:cubicBezTo>
                  <a:pt x="1545643" y="2951067"/>
                  <a:pt x="1536416" y="2944809"/>
                  <a:pt x="1525808" y="2940566"/>
                </a:cubicBezTo>
                <a:cubicBezTo>
                  <a:pt x="1522839" y="2931761"/>
                  <a:pt x="1516792" y="2927307"/>
                  <a:pt x="1516581" y="2914260"/>
                </a:cubicBezTo>
                <a:cubicBezTo>
                  <a:pt x="1512231" y="2914154"/>
                  <a:pt x="1512443" y="2907046"/>
                  <a:pt x="1507352" y="2908002"/>
                </a:cubicBezTo>
                <a:cubicBezTo>
                  <a:pt x="1506821" y="2899940"/>
                  <a:pt x="1516155" y="2898349"/>
                  <a:pt x="1515838" y="2890287"/>
                </a:cubicBezTo>
                <a:cubicBezTo>
                  <a:pt x="1538855" y="2884346"/>
                  <a:pt x="1552434" y="2892621"/>
                  <a:pt x="1575451" y="2886574"/>
                </a:cubicBezTo>
                <a:close/>
                <a:moveTo>
                  <a:pt x="2037613" y="2884241"/>
                </a:moveTo>
                <a:cubicBezTo>
                  <a:pt x="2057129" y="2912882"/>
                  <a:pt x="2038355" y="2933247"/>
                  <a:pt x="2031141" y="2953932"/>
                </a:cubicBezTo>
                <a:cubicBezTo>
                  <a:pt x="2000381" y="2956795"/>
                  <a:pt x="1980227" y="2966766"/>
                  <a:pt x="1968347" y="2982359"/>
                </a:cubicBezTo>
                <a:cubicBezTo>
                  <a:pt x="1949254" y="2982359"/>
                  <a:pt x="1938858" y="2969417"/>
                  <a:pt x="1918068" y="2972069"/>
                </a:cubicBezTo>
                <a:cubicBezTo>
                  <a:pt x="1902263" y="2942900"/>
                  <a:pt x="1924433" y="2938444"/>
                  <a:pt x="1935995" y="2920305"/>
                </a:cubicBezTo>
                <a:cubicBezTo>
                  <a:pt x="1956679" y="2916275"/>
                  <a:pt x="1977362" y="2912245"/>
                  <a:pt x="1997942" y="2908108"/>
                </a:cubicBezTo>
                <a:cubicBezTo>
                  <a:pt x="2018413" y="2905032"/>
                  <a:pt x="2015018" y="2885939"/>
                  <a:pt x="2037613" y="2884241"/>
                </a:cubicBezTo>
                <a:close/>
                <a:moveTo>
                  <a:pt x="1966118" y="2776365"/>
                </a:moveTo>
                <a:cubicBezTo>
                  <a:pt x="1972456" y="2775118"/>
                  <a:pt x="1979377" y="2776842"/>
                  <a:pt x="1977574" y="2783365"/>
                </a:cubicBezTo>
                <a:cubicBezTo>
                  <a:pt x="1971105" y="2784639"/>
                  <a:pt x="1964634" y="2785911"/>
                  <a:pt x="1958163" y="2787184"/>
                </a:cubicBezTo>
                <a:cubicBezTo>
                  <a:pt x="1954027" y="2781827"/>
                  <a:pt x="1959781" y="2777611"/>
                  <a:pt x="1966118" y="2776365"/>
                </a:cubicBezTo>
                <a:close/>
                <a:moveTo>
                  <a:pt x="1601333" y="2772864"/>
                </a:moveTo>
                <a:cubicBezTo>
                  <a:pt x="1606636" y="2773182"/>
                  <a:pt x="1608756" y="2778485"/>
                  <a:pt x="1614486" y="2778274"/>
                </a:cubicBezTo>
                <a:cubicBezTo>
                  <a:pt x="1614060" y="2783684"/>
                  <a:pt x="1608863" y="2785699"/>
                  <a:pt x="1608969" y="2791427"/>
                </a:cubicBezTo>
                <a:cubicBezTo>
                  <a:pt x="1603665" y="2791108"/>
                  <a:pt x="1601544" y="2785910"/>
                  <a:pt x="1595816" y="2786017"/>
                </a:cubicBezTo>
                <a:cubicBezTo>
                  <a:pt x="1596240" y="2780607"/>
                  <a:pt x="1601439" y="2778592"/>
                  <a:pt x="1601333" y="2772864"/>
                </a:cubicBezTo>
                <a:close/>
                <a:moveTo>
                  <a:pt x="1844029" y="2697127"/>
                </a:moveTo>
                <a:cubicBezTo>
                  <a:pt x="1858666" y="2694262"/>
                  <a:pt x="1871502" y="2703280"/>
                  <a:pt x="1880199" y="2718129"/>
                </a:cubicBezTo>
                <a:cubicBezTo>
                  <a:pt x="1880305" y="2737966"/>
                  <a:pt x="1868002" y="2753664"/>
                  <a:pt x="1857606" y="2766817"/>
                </a:cubicBezTo>
                <a:cubicBezTo>
                  <a:pt x="1847211" y="2779970"/>
                  <a:pt x="1833315" y="2791532"/>
                  <a:pt x="1820373" y="2802352"/>
                </a:cubicBezTo>
                <a:cubicBezTo>
                  <a:pt x="1817934" y="2817520"/>
                  <a:pt x="1797886" y="2820915"/>
                  <a:pt x="1799371" y="2838735"/>
                </a:cubicBezTo>
                <a:cubicBezTo>
                  <a:pt x="1782505" y="2844250"/>
                  <a:pt x="1771580" y="2853692"/>
                  <a:pt x="1764474" y="2865678"/>
                </a:cubicBezTo>
                <a:cubicBezTo>
                  <a:pt x="1750152" y="2865359"/>
                  <a:pt x="1746122" y="2849554"/>
                  <a:pt x="1732758" y="2847752"/>
                </a:cubicBezTo>
                <a:cubicBezTo>
                  <a:pt x="1753867" y="2799170"/>
                  <a:pt x="1794704" y="2763848"/>
                  <a:pt x="1815282" y="2714840"/>
                </a:cubicBezTo>
                <a:cubicBezTo>
                  <a:pt x="1829709" y="2715690"/>
                  <a:pt x="1832465" y="2699248"/>
                  <a:pt x="1844029" y="2697127"/>
                </a:cubicBezTo>
                <a:close/>
                <a:moveTo>
                  <a:pt x="2043337" y="2565278"/>
                </a:moveTo>
                <a:cubicBezTo>
                  <a:pt x="1997090" y="2561567"/>
                  <a:pt x="1987756" y="2627438"/>
                  <a:pt x="2033791" y="2619483"/>
                </a:cubicBezTo>
                <a:cubicBezTo>
                  <a:pt x="2035383" y="2610466"/>
                  <a:pt x="2041218" y="2604313"/>
                  <a:pt x="2036231" y="2590842"/>
                </a:cubicBezTo>
                <a:cubicBezTo>
                  <a:pt x="2043869" y="2585858"/>
                  <a:pt x="2048113" y="2578537"/>
                  <a:pt x="2043337" y="2565278"/>
                </a:cubicBezTo>
                <a:close/>
                <a:moveTo>
                  <a:pt x="1582767" y="2555307"/>
                </a:moveTo>
                <a:cubicBezTo>
                  <a:pt x="1590192" y="2573764"/>
                  <a:pt x="1583191" y="2582568"/>
                  <a:pt x="1577994" y="2592434"/>
                </a:cubicBezTo>
                <a:cubicBezTo>
                  <a:pt x="1580859" y="2606541"/>
                  <a:pt x="1581813" y="2623513"/>
                  <a:pt x="1592525" y="2625847"/>
                </a:cubicBezTo>
                <a:cubicBezTo>
                  <a:pt x="1590299" y="2637196"/>
                  <a:pt x="1561022" y="2642606"/>
                  <a:pt x="1550734" y="2638044"/>
                </a:cubicBezTo>
                <a:cubicBezTo>
                  <a:pt x="1548717" y="2627756"/>
                  <a:pt x="1546704" y="2617360"/>
                  <a:pt x="1544687" y="2607071"/>
                </a:cubicBezTo>
                <a:cubicBezTo>
                  <a:pt x="1549567" y="2595827"/>
                  <a:pt x="1559431" y="2587871"/>
                  <a:pt x="1557946" y="2572279"/>
                </a:cubicBezTo>
                <a:cubicBezTo>
                  <a:pt x="1577994" y="2574507"/>
                  <a:pt x="1570358" y="2558172"/>
                  <a:pt x="1582767" y="2555307"/>
                </a:cubicBezTo>
                <a:close/>
                <a:moveTo>
                  <a:pt x="1543202" y="2538866"/>
                </a:moveTo>
                <a:cubicBezTo>
                  <a:pt x="1550310" y="2543320"/>
                  <a:pt x="1550523" y="2558066"/>
                  <a:pt x="1553175" y="2569098"/>
                </a:cubicBezTo>
                <a:cubicBezTo>
                  <a:pt x="1542991" y="2578114"/>
                  <a:pt x="1510851" y="2584266"/>
                  <a:pt x="1502048" y="2575143"/>
                </a:cubicBezTo>
                <a:cubicBezTo>
                  <a:pt x="1502048" y="2553821"/>
                  <a:pt x="1514351" y="2540775"/>
                  <a:pt x="1543202" y="2538866"/>
                </a:cubicBezTo>
                <a:close/>
                <a:moveTo>
                  <a:pt x="1579055" y="2475540"/>
                </a:moveTo>
                <a:cubicBezTo>
                  <a:pt x="1589451" y="2473419"/>
                  <a:pt x="1588180" y="2486891"/>
                  <a:pt x="1595179" y="2496544"/>
                </a:cubicBezTo>
                <a:cubicBezTo>
                  <a:pt x="1595497" y="2496968"/>
                  <a:pt x="1603772" y="2499089"/>
                  <a:pt x="1603665" y="2498876"/>
                </a:cubicBezTo>
                <a:cubicBezTo>
                  <a:pt x="1604726" y="2503650"/>
                  <a:pt x="1594966" y="2520622"/>
                  <a:pt x="1593483" y="2529001"/>
                </a:cubicBezTo>
                <a:cubicBezTo>
                  <a:pt x="1577994" y="2533668"/>
                  <a:pt x="1578314" y="2514894"/>
                  <a:pt x="1566433" y="2514257"/>
                </a:cubicBezTo>
                <a:cubicBezTo>
                  <a:pt x="1562722" y="2496012"/>
                  <a:pt x="1577253" y="2490073"/>
                  <a:pt x="1579055" y="2475540"/>
                </a:cubicBezTo>
                <a:close/>
                <a:moveTo>
                  <a:pt x="1596069" y="2407639"/>
                </a:moveTo>
                <a:cubicBezTo>
                  <a:pt x="1601757" y="2406698"/>
                  <a:pt x="1606902" y="2406592"/>
                  <a:pt x="1610350" y="2409032"/>
                </a:cubicBezTo>
                <a:cubicBezTo>
                  <a:pt x="1601227" y="2422822"/>
                  <a:pt x="1607591" y="2462067"/>
                  <a:pt x="1587650" y="2457718"/>
                </a:cubicBezTo>
                <a:cubicBezTo>
                  <a:pt x="1578208" y="2449021"/>
                  <a:pt x="1576617" y="2423033"/>
                  <a:pt x="1578527" y="2411258"/>
                </a:cubicBezTo>
                <a:cubicBezTo>
                  <a:pt x="1584149" y="2410357"/>
                  <a:pt x="1590381" y="2408581"/>
                  <a:pt x="1596069" y="2407639"/>
                </a:cubicBezTo>
                <a:close/>
                <a:moveTo>
                  <a:pt x="1521245" y="2406487"/>
                </a:moveTo>
                <a:cubicBezTo>
                  <a:pt x="1530473" y="2434702"/>
                  <a:pt x="1496211" y="2442022"/>
                  <a:pt x="1465345" y="2449658"/>
                </a:cubicBezTo>
                <a:cubicBezTo>
                  <a:pt x="1433947" y="2457401"/>
                  <a:pt x="1390138" y="2465994"/>
                  <a:pt x="1371682" y="2464085"/>
                </a:cubicBezTo>
                <a:cubicBezTo>
                  <a:pt x="1365635" y="2466417"/>
                  <a:pt x="1364257" y="2461751"/>
                  <a:pt x="1359270" y="2462494"/>
                </a:cubicBezTo>
                <a:cubicBezTo>
                  <a:pt x="1346543" y="2434808"/>
                  <a:pt x="1369456" y="2431202"/>
                  <a:pt x="1374121" y="2415291"/>
                </a:cubicBezTo>
                <a:cubicBezTo>
                  <a:pt x="1427900" y="2405214"/>
                  <a:pt x="1468845" y="2414443"/>
                  <a:pt x="1521245" y="2406487"/>
                </a:cubicBezTo>
                <a:close/>
                <a:moveTo>
                  <a:pt x="1464498" y="2260847"/>
                </a:moveTo>
                <a:cubicBezTo>
                  <a:pt x="1464391" y="2267637"/>
                  <a:pt x="1468952" y="2267530"/>
                  <a:pt x="1473725" y="2267106"/>
                </a:cubicBezTo>
                <a:cubicBezTo>
                  <a:pt x="1492395" y="2289593"/>
                  <a:pt x="1498971" y="2323961"/>
                  <a:pt x="1490485" y="2352282"/>
                </a:cubicBezTo>
                <a:cubicBezTo>
                  <a:pt x="1478605" y="2354297"/>
                  <a:pt x="1471710" y="2374451"/>
                  <a:pt x="1450178" y="2372330"/>
                </a:cubicBezTo>
                <a:cubicBezTo>
                  <a:pt x="1448374" y="2372117"/>
                  <a:pt x="1441903" y="2366072"/>
                  <a:pt x="1440844" y="2366072"/>
                </a:cubicBezTo>
                <a:cubicBezTo>
                  <a:pt x="1415703" y="2366072"/>
                  <a:pt x="1418038" y="2374345"/>
                  <a:pt x="1403717" y="2361299"/>
                </a:cubicBezTo>
                <a:cubicBezTo>
                  <a:pt x="1400003" y="2357799"/>
                  <a:pt x="1396716" y="2355360"/>
                  <a:pt x="1393745" y="2351115"/>
                </a:cubicBezTo>
                <a:cubicBezTo>
                  <a:pt x="1385791" y="2344433"/>
                  <a:pt x="1379001" y="2309959"/>
                  <a:pt x="1383882" y="2300731"/>
                </a:cubicBezTo>
                <a:cubicBezTo>
                  <a:pt x="1378047" y="2288533"/>
                  <a:pt x="1397246" y="2289063"/>
                  <a:pt x="1400959" y="2285350"/>
                </a:cubicBezTo>
                <a:cubicBezTo>
                  <a:pt x="1407959" y="2278455"/>
                  <a:pt x="1404672" y="2269652"/>
                  <a:pt x="1413369" y="2266787"/>
                </a:cubicBezTo>
                <a:cubicBezTo>
                  <a:pt x="1431297" y="2263499"/>
                  <a:pt x="1450919" y="2257664"/>
                  <a:pt x="1464498" y="2260847"/>
                </a:cubicBezTo>
                <a:close/>
                <a:moveTo>
                  <a:pt x="861577" y="2202189"/>
                </a:moveTo>
                <a:cubicBezTo>
                  <a:pt x="868048" y="2210888"/>
                  <a:pt x="877806" y="2214705"/>
                  <a:pt x="888626" y="2216933"/>
                </a:cubicBezTo>
                <a:cubicBezTo>
                  <a:pt x="890535" y="2236132"/>
                  <a:pt x="901566" y="2261590"/>
                  <a:pt x="896156" y="2275805"/>
                </a:cubicBezTo>
                <a:cubicBezTo>
                  <a:pt x="867304" y="2295958"/>
                  <a:pt x="832936" y="2283972"/>
                  <a:pt x="821163" y="2262439"/>
                </a:cubicBezTo>
                <a:cubicBezTo>
                  <a:pt x="815753" y="2262120"/>
                  <a:pt x="813632" y="2256816"/>
                  <a:pt x="808011" y="2257029"/>
                </a:cubicBezTo>
                <a:cubicBezTo>
                  <a:pt x="805570" y="2240800"/>
                  <a:pt x="825830" y="2239846"/>
                  <a:pt x="825935" y="2225313"/>
                </a:cubicBezTo>
                <a:cubicBezTo>
                  <a:pt x="848848" y="2224995"/>
                  <a:pt x="845983" y="2207387"/>
                  <a:pt x="861577" y="2202189"/>
                </a:cubicBezTo>
                <a:close/>
                <a:moveTo>
                  <a:pt x="1623394" y="2189247"/>
                </a:moveTo>
                <a:cubicBezTo>
                  <a:pt x="1660944" y="2195505"/>
                  <a:pt x="1631669" y="2234329"/>
                  <a:pt x="1632410" y="2255862"/>
                </a:cubicBezTo>
                <a:cubicBezTo>
                  <a:pt x="1622653" y="2257135"/>
                  <a:pt x="1621590" y="2264348"/>
                  <a:pt x="1614591" y="2267424"/>
                </a:cubicBezTo>
                <a:cubicBezTo>
                  <a:pt x="1616606" y="2277818"/>
                  <a:pt x="1618622" y="2288108"/>
                  <a:pt x="1620636" y="2298397"/>
                </a:cubicBezTo>
                <a:cubicBezTo>
                  <a:pt x="1626472" y="2310171"/>
                  <a:pt x="1608863" y="2306141"/>
                  <a:pt x="1612045" y="2316112"/>
                </a:cubicBezTo>
                <a:cubicBezTo>
                  <a:pt x="1621274" y="2345811"/>
                  <a:pt x="1612680" y="2363633"/>
                  <a:pt x="1590935" y="2372543"/>
                </a:cubicBezTo>
                <a:cubicBezTo>
                  <a:pt x="1581708" y="2364694"/>
                  <a:pt x="1582451" y="2341994"/>
                  <a:pt x="1577995" y="2326931"/>
                </a:cubicBezTo>
                <a:cubicBezTo>
                  <a:pt x="1591785" y="2320460"/>
                  <a:pt x="1595284" y="2307202"/>
                  <a:pt x="1609074" y="2300731"/>
                </a:cubicBezTo>
                <a:cubicBezTo>
                  <a:pt x="1612893" y="2278031"/>
                  <a:pt x="1599634" y="2264878"/>
                  <a:pt x="1596876" y="2238783"/>
                </a:cubicBezTo>
                <a:cubicBezTo>
                  <a:pt x="1595391" y="2226585"/>
                  <a:pt x="1604725" y="2221600"/>
                  <a:pt x="1607802" y="2212477"/>
                </a:cubicBezTo>
                <a:cubicBezTo>
                  <a:pt x="1604194" y="2198900"/>
                  <a:pt x="1609393" y="2191156"/>
                  <a:pt x="1623394" y="2189247"/>
                </a:cubicBezTo>
                <a:close/>
                <a:moveTo>
                  <a:pt x="977725" y="2179383"/>
                </a:moveTo>
                <a:cubicBezTo>
                  <a:pt x="985787" y="2195825"/>
                  <a:pt x="999895" y="2203144"/>
                  <a:pt x="1009335" y="2217464"/>
                </a:cubicBezTo>
                <a:cubicBezTo>
                  <a:pt x="999895" y="2229026"/>
                  <a:pt x="1000107" y="2247058"/>
                  <a:pt x="989074" y="2257666"/>
                </a:cubicBezTo>
                <a:cubicBezTo>
                  <a:pt x="985151" y="2258409"/>
                  <a:pt x="981331" y="2259150"/>
                  <a:pt x="977514" y="2260000"/>
                </a:cubicBezTo>
                <a:cubicBezTo>
                  <a:pt x="968179" y="2266895"/>
                  <a:pt x="970513" y="2253742"/>
                  <a:pt x="963512" y="2250666"/>
                </a:cubicBezTo>
                <a:cubicBezTo>
                  <a:pt x="954708" y="2246741"/>
                  <a:pt x="950783" y="2249073"/>
                  <a:pt x="941873" y="2242815"/>
                </a:cubicBezTo>
                <a:cubicBezTo>
                  <a:pt x="939114" y="2240907"/>
                  <a:pt x="935827" y="2233799"/>
                  <a:pt x="927976" y="2233481"/>
                </a:cubicBezTo>
                <a:cubicBezTo>
                  <a:pt x="909945" y="2200174"/>
                  <a:pt x="941873" y="2176307"/>
                  <a:pt x="977725" y="2179383"/>
                </a:cubicBezTo>
                <a:close/>
                <a:moveTo>
                  <a:pt x="797401" y="2162624"/>
                </a:moveTo>
                <a:cubicBezTo>
                  <a:pt x="798355" y="2176625"/>
                  <a:pt x="791778" y="2185748"/>
                  <a:pt x="788067" y="2196673"/>
                </a:cubicBezTo>
                <a:cubicBezTo>
                  <a:pt x="776716" y="2201765"/>
                  <a:pt x="775338" y="2192112"/>
                  <a:pt x="764094" y="2197309"/>
                </a:cubicBezTo>
                <a:cubicBezTo>
                  <a:pt x="762502" y="2189567"/>
                  <a:pt x="761018" y="2181822"/>
                  <a:pt x="759533" y="2174079"/>
                </a:cubicBezTo>
                <a:cubicBezTo>
                  <a:pt x="767063" y="2164533"/>
                  <a:pt x="783400" y="2158698"/>
                  <a:pt x="797401" y="2162624"/>
                </a:cubicBezTo>
                <a:close/>
                <a:moveTo>
                  <a:pt x="1252986" y="2044776"/>
                </a:moveTo>
                <a:cubicBezTo>
                  <a:pt x="1241424" y="2046262"/>
                  <a:pt x="1242061" y="2061324"/>
                  <a:pt x="1249061" y="2065673"/>
                </a:cubicBezTo>
                <a:cubicBezTo>
                  <a:pt x="1254364" y="2064825"/>
                  <a:pt x="1257229" y="2062173"/>
                  <a:pt x="1259987" y="2059522"/>
                </a:cubicBezTo>
                <a:cubicBezTo>
                  <a:pt x="1259351" y="2051990"/>
                  <a:pt x="1253941" y="2051777"/>
                  <a:pt x="1252986" y="2044776"/>
                </a:cubicBezTo>
                <a:close/>
                <a:moveTo>
                  <a:pt x="805675" y="2000013"/>
                </a:moveTo>
                <a:cubicBezTo>
                  <a:pt x="809812" y="2008393"/>
                  <a:pt x="817979" y="2021863"/>
                  <a:pt x="811721" y="2030986"/>
                </a:cubicBezTo>
                <a:cubicBezTo>
                  <a:pt x="795703" y="2038941"/>
                  <a:pt x="787961" y="1998739"/>
                  <a:pt x="805675" y="2000013"/>
                </a:cubicBezTo>
                <a:close/>
                <a:moveTo>
                  <a:pt x="1326070" y="1986223"/>
                </a:moveTo>
                <a:cubicBezTo>
                  <a:pt x="1312388" y="1989407"/>
                  <a:pt x="1294354" y="1989512"/>
                  <a:pt x="1297325" y="2003939"/>
                </a:cubicBezTo>
                <a:cubicBezTo>
                  <a:pt x="1312706" y="2002665"/>
                  <a:pt x="1319388" y="2014333"/>
                  <a:pt x="1335193" y="2012531"/>
                </a:cubicBezTo>
                <a:cubicBezTo>
                  <a:pt x="1333177" y="2002241"/>
                  <a:pt x="1332329" y="1990149"/>
                  <a:pt x="1326070" y="1986223"/>
                </a:cubicBezTo>
                <a:close/>
                <a:moveTo>
                  <a:pt x="770247" y="1942628"/>
                </a:moveTo>
                <a:cubicBezTo>
                  <a:pt x="776399" y="1948356"/>
                  <a:pt x="785309" y="1950160"/>
                  <a:pt x="786370" y="1963525"/>
                </a:cubicBezTo>
                <a:cubicBezTo>
                  <a:pt x="775234" y="1970207"/>
                  <a:pt x="776612" y="1967343"/>
                  <a:pt x="766322" y="1963525"/>
                </a:cubicBezTo>
                <a:cubicBezTo>
                  <a:pt x="769293" y="1957690"/>
                  <a:pt x="767278" y="1948462"/>
                  <a:pt x="770247" y="1942628"/>
                </a:cubicBezTo>
                <a:close/>
                <a:moveTo>
                  <a:pt x="1520609" y="1891712"/>
                </a:moveTo>
                <a:cubicBezTo>
                  <a:pt x="1509047" y="1893940"/>
                  <a:pt x="1497379" y="1896274"/>
                  <a:pt x="1485711" y="1898502"/>
                </a:cubicBezTo>
                <a:cubicBezTo>
                  <a:pt x="1476906" y="1908260"/>
                  <a:pt x="1469693" y="1919080"/>
                  <a:pt x="1463965" y="1930960"/>
                </a:cubicBezTo>
                <a:cubicBezTo>
                  <a:pt x="1466830" y="1944113"/>
                  <a:pt x="1470436" y="1957690"/>
                  <a:pt x="1462270" y="1963419"/>
                </a:cubicBezTo>
                <a:cubicBezTo>
                  <a:pt x="1450493" y="1967767"/>
                  <a:pt x="1445509" y="1958009"/>
                  <a:pt x="1439038" y="1967980"/>
                </a:cubicBezTo>
                <a:cubicBezTo>
                  <a:pt x="1441690" y="1979117"/>
                  <a:pt x="1441903" y="1993862"/>
                  <a:pt x="1449010" y="1998316"/>
                </a:cubicBezTo>
                <a:cubicBezTo>
                  <a:pt x="1462374" y="2004893"/>
                  <a:pt x="1466937" y="1976890"/>
                  <a:pt x="1480090" y="1972010"/>
                </a:cubicBezTo>
                <a:cubicBezTo>
                  <a:pt x="1498121" y="1965115"/>
                  <a:pt x="1508199" y="1970207"/>
                  <a:pt x="1520398" y="1972223"/>
                </a:cubicBezTo>
                <a:cubicBezTo>
                  <a:pt x="1516579" y="1952812"/>
                  <a:pt x="1530793" y="1945597"/>
                  <a:pt x="1536732" y="1932764"/>
                </a:cubicBezTo>
                <a:cubicBezTo>
                  <a:pt x="1534399" y="1914518"/>
                  <a:pt x="1530156" y="1899244"/>
                  <a:pt x="1520609" y="1891712"/>
                </a:cubicBezTo>
                <a:close/>
                <a:moveTo>
                  <a:pt x="1165160" y="1885332"/>
                </a:moveTo>
                <a:cubicBezTo>
                  <a:pt x="1153834" y="1888066"/>
                  <a:pt x="1144924" y="1900675"/>
                  <a:pt x="1128139" y="1900517"/>
                </a:cubicBezTo>
                <a:cubicBezTo>
                  <a:pt x="1130895" y="1916959"/>
                  <a:pt x="1108197" y="1916216"/>
                  <a:pt x="1114879" y="1935309"/>
                </a:cubicBezTo>
                <a:cubicBezTo>
                  <a:pt x="1126863" y="1935733"/>
                  <a:pt x="1133017" y="1944856"/>
                  <a:pt x="1141927" y="1950053"/>
                </a:cubicBezTo>
                <a:cubicBezTo>
                  <a:pt x="1154867" y="1947508"/>
                  <a:pt x="1167810" y="1944962"/>
                  <a:pt x="1180644" y="1942417"/>
                </a:cubicBezTo>
                <a:cubicBezTo>
                  <a:pt x="1192630" y="1964584"/>
                  <a:pt x="1219574" y="1964480"/>
                  <a:pt x="1233043" y="1984315"/>
                </a:cubicBezTo>
                <a:cubicBezTo>
                  <a:pt x="1250652" y="1976253"/>
                  <a:pt x="1266563" y="1987073"/>
                  <a:pt x="1275686" y="1975935"/>
                </a:cubicBezTo>
                <a:cubicBezTo>
                  <a:pt x="1269641" y="1955038"/>
                  <a:pt x="1251289" y="1952386"/>
                  <a:pt x="1240257" y="1938809"/>
                </a:cubicBezTo>
                <a:cubicBezTo>
                  <a:pt x="1236969" y="1922156"/>
                  <a:pt x="1226150" y="1920035"/>
                  <a:pt x="1219361" y="1914731"/>
                </a:cubicBezTo>
                <a:cubicBezTo>
                  <a:pt x="1205041" y="1903380"/>
                  <a:pt x="1195601" y="1885773"/>
                  <a:pt x="1177673" y="1886727"/>
                </a:cubicBezTo>
                <a:cubicBezTo>
                  <a:pt x="1172980" y="1884606"/>
                  <a:pt x="1168936" y="1884420"/>
                  <a:pt x="1165160" y="1885332"/>
                </a:cubicBezTo>
                <a:close/>
                <a:moveTo>
                  <a:pt x="629687" y="1769433"/>
                </a:moveTo>
                <a:cubicBezTo>
                  <a:pt x="633683" y="1768409"/>
                  <a:pt x="638424" y="1768588"/>
                  <a:pt x="643913" y="1770365"/>
                </a:cubicBezTo>
                <a:cubicBezTo>
                  <a:pt x="648687" y="1784790"/>
                  <a:pt x="647626" y="1795293"/>
                  <a:pt x="642216" y="1802823"/>
                </a:cubicBezTo>
                <a:cubicBezTo>
                  <a:pt x="630335" y="1805581"/>
                  <a:pt x="622804" y="1801763"/>
                  <a:pt x="613682" y="1800490"/>
                </a:cubicBezTo>
                <a:cubicBezTo>
                  <a:pt x="612409" y="1786408"/>
                  <a:pt x="617699" y="1772506"/>
                  <a:pt x="629687" y="1769433"/>
                </a:cubicBezTo>
                <a:close/>
                <a:moveTo>
                  <a:pt x="739300" y="1768159"/>
                </a:moveTo>
                <a:cubicBezTo>
                  <a:pt x="763425" y="1773136"/>
                  <a:pt x="777407" y="1794656"/>
                  <a:pt x="775338" y="1824887"/>
                </a:cubicBezTo>
                <a:cubicBezTo>
                  <a:pt x="756457" y="1843557"/>
                  <a:pt x="716786" y="1840798"/>
                  <a:pt x="690161" y="1841753"/>
                </a:cubicBezTo>
                <a:cubicBezTo>
                  <a:pt x="689417" y="1837827"/>
                  <a:pt x="688676" y="1834010"/>
                  <a:pt x="687828" y="1830085"/>
                </a:cubicBezTo>
                <a:cubicBezTo>
                  <a:pt x="706072" y="1816612"/>
                  <a:pt x="694615" y="1783094"/>
                  <a:pt x="712012" y="1768986"/>
                </a:cubicBezTo>
                <a:cubicBezTo>
                  <a:pt x="722089" y="1766679"/>
                  <a:pt x="731258" y="1766500"/>
                  <a:pt x="739300" y="1768159"/>
                </a:cubicBezTo>
                <a:close/>
                <a:moveTo>
                  <a:pt x="1996063" y="1588278"/>
                </a:moveTo>
                <a:cubicBezTo>
                  <a:pt x="1982002" y="1591724"/>
                  <a:pt x="1974683" y="1608312"/>
                  <a:pt x="1974284" y="1621439"/>
                </a:cubicBezTo>
                <a:cubicBezTo>
                  <a:pt x="1997303" y="1632788"/>
                  <a:pt x="2007911" y="1609134"/>
                  <a:pt x="2012366" y="1589827"/>
                </a:cubicBezTo>
                <a:cubicBezTo>
                  <a:pt x="2006187" y="1587441"/>
                  <a:pt x="2000751" y="1587129"/>
                  <a:pt x="1996063" y="1588278"/>
                </a:cubicBezTo>
                <a:close/>
                <a:moveTo>
                  <a:pt x="878477" y="1581018"/>
                </a:moveTo>
                <a:cubicBezTo>
                  <a:pt x="865540" y="1579506"/>
                  <a:pt x="848157" y="1586407"/>
                  <a:pt x="847361" y="1597783"/>
                </a:cubicBezTo>
                <a:cubicBezTo>
                  <a:pt x="859666" y="1600860"/>
                  <a:pt x="863803" y="1616453"/>
                  <a:pt x="872819" y="1624832"/>
                </a:cubicBezTo>
                <a:cubicBezTo>
                  <a:pt x="861999" y="1627378"/>
                  <a:pt x="859453" y="1652729"/>
                  <a:pt x="874304" y="1652729"/>
                </a:cubicBezTo>
                <a:cubicBezTo>
                  <a:pt x="878759" y="1642228"/>
                  <a:pt x="880987" y="1630347"/>
                  <a:pt x="892867" y="1624938"/>
                </a:cubicBezTo>
                <a:cubicBezTo>
                  <a:pt x="887457" y="1607223"/>
                  <a:pt x="883320" y="1600648"/>
                  <a:pt x="889154" y="1585480"/>
                </a:cubicBezTo>
                <a:cubicBezTo>
                  <a:pt x="886608" y="1582960"/>
                  <a:pt x="882790" y="1581522"/>
                  <a:pt x="878477" y="1581018"/>
                </a:cubicBezTo>
                <a:close/>
                <a:moveTo>
                  <a:pt x="461189" y="1575862"/>
                </a:moveTo>
                <a:cubicBezTo>
                  <a:pt x="485439" y="1578578"/>
                  <a:pt x="500395" y="1595105"/>
                  <a:pt x="519170" y="1605845"/>
                </a:cubicBezTo>
                <a:cubicBezTo>
                  <a:pt x="522458" y="1622604"/>
                  <a:pt x="525747" y="1639470"/>
                  <a:pt x="529034" y="1656229"/>
                </a:cubicBezTo>
                <a:cubicBezTo>
                  <a:pt x="528823" y="1671716"/>
                  <a:pt x="515459" y="1678399"/>
                  <a:pt x="521185" y="1698022"/>
                </a:cubicBezTo>
                <a:cubicBezTo>
                  <a:pt x="506654" y="1705130"/>
                  <a:pt x="509836" y="1724011"/>
                  <a:pt x="495516" y="1731223"/>
                </a:cubicBezTo>
                <a:cubicBezTo>
                  <a:pt x="498168" y="1743104"/>
                  <a:pt x="494350" y="1750530"/>
                  <a:pt x="492970" y="1759757"/>
                </a:cubicBezTo>
                <a:cubicBezTo>
                  <a:pt x="453616" y="1768243"/>
                  <a:pt x="412566" y="1779275"/>
                  <a:pt x="392412" y="1759440"/>
                </a:cubicBezTo>
                <a:cubicBezTo>
                  <a:pt x="392201" y="1731330"/>
                  <a:pt x="373531" y="1730799"/>
                  <a:pt x="367062" y="1712131"/>
                </a:cubicBezTo>
                <a:cubicBezTo>
                  <a:pt x="366000" y="1692401"/>
                  <a:pt x="383078" y="1684763"/>
                  <a:pt x="372684" y="1658775"/>
                </a:cubicBezTo>
                <a:cubicBezTo>
                  <a:pt x="381169" y="1645411"/>
                  <a:pt x="388593" y="1631410"/>
                  <a:pt x="387534" y="1611573"/>
                </a:cubicBezTo>
                <a:cubicBezTo>
                  <a:pt x="408217" y="1604148"/>
                  <a:pt x="418720" y="1589828"/>
                  <a:pt x="433357" y="1578477"/>
                </a:cubicBezTo>
                <a:cubicBezTo>
                  <a:pt x="443991" y="1575587"/>
                  <a:pt x="453106" y="1574957"/>
                  <a:pt x="461189" y="1575862"/>
                </a:cubicBezTo>
                <a:close/>
                <a:moveTo>
                  <a:pt x="1500985" y="1525441"/>
                </a:moveTo>
                <a:cubicBezTo>
                  <a:pt x="1508410" y="1534457"/>
                  <a:pt x="1517533" y="1540715"/>
                  <a:pt x="1525700" y="1548777"/>
                </a:cubicBezTo>
                <a:cubicBezTo>
                  <a:pt x="1525276" y="1561930"/>
                  <a:pt x="1514138" y="1567976"/>
                  <a:pt x="1511699" y="1579750"/>
                </a:cubicBezTo>
                <a:cubicBezTo>
                  <a:pt x="1500455" y="1576568"/>
                  <a:pt x="1483059" y="1582402"/>
                  <a:pt x="1477649" y="1570416"/>
                </a:cubicBezTo>
                <a:cubicBezTo>
                  <a:pt x="1459829" y="1569673"/>
                  <a:pt x="1467467" y="1586008"/>
                  <a:pt x="1452827" y="1587282"/>
                </a:cubicBezTo>
                <a:cubicBezTo>
                  <a:pt x="1448797" y="1569568"/>
                  <a:pt x="1424930" y="1581767"/>
                  <a:pt x="1426521" y="1556203"/>
                </a:cubicBezTo>
                <a:cubicBezTo>
                  <a:pt x="1442326" y="1535625"/>
                  <a:pt x="1466298" y="1525760"/>
                  <a:pt x="1500985" y="1525441"/>
                </a:cubicBezTo>
                <a:close/>
                <a:moveTo>
                  <a:pt x="431991" y="1510060"/>
                </a:moveTo>
                <a:cubicBezTo>
                  <a:pt x="438395" y="1508867"/>
                  <a:pt x="444228" y="1508523"/>
                  <a:pt x="448100" y="1511121"/>
                </a:cubicBezTo>
                <a:cubicBezTo>
                  <a:pt x="452345" y="1522896"/>
                  <a:pt x="446404" y="1527880"/>
                  <a:pt x="440357" y="1532760"/>
                </a:cubicBezTo>
                <a:cubicBezTo>
                  <a:pt x="438342" y="1542626"/>
                  <a:pt x="443965" y="1557581"/>
                  <a:pt x="429432" y="1559066"/>
                </a:cubicBezTo>
                <a:cubicBezTo>
                  <a:pt x="422113" y="1546550"/>
                  <a:pt x="415536" y="1532973"/>
                  <a:pt x="412460" y="1514091"/>
                </a:cubicBezTo>
                <a:cubicBezTo>
                  <a:pt x="418612" y="1513295"/>
                  <a:pt x="425587" y="1511254"/>
                  <a:pt x="431991" y="1510060"/>
                </a:cubicBezTo>
                <a:close/>
                <a:moveTo>
                  <a:pt x="843755" y="1497757"/>
                </a:moveTo>
                <a:cubicBezTo>
                  <a:pt x="821903" y="1497650"/>
                  <a:pt x="821268" y="1511758"/>
                  <a:pt x="807267" y="1516955"/>
                </a:cubicBezTo>
                <a:cubicBezTo>
                  <a:pt x="798675" y="1500409"/>
                  <a:pt x="788067" y="1506349"/>
                  <a:pt x="770141" y="1512181"/>
                </a:cubicBezTo>
                <a:cubicBezTo>
                  <a:pt x="768230" y="1528730"/>
                  <a:pt x="773004" y="1564265"/>
                  <a:pt x="783187" y="1578054"/>
                </a:cubicBezTo>
                <a:cubicBezTo>
                  <a:pt x="819888" y="1588449"/>
                  <a:pt x="830389" y="1554294"/>
                  <a:pt x="857544" y="1547293"/>
                </a:cubicBezTo>
                <a:cubicBezTo>
                  <a:pt x="861894" y="1527988"/>
                  <a:pt x="859985" y="1508258"/>
                  <a:pt x="843755" y="1497757"/>
                </a:cubicBezTo>
                <a:close/>
                <a:moveTo>
                  <a:pt x="2138249" y="1458083"/>
                </a:moveTo>
                <a:cubicBezTo>
                  <a:pt x="2139999" y="1458614"/>
                  <a:pt x="2142254" y="1459834"/>
                  <a:pt x="2147504" y="1458614"/>
                </a:cubicBezTo>
                <a:lnTo>
                  <a:pt x="2148957" y="1466191"/>
                </a:lnTo>
                <a:lnTo>
                  <a:pt x="2148957" y="1466372"/>
                </a:lnTo>
                <a:lnTo>
                  <a:pt x="2140649" y="1470402"/>
                </a:lnTo>
                <a:cubicBezTo>
                  <a:pt x="2139230" y="1471556"/>
                  <a:pt x="2138010" y="1471874"/>
                  <a:pt x="2133502" y="1469435"/>
                </a:cubicBezTo>
                <a:cubicBezTo>
                  <a:pt x="2132973" y="1466889"/>
                  <a:pt x="2132441" y="1464237"/>
                  <a:pt x="2132017" y="1461690"/>
                </a:cubicBezTo>
                <a:cubicBezTo>
                  <a:pt x="2135252" y="1457712"/>
                  <a:pt x="2136499" y="1457553"/>
                  <a:pt x="2138249" y="1458083"/>
                </a:cubicBezTo>
                <a:close/>
                <a:moveTo>
                  <a:pt x="1771367" y="1427960"/>
                </a:moveTo>
                <a:cubicBezTo>
                  <a:pt x="1734771" y="1421913"/>
                  <a:pt x="1713769" y="1453842"/>
                  <a:pt x="1681522" y="1461691"/>
                </a:cubicBezTo>
                <a:cubicBezTo>
                  <a:pt x="1690221" y="1488634"/>
                  <a:pt x="1714723" y="1492346"/>
                  <a:pt x="1718436" y="1526819"/>
                </a:cubicBezTo>
                <a:cubicBezTo>
                  <a:pt x="1715253" y="1539231"/>
                  <a:pt x="1688311" y="1535731"/>
                  <a:pt x="1691282" y="1552277"/>
                </a:cubicBezTo>
                <a:cubicBezTo>
                  <a:pt x="1691704" y="1554929"/>
                  <a:pt x="1692236" y="1557476"/>
                  <a:pt x="1692767" y="1560126"/>
                </a:cubicBezTo>
                <a:cubicBezTo>
                  <a:pt x="1700298" y="1562250"/>
                  <a:pt x="1706450" y="1566386"/>
                  <a:pt x="1711330" y="1572538"/>
                </a:cubicBezTo>
                <a:cubicBezTo>
                  <a:pt x="1739757" y="1564582"/>
                  <a:pt x="1758851" y="1593859"/>
                  <a:pt x="1781020" y="1578902"/>
                </a:cubicBezTo>
                <a:cubicBezTo>
                  <a:pt x="1780701" y="1556096"/>
                  <a:pt x="1760970" y="1562037"/>
                  <a:pt x="1757896" y="1543262"/>
                </a:cubicBezTo>
                <a:cubicBezTo>
                  <a:pt x="1754288" y="1525230"/>
                  <a:pt x="1750789" y="1507091"/>
                  <a:pt x="1747182" y="1489058"/>
                </a:cubicBezTo>
                <a:cubicBezTo>
                  <a:pt x="1760122" y="1471979"/>
                  <a:pt x="1766274" y="1450342"/>
                  <a:pt x="1771367" y="1427960"/>
                </a:cubicBezTo>
                <a:close/>
                <a:moveTo>
                  <a:pt x="1921566" y="1374499"/>
                </a:moveTo>
                <a:cubicBezTo>
                  <a:pt x="1911490" y="1384682"/>
                  <a:pt x="1926446" y="1399533"/>
                  <a:pt x="1926976" y="1421595"/>
                </a:cubicBezTo>
                <a:cubicBezTo>
                  <a:pt x="1921885" y="1427112"/>
                  <a:pt x="1919657" y="1434536"/>
                  <a:pt x="1914565" y="1440159"/>
                </a:cubicBezTo>
                <a:cubicBezTo>
                  <a:pt x="1915838" y="1446630"/>
                  <a:pt x="1917110" y="1453099"/>
                  <a:pt x="1918385" y="1459463"/>
                </a:cubicBezTo>
                <a:cubicBezTo>
                  <a:pt x="1926552" y="1467312"/>
                  <a:pt x="1942674" y="1463389"/>
                  <a:pt x="1958586" y="1459676"/>
                </a:cubicBezTo>
                <a:cubicBezTo>
                  <a:pt x="1967919" y="1459039"/>
                  <a:pt x="1968452" y="1471662"/>
                  <a:pt x="1980225" y="1467525"/>
                </a:cubicBezTo>
                <a:cubicBezTo>
                  <a:pt x="1990621" y="1457661"/>
                  <a:pt x="1993590" y="1442917"/>
                  <a:pt x="2001227" y="1431249"/>
                </a:cubicBezTo>
                <a:cubicBezTo>
                  <a:pt x="2005152" y="1424884"/>
                  <a:pt x="2019896" y="1425838"/>
                  <a:pt x="2018305" y="1415868"/>
                </a:cubicBezTo>
                <a:cubicBezTo>
                  <a:pt x="2010775" y="1410458"/>
                  <a:pt x="2000168" y="1409397"/>
                  <a:pt x="1985741" y="1414170"/>
                </a:cubicBezTo>
                <a:cubicBezTo>
                  <a:pt x="1963677" y="1401865"/>
                  <a:pt x="1947765" y="1380545"/>
                  <a:pt x="1921566" y="1374499"/>
                </a:cubicBezTo>
                <a:close/>
                <a:moveTo>
                  <a:pt x="1829706" y="1356146"/>
                </a:moveTo>
                <a:cubicBezTo>
                  <a:pt x="1841482" y="1352010"/>
                  <a:pt x="1843709" y="1361980"/>
                  <a:pt x="1845087" y="1373224"/>
                </a:cubicBezTo>
                <a:cubicBezTo>
                  <a:pt x="1831086" y="1379589"/>
                  <a:pt x="1824402" y="1363995"/>
                  <a:pt x="1829706" y="1356146"/>
                </a:cubicBezTo>
                <a:close/>
                <a:moveTo>
                  <a:pt x="1347537" y="1346774"/>
                </a:moveTo>
                <a:cubicBezTo>
                  <a:pt x="1338031" y="1348988"/>
                  <a:pt x="1328882" y="1353708"/>
                  <a:pt x="1323418" y="1359224"/>
                </a:cubicBezTo>
                <a:cubicBezTo>
                  <a:pt x="1316205" y="1340024"/>
                  <a:pt x="1287352" y="1352753"/>
                  <a:pt x="1269215" y="1349784"/>
                </a:cubicBezTo>
                <a:cubicBezTo>
                  <a:pt x="1271973" y="1382454"/>
                  <a:pt x="1295734" y="1383621"/>
                  <a:pt x="1307826" y="1402502"/>
                </a:cubicBezTo>
                <a:cubicBezTo>
                  <a:pt x="1302946" y="1409290"/>
                  <a:pt x="1308250" y="1422974"/>
                  <a:pt x="1310054" y="1434218"/>
                </a:cubicBezTo>
                <a:cubicBezTo>
                  <a:pt x="1303053" y="1446417"/>
                  <a:pt x="1298916" y="1460418"/>
                  <a:pt x="1298279" y="1476754"/>
                </a:cubicBezTo>
                <a:cubicBezTo>
                  <a:pt x="1305493" y="1479405"/>
                  <a:pt x="1304537" y="1494149"/>
                  <a:pt x="1313660" y="1493831"/>
                </a:cubicBezTo>
                <a:cubicBezTo>
                  <a:pt x="1329782" y="1493407"/>
                  <a:pt x="1320025" y="1475587"/>
                  <a:pt x="1333919" y="1473783"/>
                </a:cubicBezTo>
                <a:cubicBezTo>
                  <a:pt x="1344315" y="1471768"/>
                  <a:pt x="1354605" y="1469753"/>
                  <a:pt x="1364893" y="1467632"/>
                </a:cubicBezTo>
                <a:cubicBezTo>
                  <a:pt x="1375501" y="1471238"/>
                  <a:pt x="1389184" y="1487891"/>
                  <a:pt x="1402020" y="1472405"/>
                </a:cubicBezTo>
                <a:cubicBezTo>
                  <a:pt x="1406050" y="1481421"/>
                  <a:pt x="1418673" y="1477709"/>
                  <a:pt x="1418249" y="1493407"/>
                </a:cubicBezTo>
                <a:cubicBezTo>
                  <a:pt x="1421535" y="1506773"/>
                  <a:pt x="1407004" y="1508258"/>
                  <a:pt x="1402655" y="1516531"/>
                </a:cubicBezTo>
                <a:cubicBezTo>
                  <a:pt x="1404352" y="1530745"/>
                  <a:pt x="1420051" y="1524063"/>
                  <a:pt x="1422703" y="1536792"/>
                </a:cubicBezTo>
                <a:cubicBezTo>
                  <a:pt x="1408915" y="1550581"/>
                  <a:pt x="1404140" y="1580493"/>
                  <a:pt x="1422491" y="1597146"/>
                </a:cubicBezTo>
                <a:cubicBezTo>
                  <a:pt x="1434477" y="1596085"/>
                  <a:pt x="1451767" y="1586858"/>
                  <a:pt x="1454949" y="1598737"/>
                </a:cubicBezTo>
                <a:cubicBezTo>
                  <a:pt x="1451873" y="1610088"/>
                  <a:pt x="1430130" y="1608921"/>
                  <a:pt x="1422385" y="1617194"/>
                </a:cubicBezTo>
                <a:cubicBezTo>
                  <a:pt x="1422068" y="1636076"/>
                  <a:pt x="1440418" y="1627060"/>
                  <a:pt x="1440099" y="1645834"/>
                </a:cubicBezTo>
                <a:cubicBezTo>
                  <a:pt x="1438614" y="1664504"/>
                  <a:pt x="1411141" y="1665989"/>
                  <a:pt x="1400533" y="1669701"/>
                </a:cubicBezTo>
                <a:cubicBezTo>
                  <a:pt x="1389291" y="1695477"/>
                  <a:pt x="1417929" y="1698765"/>
                  <a:pt x="1422068" y="1717752"/>
                </a:cubicBezTo>
                <a:cubicBezTo>
                  <a:pt x="1423765" y="1741300"/>
                  <a:pt x="1408383" y="1753394"/>
                  <a:pt x="1418779" y="1782776"/>
                </a:cubicBezTo>
                <a:cubicBezTo>
                  <a:pt x="1438296" y="1792110"/>
                  <a:pt x="1449328" y="1814173"/>
                  <a:pt x="1482953" y="1802400"/>
                </a:cubicBezTo>
                <a:cubicBezTo>
                  <a:pt x="1492923" y="1809293"/>
                  <a:pt x="1506607" y="1810462"/>
                  <a:pt x="1524004" y="1806430"/>
                </a:cubicBezTo>
                <a:cubicBezTo>
                  <a:pt x="1530686" y="1814809"/>
                  <a:pt x="1533551" y="1828918"/>
                  <a:pt x="1541718" y="1835070"/>
                </a:cubicBezTo>
                <a:cubicBezTo>
                  <a:pt x="1576192" y="1840161"/>
                  <a:pt x="1584996" y="1808338"/>
                  <a:pt x="1610771" y="1797413"/>
                </a:cubicBezTo>
                <a:cubicBezTo>
                  <a:pt x="1607376" y="1765804"/>
                  <a:pt x="1585420" y="1761774"/>
                  <a:pt x="1572267" y="1744695"/>
                </a:cubicBezTo>
                <a:cubicBezTo>
                  <a:pt x="1558903" y="1741089"/>
                  <a:pt x="1534717" y="1753818"/>
                  <a:pt x="1527398" y="1741513"/>
                </a:cubicBezTo>
                <a:cubicBezTo>
                  <a:pt x="1533125" y="1705023"/>
                  <a:pt x="1595603" y="1706615"/>
                  <a:pt x="1638986" y="1695370"/>
                </a:cubicBezTo>
                <a:cubicBezTo>
                  <a:pt x="1642699" y="1682217"/>
                  <a:pt x="1651610" y="1672459"/>
                  <a:pt x="1660838" y="1662913"/>
                </a:cubicBezTo>
                <a:cubicBezTo>
                  <a:pt x="1649065" y="1637137"/>
                  <a:pt x="1642911" y="1602769"/>
                  <a:pt x="1631669" y="1576144"/>
                </a:cubicBezTo>
                <a:cubicBezTo>
                  <a:pt x="1618090" y="1574659"/>
                  <a:pt x="1601331" y="1578054"/>
                  <a:pt x="1590619" y="1572220"/>
                </a:cubicBezTo>
                <a:cubicBezTo>
                  <a:pt x="1584889" y="1558111"/>
                  <a:pt x="1573327" y="1535200"/>
                  <a:pt x="1589980" y="1528093"/>
                </a:cubicBezTo>
                <a:cubicBezTo>
                  <a:pt x="1597301" y="1532229"/>
                  <a:pt x="1598468" y="1545595"/>
                  <a:pt x="1612362" y="1539761"/>
                </a:cubicBezTo>
                <a:cubicBezTo>
                  <a:pt x="1618197" y="1506773"/>
                  <a:pt x="1587754" y="1487149"/>
                  <a:pt x="1577040" y="1462222"/>
                </a:cubicBezTo>
                <a:cubicBezTo>
                  <a:pt x="1546065" y="1468480"/>
                  <a:pt x="1507667" y="1460843"/>
                  <a:pt x="1487939" y="1479724"/>
                </a:cubicBezTo>
                <a:cubicBezTo>
                  <a:pt x="1476590" y="1476648"/>
                  <a:pt x="1477755" y="1454903"/>
                  <a:pt x="1469482" y="1447160"/>
                </a:cubicBezTo>
                <a:cubicBezTo>
                  <a:pt x="1445828" y="1450660"/>
                  <a:pt x="1417929" y="1460524"/>
                  <a:pt x="1399049" y="1457024"/>
                </a:cubicBezTo>
                <a:cubicBezTo>
                  <a:pt x="1397351" y="1447901"/>
                  <a:pt x="1390139" y="1446947"/>
                  <a:pt x="1390564" y="1434536"/>
                </a:cubicBezTo>
                <a:cubicBezTo>
                  <a:pt x="1385683" y="1426793"/>
                  <a:pt x="1374227" y="1428808"/>
                  <a:pt x="1371258" y="1418200"/>
                </a:cubicBezTo>
                <a:cubicBezTo>
                  <a:pt x="1390245" y="1400380"/>
                  <a:pt x="1372743" y="1375029"/>
                  <a:pt x="1373803" y="1349360"/>
                </a:cubicBezTo>
                <a:cubicBezTo>
                  <a:pt x="1366909" y="1344852"/>
                  <a:pt x="1357044" y="1344560"/>
                  <a:pt x="1347537" y="1346774"/>
                </a:cubicBezTo>
                <a:close/>
                <a:moveTo>
                  <a:pt x="1893245" y="1331645"/>
                </a:moveTo>
                <a:cubicBezTo>
                  <a:pt x="1873621" y="1331857"/>
                  <a:pt x="1877546" y="1347980"/>
                  <a:pt x="1856014" y="1347025"/>
                </a:cubicBezTo>
                <a:cubicBezTo>
                  <a:pt x="1844450" y="1349253"/>
                  <a:pt x="1840844" y="1339600"/>
                  <a:pt x="1830556" y="1340024"/>
                </a:cubicBezTo>
                <a:cubicBezTo>
                  <a:pt x="1827691" y="1345965"/>
                  <a:pt x="1826419" y="1352966"/>
                  <a:pt x="1821963" y="1357846"/>
                </a:cubicBezTo>
                <a:cubicBezTo>
                  <a:pt x="1810614" y="1368134"/>
                  <a:pt x="1802339" y="1380545"/>
                  <a:pt x="1797036" y="1394866"/>
                </a:cubicBezTo>
                <a:cubicBezTo>
                  <a:pt x="1821539" y="1403987"/>
                  <a:pt x="1799688" y="1429232"/>
                  <a:pt x="1795338" y="1447584"/>
                </a:cubicBezTo>
                <a:cubicBezTo>
                  <a:pt x="1806265" y="1449493"/>
                  <a:pt x="1819948" y="1447371"/>
                  <a:pt x="1834799" y="1443658"/>
                </a:cubicBezTo>
                <a:cubicBezTo>
                  <a:pt x="1844133" y="1443022"/>
                  <a:pt x="1844663" y="1455646"/>
                  <a:pt x="1856438" y="1451508"/>
                </a:cubicBezTo>
                <a:cubicBezTo>
                  <a:pt x="1856014" y="1419580"/>
                  <a:pt x="1838192" y="1382561"/>
                  <a:pt x="1872243" y="1367923"/>
                </a:cubicBezTo>
                <a:cubicBezTo>
                  <a:pt x="1897805" y="1382348"/>
                  <a:pt x="1915308" y="1349147"/>
                  <a:pt x="1893245" y="1331645"/>
                </a:cubicBezTo>
                <a:close/>
                <a:moveTo>
                  <a:pt x="1184144" y="1326236"/>
                </a:moveTo>
                <a:cubicBezTo>
                  <a:pt x="1168869" y="1325810"/>
                  <a:pt x="1173855" y="1346178"/>
                  <a:pt x="1180963" y="1350951"/>
                </a:cubicBezTo>
                <a:cubicBezTo>
                  <a:pt x="1193584" y="1349573"/>
                  <a:pt x="1191675" y="1331221"/>
                  <a:pt x="1184144" y="1326236"/>
                </a:cubicBezTo>
                <a:close/>
                <a:moveTo>
                  <a:pt x="1215911" y="1318373"/>
                </a:moveTo>
                <a:cubicBezTo>
                  <a:pt x="1213636" y="1318121"/>
                  <a:pt x="1211664" y="1318863"/>
                  <a:pt x="1209933" y="1320295"/>
                </a:cubicBezTo>
                <a:cubicBezTo>
                  <a:pt x="1206473" y="1323159"/>
                  <a:pt x="1203981" y="1328781"/>
                  <a:pt x="1201965" y="1334720"/>
                </a:cubicBezTo>
                <a:cubicBezTo>
                  <a:pt x="1213527" y="1340661"/>
                  <a:pt x="1225726" y="1340131"/>
                  <a:pt x="1223709" y="1322417"/>
                </a:cubicBezTo>
                <a:cubicBezTo>
                  <a:pt x="1220766" y="1319871"/>
                  <a:pt x="1218187" y="1318625"/>
                  <a:pt x="1215911" y="1318373"/>
                </a:cubicBezTo>
                <a:close/>
                <a:moveTo>
                  <a:pt x="46295" y="1268213"/>
                </a:moveTo>
                <a:cubicBezTo>
                  <a:pt x="53614" y="1272774"/>
                  <a:pt x="56373" y="1289216"/>
                  <a:pt x="42370" y="1289109"/>
                </a:cubicBezTo>
                <a:cubicBezTo>
                  <a:pt x="35157" y="1284549"/>
                  <a:pt x="32399" y="1268213"/>
                  <a:pt x="46295" y="1268213"/>
                </a:cubicBezTo>
                <a:close/>
                <a:moveTo>
                  <a:pt x="382495" y="1238354"/>
                </a:moveTo>
                <a:cubicBezTo>
                  <a:pt x="377563" y="1239016"/>
                  <a:pt x="372100" y="1240475"/>
                  <a:pt x="366956" y="1241483"/>
                </a:cubicBezTo>
                <a:cubicBezTo>
                  <a:pt x="362075" y="1248377"/>
                  <a:pt x="367378" y="1261954"/>
                  <a:pt x="369182" y="1273199"/>
                </a:cubicBezTo>
                <a:cubicBezTo>
                  <a:pt x="389230" y="1269804"/>
                  <a:pt x="396443" y="1257924"/>
                  <a:pt x="394853" y="1239998"/>
                </a:cubicBezTo>
                <a:cubicBezTo>
                  <a:pt x="391830" y="1237823"/>
                  <a:pt x="387427" y="1237690"/>
                  <a:pt x="382495" y="1238354"/>
                </a:cubicBezTo>
                <a:close/>
                <a:moveTo>
                  <a:pt x="75147" y="1230451"/>
                </a:moveTo>
                <a:cubicBezTo>
                  <a:pt x="83846" y="1227482"/>
                  <a:pt x="90104" y="1228117"/>
                  <a:pt x="95302" y="1230558"/>
                </a:cubicBezTo>
                <a:cubicBezTo>
                  <a:pt x="97210" y="1242119"/>
                  <a:pt x="74193" y="1245408"/>
                  <a:pt x="75147" y="1230451"/>
                </a:cubicBezTo>
                <a:close/>
                <a:moveTo>
                  <a:pt x="903366" y="1148658"/>
                </a:moveTo>
                <a:cubicBezTo>
                  <a:pt x="887450" y="1144830"/>
                  <a:pt x="868417" y="1154874"/>
                  <a:pt x="864122" y="1171899"/>
                </a:cubicBezTo>
                <a:cubicBezTo>
                  <a:pt x="880349" y="1176035"/>
                  <a:pt x="881729" y="1202448"/>
                  <a:pt x="886396" y="1223875"/>
                </a:cubicBezTo>
                <a:cubicBezTo>
                  <a:pt x="901142" y="1237028"/>
                  <a:pt x="905489" y="1265562"/>
                  <a:pt x="924159" y="1272775"/>
                </a:cubicBezTo>
                <a:cubicBezTo>
                  <a:pt x="929039" y="1239043"/>
                  <a:pt x="908884" y="1188551"/>
                  <a:pt x="917581" y="1157366"/>
                </a:cubicBezTo>
                <a:cubicBezTo>
                  <a:pt x="913630" y="1152752"/>
                  <a:pt x="908671" y="1149934"/>
                  <a:pt x="903366" y="1148658"/>
                </a:cubicBezTo>
                <a:close/>
                <a:moveTo>
                  <a:pt x="1033838" y="1134668"/>
                </a:moveTo>
                <a:cubicBezTo>
                  <a:pt x="1028217" y="1153655"/>
                  <a:pt x="989819" y="1155776"/>
                  <a:pt x="969558" y="1155351"/>
                </a:cubicBezTo>
                <a:cubicBezTo>
                  <a:pt x="939009" y="1177626"/>
                  <a:pt x="950569" y="1261000"/>
                  <a:pt x="991621" y="1267577"/>
                </a:cubicBezTo>
                <a:cubicBezTo>
                  <a:pt x="992575" y="1247953"/>
                  <a:pt x="1005411" y="1236392"/>
                  <a:pt x="1019625" y="1225891"/>
                </a:cubicBezTo>
                <a:cubicBezTo>
                  <a:pt x="1022383" y="1203084"/>
                  <a:pt x="1031717" y="1184734"/>
                  <a:pt x="1049219" y="1171792"/>
                </a:cubicBezTo>
                <a:cubicBezTo>
                  <a:pt x="1045719" y="1156942"/>
                  <a:pt x="1045507" y="1137213"/>
                  <a:pt x="1033838" y="1134668"/>
                </a:cubicBezTo>
                <a:close/>
                <a:moveTo>
                  <a:pt x="4398" y="1095525"/>
                </a:moveTo>
                <a:cubicBezTo>
                  <a:pt x="18716" y="1092555"/>
                  <a:pt x="28052" y="1097010"/>
                  <a:pt x="37705" y="1101042"/>
                </a:cubicBezTo>
                <a:cubicBezTo>
                  <a:pt x="38553" y="1112816"/>
                  <a:pt x="34734" y="1121513"/>
                  <a:pt x="26778" y="1127348"/>
                </a:cubicBezTo>
                <a:cubicBezTo>
                  <a:pt x="5989" y="1133712"/>
                  <a:pt x="-7377" y="1108361"/>
                  <a:pt x="4398" y="1095525"/>
                </a:cubicBezTo>
                <a:close/>
                <a:moveTo>
                  <a:pt x="51917" y="989558"/>
                </a:moveTo>
                <a:cubicBezTo>
                  <a:pt x="68252" y="984997"/>
                  <a:pt x="65176" y="1001546"/>
                  <a:pt x="64222" y="1011303"/>
                </a:cubicBezTo>
                <a:cubicBezTo>
                  <a:pt x="54250" y="1012788"/>
                  <a:pt x="54039" y="999848"/>
                  <a:pt x="51917" y="989558"/>
                </a:cubicBezTo>
                <a:close/>
                <a:moveTo>
                  <a:pt x="510367" y="947765"/>
                </a:moveTo>
                <a:cubicBezTo>
                  <a:pt x="519385" y="953492"/>
                  <a:pt x="514292" y="961661"/>
                  <a:pt x="514929" y="970994"/>
                </a:cubicBezTo>
                <a:cubicBezTo>
                  <a:pt x="497214" y="973859"/>
                  <a:pt x="491275" y="950734"/>
                  <a:pt x="510367" y="947765"/>
                </a:cubicBezTo>
                <a:close/>
                <a:moveTo>
                  <a:pt x="1040096" y="799156"/>
                </a:moveTo>
                <a:cubicBezTo>
                  <a:pt x="1017822" y="800960"/>
                  <a:pt x="1011458" y="813583"/>
                  <a:pt x="1000531" y="823023"/>
                </a:cubicBezTo>
                <a:cubicBezTo>
                  <a:pt x="994062" y="840313"/>
                  <a:pt x="1014321" y="858769"/>
                  <a:pt x="1001274" y="867149"/>
                </a:cubicBezTo>
                <a:cubicBezTo>
                  <a:pt x="985363" y="872453"/>
                  <a:pt x="997136" y="836494"/>
                  <a:pt x="980377" y="843071"/>
                </a:cubicBezTo>
                <a:cubicBezTo>
                  <a:pt x="975180" y="835539"/>
                  <a:pt x="966270" y="853466"/>
                  <a:pt x="972528" y="864710"/>
                </a:cubicBezTo>
                <a:cubicBezTo>
                  <a:pt x="959164" y="879241"/>
                  <a:pt x="954177" y="899395"/>
                  <a:pt x="937629" y="911807"/>
                </a:cubicBezTo>
                <a:cubicBezTo>
                  <a:pt x="915673" y="922838"/>
                  <a:pt x="906974" y="942780"/>
                  <a:pt x="880987" y="951053"/>
                </a:cubicBezTo>
                <a:cubicBezTo>
                  <a:pt x="883744" y="973648"/>
                  <a:pt x="899974" y="976300"/>
                  <a:pt x="911854" y="985210"/>
                </a:cubicBezTo>
                <a:cubicBezTo>
                  <a:pt x="869213" y="1022441"/>
                  <a:pt x="829859" y="975768"/>
                  <a:pt x="789552" y="977041"/>
                </a:cubicBezTo>
                <a:cubicBezTo>
                  <a:pt x="793264" y="983406"/>
                  <a:pt x="781277" y="995392"/>
                  <a:pt x="793371" y="996348"/>
                </a:cubicBezTo>
                <a:cubicBezTo>
                  <a:pt x="796340" y="1003560"/>
                  <a:pt x="808963" y="996452"/>
                  <a:pt x="808008" y="1009605"/>
                </a:cubicBezTo>
                <a:cubicBezTo>
                  <a:pt x="811508" y="1026577"/>
                  <a:pt x="817768" y="1045353"/>
                  <a:pt x="803977" y="1050657"/>
                </a:cubicBezTo>
                <a:cubicBezTo>
                  <a:pt x="796553" y="1043443"/>
                  <a:pt x="782870" y="1045460"/>
                  <a:pt x="780111" y="1031244"/>
                </a:cubicBezTo>
                <a:cubicBezTo>
                  <a:pt x="773747" y="1016926"/>
                  <a:pt x="786793" y="1015652"/>
                  <a:pt x="787113" y="1005788"/>
                </a:cubicBezTo>
                <a:cubicBezTo>
                  <a:pt x="771201" y="1007803"/>
                  <a:pt x="758896" y="1004408"/>
                  <a:pt x="742985" y="1006425"/>
                </a:cubicBezTo>
                <a:cubicBezTo>
                  <a:pt x="738212" y="991892"/>
                  <a:pt x="720392" y="996772"/>
                  <a:pt x="711375" y="988603"/>
                </a:cubicBezTo>
                <a:cubicBezTo>
                  <a:pt x="712330" y="979906"/>
                  <a:pt x="718270" y="969299"/>
                  <a:pt x="710632" y="964632"/>
                </a:cubicBezTo>
                <a:cubicBezTo>
                  <a:pt x="691115" y="966964"/>
                  <a:pt x="684646" y="980967"/>
                  <a:pt x="684220" y="993907"/>
                </a:cubicBezTo>
                <a:cubicBezTo>
                  <a:pt x="683691" y="1013424"/>
                  <a:pt x="704693" y="1027108"/>
                  <a:pt x="709572" y="1041217"/>
                </a:cubicBezTo>
                <a:cubicBezTo>
                  <a:pt x="698753" y="1055854"/>
                  <a:pt x="691434" y="1076963"/>
                  <a:pt x="704905" y="1098602"/>
                </a:cubicBezTo>
                <a:cubicBezTo>
                  <a:pt x="727604" y="1091494"/>
                  <a:pt x="735560" y="1074311"/>
                  <a:pt x="768443" y="1073992"/>
                </a:cubicBezTo>
                <a:cubicBezTo>
                  <a:pt x="780005" y="1085025"/>
                  <a:pt x="788704" y="1100617"/>
                  <a:pt x="796977" y="1116635"/>
                </a:cubicBezTo>
                <a:cubicBezTo>
                  <a:pt x="815432" y="1115785"/>
                  <a:pt x="827632" y="1124378"/>
                  <a:pt x="843331" y="1127560"/>
                </a:cubicBezTo>
                <a:cubicBezTo>
                  <a:pt x="856273" y="1125015"/>
                  <a:pt x="869213" y="1122469"/>
                  <a:pt x="882046" y="1119922"/>
                </a:cubicBezTo>
                <a:cubicBezTo>
                  <a:pt x="888411" y="1108573"/>
                  <a:pt x="893927" y="1096587"/>
                  <a:pt x="899231" y="1084388"/>
                </a:cubicBezTo>
                <a:cubicBezTo>
                  <a:pt x="906974" y="1082903"/>
                  <a:pt x="914717" y="1081312"/>
                  <a:pt x="922461" y="1079826"/>
                </a:cubicBezTo>
                <a:cubicBezTo>
                  <a:pt x="927659" y="1068794"/>
                  <a:pt x="919066" y="1048429"/>
                  <a:pt x="931158" y="1041958"/>
                </a:cubicBezTo>
                <a:cubicBezTo>
                  <a:pt x="953117" y="1037609"/>
                  <a:pt x="974968" y="1033366"/>
                  <a:pt x="996925" y="1029018"/>
                </a:cubicBezTo>
                <a:cubicBezTo>
                  <a:pt x="1010183" y="1030927"/>
                  <a:pt x="1003926" y="1061900"/>
                  <a:pt x="1022383" y="1056172"/>
                </a:cubicBezTo>
                <a:cubicBezTo>
                  <a:pt x="1040203" y="1039200"/>
                  <a:pt x="1027685" y="1027957"/>
                  <a:pt x="1017184" y="1008970"/>
                </a:cubicBezTo>
                <a:cubicBezTo>
                  <a:pt x="1005305" y="1013318"/>
                  <a:pt x="1002122" y="1004727"/>
                  <a:pt x="989287" y="1010455"/>
                </a:cubicBezTo>
                <a:cubicBezTo>
                  <a:pt x="982922" y="1001439"/>
                  <a:pt x="976027" y="993483"/>
                  <a:pt x="968391" y="986375"/>
                </a:cubicBezTo>
                <a:cubicBezTo>
                  <a:pt x="954601" y="981921"/>
                  <a:pt x="928402" y="995817"/>
                  <a:pt x="922779" y="979269"/>
                </a:cubicBezTo>
                <a:cubicBezTo>
                  <a:pt x="924264" y="963464"/>
                  <a:pt x="934130" y="953281"/>
                  <a:pt x="953010" y="949144"/>
                </a:cubicBezTo>
                <a:cubicBezTo>
                  <a:pt x="956723" y="941508"/>
                  <a:pt x="957996" y="932385"/>
                  <a:pt x="969345" y="929840"/>
                </a:cubicBezTo>
                <a:cubicBezTo>
                  <a:pt x="1002229" y="927293"/>
                  <a:pt x="1012199" y="909261"/>
                  <a:pt x="1031293" y="897487"/>
                </a:cubicBezTo>
                <a:cubicBezTo>
                  <a:pt x="1042431" y="894835"/>
                  <a:pt x="1057068" y="894622"/>
                  <a:pt x="1061524" y="887516"/>
                </a:cubicBezTo>
                <a:cubicBezTo>
                  <a:pt x="1063115" y="863967"/>
                  <a:pt x="1055584" y="813794"/>
                  <a:pt x="1040096" y="799156"/>
                </a:cubicBezTo>
                <a:close/>
                <a:moveTo>
                  <a:pt x="1867893" y="793641"/>
                </a:moveTo>
                <a:cubicBezTo>
                  <a:pt x="1862801" y="794596"/>
                  <a:pt x="1857603" y="795657"/>
                  <a:pt x="1852406" y="796717"/>
                </a:cubicBezTo>
                <a:cubicBezTo>
                  <a:pt x="1853891" y="811461"/>
                  <a:pt x="1843815" y="831190"/>
                  <a:pt x="1853043" y="840737"/>
                </a:cubicBezTo>
                <a:cubicBezTo>
                  <a:pt x="1869591" y="839571"/>
                  <a:pt x="1857181" y="818887"/>
                  <a:pt x="1872454" y="816872"/>
                </a:cubicBezTo>
                <a:cubicBezTo>
                  <a:pt x="1870863" y="809127"/>
                  <a:pt x="1869378" y="801384"/>
                  <a:pt x="1867893" y="793641"/>
                </a:cubicBezTo>
                <a:close/>
                <a:moveTo>
                  <a:pt x="327071" y="649910"/>
                </a:moveTo>
                <a:cubicBezTo>
                  <a:pt x="342982" y="657335"/>
                  <a:pt x="337891" y="678761"/>
                  <a:pt x="335451" y="692551"/>
                </a:cubicBezTo>
                <a:cubicBezTo>
                  <a:pt x="326754" y="688838"/>
                  <a:pt x="315616" y="688732"/>
                  <a:pt x="306069" y="686186"/>
                </a:cubicBezTo>
                <a:cubicBezTo>
                  <a:pt x="303947" y="667943"/>
                  <a:pt x="314342" y="658078"/>
                  <a:pt x="327071" y="649910"/>
                </a:cubicBezTo>
                <a:close/>
                <a:moveTo>
                  <a:pt x="225507" y="613847"/>
                </a:moveTo>
                <a:cubicBezTo>
                  <a:pt x="240782" y="612706"/>
                  <a:pt x="257330" y="614589"/>
                  <a:pt x="272339" y="616499"/>
                </a:cubicBezTo>
                <a:cubicBezTo>
                  <a:pt x="263746" y="639835"/>
                  <a:pt x="262792" y="668369"/>
                  <a:pt x="245820" y="686082"/>
                </a:cubicBezTo>
                <a:cubicBezTo>
                  <a:pt x="218347" y="695418"/>
                  <a:pt x="209648" y="676642"/>
                  <a:pt x="194056" y="668156"/>
                </a:cubicBezTo>
                <a:cubicBezTo>
                  <a:pt x="191404" y="655109"/>
                  <a:pt x="188858" y="642274"/>
                  <a:pt x="186313" y="629334"/>
                </a:cubicBezTo>
                <a:cubicBezTo>
                  <a:pt x="196231" y="619150"/>
                  <a:pt x="210232" y="614987"/>
                  <a:pt x="225507" y="613847"/>
                </a:cubicBezTo>
                <a:close/>
                <a:moveTo>
                  <a:pt x="1879934" y="575314"/>
                </a:moveTo>
                <a:cubicBezTo>
                  <a:pt x="1882559" y="576428"/>
                  <a:pt x="1885025" y="577781"/>
                  <a:pt x="1889533" y="576083"/>
                </a:cubicBezTo>
                <a:cubicBezTo>
                  <a:pt x="1895686" y="590086"/>
                  <a:pt x="1874895" y="593162"/>
                  <a:pt x="1867789" y="588388"/>
                </a:cubicBezTo>
                <a:cubicBezTo>
                  <a:pt x="1865455" y="582341"/>
                  <a:pt x="1870122" y="580963"/>
                  <a:pt x="1869379" y="575977"/>
                </a:cubicBezTo>
                <a:cubicBezTo>
                  <a:pt x="1874524" y="573325"/>
                  <a:pt x="1877308" y="574200"/>
                  <a:pt x="1879934" y="575314"/>
                </a:cubicBezTo>
                <a:close/>
                <a:moveTo>
                  <a:pt x="1925676" y="549738"/>
                </a:moveTo>
                <a:cubicBezTo>
                  <a:pt x="1928089" y="550335"/>
                  <a:pt x="1930211" y="551369"/>
                  <a:pt x="1932916" y="551475"/>
                </a:cubicBezTo>
                <a:cubicBezTo>
                  <a:pt x="1934401" y="561446"/>
                  <a:pt x="1930265" y="567598"/>
                  <a:pt x="1920505" y="570039"/>
                </a:cubicBezTo>
                <a:cubicBezTo>
                  <a:pt x="1914564" y="565902"/>
                  <a:pt x="1912762" y="556673"/>
                  <a:pt x="1916688" y="550626"/>
                </a:cubicBezTo>
                <a:cubicBezTo>
                  <a:pt x="1920559" y="548982"/>
                  <a:pt x="1923264" y="549141"/>
                  <a:pt x="1925676" y="549738"/>
                </a:cubicBezTo>
                <a:close/>
                <a:moveTo>
                  <a:pt x="477696" y="515729"/>
                </a:moveTo>
                <a:cubicBezTo>
                  <a:pt x="484802" y="520820"/>
                  <a:pt x="489152" y="543202"/>
                  <a:pt x="484591" y="550627"/>
                </a:cubicBezTo>
                <a:cubicBezTo>
                  <a:pt x="458708" y="563887"/>
                  <a:pt x="441525" y="538111"/>
                  <a:pt x="443646" y="526443"/>
                </a:cubicBezTo>
                <a:cubicBezTo>
                  <a:pt x="448739" y="518698"/>
                  <a:pt x="465815" y="518911"/>
                  <a:pt x="477696" y="515729"/>
                </a:cubicBezTo>
                <a:close/>
                <a:moveTo>
                  <a:pt x="795969" y="402164"/>
                </a:moveTo>
                <a:cubicBezTo>
                  <a:pt x="798595" y="403291"/>
                  <a:pt x="801061" y="404670"/>
                  <a:pt x="805570" y="402973"/>
                </a:cubicBezTo>
                <a:cubicBezTo>
                  <a:pt x="811721" y="416974"/>
                  <a:pt x="790930" y="420052"/>
                  <a:pt x="783822" y="415277"/>
                </a:cubicBezTo>
                <a:cubicBezTo>
                  <a:pt x="781490" y="409231"/>
                  <a:pt x="786263" y="407851"/>
                  <a:pt x="785415" y="402867"/>
                </a:cubicBezTo>
                <a:cubicBezTo>
                  <a:pt x="790560" y="400162"/>
                  <a:pt x="793344" y="401037"/>
                  <a:pt x="795969" y="402164"/>
                </a:cubicBezTo>
                <a:close/>
                <a:moveTo>
                  <a:pt x="424873" y="369241"/>
                </a:moveTo>
                <a:cubicBezTo>
                  <a:pt x="437071" y="369454"/>
                  <a:pt x="439085" y="384728"/>
                  <a:pt x="448738" y="388652"/>
                </a:cubicBezTo>
                <a:cubicBezTo>
                  <a:pt x="446299" y="399366"/>
                  <a:pt x="443010" y="409443"/>
                  <a:pt x="438556" y="418777"/>
                </a:cubicBezTo>
                <a:cubicBezTo>
                  <a:pt x="413733" y="422596"/>
                  <a:pt x="401217" y="435431"/>
                  <a:pt x="386686" y="420898"/>
                </a:cubicBezTo>
                <a:cubicBezTo>
                  <a:pt x="387321" y="412412"/>
                  <a:pt x="394111" y="407958"/>
                  <a:pt x="389868" y="396183"/>
                </a:cubicBezTo>
                <a:cubicBezTo>
                  <a:pt x="404612" y="389289"/>
                  <a:pt x="423706" y="385258"/>
                  <a:pt x="424873" y="369241"/>
                </a:cubicBezTo>
                <a:close/>
                <a:moveTo>
                  <a:pt x="803447" y="330948"/>
                </a:moveTo>
                <a:cubicBezTo>
                  <a:pt x="814586" y="330417"/>
                  <a:pt x="829860" y="359482"/>
                  <a:pt x="809494" y="361923"/>
                </a:cubicBezTo>
                <a:cubicBezTo>
                  <a:pt x="800372" y="355876"/>
                  <a:pt x="802705" y="340283"/>
                  <a:pt x="803447" y="330948"/>
                </a:cubicBezTo>
                <a:close/>
                <a:moveTo>
                  <a:pt x="1045932" y="275260"/>
                </a:moveTo>
                <a:cubicBezTo>
                  <a:pt x="1048901" y="284063"/>
                  <a:pt x="1056751" y="289793"/>
                  <a:pt x="1050599" y="298490"/>
                </a:cubicBezTo>
                <a:cubicBezTo>
                  <a:pt x="1044446" y="297642"/>
                  <a:pt x="1039566" y="294671"/>
                  <a:pt x="1033521" y="293823"/>
                </a:cubicBezTo>
                <a:cubicBezTo>
                  <a:pt x="1038401" y="288200"/>
                  <a:pt x="1034899" y="276851"/>
                  <a:pt x="1045932" y="275260"/>
                </a:cubicBezTo>
                <a:close/>
                <a:moveTo>
                  <a:pt x="1663704" y="266456"/>
                </a:moveTo>
                <a:cubicBezTo>
                  <a:pt x="1666778" y="276320"/>
                  <a:pt x="1665613" y="283428"/>
                  <a:pt x="1655112" y="284276"/>
                </a:cubicBezTo>
                <a:cubicBezTo>
                  <a:pt x="1655217" y="280776"/>
                  <a:pt x="1652990" y="280882"/>
                  <a:pt x="1650551" y="281094"/>
                </a:cubicBezTo>
                <a:cubicBezTo>
                  <a:pt x="1647367" y="271123"/>
                  <a:pt x="1653414" y="267304"/>
                  <a:pt x="1663704" y="266456"/>
                </a:cubicBezTo>
                <a:close/>
                <a:moveTo>
                  <a:pt x="508776" y="264228"/>
                </a:moveTo>
                <a:cubicBezTo>
                  <a:pt x="516412" y="260940"/>
                  <a:pt x="518003" y="267411"/>
                  <a:pt x="521929" y="269638"/>
                </a:cubicBezTo>
                <a:cubicBezTo>
                  <a:pt x="531580" y="275153"/>
                  <a:pt x="547491" y="277168"/>
                  <a:pt x="548128" y="300718"/>
                </a:cubicBezTo>
                <a:cubicBezTo>
                  <a:pt x="543250" y="308567"/>
                  <a:pt x="533808" y="313552"/>
                  <a:pt x="518746" y="314508"/>
                </a:cubicBezTo>
                <a:cubicBezTo>
                  <a:pt x="510578" y="305809"/>
                  <a:pt x="504639" y="275366"/>
                  <a:pt x="508776" y="264228"/>
                </a:cubicBezTo>
                <a:close/>
                <a:moveTo>
                  <a:pt x="664385" y="257757"/>
                </a:moveTo>
                <a:cubicBezTo>
                  <a:pt x="686767" y="254470"/>
                  <a:pt x="701511" y="262530"/>
                  <a:pt x="702996" y="290429"/>
                </a:cubicBezTo>
                <a:cubicBezTo>
                  <a:pt x="698542" y="297535"/>
                  <a:pt x="683798" y="297748"/>
                  <a:pt x="672765" y="300400"/>
                </a:cubicBezTo>
                <a:cubicBezTo>
                  <a:pt x="661627" y="291170"/>
                  <a:pt x="665659" y="270699"/>
                  <a:pt x="664385" y="257757"/>
                </a:cubicBezTo>
                <a:close/>
                <a:moveTo>
                  <a:pt x="1945645" y="227104"/>
                </a:moveTo>
                <a:cubicBezTo>
                  <a:pt x="1959646" y="228589"/>
                  <a:pt x="1966010" y="251608"/>
                  <a:pt x="1956357" y="261153"/>
                </a:cubicBezTo>
                <a:cubicBezTo>
                  <a:pt x="1940766" y="262003"/>
                  <a:pt x="1936523" y="236014"/>
                  <a:pt x="1945645" y="227104"/>
                </a:cubicBezTo>
                <a:close/>
                <a:moveTo>
                  <a:pt x="927029" y="203276"/>
                </a:moveTo>
                <a:cubicBezTo>
                  <a:pt x="932713" y="206100"/>
                  <a:pt x="933309" y="216442"/>
                  <a:pt x="941661" y="215329"/>
                </a:cubicBezTo>
                <a:cubicBezTo>
                  <a:pt x="950995" y="216390"/>
                  <a:pt x="955451" y="224663"/>
                  <a:pt x="960861" y="231664"/>
                </a:cubicBezTo>
                <a:cubicBezTo>
                  <a:pt x="952588" y="243969"/>
                  <a:pt x="968817" y="272820"/>
                  <a:pt x="949936" y="278018"/>
                </a:cubicBezTo>
                <a:cubicBezTo>
                  <a:pt x="947814" y="267728"/>
                  <a:pt x="947071" y="255635"/>
                  <a:pt x="940707" y="251605"/>
                </a:cubicBezTo>
                <a:cubicBezTo>
                  <a:pt x="919598" y="254257"/>
                  <a:pt x="889369" y="263910"/>
                  <a:pt x="887352" y="225936"/>
                </a:cubicBezTo>
                <a:cubicBezTo>
                  <a:pt x="902626" y="221587"/>
                  <a:pt x="908354" y="210873"/>
                  <a:pt x="919174" y="203661"/>
                </a:cubicBezTo>
                <a:cubicBezTo>
                  <a:pt x="922675" y="202229"/>
                  <a:pt x="925135" y="202335"/>
                  <a:pt x="927029" y="203276"/>
                </a:cubicBezTo>
                <a:close/>
                <a:moveTo>
                  <a:pt x="1024822" y="126543"/>
                </a:moveTo>
                <a:cubicBezTo>
                  <a:pt x="1034901" y="121665"/>
                  <a:pt x="1034158" y="132697"/>
                  <a:pt x="1041903" y="131212"/>
                </a:cubicBezTo>
                <a:cubicBezTo>
                  <a:pt x="1043386" y="141183"/>
                  <a:pt x="1029172" y="143198"/>
                  <a:pt x="1023233" y="138955"/>
                </a:cubicBezTo>
                <a:cubicBezTo>
                  <a:pt x="1024718" y="135455"/>
                  <a:pt x="1025991" y="131847"/>
                  <a:pt x="1024822" y="126543"/>
                </a:cubicBezTo>
                <a:close/>
                <a:moveTo>
                  <a:pt x="1336414" y="101896"/>
                </a:moveTo>
                <a:cubicBezTo>
                  <a:pt x="1340657" y="100000"/>
                  <a:pt x="1346437" y="100345"/>
                  <a:pt x="1349937" y="102891"/>
                </a:cubicBezTo>
                <a:cubicBezTo>
                  <a:pt x="1355347" y="115725"/>
                  <a:pt x="1339118" y="119437"/>
                  <a:pt x="1332118" y="114346"/>
                </a:cubicBezTo>
                <a:cubicBezTo>
                  <a:pt x="1329466" y="107929"/>
                  <a:pt x="1332171" y="103792"/>
                  <a:pt x="1336414" y="101896"/>
                </a:cubicBezTo>
                <a:close/>
                <a:moveTo>
                  <a:pt x="1268473" y="18139"/>
                </a:moveTo>
                <a:cubicBezTo>
                  <a:pt x="1280566" y="15061"/>
                  <a:pt x="1283429" y="25882"/>
                  <a:pt x="1297005" y="20578"/>
                </a:cubicBezTo>
                <a:cubicBezTo>
                  <a:pt x="1308039" y="36383"/>
                  <a:pt x="1308887" y="63856"/>
                  <a:pt x="1304644" y="79448"/>
                </a:cubicBezTo>
                <a:cubicBezTo>
                  <a:pt x="1313871" y="94087"/>
                  <a:pt x="1319388" y="114240"/>
                  <a:pt x="1329995" y="126758"/>
                </a:cubicBezTo>
                <a:cubicBezTo>
                  <a:pt x="1327874" y="133122"/>
                  <a:pt x="1318646" y="134820"/>
                  <a:pt x="1312175" y="138213"/>
                </a:cubicBezTo>
                <a:cubicBezTo>
                  <a:pt x="1315675" y="164201"/>
                  <a:pt x="1300825" y="177672"/>
                  <a:pt x="1291067" y="194644"/>
                </a:cubicBezTo>
                <a:cubicBezTo>
                  <a:pt x="1274731" y="186158"/>
                  <a:pt x="1263063" y="203236"/>
                  <a:pt x="1253836" y="210025"/>
                </a:cubicBezTo>
                <a:cubicBezTo>
                  <a:pt x="1260731" y="221587"/>
                  <a:pt x="1279399" y="215328"/>
                  <a:pt x="1288626" y="223284"/>
                </a:cubicBezTo>
                <a:cubicBezTo>
                  <a:pt x="1285763" y="235800"/>
                  <a:pt x="1288521" y="243756"/>
                  <a:pt x="1297855" y="249590"/>
                </a:cubicBezTo>
                <a:cubicBezTo>
                  <a:pt x="1312069" y="246832"/>
                  <a:pt x="1326283" y="243969"/>
                  <a:pt x="1340496" y="241210"/>
                </a:cubicBezTo>
                <a:cubicBezTo>
                  <a:pt x="1355347" y="239089"/>
                  <a:pt x="1358423" y="254576"/>
                  <a:pt x="1374547" y="250651"/>
                </a:cubicBezTo>
                <a:cubicBezTo>
                  <a:pt x="1376136" y="258394"/>
                  <a:pt x="1386109" y="253515"/>
                  <a:pt x="1385365" y="264653"/>
                </a:cubicBezTo>
                <a:cubicBezTo>
                  <a:pt x="1402974" y="263380"/>
                  <a:pt x="1416764" y="267940"/>
                  <a:pt x="1427900" y="276426"/>
                </a:cubicBezTo>
                <a:cubicBezTo>
                  <a:pt x="1443387" y="273350"/>
                  <a:pt x="1458875" y="270381"/>
                  <a:pt x="1474360" y="267304"/>
                </a:cubicBezTo>
                <a:cubicBezTo>
                  <a:pt x="1492395" y="265925"/>
                  <a:pt x="1480620" y="244606"/>
                  <a:pt x="1497697" y="242589"/>
                </a:cubicBezTo>
                <a:cubicBezTo>
                  <a:pt x="1499925" y="247681"/>
                  <a:pt x="1508093" y="243862"/>
                  <a:pt x="1514032" y="243438"/>
                </a:cubicBezTo>
                <a:cubicBezTo>
                  <a:pt x="1524746" y="260941"/>
                  <a:pt x="1542142" y="268260"/>
                  <a:pt x="1547869" y="293081"/>
                </a:cubicBezTo>
                <a:cubicBezTo>
                  <a:pt x="1553916" y="305703"/>
                  <a:pt x="1567917" y="306658"/>
                  <a:pt x="1570252" y="324903"/>
                </a:cubicBezTo>
                <a:cubicBezTo>
                  <a:pt x="1576192" y="332857"/>
                  <a:pt x="1584783" y="336676"/>
                  <a:pt x="1596557" y="335828"/>
                </a:cubicBezTo>
                <a:cubicBezTo>
                  <a:pt x="1598468" y="344949"/>
                  <a:pt x="1592103" y="348557"/>
                  <a:pt x="1597194" y="359800"/>
                </a:cubicBezTo>
                <a:cubicBezTo>
                  <a:pt x="1599846" y="365740"/>
                  <a:pt x="1606528" y="366271"/>
                  <a:pt x="1611089" y="369136"/>
                </a:cubicBezTo>
                <a:cubicBezTo>
                  <a:pt x="1622015" y="375924"/>
                  <a:pt x="1634001" y="381969"/>
                  <a:pt x="1643548" y="390881"/>
                </a:cubicBezTo>
                <a:cubicBezTo>
                  <a:pt x="1651291" y="389394"/>
                  <a:pt x="1659035" y="387910"/>
                  <a:pt x="1666778" y="386319"/>
                </a:cubicBezTo>
                <a:cubicBezTo>
                  <a:pt x="1683539" y="401487"/>
                  <a:pt x="1709102" y="403397"/>
                  <a:pt x="1728619" y="414429"/>
                </a:cubicBezTo>
                <a:cubicBezTo>
                  <a:pt x="1731482" y="428536"/>
                  <a:pt x="1740394" y="433628"/>
                  <a:pt x="1749515" y="438507"/>
                </a:cubicBezTo>
                <a:cubicBezTo>
                  <a:pt x="1751213" y="455902"/>
                  <a:pt x="1756410" y="468208"/>
                  <a:pt x="1764896" y="475739"/>
                </a:cubicBezTo>
                <a:cubicBezTo>
                  <a:pt x="1775927" y="470859"/>
                  <a:pt x="1774762" y="457813"/>
                  <a:pt x="1770412" y="442432"/>
                </a:cubicBezTo>
                <a:cubicBezTo>
                  <a:pt x="1778685" y="437870"/>
                  <a:pt x="1779746" y="428536"/>
                  <a:pt x="1782079" y="420050"/>
                </a:cubicBezTo>
                <a:cubicBezTo>
                  <a:pt x="1786747" y="419839"/>
                  <a:pt x="1788763" y="417822"/>
                  <a:pt x="1789080" y="414640"/>
                </a:cubicBezTo>
                <a:cubicBezTo>
                  <a:pt x="1805098" y="409125"/>
                  <a:pt x="1815280" y="412413"/>
                  <a:pt x="1828539" y="410927"/>
                </a:cubicBezTo>
                <a:cubicBezTo>
                  <a:pt x="1833736" y="433203"/>
                  <a:pt x="1847634" y="442538"/>
                  <a:pt x="1870227" y="438932"/>
                </a:cubicBezTo>
                <a:cubicBezTo>
                  <a:pt x="1878394" y="443069"/>
                  <a:pt x="1867893" y="458978"/>
                  <a:pt x="1879455" y="465343"/>
                </a:cubicBezTo>
                <a:cubicBezTo>
                  <a:pt x="1898231" y="472238"/>
                  <a:pt x="1891443" y="451129"/>
                  <a:pt x="1908202" y="447629"/>
                </a:cubicBezTo>
                <a:cubicBezTo>
                  <a:pt x="1913081" y="450388"/>
                  <a:pt x="1912232" y="461630"/>
                  <a:pt x="1922098" y="456963"/>
                </a:cubicBezTo>
                <a:cubicBezTo>
                  <a:pt x="1933021" y="454207"/>
                  <a:pt x="1925915" y="439461"/>
                  <a:pt x="1924537" y="428325"/>
                </a:cubicBezTo>
                <a:cubicBezTo>
                  <a:pt x="1938538" y="423126"/>
                  <a:pt x="1936842" y="407427"/>
                  <a:pt x="1951691" y="402867"/>
                </a:cubicBezTo>
                <a:cubicBezTo>
                  <a:pt x="1960918" y="410716"/>
                  <a:pt x="1960283" y="433522"/>
                  <a:pt x="1964633" y="448584"/>
                </a:cubicBezTo>
                <a:cubicBezTo>
                  <a:pt x="1980650" y="446145"/>
                  <a:pt x="2005046" y="447205"/>
                  <a:pt x="2014275" y="434794"/>
                </a:cubicBezTo>
                <a:cubicBezTo>
                  <a:pt x="2004728" y="418989"/>
                  <a:pt x="1988499" y="413050"/>
                  <a:pt x="1972588" y="406790"/>
                </a:cubicBezTo>
                <a:cubicBezTo>
                  <a:pt x="1983089" y="392577"/>
                  <a:pt x="1987015" y="373802"/>
                  <a:pt x="1981285" y="348768"/>
                </a:cubicBezTo>
                <a:cubicBezTo>
                  <a:pt x="1990832" y="342830"/>
                  <a:pt x="1991045" y="330631"/>
                  <a:pt x="1996136" y="321719"/>
                </a:cubicBezTo>
                <a:cubicBezTo>
                  <a:pt x="2007804" y="319387"/>
                  <a:pt x="2019366" y="317159"/>
                  <a:pt x="2031034" y="314826"/>
                </a:cubicBezTo>
                <a:cubicBezTo>
                  <a:pt x="2054051" y="298915"/>
                  <a:pt x="2057764" y="270062"/>
                  <a:pt x="2079192" y="253090"/>
                </a:cubicBezTo>
                <a:cubicBezTo>
                  <a:pt x="2104224" y="252031"/>
                  <a:pt x="2111013" y="238559"/>
                  <a:pt x="2122576" y="228481"/>
                </a:cubicBezTo>
                <a:cubicBezTo>
                  <a:pt x="2127773" y="227421"/>
                  <a:pt x="2132864" y="226466"/>
                  <a:pt x="2138062" y="225406"/>
                </a:cubicBezTo>
                <a:cubicBezTo>
                  <a:pt x="2141164" y="224531"/>
                  <a:pt x="2143411" y="224935"/>
                  <a:pt x="2145213" y="226007"/>
                </a:cubicBezTo>
                <a:lnTo>
                  <a:pt x="2148957" y="229862"/>
                </a:lnTo>
                <a:lnTo>
                  <a:pt x="2148957" y="780312"/>
                </a:lnTo>
                <a:lnTo>
                  <a:pt x="2147185" y="783352"/>
                </a:lnTo>
                <a:cubicBezTo>
                  <a:pt x="2133608" y="780169"/>
                  <a:pt x="2122576" y="773063"/>
                  <a:pt x="2108574" y="770835"/>
                </a:cubicBezTo>
                <a:cubicBezTo>
                  <a:pt x="2107726" y="761395"/>
                  <a:pt x="2097118" y="760439"/>
                  <a:pt x="2092345" y="749938"/>
                </a:cubicBezTo>
                <a:cubicBezTo>
                  <a:pt x="2081631" y="726071"/>
                  <a:pt x="2083222" y="687462"/>
                  <a:pt x="2079509" y="664019"/>
                </a:cubicBezTo>
                <a:cubicBezTo>
                  <a:pt x="2091284" y="657337"/>
                  <a:pt x="2090436" y="642169"/>
                  <a:pt x="2097436" y="632303"/>
                </a:cubicBezTo>
                <a:cubicBezTo>
                  <a:pt x="2086935" y="607906"/>
                  <a:pt x="2063705" y="602391"/>
                  <a:pt x="2060416" y="567175"/>
                </a:cubicBezTo>
                <a:cubicBezTo>
                  <a:pt x="2051825" y="554976"/>
                  <a:pt x="2028382" y="564840"/>
                  <a:pt x="2030397" y="536943"/>
                </a:cubicBezTo>
                <a:cubicBezTo>
                  <a:pt x="1995923" y="517850"/>
                  <a:pt x="1950208" y="517426"/>
                  <a:pt x="1908839" y="532700"/>
                </a:cubicBezTo>
                <a:cubicBezTo>
                  <a:pt x="1900246" y="535883"/>
                  <a:pt x="1895366" y="544899"/>
                  <a:pt x="1887836" y="548929"/>
                </a:cubicBezTo>
                <a:cubicBezTo>
                  <a:pt x="1882320" y="551899"/>
                  <a:pt x="1874258" y="550309"/>
                  <a:pt x="1868530" y="552748"/>
                </a:cubicBezTo>
                <a:cubicBezTo>
                  <a:pt x="1860361" y="556037"/>
                  <a:pt x="1847209" y="567492"/>
                  <a:pt x="1832041" y="571946"/>
                </a:cubicBezTo>
                <a:cubicBezTo>
                  <a:pt x="1832465" y="588071"/>
                  <a:pt x="1850286" y="578206"/>
                  <a:pt x="1852088" y="592101"/>
                </a:cubicBezTo>
                <a:cubicBezTo>
                  <a:pt x="1835116" y="598678"/>
                  <a:pt x="1838724" y="619043"/>
                  <a:pt x="1822494" y="626045"/>
                </a:cubicBezTo>
                <a:cubicBezTo>
                  <a:pt x="1825359" y="647684"/>
                  <a:pt x="1825146" y="662747"/>
                  <a:pt x="1840103" y="674839"/>
                </a:cubicBezTo>
                <a:cubicBezTo>
                  <a:pt x="1855801" y="668579"/>
                  <a:pt x="1867469" y="659563"/>
                  <a:pt x="1874999" y="647896"/>
                </a:cubicBezTo>
                <a:cubicBezTo>
                  <a:pt x="1883061" y="647472"/>
                  <a:pt x="1885184" y="643865"/>
                  <a:pt x="1889745" y="641002"/>
                </a:cubicBezTo>
                <a:cubicBezTo>
                  <a:pt x="1891760" y="639728"/>
                  <a:pt x="1901624" y="630605"/>
                  <a:pt x="1899822" y="631031"/>
                </a:cubicBezTo>
                <a:cubicBezTo>
                  <a:pt x="1909793" y="629121"/>
                  <a:pt x="1916051" y="642273"/>
                  <a:pt x="1930053" y="641213"/>
                </a:cubicBezTo>
                <a:cubicBezTo>
                  <a:pt x="1933341" y="654685"/>
                  <a:pt x="1919446" y="656487"/>
                  <a:pt x="1919127" y="667519"/>
                </a:cubicBezTo>
                <a:cubicBezTo>
                  <a:pt x="1929628" y="676854"/>
                  <a:pt x="1940977" y="669959"/>
                  <a:pt x="1954767" y="664549"/>
                </a:cubicBezTo>
                <a:cubicBezTo>
                  <a:pt x="1973649" y="661473"/>
                  <a:pt x="1981817" y="674309"/>
                  <a:pt x="2000379" y="671657"/>
                </a:cubicBezTo>
                <a:cubicBezTo>
                  <a:pt x="2005152" y="677809"/>
                  <a:pt x="2011941" y="681097"/>
                  <a:pt x="2015760" y="688734"/>
                </a:cubicBezTo>
                <a:cubicBezTo>
                  <a:pt x="2030185" y="683960"/>
                  <a:pt x="2040687" y="685021"/>
                  <a:pt x="2048219" y="690431"/>
                </a:cubicBezTo>
                <a:cubicBezTo>
                  <a:pt x="2048537" y="720026"/>
                  <a:pt x="2064130" y="726708"/>
                  <a:pt x="2074418" y="741558"/>
                </a:cubicBezTo>
                <a:cubicBezTo>
                  <a:pt x="2070069" y="746438"/>
                  <a:pt x="2064024" y="750257"/>
                  <a:pt x="2061159" y="756198"/>
                </a:cubicBezTo>
                <a:cubicBezTo>
                  <a:pt x="2063174" y="769879"/>
                  <a:pt x="2076751" y="766380"/>
                  <a:pt x="2081207" y="776350"/>
                </a:cubicBezTo>
                <a:cubicBezTo>
                  <a:pt x="2082055" y="800111"/>
                  <a:pt x="2097331" y="802445"/>
                  <a:pt x="2105074" y="815916"/>
                </a:cubicBezTo>
                <a:cubicBezTo>
                  <a:pt x="2109104" y="836600"/>
                  <a:pt x="2113242" y="857285"/>
                  <a:pt x="2117272" y="877863"/>
                </a:cubicBezTo>
                <a:cubicBezTo>
                  <a:pt x="2110484" y="888894"/>
                  <a:pt x="2106559" y="902047"/>
                  <a:pt x="2100194" y="913398"/>
                </a:cubicBezTo>
                <a:cubicBezTo>
                  <a:pt x="2077177" y="920293"/>
                  <a:pt x="2071979" y="939280"/>
                  <a:pt x="2050552" y="947236"/>
                </a:cubicBezTo>
                <a:cubicBezTo>
                  <a:pt x="2039838" y="957948"/>
                  <a:pt x="2031034" y="970040"/>
                  <a:pt x="2021063" y="981178"/>
                </a:cubicBezTo>
                <a:cubicBezTo>
                  <a:pt x="2026474" y="991892"/>
                  <a:pt x="2016927" y="993270"/>
                  <a:pt x="2022018" y="1004621"/>
                </a:cubicBezTo>
                <a:cubicBezTo>
                  <a:pt x="2013001" y="1006425"/>
                  <a:pt x="2003985" y="1008121"/>
                  <a:pt x="1994864" y="1009925"/>
                </a:cubicBezTo>
                <a:cubicBezTo>
                  <a:pt x="1987015" y="1004938"/>
                  <a:pt x="1982029" y="995604"/>
                  <a:pt x="1981073" y="980436"/>
                </a:cubicBezTo>
                <a:cubicBezTo>
                  <a:pt x="1965481" y="980011"/>
                  <a:pt x="1969193" y="992635"/>
                  <a:pt x="1960070" y="996559"/>
                </a:cubicBezTo>
                <a:cubicBezTo>
                  <a:pt x="1947024" y="996772"/>
                  <a:pt x="1942568" y="1002712"/>
                  <a:pt x="1933764" y="1005788"/>
                </a:cubicBezTo>
                <a:cubicBezTo>
                  <a:pt x="1928356" y="1012153"/>
                  <a:pt x="1936842" y="1027957"/>
                  <a:pt x="1931325" y="1034427"/>
                </a:cubicBezTo>
                <a:cubicBezTo>
                  <a:pt x="1923476" y="1021062"/>
                  <a:pt x="1902048" y="1027957"/>
                  <a:pt x="1888791" y="1022654"/>
                </a:cubicBezTo>
                <a:cubicBezTo>
                  <a:pt x="1886032" y="1011833"/>
                  <a:pt x="1898653" y="1011409"/>
                  <a:pt x="1896640" y="1001015"/>
                </a:cubicBezTo>
                <a:cubicBezTo>
                  <a:pt x="1890063" y="967495"/>
                  <a:pt x="1883487" y="933870"/>
                  <a:pt x="1876803" y="900350"/>
                </a:cubicBezTo>
                <a:cubicBezTo>
                  <a:pt x="1870227" y="886879"/>
                  <a:pt x="1856119" y="884545"/>
                  <a:pt x="1847421" y="873938"/>
                </a:cubicBezTo>
                <a:cubicBezTo>
                  <a:pt x="1837768" y="883167"/>
                  <a:pt x="1839253" y="899819"/>
                  <a:pt x="1825676" y="906397"/>
                </a:cubicBezTo>
                <a:cubicBezTo>
                  <a:pt x="1836072" y="917746"/>
                  <a:pt x="1817932" y="919126"/>
                  <a:pt x="1817932" y="928036"/>
                </a:cubicBezTo>
                <a:cubicBezTo>
                  <a:pt x="1817932" y="933127"/>
                  <a:pt x="1826737" y="932809"/>
                  <a:pt x="1828752" y="942037"/>
                </a:cubicBezTo>
                <a:cubicBezTo>
                  <a:pt x="1830980" y="952220"/>
                  <a:pt x="1825465" y="950948"/>
                  <a:pt x="1820903" y="963676"/>
                </a:cubicBezTo>
                <a:cubicBezTo>
                  <a:pt x="1829071" y="971420"/>
                  <a:pt x="1844344" y="968768"/>
                  <a:pt x="1845617" y="987012"/>
                </a:cubicBezTo>
                <a:cubicBezTo>
                  <a:pt x="1855907" y="998363"/>
                  <a:pt x="1879455" y="989983"/>
                  <a:pt x="1882744" y="1011940"/>
                </a:cubicBezTo>
                <a:cubicBezTo>
                  <a:pt x="1858453" y="1016500"/>
                  <a:pt x="1830449" y="1026366"/>
                  <a:pt x="1818464" y="1012470"/>
                </a:cubicBezTo>
                <a:cubicBezTo>
                  <a:pt x="1810402" y="1025942"/>
                  <a:pt x="1817403" y="1064234"/>
                  <a:pt x="1827480" y="1079084"/>
                </a:cubicBezTo>
                <a:cubicBezTo>
                  <a:pt x="1829600" y="1094996"/>
                  <a:pt x="1816766" y="1101041"/>
                  <a:pt x="1823448" y="1120028"/>
                </a:cubicBezTo>
                <a:cubicBezTo>
                  <a:pt x="1827374" y="1132651"/>
                  <a:pt x="1846996" y="1121726"/>
                  <a:pt x="1859833" y="1120983"/>
                </a:cubicBezTo>
                <a:cubicBezTo>
                  <a:pt x="1871925" y="1126286"/>
                  <a:pt x="1885926" y="1128727"/>
                  <a:pt x="1895366" y="1138061"/>
                </a:cubicBezTo>
                <a:cubicBezTo>
                  <a:pt x="1902791" y="1131803"/>
                  <a:pt x="1916156" y="1129682"/>
                  <a:pt x="1920187" y="1121196"/>
                </a:cubicBezTo>
                <a:cubicBezTo>
                  <a:pt x="1910323" y="1080887"/>
                  <a:pt x="1937159" y="1065295"/>
                  <a:pt x="1948297" y="1039200"/>
                </a:cubicBezTo>
                <a:cubicBezTo>
                  <a:pt x="1969299" y="1041428"/>
                  <a:pt x="1984150" y="1052566"/>
                  <a:pt x="2003985" y="1056385"/>
                </a:cubicBezTo>
                <a:cubicBezTo>
                  <a:pt x="2017881" y="1054474"/>
                  <a:pt x="2008017" y="1036761"/>
                  <a:pt x="2024139" y="1036337"/>
                </a:cubicBezTo>
                <a:cubicBezTo>
                  <a:pt x="2024776" y="1026577"/>
                  <a:pt x="2026367" y="1017561"/>
                  <a:pt x="2022018" y="1004621"/>
                </a:cubicBezTo>
                <a:cubicBezTo>
                  <a:pt x="2034640" y="1004090"/>
                  <a:pt x="2034323" y="994968"/>
                  <a:pt x="2048325" y="995392"/>
                </a:cubicBezTo>
                <a:cubicBezTo>
                  <a:pt x="2054371" y="1003030"/>
                  <a:pt x="2061478" y="1009288"/>
                  <a:pt x="2062220" y="1024880"/>
                </a:cubicBezTo>
                <a:cubicBezTo>
                  <a:pt x="2071447" y="1034533"/>
                  <a:pt x="2086404" y="1035594"/>
                  <a:pt x="2097753" y="1041958"/>
                </a:cubicBezTo>
                <a:cubicBezTo>
                  <a:pt x="2101361" y="1053309"/>
                  <a:pt x="2107832" y="1060415"/>
                  <a:pt x="2114725" y="1066779"/>
                </a:cubicBezTo>
                <a:cubicBezTo>
                  <a:pt x="2122470" y="1114514"/>
                  <a:pt x="2103483" y="1144319"/>
                  <a:pt x="2083435" y="1173490"/>
                </a:cubicBezTo>
                <a:cubicBezTo>
                  <a:pt x="2094784" y="1204993"/>
                  <a:pt x="2106876" y="1235437"/>
                  <a:pt x="2111756" y="1276594"/>
                </a:cubicBezTo>
                <a:cubicBezTo>
                  <a:pt x="2102315" y="1291549"/>
                  <a:pt x="2095951" y="1308627"/>
                  <a:pt x="2084495" y="1322204"/>
                </a:cubicBezTo>
                <a:cubicBezTo>
                  <a:pt x="2087147" y="1336313"/>
                  <a:pt x="2092662" y="1352329"/>
                  <a:pt x="2083646" y="1358587"/>
                </a:cubicBezTo>
                <a:cubicBezTo>
                  <a:pt x="2068371" y="1362937"/>
                  <a:pt x="2071554" y="1339919"/>
                  <a:pt x="2062857" y="1334509"/>
                </a:cubicBezTo>
                <a:cubicBezTo>
                  <a:pt x="2048430" y="1343843"/>
                  <a:pt x="2031882" y="1351799"/>
                  <a:pt x="2020215" y="1363043"/>
                </a:cubicBezTo>
                <a:cubicBezTo>
                  <a:pt x="2022761" y="1375983"/>
                  <a:pt x="2025306" y="1388819"/>
                  <a:pt x="2027852" y="1401760"/>
                </a:cubicBezTo>
                <a:cubicBezTo>
                  <a:pt x="2038672" y="1407382"/>
                  <a:pt x="2059461" y="1398048"/>
                  <a:pt x="2075053" y="1396561"/>
                </a:cubicBezTo>
                <a:cubicBezTo>
                  <a:pt x="2080464" y="1400274"/>
                  <a:pt x="2082161" y="1409397"/>
                  <a:pt x="2083541" y="1419050"/>
                </a:cubicBezTo>
                <a:cubicBezTo>
                  <a:pt x="2103057" y="1433475"/>
                  <a:pt x="2108680" y="1468373"/>
                  <a:pt x="2128197" y="1482693"/>
                </a:cubicBezTo>
                <a:cubicBezTo>
                  <a:pt x="2134031" y="1494468"/>
                  <a:pt x="2116423" y="1490543"/>
                  <a:pt x="2119605" y="1500513"/>
                </a:cubicBezTo>
                <a:cubicBezTo>
                  <a:pt x="2121091" y="1508258"/>
                  <a:pt x="2122681" y="1516001"/>
                  <a:pt x="2124166" y="1523743"/>
                </a:cubicBezTo>
                <a:cubicBezTo>
                  <a:pt x="2128143" y="1532866"/>
                  <a:pt x="2134932" y="1537772"/>
                  <a:pt x="2142543" y="1541445"/>
                </a:cubicBezTo>
                <a:lnTo>
                  <a:pt x="2148957" y="1544280"/>
                </a:lnTo>
                <a:lnTo>
                  <a:pt x="2148957" y="2878208"/>
                </a:lnTo>
                <a:lnTo>
                  <a:pt x="2137107" y="2880528"/>
                </a:lnTo>
                <a:cubicBezTo>
                  <a:pt x="2120559" y="2880635"/>
                  <a:pt x="2133501" y="2900470"/>
                  <a:pt x="2116848" y="2900576"/>
                </a:cubicBezTo>
                <a:cubicBezTo>
                  <a:pt x="2103483" y="2894636"/>
                  <a:pt x="2110695" y="2869073"/>
                  <a:pt x="2102315" y="2847116"/>
                </a:cubicBezTo>
                <a:cubicBezTo>
                  <a:pt x="2100511" y="2831416"/>
                  <a:pt x="2082374" y="2840115"/>
                  <a:pt x="2078342" y="2827704"/>
                </a:cubicBezTo>
                <a:cubicBezTo>
                  <a:pt x="2076327" y="2817415"/>
                  <a:pt x="2072508" y="2805854"/>
                  <a:pt x="2076857" y="2799807"/>
                </a:cubicBezTo>
                <a:cubicBezTo>
                  <a:pt x="2069645" y="2782199"/>
                  <a:pt x="2052991" y="2778592"/>
                  <a:pt x="2042172" y="2766395"/>
                </a:cubicBezTo>
                <a:cubicBezTo>
                  <a:pt x="2042702" y="2756635"/>
                  <a:pt x="2044187" y="2747619"/>
                  <a:pt x="2039944" y="2734572"/>
                </a:cubicBezTo>
                <a:cubicBezTo>
                  <a:pt x="2034853" y="2727253"/>
                  <a:pt x="2026154" y="2725025"/>
                  <a:pt x="2014380" y="2727571"/>
                </a:cubicBezTo>
                <a:cubicBezTo>
                  <a:pt x="2008971" y="2720570"/>
                  <a:pt x="2002076" y="2715903"/>
                  <a:pt x="1995075" y="2711236"/>
                </a:cubicBezTo>
                <a:cubicBezTo>
                  <a:pt x="1969617" y="2706356"/>
                  <a:pt x="1956359" y="2732451"/>
                  <a:pt x="1938538" y="2730436"/>
                </a:cubicBezTo>
                <a:cubicBezTo>
                  <a:pt x="1929097" y="2722480"/>
                  <a:pt x="1927189" y="2697870"/>
                  <a:pt x="1934719" y="2690975"/>
                </a:cubicBezTo>
                <a:cubicBezTo>
                  <a:pt x="1939916" y="2689914"/>
                  <a:pt x="1945009" y="2688960"/>
                  <a:pt x="1950208" y="2687899"/>
                </a:cubicBezTo>
                <a:cubicBezTo>
                  <a:pt x="1964844" y="2684399"/>
                  <a:pt x="1965906" y="2701265"/>
                  <a:pt x="1974073" y="2707312"/>
                </a:cubicBezTo>
                <a:cubicBezTo>
                  <a:pt x="1998788" y="2678989"/>
                  <a:pt x="1956888" y="2641969"/>
                  <a:pt x="1948085" y="2615876"/>
                </a:cubicBezTo>
                <a:cubicBezTo>
                  <a:pt x="1942039" y="2604419"/>
                  <a:pt x="1956677" y="2602828"/>
                  <a:pt x="1960496" y="2597313"/>
                </a:cubicBezTo>
                <a:cubicBezTo>
                  <a:pt x="1963996" y="2592221"/>
                  <a:pt x="1961237" y="2577583"/>
                  <a:pt x="1973012" y="2578750"/>
                </a:cubicBezTo>
                <a:cubicBezTo>
                  <a:pt x="1977361" y="2564854"/>
                  <a:pt x="1988606" y="2555626"/>
                  <a:pt x="1998681" y="2545549"/>
                </a:cubicBezTo>
                <a:cubicBezTo>
                  <a:pt x="2003774" y="2534411"/>
                  <a:pt x="2000485" y="2517652"/>
                  <a:pt x="2016608" y="2513940"/>
                </a:cubicBezTo>
                <a:cubicBezTo>
                  <a:pt x="2014912" y="2495588"/>
                  <a:pt x="2016820" y="2487103"/>
                  <a:pt x="2008228" y="2471298"/>
                </a:cubicBezTo>
                <a:cubicBezTo>
                  <a:pt x="1989984" y="2461645"/>
                  <a:pt x="1976194" y="2445628"/>
                  <a:pt x="1954131" y="2441702"/>
                </a:cubicBezTo>
                <a:cubicBezTo>
                  <a:pt x="1947556" y="2428125"/>
                  <a:pt x="1930901" y="2429505"/>
                  <a:pt x="1921672" y="2419959"/>
                </a:cubicBezTo>
                <a:cubicBezTo>
                  <a:pt x="1914036" y="2426004"/>
                  <a:pt x="1911384" y="2435444"/>
                  <a:pt x="1901518" y="2440006"/>
                </a:cubicBezTo>
                <a:cubicBezTo>
                  <a:pt x="1913610" y="2451992"/>
                  <a:pt x="1919657" y="2473101"/>
                  <a:pt x="1930795" y="2486573"/>
                </a:cubicBezTo>
                <a:cubicBezTo>
                  <a:pt x="1946917" y="2475116"/>
                  <a:pt x="1969617" y="2468434"/>
                  <a:pt x="1988923" y="2475116"/>
                </a:cubicBezTo>
                <a:cubicBezTo>
                  <a:pt x="1989347" y="2489966"/>
                  <a:pt x="1976514" y="2495907"/>
                  <a:pt x="1984891" y="2516166"/>
                </a:cubicBezTo>
                <a:cubicBezTo>
                  <a:pt x="1978633" y="2524228"/>
                  <a:pt x="1967284" y="2529001"/>
                  <a:pt x="1965481" y="2540033"/>
                </a:cubicBezTo>
                <a:cubicBezTo>
                  <a:pt x="1956783" y="2543109"/>
                  <a:pt x="1950524" y="2542367"/>
                  <a:pt x="1945326" y="2540033"/>
                </a:cubicBezTo>
                <a:cubicBezTo>
                  <a:pt x="1931008" y="2554990"/>
                  <a:pt x="1924961" y="2575568"/>
                  <a:pt x="1924961" y="2600283"/>
                </a:cubicBezTo>
                <a:cubicBezTo>
                  <a:pt x="1909367" y="2606647"/>
                  <a:pt x="1897064" y="2615133"/>
                  <a:pt x="1890063" y="2627225"/>
                </a:cubicBezTo>
                <a:cubicBezTo>
                  <a:pt x="1873303" y="2627225"/>
                  <a:pt x="1858770" y="2638894"/>
                  <a:pt x="1851345" y="2634863"/>
                </a:cubicBezTo>
                <a:cubicBezTo>
                  <a:pt x="1832784" y="2637515"/>
                  <a:pt x="1827797" y="2619906"/>
                  <a:pt x="1805733" y="2627756"/>
                </a:cubicBezTo>
                <a:cubicBezTo>
                  <a:pt x="1759168" y="2597950"/>
                  <a:pt x="1683113" y="2566764"/>
                  <a:pt x="1696266" y="2480313"/>
                </a:cubicBezTo>
                <a:cubicBezTo>
                  <a:pt x="1691917" y="2458357"/>
                  <a:pt x="1687675" y="2436398"/>
                  <a:pt x="1683326" y="2414442"/>
                </a:cubicBezTo>
                <a:cubicBezTo>
                  <a:pt x="1695525" y="2397576"/>
                  <a:pt x="1727558" y="2398744"/>
                  <a:pt x="1742196" y="2406912"/>
                </a:cubicBezTo>
                <a:cubicBezTo>
                  <a:pt x="1767548" y="2395881"/>
                  <a:pt x="1769139" y="2368936"/>
                  <a:pt x="1774123" y="2344328"/>
                </a:cubicBezTo>
                <a:cubicBezTo>
                  <a:pt x="1768397" y="2327780"/>
                  <a:pt x="1742303" y="2341676"/>
                  <a:pt x="1728513" y="2337220"/>
                </a:cubicBezTo>
                <a:cubicBezTo>
                  <a:pt x="1720770" y="2342100"/>
                  <a:pt x="1725543" y="2355466"/>
                  <a:pt x="1721405" y="2362678"/>
                </a:cubicBezTo>
                <a:cubicBezTo>
                  <a:pt x="1709313" y="2367451"/>
                  <a:pt x="1702844" y="2363632"/>
                  <a:pt x="1693508" y="2364163"/>
                </a:cubicBezTo>
                <a:cubicBezTo>
                  <a:pt x="1692023" y="2358117"/>
                  <a:pt x="1692447" y="2348995"/>
                  <a:pt x="1686613" y="2349420"/>
                </a:cubicBezTo>
                <a:cubicBezTo>
                  <a:pt x="1683220" y="2335948"/>
                  <a:pt x="1697221" y="2334144"/>
                  <a:pt x="1697540" y="2323113"/>
                </a:cubicBezTo>
                <a:cubicBezTo>
                  <a:pt x="1689159" y="2287155"/>
                  <a:pt x="1695312" y="2261167"/>
                  <a:pt x="1732651" y="2255863"/>
                </a:cubicBezTo>
                <a:cubicBezTo>
                  <a:pt x="1736999" y="2249816"/>
                  <a:pt x="1733180" y="2238254"/>
                  <a:pt x="1731165" y="2227966"/>
                </a:cubicBezTo>
                <a:cubicBezTo>
                  <a:pt x="1726285" y="2220222"/>
                  <a:pt x="1712919" y="2225102"/>
                  <a:pt x="1705707" y="2220965"/>
                </a:cubicBezTo>
                <a:cubicBezTo>
                  <a:pt x="1700722" y="2216616"/>
                  <a:pt x="1699131" y="2207493"/>
                  <a:pt x="1694145" y="2203143"/>
                </a:cubicBezTo>
                <a:cubicBezTo>
                  <a:pt x="1673354" y="2184158"/>
                  <a:pt x="1645350" y="2175672"/>
                  <a:pt x="1618409" y="2165806"/>
                </a:cubicBezTo>
                <a:cubicBezTo>
                  <a:pt x="1616393" y="2153714"/>
                  <a:pt x="1610028" y="2148199"/>
                  <a:pt x="1605363" y="2140243"/>
                </a:cubicBezTo>
                <a:cubicBezTo>
                  <a:pt x="1593482" y="2147880"/>
                  <a:pt x="1595497" y="2164958"/>
                  <a:pt x="1588283" y="2175778"/>
                </a:cubicBezTo>
                <a:cubicBezTo>
                  <a:pt x="1565691" y="2184051"/>
                  <a:pt x="1542566" y="2192112"/>
                  <a:pt x="1530156" y="2207282"/>
                </a:cubicBezTo>
                <a:cubicBezTo>
                  <a:pt x="1508199" y="2211629"/>
                  <a:pt x="1486241" y="2215872"/>
                  <a:pt x="1464285" y="2220222"/>
                </a:cubicBezTo>
                <a:cubicBezTo>
                  <a:pt x="1452510" y="2224465"/>
                  <a:pt x="1451449" y="2212585"/>
                  <a:pt x="1445722" y="2207812"/>
                </a:cubicBezTo>
                <a:cubicBezTo>
                  <a:pt x="1432780" y="2212055"/>
                  <a:pt x="1423765" y="2210569"/>
                  <a:pt x="1414005" y="2210038"/>
                </a:cubicBezTo>
                <a:cubicBezTo>
                  <a:pt x="1405943" y="2178641"/>
                  <a:pt x="1405096" y="2136531"/>
                  <a:pt x="1387913" y="2118604"/>
                </a:cubicBezTo>
                <a:cubicBezTo>
                  <a:pt x="1377623" y="2137379"/>
                  <a:pt x="1377727" y="2163260"/>
                  <a:pt x="1354499" y="2173444"/>
                </a:cubicBezTo>
                <a:cubicBezTo>
                  <a:pt x="1362772" y="2195718"/>
                  <a:pt x="1350680" y="2204523"/>
                  <a:pt x="1342724" y="2215979"/>
                </a:cubicBezTo>
                <a:cubicBezTo>
                  <a:pt x="1348345" y="2231042"/>
                  <a:pt x="1361500" y="2234755"/>
                  <a:pt x="1365848" y="2251620"/>
                </a:cubicBezTo>
                <a:cubicBezTo>
                  <a:pt x="1360544" y="2260000"/>
                  <a:pt x="1350361" y="2253423"/>
                  <a:pt x="1348028" y="2243028"/>
                </a:cubicBezTo>
                <a:cubicBezTo>
                  <a:pt x="1334451" y="2246634"/>
                  <a:pt x="1324267" y="2244937"/>
                  <a:pt x="1318646" y="2236770"/>
                </a:cubicBezTo>
                <a:cubicBezTo>
                  <a:pt x="1308463" y="2208660"/>
                  <a:pt x="1344527" y="2211525"/>
                  <a:pt x="1331905" y="2181824"/>
                </a:cubicBezTo>
                <a:cubicBezTo>
                  <a:pt x="1338588" y="2177261"/>
                  <a:pt x="1344846" y="2172594"/>
                  <a:pt x="1353649" y="2169519"/>
                </a:cubicBezTo>
                <a:cubicBezTo>
                  <a:pt x="1346437" y="2153396"/>
                  <a:pt x="1358211" y="2150108"/>
                  <a:pt x="1359909" y="2140137"/>
                </a:cubicBezTo>
                <a:cubicBezTo>
                  <a:pt x="1342300" y="2136318"/>
                  <a:pt x="1314614" y="2147562"/>
                  <a:pt x="1299551" y="2139924"/>
                </a:cubicBezTo>
                <a:cubicBezTo>
                  <a:pt x="1265078" y="2158276"/>
                  <a:pt x="1272291" y="2204630"/>
                  <a:pt x="1244287" y="2227223"/>
                </a:cubicBezTo>
                <a:cubicBezTo>
                  <a:pt x="1222331" y="2231571"/>
                  <a:pt x="1200374" y="2235920"/>
                  <a:pt x="1178416" y="2240163"/>
                </a:cubicBezTo>
                <a:cubicBezTo>
                  <a:pt x="1172052" y="2231147"/>
                  <a:pt x="1165158" y="2223086"/>
                  <a:pt x="1157625" y="2216085"/>
                </a:cubicBezTo>
                <a:cubicBezTo>
                  <a:pt x="1143837" y="2214918"/>
                  <a:pt x="1131851" y="2210993"/>
                  <a:pt x="1125909" y="2198159"/>
                </a:cubicBezTo>
                <a:cubicBezTo>
                  <a:pt x="1107241" y="2195931"/>
                  <a:pt x="1091967" y="2188718"/>
                  <a:pt x="1074890" y="2184051"/>
                </a:cubicBezTo>
                <a:cubicBezTo>
                  <a:pt x="1069691" y="2158487"/>
                  <a:pt x="1069267" y="2125710"/>
                  <a:pt x="1037870" y="2139076"/>
                </a:cubicBezTo>
                <a:cubicBezTo>
                  <a:pt x="1043490" y="2121574"/>
                  <a:pt x="1048478" y="2103541"/>
                  <a:pt x="1055795" y="2087312"/>
                </a:cubicBezTo>
                <a:cubicBezTo>
                  <a:pt x="1051765" y="2060263"/>
                  <a:pt x="1042005" y="2049444"/>
                  <a:pt x="1043596" y="2025260"/>
                </a:cubicBezTo>
                <a:cubicBezTo>
                  <a:pt x="1032778" y="2027275"/>
                  <a:pt x="1033521" y="2020274"/>
                  <a:pt x="1028111" y="2028336"/>
                </a:cubicBezTo>
                <a:cubicBezTo>
                  <a:pt x="1025139" y="2032684"/>
                  <a:pt x="1029915" y="2039898"/>
                  <a:pt x="1027263" y="2044671"/>
                </a:cubicBezTo>
                <a:cubicBezTo>
                  <a:pt x="1022170" y="2053475"/>
                  <a:pt x="1008593" y="2060900"/>
                  <a:pt x="1012412" y="2071719"/>
                </a:cubicBezTo>
                <a:cubicBezTo>
                  <a:pt x="1002972" y="2074159"/>
                  <a:pt x="999259" y="2068006"/>
                  <a:pt x="991621" y="2067795"/>
                </a:cubicBezTo>
                <a:cubicBezTo>
                  <a:pt x="979105" y="2068325"/>
                  <a:pt x="982605" y="2079674"/>
                  <a:pt x="979105" y="2086358"/>
                </a:cubicBezTo>
                <a:cubicBezTo>
                  <a:pt x="955345" y="2086039"/>
                  <a:pt x="953117" y="2100252"/>
                  <a:pt x="943463" y="2109482"/>
                </a:cubicBezTo>
                <a:cubicBezTo>
                  <a:pt x="930311" y="2112345"/>
                  <a:pt x="916627" y="2116059"/>
                  <a:pt x="911004" y="2107784"/>
                </a:cubicBezTo>
                <a:cubicBezTo>
                  <a:pt x="903474" y="2112557"/>
                  <a:pt x="899018" y="2126666"/>
                  <a:pt x="889261" y="2120089"/>
                </a:cubicBezTo>
                <a:cubicBezTo>
                  <a:pt x="880349" y="2114361"/>
                  <a:pt x="885337" y="2106086"/>
                  <a:pt x="884698" y="2096859"/>
                </a:cubicBezTo>
                <a:cubicBezTo>
                  <a:pt x="866880" y="2092510"/>
                  <a:pt x="862105" y="2086463"/>
                  <a:pt x="849906" y="2063445"/>
                </a:cubicBezTo>
                <a:cubicBezTo>
                  <a:pt x="844709" y="2053475"/>
                  <a:pt x="836860" y="2040852"/>
                  <a:pt x="836860" y="2037883"/>
                </a:cubicBezTo>
                <a:cubicBezTo>
                  <a:pt x="836966" y="2028229"/>
                  <a:pt x="838664" y="2034275"/>
                  <a:pt x="843118" y="2028653"/>
                </a:cubicBezTo>
                <a:cubicBezTo>
                  <a:pt x="858499" y="2008712"/>
                  <a:pt x="824344" y="2012001"/>
                  <a:pt x="819251" y="1989088"/>
                </a:cubicBezTo>
                <a:cubicBezTo>
                  <a:pt x="818827" y="1970844"/>
                  <a:pt x="836118" y="1964584"/>
                  <a:pt x="839512" y="1948886"/>
                </a:cubicBezTo>
                <a:cubicBezTo>
                  <a:pt x="831875" y="1930005"/>
                  <a:pt x="817130" y="1919187"/>
                  <a:pt x="821161" y="1896168"/>
                </a:cubicBezTo>
                <a:cubicBezTo>
                  <a:pt x="809176" y="1885667"/>
                  <a:pt x="792945" y="1881424"/>
                  <a:pt x="783294" y="1867423"/>
                </a:cubicBezTo>
                <a:cubicBezTo>
                  <a:pt x="794855" y="1857239"/>
                  <a:pt x="808326" y="1848434"/>
                  <a:pt x="812887" y="1833479"/>
                </a:cubicBezTo>
                <a:cubicBezTo>
                  <a:pt x="800901" y="1786276"/>
                  <a:pt x="798462" y="1724754"/>
                  <a:pt x="776927" y="1691658"/>
                </a:cubicBezTo>
                <a:cubicBezTo>
                  <a:pt x="761761" y="1687627"/>
                  <a:pt x="709148" y="1706297"/>
                  <a:pt x="696419" y="1691446"/>
                </a:cubicBezTo>
                <a:cubicBezTo>
                  <a:pt x="693554" y="1688051"/>
                  <a:pt x="691221" y="1682006"/>
                  <a:pt x="686343" y="1681369"/>
                </a:cubicBezTo>
                <a:cubicBezTo>
                  <a:pt x="682948" y="1669808"/>
                  <a:pt x="695783" y="1663867"/>
                  <a:pt x="685598" y="1657396"/>
                </a:cubicBezTo>
                <a:cubicBezTo>
                  <a:pt x="674462" y="1649229"/>
                  <a:pt x="668415" y="1662595"/>
                  <a:pt x="658444" y="1662700"/>
                </a:cubicBezTo>
                <a:cubicBezTo>
                  <a:pt x="641155" y="1662806"/>
                  <a:pt x="632775" y="1647321"/>
                  <a:pt x="618242" y="1642441"/>
                </a:cubicBezTo>
                <a:cubicBezTo>
                  <a:pt x="614212" y="1625150"/>
                  <a:pt x="605726" y="1614331"/>
                  <a:pt x="595119" y="1606799"/>
                </a:cubicBezTo>
                <a:cubicBezTo>
                  <a:pt x="592997" y="1588131"/>
                  <a:pt x="587481" y="1574659"/>
                  <a:pt x="582072" y="1561082"/>
                </a:cubicBezTo>
                <a:cubicBezTo>
                  <a:pt x="577192" y="1551642"/>
                  <a:pt x="567115" y="1550051"/>
                  <a:pt x="552690" y="1554824"/>
                </a:cubicBezTo>
                <a:cubicBezTo>
                  <a:pt x="542824" y="1534457"/>
                  <a:pt x="519490" y="1534140"/>
                  <a:pt x="518003" y="1501256"/>
                </a:cubicBezTo>
                <a:cubicBezTo>
                  <a:pt x="515247" y="1484921"/>
                  <a:pt x="529354" y="1479724"/>
                  <a:pt x="526702" y="1463389"/>
                </a:cubicBezTo>
                <a:cubicBezTo>
                  <a:pt x="500183" y="1445674"/>
                  <a:pt x="449374" y="1444508"/>
                  <a:pt x="409808" y="1462222"/>
                </a:cubicBezTo>
                <a:cubicBezTo>
                  <a:pt x="405778" y="1474103"/>
                  <a:pt x="409808" y="1491392"/>
                  <a:pt x="405778" y="1503272"/>
                </a:cubicBezTo>
                <a:cubicBezTo>
                  <a:pt x="379472" y="1497437"/>
                  <a:pt x="359742" y="1481845"/>
                  <a:pt x="344785" y="1458933"/>
                </a:cubicBezTo>
                <a:cubicBezTo>
                  <a:pt x="328874" y="1460630"/>
                  <a:pt x="343196" y="1482482"/>
                  <a:pt x="325374" y="1482800"/>
                </a:cubicBezTo>
                <a:cubicBezTo>
                  <a:pt x="321450" y="1469329"/>
                  <a:pt x="313919" y="1464025"/>
                  <a:pt x="333223" y="1461161"/>
                </a:cubicBezTo>
                <a:cubicBezTo>
                  <a:pt x="327813" y="1443871"/>
                  <a:pt x="329617" y="1428914"/>
                  <a:pt x="324737" y="1418520"/>
                </a:cubicBezTo>
                <a:cubicBezTo>
                  <a:pt x="319753" y="1407806"/>
                  <a:pt x="309889" y="1401654"/>
                  <a:pt x="300129" y="1395183"/>
                </a:cubicBezTo>
                <a:cubicBezTo>
                  <a:pt x="297371" y="1393379"/>
                  <a:pt x="286763" y="1393379"/>
                  <a:pt x="283051" y="1390516"/>
                </a:cubicBezTo>
                <a:cubicBezTo>
                  <a:pt x="279127" y="1387440"/>
                  <a:pt x="280294" y="1378318"/>
                  <a:pt x="273080" y="1380439"/>
                </a:cubicBezTo>
                <a:cubicBezTo>
                  <a:pt x="251758" y="1381817"/>
                  <a:pt x="247835" y="1394866"/>
                  <a:pt x="246668" y="1409821"/>
                </a:cubicBezTo>
                <a:cubicBezTo>
                  <a:pt x="235954" y="1409079"/>
                  <a:pt x="235425" y="1393168"/>
                  <a:pt x="226620" y="1389668"/>
                </a:cubicBezTo>
                <a:cubicBezTo>
                  <a:pt x="213680" y="1392214"/>
                  <a:pt x="200844" y="1394759"/>
                  <a:pt x="187904" y="1397305"/>
                </a:cubicBezTo>
                <a:cubicBezTo>
                  <a:pt x="181009" y="1390940"/>
                  <a:pt x="174538" y="1383728"/>
                  <a:pt x="170930" y="1372483"/>
                </a:cubicBezTo>
                <a:cubicBezTo>
                  <a:pt x="144413" y="1371953"/>
                  <a:pt x="120970" y="1366756"/>
                  <a:pt x="115349" y="1335146"/>
                </a:cubicBezTo>
                <a:cubicBezTo>
                  <a:pt x="112697" y="1322417"/>
                  <a:pt x="96999" y="1329206"/>
                  <a:pt x="95301" y="1314992"/>
                </a:cubicBezTo>
                <a:cubicBezTo>
                  <a:pt x="91271" y="1307567"/>
                  <a:pt x="75465" y="1317750"/>
                  <a:pt x="76738" y="1302580"/>
                </a:cubicBezTo>
                <a:cubicBezTo>
                  <a:pt x="84376" y="1292610"/>
                  <a:pt x="96468" y="1306506"/>
                  <a:pt x="112380" y="1299611"/>
                </a:cubicBezTo>
                <a:cubicBezTo>
                  <a:pt x="148550" y="1279139"/>
                  <a:pt x="186313" y="1259622"/>
                  <a:pt x="183872" y="1213162"/>
                </a:cubicBezTo>
                <a:cubicBezTo>
                  <a:pt x="190767" y="1207751"/>
                  <a:pt x="199147" y="1203191"/>
                  <a:pt x="200207" y="1193855"/>
                </a:cubicBezTo>
                <a:cubicBezTo>
                  <a:pt x="207102" y="1191947"/>
                  <a:pt x="209330" y="1196933"/>
                  <a:pt x="216436" y="1194705"/>
                </a:cubicBezTo>
                <a:cubicBezTo>
                  <a:pt x="224074" y="1192053"/>
                  <a:pt x="222166" y="1182824"/>
                  <a:pt x="225029" y="1176883"/>
                </a:cubicBezTo>
                <a:cubicBezTo>
                  <a:pt x="224285" y="1159700"/>
                  <a:pt x="206361" y="1167869"/>
                  <a:pt x="204238" y="1152805"/>
                </a:cubicBezTo>
                <a:cubicBezTo>
                  <a:pt x="211239" y="1141774"/>
                  <a:pt x="213997" y="1127984"/>
                  <a:pt x="230650" y="1123423"/>
                </a:cubicBezTo>
                <a:cubicBezTo>
                  <a:pt x="222377" y="1101148"/>
                  <a:pt x="234364" y="1092344"/>
                  <a:pt x="242426" y="1080887"/>
                </a:cubicBezTo>
                <a:cubicBezTo>
                  <a:pt x="238712" y="1078024"/>
                  <a:pt x="236484" y="1072931"/>
                  <a:pt x="235531" y="1066143"/>
                </a:cubicBezTo>
                <a:cubicBezTo>
                  <a:pt x="226409" y="1059673"/>
                  <a:pt x="213784" y="1058400"/>
                  <a:pt x="198299" y="1061369"/>
                </a:cubicBezTo>
                <a:cubicBezTo>
                  <a:pt x="182600" y="1058082"/>
                  <a:pt x="170402" y="1049490"/>
                  <a:pt x="151839" y="1050338"/>
                </a:cubicBezTo>
                <a:cubicBezTo>
                  <a:pt x="146111" y="1043869"/>
                  <a:pt x="143246" y="1033048"/>
                  <a:pt x="138792" y="1024775"/>
                </a:cubicBezTo>
                <a:cubicBezTo>
                  <a:pt x="122562" y="1028805"/>
                  <a:pt x="112486" y="1023714"/>
                  <a:pt x="98484" y="1024562"/>
                </a:cubicBezTo>
                <a:cubicBezTo>
                  <a:pt x="94664" y="1010773"/>
                  <a:pt x="113652" y="1012364"/>
                  <a:pt x="118638" y="1004514"/>
                </a:cubicBezTo>
                <a:cubicBezTo>
                  <a:pt x="126061" y="999424"/>
                  <a:pt x="127759" y="990514"/>
                  <a:pt x="139534" y="988286"/>
                </a:cubicBezTo>
                <a:cubicBezTo>
                  <a:pt x="150884" y="979056"/>
                  <a:pt x="153854" y="964206"/>
                  <a:pt x="165204" y="955085"/>
                </a:cubicBezTo>
                <a:cubicBezTo>
                  <a:pt x="158627" y="937263"/>
                  <a:pt x="170826" y="931960"/>
                  <a:pt x="174645" y="921034"/>
                </a:cubicBezTo>
                <a:cubicBezTo>
                  <a:pt x="168174" y="904382"/>
                  <a:pt x="175280" y="896744"/>
                  <a:pt x="170930" y="881469"/>
                </a:cubicBezTo>
                <a:cubicBezTo>
                  <a:pt x="178886" y="874468"/>
                  <a:pt x="191617" y="870755"/>
                  <a:pt x="199677" y="863756"/>
                </a:cubicBezTo>
                <a:cubicBezTo>
                  <a:pt x="193843" y="848692"/>
                  <a:pt x="198934" y="840950"/>
                  <a:pt x="196601" y="828114"/>
                </a:cubicBezTo>
                <a:cubicBezTo>
                  <a:pt x="213891" y="816128"/>
                  <a:pt x="213256" y="792155"/>
                  <a:pt x="245500" y="790353"/>
                </a:cubicBezTo>
                <a:cubicBezTo>
                  <a:pt x="257275" y="787064"/>
                  <a:pt x="248259" y="769879"/>
                  <a:pt x="265761" y="770305"/>
                </a:cubicBezTo>
                <a:cubicBezTo>
                  <a:pt x="266715" y="785473"/>
                  <a:pt x="271700" y="794807"/>
                  <a:pt x="279551" y="799793"/>
                </a:cubicBezTo>
                <a:cubicBezTo>
                  <a:pt x="294932" y="798839"/>
                  <a:pt x="290476" y="774442"/>
                  <a:pt x="304372" y="782821"/>
                </a:cubicBezTo>
                <a:cubicBezTo>
                  <a:pt x="305750" y="792474"/>
                  <a:pt x="307448" y="801597"/>
                  <a:pt x="312858" y="805308"/>
                </a:cubicBezTo>
                <a:cubicBezTo>
                  <a:pt x="332058" y="815068"/>
                  <a:pt x="345528" y="833418"/>
                  <a:pt x="364620" y="843389"/>
                </a:cubicBezTo>
                <a:cubicBezTo>
                  <a:pt x="355286" y="853890"/>
                  <a:pt x="354758" y="870438"/>
                  <a:pt x="348180" y="882849"/>
                </a:cubicBezTo>
                <a:cubicBezTo>
                  <a:pt x="357197" y="886243"/>
                  <a:pt x="362075" y="901411"/>
                  <a:pt x="372895" y="906184"/>
                </a:cubicBezTo>
                <a:cubicBezTo>
                  <a:pt x="377138" y="908094"/>
                  <a:pt x="381487" y="905549"/>
                  <a:pt x="385306" y="907775"/>
                </a:cubicBezTo>
                <a:cubicBezTo>
                  <a:pt x="388276" y="909579"/>
                  <a:pt x="388381" y="916898"/>
                  <a:pt x="391458" y="918702"/>
                </a:cubicBezTo>
                <a:cubicBezTo>
                  <a:pt x="394958" y="920717"/>
                  <a:pt x="400792" y="917641"/>
                  <a:pt x="403870" y="920293"/>
                </a:cubicBezTo>
                <a:cubicBezTo>
                  <a:pt x="406202" y="922308"/>
                  <a:pt x="404292" y="929414"/>
                  <a:pt x="406202" y="931960"/>
                </a:cubicBezTo>
                <a:cubicBezTo>
                  <a:pt x="408641" y="935355"/>
                  <a:pt x="421583" y="939598"/>
                  <a:pt x="425507" y="948296"/>
                </a:cubicBezTo>
                <a:cubicBezTo>
                  <a:pt x="428159" y="954448"/>
                  <a:pt x="427948" y="966434"/>
                  <a:pt x="430811" y="975450"/>
                </a:cubicBezTo>
                <a:cubicBezTo>
                  <a:pt x="417870" y="985845"/>
                  <a:pt x="412884" y="1001545"/>
                  <a:pt x="402066" y="1013318"/>
                </a:cubicBezTo>
                <a:cubicBezTo>
                  <a:pt x="403763" y="1022441"/>
                  <a:pt x="410976" y="1023395"/>
                  <a:pt x="410552" y="1035807"/>
                </a:cubicBezTo>
                <a:cubicBezTo>
                  <a:pt x="429537" y="1059248"/>
                  <a:pt x="478014" y="1038776"/>
                  <a:pt x="502622" y="1053944"/>
                </a:cubicBezTo>
                <a:cubicBezTo>
                  <a:pt x="512912" y="1051929"/>
                  <a:pt x="523307" y="1049914"/>
                  <a:pt x="533597" y="1047899"/>
                </a:cubicBezTo>
                <a:cubicBezTo>
                  <a:pt x="552160" y="1032305"/>
                  <a:pt x="576557" y="1020638"/>
                  <a:pt x="611878" y="1016395"/>
                </a:cubicBezTo>
                <a:cubicBezTo>
                  <a:pt x="635002" y="999424"/>
                  <a:pt x="646035" y="974283"/>
                  <a:pt x="654733" y="947660"/>
                </a:cubicBezTo>
                <a:cubicBezTo>
                  <a:pt x="640201" y="937582"/>
                  <a:pt x="625668" y="927505"/>
                  <a:pt x="602863" y="929733"/>
                </a:cubicBezTo>
                <a:cubicBezTo>
                  <a:pt x="595330" y="917535"/>
                  <a:pt x="578466" y="919232"/>
                  <a:pt x="573586" y="903321"/>
                </a:cubicBezTo>
                <a:cubicBezTo>
                  <a:pt x="555766" y="904806"/>
                  <a:pt x="544522" y="896426"/>
                  <a:pt x="531051" y="891653"/>
                </a:cubicBezTo>
                <a:cubicBezTo>
                  <a:pt x="512806" y="898441"/>
                  <a:pt x="495304" y="905760"/>
                  <a:pt x="483742" y="917004"/>
                </a:cubicBezTo>
                <a:cubicBezTo>
                  <a:pt x="472497" y="905336"/>
                  <a:pt x="451389" y="908518"/>
                  <a:pt x="436645" y="902154"/>
                </a:cubicBezTo>
                <a:cubicBezTo>
                  <a:pt x="434206" y="890379"/>
                  <a:pt x="455421" y="894516"/>
                  <a:pt x="452875" y="882849"/>
                </a:cubicBezTo>
                <a:cubicBezTo>
                  <a:pt x="445661" y="868740"/>
                  <a:pt x="440251" y="866725"/>
                  <a:pt x="442161" y="848692"/>
                </a:cubicBezTo>
                <a:cubicBezTo>
                  <a:pt x="423492" y="834796"/>
                  <a:pt x="397292" y="832251"/>
                  <a:pt x="373319" y="825993"/>
                </a:cubicBezTo>
                <a:cubicBezTo>
                  <a:pt x="363879" y="817613"/>
                  <a:pt x="365576" y="802763"/>
                  <a:pt x="361759" y="788018"/>
                </a:cubicBezTo>
                <a:cubicBezTo>
                  <a:pt x="358575" y="775609"/>
                  <a:pt x="350408" y="759591"/>
                  <a:pt x="352634" y="741558"/>
                </a:cubicBezTo>
                <a:cubicBezTo>
                  <a:pt x="353378" y="725223"/>
                  <a:pt x="367063" y="717587"/>
                  <a:pt x="359742" y="695948"/>
                </a:cubicBezTo>
                <a:cubicBezTo>
                  <a:pt x="364515" y="684597"/>
                  <a:pt x="374486" y="676748"/>
                  <a:pt x="373001" y="661154"/>
                </a:cubicBezTo>
                <a:cubicBezTo>
                  <a:pt x="387639" y="650866"/>
                  <a:pt x="397927" y="637607"/>
                  <a:pt x="405565" y="622545"/>
                </a:cubicBezTo>
                <a:cubicBezTo>
                  <a:pt x="431023" y="616074"/>
                  <a:pt x="432084" y="593268"/>
                  <a:pt x="459133" y="587858"/>
                </a:cubicBezTo>
                <a:cubicBezTo>
                  <a:pt x="470165" y="571735"/>
                  <a:pt x="495410" y="565158"/>
                  <a:pt x="503366" y="547021"/>
                </a:cubicBezTo>
                <a:cubicBezTo>
                  <a:pt x="515775" y="547444"/>
                  <a:pt x="513549" y="538111"/>
                  <a:pt x="525854" y="538535"/>
                </a:cubicBezTo>
                <a:cubicBezTo>
                  <a:pt x="532111" y="532594"/>
                  <a:pt x="536990" y="525806"/>
                  <a:pt x="542188" y="519228"/>
                </a:cubicBezTo>
                <a:cubicBezTo>
                  <a:pt x="548659" y="517956"/>
                  <a:pt x="555129" y="516683"/>
                  <a:pt x="561600" y="515411"/>
                </a:cubicBezTo>
                <a:cubicBezTo>
                  <a:pt x="570828" y="510425"/>
                  <a:pt x="568282" y="497485"/>
                  <a:pt x="572525" y="489103"/>
                </a:cubicBezTo>
                <a:cubicBezTo>
                  <a:pt x="582283" y="493029"/>
                  <a:pt x="593104" y="495150"/>
                  <a:pt x="608908" y="489953"/>
                </a:cubicBezTo>
                <a:cubicBezTo>
                  <a:pt x="617607" y="484543"/>
                  <a:pt x="616123" y="472344"/>
                  <a:pt x="615167" y="460569"/>
                </a:cubicBezTo>
                <a:cubicBezTo>
                  <a:pt x="627046" y="453994"/>
                  <a:pt x="624926" y="437976"/>
                  <a:pt x="628426" y="425778"/>
                </a:cubicBezTo>
                <a:cubicBezTo>
                  <a:pt x="639670" y="414216"/>
                  <a:pt x="655369" y="405730"/>
                  <a:pt x="680401" y="403503"/>
                </a:cubicBezTo>
                <a:cubicBezTo>
                  <a:pt x="687828" y="388229"/>
                  <a:pt x="701829" y="367332"/>
                  <a:pt x="726967" y="374226"/>
                </a:cubicBezTo>
                <a:cubicBezTo>
                  <a:pt x="742561" y="369029"/>
                  <a:pt x="721346" y="339117"/>
                  <a:pt x="730151" y="329357"/>
                </a:cubicBezTo>
                <a:cubicBezTo>
                  <a:pt x="757412" y="305703"/>
                  <a:pt x="792732" y="334344"/>
                  <a:pt x="781915" y="367438"/>
                </a:cubicBezTo>
                <a:cubicBezTo>
                  <a:pt x="767170" y="371151"/>
                  <a:pt x="753380" y="373166"/>
                  <a:pt x="742348" y="371151"/>
                </a:cubicBezTo>
                <a:cubicBezTo>
                  <a:pt x="729832" y="374970"/>
                  <a:pt x="740653" y="394592"/>
                  <a:pt x="741500" y="407534"/>
                </a:cubicBezTo>
                <a:cubicBezTo>
                  <a:pt x="733969" y="419308"/>
                  <a:pt x="727074" y="431507"/>
                  <a:pt x="734288" y="453251"/>
                </a:cubicBezTo>
                <a:cubicBezTo>
                  <a:pt x="736727" y="458024"/>
                  <a:pt x="742348" y="457918"/>
                  <a:pt x="744363" y="463328"/>
                </a:cubicBezTo>
                <a:cubicBezTo>
                  <a:pt x="756032" y="461101"/>
                  <a:pt x="767594" y="458767"/>
                  <a:pt x="779263" y="456433"/>
                </a:cubicBezTo>
                <a:cubicBezTo>
                  <a:pt x="803553" y="463752"/>
                  <a:pt x="832086" y="464601"/>
                  <a:pt x="851923" y="478285"/>
                </a:cubicBezTo>
                <a:cubicBezTo>
                  <a:pt x="858392" y="477011"/>
                  <a:pt x="864863" y="475739"/>
                  <a:pt x="871334" y="474466"/>
                </a:cubicBezTo>
                <a:cubicBezTo>
                  <a:pt x="880668" y="495468"/>
                  <a:pt x="927341" y="491120"/>
                  <a:pt x="930099" y="466934"/>
                </a:cubicBezTo>
                <a:cubicBezTo>
                  <a:pt x="927447" y="464177"/>
                  <a:pt x="924902" y="461419"/>
                  <a:pt x="924052" y="456115"/>
                </a:cubicBezTo>
                <a:cubicBezTo>
                  <a:pt x="917369" y="449327"/>
                  <a:pt x="905172" y="450918"/>
                  <a:pt x="894671" y="449857"/>
                </a:cubicBezTo>
                <a:cubicBezTo>
                  <a:pt x="882366" y="436385"/>
                  <a:pt x="871441" y="421004"/>
                  <a:pt x="852134" y="417928"/>
                </a:cubicBezTo>
                <a:cubicBezTo>
                  <a:pt x="856801" y="391940"/>
                  <a:pt x="880349" y="378576"/>
                  <a:pt x="897323" y="360756"/>
                </a:cubicBezTo>
                <a:cubicBezTo>
                  <a:pt x="910582" y="343889"/>
                  <a:pt x="920021" y="324478"/>
                  <a:pt x="939964" y="312174"/>
                </a:cubicBezTo>
                <a:cubicBezTo>
                  <a:pt x="948980" y="315357"/>
                  <a:pt x="956723" y="320554"/>
                  <a:pt x="963194" y="327766"/>
                </a:cubicBezTo>
                <a:cubicBezTo>
                  <a:pt x="967013" y="347390"/>
                  <a:pt x="953541" y="371151"/>
                  <a:pt x="973801" y="381969"/>
                </a:cubicBezTo>
                <a:cubicBezTo>
                  <a:pt x="982711" y="368923"/>
                  <a:pt x="997136" y="359589"/>
                  <a:pt x="1002546" y="344101"/>
                </a:cubicBezTo>
                <a:cubicBezTo>
                  <a:pt x="1021959" y="340389"/>
                  <a:pt x="1028852" y="328084"/>
                  <a:pt x="1037445" y="317159"/>
                </a:cubicBezTo>
                <a:cubicBezTo>
                  <a:pt x="1077542" y="314931"/>
                  <a:pt x="1086026" y="291490"/>
                  <a:pt x="1110423" y="278654"/>
                </a:cubicBezTo>
                <a:cubicBezTo>
                  <a:pt x="1104589" y="256802"/>
                  <a:pt x="1110743" y="243014"/>
                  <a:pt x="1116788" y="229118"/>
                </a:cubicBezTo>
                <a:cubicBezTo>
                  <a:pt x="1134925" y="225512"/>
                  <a:pt x="1152960" y="222011"/>
                  <a:pt x="1171097" y="218404"/>
                </a:cubicBezTo>
                <a:cubicBezTo>
                  <a:pt x="1186583" y="189659"/>
                  <a:pt x="1219574" y="172475"/>
                  <a:pt x="1213951" y="129516"/>
                </a:cubicBezTo>
                <a:cubicBezTo>
                  <a:pt x="1221694" y="127925"/>
                  <a:pt x="1216816" y="117952"/>
                  <a:pt x="1227952" y="118696"/>
                </a:cubicBezTo>
                <a:cubicBezTo>
                  <a:pt x="1222226" y="105862"/>
                  <a:pt x="1230817" y="102678"/>
                  <a:pt x="1226467" y="90799"/>
                </a:cubicBezTo>
                <a:cubicBezTo>
                  <a:pt x="1249486" y="72659"/>
                  <a:pt x="1256910" y="44021"/>
                  <a:pt x="1268473" y="18139"/>
                </a:cubicBezTo>
                <a:close/>
                <a:moveTo>
                  <a:pt x="2118227" y="0"/>
                </a:moveTo>
                <a:cubicBezTo>
                  <a:pt x="2125970" y="6788"/>
                  <a:pt x="2134774" y="12092"/>
                  <a:pt x="2145275" y="14849"/>
                </a:cubicBezTo>
                <a:lnTo>
                  <a:pt x="2148957" y="14001"/>
                </a:lnTo>
                <a:lnTo>
                  <a:pt x="2148957" y="34562"/>
                </a:lnTo>
                <a:lnTo>
                  <a:pt x="2139482" y="28534"/>
                </a:lnTo>
                <a:cubicBezTo>
                  <a:pt x="2132919" y="24953"/>
                  <a:pt x="2126449" y="21214"/>
                  <a:pt x="2121198" y="15592"/>
                </a:cubicBezTo>
                <a:cubicBezTo>
                  <a:pt x="2076752" y="31397"/>
                  <a:pt x="2014487" y="23017"/>
                  <a:pt x="1984786" y="58446"/>
                </a:cubicBezTo>
                <a:cubicBezTo>
                  <a:pt x="1968770" y="61204"/>
                  <a:pt x="1952858" y="63961"/>
                  <a:pt x="1942888" y="70751"/>
                </a:cubicBezTo>
                <a:cubicBezTo>
                  <a:pt x="1938114" y="86556"/>
                  <a:pt x="1918597" y="92495"/>
                  <a:pt x="1914143" y="108513"/>
                </a:cubicBezTo>
                <a:cubicBezTo>
                  <a:pt x="1886457" y="110104"/>
                  <a:pt x="1877864" y="124530"/>
                  <a:pt x="1863014" y="134712"/>
                </a:cubicBezTo>
                <a:cubicBezTo>
                  <a:pt x="1846680" y="137470"/>
                  <a:pt x="1840738" y="124637"/>
                  <a:pt x="1828328" y="121453"/>
                </a:cubicBezTo>
                <a:cubicBezTo>
                  <a:pt x="1827374" y="103952"/>
                  <a:pt x="1856756" y="106921"/>
                  <a:pt x="1867894" y="97587"/>
                </a:cubicBezTo>
                <a:cubicBezTo>
                  <a:pt x="1879031" y="88254"/>
                  <a:pt x="1870757" y="65871"/>
                  <a:pt x="1888896" y="61311"/>
                </a:cubicBezTo>
                <a:cubicBezTo>
                  <a:pt x="1905550" y="54946"/>
                  <a:pt x="1907035" y="71069"/>
                  <a:pt x="1915945" y="76053"/>
                </a:cubicBezTo>
                <a:cubicBezTo>
                  <a:pt x="1931326" y="62900"/>
                  <a:pt x="1944692" y="48262"/>
                  <a:pt x="1955617" y="32034"/>
                </a:cubicBezTo>
                <a:cubicBezTo>
                  <a:pt x="2007911" y="19729"/>
                  <a:pt x="2057658" y="14107"/>
                  <a:pt x="2118227" y="0"/>
                </a:cubicBezTo>
                <a:close/>
              </a:path>
            </a:pathLst>
          </a:custGeom>
          <a:gradFill>
            <a:gsLst>
              <a:gs pos="0">
                <a:schemeClr val="accent5"/>
              </a:gs>
              <a:gs pos="100000">
                <a:schemeClr val="accent6"/>
              </a:gs>
            </a:gsLst>
            <a:lin ang="13500032" scaled="0"/>
          </a:gra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29" name="Google Shape;729;p18"/>
          <p:cNvSpPr/>
          <p:nvPr/>
        </p:nvSpPr>
        <p:spPr>
          <a:xfrm flipH="1" rot="5400000">
            <a:off x="8974253" y="-770301"/>
            <a:ext cx="2459466" cy="4000077"/>
          </a:xfrm>
          <a:custGeom>
            <a:rect b="b" l="l" r="r" t="t"/>
            <a:pathLst>
              <a:path extrusionOk="0" h="4145158" w="2548669">
                <a:moveTo>
                  <a:pt x="2508425" y="4110735"/>
                </a:moveTo>
                <a:cubicBezTo>
                  <a:pt x="2510652" y="4120175"/>
                  <a:pt x="2515955" y="4127177"/>
                  <a:pt x="2524337" y="4131950"/>
                </a:cubicBezTo>
                <a:cubicBezTo>
                  <a:pt x="2512456" y="4152529"/>
                  <a:pt x="2487528" y="4146588"/>
                  <a:pt x="2473951" y="4130996"/>
                </a:cubicBezTo>
                <a:cubicBezTo>
                  <a:pt x="2483391" y="4121555"/>
                  <a:pt x="2490286" y="4108509"/>
                  <a:pt x="2508425" y="4110735"/>
                </a:cubicBezTo>
                <a:close/>
                <a:moveTo>
                  <a:pt x="2531654" y="3994160"/>
                </a:moveTo>
                <a:lnTo>
                  <a:pt x="2548669" y="4011002"/>
                </a:lnTo>
                <a:lnTo>
                  <a:pt x="2548669" y="4049526"/>
                </a:lnTo>
                <a:lnTo>
                  <a:pt x="2537859" y="4066819"/>
                </a:lnTo>
                <a:cubicBezTo>
                  <a:pt x="2530832" y="4073550"/>
                  <a:pt x="2522187" y="4078383"/>
                  <a:pt x="2512879" y="4079868"/>
                </a:cubicBezTo>
                <a:cubicBezTo>
                  <a:pt x="2477769" y="4060350"/>
                  <a:pt x="2489225" y="4000631"/>
                  <a:pt x="2531654" y="3994160"/>
                </a:cubicBezTo>
                <a:close/>
                <a:moveTo>
                  <a:pt x="1586831" y="3496835"/>
                </a:moveTo>
                <a:cubicBezTo>
                  <a:pt x="1596669" y="3497870"/>
                  <a:pt x="1607064" y="3502351"/>
                  <a:pt x="1610617" y="3507178"/>
                </a:cubicBezTo>
                <a:cubicBezTo>
                  <a:pt x="1602981" y="3519375"/>
                  <a:pt x="1589510" y="3523407"/>
                  <a:pt x="1570734" y="3520437"/>
                </a:cubicBezTo>
                <a:cubicBezTo>
                  <a:pt x="1572749" y="3513436"/>
                  <a:pt x="1570947" y="3509193"/>
                  <a:pt x="1566385" y="3507178"/>
                </a:cubicBezTo>
                <a:cubicBezTo>
                  <a:pt x="1567711" y="3498215"/>
                  <a:pt x="1576993" y="3495801"/>
                  <a:pt x="1586831" y="3496835"/>
                </a:cubicBezTo>
                <a:close/>
                <a:moveTo>
                  <a:pt x="1342146" y="3266391"/>
                </a:moveTo>
                <a:cubicBezTo>
                  <a:pt x="1353710" y="3281135"/>
                  <a:pt x="1338540" y="3286226"/>
                  <a:pt x="1331539" y="3296410"/>
                </a:cubicBezTo>
                <a:cubicBezTo>
                  <a:pt x="1318916" y="3288984"/>
                  <a:pt x="1317644" y="3259177"/>
                  <a:pt x="1342146" y="3266391"/>
                </a:cubicBezTo>
                <a:close/>
                <a:moveTo>
                  <a:pt x="1406852" y="3168378"/>
                </a:moveTo>
                <a:cubicBezTo>
                  <a:pt x="1410989" y="3169015"/>
                  <a:pt x="1415125" y="3169545"/>
                  <a:pt x="1419262" y="3170180"/>
                </a:cubicBezTo>
                <a:cubicBezTo>
                  <a:pt x="1427749" y="3183865"/>
                  <a:pt x="1417564" y="3177925"/>
                  <a:pt x="1415656" y="3194897"/>
                </a:cubicBezTo>
                <a:cubicBezTo>
                  <a:pt x="1411519" y="3194260"/>
                  <a:pt x="1407382" y="3193729"/>
                  <a:pt x="1403246" y="3193093"/>
                </a:cubicBezTo>
                <a:cubicBezTo>
                  <a:pt x="1406215" y="3176333"/>
                  <a:pt x="1394760" y="3179196"/>
                  <a:pt x="1406852" y="3168378"/>
                </a:cubicBezTo>
                <a:close/>
                <a:moveTo>
                  <a:pt x="934168" y="3137373"/>
                </a:moveTo>
                <a:cubicBezTo>
                  <a:pt x="951834" y="3141078"/>
                  <a:pt x="957762" y="3163234"/>
                  <a:pt x="970253" y="3174530"/>
                </a:cubicBezTo>
                <a:cubicBezTo>
                  <a:pt x="951159" y="3186092"/>
                  <a:pt x="945219" y="3215050"/>
                  <a:pt x="925065" y="3224916"/>
                </a:cubicBezTo>
                <a:cubicBezTo>
                  <a:pt x="918911" y="3224066"/>
                  <a:pt x="912655" y="3223112"/>
                  <a:pt x="906502" y="3222264"/>
                </a:cubicBezTo>
                <a:cubicBezTo>
                  <a:pt x="896744" y="3203807"/>
                  <a:pt x="910746" y="3167635"/>
                  <a:pt x="911912" y="3140905"/>
                </a:cubicBezTo>
                <a:cubicBezTo>
                  <a:pt x="921087" y="3136954"/>
                  <a:pt x="928280" y="3136139"/>
                  <a:pt x="934168" y="3137373"/>
                </a:cubicBezTo>
                <a:close/>
                <a:moveTo>
                  <a:pt x="715890" y="3055727"/>
                </a:moveTo>
                <a:cubicBezTo>
                  <a:pt x="748348" y="3055410"/>
                  <a:pt x="754606" y="3074610"/>
                  <a:pt x="782187" y="3078003"/>
                </a:cubicBezTo>
                <a:cubicBezTo>
                  <a:pt x="790990" y="3117251"/>
                  <a:pt x="839996" y="3126691"/>
                  <a:pt x="830556" y="3179727"/>
                </a:cubicBezTo>
                <a:cubicBezTo>
                  <a:pt x="804143" y="3203383"/>
                  <a:pt x="730952" y="3164452"/>
                  <a:pt x="703267" y="3186622"/>
                </a:cubicBezTo>
                <a:cubicBezTo>
                  <a:pt x="678446" y="3166363"/>
                  <a:pt x="667945" y="3135707"/>
                  <a:pt x="658292" y="3104309"/>
                </a:cubicBezTo>
                <a:cubicBezTo>
                  <a:pt x="675688" y="3095505"/>
                  <a:pt x="681627" y="3071532"/>
                  <a:pt x="696373" y="3059229"/>
                </a:cubicBezTo>
                <a:cubicBezTo>
                  <a:pt x="705176" y="3061031"/>
                  <a:pt x="713768" y="3062835"/>
                  <a:pt x="715890" y="3055727"/>
                </a:cubicBezTo>
                <a:close/>
                <a:moveTo>
                  <a:pt x="2396371" y="2944577"/>
                </a:moveTo>
                <a:cubicBezTo>
                  <a:pt x="2406859" y="2944988"/>
                  <a:pt x="2418686" y="2949973"/>
                  <a:pt x="2422929" y="2955277"/>
                </a:cubicBezTo>
                <a:cubicBezTo>
                  <a:pt x="2414654" y="2974158"/>
                  <a:pt x="2395031" y="2972567"/>
                  <a:pt x="2377846" y="2961324"/>
                </a:cubicBezTo>
                <a:cubicBezTo>
                  <a:pt x="2376733" y="2948330"/>
                  <a:pt x="2385883" y="2944166"/>
                  <a:pt x="2396371" y="2944577"/>
                </a:cubicBezTo>
                <a:close/>
                <a:moveTo>
                  <a:pt x="1379059" y="2924304"/>
                </a:moveTo>
                <a:cubicBezTo>
                  <a:pt x="1416715" y="2955596"/>
                  <a:pt x="1374923" y="2996752"/>
                  <a:pt x="1379696" y="3050744"/>
                </a:cubicBezTo>
                <a:cubicBezTo>
                  <a:pt x="1378848" y="3061880"/>
                  <a:pt x="1370256" y="3062623"/>
                  <a:pt x="1369936" y="3074503"/>
                </a:cubicBezTo>
                <a:cubicBezTo>
                  <a:pt x="1359648" y="3073018"/>
                  <a:pt x="1349360" y="3071533"/>
                  <a:pt x="1338964" y="3070049"/>
                </a:cubicBezTo>
                <a:cubicBezTo>
                  <a:pt x="1324326" y="3049577"/>
                  <a:pt x="1361558" y="3057002"/>
                  <a:pt x="1357633" y="3028575"/>
                </a:cubicBezTo>
                <a:cubicBezTo>
                  <a:pt x="1361874" y="3007041"/>
                  <a:pt x="1339707" y="3005238"/>
                  <a:pt x="1338220" y="2987842"/>
                </a:cubicBezTo>
                <a:cubicBezTo>
                  <a:pt x="1338964" y="2949338"/>
                  <a:pt x="1368347" y="2949338"/>
                  <a:pt x="1379059" y="2924304"/>
                </a:cubicBezTo>
                <a:close/>
                <a:moveTo>
                  <a:pt x="2457730" y="2863489"/>
                </a:moveTo>
                <a:cubicBezTo>
                  <a:pt x="2464840" y="2865811"/>
                  <a:pt x="2467266" y="2876172"/>
                  <a:pt x="2471721" y="2880390"/>
                </a:cubicBezTo>
                <a:cubicBezTo>
                  <a:pt x="2490602" y="2897679"/>
                  <a:pt x="2507468" y="2914758"/>
                  <a:pt x="2533562" y="2933532"/>
                </a:cubicBezTo>
                <a:cubicBezTo>
                  <a:pt x="2530487" y="2948700"/>
                  <a:pt x="2528259" y="2963233"/>
                  <a:pt x="2534410" y="2971612"/>
                </a:cubicBezTo>
                <a:cubicBezTo>
                  <a:pt x="2534251" y="2978136"/>
                  <a:pt x="2540987" y="2979541"/>
                  <a:pt x="2548041" y="2980708"/>
                </a:cubicBezTo>
                <a:lnTo>
                  <a:pt x="2548669" y="2981018"/>
                </a:lnTo>
                <a:lnTo>
                  <a:pt x="2548669" y="3076116"/>
                </a:lnTo>
                <a:lnTo>
                  <a:pt x="2506833" y="3030589"/>
                </a:lnTo>
                <a:cubicBezTo>
                  <a:pt x="2488376" y="3028043"/>
                  <a:pt x="2483494" y="3043635"/>
                  <a:pt x="2467054" y="3043848"/>
                </a:cubicBezTo>
                <a:cubicBezTo>
                  <a:pt x="2448067" y="3038120"/>
                  <a:pt x="2440642" y="3047878"/>
                  <a:pt x="2433428" y="3057955"/>
                </a:cubicBezTo>
                <a:cubicBezTo>
                  <a:pt x="2425155" y="3056788"/>
                  <a:pt x="2416988" y="3055623"/>
                  <a:pt x="2408715" y="3054456"/>
                </a:cubicBezTo>
                <a:cubicBezTo>
                  <a:pt x="2385166" y="3054986"/>
                  <a:pt x="2381135" y="3081505"/>
                  <a:pt x="2349419" y="3071108"/>
                </a:cubicBezTo>
                <a:cubicBezTo>
                  <a:pt x="2341994" y="3061987"/>
                  <a:pt x="2347191" y="3043318"/>
                  <a:pt x="2349526" y="3026983"/>
                </a:cubicBezTo>
                <a:cubicBezTo>
                  <a:pt x="2396303" y="3032923"/>
                  <a:pt x="2427170" y="3017753"/>
                  <a:pt x="2465357" y="3012132"/>
                </a:cubicBezTo>
                <a:cubicBezTo>
                  <a:pt x="2467478" y="2981159"/>
                  <a:pt x="2442340" y="2970445"/>
                  <a:pt x="2444248" y="2939579"/>
                </a:cubicBezTo>
                <a:cubicBezTo>
                  <a:pt x="2418790" y="2927274"/>
                  <a:pt x="2418262" y="2873282"/>
                  <a:pt x="2448811" y="2864372"/>
                </a:cubicBezTo>
                <a:cubicBezTo>
                  <a:pt x="2452470" y="2862834"/>
                  <a:pt x="2455360" y="2862715"/>
                  <a:pt x="2457730" y="2863489"/>
                </a:cubicBezTo>
                <a:close/>
                <a:moveTo>
                  <a:pt x="1548035" y="2847719"/>
                </a:moveTo>
                <a:cubicBezTo>
                  <a:pt x="1586328" y="2854507"/>
                  <a:pt x="1581767" y="2884209"/>
                  <a:pt x="1564689" y="2906909"/>
                </a:cubicBezTo>
                <a:cubicBezTo>
                  <a:pt x="1518653" y="2902135"/>
                  <a:pt x="1510591" y="2859598"/>
                  <a:pt x="1548035" y="2847719"/>
                </a:cubicBezTo>
                <a:close/>
                <a:moveTo>
                  <a:pt x="1897229" y="2834990"/>
                </a:moveTo>
                <a:cubicBezTo>
                  <a:pt x="1870286" y="2835945"/>
                  <a:pt x="1857452" y="2855675"/>
                  <a:pt x="1836131" y="2864055"/>
                </a:cubicBezTo>
                <a:cubicBezTo>
                  <a:pt x="1844193" y="2885587"/>
                  <a:pt x="1844299" y="2913060"/>
                  <a:pt x="1879302" y="2914545"/>
                </a:cubicBezTo>
                <a:cubicBezTo>
                  <a:pt x="1893516" y="2895451"/>
                  <a:pt x="1879409" y="2860448"/>
                  <a:pt x="1897229" y="2834990"/>
                </a:cubicBezTo>
                <a:close/>
                <a:moveTo>
                  <a:pt x="2146502" y="2814199"/>
                </a:moveTo>
                <a:cubicBezTo>
                  <a:pt x="2162094" y="2817275"/>
                  <a:pt x="2169202" y="2826715"/>
                  <a:pt x="2167717" y="2842520"/>
                </a:cubicBezTo>
                <a:cubicBezTo>
                  <a:pt x="2152123" y="2840929"/>
                  <a:pt x="2146819" y="2851326"/>
                  <a:pt x="2136742" y="2838066"/>
                </a:cubicBezTo>
                <a:cubicBezTo>
                  <a:pt x="2137590" y="2826822"/>
                  <a:pt x="2146182" y="2826078"/>
                  <a:pt x="2146502" y="2814199"/>
                </a:cubicBezTo>
                <a:close/>
                <a:moveTo>
                  <a:pt x="2086465" y="2792880"/>
                </a:moveTo>
                <a:cubicBezTo>
                  <a:pt x="2113725" y="2804759"/>
                  <a:pt x="2089328" y="2822792"/>
                  <a:pt x="2089858" y="2856523"/>
                </a:cubicBezTo>
                <a:cubicBezTo>
                  <a:pt x="2059946" y="2857584"/>
                  <a:pt x="2077129" y="2803911"/>
                  <a:pt x="2086465" y="2792880"/>
                </a:cubicBezTo>
                <a:close/>
                <a:moveTo>
                  <a:pt x="1298020" y="2786302"/>
                </a:moveTo>
                <a:cubicBezTo>
                  <a:pt x="1301945" y="2792456"/>
                  <a:pt x="1302580" y="2801153"/>
                  <a:pt x="1300565" y="2811867"/>
                </a:cubicBezTo>
                <a:cubicBezTo>
                  <a:pt x="1284866" y="2808895"/>
                  <a:pt x="1268850" y="2806032"/>
                  <a:pt x="1272349" y="2788849"/>
                </a:cubicBezTo>
                <a:cubicBezTo>
                  <a:pt x="1283382" y="2791289"/>
                  <a:pt x="1286457" y="2783120"/>
                  <a:pt x="1298020" y="2786302"/>
                </a:cubicBezTo>
                <a:close/>
                <a:moveTo>
                  <a:pt x="1876120" y="2762542"/>
                </a:moveTo>
                <a:cubicBezTo>
                  <a:pt x="1888530" y="2764346"/>
                  <a:pt x="1900835" y="2766148"/>
                  <a:pt x="1913246" y="2767952"/>
                </a:cubicBezTo>
                <a:cubicBezTo>
                  <a:pt x="1922898" y="2802955"/>
                  <a:pt x="1934990" y="2836369"/>
                  <a:pt x="1977633" y="2846659"/>
                </a:cubicBezTo>
                <a:cubicBezTo>
                  <a:pt x="1975829" y="2855462"/>
                  <a:pt x="1974027" y="2864055"/>
                  <a:pt x="1981133" y="2866176"/>
                </a:cubicBezTo>
                <a:cubicBezTo>
                  <a:pt x="1975511" y="2890678"/>
                  <a:pt x="1958963" y="2900438"/>
                  <a:pt x="1948356" y="2918258"/>
                </a:cubicBezTo>
                <a:cubicBezTo>
                  <a:pt x="1922791" y="2921016"/>
                  <a:pt x="1899881" y="2927168"/>
                  <a:pt x="1887364" y="2947322"/>
                </a:cubicBezTo>
                <a:cubicBezTo>
                  <a:pt x="1874848" y="2976916"/>
                  <a:pt x="1902532" y="2976386"/>
                  <a:pt x="1898820" y="2999510"/>
                </a:cubicBezTo>
                <a:cubicBezTo>
                  <a:pt x="1883652" y="3003965"/>
                  <a:pt x="1860952" y="2998025"/>
                  <a:pt x="1847480" y="3004707"/>
                </a:cubicBezTo>
                <a:cubicBezTo>
                  <a:pt x="1846208" y="3040985"/>
                  <a:pt x="1836237" y="3077473"/>
                  <a:pt x="1836661" y="3123192"/>
                </a:cubicBezTo>
                <a:cubicBezTo>
                  <a:pt x="1843026" y="3147800"/>
                  <a:pt x="1857663" y="3166257"/>
                  <a:pt x="1857770" y="3195640"/>
                </a:cubicBezTo>
                <a:cubicBezTo>
                  <a:pt x="1881848" y="3205928"/>
                  <a:pt x="1892031" y="3198186"/>
                  <a:pt x="1925763" y="3205505"/>
                </a:cubicBezTo>
                <a:cubicBezTo>
                  <a:pt x="1927354" y="3229795"/>
                  <a:pt x="1895320" y="3209217"/>
                  <a:pt x="1880681" y="3211551"/>
                </a:cubicBezTo>
                <a:cubicBezTo>
                  <a:pt x="1869862" y="3221733"/>
                  <a:pt x="1864558" y="3239236"/>
                  <a:pt x="1861165" y="3259284"/>
                </a:cubicBezTo>
                <a:cubicBezTo>
                  <a:pt x="1853103" y="3281770"/>
                  <a:pt x="1882804" y="3276149"/>
                  <a:pt x="1881424" y="3293863"/>
                </a:cubicBezTo>
                <a:cubicBezTo>
                  <a:pt x="1883015" y="3325474"/>
                  <a:pt x="1852890" y="3314654"/>
                  <a:pt x="1844193" y="3332686"/>
                </a:cubicBezTo>
                <a:cubicBezTo>
                  <a:pt x="1822978" y="3317305"/>
                  <a:pt x="1812477" y="3293863"/>
                  <a:pt x="1802717" y="3269891"/>
                </a:cubicBezTo>
                <a:cubicBezTo>
                  <a:pt x="1778746" y="3271269"/>
                  <a:pt x="1774183" y="3258010"/>
                  <a:pt x="1754137" y="3256525"/>
                </a:cubicBezTo>
                <a:cubicBezTo>
                  <a:pt x="1764638" y="3228417"/>
                  <a:pt x="1749043" y="3219825"/>
                  <a:pt x="1742680" y="3204337"/>
                </a:cubicBezTo>
                <a:cubicBezTo>
                  <a:pt x="1745119" y="3187789"/>
                  <a:pt x="1747454" y="3171349"/>
                  <a:pt x="1749788" y="3154801"/>
                </a:cubicBezTo>
                <a:cubicBezTo>
                  <a:pt x="1749788" y="3147376"/>
                  <a:pt x="1739285" y="3147906"/>
                  <a:pt x="1732179" y="3145891"/>
                </a:cubicBezTo>
                <a:cubicBezTo>
                  <a:pt x="1730270" y="3126161"/>
                  <a:pt x="1754560" y="3141436"/>
                  <a:pt x="1749043" y="3116827"/>
                </a:cubicBezTo>
                <a:cubicBezTo>
                  <a:pt x="1740452" y="3103355"/>
                  <a:pt x="1693144" y="3100598"/>
                  <a:pt x="1681052" y="3106963"/>
                </a:cubicBezTo>
                <a:cubicBezTo>
                  <a:pt x="1644774" y="3164348"/>
                  <a:pt x="1598739" y="3208474"/>
                  <a:pt x="1579115" y="3288030"/>
                </a:cubicBezTo>
                <a:cubicBezTo>
                  <a:pt x="1554824" y="3302350"/>
                  <a:pt x="1550475" y="3343187"/>
                  <a:pt x="1525123" y="3355916"/>
                </a:cubicBezTo>
                <a:cubicBezTo>
                  <a:pt x="1509955" y="3393467"/>
                  <a:pt x="1538489" y="3407044"/>
                  <a:pt x="1520563" y="3431122"/>
                </a:cubicBezTo>
                <a:cubicBezTo>
                  <a:pt x="1530427" y="3443957"/>
                  <a:pt x="1530110" y="3464324"/>
                  <a:pt x="1531912" y="3483311"/>
                </a:cubicBezTo>
                <a:cubicBezTo>
                  <a:pt x="1520137" y="3489676"/>
                  <a:pt x="1520033" y="3511632"/>
                  <a:pt x="1502741" y="3510678"/>
                </a:cubicBezTo>
                <a:cubicBezTo>
                  <a:pt x="1504121" y="3544622"/>
                  <a:pt x="1485982" y="3552258"/>
                  <a:pt x="1475270" y="3569867"/>
                </a:cubicBezTo>
                <a:cubicBezTo>
                  <a:pt x="1473466" y="3582277"/>
                  <a:pt x="1471664" y="3594688"/>
                  <a:pt x="1469860" y="3606992"/>
                </a:cubicBezTo>
                <a:cubicBezTo>
                  <a:pt x="1458615" y="3636269"/>
                  <a:pt x="1427006" y="3638284"/>
                  <a:pt x="1411412" y="3661727"/>
                </a:cubicBezTo>
                <a:cubicBezTo>
                  <a:pt x="1392744" y="3658862"/>
                  <a:pt x="1374288" y="3656210"/>
                  <a:pt x="1355618" y="3653558"/>
                </a:cubicBezTo>
                <a:cubicBezTo>
                  <a:pt x="1359224" y="3644224"/>
                  <a:pt x="1355937" y="3631708"/>
                  <a:pt x="1360074" y="3622585"/>
                </a:cubicBezTo>
                <a:cubicBezTo>
                  <a:pt x="1363361" y="3615477"/>
                  <a:pt x="1370892" y="3616538"/>
                  <a:pt x="1374288" y="3611978"/>
                </a:cubicBezTo>
                <a:cubicBezTo>
                  <a:pt x="1380650" y="3603385"/>
                  <a:pt x="1389456" y="3586202"/>
                  <a:pt x="1403456" y="3584611"/>
                </a:cubicBezTo>
                <a:cubicBezTo>
                  <a:pt x="1404836" y="3569230"/>
                  <a:pt x="1406852" y="3554697"/>
                  <a:pt x="1415018" y="3548334"/>
                </a:cubicBezTo>
                <a:cubicBezTo>
                  <a:pt x="1416716" y="3524998"/>
                  <a:pt x="1405791" y="3511102"/>
                  <a:pt x="1397518" y="3495297"/>
                </a:cubicBezTo>
                <a:cubicBezTo>
                  <a:pt x="1400487" y="3474719"/>
                  <a:pt x="1403456" y="3454034"/>
                  <a:pt x="1406428" y="3433456"/>
                </a:cubicBezTo>
                <a:cubicBezTo>
                  <a:pt x="1439948" y="3429106"/>
                  <a:pt x="1485133" y="3440351"/>
                  <a:pt x="1487784" y="3394739"/>
                </a:cubicBezTo>
                <a:cubicBezTo>
                  <a:pt x="1485452" y="3372569"/>
                  <a:pt x="1480678" y="3352204"/>
                  <a:pt x="1464024" y="3340748"/>
                </a:cubicBezTo>
                <a:cubicBezTo>
                  <a:pt x="1499454" y="3326639"/>
                  <a:pt x="1487362" y="3248889"/>
                  <a:pt x="1507516" y="3214414"/>
                </a:cubicBezTo>
                <a:cubicBezTo>
                  <a:pt x="1535201" y="3214521"/>
                  <a:pt x="1543580" y="3188745"/>
                  <a:pt x="1568612" y="3185350"/>
                </a:cubicBezTo>
                <a:cubicBezTo>
                  <a:pt x="1566917" y="3165833"/>
                  <a:pt x="1578159" y="3163711"/>
                  <a:pt x="1580176" y="3149074"/>
                </a:cubicBezTo>
                <a:cubicBezTo>
                  <a:pt x="1609134" y="3143557"/>
                  <a:pt x="1619954" y="3113751"/>
                  <a:pt x="1649229" y="3108554"/>
                </a:cubicBezTo>
                <a:cubicBezTo>
                  <a:pt x="1644986" y="3068563"/>
                  <a:pt x="1682748" y="3084474"/>
                  <a:pt x="1677657" y="3043212"/>
                </a:cubicBezTo>
                <a:cubicBezTo>
                  <a:pt x="1697174" y="3037273"/>
                  <a:pt x="1706828" y="3018179"/>
                  <a:pt x="1726345" y="3012345"/>
                </a:cubicBezTo>
                <a:cubicBezTo>
                  <a:pt x="1733027" y="2949867"/>
                  <a:pt x="1780866" y="2942548"/>
                  <a:pt x="1789351" y="2882511"/>
                </a:cubicBezTo>
                <a:cubicBezTo>
                  <a:pt x="1802717" y="2880707"/>
                  <a:pt x="1812158" y="2873706"/>
                  <a:pt x="1817674" y="2861403"/>
                </a:cubicBezTo>
                <a:cubicBezTo>
                  <a:pt x="1822022" y="2836051"/>
                  <a:pt x="1796566" y="2833080"/>
                  <a:pt x="1807173" y="2803062"/>
                </a:cubicBezTo>
                <a:cubicBezTo>
                  <a:pt x="1828175" y="2801683"/>
                  <a:pt x="1848117" y="2798819"/>
                  <a:pt x="1870816" y="2799668"/>
                </a:cubicBezTo>
                <a:cubicBezTo>
                  <a:pt x="1892136" y="2792667"/>
                  <a:pt x="1852360" y="2773467"/>
                  <a:pt x="1876120" y="2762542"/>
                </a:cubicBezTo>
                <a:close/>
                <a:moveTo>
                  <a:pt x="934464" y="2755893"/>
                </a:moveTo>
                <a:cubicBezTo>
                  <a:pt x="937106" y="2755899"/>
                  <a:pt x="938949" y="2756337"/>
                  <a:pt x="940872" y="2757026"/>
                </a:cubicBezTo>
                <a:cubicBezTo>
                  <a:pt x="944717" y="2758405"/>
                  <a:pt x="948880" y="2760792"/>
                  <a:pt x="960388" y="2762755"/>
                </a:cubicBezTo>
                <a:cubicBezTo>
                  <a:pt x="971949" y="2803805"/>
                  <a:pt x="980648" y="2846976"/>
                  <a:pt x="992847" y="2887498"/>
                </a:cubicBezTo>
                <a:cubicBezTo>
                  <a:pt x="965163" y="2900968"/>
                  <a:pt x="951373" y="2900757"/>
                  <a:pt x="930899" y="2878481"/>
                </a:cubicBezTo>
                <a:cubicBezTo>
                  <a:pt x="934614" y="2866070"/>
                  <a:pt x="949463" y="2868722"/>
                  <a:pt x="953070" y="2856418"/>
                </a:cubicBezTo>
                <a:cubicBezTo>
                  <a:pt x="945856" y="2834249"/>
                  <a:pt x="940340" y="2810700"/>
                  <a:pt x="902791" y="2811230"/>
                </a:cubicBezTo>
                <a:cubicBezTo>
                  <a:pt x="909791" y="2793516"/>
                  <a:pt x="925173" y="2786939"/>
                  <a:pt x="923263" y="2757344"/>
                </a:cubicBezTo>
                <a:cubicBezTo>
                  <a:pt x="928381" y="2756310"/>
                  <a:pt x="931822" y="2755886"/>
                  <a:pt x="934464" y="2755893"/>
                </a:cubicBezTo>
                <a:close/>
                <a:moveTo>
                  <a:pt x="1673943" y="2588051"/>
                </a:moveTo>
                <a:cubicBezTo>
                  <a:pt x="1678081" y="2617539"/>
                  <a:pt x="1683702" y="2646815"/>
                  <a:pt x="1662276" y="2668454"/>
                </a:cubicBezTo>
                <a:cubicBezTo>
                  <a:pt x="1654956" y="2668454"/>
                  <a:pt x="1651456" y="2665484"/>
                  <a:pt x="1650819" y="2660498"/>
                </a:cubicBezTo>
                <a:cubicBezTo>
                  <a:pt x="1648380" y="2640346"/>
                  <a:pt x="1631195" y="2631010"/>
                  <a:pt x="1633212" y="2607462"/>
                </a:cubicBezTo>
                <a:cubicBezTo>
                  <a:pt x="1646258" y="2600355"/>
                  <a:pt x="1654320" y="2586460"/>
                  <a:pt x="1673943" y="2588051"/>
                </a:cubicBezTo>
                <a:close/>
                <a:moveTo>
                  <a:pt x="1447797" y="2574156"/>
                </a:moveTo>
                <a:cubicBezTo>
                  <a:pt x="1489801" y="2574050"/>
                  <a:pt x="1495846" y="2600780"/>
                  <a:pt x="1524700" y="2610539"/>
                </a:cubicBezTo>
                <a:cubicBezTo>
                  <a:pt x="1528093" y="2622738"/>
                  <a:pt x="1516426" y="2629420"/>
                  <a:pt x="1507834" y="2639710"/>
                </a:cubicBezTo>
                <a:cubicBezTo>
                  <a:pt x="1498287" y="2651165"/>
                  <a:pt x="1494575" y="2666016"/>
                  <a:pt x="1473360" y="2659969"/>
                </a:cubicBezTo>
                <a:cubicBezTo>
                  <a:pt x="1475588" y="2643422"/>
                  <a:pt x="1480785" y="2624964"/>
                  <a:pt x="1473466" y="2615736"/>
                </a:cubicBezTo>
                <a:cubicBezTo>
                  <a:pt x="1474951" y="2604811"/>
                  <a:pt x="1442811" y="2621358"/>
                  <a:pt x="1437189" y="2604175"/>
                </a:cubicBezTo>
                <a:cubicBezTo>
                  <a:pt x="1436764" y="2588900"/>
                  <a:pt x="1450449" y="2592400"/>
                  <a:pt x="1447797" y="2574156"/>
                </a:cubicBezTo>
                <a:close/>
                <a:moveTo>
                  <a:pt x="2280579" y="2499055"/>
                </a:moveTo>
                <a:cubicBezTo>
                  <a:pt x="2303701" y="2496297"/>
                  <a:pt x="2287685" y="2527376"/>
                  <a:pt x="2282274" y="2530877"/>
                </a:cubicBezTo>
                <a:cubicBezTo>
                  <a:pt x="2282062" y="2545728"/>
                  <a:pt x="2302003" y="2545515"/>
                  <a:pt x="2296277" y="2564502"/>
                </a:cubicBezTo>
                <a:cubicBezTo>
                  <a:pt x="2283124" y="2571503"/>
                  <a:pt x="2280153" y="2592188"/>
                  <a:pt x="2260953" y="2590914"/>
                </a:cubicBezTo>
                <a:cubicBezTo>
                  <a:pt x="2281955" y="2612023"/>
                  <a:pt x="2270393" y="2657422"/>
                  <a:pt x="2285563" y="2682880"/>
                </a:cubicBezTo>
                <a:cubicBezTo>
                  <a:pt x="2298397" y="2700913"/>
                  <a:pt x="2310491" y="2719476"/>
                  <a:pt x="2342948" y="2722763"/>
                </a:cubicBezTo>
                <a:cubicBezTo>
                  <a:pt x="2342631" y="2743235"/>
                  <a:pt x="2370104" y="2742917"/>
                  <a:pt x="2382620" y="2753737"/>
                </a:cubicBezTo>
                <a:cubicBezTo>
                  <a:pt x="2387500" y="2772194"/>
                  <a:pt x="2391423" y="2791286"/>
                  <a:pt x="2393121" y="2812077"/>
                </a:cubicBezTo>
                <a:cubicBezTo>
                  <a:pt x="2376786" y="2822154"/>
                  <a:pt x="2368089" y="2842415"/>
                  <a:pt x="2333932" y="2828730"/>
                </a:cubicBezTo>
                <a:cubicBezTo>
                  <a:pt x="2338281" y="2809744"/>
                  <a:pt x="2315582" y="2804334"/>
                  <a:pt x="2307520" y="2793303"/>
                </a:cubicBezTo>
                <a:cubicBezTo>
                  <a:pt x="2297762" y="2780150"/>
                  <a:pt x="2293943" y="2757980"/>
                  <a:pt x="2276652" y="2744615"/>
                </a:cubicBezTo>
                <a:cubicBezTo>
                  <a:pt x="2277820" y="2736342"/>
                  <a:pt x="2279092" y="2728067"/>
                  <a:pt x="2280259" y="2719900"/>
                </a:cubicBezTo>
                <a:cubicBezTo>
                  <a:pt x="2273895" y="2708125"/>
                  <a:pt x="2251937" y="2707912"/>
                  <a:pt x="2252891" y="2690729"/>
                </a:cubicBezTo>
                <a:cubicBezTo>
                  <a:pt x="2199431" y="2688290"/>
                  <a:pt x="2194445" y="2649784"/>
                  <a:pt x="2167185" y="2627828"/>
                </a:cubicBezTo>
                <a:cubicBezTo>
                  <a:pt x="2171215" y="2608734"/>
                  <a:pt x="2169624" y="2581898"/>
                  <a:pt x="2181399" y="2573094"/>
                </a:cubicBezTo>
                <a:cubicBezTo>
                  <a:pt x="2197840" y="2575533"/>
                  <a:pt x="2217038" y="2575853"/>
                  <a:pt x="2223827" y="2585504"/>
                </a:cubicBezTo>
                <a:cubicBezTo>
                  <a:pt x="2241649" y="2587202"/>
                  <a:pt x="2238890" y="2561320"/>
                  <a:pt x="2242496" y="2544030"/>
                </a:cubicBezTo>
                <a:cubicBezTo>
                  <a:pt x="2270393" y="2549334"/>
                  <a:pt x="2267530" y="2513481"/>
                  <a:pt x="2280579" y="2499055"/>
                </a:cubicBezTo>
                <a:close/>
                <a:moveTo>
                  <a:pt x="2545708" y="2429525"/>
                </a:moveTo>
                <a:lnTo>
                  <a:pt x="2548669" y="2429986"/>
                </a:lnTo>
                <a:lnTo>
                  <a:pt x="2548669" y="2490078"/>
                </a:lnTo>
                <a:lnTo>
                  <a:pt x="2546503" y="2493223"/>
                </a:lnTo>
                <a:lnTo>
                  <a:pt x="2548669" y="2500473"/>
                </a:lnTo>
                <a:lnTo>
                  <a:pt x="2548669" y="2905292"/>
                </a:lnTo>
                <a:lnTo>
                  <a:pt x="2519349" y="2899801"/>
                </a:lnTo>
                <a:cubicBezTo>
                  <a:pt x="2509165" y="2882617"/>
                  <a:pt x="2536956" y="2871373"/>
                  <a:pt x="2526455" y="2850265"/>
                </a:cubicBezTo>
                <a:cubicBezTo>
                  <a:pt x="2524653" y="2824065"/>
                  <a:pt x="2500681" y="2814305"/>
                  <a:pt x="2490285" y="2794577"/>
                </a:cubicBezTo>
                <a:cubicBezTo>
                  <a:pt x="2484027" y="2761376"/>
                  <a:pt x="2527941" y="2773362"/>
                  <a:pt x="2509802" y="2746843"/>
                </a:cubicBezTo>
                <a:cubicBezTo>
                  <a:pt x="2501635" y="2726902"/>
                  <a:pt x="2493573" y="2768695"/>
                  <a:pt x="2476177" y="2760950"/>
                </a:cubicBezTo>
                <a:cubicBezTo>
                  <a:pt x="2477875" y="2745041"/>
                  <a:pt x="2453371" y="2748647"/>
                  <a:pt x="2455069" y="2732629"/>
                </a:cubicBezTo>
                <a:cubicBezTo>
                  <a:pt x="2456341" y="2712158"/>
                  <a:pt x="2480949" y="2722976"/>
                  <a:pt x="2484238" y="2705263"/>
                </a:cubicBezTo>
                <a:cubicBezTo>
                  <a:pt x="2487209" y="2677366"/>
                  <a:pt x="2480314" y="2656681"/>
                  <a:pt x="2468433" y="2639816"/>
                </a:cubicBezTo>
                <a:cubicBezTo>
                  <a:pt x="2470874" y="2623267"/>
                  <a:pt x="2473206" y="2606826"/>
                  <a:pt x="2475541" y="2590386"/>
                </a:cubicBezTo>
                <a:cubicBezTo>
                  <a:pt x="2475434" y="2570549"/>
                  <a:pt x="2494528" y="2576490"/>
                  <a:pt x="2498558" y="2562063"/>
                </a:cubicBezTo>
                <a:cubicBezTo>
                  <a:pt x="2502164" y="2534909"/>
                  <a:pt x="2502590" y="2503511"/>
                  <a:pt x="2526031" y="2502874"/>
                </a:cubicBezTo>
                <a:cubicBezTo>
                  <a:pt x="2527516" y="2477842"/>
                  <a:pt x="2504498" y="2471158"/>
                  <a:pt x="2509378" y="2443580"/>
                </a:cubicBezTo>
                <a:cubicBezTo>
                  <a:pt x="2515423" y="2444322"/>
                  <a:pt x="2515317" y="2436792"/>
                  <a:pt x="2517334" y="2432123"/>
                </a:cubicBezTo>
                <a:cubicBezTo>
                  <a:pt x="2523963" y="2427509"/>
                  <a:pt x="2534332" y="2427854"/>
                  <a:pt x="2545708" y="2429525"/>
                </a:cubicBezTo>
                <a:close/>
                <a:moveTo>
                  <a:pt x="672294" y="2312214"/>
                </a:moveTo>
                <a:cubicBezTo>
                  <a:pt x="677021" y="2309476"/>
                  <a:pt x="683220" y="2309158"/>
                  <a:pt x="690539" y="2313216"/>
                </a:cubicBezTo>
                <a:cubicBezTo>
                  <a:pt x="702207" y="2328171"/>
                  <a:pt x="680037" y="2330292"/>
                  <a:pt x="678977" y="2349386"/>
                </a:cubicBezTo>
                <a:cubicBezTo>
                  <a:pt x="657178" y="2350420"/>
                  <a:pt x="658114" y="2320427"/>
                  <a:pt x="672294" y="2312214"/>
                </a:cubicBezTo>
                <a:close/>
                <a:moveTo>
                  <a:pt x="1914942" y="2275347"/>
                </a:moveTo>
                <a:cubicBezTo>
                  <a:pt x="1972647" y="2281818"/>
                  <a:pt x="1973282" y="2331036"/>
                  <a:pt x="2011151" y="2352462"/>
                </a:cubicBezTo>
                <a:cubicBezTo>
                  <a:pt x="2033214" y="2362327"/>
                  <a:pt x="2033001" y="2342279"/>
                  <a:pt x="2044776" y="2338355"/>
                </a:cubicBezTo>
                <a:cubicBezTo>
                  <a:pt x="2053475" y="2340157"/>
                  <a:pt x="2062172" y="2341855"/>
                  <a:pt x="2064189" y="2334854"/>
                </a:cubicBezTo>
                <a:cubicBezTo>
                  <a:pt x="2092299" y="2348856"/>
                  <a:pt x="2099192" y="2378557"/>
                  <a:pt x="2117966" y="2399453"/>
                </a:cubicBezTo>
                <a:cubicBezTo>
                  <a:pt x="2116801" y="2407726"/>
                  <a:pt x="2115634" y="2416001"/>
                  <a:pt x="2114360" y="2424274"/>
                </a:cubicBezTo>
                <a:cubicBezTo>
                  <a:pt x="2122846" y="2438170"/>
                  <a:pt x="2126771" y="2455460"/>
                  <a:pt x="2147030" y="2460551"/>
                </a:cubicBezTo>
                <a:cubicBezTo>
                  <a:pt x="2141198" y="2481448"/>
                  <a:pt x="2144485" y="2495556"/>
                  <a:pt x="2146076" y="2510937"/>
                </a:cubicBezTo>
                <a:cubicBezTo>
                  <a:pt x="2146713" y="2525786"/>
                  <a:pt x="2171110" y="2531515"/>
                  <a:pt x="2154032" y="2543714"/>
                </a:cubicBezTo>
                <a:cubicBezTo>
                  <a:pt x="2149895" y="2543077"/>
                  <a:pt x="2145759" y="2542546"/>
                  <a:pt x="2141620" y="2541910"/>
                </a:cubicBezTo>
                <a:cubicBezTo>
                  <a:pt x="2115421" y="2530241"/>
                  <a:pt x="2105874" y="2506057"/>
                  <a:pt x="2086039" y="2489615"/>
                </a:cubicBezTo>
                <a:cubicBezTo>
                  <a:pt x="2068961" y="2471052"/>
                  <a:pt x="2045413" y="2457475"/>
                  <a:pt x="2030456" y="2437427"/>
                </a:cubicBezTo>
                <a:cubicBezTo>
                  <a:pt x="1996936" y="2436791"/>
                  <a:pt x="1975723" y="2426820"/>
                  <a:pt x="1965115" y="2409000"/>
                </a:cubicBezTo>
                <a:cubicBezTo>
                  <a:pt x="1964904" y="2386618"/>
                  <a:pt x="1989193" y="2396908"/>
                  <a:pt x="1989087" y="2374525"/>
                </a:cubicBezTo>
                <a:cubicBezTo>
                  <a:pt x="1984315" y="2348750"/>
                  <a:pt x="1966282" y="2332732"/>
                  <a:pt x="1939659" y="2323185"/>
                </a:cubicBezTo>
                <a:cubicBezTo>
                  <a:pt x="1942415" y="2299107"/>
                  <a:pt x="1912078" y="2299638"/>
                  <a:pt x="1914942" y="2275347"/>
                </a:cubicBezTo>
                <a:close/>
                <a:moveTo>
                  <a:pt x="1936263" y="2171078"/>
                </a:moveTo>
                <a:cubicBezTo>
                  <a:pt x="1958644" y="2170865"/>
                  <a:pt x="1948356" y="2195156"/>
                  <a:pt x="1970736" y="2195049"/>
                </a:cubicBezTo>
                <a:cubicBezTo>
                  <a:pt x="1969358" y="2210536"/>
                  <a:pt x="1967343" y="2225069"/>
                  <a:pt x="1959176" y="2231328"/>
                </a:cubicBezTo>
                <a:cubicBezTo>
                  <a:pt x="1948675" y="2215310"/>
                  <a:pt x="1919928" y="2212764"/>
                  <a:pt x="1907093" y="2198444"/>
                </a:cubicBezTo>
                <a:cubicBezTo>
                  <a:pt x="1912503" y="2183594"/>
                  <a:pt x="1925337" y="2178609"/>
                  <a:pt x="1936263" y="2171078"/>
                </a:cubicBezTo>
                <a:close/>
                <a:moveTo>
                  <a:pt x="727652" y="2130258"/>
                </a:moveTo>
                <a:cubicBezTo>
                  <a:pt x="733644" y="2129668"/>
                  <a:pt x="740499" y="2130238"/>
                  <a:pt x="748348" y="2132147"/>
                </a:cubicBezTo>
                <a:cubicBezTo>
                  <a:pt x="734984" y="2148696"/>
                  <a:pt x="725755" y="2170652"/>
                  <a:pt x="693508" y="2162060"/>
                </a:cubicBezTo>
                <a:cubicBezTo>
                  <a:pt x="699475" y="2144239"/>
                  <a:pt x="709678" y="2132028"/>
                  <a:pt x="727652" y="2130258"/>
                </a:cubicBezTo>
                <a:close/>
                <a:moveTo>
                  <a:pt x="2037139" y="2128965"/>
                </a:moveTo>
                <a:cubicBezTo>
                  <a:pt x="2057506" y="2143920"/>
                  <a:pt x="2041064" y="2217430"/>
                  <a:pt x="2022820" y="2227931"/>
                </a:cubicBezTo>
                <a:cubicBezTo>
                  <a:pt x="2007757" y="2220825"/>
                  <a:pt x="1994391" y="2212339"/>
                  <a:pt x="1989300" y="2197807"/>
                </a:cubicBezTo>
                <a:cubicBezTo>
                  <a:pt x="1991952" y="2157075"/>
                  <a:pt x="2022820" y="2153997"/>
                  <a:pt x="2037139" y="2128965"/>
                </a:cubicBezTo>
                <a:close/>
                <a:moveTo>
                  <a:pt x="661791" y="2075293"/>
                </a:moveTo>
                <a:cubicBezTo>
                  <a:pt x="680246" y="2079960"/>
                  <a:pt x="675687" y="2101705"/>
                  <a:pt x="695309" y="2105417"/>
                </a:cubicBezTo>
                <a:cubicBezTo>
                  <a:pt x="683536" y="2129815"/>
                  <a:pt x="644078" y="2106584"/>
                  <a:pt x="661791" y="2075293"/>
                </a:cubicBezTo>
                <a:close/>
                <a:moveTo>
                  <a:pt x="2249711" y="1970174"/>
                </a:moveTo>
                <a:cubicBezTo>
                  <a:pt x="2258938" y="1981629"/>
                  <a:pt x="2287472" y="1978660"/>
                  <a:pt x="2290337" y="1994995"/>
                </a:cubicBezTo>
                <a:cubicBezTo>
                  <a:pt x="2307096" y="1990328"/>
                  <a:pt x="2322690" y="1984175"/>
                  <a:pt x="2337221" y="1976538"/>
                </a:cubicBezTo>
                <a:cubicBezTo>
                  <a:pt x="2388772" y="1975371"/>
                  <a:pt x="2410093" y="2005179"/>
                  <a:pt x="2447748" y="1998814"/>
                </a:cubicBezTo>
                <a:cubicBezTo>
                  <a:pt x="2455704" y="2009422"/>
                  <a:pt x="2455069" y="2026498"/>
                  <a:pt x="2468009" y="2033287"/>
                </a:cubicBezTo>
                <a:cubicBezTo>
                  <a:pt x="2463979" y="2047289"/>
                  <a:pt x="2465570" y="2057154"/>
                  <a:pt x="2469706" y="2065109"/>
                </a:cubicBezTo>
                <a:cubicBezTo>
                  <a:pt x="2469706" y="2077945"/>
                  <a:pt x="2484770" y="2079641"/>
                  <a:pt x="2484770" y="2092476"/>
                </a:cubicBezTo>
                <a:cubicBezTo>
                  <a:pt x="2505029" y="2112205"/>
                  <a:pt x="2515000" y="2139785"/>
                  <a:pt x="2538549" y="2157074"/>
                </a:cubicBezTo>
                <a:cubicBezTo>
                  <a:pt x="2537382" y="2165348"/>
                  <a:pt x="2536108" y="2173622"/>
                  <a:pt x="2534943" y="2181789"/>
                </a:cubicBezTo>
                <a:cubicBezTo>
                  <a:pt x="2535632" y="2190434"/>
                  <a:pt x="2541546" y="2195208"/>
                  <a:pt x="2546743" y="2200525"/>
                </a:cubicBezTo>
                <a:lnTo>
                  <a:pt x="2548669" y="2206171"/>
                </a:lnTo>
                <a:lnTo>
                  <a:pt x="2548669" y="2259688"/>
                </a:lnTo>
                <a:lnTo>
                  <a:pt x="2536532" y="2257844"/>
                </a:lnTo>
                <a:cubicBezTo>
                  <a:pt x="2509485" y="2270786"/>
                  <a:pt x="2499725" y="2307062"/>
                  <a:pt x="2470980" y="2317881"/>
                </a:cubicBezTo>
                <a:cubicBezTo>
                  <a:pt x="2474480" y="2352038"/>
                  <a:pt x="2438627" y="2360417"/>
                  <a:pt x="2462070" y="2379722"/>
                </a:cubicBezTo>
                <a:cubicBezTo>
                  <a:pt x="2456660" y="2395633"/>
                  <a:pt x="2430354" y="2387678"/>
                  <a:pt x="2415184" y="2398179"/>
                </a:cubicBezTo>
                <a:cubicBezTo>
                  <a:pt x="2413487" y="2399346"/>
                  <a:pt x="2408715" y="2409210"/>
                  <a:pt x="2407229" y="2409634"/>
                </a:cubicBezTo>
                <a:cubicBezTo>
                  <a:pt x="2391106" y="2413877"/>
                  <a:pt x="2372756" y="2397437"/>
                  <a:pt x="2362148" y="2415788"/>
                </a:cubicBezTo>
                <a:cubicBezTo>
                  <a:pt x="2352919" y="2402528"/>
                  <a:pt x="2328946" y="2400089"/>
                  <a:pt x="2329478" y="2379511"/>
                </a:cubicBezTo>
                <a:cubicBezTo>
                  <a:pt x="2304762" y="2375903"/>
                  <a:pt x="2279940" y="2372403"/>
                  <a:pt x="2255225" y="2368797"/>
                </a:cubicBezTo>
                <a:cubicBezTo>
                  <a:pt x="2234966" y="2358189"/>
                  <a:pt x="2232526" y="2334323"/>
                  <a:pt x="2196992" y="2335171"/>
                </a:cubicBezTo>
                <a:cubicBezTo>
                  <a:pt x="2194445" y="2320426"/>
                  <a:pt x="2181081" y="2313957"/>
                  <a:pt x="2169624" y="2305895"/>
                </a:cubicBezTo>
                <a:cubicBezTo>
                  <a:pt x="2175988" y="2282771"/>
                  <a:pt x="2172595" y="2266860"/>
                  <a:pt x="2157319" y="2259965"/>
                </a:cubicBezTo>
                <a:cubicBezTo>
                  <a:pt x="2157108" y="2240129"/>
                  <a:pt x="2176201" y="2246069"/>
                  <a:pt x="2180231" y="2231749"/>
                </a:cubicBezTo>
                <a:cubicBezTo>
                  <a:pt x="2159760" y="2212127"/>
                  <a:pt x="2097283" y="2223793"/>
                  <a:pt x="2076810" y="2204171"/>
                </a:cubicBezTo>
                <a:cubicBezTo>
                  <a:pt x="2090282" y="2175425"/>
                  <a:pt x="2125603" y="2175955"/>
                  <a:pt x="2157319" y="2171606"/>
                </a:cubicBezTo>
                <a:cubicBezTo>
                  <a:pt x="2144272" y="2155590"/>
                  <a:pt x="2161351" y="2117085"/>
                  <a:pt x="2141514" y="2106158"/>
                </a:cubicBezTo>
                <a:cubicBezTo>
                  <a:pt x="2163155" y="2089082"/>
                  <a:pt x="2167291" y="2036045"/>
                  <a:pt x="2154986" y="2013346"/>
                </a:cubicBezTo>
                <a:cubicBezTo>
                  <a:pt x="2197097" y="2013028"/>
                  <a:pt x="2213751" y="1978660"/>
                  <a:pt x="2249711" y="1970174"/>
                </a:cubicBezTo>
                <a:close/>
                <a:moveTo>
                  <a:pt x="2118921" y="1957659"/>
                </a:moveTo>
                <a:cubicBezTo>
                  <a:pt x="2134303" y="1959036"/>
                  <a:pt x="2148835" y="1961054"/>
                  <a:pt x="2155093" y="1969220"/>
                </a:cubicBezTo>
                <a:cubicBezTo>
                  <a:pt x="2139181" y="1997117"/>
                  <a:pt x="2126454" y="2029363"/>
                  <a:pt x="2100147" y="2043366"/>
                </a:cubicBezTo>
                <a:cubicBezTo>
                  <a:pt x="2103222" y="2069459"/>
                  <a:pt x="2099616" y="2086113"/>
                  <a:pt x="2084979" y="2104356"/>
                </a:cubicBezTo>
                <a:cubicBezTo>
                  <a:pt x="2074690" y="2095447"/>
                  <a:pt x="2066309" y="2085159"/>
                  <a:pt x="2057612" y="2075082"/>
                </a:cubicBezTo>
                <a:cubicBezTo>
                  <a:pt x="2057930" y="2036152"/>
                  <a:pt x="2091343" y="2041455"/>
                  <a:pt x="2103753" y="2018544"/>
                </a:cubicBezTo>
                <a:cubicBezTo>
                  <a:pt x="2108420" y="1997860"/>
                  <a:pt x="2106194" y="1967736"/>
                  <a:pt x="2118921" y="1957659"/>
                </a:cubicBezTo>
                <a:close/>
                <a:moveTo>
                  <a:pt x="432913" y="1953773"/>
                </a:moveTo>
                <a:cubicBezTo>
                  <a:pt x="440762" y="1954422"/>
                  <a:pt x="449540" y="1956279"/>
                  <a:pt x="457813" y="1957446"/>
                </a:cubicBezTo>
                <a:cubicBezTo>
                  <a:pt x="455374" y="1973780"/>
                  <a:pt x="454948" y="1993085"/>
                  <a:pt x="445297" y="1999767"/>
                </a:cubicBezTo>
                <a:cubicBezTo>
                  <a:pt x="416763" y="1999026"/>
                  <a:pt x="406262" y="1984812"/>
                  <a:pt x="413581" y="1957340"/>
                </a:cubicBezTo>
                <a:cubicBezTo>
                  <a:pt x="418143" y="1953680"/>
                  <a:pt x="425064" y="1953123"/>
                  <a:pt x="432913" y="1953773"/>
                </a:cubicBezTo>
                <a:close/>
                <a:moveTo>
                  <a:pt x="1963417" y="1852964"/>
                </a:moveTo>
                <a:cubicBezTo>
                  <a:pt x="1983783" y="1870890"/>
                  <a:pt x="1997361" y="1893803"/>
                  <a:pt x="2025152" y="1906107"/>
                </a:cubicBezTo>
                <a:cubicBezTo>
                  <a:pt x="2047217" y="1904940"/>
                  <a:pt x="2055701" y="1894545"/>
                  <a:pt x="2072036" y="1887649"/>
                </a:cubicBezTo>
                <a:cubicBezTo>
                  <a:pt x="2086782" y="1881392"/>
                  <a:pt x="2093675" y="1861237"/>
                  <a:pt x="2124224" y="1876194"/>
                </a:cubicBezTo>
                <a:cubicBezTo>
                  <a:pt x="2122422" y="1888605"/>
                  <a:pt x="2120618" y="1900909"/>
                  <a:pt x="2118816" y="1913320"/>
                </a:cubicBezTo>
                <a:cubicBezTo>
                  <a:pt x="2095797" y="1909608"/>
                  <a:pt x="2078720" y="1913850"/>
                  <a:pt x="2061324" y="1917668"/>
                </a:cubicBezTo>
                <a:cubicBezTo>
                  <a:pt x="2047958" y="1939202"/>
                  <a:pt x="2047428" y="1977812"/>
                  <a:pt x="2041700" y="2009527"/>
                </a:cubicBezTo>
                <a:cubicBezTo>
                  <a:pt x="2022500" y="2025757"/>
                  <a:pt x="1993862" y="2029257"/>
                  <a:pt x="1973601" y="2043895"/>
                </a:cubicBezTo>
                <a:cubicBezTo>
                  <a:pt x="1940824" y="2033394"/>
                  <a:pt x="1936475" y="2001678"/>
                  <a:pt x="1919822" y="1979297"/>
                </a:cubicBezTo>
                <a:cubicBezTo>
                  <a:pt x="1924595" y="1946308"/>
                  <a:pt x="1929367" y="1913320"/>
                  <a:pt x="1934142" y="1880331"/>
                </a:cubicBezTo>
                <a:cubicBezTo>
                  <a:pt x="1948886" y="1877892"/>
                  <a:pt x="1955357" y="1864420"/>
                  <a:pt x="1963417" y="1852964"/>
                </a:cubicBezTo>
                <a:close/>
                <a:moveTo>
                  <a:pt x="1476968" y="1807987"/>
                </a:moveTo>
                <a:cubicBezTo>
                  <a:pt x="1474420" y="1826444"/>
                  <a:pt x="1490014" y="1831324"/>
                  <a:pt x="1490120" y="1847765"/>
                </a:cubicBezTo>
                <a:cubicBezTo>
                  <a:pt x="1509000" y="1850524"/>
                  <a:pt x="1527563" y="1853174"/>
                  <a:pt x="1546126" y="1855826"/>
                </a:cubicBezTo>
                <a:cubicBezTo>
                  <a:pt x="1551112" y="1879693"/>
                  <a:pt x="1569675" y="1893376"/>
                  <a:pt x="1589299" y="1906318"/>
                </a:cubicBezTo>
                <a:cubicBezTo>
                  <a:pt x="1589934" y="1911302"/>
                  <a:pt x="1593436" y="1914273"/>
                  <a:pt x="1600754" y="1914273"/>
                </a:cubicBezTo>
                <a:cubicBezTo>
                  <a:pt x="1611149" y="1905998"/>
                  <a:pt x="1626743" y="1904727"/>
                  <a:pt x="1645835" y="1908120"/>
                </a:cubicBezTo>
                <a:cubicBezTo>
                  <a:pt x="1647638" y="1895817"/>
                  <a:pt x="1649442" y="1883405"/>
                  <a:pt x="1651138" y="1870995"/>
                </a:cubicBezTo>
                <a:cubicBezTo>
                  <a:pt x="1637457" y="1870146"/>
                  <a:pt x="1632153" y="1863040"/>
                  <a:pt x="1635227" y="1849780"/>
                </a:cubicBezTo>
                <a:cubicBezTo>
                  <a:pt x="1605528" y="1848083"/>
                  <a:pt x="1594177" y="1832596"/>
                  <a:pt x="1561826" y="1832808"/>
                </a:cubicBezTo>
                <a:cubicBezTo>
                  <a:pt x="1553021" y="1809154"/>
                  <a:pt x="1505393" y="1800562"/>
                  <a:pt x="1476968" y="1807987"/>
                </a:cubicBezTo>
                <a:close/>
                <a:moveTo>
                  <a:pt x="1931957" y="1742032"/>
                </a:moveTo>
                <a:cubicBezTo>
                  <a:pt x="1936503" y="1743066"/>
                  <a:pt x="1941356" y="1745406"/>
                  <a:pt x="1946659" y="1749544"/>
                </a:cubicBezTo>
                <a:cubicBezTo>
                  <a:pt x="1935842" y="1781790"/>
                  <a:pt x="1909958" y="1793989"/>
                  <a:pt x="1892669" y="1817536"/>
                </a:cubicBezTo>
                <a:cubicBezTo>
                  <a:pt x="1882380" y="1816051"/>
                  <a:pt x="1872090" y="1814567"/>
                  <a:pt x="1861800" y="1813082"/>
                </a:cubicBezTo>
                <a:cubicBezTo>
                  <a:pt x="1853527" y="1802685"/>
                  <a:pt x="1860952" y="1780623"/>
                  <a:pt x="1862756" y="1762696"/>
                </a:cubicBezTo>
                <a:cubicBezTo>
                  <a:pt x="1874953" y="1761742"/>
                  <a:pt x="1876438" y="1746679"/>
                  <a:pt x="1895427" y="1754741"/>
                </a:cubicBezTo>
                <a:cubicBezTo>
                  <a:pt x="1907439" y="1747581"/>
                  <a:pt x="1918319" y="1738929"/>
                  <a:pt x="1931957" y="1742032"/>
                </a:cubicBezTo>
                <a:close/>
                <a:moveTo>
                  <a:pt x="1985270" y="1723464"/>
                </a:moveTo>
                <a:cubicBezTo>
                  <a:pt x="1994498" y="1724803"/>
                  <a:pt x="2002825" y="1732361"/>
                  <a:pt x="1997999" y="1744345"/>
                </a:cubicBezTo>
                <a:cubicBezTo>
                  <a:pt x="1978375" y="1745937"/>
                  <a:pt x="1985481" y="1746997"/>
                  <a:pt x="1967131" y="1739892"/>
                </a:cubicBezTo>
                <a:cubicBezTo>
                  <a:pt x="1965911" y="1727004"/>
                  <a:pt x="1976041" y="1722125"/>
                  <a:pt x="1985270" y="1723464"/>
                </a:cubicBezTo>
                <a:close/>
                <a:moveTo>
                  <a:pt x="2248226" y="1717297"/>
                </a:moveTo>
                <a:cubicBezTo>
                  <a:pt x="2272091" y="1721117"/>
                  <a:pt x="2275697" y="1746574"/>
                  <a:pt x="2281744" y="1747422"/>
                </a:cubicBezTo>
                <a:cubicBezTo>
                  <a:pt x="2294473" y="1749013"/>
                  <a:pt x="2318658" y="1716024"/>
                  <a:pt x="2353345" y="1732572"/>
                </a:cubicBezTo>
                <a:cubicBezTo>
                  <a:pt x="2362466" y="1718252"/>
                  <a:pt x="2395243" y="1711146"/>
                  <a:pt x="2410835" y="1728222"/>
                </a:cubicBezTo>
                <a:cubicBezTo>
                  <a:pt x="2390787" y="1745724"/>
                  <a:pt x="2363846" y="1753893"/>
                  <a:pt x="2347085" y="1775849"/>
                </a:cubicBezTo>
                <a:cubicBezTo>
                  <a:pt x="2340933" y="1774895"/>
                  <a:pt x="2334782" y="1774047"/>
                  <a:pt x="2328522" y="1773197"/>
                </a:cubicBezTo>
                <a:cubicBezTo>
                  <a:pt x="2296171" y="1796321"/>
                  <a:pt x="2251089" y="1802475"/>
                  <a:pt x="2219690" y="1826872"/>
                </a:cubicBezTo>
                <a:cubicBezTo>
                  <a:pt x="2222131" y="1854769"/>
                  <a:pt x="2202720" y="1853495"/>
                  <a:pt x="2194871" y="1867497"/>
                </a:cubicBezTo>
                <a:cubicBezTo>
                  <a:pt x="2193916" y="1893167"/>
                  <a:pt x="2183415" y="1906320"/>
                  <a:pt x="2174399" y="1921383"/>
                </a:cubicBezTo>
                <a:cubicBezTo>
                  <a:pt x="2165806" y="1919685"/>
                  <a:pt x="2157109" y="1917881"/>
                  <a:pt x="2155092" y="1924882"/>
                </a:cubicBezTo>
                <a:cubicBezTo>
                  <a:pt x="2128893" y="1920533"/>
                  <a:pt x="2166443" y="1868558"/>
                  <a:pt x="2131332" y="1870891"/>
                </a:cubicBezTo>
                <a:cubicBezTo>
                  <a:pt x="2148622" y="1839918"/>
                  <a:pt x="2181081" y="1829204"/>
                  <a:pt x="2203885" y="1805656"/>
                </a:cubicBezTo>
                <a:cubicBezTo>
                  <a:pt x="2211735" y="1765455"/>
                  <a:pt x="2206431" y="1749650"/>
                  <a:pt x="2216403" y="1718995"/>
                </a:cubicBezTo>
                <a:cubicBezTo>
                  <a:pt x="2237193" y="1723556"/>
                  <a:pt x="2235073" y="1715177"/>
                  <a:pt x="2248226" y="1717297"/>
                </a:cubicBezTo>
                <a:close/>
                <a:moveTo>
                  <a:pt x="730422" y="1687277"/>
                </a:moveTo>
                <a:cubicBezTo>
                  <a:pt x="707723" y="1691413"/>
                  <a:pt x="693083" y="1706264"/>
                  <a:pt x="664974" y="1703081"/>
                </a:cubicBezTo>
                <a:cubicBezTo>
                  <a:pt x="663595" y="1737237"/>
                  <a:pt x="675263" y="1761633"/>
                  <a:pt x="691386" y="1782742"/>
                </a:cubicBezTo>
                <a:cubicBezTo>
                  <a:pt x="708040" y="1768104"/>
                  <a:pt x="695311" y="1714113"/>
                  <a:pt x="720769" y="1711142"/>
                </a:cubicBezTo>
                <a:cubicBezTo>
                  <a:pt x="724376" y="1728327"/>
                  <a:pt x="745590" y="1750602"/>
                  <a:pt x="767547" y="1736919"/>
                </a:cubicBezTo>
                <a:cubicBezTo>
                  <a:pt x="772427" y="1714854"/>
                  <a:pt x="745484" y="1716552"/>
                  <a:pt x="748136" y="1696187"/>
                </a:cubicBezTo>
                <a:cubicBezTo>
                  <a:pt x="741030" y="1694172"/>
                  <a:pt x="730422" y="1694702"/>
                  <a:pt x="730422" y="1687277"/>
                </a:cubicBezTo>
                <a:close/>
                <a:moveTo>
                  <a:pt x="184988" y="1678554"/>
                </a:moveTo>
                <a:cubicBezTo>
                  <a:pt x="187710" y="1677673"/>
                  <a:pt x="190614" y="1679350"/>
                  <a:pt x="194114" y="1685688"/>
                </a:cubicBezTo>
                <a:cubicBezTo>
                  <a:pt x="221586" y="1688658"/>
                  <a:pt x="191356" y="1700750"/>
                  <a:pt x="195812" y="1717509"/>
                </a:cubicBezTo>
                <a:cubicBezTo>
                  <a:pt x="196340" y="1741058"/>
                  <a:pt x="217025" y="1749437"/>
                  <a:pt x="205465" y="1782108"/>
                </a:cubicBezTo>
                <a:cubicBezTo>
                  <a:pt x="201539" y="1796110"/>
                  <a:pt x="222329" y="1791548"/>
                  <a:pt x="221374" y="1803323"/>
                </a:cubicBezTo>
                <a:cubicBezTo>
                  <a:pt x="215434" y="1849570"/>
                  <a:pt x="172473" y="1846177"/>
                  <a:pt x="164624" y="1889879"/>
                </a:cubicBezTo>
                <a:cubicBezTo>
                  <a:pt x="151260" y="1886803"/>
                  <a:pt x="144259" y="1892107"/>
                  <a:pt x="143409" y="1905683"/>
                </a:cubicBezTo>
                <a:cubicBezTo>
                  <a:pt x="97692" y="1906426"/>
                  <a:pt x="97692" y="1873330"/>
                  <a:pt x="53036" y="1873650"/>
                </a:cubicBezTo>
                <a:cubicBezTo>
                  <a:pt x="45080" y="1855617"/>
                  <a:pt x="46778" y="1830476"/>
                  <a:pt x="29275" y="1819658"/>
                </a:cubicBezTo>
                <a:cubicBezTo>
                  <a:pt x="31078" y="1807247"/>
                  <a:pt x="32882" y="1794943"/>
                  <a:pt x="34684" y="1782531"/>
                </a:cubicBezTo>
                <a:cubicBezTo>
                  <a:pt x="32032" y="1749544"/>
                  <a:pt x="-9760" y="1745831"/>
                  <a:pt x="2120" y="1702128"/>
                </a:cubicBezTo>
                <a:cubicBezTo>
                  <a:pt x="24821" y="1698311"/>
                  <a:pt x="94510" y="1719101"/>
                  <a:pt x="117103" y="1693431"/>
                </a:cubicBezTo>
                <a:cubicBezTo>
                  <a:pt x="129515" y="1695235"/>
                  <a:pt x="141820" y="1697037"/>
                  <a:pt x="154230" y="1698841"/>
                </a:cubicBezTo>
                <a:cubicBezTo>
                  <a:pt x="170300" y="1706877"/>
                  <a:pt x="176824" y="1681200"/>
                  <a:pt x="184988" y="1678554"/>
                </a:cubicBezTo>
                <a:close/>
                <a:moveTo>
                  <a:pt x="2297019" y="1642303"/>
                </a:moveTo>
                <a:cubicBezTo>
                  <a:pt x="2305292" y="1643470"/>
                  <a:pt x="2313460" y="1644742"/>
                  <a:pt x="2321733" y="1645909"/>
                </a:cubicBezTo>
                <a:cubicBezTo>
                  <a:pt x="2323961" y="1659486"/>
                  <a:pt x="2334145" y="1675716"/>
                  <a:pt x="2322583" y="1683883"/>
                </a:cubicBezTo>
                <a:cubicBezTo>
                  <a:pt x="2300414" y="1680701"/>
                  <a:pt x="2286411" y="1653016"/>
                  <a:pt x="2297019" y="1642303"/>
                </a:cubicBezTo>
                <a:close/>
                <a:moveTo>
                  <a:pt x="2498771" y="1627904"/>
                </a:moveTo>
                <a:cubicBezTo>
                  <a:pt x="2506832" y="1627612"/>
                  <a:pt x="2515583" y="1628250"/>
                  <a:pt x="2526031" y="1631166"/>
                </a:cubicBezTo>
                <a:lnTo>
                  <a:pt x="2548669" y="1674886"/>
                </a:lnTo>
                <a:lnTo>
                  <a:pt x="2548669" y="1701665"/>
                </a:lnTo>
                <a:lnTo>
                  <a:pt x="2548334" y="1701692"/>
                </a:lnTo>
                <a:cubicBezTo>
                  <a:pt x="2542394" y="1702395"/>
                  <a:pt x="2537064" y="1703933"/>
                  <a:pt x="2533775" y="1708176"/>
                </a:cubicBezTo>
                <a:cubicBezTo>
                  <a:pt x="2488163" y="1697779"/>
                  <a:pt x="2457508" y="1733315"/>
                  <a:pt x="2425050" y="1717616"/>
                </a:cubicBezTo>
                <a:cubicBezTo>
                  <a:pt x="2440536" y="1706372"/>
                  <a:pt x="2454432" y="1693006"/>
                  <a:pt x="2473738" y="1686748"/>
                </a:cubicBezTo>
                <a:cubicBezTo>
                  <a:pt x="2477344" y="1660866"/>
                  <a:pt x="2456766" y="1653124"/>
                  <a:pt x="2475645" y="1630211"/>
                </a:cubicBezTo>
                <a:cubicBezTo>
                  <a:pt x="2483336" y="1629415"/>
                  <a:pt x="2490709" y="1628196"/>
                  <a:pt x="2498771" y="1627904"/>
                </a:cubicBezTo>
                <a:close/>
                <a:moveTo>
                  <a:pt x="1892243" y="1602738"/>
                </a:moveTo>
                <a:cubicBezTo>
                  <a:pt x="1902533" y="1604223"/>
                  <a:pt x="1912821" y="1605708"/>
                  <a:pt x="1923111" y="1607194"/>
                </a:cubicBezTo>
                <a:cubicBezTo>
                  <a:pt x="1927248" y="1615043"/>
                  <a:pt x="1928839" y="1624907"/>
                  <a:pt x="1924809" y="1639015"/>
                </a:cubicBezTo>
                <a:cubicBezTo>
                  <a:pt x="1925763" y="1652593"/>
                  <a:pt x="1914201" y="1649516"/>
                  <a:pt x="1904442" y="1648774"/>
                </a:cubicBezTo>
                <a:cubicBezTo>
                  <a:pt x="1904866" y="1676353"/>
                  <a:pt x="1888956" y="1682082"/>
                  <a:pt x="1889380" y="1709659"/>
                </a:cubicBezTo>
                <a:cubicBezTo>
                  <a:pt x="1872938" y="1707220"/>
                  <a:pt x="1853739" y="1706902"/>
                  <a:pt x="1846950" y="1697249"/>
                </a:cubicBezTo>
                <a:cubicBezTo>
                  <a:pt x="1844509" y="1669459"/>
                  <a:pt x="1863816" y="1670624"/>
                  <a:pt x="1871771" y="1656623"/>
                </a:cubicBezTo>
                <a:cubicBezTo>
                  <a:pt x="1881955" y="1643151"/>
                  <a:pt x="1880575" y="1614194"/>
                  <a:pt x="1892243" y="1602738"/>
                </a:cubicBezTo>
                <a:close/>
                <a:moveTo>
                  <a:pt x="1602239" y="1598704"/>
                </a:moveTo>
                <a:cubicBezTo>
                  <a:pt x="1577737" y="1602736"/>
                  <a:pt x="1571160" y="1630950"/>
                  <a:pt x="1530638" y="1613661"/>
                </a:cubicBezTo>
                <a:cubicBezTo>
                  <a:pt x="1515894" y="1633285"/>
                  <a:pt x="1494999" y="1644740"/>
                  <a:pt x="1484604" y="1670092"/>
                </a:cubicBezTo>
                <a:cubicBezTo>
                  <a:pt x="1464130" y="1669774"/>
                  <a:pt x="1461268" y="1693004"/>
                  <a:pt x="1443022" y="1695656"/>
                </a:cubicBezTo>
                <a:cubicBezTo>
                  <a:pt x="1440583" y="1712098"/>
                  <a:pt x="1438250" y="1728644"/>
                  <a:pt x="1435810" y="1745192"/>
                </a:cubicBezTo>
                <a:cubicBezTo>
                  <a:pt x="1489908" y="1773619"/>
                  <a:pt x="1566067" y="1751556"/>
                  <a:pt x="1620483" y="1778181"/>
                </a:cubicBezTo>
                <a:cubicBezTo>
                  <a:pt x="1629606" y="1760784"/>
                  <a:pt x="1654427" y="1764496"/>
                  <a:pt x="1652412" y="1732250"/>
                </a:cubicBezTo>
                <a:cubicBezTo>
                  <a:pt x="1627378" y="1706794"/>
                  <a:pt x="1619954" y="1668183"/>
                  <a:pt x="1603087" y="1636680"/>
                </a:cubicBezTo>
                <a:cubicBezTo>
                  <a:pt x="1610301" y="1618434"/>
                  <a:pt x="1600011" y="1613237"/>
                  <a:pt x="1602239" y="1598704"/>
                </a:cubicBezTo>
                <a:close/>
                <a:moveTo>
                  <a:pt x="2279305" y="1589268"/>
                </a:moveTo>
                <a:cubicBezTo>
                  <a:pt x="2295960" y="1589693"/>
                  <a:pt x="2298505" y="1600723"/>
                  <a:pt x="2294369" y="1616742"/>
                </a:cubicBezTo>
                <a:cubicBezTo>
                  <a:pt x="2281109" y="1617485"/>
                  <a:pt x="2278564" y="1610164"/>
                  <a:pt x="2270502" y="1606981"/>
                </a:cubicBezTo>
                <a:cubicBezTo>
                  <a:pt x="2274427" y="1602421"/>
                  <a:pt x="2278458" y="1597861"/>
                  <a:pt x="2279305" y="1589268"/>
                </a:cubicBezTo>
                <a:close/>
                <a:moveTo>
                  <a:pt x="1404200" y="1574156"/>
                </a:moveTo>
                <a:cubicBezTo>
                  <a:pt x="1398466" y="1574825"/>
                  <a:pt x="1393487" y="1578392"/>
                  <a:pt x="1389244" y="1586825"/>
                </a:cubicBezTo>
                <a:cubicBezTo>
                  <a:pt x="1422445" y="1606236"/>
                  <a:pt x="1426158" y="1647499"/>
                  <a:pt x="1459888" y="1666486"/>
                </a:cubicBezTo>
                <a:cubicBezTo>
                  <a:pt x="1468162" y="1647181"/>
                  <a:pt x="1480678" y="1605705"/>
                  <a:pt x="1476755" y="1593189"/>
                </a:cubicBezTo>
                <a:cubicBezTo>
                  <a:pt x="1445410" y="1596212"/>
                  <a:pt x="1421404" y="1572147"/>
                  <a:pt x="1404200" y="1574156"/>
                </a:cubicBezTo>
                <a:close/>
                <a:moveTo>
                  <a:pt x="2534942" y="1525198"/>
                </a:moveTo>
                <a:lnTo>
                  <a:pt x="2548669" y="1527505"/>
                </a:lnTo>
                <a:lnTo>
                  <a:pt x="2548669" y="1589057"/>
                </a:lnTo>
                <a:lnTo>
                  <a:pt x="2534934" y="1591337"/>
                </a:lnTo>
                <a:cubicBezTo>
                  <a:pt x="2528507" y="1590935"/>
                  <a:pt x="2521404" y="1589043"/>
                  <a:pt x="2513727" y="1585237"/>
                </a:cubicBezTo>
                <a:cubicBezTo>
                  <a:pt x="2520198" y="1563809"/>
                  <a:pt x="2493999" y="1566885"/>
                  <a:pt x="2500468" y="1545459"/>
                </a:cubicBezTo>
                <a:cubicBezTo>
                  <a:pt x="2522956" y="1553415"/>
                  <a:pt x="2517333" y="1523714"/>
                  <a:pt x="2534942" y="1525198"/>
                </a:cubicBezTo>
                <a:close/>
                <a:moveTo>
                  <a:pt x="1493832" y="1519786"/>
                </a:moveTo>
                <a:cubicBezTo>
                  <a:pt x="1494044" y="1539728"/>
                  <a:pt x="1464767" y="1520317"/>
                  <a:pt x="1460207" y="1533894"/>
                </a:cubicBezTo>
                <a:cubicBezTo>
                  <a:pt x="1467314" y="1536015"/>
                  <a:pt x="1465510" y="1544607"/>
                  <a:pt x="1463708" y="1553411"/>
                </a:cubicBezTo>
                <a:cubicBezTo>
                  <a:pt x="1495424" y="1568155"/>
                  <a:pt x="1525654" y="1584279"/>
                  <a:pt x="1558112" y="1598599"/>
                </a:cubicBezTo>
                <a:cubicBezTo>
                  <a:pt x="1560870" y="1590007"/>
                  <a:pt x="1569782" y="1589688"/>
                  <a:pt x="1573175" y="1581838"/>
                </a:cubicBezTo>
                <a:cubicBezTo>
                  <a:pt x="1596194" y="1585764"/>
                  <a:pt x="1589828" y="1591281"/>
                  <a:pt x="1610301" y="1587248"/>
                </a:cubicBezTo>
                <a:cubicBezTo>
                  <a:pt x="1618044" y="1575474"/>
                  <a:pt x="1626424" y="1564655"/>
                  <a:pt x="1634273" y="1552776"/>
                </a:cubicBezTo>
                <a:cubicBezTo>
                  <a:pt x="1599057" y="1532302"/>
                  <a:pt x="1544217" y="1537182"/>
                  <a:pt x="1522048" y="1542910"/>
                </a:cubicBezTo>
                <a:cubicBezTo>
                  <a:pt x="1507728" y="1538880"/>
                  <a:pt x="1513668" y="1519680"/>
                  <a:pt x="1493832" y="1519786"/>
                </a:cubicBezTo>
                <a:close/>
                <a:moveTo>
                  <a:pt x="104945" y="1488708"/>
                </a:moveTo>
                <a:cubicBezTo>
                  <a:pt x="114420" y="1489366"/>
                  <a:pt x="123815" y="1492874"/>
                  <a:pt x="132380" y="1499847"/>
                </a:cubicBezTo>
                <a:cubicBezTo>
                  <a:pt x="142138" y="1516500"/>
                  <a:pt x="129091" y="1550126"/>
                  <a:pt x="127818" y="1574947"/>
                </a:cubicBezTo>
                <a:cubicBezTo>
                  <a:pt x="111906" y="1586404"/>
                  <a:pt x="64917" y="1585024"/>
                  <a:pt x="46459" y="1569538"/>
                </a:cubicBezTo>
                <a:cubicBezTo>
                  <a:pt x="38398" y="1564551"/>
                  <a:pt x="49006" y="1545566"/>
                  <a:pt x="37655" y="1543019"/>
                </a:cubicBezTo>
                <a:cubicBezTo>
                  <a:pt x="47360" y="1510402"/>
                  <a:pt x="76518" y="1486734"/>
                  <a:pt x="104945" y="1488708"/>
                </a:cubicBezTo>
                <a:close/>
                <a:moveTo>
                  <a:pt x="1535174" y="1466842"/>
                </a:moveTo>
                <a:cubicBezTo>
                  <a:pt x="1504890" y="1463063"/>
                  <a:pt x="1478028" y="1466803"/>
                  <a:pt x="1472512" y="1491465"/>
                </a:cubicBezTo>
                <a:cubicBezTo>
                  <a:pt x="1498181" y="1510027"/>
                  <a:pt x="1636714" y="1551078"/>
                  <a:pt x="1618362" y="1487327"/>
                </a:cubicBezTo>
                <a:cubicBezTo>
                  <a:pt x="1599163" y="1481918"/>
                  <a:pt x="1565458" y="1470621"/>
                  <a:pt x="1535174" y="1466842"/>
                </a:cubicBezTo>
                <a:close/>
                <a:moveTo>
                  <a:pt x="1742256" y="1461021"/>
                </a:moveTo>
                <a:cubicBezTo>
                  <a:pt x="1720085" y="1485525"/>
                  <a:pt x="1669066" y="1471417"/>
                  <a:pt x="1653790" y="1505042"/>
                </a:cubicBezTo>
                <a:cubicBezTo>
                  <a:pt x="1674581" y="1517558"/>
                  <a:pt x="1725815" y="1515226"/>
                  <a:pt x="1753605" y="1513209"/>
                </a:cubicBezTo>
                <a:cubicBezTo>
                  <a:pt x="1749256" y="1496239"/>
                  <a:pt x="1755620" y="1471205"/>
                  <a:pt x="1742256" y="1461021"/>
                </a:cubicBezTo>
                <a:close/>
                <a:moveTo>
                  <a:pt x="253953" y="1455814"/>
                </a:moveTo>
                <a:cubicBezTo>
                  <a:pt x="258474" y="1454474"/>
                  <a:pt x="264335" y="1454926"/>
                  <a:pt x="271230" y="1456782"/>
                </a:cubicBezTo>
                <a:cubicBezTo>
                  <a:pt x="270382" y="1462934"/>
                  <a:pt x="269426" y="1469193"/>
                  <a:pt x="268578" y="1475345"/>
                </a:cubicBezTo>
                <a:cubicBezTo>
                  <a:pt x="255212" y="1476086"/>
                  <a:pt x="252773" y="1468768"/>
                  <a:pt x="244711" y="1465585"/>
                </a:cubicBezTo>
                <a:cubicBezTo>
                  <a:pt x="246249" y="1460282"/>
                  <a:pt x="249431" y="1457153"/>
                  <a:pt x="253953" y="1455814"/>
                </a:cubicBezTo>
                <a:close/>
                <a:moveTo>
                  <a:pt x="1304464" y="1327236"/>
                </a:moveTo>
                <a:cubicBezTo>
                  <a:pt x="1295368" y="1327104"/>
                  <a:pt x="1285344" y="1331400"/>
                  <a:pt x="1286245" y="1338295"/>
                </a:cubicBezTo>
                <a:cubicBezTo>
                  <a:pt x="1306506" y="1337445"/>
                  <a:pt x="1303748" y="1352720"/>
                  <a:pt x="1317114" y="1342749"/>
                </a:cubicBezTo>
                <a:cubicBezTo>
                  <a:pt x="1321728" y="1331929"/>
                  <a:pt x="1313560" y="1327369"/>
                  <a:pt x="1304464" y="1327236"/>
                </a:cubicBezTo>
                <a:close/>
                <a:moveTo>
                  <a:pt x="1841648" y="1210052"/>
                </a:moveTo>
                <a:cubicBezTo>
                  <a:pt x="1823402" y="1234767"/>
                  <a:pt x="1833797" y="1298093"/>
                  <a:pt x="1802505" y="1305412"/>
                </a:cubicBezTo>
                <a:cubicBezTo>
                  <a:pt x="1818098" y="1306790"/>
                  <a:pt x="1820326" y="1318034"/>
                  <a:pt x="1831675" y="1322384"/>
                </a:cubicBezTo>
                <a:cubicBezTo>
                  <a:pt x="1850769" y="1293744"/>
                  <a:pt x="1889697" y="1291622"/>
                  <a:pt x="1893729" y="1242934"/>
                </a:cubicBezTo>
                <a:cubicBezTo>
                  <a:pt x="1871984" y="1235298"/>
                  <a:pt x="1864770" y="1216734"/>
                  <a:pt x="1841648" y="1210052"/>
                </a:cubicBezTo>
                <a:close/>
                <a:moveTo>
                  <a:pt x="1271458" y="1103055"/>
                </a:moveTo>
                <a:cubicBezTo>
                  <a:pt x="1265834" y="1101612"/>
                  <a:pt x="1259038" y="1102122"/>
                  <a:pt x="1250393" y="1105676"/>
                </a:cubicBezTo>
                <a:cubicBezTo>
                  <a:pt x="1248060" y="1122223"/>
                  <a:pt x="1245619" y="1138664"/>
                  <a:pt x="1243180" y="1155213"/>
                </a:cubicBezTo>
                <a:cubicBezTo>
                  <a:pt x="1238409" y="1169213"/>
                  <a:pt x="1213479" y="1167835"/>
                  <a:pt x="1226315" y="1184382"/>
                </a:cubicBezTo>
                <a:cubicBezTo>
                  <a:pt x="1261850" y="1180034"/>
                  <a:pt x="1286565" y="1161471"/>
                  <a:pt x="1308734" y="1139408"/>
                </a:cubicBezTo>
                <a:cubicBezTo>
                  <a:pt x="1294654" y="1129303"/>
                  <a:pt x="1288329" y="1107386"/>
                  <a:pt x="1271458" y="1103055"/>
                </a:cubicBezTo>
                <a:close/>
                <a:moveTo>
                  <a:pt x="563039" y="835828"/>
                </a:moveTo>
                <a:cubicBezTo>
                  <a:pt x="594012" y="850996"/>
                  <a:pt x="553173" y="892895"/>
                  <a:pt x="533868" y="863194"/>
                </a:cubicBezTo>
                <a:cubicBezTo>
                  <a:pt x="540126" y="849405"/>
                  <a:pt x="556887" y="849617"/>
                  <a:pt x="563039" y="835828"/>
                </a:cubicBezTo>
                <a:close/>
                <a:moveTo>
                  <a:pt x="891334" y="794774"/>
                </a:moveTo>
                <a:cubicBezTo>
                  <a:pt x="872029" y="809094"/>
                  <a:pt x="905125" y="812489"/>
                  <a:pt x="898335" y="833704"/>
                </a:cubicBezTo>
                <a:cubicBezTo>
                  <a:pt x="886137" y="834552"/>
                  <a:pt x="871392" y="832113"/>
                  <a:pt x="870864" y="848659"/>
                </a:cubicBezTo>
                <a:cubicBezTo>
                  <a:pt x="878819" y="859373"/>
                  <a:pt x="905867" y="855660"/>
                  <a:pt x="898229" y="877936"/>
                </a:cubicBezTo>
                <a:cubicBezTo>
                  <a:pt x="897487" y="901590"/>
                  <a:pt x="875742" y="897030"/>
                  <a:pt x="868105" y="911455"/>
                </a:cubicBezTo>
                <a:cubicBezTo>
                  <a:pt x="893457" y="923759"/>
                  <a:pt x="902473" y="948263"/>
                  <a:pt x="909475" y="974250"/>
                </a:cubicBezTo>
                <a:cubicBezTo>
                  <a:pt x="917640" y="975523"/>
                  <a:pt x="925915" y="976691"/>
                  <a:pt x="934188" y="977858"/>
                </a:cubicBezTo>
                <a:cubicBezTo>
                  <a:pt x="948508" y="959612"/>
                  <a:pt x="965374" y="945505"/>
                  <a:pt x="984680" y="934685"/>
                </a:cubicBezTo>
                <a:cubicBezTo>
                  <a:pt x="992423" y="930337"/>
                  <a:pt x="1010244" y="936488"/>
                  <a:pt x="1005895" y="918773"/>
                </a:cubicBezTo>
                <a:cubicBezTo>
                  <a:pt x="982346" y="896923"/>
                  <a:pt x="935355" y="921851"/>
                  <a:pt x="934401" y="889498"/>
                </a:cubicBezTo>
                <a:cubicBezTo>
                  <a:pt x="957313" y="879421"/>
                  <a:pt x="939280" y="871889"/>
                  <a:pt x="939811" y="852372"/>
                </a:cubicBezTo>
                <a:cubicBezTo>
                  <a:pt x="950631" y="837310"/>
                  <a:pt x="969299" y="832748"/>
                  <a:pt x="977043" y="813550"/>
                </a:cubicBezTo>
                <a:cubicBezTo>
                  <a:pt x="960389" y="798486"/>
                  <a:pt x="919233" y="801669"/>
                  <a:pt x="891334" y="794774"/>
                </a:cubicBezTo>
                <a:close/>
                <a:moveTo>
                  <a:pt x="1148205" y="593886"/>
                </a:moveTo>
                <a:cubicBezTo>
                  <a:pt x="1154689" y="596843"/>
                  <a:pt x="1159383" y="603101"/>
                  <a:pt x="1157368" y="612223"/>
                </a:cubicBezTo>
                <a:cubicBezTo>
                  <a:pt x="1148882" y="610526"/>
                  <a:pt x="1140185" y="608723"/>
                  <a:pt x="1138061" y="615724"/>
                </a:cubicBezTo>
                <a:cubicBezTo>
                  <a:pt x="1130849" y="611905"/>
                  <a:pt x="1126499" y="605965"/>
                  <a:pt x="1128303" y="595357"/>
                </a:cubicBezTo>
                <a:cubicBezTo>
                  <a:pt x="1133448" y="591274"/>
                  <a:pt x="1141721" y="590930"/>
                  <a:pt x="1148205" y="593886"/>
                </a:cubicBezTo>
                <a:close/>
                <a:moveTo>
                  <a:pt x="1740983" y="551336"/>
                </a:moveTo>
                <a:cubicBezTo>
                  <a:pt x="1713723" y="574884"/>
                  <a:pt x="1752014" y="611904"/>
                  <a:pt x="1771956" y="600023"/>
                </a:cubicBezTo>
                <a:cubicBezTo>
                  <a:pt x="1772804" y="593871"/>
                  <a:pt x="1773760" y="587720"/>
                  <a:pt x="1774608" y="581460"/>
                </a:cubicBezTo>
                <a:cubicBezTo>
                  <a:pt x="1754347" y="578173"/>
                  <a:pt x="1763682" y="552926"/>
                  <a:pt x="1740983" y="551336"/>
                </a:cubicBezTo>
                <a:close/>
                <a:moveTo>
                  <a:pt x="2167185" y="530971"/>
                </a:moveTo>
                <a:cubicBezTo>
                  <a:pt x="2159655" y="553458"/>
                  <a:pt x="2131226" y="576902"/>
                  <a:pt x="2107041" y="553777"/>
                </a:cubicBezTo>
                <a:cubicBezTo>
                  <a:pt x="2122952" y="540731"/>
                  <a:pt x="2147880" y="539563"/>
                  <a:pt x="2167185" y="530971"/>
                </a:cubicBezTo>
                <a:close/>
                <a:moveTo>
                  <a:pt x="1348617" y="513575"/>
                </a:moveTo>
                <a:cubicBezTo>
                  <a:pt x="1358164" y="535744"/>
                  <a:pt x="1368878" y="564172"/>
                  <a:pt x="1345011" y="582523"/>
                </a:cubicBezTo>
                <a:cubicBezTo>
                  <a:pt x="1269805" y="583371"/>
                  <a:pt x="1295157" y="505195"/>
                  <a:pt x="1348617" y="513575"/>
                </a:cubicBezTo>
                <a:close/>
                <a:moveTo>
                  <a:pt x="1192264" y="503604"/>
                </a:moveTo>
                <a:cubicBezTo>
                  <a:pt x="1205206" y="514212"/>
                  <a:pt x="1229814" y="515909"/>
                  <a:pt x="1224936" y="539881"/>
                </a:cubicBezTo>
                <a:cubicBezTo>
                  <a:pt x="1224936" y="564702"/>
                  <a:pt x="1197144" y="552079"/>
                  <a:pt x="1189506" y="566400"/>
                </a:cubicBezTo>
                <a:cubicBezTo>
                  <a:pt x="1174232" y="557913"/>
                  <a:pt x="1179961" y="515590"/>
                  <a:pt x="1192264" y="503604"/>
                </a:cubicBezTo>
                <a:close/>
                <a:moveTo>
                  <a:pt x="1202872" y="473692"/>
                </a:moveTo>
                <a:cubicBezTo>
                  <a:pt x="1205417" y="479102"/>
                  <a:pt x="1207858" y="484723"/>
                  <a:pt x="1206373" y="493103"/>
                </a:cubicBezTo>
                <a:cubicBezTo>
                  <a:pt x="1195659" y="501589"/>
                  <a:pt x="1169777" y="497028"/>
                  <a:pt x="1177202" y="476237"/>
                </a:cubicBezTo>
                <a:cubicBezTo>
                  <a:pt x="1188234" y="478678"/>
                  <a:pt x="1191310" y="470616"/>
                  <a:pt x="1202872" y="473692"/>
                </a:cubicBezTo>
                <a:close/>
                <a:moveTo>
                  <a:pt x="1818098" y="455234"/>
                </a:moveTo>
                <a:cubicBezTo>
                  <a:pt x="1810249" y="496601"/>
                  <a:pt x="1790095" y="469978"/>
                  <a:pt x="1771214" y="473691"/>
                </a:cubicBezTo>
                <a:cubicBezTo>
                  <a:pt x="1769730" y="483979"/>
                  <a:pt x="1768245" y="494269"/>
                  <a:pt x="1766758" y="504557"/>
                </a:cubicBezTo>
                <a:cubicBezTo>
                  <a:pt x="1773336" y="518029"/>
                  <a:pt x="1810249" y="508906"/>
                  <a:pt x="1807384" y="529378"/>
                </a:cubicBezTo>
                <a:cubicBezTo>
                  <a:pt x="1801020" y="563533"/>
                  <a:pt x="1819477" y="579234"/>
                  <a:pt x="1821387" y="607131"/>
                </a:cubicBezTo>
                <a:cubicBezTo>
                  <a:pt x="1831675" y="608615"/>
                  <a:pt x="1841965" y="610100"/>
                  <a:pt x="1852255" y="611585"/>
                </a:cubicBezTo>
                <a:cubicBezTo>
                  <a:pt x="1862437" y="594295"/>
                  <a:pt x="1857133" y="590902"/>
                  <a:pt x="1851512" y="573717"/>
                </a:cubicBezTo>
                <a:cubicBezTo>
                  <a:pt x="1864982" y="569580"/>
                  <a:pt x="1868271" y="551867"/>
                  <a:pt x="1870180" y="532243"/>
                </a:cubicBezTo>
                <a:cubicBezTo>
                  <a:pt x="1879833" y="530333"/>
                  <a:pt x="1887152" y="525348"/>
                  <a:pt x="1896699" y="523438"/>
                </a:cubicBezTo>
                <a:cubicBezTo>
                  <a:pt x="1894153" y="495965"/>
                  <a:pt x="1875803" y="480266"/>
                  <a:pt x="1840161" y="477403"/>
                </a:cubicBezTo>
                <a:cubicBezTo>
                  <a:pt x="1836131" y="467537"/>
                  <a:pt x="1833692" y="456399"/>
                  <a:pt x="1818098" y="455234"/>
                </a:cubicBezTo>
                <a:close/>
                <a:moveTo>
                  <a:pt x="1375666" y="239587"/>
                </a:moveTo>
                <a:cubicBezTo>
                  <a:pt x="1394229" y="242239"/>
                  <a:pt x="1412792" y="244997"/>
                  <a:pt x="1431356" y="247649"/>
                </a:cubicBezTo>
                <a:cubicBezTo>
                  <a:pt x="1441115" y="275333"/>
                  <a:pt x="1451084" y="302806"/>
                  <a:pt x="1442705" y="343963"/>
                </a:cubicBezTo>
                <a:cubicBezTo>
                  <a:pt x="1442705" y="369951"/>
                  <a:pt x="1474103" y="394985"/>
                  <a:pt x="1450449" y="420972"/>
                </a:cubicBezTo>
                <a:cubicBezTo>
                  <a:pt x="1428597" y="418957"/>
                  <a:pt x="1433160" y="397107"/>
                  <a:pt x="1416929" y="390847"/>
                </a:cubicBezTo>
                <a:cubicBezTo>
                  <a:pt x="1417459" y="374407"/>
                  <a:pt x="1425945" y="355314"/>
                  <a:pt x="1417883" y="340463"/>
                </a:cubicBezTo>
                <a:cubicBezTo>
                  <a:pt x="1416929" y="338765"/>
                  <a:pt x="1406641" y="333781"/>
                  <a:pt x="1406428" y="332507"/>
                </a:cubicBezTo>
                <a:cubicBezTo>
                  <a:pt x="1405050" y="325082"/>
                  <a:pt x="1412367" y="314794"/>
                  <a:pt x="1410034" y="307686"/>
                </a:cubicBezTo>
                <a:cubicBezTo>
                  <a:pt x="1404730" y="291351"/>
                  <a:pt x="1397836" y="285517"/>
                  <a:pt x="1389774" y="273212"/>
                </a:cubicBezTo>
                <a:cubicBezTo>
                  <a:pt x="1383941" y="264302"/>
                  <a:pt x="1369302" y="254437"/>
                  <a:pt x="1375666" y="239587"/>
                </a:cubicBezTo>
                <a:close/>
                <a:moveTo>
                  <a:pt x="2231362" y="218056"/>
                </a:moveTo>
                <a:cubicBezTo>
                  <a:pt x="2240907" y="234816"/>
                  <a:pt x="2243135" y="257302"/>
                  <a:pt x="2224254" y="267593"/>
                </a:cubicBezTo>
                <a:cubicBezTo>
                  <a:pt x="2205372" y="265152"/>
                  <a:pt x="2202085" y="251045"/>
                  <a:pt x="2189780" y="243619"/>
                </a:cubicBezTo>
                <a:cubicBezTo>
                  <a:pt x="2201872" y="232694"/>
                  <a:pt x="2210569" y="217313"/>
                  <a:pt x="2231362" y="218056"/>
                </a:cubicBezTo>
                <a:close/>
                <a:moveTo>
                  <a:pt x="917853" y="173610"/>
                </a:moveTo>
                <a:cubicBezTo>
                  <a:pt x="932278" y="179338"/>
                  <a:pt x="928248" y="198962"/>
                  <a:pt x="931113" y="213388"/>
                </a:cubicBezTo>
                <a:cubicBezTo>
                  <a:pt x="946493" y="216675"/>
                  <a:pt x="948083" y="201614"/>
                  <a:pt x="958479" y="198432"/>
                </a:cubicBezTo>
                <a:cubicBezTo>
                  <a:pt x="978634" y="206068"/>
                  <a:pt x="1003879" y="251574"/>
                  <a:pt x="1019472" y="213599"/>
                </a:cubicBezTo>
                <a:cubicBezTo>
                  <a:pt x="1043020" y="225161"/>
                  <a:pt x="1015971" y="226117"/>
                  <a:pt x="1015017" y="244468"/>
                </a:cubicBezTo>
                <a:cubicBezTo>
                  <a:pt x="1044294" y="246800"/>
                  <a:pt x="1051506" y="219434"/>
                  <a:pt x="1065507" y="201190"/>
                </a:cubicBezTo>
                <a:cubicBezTo>
                  <a:pt x="1093193" y="196840"/>
                  <a:pt x="1152487" y="202250"/>
                  <a:pt x="1176884" y="217312"/>
                </a:cubicBezTo>
                <a:cubicBezTo>
                  <a:pt x="1161716" y="253589"/>
                  <a:pt x="1110376" y="241496"/>
                  <a:pt x="1071659" y="246270"/>
                </a:cubicBezTo>
                <a:cubicBezTo>
                  <a:pt x="1075371" y="271091"/>
                  <a:pt x="1124803" y="261757"/>
                  <a:pt x="1150261" y="270243"/>
                </a:cubicBezTo>
                <a:cubicBezTo>
                  <a:pt x="1170308" y="286472"/>
                  <a:pt x="1200221" y="295488"/>
                  <a:pt x="1191735" y="333038"/>
                </a:cubicBezTo>
                <a:cubicBezTo>
                  <a:pt x="1225359" y="346509"/>
                  <a:pt x="1239999" y="374195"/>
                  <a:pt x="1250817" y="404744"/>
                </a:cubicBezTo>
                <a:cubicBezTo>
                  <a:pt x="1278291" y="384909"/>
                  <a:pt x="1296323" y="417049"/>
                  <a:pt x="1302053" y="443672"/>
                </a:cubicBezTo>
                <a:cubicBezTo>
                  <a:pt x="1299930" y="465524"/>
                  <a:pt x="1277443" y="460007"/>
                  <a:pt x="1266622" y="470191"/>
                </a:cubicBezTo>
                <a:cubicBezTo>
                  <a:pt x="1269593" y="486420"/>
                  <a:pt x="1280094" y="496922"/>
                  <a:pt x="1278927" y="516227"/>
                </a:cubicBezTo>
                <a:cubicBezTo>
                  <a:pt x="1272669" y="520152"/>
                  <a:pt x="1263864" y="520788"/>
                  <a:pt x="1253152" y="518772"/>
                </a:cubicBezTo>
                <a:cubicBezTo>
                  <a:pt x="1241164" y="503392"/>
                  <a:pt x="1261319" y="498407"/>
                  <a:pt x="1259410" y="475388"/>
                </a:cubicBezTo>
                <a:cubicBezTo>
                  <a:pt x="1242438" y="454916"/>
                  <a:pt x="1219208" y="439218"/>
                  <a:pt x="1211784" y="411745"/>
                </a:cubicBezTo>
                <a:cubicBezTo>
                  <a:pt x="1193539" y="429247"/>
                  <a:pt x="1180386" y="415034"/>
                  <a:pt x="1162353" y="404637"/>
                </a:cubicBezTo>
                <a:cubicBezTo>
                  <a:pt x="1138805" y="405168"/>
                  <a:pt x="1130424" y="425852"/>
                  <a:pt x="1097860" y="414184"/>
                </a:cubicBezTo>
                <a:cubicBezTo>
                  <a:pt x="1093723" y="406228"/>
                  <a:pt x="1092132" y="396471"/>
                  <a:pt x="1096162" y="382363"/>
                </a:cubicBezTo>
                <a:cubicBezTo>
                  <a:pt x="1093723" y="349267"/>
                  <a:pt x="1043126" y="352132"/>
                  <a:pt x="1035277" y="323068"/>
                </a:cubicBezTo>
                <a:cubicBezTo>
                  <a:pt x="1005363" y="314158"/>
                  <a:pt x="974921" y="305672"/>
                  <a:pt x="937160" y="302596"/>
                </a:cubicBezTo>
                <a:cubicBezTo>
                  <a:pt x="925702" y="304398"/>
                  <a:pt x="911065" y="302066"/>
                  <a:pt x="904487" y="310552"/>
                </a:cubicBezTo>
                <a:cubicBezTo>
                  <a:pt x="885924" y="293156"/>
                  <a:pt x="849436" y="289124"/>
                  <a:pt x="813477" y="284774"/>
                </a:cubicBezTo>
                <a:cubicBezTo>
                  <a:pt x="813265" y="268334"/>
                  <a:pt x="797673" y="263455"/>
                  <a:pt x="800218" y="244998"/>
                </a:cubicBezTo>
                <a:cubicBezTo>
                  <a:pt x="809446" y="240118"/>
                  <a:pt x="814962" y="230254"/>
                  <a:pt x="822387" y="222935"/>
                </a:cubicBezTo>
                <a:cubicBezTo>
                  <a:pt x="873832" y="232799"/>
                  <a:pt x="900564" y="209463"/>
                  <a:pt x="917853" y="173610"/>
                </a:cubicBezTo>
                <a:close/>
                <a:moveTo>
                  <a:pt x="1714994" y="162046"/>
                </a:moveTo>
                <a:cubicBezTo>
                  <a:pt x="1735786" y="163001"/>
                  <a:pt x="1753182" y="166607"/>
                  <a:pt x="1756576" y="180609"/>
                </a:cubicBezTo>
                <a:cubicBezTo>
                  <a:pt x="1784791" y="176260"/>
                  <a:pt x="1799322" y="190261"/>
                  <a:pt x="1822872" y="202885"/>
                </a:cubicBezTo>
                <a:cubicBezTo>
                  <a:pt x="1829023" y="198853"/>
                  <a:pt x="1837827" y="198217"/>
                  <a:pt x="1848434" y="200233"/>
                </a:cubicBezTo>
                <a:cubicBezTo>
                  <a:pt x="1853634" y="199808"/>
                  <a:pt x="1855542" y="194930"/>
                  <a:pt x="1861694" y="195884"/>
                </a:cubicBezTo>
                <a:cubicBezTo>
                  <a:pt x="1871347" y="181777"/>
                  <a:pt x="1896805" y="188672"/>
                  <a:pt x="1903276" y="170320"/>
                </a:cubicBezTo>
                <a:cubicBezTo>
                  <a:pt x="1923111" y="170213"/>
                  <a:pt x="1917277" y="189307"/>
                  <a:pt x="1931597" y="193338"/>
                </a:cubicBezTo>
                <a:cubicBezTo>
                  <a:pt x="1960555" y="195141"/>
                  <a:pt x="1973708" y="175836"/>
                  <a:pt x="2008501" y="185489"/>
                </a:cubicBezTo>
                <a:cubicBezTo>
                  <a:pt x="2030139" y="198747"/>
                  <a:pt x="2045943" y="216356"/>
                  <a:pt x="2086252" y="215719"/>
                </a:cubicBezTo>
                <a:cubicBezTo>
                  <a:pt x="2087313" y="239268"/>
                  <a:pt x="2062279" y="228024"/>
                  <a:pt x="2051671" y="235980"/>
                </a:cubicBezTo>
                <a:cubicBezTo>
                  <a:pt x="2053688" y="252952"/>
                  <a:pt x="2077977" y="253163"/>
                  <a:pt x="2078190" y="271408"/>
                </a:cubicBezTo>
                <a:cubicBezTo>
                  <a:pt x="2070341" y="293684"/>
                  <a:pt x="2058036" y="318823"/>
                  <a:pt x="2082539" y="328794"/>
                </a:cubicBezTo>
                <a:cubicBezTo>
                  <a:pt x="2096118" y="315004"/>
                  <a:pt x="2097920" y="285409"/>
                  <a:pt x="2120620" y="283818"/>
                </a:cubicBezTo>
                <a:cubicBezTo>
                  <a:pt x="2133666" y="273530"/>
                  <a:pt x="2140774" y="292093"/>
                  <a:pt x="2149790" y="300684"/>
                </a:cubicBezTo>
                <a:cubicBezTo>
                  <a:pt x="2161564" y="296866"/>
                  <a:pt x="2170686" y="283712"/>
                  <a:pt x="2181611" y="298988"/>
                </a:cubicBezTo>
                <a:cubicBezTo>
                  <a:pt x="2180127" y="309276"/>
                  <a:pt x="2178642" y="319671"/>
                  <a:pt x="2177157" y="329961"/>
                </a:cubicBezTo>
                <a:cubicBezTo>
                  <a:pt x="2140987" y="338127"/>
                  <a:pt x="2097072" y="335901"/>
                  <a:pt x="2056020" y="337703"/>
                </a:cubicBezTo>
                <a:cubicBezTo>
                  <a:pt x="2037883" y="345448"/>
                  <a:pt x="2023033" y="357645"/>
                  <a:pt x="2012638" y="375678"/>
                </a:cubicBezTo>
                <a:cubicBezTo>
                  <a:pt x="1993649" y="369950"/>
                  <a:pt x="1986226" y="379814"/>
                  <a:pt x="1979012" y="389787"/>
                </a:cubicBezTo>
                <a:cubicBezTo>
                  <a:pt x="1973496" y="415986"/>
                  <a:pt x="1993544" y="423092"/>
                  <a:pt x="1982405" y="453430"/>
                </a:cubicBezTo>
                <a:cubicBezTo>
                  <a:pt x="1977101" y="475812"/>
                  <a:pt x="1954297" y="474856"/>
                  <a:pt x="1955781" y="506466"/>
                </a:cubicBezTo>
                <a:cubicBezTo>
                  <a:pt x="1969147" y="522166"/>
                  <a:pt x="1992164" y="530758"/>
                  <a:pt x="2007015" y="545396"/>
                </a:cubicBezTo>
                <a:cubicBezTo>
                  <a:pt x="2018683" y="541364"/>
                  <a:pt x="2038201" y="547729"/>
                  <a:pt x="2045943" y="538395"/>
                </a:cubicBezTo>
                <a:cubicBezTo>
                  <a:pt x="2070234" y="547835"/>
                  <a:pt x="2076599" y="570641"/>
                  <a:pt x="2096223" y="583581"/>
                </a:cubicBezTo>
                <a:cubicBezTo>
                  <a:pt x="2093147" y="598751"/>
                  <a:pt x="2091025" y="613282"/>
                  <a:pt x="2097072" y="621555"/>
                </a:cubicBezTo>
                <a:cubicBezTo>
                  <a:pt x="2113514" y="623890"/>
                  <a:pt x="2130060" y="626329"/>
                  <a:pt x="2146608" y="628663"/>
                </a:cubicBezTo>
                <a:cubicBezTo>
                  <a:pt x="2169202" y="624527"/>
                  <a:pt x="2168352" y="588885"/>
                  <a:pt x="2196144" y="591643"/>
                </a:cubicBezTo>
                <a:cubicBezTo>
                  <a:pt x="2206115" y="569474"/>
                  <a:pt x="2183309" y="571808"/>
                  <a:pt x="2189143" y="552715"/>
                </a:cubicBezTo>
                <a:cubicBezTo>
                  <a:pt x="2205904" y="543168"/>
                  <a:pt x="2222557" y="533408"/>
                  <a:pt x="2243135" y="528954"/>
                </a:cubicBezTo>
                <a:cubicBezTo>
                  <a:pt x="2234542" y="504133"/>
                  <a:pt x="2178324" y="514847"/>
                  <a:pt x="2159231" y="497875"/>
                </a:cubicBezTo>
                <a:cubicBezTo>
                  <a:pt x="2172914" y="479312"/>
                  <a:pt x="2180976" y="453112"/>
                  <a:pt x="2188506" y="426381"/>
                </a:cubicBezTo>
                <a:cubicBezTo>
                  <a:pt x="2201766" y="421927"/>
                  <a:pt x="2216510" y="419486"/>
                  <a:pt x="2222981" y="406122"/>
                </a:cubicBezTo>
                <a:cubicBezTo>
                  <a:pt x="2237407" y="408243"/>
                  <a:pt x="2251832" y="410258"/>
                  <a:pt x="2266258" y="412380"/>
                </a:cubicBezTo>
                <a:cubicBezTo>
                  <a:pt x="2285352" y="406015"/>
                  <a:pt x="2302218" y="396469"/>
                  <a:pt x="2309643" y="374406"/>
                </a:cubicBezTo>
                <a:cubicBezTo>
                  <a:pt x="2316327" y="400712"/>
                  <a:pt x="2358648" y="400288"/>
                  <a:pt x="2393547" y="405485"/>
                </a:cubicBezTo>
                <a:cubicBezTo>
                  <a:pt x="2402881" y="426063"/>
                  <a:pt x="2421868" y="439534"/>
                  <a:pt x="2422611" y="466583"/>
                </a:cubicBezTo>
                <a:cubicBezTo>
                  <a:pt x="2452206" y="484933"/>
                  <a:pt x="2473420" y="509543"/>
                  <a:pt x="2480740" y="544442"/>
                </a:cubicBezTo>
                <a:cubicBezTo>
                  <a:pt x="2493043" y="546137"/>
                  <a:pt x="2491028" y="528742"/>
                  <a:pt x="2507258" y="535743"/>
                </a:cubicBezTo>
                <a:cubicBezTo>
                  <a:pt x="2508212" y="549320"/>
                  <a:pt x="2496651" y="546244"/>
                  <a:pt x="2486891" y="545396"/>
                </a:cubicBezTo>
                <a:cubicBezTo>
                  <a:pt x="2481640" y="579711"/>
                  <a:pt x="2493229" y="601403"/>
                  <a:pt x="2509922" y="619263"/>
                </a:cubicBezTo>
                <a:lnTo>
                  <a:pt x="2548669" y="655998"/>
                </a:lnTo>
                <a:lnTo>
                  <a:pt x="2548669" y="1080850"/>
                </a:lnTo>
                <a:lnTo>
                  <a:pt x="2541505" y="1085217"/>
                </a:lnTo>
                <a:cubicBezTo>
                  <a:pt x="2534305" y="1093504"/>
                  <a:pt x="2530858" y="1103926"/>
                  <a:pt x="2536851" y="1114586"/>
                </a:cubicBezTo>
                <a:lnTo>
                  <a:pt x="2548669" y="1110980"/>
                </a:lnTo>
                <a:lnTo>
                  <a:pt x="2548669" y="1205328"/>
                </a:lnTo>
                <a:lnTo>
                  <a:pt x="2535870" y="1220540"/>
                </a:lnTo>
                <a:cubicBezTo>
                  <a:pt x="2530063" y="1225035"/>
                  <a:pt x="2521895" y="1227501"/>
                  <a:pt x="2508425" y="1224160"/>
                </a:cubicBezTo>
                <a:cubicBezTo>
                  <a:pt x="2508425" y="1231479"/>
                  <a:pt x="2505454" y="1234978"/>
                  <a:pt x="2500470" y="1235615"/>
                </a:cubicBezTo>
                <a:cubicBezTo>
                  <a:pt x="2498134" y="1270407"/>
                  <a:pt x="2502378" y="1281015"/>
                  <a:pt x="2479148" y="1295759"/>
                </a:cubicBezTo>
                <a:cubicBezTo>
                  <a:pt x="2461752" y="1268286"/>
                  <a:pt x="2448917" y="1237419"/>
                  <a:pt x="2406806" y="1228509"/>
                </a:cubicBezTo>
                <a:cubicBezTo>
                  <a:pt x="2390047" y="1223417"/>
                  <a:pt x="2397683" y="1250678"/>
                  <a:pt x="2384637" y="1250572"/>
                </a:cubicBezTo>
                <a:cubicBezTo>
                  <a:pt x="2385698" y="1281015"/>
                  <a:pt x="2396942" y="1303820"/>
                  <a:pt x="2419005" y="1318671"/>
                </a:cubicBezTo>
                <a:cubicBezTo>
                  <a:pt x="2413912" y="1358449"/>
                  <a:pt x="2402246" y="1370646"/>
                  <a:pt x="2413595" y="1399923"/>
                </a:cubicBezTo>
                <a:cubicBezTo>
                  <a:pt x="2442235" y="1396317"/>
                  <a:pt x="2447219" y="1361101"/>
                  <a:pt x="2465889" y="1344340"/>
                </a:cubicBezTo>
                <a:cubicBezTo>
                  <a:pt x="2480316" y="1346462"/>
                  <a:pt x="2494740" y="1348477"/>
                  <a:pt x="2509167" y="1350600"/>
                </a:cubicBezTo>
                <a:cubicBezTo>
                  <a:pt x="2516697" y="1361525"/>
                  <a:pt x="2518714" y="1376587"/>
                  <a:pt x="2522320" y="1390483"/>
                </a:cubicBezTo>
                <a:lnTo>
                  <a:pt x="2548669" y="1394263"/>
                </a:lnTo>
                <a:lnTo>
                  <a:pt x="2548669" y="1488894"/>
                </a:lnTo>
                <a:lnTo>
                  <a:pt x="2537064" y="1490270"/>
                </a:lnTo>
                <a:cubicBezTo>
                  <a:pt x="2530899" y="1490238"/>
                  <a:pt x="2525529" y="1488919"/>
                  <a:pt x="2521153" y="1484994"/>
                </a:cubicBezTo>
                <a:cubicBezTo>
                  <a:pt x="2500574" y="1491889"/>
                  <a:pt x="2484981" y="1505573"/>
                  <a:pt x="2466313" y="1515013"/>
                </a:cubicBezTo>
                <a:cubicBezTo>
                  <a:pt x="2434597" y="1514800"/>
                  <a:pt x="2441172" y="1485949"/>
                  <a:pt x="2407124" y="1487433"/>
                </a:cubicBezTo>
                <a:cubicBezTo>
                  <a:pt x="2384211" y="1486266"/>
                  <a:pt x="2375727" y="1504512"/>
                  <a:pt x="2364589" y="1519256"/>
                </a:cubicBezTo>
                <a:cubicBezTo>
                  <a:pt x="2343374" y="1511194"/>
                  <a:pt x="2362044" y="1473220"/>
                  <a:pt x="2340828" y="1465264"/>
                </a:cubicBezTo>
                <a:cubicBezTo>
                  <a:pt x="2346876" y="1461021"/>
                  <a:pt x="2346980" y="1448822"/>
                  <a:pt x="2355890" y="1448505"/>
                </a:cubicBezTo>
                <a:cubicBezTo>
                  <a:pt x="2333827" y="1430048"/>
                  <a:pt x="2350799" y="1382421"/>
                  <a:pt x="2330434" y="1362692"/>
                </a:cubicBezTo>
                <a:cubicBezTo>
                  <a:pt x="2340722" y="1316337"/>
                  <a:pt x="2325765" y="1288970"/>
                  <a:pt x="2313779" y="1259164"/>
                </a:cubicBezTo>
                <a:cubicBezTo>
                  <a:pt x="2290762" y="1257891"/>
                  <a:pt x="2280368" y="1247390"/>
                  <a:pt x="2266046" y="1239647"/>
                </a:cubicBezTo>
                <a:cubicBezTo>
                  <a:pt x="2261379" y="1217371"/>
                  <a:pt x="2271986" y="1183640"/>
                  <a:pt x="2264456" y="1163592"/>
                </a:cubicBezTo>
                <a:cubicBezTo>
                  <a:pt x="2237088" y="1168896"/>
                  <a:pt x="2251938" y="1230524"/>
                  <a:pt x="2233375" y="1247496"/>
                </a:cubicBezTo>
                <a:cubicBezTo>
                  <a:pt x="2227648" y="1266483"/>
                  <a:pt x="2246422" y="1267225"/>
                  <a:pt x="2254484" y="1275817"/>
                </a:cubicBezTo>
                <a:cubicBezTo>
                  <a:pt x="2238679" y="1320793"/>
                  <a:pt x="2274532" y="1327051"/>
                  <a:pt x="2259681" y="1371283"/>
                </a:cubicBezTo>
                <a:cubicBezTo>
                  <a:pt x="2249286" y="1379558"/>
                  <a:pt x="2227224" y="1372133"/>
                  <a:pt x="2209297" y="1370329"/>
                </a:cubicBezTo>
                <a:cubicBezTo>
                  <a:pt x="2196251" y="1345190"/>
                  <a:pt x="2182885" y="1320262"/>
                  <a:pt x="2183839" y="1284621"/>
                </a:cubicBezTo>
                <a:cubicBezTo>
                  <a:pt x="2168884" y="1286742"/>
                  <a:pt x="2164322" y="1302760"/>
                  <a:pt x="2149365" y="1304881"/>
                </a:cubicBezTo>
                <a:cubicBezTo>
                  <a:pt x="2157216" y="1321110"/>
                  <a:pt x="2161670" y="1339780"/>
                  <a:pt x="2181083" y="1347311"/>
                </a:cubicBezTo>
                <a:cubicBezTo>
                  <a:pt x="2181187" y="1367146"/>
                  <a:pt x="2162094" y="1361312"/>
                  <a:pt x="2158064" y="1375632"/>
                </a:cubicBezTo>
                <a:cubicBezTo>
                  <a:pt x="2172171" y="1390907"/>
                  <a:pt x="2175672" y="1413926"/>
                  <a:pt x="2166761" y="1446277"/>
                </a:cubicBezTo>
                <a:cubicBezTo>
                  <a:pt x="2209191" y="1469507"/>
                  <a:pt x="2208449" y="1421138"/>
                  <a:pt x="2262227" y="1441186"/>
                </a:cubicBezTo>
                <a:cubicBezTo>
                  <a:pt x="2281533" y="1426866"/>
                  <a:pt x="2248439" y="1423471"/>
                  <a:pt x="2255227" y="1402258"/>
                </a:cubicBezTo>
                <a:cubicBezTo>
                  <a:pt x="2274320" y="1396847"/>
                  <a:pt x="2300309" y="1400560"/>
                  <a:pt x="2317068" y="1411168"/>
                </a:cubicBezTo>
                <a:cubicBezTo>
                  <a:pt x="2308264" y="1431322"/>
                  <a:pt x="2292988" y="1442988"/>
                  <a:pt x="2273684" y="1449142"/>
                </a:cubicBezTo>
                <a:cubicBezTo>
                  <a:pt x="2260848" y="1488494"/>
                  <a:pt x="2237194" y="1513528"/>
                  <a:pt x="2200174" y="1520634"/>
                </a:cubicBezTo>
                <a:cubicBezTo>
                  <a:pt x="2172597" y="1519149"/>
                  <a:pt x="2182885" y="1489449"/>
                  <a:pt x="2175460" y="1472902"/>
                </a:cubicBezTo>
                <a:cubicBezTo>
                  <a:pt x="2161776" y="1471841"/>
                  <a:pt x="2159972" y="1486586"/>
                  <a:pt x="2158594" y="1502073"/>
                </a:cubicBezTo>
                <a:cubicBezTo>
                  <a:pt x="2121257" y="1526044"/>
                  <a:pt x="2096329" y="1566458"/>
                  <a:pt x="2052310" y="1581521"/>
                </a:cubicBezTo>
                <a:cubicBezTo>
                  <a:pt x="2023352" y="1574626"/>
                  <a:pt x="2001287" y="1577171"/>
                  <a:pt x="1982511" y="1583960"/>
                </a:cubicBezTo>
                <a:cubicBezTo>
                  <a:pt x="1970208" y="1602312"/>
                  <a:pt x="1976360" y="1610903"/>
                  <a:pt x="1975405" y="1633498"/>
                </a:cubicBezTo>
                <a:cubicBezTo>
                  <a:pt x="1938068" y="1637528"/>
                  <a:pt x="1946341" y="1607403"/>
                  <a:pt x="1951645" y="1579506"/>
                </a:cubicBezTo>
                <a:cubicBezTo>
                  <a:pt x="1940826" y="1561897"/>
                  <a:pt x="1925232" y="1547790"/>
                  <a:pt x="1907519" y="1535274"/>
                </a:cubicBezTo>
                <a:cubicBezTo>
                  <a:pt x="1889380" y="1535591"/>
                  <a:pt x="1872408" y="1537500"/>
                  <a:pt x="1866786" y="1554685"/>
                </a:cubicBezTo>
                <a:cubicBezTo>
                  <a:pt x="1836344" y="1549063"/>
                  <a:pt x="1810249" y="1560730"/>
                  <a:pt x="1786382" y="1543016"/>
                </a:cubicBezTo>
                <a:cubicBezTo>
                  <a:pt x="1756788" y="1550124"/>
                  <a:pt x="1731012" y="1562321"/>
                  <a:pt x="1695266" y="1561473"/>
                </a:cubicBezTo>
                <a:cubicBezTo>
                  <a:pt x="1694418" y="1600721"/>
                  <a:pt x="1704387" y="1631907"/>
                  <a:pt x="1711919" y="1664894"/>
                </a:cubicBezTo>
                <a:cubicBezTo>
                  <a:pt x="1732390" y="1667759"/>
                  <a:pt x="1723269" y="1630846"/>
                  <a:pt x="1736740" y="1624268"/>
                </a:cubicBezTo>
                <a:cubicBezTo>
                  <a:pt x="1759335" y="1625753"/>
                  <a:pt x="1749999" y="1651211"/>
                  <a:pt x="1770258" y="1654393"/>
                </a:cubicBezTo>
                <a:cubicBezTo>
                  <a:pt x="1767713" y="1683034"/>
                  <a:pt x="1772488" y="1685260"/>
                  <a:pt x="1762198" y="1710081"/>
                </a:cubicBezTo>
                <a:cubicBezTo>
                  <a:pt x="1739498" y="1718674"/>
                  <a:pt x="1736953" y="1672107"/>
                  <a:pt x="1690597" y="1680806"/>
                </a:cubicBezTo>
                <a:cubicBezTo>
                  <a:pt x="1673625" y="1684625"/>
                  <a:pt x="1667050" y="1726735"/>
                  <a:pt x="1675429" y="1741797"/>
                </a:cubicBezTo>
                <a:cubicBezTo>
                  <a:pt x="1687310" y="1764179"/>
                  <a:pt x="1710752" y="1777969"/>
                  <a:pt x="1724011" y="1799288"/>
                </a:cubicBezTo>
                <a:cubicBezTo>
                  <a:pt x="1725496" y="1835671"/>
                  <a:pt x="1708312" y="1847128"/>
                  <a:pt x="1700887" y="1871737"/>
                </a:cubicBezTo>
                <a:cubicBezTo>
                  <a:pt x="1713403" y="1888179"/>
                  <a:pt x="1756044" y="1882027"/>
                  <a:pt x="1780443" y="1889558"/>
                </a:cubicBezTo>
                <a:cubicBezTo>
                  <a:pt x="1803037" y="1894756"/>
                  <a:pt x="1798794" y="1920001"/>
                  <a:pt x="1833479" y="1916182"/>
                </a:cubicBezTo>
                <a:cubicBezTo>
                  <a:pt x="1845783" y="1940049"/>
                  <a:pt x="1853314" y="1967522"/>
                  <a:pt x="1859892" y="1995737"/>
                </a:cubicBezTo>
                <a:cubicBezTo>
                  <a:pt x="1875272" y="1994145"/>
                  <a:pt x="1889380" y="1990963"/>
                  <a:pt x="1910277" y="1996693"/>
                </a:cubicBezTo>
                <a:cubicBezTo>
                  <a:pt x="1899563" y="2024166"/>
                  <a:pt x="1869756" y="2026181"/>
                  <a:pt x="1858088" y="2052274"/>
                </a:cubicBezTo>
                <a:cubicBezTo>
                  <a:pt x="1861165" y="2079429"/>
                  <a:pt x="1856709" y="2112100"/>
                  <a:pt x="1850875" y="2145937"/>
                </a:cubicBezTo>
                <a:cubicBezTo>
                  <a:pt x="1845995" y="2163970"/>
                  <a:pt x="1835707" y="2175001"/>
                  <a:pt x="1820750" y="2179562"/>
                </a:cubicBezTo>
                <a:cubicBezTo>
                  <a:pt x="1834114" y="2199080"/>
                  <a:pt x="1837827" y="2225598"/>
                  <a:pt x="1877288" y="2225598"/>
                </a:cubicBezTo>
                <a:cubicBezTo>
                  <a:pt x="1867847" y="2252859"/>
                  <a:pt x="1906139" y="2244479"/>
                  <a:pt x="1902850" y="2267179"/>
                </a:cubicBezTo>
                <a:cubicBezTo>
                  <a:pt x="1870286" y="2267603"/>
                  <a:pt x="1854907" y="2255193"/>
                  <a:pt x="1843663" y="2239706"/>
                </a:cubicBezTo>
                <a:cubicBezTo>
                  <a:pt x="1815446" y="2238751"/>
                  <a:pt x="1797733" y="2229841"/>
                  <a:pt x="1776518" y="2223690"/>
                </a:cubicBezTo>
                <a:cubicBezTo>
                  <a:pt x="1766865" y="2225598"/>
                  <a:pt x="1759546" y="2230583"/>
                  <a:pt x="1749999" y="2232493"/>
                </a:cubicBezTo>
                <a:cubicBezTo>
                  <a:pt x="1741726" y="2251587"/>
                  <a:pt x="1769198" y="2243949"/>
                  <a:pt x="1764954" y="2259966"/>
                </a:cubicBezTo>
                <a:cubicBezTo>
                  <a:pt x="1776518" y="2262299"/>
                  <a:pt x="1766334" y="2280968"/>
                  <a:pt x="1780866" y="2281181"/>
                </a:cubicBezTo>
                <a:cubicBezTo>
                  <a:pt x="1774396" y="2300699"/>
                  <a:pt x="1780972" y="2310563"/>
                  <a:pt x="1780759" y="2325414"/>
                </a:cubicBezTo>
                <a:cubicBezTo>
                  <a:pt x="1783306" y="2345992"/>
                  <a:pt x="1762835" y="2335915"/>
                  <a:pt x="1758592" y="2347476"/>
                </a:cubicBezTo>
                <a:cubicBezTo>
                  <a:pt x="1755940" y="2366040"/>
                  <a:pt x="1753182" y="2384603"/>
                  <a:pt x="1750530" y="2403166"/>
                </a:cubicBezTo>
                <a:cubicBezTo>
                  <a:pt x="1742044" y="2416424"/>
                  <a:pt x="1724011" y="2416849"/>
                  <a:pt x="1715101" y="2429683"/>
                </a:cubicBezTo>
                <a:cubicBezTo>
                  <a:pt x="1695160" y="2418758"/>
                  <a:pt x="1696644" y="2391922"/>
                  <a:pt x="1670973" y="2385344"/>
                </a:cubicBezTo>
                <a:cubicBezTo>
                  <a:pt x="1654427" y="2405075"/>
                  <a:pt x="1641274" y="2429365"/>
                  <a:pt x="1623984" y="2448035"/>
                </a:cubicBezTo>
                <a:cubicBezTo>
                  <a:pt x="1611573" y="2446231"/>
                  <a:pt x="1599268" y="2444427"/>
                  <a:pt x="1586858" y="2442731"/>
                </a:cubicBezTo>
                <a:cubicBezTo>
                  <a:pt x="1560446" y="2466385"/>
                  <a:pt x="1537535" y="2494813"/>
                  <a:pt x="1507197" y="2513269"/>
                </a:cubicBezTo>
                <a:cubicBezTo>
                  <a:pt x="1476861" y="2504783"/>
                  <a:pt x="1469434" y="2526742"/>
                  <a:pt x="1447903" y="2529922"/>
                </a:cubicBezTo>
                <a:cubicBezTo>
                  <a:pt x="1423187" y="2526316"/>
                  <a:pt x="1398366" y="2522816"/>
                  <a:pt x="1373651" y="2519210"/>
                </a:cubicBezTo>
                <a:cubicBezTo>
                  <a:pt x="1344904" y="2532363"/>
                  <a:pt x="1333449" y="2568852"/>
                  <a:pt x="1296642" y="2571291"/>
                </a:cubicBezTo>
                <a:cubicBezTo>
                  <a:pt x="1287730" y="2542546"/>
                  <a:pt x="1307567" y="2513906"/>
                  <a:pt x="1325919" y="2499692"/>
                </a:cubicBezTo>
                <a:cubicBezTo>
                  <a:pt x="1329525" y="2462036"/>
                  <a:pt x="1342889" y="2417060"/>
                  <a:pt x="1335888" y="2387361"/>
                </a:cubicBezTo>
                <a:cubicBezTo>
                  <a:pt x="1318492" y="2383753"/>
                  <a:pt x="1320826" y="2406559"/>
                  <a:pt x="1296959" y="2394361"/>
                </a:cubicBezTo>
                <a:cubicBezTo>
                  <a:pt x="1294414" y="2373676"/>
                  <a:pt x="1318598" y="2388846"/>
                  <a:pt x="1319130" y="2372298"/>
                </a:cubicBezTo>
                <a:cubicBezTo>
                  <a:pt x="1319978" y="2353311"/>
                  <a:pt x="1303219" y="2347476"/>
                  <a:pt x="1313931" y="2321064"/>
                </a:cubicBezTo>
                <a:cubicBezTo>
                  <a:pt x="1288369" y="2301123"/>
                  <a:pt x="1283594" y="2341218"/>
                  <a:pt x="1249438" y="2330717"/>
                </a:cubicBezTo>
                <a:cubicBezTo>
                  <a:pt x="1232892" y="2314700"/>
                  <a:pt x="1254636" y="2298684"/>
                  <a:pt x="1245089" y="2273226"/>
                </a:cubicBezTo>
                <a:cubicBezTo>
                  <a:pt x="1236816" y="2272058"/>
                  <a:pt x="1228543" y="2270785"/>
                  <a:pt x="1220268" y="2269619"/>
                </a:cubicBezTo>
                <a:cubicBezTo>
                  <a:pt x="1213373" y="2270150"/>
                  <a:pt x="1214329" y="2281286"/>
                  <a:pt x="1206160" y="2280225"/>
                </a:cubicBezTo>
                <a:cubicBezTo>
                  <a:pt x="1203085" y="2300910"/>
                  <a:pt x="1218148" y="2308018"/>
                  <a:pt x="1225572" y="2320958"/>
                </a:cubicBezTo>
                <a:cubicBezTo>
                  <a:pt x="1219420" y="2354478"/>
                  <a:pt x="1219102" y="2395952"/>
                  <a:pt x="1205101" y="2419075"/>
                </a:cubicBezTo>
                <a:cubicBezTo>
                  <a:pt x="1202024" y="2454504"/>
                  <a:pt x="1233740" y="2463840"/>
                  <a:pt x="1217298" y="2509344"/>
                </a:cubicBezTo>
                <a:cubicBezTo>
                  <a:pt x="1199372" y="2515815"/>
                  <a:pt x="1178583" y="2485372"/>
                  <a:pt x="1173172" y="2465005"/>
                </a:cubicBezTo>
                <a:cubicBezTo>
                  <a:pt x="1148988" y="2484312"/>
                  <a:pt x="1112392" y="2487070"/>
                  <a:pt x="1101467" y="2524090"/>
                </a:cubicBezTo>
                <a:cubicBezTo>
                  <a:pt x="1087358" y="2520058"/>
                  <a:pt x="1077494" y="2521649"/>
                  <a:pt x="1069645" y="2525786"/>
                </a:cubicBezTo>
                <a:cubicBezTo>
                  <a:pt x="1088208" y="2541379"/>
                  <a:pt x="1123104" y="2544666"/>
                  <a:pt x="1133183" y="2566518"/>
                </a:cubicBezTo>
                <a:cubicBezTo>
                  <a:pt x="1157792" y="2567472"/>
                  <a:pt x="1131379" y="2536287"/>
                  <a:pt x="1151851" y="2525044"/>
                </a:cubicBezTo>
                <a:cubicBezTo>
                  <a:pt x="1182506" y="2524194"/>
                  <a:pt x="1192477" y="2538834"/>
                  <a:pt x="1190675" y="2562275"/>
                </a:cubicBezTo>
                <a:cubicBezTo>
                  <a:pt x="1209660" y="2568003"/>
                  <a:pt x="1210403" y="2549228"/>
                  <a:pt x="1218996" y="2541060"/>
                </a:cubicBezTo>
                <a:cubicBezTo>
                  <a:pt x="1250393" y="2561638"/>
                  <a:pt x="1255485" y="2602053"/>
                  <a:pt x="1289534" y="2620721"/>
                </a:cubicBezTo>
                <a:cubicBezTo>
                  <a:pt x="1288686" y="2626874"/>
                  <a:pt x="1287730" y="2633132"/>
                  <a:pt x="1286882" y="2639284"/>
                </a:cubicBezTo>
                <a:cubicBezTo>
                  <a:pt x="1301522" y="2665060"/>
                  <a:pt x="1338222" y="2674502"/>
                  <a:pt x="1339813" y="2710142"/>
                </a:cubicBezTo>
                <a:cubicBezTo>
                  <a:pt x="1375242" y="2706535"/>
                  <a:pt x="1374499" y="2718097"/>
                  <a:pt x="1399850" y="2731463"/>
                </a:cubicBezTo>
                <a:cubicBezTo>
                  <a:pt x="1418626" y="2727007"/>
                  <a:pt x="1426688" y="2708233"/>
                  <a:pt x="1431779" y="2685533"/>
                </a:cubicBezTo>
                <a:cubicBezTo>
                  <a:pt x="1454690" y="2689139"/>
                  <a:pt x="1451297" y="2657423"/>
                  <a:pt x="1473360" y="2659969"/>
                </a:cubicBezTo>
                <a:cubicBezTo>
                  <a:pt x="1471557" y="2672274"/>
                  <a:pt x="1469754" y="2684684"/>
                  <a:pt x="1467950" y="2697095"/>
                </a:cubicBezTo>
                <a:cubicBezTo>
                  <a:pt x="1451297" y="2696989"/>
                  <a:pt x="1443554" y="2708657"/>
                  <a:pt x="1443976" y="2731463"/>
                </a:cubicBezTo>
                <a:cubicBezTo>
                  <a:pt x="1435279" y="2744403"/>
                  <a:pt x="1412579" y="2738675"/>
                  <a:pt x="1413853" y="2764981"/>
                </a:cubicBezTo>
                <a:cubicBezTo>
                  <a:pt x="1414277" y="2770179"/>
                  <a:pt x="1419157" y="2772089"/>
                  <a:pt x="1418202" y="2778241"/>
                </a:cubicBezTo>
                <a:cubicBezTo>
                  <a:pt x="1440370" y="2788211"/>
                  <a:pt x="1438037" y="2765405"/>
                  <a:pt x="1457131" y="2771239"/>
                </a:cubicBezTo>
                <a:cubicBezTo>
                  <a:pt x="1457872" y="2789061"/>
                  <a:pt x="1485239" y="2787044"/>
                  <a:pt x="1497757" y="2796061"/>
                </a:cubicBezTo>
                <a:cubicBezTo>
                  <a:pt x="1501470" y="2818973"/>
                  <a:pt x="1519820" y="2830959"/>
                  <a:pt x="1506454" y="2866812"/>
                </a:cubicBezTo>
                <a:cubicBezTo>
                  <a:pt x="1486513" y="2862251"/>
                  <a:pt x="1489908" y="2888875"/>
                  <a:pt x="1471980" y="2887072"/>
                </a:cubicBezTo>
                <a:cubicBezTo>
                  <a:pt x="1439416" y="2883890"/>
                  <a:pt x="1425945" y="2866281"/>
                  <a:pt x="1414596" y="2847188"/>
                </a:cubicBezTo>
                <a:cubicBezTo>
                  <a:pt x="1376303" y="2842734"/>
                  <a:pt x="1382348" y="2897467"/>
                  <a:pt x="1365906" y="2922288"/>
                </a:cubicBezTo>
                <a:cubicBezTo>
                  <a:pt x="1345117" y="2918364"/>
                  <a:pt x="1357316" y="2877313"/>
                  <a:pt x="1356255" y="2857690"/>
                </a:cubicBezTo>
                <a:cubicBezTo>
                  <a:pt x="1348193" y="2852704"/>
                  <a:pt x="1358800" y="2833717"/>
                  <a:pt x="1347450" y="2831172"/>
                </a:cubicBezTo>
                <a:cubicBezTo>
                  <a:pt x="1348936" y="2820882"/>
                  <a:pt x="1350421" y="2810487"/>
                  <a:pt x="1351905" y="2800304"/>
                </a:cubicBezTo>
                <a:cubicBezTo>
                  <a:pt x="1344482" y="2774528"/>
                  <a:pt x="1327295" y="2756071"/>
                  <a:pt x="1331645" y="2721597"/>
                </a:cubicBezTo>
                <a:cubicBezTo>
                  <a:pt x="1313083" y="2723718"/>
                  <a:pt x="1294627" y="2726266"/>
                  <a:pt x="1284762" y="2740054"/>
                </a:cubicBezTo>
                <a:cubicBezTo>
                  <a:pt x="1263122" y="2697201"/>
                  <a:pt x="1236922" y="2739630"/>
                  <a:pt x="1191947" y="2726583"/>
                </a:cubicBezTo>
                <a:cubicBezTo>
                  <a:pt x="1187810" y="2718734"/>
                  <a:pt x="1186219" y="2708868"/>
                  <a:pt x="1190249" y="2694761"/>
                </a:cubicBezTo>
                <a:cubicBezTo>
                  <a:pt x="1168186" y="2668985"/>
                  <a:pt x="1125969" y="2658165"/>
                  <a:pt x="1104648" y="2631859"/>
                </a:cubicBezTo>
                <a:cubicBezTo>
                  <a:pt x="1061795" y="2616373"/>
                  <a:pt x="1056704" y="2651376"/>
                  <a:pt x="1015335" y="2637906"/>
                </a:cubicBezTo>
                <a:cubicBezTo>
                  <a:pt x="995605" y="2650740"/>
                  <a:pt x="976299" y="2664318"/>
                  <a:pt x="969299" y="2694337"/>
                </a:cubicBezTo>
                <a:cubicBezTo>
                  <a:pt x="961874" y="2721916"/>
                  <a:pt x="999848" y="2715658"/>
                  <a:pt x="993907" y="2742175"/>
                </a:cubicBezTo>
                <a:cubicBezTo>
                  <a:pt x="966647" y="2742388"/>
                  <a:pt x="960813" y="2726477"/>
                  <a:pt x="947130" y="2716400"/>
                </a:cubicBezTo>
                <a:cubicBezTo>
                  <a:pt x="925491" y="2716082"/>
                  <a:pt x="912868" y="2708974"/>
                  <a:pt x="898548" y="2703035"/>
                </a:cubicBezTo>
                <a:cubicBezTo>
                  <a:pt x="863756" y="2703247"/>
                  <a:pt x="859300" y="2743979"/>
                  <a:pt x="855059" y="2785136"/>
                </a:cubicBezTo>
                <a:cubicBezTo>
                  <a:pt x="806688" y="2809002"/>
                  <a:pt x="761078" y="2836582"/>
                  <a:pt x="727558" y="2880390"/>
                </a:cubicBezTo>
                <a:cubicBezTo>
                  <a:pt x="726179" y="2899801"/>
                  <a:pt x="741241" y="2907014"/>
                  <a:pt x="746969" y="2921121"/>
                </a:cubicBezTo>
                <a:cubicBezTo>
                  <a:pt x="724269" y="2949868"/>
                  <a:pt x="710055" y="2989751"/>
                  <a:pt x="688416" y="3019982"/>
                </a:cubicBezTo>
                <a:cubicBezTo>
                  <a:pt x="676007" y="3018180"/>
                  <a:pt x="663702" y="3016376"/>
                  <a:pt x="651290" y="3014678"/>
                </a:cubicBezTo>
                <a:cubicBezTo>
                  <a:pt x="649382" y="2989963"/>
                  <a:pt x="669640" y="2994843"/>
                  <a:pt x="675263" y="2980205"/>
                </a:cubicBezTo>
                <a:cubicBezTo>
                  <a:pt x="682689" y="2954428"/>
                  <a:pt x="676748" y="2938623"/>
                  <a:pt x="678022" y="2917408"/>
                </a:cubicBezTo>
                <a:cubicBezTo>
                  <a:pt x="687036" y="2912317"/>
                  <a:pt x="701676" y="2914652"/>
                  <a:pt x="710692" y="2909559"/>
                </a:cubicBezTo>
                <a:cubicBezTo>
                  <a:pt x="710903" y="2859599"/>
                  <a:pt x="723315" y="2858751"/>
                  <a:pt x="731164" y="2811441"/>
                </a:cubicBezTo>
                <a:cubicBezTo>
                  <a:pt x="725754" y="2787894"/>
                  <a:pt x="693931" y="2784075"/>
                  <a:pt x="687992" y="2760951"/>
                </a:cubicBezTo>
                <a:cubicBezTo>
                  <a:pt x="687780" y="2733689"/>
                  <a:pt x="703691" y="2727857"/>
                  <a:pt x="713768" y="2714172"/>
                </a:cubicBezTo>
                <a:cubicBezTo>
                  <a:pt x="703373" y="2698049"/>
                  <a:pt x="697963" y="2678214"/>
                  <a:pt x="675794" y="2670789"/>
                </a:cubicBezTo>
                <a:cubicBezTo>
                  <a:pt x="683113" y="2646922"/>
                  <a:pt x="671338" y="2637375"/>
                  <a:pt x="663489" y="2624753"/>
                </a:cubicBezTo>
                <a:cubicBezTo>
                  <a:pt x="669536" y="2600462"/>
                  <a:pt x="666354" y="2580521"/>
                  <a:pt x="672399" y="2562912"/>
                </a:cubicBezTo>
                <a:cubicBezTo>
                  <a:pt x="679400" y="2542758"/>
                  <a:pt x="703584" y="2534165"/>
                  <a:pt x="705177" y="2510830"/>
                </a:cubicBezTo>
                <a:cubicBezTo>
                  <a:pt x="721935" y="2518467"/>
                  <a:pt x="722467" y="2504466"/>
                  <a:pt x="736998" y="2509133"/>
                </a:cubicBezTo>
                <a:cubicBezTo>
                  <a:pt x="747712" y="2476673"/>
                  <a:pt x="777094" y="2469248"/>
                  <a:pt x="775185" y="2419925"/>
                </a:cubicBezTo>
                <a:cubicBezTo>
                  <a:pt x="819417" y="2417484"/>
                  <a:pt x="851027" y="2398286"/>
                  <a:pt x="887516" y="2385663"/>
                </a:cubicBezTo>
                <a:cubicBezTo>
                  <a:pt x="888682" y="2345355"/>
                  <a:pt x="903852" y="2323822"/>
                  <a:pt x="907988" y="2287546"/>
                </a:cubicBezTo>
                <a:cubicBezTo>
                  <a:pt x="910003" y="2263679"/>
                  <a:pt x="944478" y="2258799"/>
                  <a:pt x="928354" y="2233660"/>
                </a:cubicBezTo>
                <a:cubicBezTo>
                  <a:pt x="900881" y="2238751"/>
                  <a:pt x="895579" y="2273437"/>
                  <a:pt x="865560" y="2275134"/>
                </a:cubicBezTo>
                <a:cubicBezTo>
                  <a:pt x="865560" y="2319473"/>
                  <a:pt x="831510" y="2318201"/>
                  <a:pt x="823024" y="2351083"/>
                </a:cubicBezTo>
                <a:cubicBezTo>
                  <a:pt x="803082" y="2343870"/>
                  <a:pt x="822280" y="2307487"/>
                  <a:pt x="805415" y="2298047"/>
                </a:cubicBezTo>
                <a:cubicBezTo>
                  <a:pt x="810719" y="2275558"/>
                  <a:pt x="808067" y="2242570"/>
                  <a:pt x="821432" y="2230902"/>
                </a:cubicBezTo>
                <a:cubicBezTo>
                  <a:pt x="802339" y="2237266"/>
                  <a:pt x="781124" y="2240873"/>
                  <a:pt x="772744" y="2261769"/>
                </a:cubicBezTo>
                <a:cubicBezTo>
                  <a:pt x="766275" y="2255510"/>
                  <a:pt x="757364" y="2251267"/>
                  <a:pt x="742726" y="2251163"/>
                </a:cubicBezTo>
                <a:cubicBezTo>
                  <a:pt x="759167" y="2221568"/>
                  <a:pt x="783882" y="2202899"/>
                  <a:pt x="819735" y="2199080"/>
                </a:cubicBezTo>
                <a:cubicBezTo>
                  <a:pt x="833950" y="2188685"/>
                  <a:pt x="848164" y="2178077"/>
                  <a:pt x="862165" y="2167363"/>
                </a:cubicBezTo>
                <a:cubicBezTo>
                  <a:pt x="879454" y="2165561"/>
                  <a:pt x="872348" y="2181896"/>
                  <a:pt x="878076" y="2188578"/>
                </a:cubicBezTo>
                <a:cubicBezTo>
                  <a:pt x="924112" y="2190170"/>
                  <a:pt x="933340" y="2218173"/>
                  <a:pt x="975346" y="2221673"/>
                </a:cubicBezTo>
                <a:cubicBezTo>
                  <a:pt x="980011" y="2188791"/>
                  <a:pt x="954979" y="2178077"/>
                  <a:pt x="968449" y="2138618"/>
                </a:cubicBezTo>
                <a:cubicBezTo>
                  <a:pt x="949358" y="2130344"/>
                  <a:pt x="947660" y="2145407"/>
                  <a:pt x="940978" y="2153680"/>
                </a:cubicBezTo>
                <a:cubicBezTo>
                  <a:pt x="903745" y="2138299"/>
                  <a:pt x="907352" y="2177758"/>
                  <a:pt x="875529" y="2169380"/>
                </a:cubicBezTo>
                <a:cubicBezTo>
                  <a:pt x="873832" y="2149756"/>
                  <a:pt x="888895" y="2152726"/>
                  <a:pt x="887091" y="2133208"/>
                </a:cubicBezTo>
                <a:cubicBezTo>
                  <a:pt x="915201" y="2131404"/>
                  <a:pt x="937900" y="2122494"/>
                  <a:pt x="954342" y="2104992"/>
                </a:cubicBezTo>
                <a:cubicBezTo>
                  <a:pt x="950418" y="2063836"/>
                  <a:pt x="929521" y="2035197"/>
                  <a:pt x="897911" y="2014724"/>
                </a:cubicBezTo>
                <a:cubicBezTo>
                  <a:pt x="899396" y="2004435"/>
                  <a:pt x="900881" y="1994145"/>
                  <a:pt x="902367" y="1983857"/>
                </a:cubicBezTo>
                <a:cubicBezTo>
                  <a:pt x="882530" y="1974522"/>
                  <a:pt x="889956" y="2001677"/>
                  <a:pt x="885501" y="2012921"/>
                </a:cubicBezTo>
                <a:cubicBezTo>
                  <a:pt x="841587" y="2023105"/>
                  <a:pt x="817613" y="2059806"/>
                  <a:pt x="786321" y="2087066"/>
                </a:cubicBezTo>
                <a:cubicBezTo>
                  <a:pt x="767758" y="2084414"/>
                  <a:pt x="749195" y="2081657"/>
                  <a:pt x="730634" y="2079005"/>
                </a:cubicBezTo>
                <a:cubicBezTo>
                  <a:pt x="720982" y="2043788"/>
                  <a:pt x="699341" y="2017801"/>
                  <a:pt x="666247" y="2000192"/>
                </a:cubicBezTo>
                <a:cubicBezTo>
                  <a:pt x="680567" y="1984811"/>
                  <a:pt x="697009" y="1972506"/>
                  <a:pt x="715783" y="1963173"/>
                </a:cubicBezTo>
                <a:cubicBezTo>
                  <a:pt x="725754" y="1892739"/>
                  <a:pt x="788973" y="1893695"/>
                  <a:pt x="836177" y="1873222"/>
                </a:cubicBezTo>
                <a:cubicBezTo>
                  <a:pt x="840526" y="1849461"/>
                  <a:pt x="839254" y="1818171"/>
                  <a:pt x="857498" y="1813184"/>
                </a:cubicBezTo>
                <a:cubicBezTo>
                  <a:pt x="851664" y="1789954"/>
                  <a:pt x="833844" y="1775634"/>
                  <a:pt x="821326" y="1757390"/>
                </a:cubicBezTo>
                <a:cubicBezTo>
                  <a:pt x="809553" y="1761314"/>
                  <a:pt x="801065" y="1769694"/>
                  <a:pt x="787701" y="1771498"/>
                </a:cubicBezTo>
                <a:cubicBezTo>
                  <a:pt x="777411" y="1833869"/>
                  <a:pt x="717798" y="1830474"/>
                  <a:pt x="685871" y="1864100"/>
                </a:cubicBezTo>
                <a:cubicBezTo>
                  <a:pt x="687249" y="1895497"/>
                  <a:pt x="672292" y="1905044"/>
                  <a:pt x="659246" y="1917136"/>
                </a:cubicBezTo>
                <a:cubicBezTo>
                  <a:pt x="629014" y="1902181"/>
                  <a:pt x="630607" y="1902392"/>
                  <a:pt x="597405" y="1908226"/>
                </a:cubicBezTo>
                <a:cubicBezTo>
                  <a:pt x="612468" y="1860175"/>
                  <a:pt x="597194" y="1834823"/>
                  <a:pt x="565690" y="1821564"/>
                </a:cubicBezTo>
                <a:cubicBezTo>
                  <a:pt x="574918" y="1772346"/>
                  <a:pt x="576296" y="1728963"/>
                  <a:pt x="565052" y="1695126"/>
                </a:cubicBezTo>
                <a:cubicBezTo>
                  <a:pt x="544899" y="1675289"/>
                  <a:pt x="521669" y="1657682"/>
                  <a:pt x="475846" y="1656939"/>
                </a:cubicBezTo>
                <a:cubicBezTo>
                  <a:pt x="460570" y="1640710"/>
                  <a:pt x="446358" y="1623738"/>
                  <a:pt x="432566" y="1606449"/>
                </a:cubicBezTo>
                <a:cubicBezTo>
                  <a:pt x="403928" y="1596584"/>
                  <a:pt x="383032" y="1623314"/>
                  <a:pt x="363619" y="1602842"/>
                </a:cubicBezTo>
                <a:cubicBezTo>
                  <a:pt x="365636" y="1595735"/>
                  <a:pt x="363832" y="1591598"/>
                  <a:pt x="359165" y="1589583"/>
                </a:cubicBezTo>
                <a:cubicBezTo>
                  <a:pt x="380380" y="1578656"/>
                  <a:pt x="390138" y="1552244"/>
                  <a:pt x="426415" y="1561367"/>
                </a:cubicBezTo>
                <a:cubicBezTo>
                  <a:pt x="427901" y="1551078"/>
                  <a:pt x="429386" y="1540682"/>
                  <a:pt x="430870" y="1530394"/>
                </a:cubicBezTo>
                <a:cubicBezTo>
                  <a:pt x="420156" y="1518195"/>
                  <a:pt x="393214" y="1518089"/>
                  <a:pt x="376985" y="1509922"/>
                </a:cubicBezTo>
                <a:cubicBezTo>
                  <a:pt x="379000" y="1502814"/>
                  <a:pt x="377198" y="1498784"/>
                  <a:pt x="372531" y="1496663"/>
                </a:cubicBezTo>
                <a:cubicBezTo>
                  <a:pt x="370620" y="1471948"/>
                  <a:pt x="390775" y="1476826"/>
                  <a:pt x="396398" y="1462188"/>
                </a:cubicBezTo>
                <a:cubicBezTo>
                  <a:pt x="392472" y="1450520"/>
                  <a:pt x="384093" y="1442034"/>
                  <a:pt x="382289" y="1428563"/>
                </a:cubicBezTo>
                <a:cubicBezTo>
                  <a:pt x="395548" y="1404484"/>
                  <a:pt x="422065" y="1398119"/>
                  <a:pt x="418672" y="1351659"/>
                </a:cubicBezTo>
                <a:cubicBezTo>
                  <a:pt x="427051" y="1345614"/>
                  <a:pt x="441583" y="1347842"/>
                  <a:pt x="456646" y="1350917"/>
                </a:cubicBezTo>
                <a:cubicBezTo>
                  <a:pt x="464814" y="1324823"/>
                  <a:pt x="483376" y="1312837"/>
                  <a:pt x="496529" y="1293532"/>
                </a:cubicBezTo>
                <a:cubicBezTo>
                  <a:pt x="506819" y="1295017"/>
                  <a:pt x="517213" y="1296502"/>
                  <a:pt x="527503" y="1297987"/>
                </a:cubicBezTo>
                <a:cubicBezTo>
                  <a:pt x="581813" y="1283986"/>
                  <a:pt x="575237" y="1208672"/>
                  <a:pt x="573751" y="1153091"/>
                </a:cubicBezTo>
                <a:cubicBezTo>
                  <a:pt x="580222" y="1131663"/>
                  <a:pt x="554022" y="1134739"/>
                  <a:pt x="560491" y="1113206"/>
                </a:cubicBezTo>
                <a:cubicBezTo>
                  <a:pt x="598148" y="1119358"/>
                  <a:pt x="599209" y="1076506"/>
                  <a:pt x="629546" y="1072687"/>
                </a:cubicBezTo>
                <a:cubicBezTo>
                  <a:pt x="629653" y="1058049"/>
                  <a:pt x="634001" y="1049139"/>
                  <a:pt x="640260" y="1042668"/>
                </a:cubicBezTo>
                <a:cubicBezTo>
                  <a:pt x="706130" y="1008937"/>
                  <a:pt x="781550" y="1065049"/>
                  <a:pt x="849649" y="1079262"/>
                </a:cubicBezTo>
                <a:cubicBezTo>
                  <a:pt x="872984" y="1076082"/>
                  <a:pt x="864499" y="1030257"/>
                  <a:pt x="883274" y="1020923"/>
                </a:cubicBezTo>
                <a:cubicBezTo>
                  <a:pt x="860891" y="972128"/>
                  <a:pt x="807749" y="968416"/>
                  <a:pt x="740180" y="962371"/>
                </a:cubicBezTo>
                <a:cubicBezTo>
                  <a:pt x="733709" y="941473"/>
                  <a:pt x="710268" y="933200"/>
                  <a:pt x="717270" y="902227"/>
                </a:cubicBezTo>
                <a:cubicBezTo>
                  <a:pt x="676642" y="886633"/>
                  <a:pt x="656381" y="855660"/>
                  <a:pt x="640470" y="821612"/>
                </a:cubicBezTo>
                <a:cubicBezTo>
                  <a:pt x="562719" y="811746"/>
                  <a:pt x="566856" y="740571"/>
                  <a:pt x="496529" y="725083"/>
                </a:cubicBezTo>
                <a:cubicBezTo>
                  <a:pt x="482845" y="702173"/>
                  <a:pt x="474148" y="675654"/>
                  <a:pt x="456011" y="656030"/>
                </a:cubicBezTo>
                <a:cubicBezTo>
                  <a:pt x="458131" y="641605"/>
                  <a:pt x="460146" y="627178"/>
                  <a:pt x="462267" y="612752"/>
                </a:cubicBezTo>
                <a:cubicBezTo>
                  <a:pt x="471816" y="610843"/>
                  <a:pt x="479133" y="605857"/>
                  <a:pt x="488786" y="603948"/>
                </a:cubicBezTo>
                <a:cubicBezTo>
                  <a:pt x="510955" y="609463"/>
                  <a:pt x="521563" y="623572"/>
                  <a:pt x="520502" y="646377"/>
                </a:cubicBezTo>
                <a:cubicBezTo>
                  <a:pt x="541504" y="654545"/>
                  <a:pt x="554657" y="668652"/>
                  <a:pt x="565478" y="684457"/>
                </a:cubicBezTo>
                <a:cubicBezTo>
                  <a:pt x="591253" y="681912"/>
                  <a:pt x="620848" y="684670"/>
                  <a:pt x="652988" y="690822"/>
                </a:cubicBezTo>
                <a:cubicBezTo>
                  <a:pt x="669747" y="644255"/>
                  <a:pt x="671764" y="592174"/>
                  <a:pt x="696478" y="564490"/>
                </a:cubicBezTo>
                <a:cubicBezTo>
                  <a:pt x="704328" y="555684"/>
                  <a:pt x="726497" y="538712"/>
                  <a:pt x="738907" y="532773"/>
                </a:cubicBezTo>
                <a:cubicBezTo>
                  <a:pt x="782186" y="539031"/>
                  <a:pt x="825569" y="545290"/>
                  <a:pt x="868847" y="551548"/>
                </a:cubicBezTo>
                <a:cubicBezTo>
                  <a:pt x="889849" y="575521"/>
                  <a:pt x="929627" y="598114"/>
                  <a:pt x="945643" y="632163"/>
                </a:cubicBezTo>
                <a:cubicBezTo>
                  <a:pt x="954131" y="650089"/>
                  <a:pt x="946069" y="675123"/>
                  <a:pt x="962404" y="691352"/>
                </a:cubicBezTo>
                <a:cubicBezTo>
                  <a:pt x="962617" y="723705"/>
                  <a:pt x="947236" y="735054"/>
                  <a:pt x="945538" y="764755"/>
                </a:cubicBezTo>
                <a:cubicBezTo>
                  <a:pt x="955296" y="791804"/>
                  <a:pt x="1021806" y="789046"/>
                  <a:pt x="1033049" y="771120"/>
                </a:cubicBezTo>
                <a:cubicBezTo>
                  <a:pt x="1047475" y="773241"/>
                  <a:pt x="1062008" y="775256"/>
                  <a:pt x="1076327" y="777378"/>
                </a:cubicBezTo>
                <a:cubicBezTo>
                  <a:pt x="1090116" y="778545"/>
                  <a:pt x="1082691" y="751496"/>
                  <a:pt x="1087888" y="741207"/>
                </a:cubicBezTo>
                <a:cubicBezTo>
                  <a:pt x="1101996" y="737919"/>
                  <a:pt x="1111331" y="728266"/>
                  <a:pt x="1132970" y="735054"/>
                </a:cubicBezTo>
                <a:cubicBezTo>
                  <a:pt x="1149730" y="732721"/>
                  <a:pt x="1173490" y="717658"/>
                  <a:pt x="1189506" y="736858"/>
                </a:cubicBezTo>
                <a:cubicBezTo>
                  <a:pt x="1185265" y="748420"/>
                  <a:pt x="1164793" y="738236"/>
                  <a:pt x="1167338" y="758921"/>
                </a:cubicBezTo>
                <a:cubicBezTo>
                  <a:pt x="1143259" y="768574"/>
                  <a:pt x="1115681" y="773454"/>
                  <a:pt x="1115149" y="814504"/>
                </a:cubicBezTo>
                <a:cubicBezTo>
                  <a:pt x="1126182" y="830096"/>
                  <a:pt x="1149199" y="836780"/>
                  <a:pt x="1153125" y="857888"/>
                </a:cubicBezTo>
                <a:cubicBezTo>
                  <a:pt x="1156412" y="881966"/>
                  <a:pt x="1135197" y="873269"/>
                  <a:pt x="1135409" y="893210"/>
                </a:cubicBezTo>
                <a:cubicBezTo>
                  <a:pt x="1191842" y="948050"/>
                  <a:pt x="1232892" y="875391"/>
                  <a:pt x="1223980" y="804957"/>
                </a:cubicBezTo>
                <a:cubicBezTo>
                  <a:pt x="1255379" y="797851"/>
                  <a:pt x="1286989" y="790956"/>
                  <a:pt x="1315946" y="780349"/>
                </a:cubicBezTo>
                <a:cubicBezTo>
                  <a:pt x="1326130" y="746935"/>
                  <a:pt x="1280200" y="755634"/>
                  <a:pt x="1271820" y="736010"/>
                </a:cubicBezTo>
                <a:cubicBezTo>
                  <a:pt x="1258772" y="735904"/>
                  <a:pt x="1257075" y="750754"/>
                  <a:pt x="1249651" y="758073"/>
                </a:cubicBezTo>
                <a:cubicBezTo>
                  <a:pt x="1230134" y="748739"/>
                  <a:pt x="1215707" y="735691"/>
                  <a:pt x="1218783" y="709385"/>
                </a:cubicBezTo>
                <a:cubicBezTo>
                  <a:pt x="1226845" y="693156"/>
                  <a:pt x="1248590" y="695171"/>
                  <a:pt x="1265669" y="690928"/>
                </a:cubicBezTo>
                <a:cubicBezTo>
                  <a:pt x="1262804" y="656560"/>
                  <a:pt x="1276381" y="665046"/>
                  <a:pt x="1297596" y="644998"/>
                </a:cubicBezTo>
                <a:cubicBezTo>
                  <a:pt x="1305764" y="637256"/>
                  <a:pt x="1307249" y="625587"/>
                  <a:pt x="1313507" y="622088"/>
                </a:cubicBezTo>
                <a:cubicBezTo>
                  <a:pt x="1321144" y="617843"/>
                  <a:pt x="1330479" y="622405"/>
                  <a:pt x="1339178" y="619436"/>
                </a:cubicBezTo>
                <a:cubicBezTo>
                  <a:pt x="1347027" y="616784"/>
                  <a:pt x="1354983" y="602994"/>
                  <a:pt x="1364846" y="616784"/>
                </a:cubicBezTo>
                <a:cubicBezTo>
                  <a:pt x="1384895" y="618375"/>
                  <a:pt x="1376727" y="640968"/>
                  <a:pt x="1385106" y="651257"/>
                </a:cubicBezTo>
                <a:cubicBezTo>
                  <a:pt x="1403563" y="631739"/>
                  <a:pt x="1429869" y="622511"/>
                  <a:pt x="1469966" y="631952"/>
                </a:cubicBezTo>
                <a:cubicBezTo>
                  <a:pt x="1482165" y="615298"/>
                  <a:pt x="1436764" y="594402"/>
                  <a:pt x="1455964" y="554093"/>
                </a:cubicBezTo>
                <a:cubicBezTo>
                  <a:pt x="1483437" y="546033"/>
                  <a:pt x="1493727" y="547517"/>
                  <a:pt x="1517805" y="563003"/>
                </a:cubicBezTo>
                <a:cubicBezTo>
                  <a:pt x="1518229" y="590689"/>
                  <a:pt x="1508471" y="604690"/>
                  <a:pt x="1492134" y="609889"/>
                </a:cubicBezTo>
                <a:cubicBezTo>
                  <a:pt x="1485452" y="625905"/>
                  <a:pt x="1503167" y="623677"/>
                  <a:pt x="1508045" y="631102"/>
                </a:cubicBezTo>
                <a:cubicBezTo>
                  <a:pt x="1497757" y="641923"/>
                  <a:pt x="1483013" y="646907"/>
                  <a:pt x="1477922" y="664622"/>
                </a:cubicBezTo>
                <a:cubicBezTo>
                  <a:pt x="1438461" y="653697"/>
                  <a:pt x="1416505" y="666213"/>
                  <a:pt x="1393910" y="677775"/>
                </a:cubicBezTo>
                <a:cubicBezTo>
                  <a:pt x="1389138" y="703444"/>
                  <a:pt x="1384258" y="729115"/>
                  <a:pt x="1397305" y="741419"/>
                </a:cubicBezTo>
                <a:cubicBezTo>
                  <a:pt x="1423930" y="722962"/>
                  <a:pt x="1461056" y="718401"/>
                  <a:pt x="1485771" y="697399"/>
                </a:cubicBezTo>
                <a:cubicBezTo>
                  <a:pt x="1512077" y="710765"/>
                  <a:pt x="1520244" y="737812"/>
                  <a:pt x="1554612" y="745238"/>
                </a:cubicBezTo>
                <a:cubicBezTo>
                  <a:pt x="1592162" y="746298"/>
                  <a:pt x="1602452" y="710870"/>
                  <a:pt x="1636077" y="706522"/>
                </a:cubicBezTo>
                <a:cubicBezTo>
                  <a:pt x="1667793" y="708537"/>
                  <a:pt x="1678400" y="726463"/>
                  <a:pt x="1687310" y="745450"/>
                </a:cubicBezTo>
                <a:cubicBezTo>
                  <a:pt x="1682642" y="771226"/>
                  <a:pt x="1657292" y="769317"/>
                  <a:pt x="1659837" y="804640"/>
                </a:cubicBezTo>
                <a:cubicBezTo>
                  <a:pt x="1658775" y="818323"/>
                  <a:pt x="1673520" y="820232"/>
                  <a:pt x="1689008" y="821505"/>
                </a:cubicBezTo>
                <a:cubicBezTo>
                  <a:pt x="1707887" y="792548"/>
                  <a:pt x="1703963" y="733252"/>
                  <a:pt x="1714040" y="692519"/>
                </a:cubicBezTo>
                <a:cubicBezTo>
                  <a:pt x="1730693" y="682761"/>
                  <a:pt x="1739392" y="662394"/>
                  <a:pt x="1757424" y="654545"/>
                </a:cubicBezTo>
                <a:cubicBezTo>
                  <a:pt x="1753288" y="641073"/>
                  <a:pt x="1748302" y="628239"/>
                  <a:pt x="1744165" y="614767"/>
                </a:cubicBezTo>
                <a:cubicBezTo>
                  <a:pt x="1711708" y="602251"/>
                  <a:pt x="1696538" y="608403"/>
                  <a:pt x="1673414" y="623466"/>
                </a:cubicBezTo>
                <a:cubicBezTo>
                  <a:pt x="1612210" y="589841"/>
                  <a:pt x="1583252" y="652000"/>
                  <a:pt x="1528412" y="621451"/>
                </a:cubicBezTo>
                <a:cubicBezTo>
                  <a:pt x="1528199" y="601614"/>
                  <a:pt x="1540717" y="598538"/>
                  <a:pt x="1546126" y="586128"/>
                </a:cubicBezTo>
                <a:cubicBezTo>
                  <a:pt x="1568402" y="591326"/>
                  <a:pt x="1586541" y="591007"/>
                  <a:pt x="1602663" y="587931"/>
                </a:cubicBezTo>
                <a:cubicBezTo>
                  <a:pt x="1613270" y="550593"/>
                  <a:pt x="1586115" y="541471"/>
                  <a:pt x="1588660" y="510178"/>
                </a:cubicBezTo>
                <a:cubicBezTo>
                  <a:pt x="1572540" y="481751"/>
                  <a:pt x="1543474" y="462977"/>
                  <a:pt x="1530534" y="432321"/>
                </a:cubicBezTo>
                <a:cubicBezTo>
                  <a:pt x="1513349" y="436352"/>
                  <a:pt x="1506136" y="453854"/>
                  <a:pt x="1488953" y="457886"/>
                </a:cubicBezTo>
                <a:cubicBezTo>
                  <a:pt x="1490756" y="494269"/>
                  <a:pt x="1543263" y="458521"/>
                  <a:pt x="1525973" y="507527"/>
                </a:cubicBezTo>
                <a:cubicBezTo>
                  <a:pt x="1507728" y="521635"/>
                  <a:pt x="1518866" y="494269"/>
                  <a:pt x="1503061" y="491511"/>
                </a:cubicBezTo>
                <a:cubicBezTo>
                  <a:pt x="1490649" y="489707"/>
                  <a:pt x="1478346" y="487904"/>
                  <a:pt x="1465934" y="486100"/>
                </a:cubicBezTo>
                <a:cubicBezTo>
                  <a:pt x="1455964" y="473478"/>
                  <a:pt x="1471238" y="468387"/>
                  <a:pt x="1476648" y="456082"/>
                </a:cubicBezTo>
                <a:cubicBezTo>
                  <a:pt x="1466889" y="435821"/>
                  <a:pt x="1481526" y="397212"/>
                  <a:pt x="1483013" y="368572"/>
                </a:cubicBezTo>
                <a:cubicBezTo>
                  <a:pt x="1510380" y="367192"/>
                  <a:pt x="1527245" y="373556"/>
                  <a:pt x="1548460" y="352767"/>
                </a:cubicBezTo>
                <a:cubicBezTo>
                  <a:pt x="1551112" y="334204"/>
                  <a:pt x="1553870" y="315641"/>
                  <a:pt x="1556522" y="297077"/>
                </a:cubicBezTo>
                <a:cubicBezTo>
                  <a:pt x="1572962" y="296547"/>
                  <a:pt x="1576040" y="277773"/>
                  <a:pt x="1591949" y="270559"/>
                </a:cubicBezTo>
                <a:cubicBezTo>
                  <a:pt x="1602663" y="265681"/>
                  <a:pt x="1629182" y="279364"/>
                  <a:pt x="1631727" y="257406"/>
                </a:cubicBezTo>
                <a:cubicBezTo>
                  <a:pt x="1656123" y="263029"/>
                  <a:pt x="1667686" y="251360"/>
                  <a:pt x="1694523" y="260164"/>
                </a:cubicBezTo>
                <a:cubicBezTo>
                  <a:pt x="1725389" y="253058"/>
                  <a:pt x="1726876" y="184746"/>
                  <a:pt x="1714994" y="162046"/>
                </a:cubicBezTo>
                <a:close/>
                <a:moveTo>
                  <a:pt x="1591897" y="100565"/>
                </a:moveTo>
                <a:cubicBezTo>
                  <a:pt x="1598660" y="100896"/>
                  <a:pt x="1605899" y="104396"/>
                  <a:pt x="1609241" y="109223"/>
                </a:cubicBezTo>
                <a:cubicBezTo>
                  <a:pt x="1605209" y="113679"/>
                  <a:pt x="1601391" y="118346"/>
                  <a:pt x="1600331" y="126832"/>
                </a:cubicBezTo>
                <a:cubicBezTo>
                  <a:pt x="1582828" y="128847"/>
                  <a:pt x="1589723" y="112723"/>
                  <a:pt x="1577418" y="110920"/>
                </a:cubicBezTo>
                <a:cubicBezTo>
                  <a:pt x="1578851" y="103071"/>
                  <a:pt x="1585135" y="100233"/>
                  <a:pt x="1591897" y="100565"/>
                </a:cubicBezTo>
                <a:close/>
                <a:moveTo>
                  <a:pt x="1761348" y="61702"/>
                </a:moveTo>
                <a:cubicBezTo>
                  <a:pt x="1800807" y="63611"/>
                  <a:pt x="1805050" y="93948"/>
                  <a:pt x="1796671" y="123649"/>
                </a:cubicBezTo>
                <a:cubicBezTo>
                  <a:pt x="1791049" y="143484"/>
                  <a:pt x="1768137" y="149742"/>
                  <a:pt x="1765591" y="163426"/>
                </a:cubicBezTo>
                <a:cubicBezTo>
                  <a:pt x="1751695" y="166821"/>
                  <a:pt x="1758590" y="153455"/>
                  <a:pt x="1754984" y="149318"/>
                </a:cubicBezTo>
                <a:cubicBezTo>
                  <a:pt x="1747771" y="140832"/>
                  <a:pt x="1730480" y="138500"/>
                  <a:pt x="1734723" y="114739"/>
                </a:cubicBezTo>
                <a:cubicBezTo>
                  <a:pt x="1721996" y="115057"/>
                  <a:pt x="1715525" y="110707"/>
                  <a:pt x="1717966" y="99676"/>
                </a:cubicBezTo>
                <a:cubicBezTo>
                  <a:pt x="1728784" y="102645"/>
                  <a:pt x="1749893" y="97874"/>
                  <a:pt x="1740877" y="115587"/>
                </a:cubicBezTo>
                <a:cubicBezTo>
                  <a:pt x="1755197" y="107632"/>
                  <a:pt x="1749256" y="72627"/>
                  <a:pt x="1761348" y="61702"/>
                </a:cubicBezTo>
                <a:close/>
                <a:moveTo>
                  <a:pt x="1671187" y="29669"/>
                </a:moveTo>
                <a:cubicBezTo>
                  <a:pt x="1684764" y="30623"/>
                  <a:pt x="1670867" y="52051"/>
                  <a:pt x="1672991" y="61491"/>
                </a:cubicBezTo>
                <a:cubicBezTo>
                  <a:pt x="1662701" y="60006"/>
                  <a:pt x="1652411" y="58520"/>
                  <a:pt x="1642016" y="57035"/>
                </a:cubicBezTo>
                <a:cubicBezTo>
                  <a:pt x="1643290" y="36670"/>
                  <a:pt x="1667898" y="47382"/>
                  <a:pt x="1671187" y="29669"/>
                </a:cubicBezTo>
                <a:close/>
                <a:moveTo>
                  <a:pt x="1820644" y="710"/>
                </a:moveTo>
                <a:cubicBezTo>
                  <a:pt x="1824780" y="1347"/>
                  <a:pt x="1828917" y="1877"/>
                  <a:pt x="1833055" y="2514"/>
                </a:cubicBezTo>
                <a:cubicBezTo>
                  <a:pt x="1831145" y="7605"/>
                  <a:pt x="1834646" y="8666"/>
                  <a:pt x="1838359" y="9620"/>
                </a:cubicBezTo>
                <a:cubicBezTo>
                  <a:pt x="1837722" y="13757"/>
                  <a:pt x="1837192" y="17893"/>
                  <a:pt x="1836555" y="22031"/>
                </a:cubicBezTo>
                <a:cubicBezTo>
                  <a:pt x="1831464" y="20121"/>
                  <a:pt x="1830403" y="23623"/>
                  <a:pt x="1829449" y="27335"/>
                </a:cubicBezTo>
                <a:cubicBezTo>
                  <a:pt x="1825311" y="26698"/>
                  <a:pt x="1821174" y="26168"/>
                  <a:pt x="1817038" y="25531"/>
                </a:cubicBezTo>
                <a:cubicBezTo>
                  <a:pt x="1818948" y="20440"/>
                  <a:pt x="1815553" y="19380"/>
                  <a:pt x="1811734" y="18424"/>
                </a:cubicBezTo>
                <a:cubicBezTo>
                  <a:pt x="1812371" y="14287"/>
                  <a:pt x="1812901" y="10151"/>
                  <a:pt x="1813538" y="6014"/>
                </a:cubicBezTo>
                <a:cubicBezTo>
                  <a:pt x="1818629" y="7923"/>
                  <a:pt x="1819689" y="4423"/>
                  <a:pt x="1820644" y="710"/>
                </a:cubicBezTo>
                <a:close/>
                <a:moveTo>
                  <a:pt x="2092847" y="0"/>
                </a:moveTo>
                <a:lnTo>
                  <a:pt x="2252649" y="0"/>
                </a:lnTo>
                <a:lnTo>
                  <a:pt x="2252554" y="7257"/>
                </a:lnTo>
                <a:cubicBezTo>
                  <a:pt x="2246707" y="27509"/>
                  <a:pt x="2226480" y="33754"/>
                  <a:pt x="2211206" y="51097"/>
                </a:cubicBezTo>
                <a:cubicBezTo>
                  <a:pt x="2228920" y="78357"/>
                  <a:pt x="2246316" y="105830"/>
                  <a:pt x="2255227" y="139561"/>
                </a:cubicBezTo>
                <a:cubicBezTo>
                  <a:pt x="2240906" y="169262"/>
                  <a:pt x="2201023" y="165126"/>
                  <a:pt x="2163366" y="164065"/>
                </a:cubicBezTo>
                <a:cubicBezTo>
                  <a:pt x="2169731" y="128106"/>
                  <a:pt x="2139501" y="119409"/>
                  <a:pt x="2150213" y="80054"/>
                </a:cubicBezTo>
                <a:cubicBezTo>
                  <a:pt x="2128045" y="70084"/>
                  <a:pt x="2130378" y="92890"/>
                  <a:pt x="2111285" y="87056"/>
                </a:cubicBezTo>
                <a:cubicBezTo>
                  <a:pt x="2098980" y="87797"/>
                  <a:pt x="2102905" y="110392"/>
                  <a:pt x="2083811" y="102011"/>
                </a:cubicBezTo>
                <a:cubicBezTo>
                  <a:pt x="2080523" y="77933"/>
                  <a:pt x="2101738" y="86632"/>
                  <a:pt x="2101527" y="66689"/>
                </a:cubicBezTo>
                <a:cubicBezTo>
                  <a:pt x="2104787" y="43539"/>
                  <a:pt x="2093909" y="30950"/>
                  <a:pt x="2091890" y="11782"/>
                </a:cubicBezTo>
                <a:close/>
                <a:moveTo>
                  <a:pt x="1169928" y="0"/>
                </a:moveTo>
                <a:lnTo>
                  <a:pt x="1259103" y="0"/>
                </a:lnTo>
                <a:lnTo>
                  <a:pt x="1257728" y="20193"/>
                </a:lnTo>
                <a:cubicBezTo>
                  <a:pt x="1261974" y="40455"/>
                  <a:pt x="1279137" y="51095"/>
                  <a:pt x="1265454" y="84826"/>
                </a:cubicBezTo>
                <a:cubicBezTo>
                  <a:pt x="1276909" y="107526"/>
                  <a:pt x="1284017" y="133514"/>
                  <a:pt x="1285608" y="163533"/>
                </a:cubicBezTo>
                <a:cubicBezTo>
                  <a:pt x="1304171" y="163852"/>
                  <a:pt x="1301839" y="136166"/>
                  <a:pt x="1315733" y="130014"/>
                </a:cubicBezTo>
                <a:cubicBezTo>
                  <a:pt x="1326021" y="122163"/>
                  <a:pt x="1357526" y="126832"/>
                  <a:pt x="1365269" y="137227"/>
                </a:cubicBezTo>
                <a:cubicBezTo>
                  <a:pt x="1366330" y="170534"/>
                  <a:pt x="1339600" y="166928"/>
                  <a:pt x="1332494" y="189308"/>
                </a:cubicBezTo>
                <a:cubicBezTo>
                  <a:pt x="1311914" y="191855"/>
                  <a:pt x="1321991" y="171382"/>
                  <a:pt x="1310429" y="167139"/>
                </a:cubicBezTo>
                <a:cubicBezTo>
                  <a:pt x="1283487" y="200340"/>
                  <a:pt x="1332494" y="224100"/>
                  <a:pt x="1350101" y="242346"/>
                </a:cubicBezTo>
                <a:cubicBezTo>
                  <a:pt x="1346812" y="257726"/>
                  <a:pt x="1356783" y="263135"/>
                  <a:pt x="1365058" y="269819"/>
                </a:cubicBezTo>
                <a:cubicBezTo>
                  <a:pt x="1363254" y="278516"/>
                  <a:pt x="1361556" y="287215"/>
                  <a:pt x="1368558" y="289230"/>
                </a:cubicBezTo>
                <a:cubicBezTo>
                  <a:pt x="1362193" y="310232"/>
                  <a:pt x="1326765" y="292306"/>
                  <a:pt x="1304806" y="292518"/>
                </a:cubicBezTo>
                <a:cubicBezTo>
                  <a:pt x="1297489" y="272258"/>
                  <a:pt x="1285184" y="255710"/>
                  <a:pt x="1267788" y="242982"/>
                </a:cubicBezTo>
                <a:cubicBezTo>
                  <a:pt x="1272881" y="217100"/>
                  <a:pt x="1248058" y="213599"/>
                  <a:pt x="1250180" y="189945"/>
                </a:cubicBezTo>
                <a:cubicBezTo>
                  <a:pt x="1228434" y="184111"/>
                  <a:pt x="1241800" y="152077"/>
                  <a:pt x="1218465" y="147515"/>
                </a:cubicBezTo>
                <a:cubicBezTo>
                  <a:pt x="1224298" y="91614"/>
                  <a:pt x="1199902" y="58414"/>
                  <a:pt x="1165639" y="32427"/>
                </a:cubicBezTo>
                <a:close/>
                <a:moveTo>
                  <a:pt x="1037364" y="0"/>
                </a:moveTo>
                <a:lnTo>
                  <a:pt x="1073027" y="0"/>
                </a:lnTo>
                <a:lnTo>
                  <a:pt x="1080781" y="7499"/>
                </a:lnTo>
                <a:cubicBezTo>
                  <a:pt x="1079298" y="17787"/>
                  <a:pt x="1077812" y="28077"/>
                  <a:pt x="1076327" y="38471"/>
                </a:cubicBezTo>
                <a:cubicBezTo>
                  <a:pt x="1063757" y="33221"/>
                  <a:pt x="1050843" y="22295"/>
                  <a:pt x="1042344" y="10283"/>
                </a:cubicBezTo>
                <a:close/>
              </a:path>
            </a:pathLst>
          </a:custGeom>
          <a:gradFill>
            <a:gsLst>
              <a:gs pos="0">
                <a:schemeClr val="dk1"/>
              </a:gs>
              <a:gs pos="100000">
                <a:schemeClr val="lt1"/>
              </a:gs>
            </a:gsLst>
            <a:lin ang="13500032" scaled="0"/>
          </a:gra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30" name="Google Shape;730;p18"/>
          <p:cNvSpPr/>
          <p:nvPr/>
        </p:nvSpPr>
        <p:spPr>
          <a:xfrm flipH="1" rot="5400000">
            <a:off x="8917983" y="76214"/>
            <a:ext cx="2261783" cy="2109434"/>
          </a:xfrm>
          <a:custGeom>
            <a:rect b="b" l="l" r="r" t="t"/>
            <a:pathLst>
              <a:path extrusionOk="0" h="2185942" w="2343817">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gradFill>
            <a:gsLst>
              <a:gs pos="0">
                <a:schemeClr val="accent6"/>
              </a:gs>
              <a:gs pos="100000">
                <a:schemeClr val="dk1"/>
              </a:gs>
            </a:gsLst>
            <a:lin ang="5400012" scaled="0"/>
          </a:gradFill>
          <a:ln>
            <a:noFill/>
          </a:ln>
          <a:effectLst>
            <a:outerShdw blurRad="50800" rotWithShape="0" dir="5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31" name="Google Shape;731;p18"/>
          <p:cNvSpPr/>
          <p:nvPr/>
        </p:nvSpPr>
        <p:spPr>
          <a:xfrm flipH="1" rot="5400000">
            <a:off x="9662543" y="4763042"/>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32" name="Google Shape;732;p18"/>
          <p:cNvSpPr/>
          <p:nvPr/>
        </p:nvSpPr>
        <p:spPr>
          <a:xfrm flipH="1" rot="5400000">
            <a:off x="10186459" y="4840442"/>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33" name="Google Shape;733;p18"/>
          <p:cNvSpPr/>
          <p:nvPr/>
        </p:nvSpPr>
        <p:spPr>
          <a:xfrm flipH="1" rot="5400000">
            <a:off x="10849398" y="5503384"/>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34" name="Google Shape;734;p18"/>
          <p:cNvSpPr/>
          <p:nvPr/>
        </p:nvSpPr>
        <p:spPr>
          <a:xfrm flipH="1" rot="5400000">
            <a:off x="8274444" y="5769316"/>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35" name="Google Shape;735;p18"/>
          <p:cNvSpPr/>
          <p:nvPr/>
        </p:nvSpPr>
        <p:spPr>
          <a:xfrm flipH="1" rot="5400000">
            <a:off x="6654148" y="4860351"/>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36" name="Google Shape;736;p18"/>
          <p:cNvSpPr/>
          <p:nvPr/>
        </p:nvSpPr>
        <p:spPr>
          <a:xfrm flipH="1" rot="5400000">
            <a:off x="7445741" y="5796726"/>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37" name="Google Shape;737;p18"/>
          <p:cNvSpPr/>
          <p:nvPr/>
        </p:nvSpPr>
        <p:spPr>
          <a:xfrm flipH="1" rot="-5400000">
            <a:off x="5278299" y="5625396"/>
            <a:ext cx="963822" cy="1501406"/>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1518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38" name="Google Shape;738;p18"/>
          <p:cNvSpPr/>
          <p:nvPr/>
        </p:nvSpPr>
        <p:spPr>
          <a:xfrm flipH="1" rot="-5400000">
            <a:off x="3952672" y="5100719"/>
            <a:ext cx="871949" cy="2642633"/>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39" name="Google Shape;739;p18"/>
          <p:cNvSpPr/>
          <p:nvPr/>
        </p:nvSpPr>
        <p:spPr>
          <a:xfrm flipH="1" rot="-5400000">
            <a:off x="180199" y="5198964"/>
            <a:ext cx="1466811" cy="185128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40" name="Google Shape;740;p18"/>
          <p:cNvSpPr/>
          <p:nvPr/>
        </p:nvSpPr>
        <p:spPr>
          <a:xfrm flipH="1" rot="-5400000">
            <a:off x="2764801" y="5534568"/>
            <a:ext cx="773990" cy="1872891"/>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41" name="Google Shape;741;p18"/>
          <p:cNvSpPr/>
          <p:nvPr/>
        </p:nvSpPr>
        <p:spPr>
          <a:xfrm flipH="1" rot="-5400000">
            <a:off x="963905" y="4722421"/>
            <a:ext cx="1159648" cy="3111528"/>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742" name="Google Shape;742;p18"/>
          <p:cNvSpPr/>
          <p:nvPr/>
        </p:nvSpPr>
        <p:spPr>
          <a:xfrm flipH="1" rot="-5400000">
            <a:off x="1888421" y="5668328"/>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rtificate">
  <p:cSld name="CUSTOM_21">
    <p:spTree>
      <p:nvGrpSpPr>
        <p:cNvPr id="743" name="Shape 743"/>
        <p:cNvGrpSpPr/>
        <p:nvPr/>
      </p:nvGrpSpPr>
      <p:grpSpPr>
        <a:xfrm>
          <a:off x="0" y="0"/>
          <a:ext cx="0" cy="0"/>
          <a:chOff x="0" y="0"/>
          <a:chExt cx="0" cy="0"/>
        </a:xfrm>
      </p:grpSpPr>
      <p:sp>
        <p:nvSpPr>
          <p:cNvPr id="744" name="Google Shape;744;p19"/>
          <p:cNvSpPr/>
          <p:nvPr/>
        </p:nvSpPr>
        <p:spPr>
          <a:xfrm rot="-5400000">
            <a:off x="743370" y="4066015"/>
            <a:ext cx="2062760" cy="3521298"/>
          </a:xfrm>
          <a:custGeom>
            <a:rect b="b" l="l" r="r" t="t"/>
            <a:pathLst>
              <a:path extrusionOk="0" h="3530123" w="2391606">
                <a:moveTo>
                  <a:pt x="22182" y="1399901"/>
                </a:moveTo>
                <a:cubicBezTo>
                  <a:pt x="24136" y="1408270"/>
                  <a:pt x="22995" y="1417208"/>
                  <a:pt x="20214" y="1426242"/>
                </a:cubicBezTo>
                <a:lnTo>
                  <a:pt x="0" y="1468367"/>
                </a:lnTo>
                <a:lnTo>
                  <a:pt x="0" y="1378432"/>
                </a:lnTo>
                <a:lnTo>
                  <a:pt x="5583" y="1376975"/>
                </a:lnTo>
                <a:cubicBezTo>
                  <a:pt x="15180" y="1383733"/>
                  <a:pt x="20228" y="1391532"/>
                  <a:pt x="22182" y="1399901"/>
                </a:cubicBezTo>
                <a:close/>
                <a:moveTo>
                  <a:pt x="36488" y="1654778"/>
                </a:moveTo>
                <a:cubicBezTo>
                  <a:pt x="36722" y="1666784"/>
                  <a:pt x="35967" y="1677810"/>
                  <a:pt x="30984" y="1684629"/>
                </a:cubicBezTo>
                <a:cubicBezTo>
                  <a:pt x="23062" y="1686406"/>
                  <a:pt x="15685" y="1686853"/>
                  <a:pt x="8931" y="1686230"/>
                </a:cubicBezTo>
                <a:lnTo>
                  <a:pt x="0" y="1683877"/>
                </a:lnTo>
                <a:lnTo>
                  <a:pt x="0" y="1605551"/>
                </a:lnTo>
                <a:lnTo>
                  <a:pt x="15069" y="1607236"/>
                </a:lnTo>
                <a:cubicBezTo>
                  <a:pt x="23084" y="1610146"/>
                  <a:pt x="29679" y="1614474"/>
                  <a:pt x="36049" y="1619047"/>
                </a:cubicBezTo>
                <a:cubicBezTo>
                  <a:pt x="35028" y="1629787"/>
                  <a:pt x="36253" y="1642773"/>
                  <a:pt x="36488" y="1654778"/>
                </a:cubicBezTo>
                <a:close/>
                <a:moveTo>
                  <a:pt x="101628" y="2007476"/>
                </a:moveTo>
                <a:cubicBezTo>
                  <a:pt x="82435" y="1984690"/>
                  <a:pt x="59404" y="1981096"/>
                  <a:pt x="26001" y="1982239"/>
                </a:cubicBezTo>
                <a:cubicBezTo>
                  <a:pt x="10074" y="1998410"/>
                  <a:pt x="8279" y="2022992"/>
                  <a:pt x="26001" y="2037693"/>
                </a:cubicBezTo>
                <a:cubicBezTo>
                  <a:pt x="61364" y="2042350"/>
                  <a:pt x="66265" y="2033201"/>
                  <a:pt x="81456" y="2022584"/>
                </a:cubicBezTo>
                <a:cubicBezTo>
                  <a:pt x="88806" y="2017439"/>
                  <a:pt x="100240" y="2017031"/>
                  <a:pt x="101628" y="2007476"/>
                </a:cubicBezTo>
                <a:close/>
                <a:moveTo>
                  <a:pt x="101630" y="1185291"/>
                </a:moveTo>
                <a:cubicBezTo>
                  <a:pt x="93871" y="1207343"/>
                  <a:pt x="30250" y="1205710"/>
                  <a:pt x="15875" y="1190273"/>
                </a:cubicBezTo>
                <a:cubicBezTo>
                  <a:pt x="22899" y="1183821"/>
                  <a:pt x="18978" y="1166506"/>
                  <a:pt x="26002" y="1160055"/>
                </a:cubicBezTo>
                <a:cubicBezTo>
                  <a:pt x="46175" y="1160055"/>
                  <a:pt x="66348" y="1160055"/>
                  <a:pt x="86520" y="1160055"/>
                </a:cubicBezTo>
                <a:cubicBezTo>
                  <a:pt x="92401" y="1167569"/>
                  <a:pt x="92810" y="1180718"/>
                  <a:pt x="101630" y="1185291"/>
                </a:cubicBezTo>
                <a:close/>
                <a:moveTo>
                  <a:pt x="106692" y="1321437"/>
                </a:moveTo>
                <a:cubicBezTo>
                  <a:pt x="98525" y="1329033"/>
                  <a:pt x="81375" y="1317109"/>
                  <a:pt x="61283" y="1321437"/>
                </a:cubicBezTo>
                <a:cubicBezTo>
                  <a:pt x="72309" y="1315639"/>
                  <a:pt x="77454" y="1304041"/>
                  <a:pt x="81456" y="1291138"/>
                </a:cubicBezTo>
                <a:cubicBezTo>
                  <a:pt x="94688" y="1296446"/>
                  <a:pt x="103916" y="1305675"/>
                  <a:pt x="106692" y="1321437"/>
                </a:cubicBezTo>
                <a:close/>
                <a:moveTo>
                  <a:pt x="126865" y="1972112"/>
                </a:moveTo>
                <a:cubicBezTo>
                  <a:pt x="116329" y="1969171"/>
                  <a:pt x="112490" y="1959616"/>
                  <a:pt x="96565" y="1962066"/>
                </a:cubicBezTo>
                <a:cubicBezTo>
                  <a:pt x="96237" y="1968519"/>
                  <a:pt x="90113" y="1969008"/>
                  <a:pt x="91501" y="1977176"/>
                </a:cubicBezTo>
                <a:cubicBezTo>
                  <a:pt x="98362" y="1984036"/>
                  <a:pt x="126783" y="1986813"/>
                  <a:pt x="126865" y="1972112"/>
                </a:cubicBezTo>
                <a:close/>
                <a:moveTo>
                  <a:pt x="148830" y="44964"/>
                </a:moveTo>
                <a:cubicBezTo>
                  <a:pt x="146625" y="61984"/>
                  <a:pt x="132889" y="71034"/>
                  <a:pt x="111758" y="75629"/>
                </a:cubicBezTo>
                <a:cubicBezTo>
                  <a:pt x="94933" y="67135"/>
                  <a:pt x="86357" y="40918"/>
                  <a:pt x="96566" y="20092"/>
                </a:cubicBezTo>
                <a:cubicBezTo>
                  <a:pt x="106816" y="17316"/>
                  <a:pt x="115371" y="16172"/>
                  <a:pt x="123396" y="16928"/>
                </a:cubicBezTo>
                <a:cubicBezTo>
                  <a:pt x="131420" y="17683"/>
                  <a:pt x="138913" y="20337"/>
                  <a:pt x="147039" y="25156"/>
                </a:cubicBezTo>
                <a:cubicBezTo>
                  <a:pt x="149019" y="32731"/>
                  <a:pt x="149566" y="39290"/>
                  <a:pt x="148830" y="44964"/>
                </a:cubicBezTo>
                <a:close/>
                <a:moveTo>
                  <a:pt x="152006" y="2005359"/>
                </a:moveTo>
                <a:cubicBezTo>
                  <a:pt x="153342" y="1992300"/>
                  <a:pt x="144077" y="1978564"/>
                  <a:pt x="126865" y="1982239"/>
                </a:cubicBezTo>
                <a:cubicBezTo>
                  <a:pt x="126701" y="2000861"/>
                  <a:pt x="129071" y="2016949"/>
                  <a:pt x="147037" y="2017521"/>
                </a:cubicBezTo>
                <a:cubicBezTo>
                  <a:pt x="149937" y="2013989"/>
                  <a:pt x="151560" y="2009712"/>
                  <a:pt x="152006" y="2005359"/>
                </a:cubicBezTo>
                <a:close/>
                <a:moveTo>
                  <a:pt x="152102" y="1689611"/>
                </a:moveTo>
                <a:cubicBezTo>
                  <a:pt x="151530" y="1702515"/>
                  <a:pt x="133317" y="1701617"/>
                  <a:pt x="126865" y="1694674"/>
                </a:cubicBezTo>
                <a:cubicBezTo>
                  <a:pt x="127110" y="1688263"/>
                  <a:pt x="131807" y="1685283"/>
                  <a:pt x="137248" y="1684762"/>
                </a:cubicBezTo>
                <a:cubicBezTo>
                  <a:pt x="142689" y="1684241"/>
                  <a:pt x="148876" y="1686181"/>
                  <a:pt x="152102" y="1689611"/>
                </a:cubicBezTo>
                <a:close/>
                <a:moveTo>
                  <a:pt x="172192" y="1523246"/>
                </a:moveTo>
                <a:cubicBezTo>
                  <a:pt x="170968" y="1528719"/>
                  <a:pt x="162147" y="1526677"/>
                  <a:pt x="162147" y="1533291"/>
                </a:cubicBezTo>
                <a:cubicBezTo>
                  <a:pt x="149326" y="1532802"/>
                  <a:pt x="150223" y="1514508"/>
                  <a:pt x="157085" y="1508137"/>
                </a:cubicBezTo>
                <a:cubicBezTo>
                  <a:pt x="168681" y="1506586"/>
                  <a:pt x="162720" y="1522675"/>
                  <a:pt x="172192" y="1523246"/>
                </a:cubicBezTo>
                <a:close/>
                <a:moveTo>
                  <a:pt x="187384" y="1624111"/>
                </a:moveTo>
                <a:cubicBezTo>
                  <a:pt x="162065" y="1641344"/>
                  <a:pt x="144179" y="1597240"/>
                  <a:pt x="172274" y="1588829"/>
                </a:cubicBezTo>
                <a:cubicBezTo>
                  <a:pt x="185260" y="1592668"/>
                  <a:pt x="189834" y="1604917"/>
                  <a:pt x="187384" y="1624111"/>
                </a:cubicBezTo>
                <a:close/>
                <a:moveTo>
                  <a:pt x="190221" y="2276612"/>
                </a:moveTo>
                <a:cubicBezTo>
                  <a:pt x="190016" y="2265965"/>
                  <a:pt x="183830" y="2255552"/>
                  <a:pt x="172273" y="2254612"/>
                </a:cubicBezTo>
                <a:cubicBezTo>
                  <a:pt x="175214" y="2278052"/>
                  <a:pt x="165331" y="2285076"/>
                  <a:pt x="172273" y="2300022"/>
                </a:cubicBezTo>
                <a:cubicBezTo>
                  <a:pt x="184647" y="2298143"/>
                  <a:pt x="190425" y="2287260"/>
                  <a:pt x="190221" y="2276612"/>
                </a:cubicBezTo>
                <a:close/>
                <a:moveTo>
                  <a:pt x="308339" y="1523165"/>
                </a:moveTo>
                <a:cubicBezTo>
                  <a:pt x="298700" y="1521042"/>
                  <a:pt x="299190" y="1508710"/>
                  <a:pt x="283102" y="1513120"/>
                </a:cubicBezTo>
                <a:cubicBezTo>
                  <a:pt x="285388" y="1497358"/>
                  <a:pt x="272321" y="1497031"/>
                  <a:pt x="257865" y="1498011"/>
                </a:cubicBezTo>
                <a:cubicBezTo>
                  <a:pt x="257946" y="1503076"/>
                  <a:pt x="257946" y="1508138"/>
                  <a:pt x="257946" y="1513120"/>
                </a:cubicBezTo>
                <a:cubicBezTo>
                  <a:pt x="279590" y="1514998"/>
                  <a:pt x="277466" y="1540726"/>
                  <a:pt x="293230" y="1548402"/>
                </a:cubicBezTo>
                <a:cubicBezTo>
                  <a:pt x="290861" y="1532558"/>
                  <a:pt x="306786" y="1535090"/>
                  <a:pt x="308339" y="1523165"/>
                </a:cubicBezTo>
                <a:close/>
                <a:moveTo>
                  <a:pt x="359270" y="917605"/>
                </a:moveTo>
                <a:cubicBezTo>
                  <a:pt x="358627" y="906488"/>
                  <a:pt x="355340" y="898015"/>
                  <a:pt x="343782" y="897810"/>
                </a:cubicBezTo>
                <a:cubicBezTo>
                  <a:pt x="332268" y="909816"/>
                  <a:pt x="334963" y="936032"/>
                  <a:pt x="328675" y="953264"/>
                </a:cubicBezTo>
                <a:cubicBezTo>
                  <a:pt x="338066" y="963147"/>
                  <a:pt x="347131" y="954816"/>
                  <a:pt x="358892" y="953264"/>
                </a:cubicBezTo>
                <a:cubicBezTo>
                  <a:pt x="357912" y="942484"/>
                  <a:pt x="359913" y="928722"/>
                  <a:pt x="359270" y="917605"/>
                </a:cubicBezTo>
                <a:close/>
                <a:moveTo>
                  <a:pt x="374002" y="2022584"/>
                </a:moveTo>
                <a:cubicBezTo>
                  <a:pt x="376127" y="2033119"/>
                  <a:pt x="370572" y="2035978"/>
                  <a:pt x="368939" y="2042756"/>
                </a:cubicBezTo>
                <a:cubicBezTo>
                  <a:pt x="356116" y="2042103"/>
                  <a:pt x="349419" y="2035406"/>
                  <a:pt x="348766" y="2022584"/>
                </a:cubicBezTo>
                <a:cubicBezTo>
                  <a:pt x="357177" y="2022584"/>
                  <a:pt x="365591" y="2022584"/>
                  <a:pt x="374002" y="2022584"/>
                </a:cubicBezTo>
                <a:close/>
                <a:moveTo>
                  <a:pt x="427946" y="278243"/>
                </a:moveTo>
                <a:cubicBezTo>
                  <a:pt x="427252" y="285093"/>
                  <a:pt x="422025" y="292505"/>
                  <a:pt x="414348" y="292546"/>
                </a:cubicBezTo>
                <a:cubicBezTo>
                  <a:pt x="414348" y="284134"/>
                  <a:pt x="414348" y="275723"/>
                  <a:pt x="414348" y="267309"/>
                </a:cubicBezTo>
                <a:cubicBezTo>
                  <a:pt x="424802" y="265104"/>
                  <a:pt x="428640" y="271393"/>
                  <a:pt x="427946" y="278243"/>
                </a:cubicBezTo>
                <a:close/>
                <a:moveTo>
                  <a:pt x="484717" y="2169643"/>
                </a:moveTo>
                <a:cubicBezTo>
                  <a:pt x="483686" y="2162426"/>
                  <a:pt x="480215" y="2155791"/>
                  <a:pt x="474866" y="2153749"/>
                </a:cubicBezTo>
                <a:cubicBezTo>
                  <a:pt x="467351" y="2168449"/>
                  <a:pt x="460736" y="2183558"/>
                  <a:pt x="479928" y="2189030"/>
                </a:cubicBezTo>
                <a:cubicBezTo>
                  <a:pt x="484339" y="2184660"/>
                  <a:pt x="485748" y="2176861"/>
                  <a:pt x="484717" y="2169643"/>
                </a:cubicBezTo>
                <a:close/>
                <a:moveTo>
                  <a:pt x="485075" y="1987221"/>
                </a:moveTo>
                <a:cubicBezTo>
                  <a:pt x="485075" y="1997348"/>
                  <a:pt x="485075" y="2007394"/>
                  <a:pt x="485075" y="2017521"/>
                </a:cubicBezTo>
                <a:cubicBezTo>
                  <a:pt x="462942" y="2029853"/>
                  <a:pt x="448650" y="2025199"/>
                  <a:pt x="429538" y="2012458"/>
                </a:cubicBezTo>
                <a:cubicBezTo>
                  <a:pt x="438522" y="2002983"/>
                  <a:pt x="443178" y="1989098"/>
                  <a:pt x="454775" y="1982158"/>
                </a:cubicBezTo>
                <a:cubicBezTo>
                  <a:pt x="470211" y="1978564"/>
                  <a:pt x="473151" y="1987303"/>
                  <a:pt x="485075" y="1987221"/>
                </a:cubicBezTo>
                <a:close/>
                <a:moveTo>
                  <a:pt x="626203" y="307655"/>
                </a:moveTo>
                <a:cubicBezTo>
                  <a:pt x="616892" y="307165"/>
                  <a:pt x="605028" y="302020"/>
                  <a:pt x="595116" y="300202"/>
                </a:cubicBezTo>
                <a:cubicBezTo>
                  <a:pt x="585203" y="298385"/>
                  <a:pt x="577240" y="299896"/>
                  <a:pt x="575730" y="312718"/>
                </a:cubicBezTo>
                <a:cubicBezTo>
                  <a:pt x="584795" y="319170"/>
                  <a:pt x="624487" y="324070"/>
                  <a:pt x="626203" y="307655"/>
                </a:cubicBezTo>
                <a:close/>
                <a:moveTo>
                  <a:pt x="634116" y="2550374"/>
                </a:moveTo>
                <a:cubicBezTo>
                  <a:pt x="634453" y="2554508"/>
                  <a:pt x="632166" y="2556713"/>
                  <a:pt x="621221" y="2557203"/>
                </a:cubicBezTo>
                <a:cubicBezTo>
                  <a:pt x="615913" y="2552466"/>
                  <a:pt x="616567" y="2531231"/>
                  <a:pt x="631268" y="2531967"/>
                </a:cubicBezTo>
                <a:cubicBezTo>
                  <a:pt x="630819" y="2540175"/>
                  <a:pt x="633780" y="2546239"/>
                  <a:pt x="634116" y="2550374"/>
                </a:cubicBezTo>
                <a:close/>
                <a:moveTo>
                  <a:pt x="681657" y="363109"/>
                </a:moveTo>
                <a:cubicBezTo>
                  <a:pt x="665813" y="353717"/>
                  <a:pt x="649724" y="344652"/>
                  <a:pt x="641311" y="327827"/>
                </a:cubicBezTo>
                <a:cubicBezTo>
                  <a:pt x="641474" y="364988"/>
                  <a:pt x="635513" y="395942"/>
                  <a:pt x="631183" y="428691"/>
                </a:cubicBezTo>
                <a:cubicBezTo>
                  <a:pt x="665160" y="440860"/>
                  <a:pt x="673245" y="392347"/>
                  <a:pt x="681657" y="363109"/>
                </a:cubicBezTo>
                <a:close/>
                <a:moveTo>
                  <a:pt x="711975" y="2468258"/>
                </a:moveTo>
                <a:lnTo>
                  <a:pt x="708832" y="2466028"/>
                </a:lnTo>
                <a:lnTo>
                  <a:pt x="697146" y="2465820"/>
                </a:lnTo>
                <a:lnTo>
                  <a:pt x="699815" y="2468148"/>
                </a:lnTo>
                <a:close/>
                <a:moveTo>
                  <a:pt x="753282" y="2410115"/>
                </a:moveTo>
                <a:cubicBezTo>
                  <a:pt x="753731" y="2405031"/>
                  <a:pt x="752134" y="2401998"/>
                  <a:pt x="749546" y="2399960"/>
                </a:cubicBezTo>
                <a:lnTo>
                  <a:pt x="747838" y="2399221"/>
                </a:lnTo>
                <a:lnTo>
                  <a:pt x="742258" y="2406357"/>
                </a:lnTo>
                <a:lnTo>
                  <a:pt x="741200" y="2407651"/>
                </a:lnTo>
                <a:lnTo>
                  <a:pt x="743156" y="2410196"/>
                </a:lnTo>
                <a:lnTo>
                  <a:pt x="739122" y="2410196"/>
                </a:lnTo>
                <a:lnTo>
                  <a:pt x="721839" y="2431349"/>
                </a:lnTo>
                <a:cubicBezTo>
                  <a:pt x="697501" y="2427102"/>
                  <a:pt x="687864" y="2437719"/>
                  <a:pt x="686558" y="2456585"/>
                </a:cubicBezTo>
                <a:lnTo>
                  <a:pt x="690791" y="2460277"/>
                </a:lnTo>
                <a:lnTo>
                  <a:pt x="692320" y="2457617"/>
                </a:lnTo>
                <a:cubicBezTo>
                  <a:pt x="700880" y="2453543"/>
                  <a:pt x="718307" y="2458382"/>
                  <a:pt x="718001" y="2445396"/>
                </a:cubicBezTo>
                <a:cubicBezTo>
                  <a:pt x="726576" y="2448664"/>
                  <a:pt x="721186" y="2456994"/>
                  <a:pt x="712937" y="2455525"/>
                </a:cubicBezTo>
                <a:cubicBezTo>
                  <a:pt x="715999" y="2459159"/>
                  <a:pt x="720818" y="2461078"/>
                  <a:pt x="725616" y="2463018"/>
                </a:cubicBezTo>
                <a:lnTo>
                  <a:pt x="729941" y="2465640"/>
                </a:lnTo>
                <a:lnTo>
                  <a:pt x="732670" y="2465119"/>
                </a:lnTo>
                <a:lnTo>
                  <a:pt x="736091" y="2465497"/>
                </a:lnTo>
                <a:lnTo>
                  <a:pt x="734651" y="2461946"/>
                </a:lnTo>
                <a:cubicBezTo>
                  <a:pt x="735845" y="2458649"/>
                  <a:pt x="738214" y="2455729"/>
                  <a:pt x="738173" y="2455525"/>
                </a:cubicBezTo>
                <a:cubicBezTo>
                  <a:pt x="737765" y="2451930"/>
                  <a:pt x="730497" y="2446703"/>
                  <a:pt x="733109" y="2440416"/>
                </a:cubicBezTo>
                <a:cubicBezTo>
                  <a:pt x="739969" y="2424325"/>
                  <a:pt x="746748" y="2435597"/>
                  <a:pt x="748219" y="2425306"/>
                </a:cubicBezTo>
                <a:cubicBezTo>
                  <a:pt x="748791" y="2421548"/>
                  <a:pt x="734172" y="2417791"/>
                  <a:pt x="733109" y="2420242"/>
                </a:cubicBezTo>
                <a:cubicBezTo>
                  <a:pt x="738255" y="2408072"/>
                  <a:pt x="754426" y="2423182"/>
                  <a:pt x="753282" y="2410115"/>
                </a:cubicBezTo>
                <a:close/>
                <a:moveTo>
                  <a:pt x="768391" y="2712870"/>
                </a:moveTo>
                <a:cubicBezTo>
                  <a:pt x="756631" y="2714504"/>
                  <a:pt x="748953" y="2712054"/>
                  <a:pt x="743156" y="2707806"/>
                </a:cubicBezTo>
                <a:cubicBezTo>
                  <a:pt x="742502" y="2698742"/>
                  <a:pt x="749281" y="2697189"/>
                  <a:pt x="748218" y="2687634"/>
                </a:cubicBezTo>
                <a:cubicBezTo>
                  <a:pt x="762428" y="2688614"/>
                  <a:pt x="769698" y="2696373"/>
                  <a:pt x="768391" y="2712870"/>
                </a:cubicBezTo>
                <a:close/>
                <a:moveTo>
                  <a:pt x="802939" y="2158879"/>
                </a:moveTo>
                <a:cubicBezTo>
                  <a:pt x="802153" y="2149338"/>
                  <a:pt x="798897" y="2140273"/>
                  <a:pt x="792649" y="2133657"/>
                </a:cubicBezTo>
                <a:cubicBezTo>
                  <a:pt x="772885" y="2130717"/>
                  <a:pt x="763328" y="2137987"/>
                  <a:pt x="752302" y="2143702"/>
                </a:cubicBezTo>
                <a:cubicBezTo>
                  <a:pt x="742829" y="2129655"/>
                  <a:pt x="722003" y="2126879"/>
                  <a:pt x="727066" y="2098294"/>
                </a:cubicBezTo>
                <a:cubicBezTo>
                  <a:pt x="713428" y="2084573"/>
                  <a:pt x="714489" y="2111361"/>
                  <a:pt x="696767" y="2108339"/>
                </a:cubicBezTo>
                <a:cubicBezTo>
                  <a:pt x="684842" y="2108258"/>
                  <a:pt x="681903" y="2116997"/>
                  <a:pt x="666466" y="2113321"/>
                </a:cubicBezTo>
                <a:cubicBezTo>
                  <a:pt x="644007" y="2108911"/>
                  <a:pt x="637227" y="2088820"/>
                  <a:pt x="605947" y="2093148"/>
                </a:cubicBezTo>
                <a:cubicBezTo>
                  <a:pt x="597779" y="2077795"/>
                  <a:pt x="580630" y="2071423"/>
                  <a:pt x="575648" y="2052803"/>
                </a:cubicBezTo>
                <a:cubicBezTo>
                  <a:pt x="557844" y="2048392"/>
                  <a:pt x="549676" y="2065789"/>
                  <a:pt x="545347" y="2047738"/>
                </a:cubicBezTo>
                <a:cubicBezTo>
                  <a:pt x="539141" y="2031405"/>
                  <a:pt x="561682" y="2043901"/>
                  <a:pt x="555476" y="2027566"/>
                </a:cubicBezTo>
                <a:cubicBezTo>
                  <a:pt x="533098" y="2018012"/>
                  <a:pt x="541999" y="1977176"/>
                  <a:pt x="540366" y="1946876"/>
                </a:cubicBezTo>
                <a:cubicBezTo>
                  <a:pt x="523215" y="1940178"/>
                  <a:pt x="517254" y="1964435"/>
                  <a:pt x="494956" y="1967048"/>
                </a:cubicBezTo>
                <a:cubicBezTo>
                  <a:pt x="480909" y="1968681"/>
                  <a:pt x="469639" y="1956023"/>
                  <a:pt x="449547" y="1961984"/>
                </a:cubicBezTo>
                <a:cubicBezTo>
                  <a:pt x="440890" y="1945486"/>
                  <a:pt x="422923" y="1938136"/>
                  <a:pt x="414266" y="1921640"/>
                </a:cubicBezTo>
                <a:cubicBezTo>
                  <a:pt x="414266" y="1911513"/>
                  <a:pt x="414266" y="1901467"/>
                  <a:pt x="414266" y="1891421"/>
                </a:cubicBezTo>
                <a:cubicBezTo>
                  <a:pt x="382414" y="1894688"/>
                  <a:pt x="382904" y="1865613"/>
                  <a:pt x="348683" y="1871248"/>
                </a:cubicBezTo>
                <a:cubicBezTo>
                  <a:pt x="340844" y="1863980"/>
                  <a:pt x="335127" y="1854506"/>
                  <a:pt x="323446" y="1851075"/>
                </a:cubicBezTo>
                <a:cubicBezTo>
                  <a:pt x="314300" y="1860467"/>
                  <a:pt x="322630" y="1887174"/>
                  <a:pt x="308339" y="1891421"/>
                </a:cubicBezTo>
                <a:cubicBezTo>
                  <a:pt x="295351" y="1890931"/>
                  <a:pt x="301151" y="1871739"/>
                  <a:pt x="288165" y="1871248"/>
                </a:cubicBezTo>
                <a:cubicBezTo>
                  <a:pt x="274200" y="1885867"/>
                  <a:pt x="264153" y="1904406"/>
                  <a:pt x="247819" y="1916657"/>
                </a:cubicBezTo>
                <a:cubicBezTo>
                  <a:pt x="252393" y="1951450"/>
                  <a:pt x="233119" y="1962393"/>
                  <a:pt x="217602" y="1977176"/>
                </a:cubicBezTo>
                <a:cubicBezTo>
                  <a:pt x="229689" y="1980198"/>
                  <a:pt x="240632" y="1984444"/>
                  <a:pt x="257946" y="1982239"/>
                </a:cubicBezTo>
                <a:cubicBezTo>
                  <a:pt x="273220" y="1950469"/>
                  <a:pt x="307032" y="1937157"/>
                  <a:pt x="323529" y="1906530"/>
                </a:cubicBezTo>
                <a:cubicBezTo>
                  <a:pt x="333165" y="1904406"/>
                  <a:pt x="336188" y="1895668"/>
                  <a:pt x="348765" y="1896485"/>
                </a:cubicBezTo>
                <a:cubicBezTo>
                  <a:pt x="356606" y="1903835"/>
                  <a:pt x="353175" y="1922292"/>
                  <a:pt x="353829" y="1936829"/>
                </a:cubicBezTo>
                <a:cubicBezTo>
                  <a:pt x="342640" y="1940750"/>
                  <a:pt x="334146" y="1947447"/>
                  <a:pt x="318546" y="1946876"/>
                </a:cubicBezTo>
                <a:cubicBezTo>
                  <a:pt x="319118" y="1967620"/>
                  <a:pt x="295025" y="1963699"/>
                  <a:pt x="293312" y="1982157"/>
                </a:cubicBezTo>
                <a:cubicBezTo>
                  <a:pt x="282285" y="1981259"/>
                  <a:pt x="277221" y="1986323"/>
                  <a:pt x="278202" y="1997267"/>
                </a:cubicBezTo>
                <a:cubicBezTo>
                  <a:pt x="267176" y="1996368"/>
                  <a:pt x="262112" y="2001433"/>
                  <a:pt x="263093" y="2012376"/>
                </a:cubicBezTo>
                <a:cubicBezTo>
                  <a:pt x="263665" y="2021932"/>
                  <a:pt x="279754" y="2015888"/>
                  <a:pt x="278202" y="2027484"/>
                </a:cubicBezTo>
                <a:cubicBezTo>
                  <a:pt x="277874" y="2058111"/>
                  <a:pt x="303519" y="2062686"/>
                  <a:pt x="303439" y="2093066"/>
                </a:cubicBezTo>
                <a:cubicBezTo>
                  <a:pt x="328675" y="2093066"/>
                  <a:pt x="353829" y="2093066"/>
                  <a:pt x="379066" y="2093066"/>
                </a:cubicBezTo>
                <a:cubicBezTo>
                  <a:pt x="392705" y="2096169"/>
                  <a:pt x="391643" y="2114137"/>
                  <a:pt x="409365" y="2113239"/>
                </a:cubicBezTo>
                <a:cubicBezTo>
                  <a:pt x="425045" y="2091270"/>
                  <a:pt x="449139" y="2120100"/>
                  <a:pt x="480010" y="2113239"/>
                </a:cubicBezTo>
                <a:cubicBezTo>
                  <a:pt x="482625" y="2120753"/>
                  <a:pt x="487443" y="2125980"/>
                  <a:pt x="490138" y="2133412"/>
                </a:cubicBezTo>
                <a:cubicBezTo>
                  <a:pt x="505574" y="2137088"/>
                  <a:pt x="505002" y="2124673"/>
                  <a:pt x="520439" y="2128349"/>
                </a:cubicBezTo>
                <a:cubicBezTo>
                  <a:pt x="529176" y="2143376"/>
                  <a:pt x="518805" y="2153911"/>
                  <a:pt x="525501" y="2163630"/>
                </a:cubicBezTo>
                <a:cubicBezTo>
                  <a:pt x="529749" y="2174493"/>
                  <a:pt x="557680" y="2161753"/>
                  <a:pt x="560783" y="2173759"/>
                </a:cubicBezTo>
                <a:cubicBezTo>
                  <a:pt x="567645" y="2200791"/>
                  <a:pt x="551392" y="2204711"/>
                  <a:pt x="545675" y="2219167"/>
                </a:cubicBezTo>
                <a:cubicBezTo>
                  <a:pt x="558579" y="2236481"/>
                  <a:pt x="572789" y="2252571"/>
                  <a:pt x="596148" y="2259513"/>
                </a:cubicBezTo>
                <a:cubicBezTo>
                  <a:pt x="611501" y="2259676"/>
                  <a:pt x="615748" y="2248814"/>
                  <a:pt x="626448" y="2244322"/>
                </a:cubicBezTo>
                <a:cubicBezTo>
                  <a:pt x="645558" y="2262372"/>
                  <a:pt x="647354" y="2240320"/>
                  <a:pt x="676921" y="2244322"/>
                </a:cubicBezTo>
                <a:cubicBezTo>
                  <a:pt x="679698" y="2237053"/>
                  <a:pt x="671040" y="2218269"/>
                  <a:pt x="681983" y="2219085"/>
                </a:cubicBezTo>
                <a:cubicBezTo>
                  <a:pt x="695133" y="2232643"/>
                  <a:pt x="680024" y="2243259"/>
                  <a:pt x="676675" y="2254613"/>
                </a:cubicBezTo>
                <a:cubicBezTo>
                  <a:pt x="685088" y="2254613"/>
                  <a:pt x="693500" y="2254613"/>
                  <a:pt x="701911" y="2254613"/>
                </a:cubicBezTo>
                <a:cubicBezTo>
                  <a:pt x="709180" y="2245139"/>
                  <a:pt x="709343" y="2228396"/>
                  <a:pt x="722085" y="2224394"/>
                </a:cubicBezTo>
                <a:cubicBezTo>
                  <a:pt x="730006" y="2228232"/>
                  <a:pt x="729598" y="2240402"/>
                  <a:pt x="742257" y="2239503"/>
                </a:cubicBezTo>
                <a:cubicBezTo>
                  <a:pt x="739889" y="2220311"/>
                  <a:pt x="744381" y="2207978"/>
                  <a:pt x="757366" y="2204222"/>
                </a:cubicBezTo>
                <a:cubicBezTo>
                  <a:pt x="785421" y="2220393"/>
                  <a:pt x="805298" y="2187500"/>
                  <a:pt x="802939" y="2158879"/>
                </a:cubicBezTo>
                <a:close/>
                <a:moveTo>
                  <a:pt x="840173" y="2351838"/>
                </a:moveTo>
                <a:lnTo>
                  <a:pt x="839136" y="2338012"/>
                </a:lnTo>
                <a:lnTo>
                  <a:pt x="835065" y="2328444"/>
                </a:lnTo>
                <a:lnTo>
                  <a:pt x="825793" y="2320358"/>
                </a:lnTo>
                <a:lnTo>
                  <a:pt x="792404" y="2320358"/>
                </a:lnTo>
                <a:cubicBezTo>
                  <a:pt x="779499" y="2327626"/>
                  <a:pt x="779663" y="2347963"/>
                  <a:pt x="752058" y="2340530"/>
                </a:cubicBezTo>
                <a:cubicBezTo>
                  <a:pt x="752834" y="2348166"/>
                  <a:pt x="756733" y="2352679"/>
                  <a:pt x="759755" y="2358069"/>
                </a:cubicBezTo>
                <a:lnTo>
                  <a:pt x="760715" y="2367080"/>
                </a:lnTo>
                <a:lnTo>
                  <a:pt x="781071" y="2359714"/>
                </a:lnTo>
                <a:cubicBezTo>
                  <a:pt x="789545" y="2355579"/>
                  <a:pt x="796323" y="2349760"/>
                  <a:pt x="798691" y="2339551"/>
                </a:cubicBezTo>
                <a:cubicBezTo>
                  <a:pt x="812412" y="2344125"/>
                  <a:pt x="783337" y="2350822"/>
                  <a:pt x="798691" y="2359723"/>
                </a:cubicBezTo>
                <a:cubicBezTo>
                  <a:pt x="808818" y="2361439"/>
                  <a:pt x="814453" y="2358662"/>
                  <a:pt x="813801" y="2349678"/>
                </a:cubicBezTo>
                <a:cubicBezTo>
                  <a:pt x="819109" y="2355232"/>
                  <a:pt x="824030" y="2358009"/>
                  <a:pt x="828950" y="2358009"/>
                </a:cubicBezTo>
                <a:close/>
                <a:moveTo>
                  <a:pt x="858231" y="2027566"/>
                </a:moveTo>
                <a:cubicBezTo>
                  <a:pt x="849491" y="2019481"/>
                  <a:pt x="827032" y="2025117"/>
                  <a:pt x="822948" y="2012457"/>
                </a:cubicBezTo>
                <a:cubicBezTo>
                  <a:pt x="825643" y="1994571"/>
                  <a:pt x="818701" y="1986485"/>
                  <a:pt x="807840" y="1982157"/>
                </a:cubicBezTo>
                <a:cubicBezTo>
                  <a:pt x="801060" y="1997349"/>
                  <a:pt x="802694" y="2020788"/>
                  <a:pt x="802776" y="2042758"/>
                </a:cubicBezTo>
                <a:cubicBezTo>
                  <a:pt x="773619" y="2061868"/>
                  <a:pt x="782930" y="2106460"/>
                  <a:pt x="817885" y="2113321"/>
                </a:cubicBezTo>
                <a:cubicBezTo>
                  <a:pt x="835852" y="2089309"/>
                  <a:pt x="831279" y="2042676"/>
                  <a:pt x="858231" y="2027566"/>
                </a:cubicBezTo>
                <a:close/>
                <a:moveTo>
                  <a:pt x="954030" y="211855"/>
                </a:moveTo>
                <a:cubicBezTo>
                  <a:pt x="960728" y="253834"/>
                  <a:pt x="921117" y="255794"/>
                  <a:pt x="898577" y="242074"/>
                </a:cubicBezTo>
                <a:cubicBezTo>
                  <a:pt x="896371" y="226516"/>
                  <a:pt x="904252" y="215592"/>
                  <a:pt x="915675" y="210243"/>
                </a:cubicBezTo>
                <a:cubicBezTo>
                  <a:pt x="921387" y="207568"/>
                  <a:pt x="927985" y="206287"/>
                  <a:pt x="934650" y="206517"/>
                </a:cubicBezTo>
                <a:cubicBezTo>
                  <a:pt x="941315" y="206746"/>
                  <a:pt x="948048" y="208486"/>
                  <a:pt x="954030" y="211855"/>
                </a:cubicBezTo>
                <a:close/>
                <a:moveTo>
                  <a:pt x="976162" y="57099"/>
                </a:moveTo>
                <a:cubicBezTo>
                  <a:pt x="970486" y="83121"/>
                  <a:pt x="952395" y="109439"/>
                  <a:pt x="933856" y="115973"/>
                </a:cubicBezTo>
                <a:cubicBezTo>
                  <a:pt x="899882" y="110583"/>
                  <a:pt x="894164" y="82079"/>
                  <a:pt x="898575" y="55455"/>
                </a:cubicBezTo>
                <a:cubicBezTo>
                  <a:pt x="901924" y="34955"/>
                  <a:pt x="932632" y="16334"/>
                  <a:pt x="943984" y="0"/>
                </a:cubicBezTo>
                <a:cubicBezTo>
                  <a:pt x="975100" y="5350"/>
                  <a:pt x="981838" y="31076"/>
                  <a:pt x="976162" y="57099"/>
                </a:cubicBezTo>
                <a:close/>
                <a:moveTo>
                  <a:pt x="989370" y="2100336"/>
                </a:moveTo>
                <a:lnTo>
                  <a:pt x="979624" y="2087769"/>
                </a:lnTo>
                <a:lnTo>
                  <a:pt x="952748" y="2084688"/>
                </a:lnTo>
                <a:lnTo>
                  <a:pt x="954787" y="2090006"/>
                </a:lnTo>
                <a:cubicBezTo>
                  <a:pt x="954787" y="2094661"/>
                  <a:pt x="953174" y="2099316"/>
                  <a:pt x="949948" y="2102623"/>
                </a:cubicBezTo>
                <a:lnTo>
                  <a:pt x="935783" y="2095512"/>
                </a:lnTo>
                <a:lnTo>
                  <a:pt x="934266" y="2101509"/>
                </a:lnTo>
                <a:cubicBezTo>
                  <a:pt x="933327" y="2107706"/>
                  <a:pt x="933939" y="2113648"/>
                  <a:pt x="938921" y="2118385"/>
                </a:cubicBezTo>
                <a:cubicBezTo>
                  <a:pt x="943495" y="2132106"/>
                  <a:pt x="956562" y="2113239"/>
                  <a:pt x="964158" y="2113321"/>
                </a:cubicBezTo>
                <a:lnTo>
                  <a:pt x="966582" y="2114017"/>
                </a:lnTo>
                <a:lnTo>
                  <a:pt x="969794" y="2109811"/>
                </a:lnTo>
                <a:close/>
                <a:moveTo>
                  <a:pt x="989393" y="433673"/>
                </a:moveTo>
                <a:cubicBezTo>
                  <a:pt x="989393" y="438737"/>
                  <a:pt x="989393" y="443800"/>
                  <a:pt x="989393" y="448864"/>
                </a:cubicBezTo>
                <a:cubicBezTo>
                  <a:pt x="978858" y="450988"/>
                  <a:pt x="975999" y="445433"/>
                  <a:pt x="969221" y="443800"/>
                </a:cubicBezTo>
                <a:cubicBezTo>
                  <a:pt x="970446" y="434980"/>
                  <a:pt x="977879" y="432285"/>
                  <a:pt x="989393" y="433673"/>
                </a:cubicBezTo>
                <a:close/>
                <a:moveTo>
                  <a:pt x="989939" y="3009138"/>
                </a:moveTo>
                <a:cubicBezTo>
                  <a:pt x="990276" y="3019295"/>
                  <a:pt x="979450" y="3032817"/>
                  <a:pt x="975100" y="3040780"/>
                </a:cubicBezTo>
                <a:cubicBezTo>
                  <a:pt x="971343" y="3047803"/>
                  <a:pt x="978367" y="3058747"/>
                  <a:pt x="965055" y="3055888"/>
                </a:cubicBezTo>
                <a:cubicBezTo>
                  <a:pt x="972325" y="3037922"/>
                  <a:pt x="970201" y="3010643"/>
                  <a:pt x="985228" y="3000434"/>
                </a:cubicBezTo>
                <a:cubicBezTo>
                  <a:pt x="988475" y="3002741"/>
                  <a:pt x="989827" y="3005753"/>
                  <a:pt x="989939" y="3009138"/>
                </a:cubicBezTo>
                <a:close/>
                <a:moveTo>
                  <a:pt x="990292" y="3111343"/>
                </a:moveTo>
                <a:cubicBezTo>
                  <a:pt x="985963" y="3139929"/>
                  <a:pt x="933530" y="3152424"/>
                  <a:pt x="924710" y="3121390"/>
                </a:cubicBezTo>
                <a:cubicBezTo>
                  <a:pt x="925609" y="3106730"/>
                  <a:pt x="939206" y="3098644"/>
                  <a:pt x="953979" y="3097010"/>
                </a:cubicBezTo>
                <a:cubicBezTo>
                  <a:pt x="968751" y="3095377"/>
                  <a:pt x="984698" y="3100195"/>
                  <a:pt x="990292" y="3111343"/>
                </a:cubicBezTo>
                <a:close/>
                <a:moveTo>
                  <a:pt x="1029587" y="2134158"/>
                </a:moveTo>
                <a:cubicBezTo>
                  <a:pt x="1029026" y="2127042"/>
                  <a:pt x="1025983" y="2118875"/>
                  <a:pt x="1024675" y="2113321"/>
                </a:cubicBezTo>
                <a:cubicBezTo>
                  <a:pt x="1016264" y="2113321"/>
                  <a:pt x="1007851" y="2113321"/>
                  <a:pt x="999439" y="2113321"/>
                </a:cubicBezTo>
                <a:lnTo>
                  <a:pt x="995285" y="2107964"/>
                </a:lnTo>
                <a:lnTo>
                  <a:pt x="995286" y="2109181"/>
                </a:lnTo>
                <a:lnTo>
                  <a:pt x="987452" y="2120008"/>
                </a:lnTo>
                <a:lnTo>
                  <a:pt x="999439" y="2123448"/>
                </a:lnTo>
                <a:cubicBezTo>
                  <a:pt x="1007362" y="2130636"/>
                  <a:pt x="1003441" y="2149747"/>
                  <a:pt x="1019613" y="2148685"/>
                </a:cubicBezTo>
                <a:cubicBezTo>
                  <a:pt x="1028229" y="2147337"/>
                  <a:pt x="1030148" y="2141273"/>
                  <a:pt x="1029587" y="2134158"/>
                </a:cubicBezTo>
                <a:close/>
                <a:moveTo>
                  <a:pt x="1044849" y="378220"/>
                </a:moveTo>
                <a:cubicBezTo>
                  <a:pt x="1043298" y="396840"/>
                  <a:pt x="1023451" y="397086"/>
                  <a:pt x="1014549" y="408439"/>
                </a:cubicBezTo>
                <a:cubicBezTo>
                  <a:pt x="992989" y="411541"/>
                  <a:pt x="993968" y="392022"/>
                  <a:pt x="974205" y="393247"/>
                </a:cubicBezTo>
                <a:cubicBezTo>
                  <a:pt x="966608" y="372666"/>
                  <a:pt x="941371" y="347430"/>
                  <a:pt x="959095" y="317701"/>
                </a:cubicBezTo>
                <a:cubicBezTo>
                  <a:pt x="1002380" y="323255"/>
                  <a:pt x="1035540" y="338772"/>
                  <a:pt x="1044849" y="378220"/>
                </a:cubicBezTo>
                <a:close/>
                <a:moveTo>
                  <a:pt x="1064941" y="1937075"/>
                </a:moveTo>
                <a:cubicBezTo>
                  <a:pt x="1057263" y="1922946"/>
                  <a:pt x="1049177" y="1909144"/>
                  <a:pt x="1029658" y="1906774"/>
                </a:cubicBezTo>
                <a:lnTo>
                  <a:pt x="1018166" y="1910133"/>
                </a:lnTo>
                <a:lnTo>
                  <a:pt x="1021621" y="1921130"/>
                </a:lnTo>
                <a:cubicBezTo>
                  <a:pt x="1027565" y="1930737"/>
                  <a:pt x="1035140" y="1938710"/>
                  <a:pt x="1042562" y="1946836"/>
                </a:cubicBezTo>
                <a:lnTo>
                  <a:pt x="1043261" y="1947766"/>
                </a:lnTo>
                <a:lnTo>
                  <a:pt x="1048677" y="1946007"/>
                </a:lnTo>
                <a:cubicBezTo>
                  <a:pt x="1055262" y="1944180"/>
                  <a:pt x="1061388" y="1941893"/>
                  <a:pt x="1064941" y="1937075"/>
                </a:cubicBezTo>
                <a:close/>
                <a:moveTo>
                  <a:pt x="1074709" y="2845769"/>
                </a:moveTo>
                <a:cubicBezTo>
                  <a:pt x="1076169" y="2852568"/>
                  <a:pt x="1075516" y="2859633"/>
                  <a:pt x="1070901" y="2864206"/>
                </a:cubicBezTo>
                <a:cubicBezTo>
                  <a:pt x="1051709" y="2861593"/>
                  <a:pt x="1031863" y="2859633"/>
                  <a:pt x="1030638" y="2838970"/>
                </a:cubicBezTo>
                <a:cubicBezTo>
                  <a:pt x="1038397" y="2853344"/>
                  <a:pt x="1054812" y="2829089"/>
                  <a:pt x="1040683" y="2823861"/>
                </a:cubicBezTo>
                <a:cubicBezTo>
                  <a:pt x="1047074" y="2820104"/>
                  <a:pt x="1050958" y="2818956"/>
                  <a:pt x="1053253" y="2819479"/>
                </a:cubicBezTo>
                <a:cubicBezTo>
                  <a:pt x="1060140" y="2821049"/>
                  <a:pt x="1052730" y="2837663"/>
                  <a:pt x="1055792" y="2844034"/>
                </a:cubicBezTo>
                <a:cubicBezTo>
                  <a:pt x="1066573" y="2846402"/>
                  <a:pt x="1065429" y="2836847"/>
                  <a:pt x="1065837" y="2828925"/>
                </a:cubicBezTo>
                <a:cubicBezTo>
                  <a:pt x="1069676" y="2832437"/>
                  <a:pt x="1073249" y="2838970"/>
                  <a:pt x="1074709" y="2845769"/>
                </a:cubicBezTo>
                <a:close/>
                <a:moveTo>
                  <a:pt x="1083503" y="3056201"/>
                </a:moveTo>
                <a:cubicBezTo>
                  <a:pt x="1086899" y="3065332"/>
                  <a:pt x="1078660" y="3082697"/>
                  <a:pt x="1065919" y="3081043"/>
                </a:cubicBezTo>
                <a:cubicBezTo>
                  <a:pt x="1063470" y="3065200"/>
                  <a:pt x="1073107" y="3061361"/>
                  <a:pt x="1075965" y="3050825"/>
                </a:cubicBezTo>
                <a:cubicBezTo>
                  <a:pt x="1079946" y="3051029"/>
                  <a:pt x="1082371" y="3053157"/>
                  <a:pt x="1083503" y="3056201"/>
                </a:cubicBezTo>
                <a:close/>
                <a:moveTo>
                  <a:pt x="1101200" y="2823860"/>
                </a:moveTo>
                <a:cubicBezTo>
                  <a:pt x="1092217" y="2824433"/>
                  <a:pt x="1090583" y="2817653"/>
                  <a:pt x="1081028" y="2818797"/>
                </a:cubicBezTo>
                <a:cubicBezTo>
                  <a:pt x="1079640" y="2810631"/>
                  <a:pt x="1085765" y="2810139"/>
                  <a:pt x="1086092" y="2803688"/>
                </a:cubicBezTo>
                <a:cubicBezTo>
                  <a:pt x="1099405" y="2802217"/>
                  <a:pt x="1102671" y="2810631"/>
                  <a:pt x="1101200" y="2823860"/>
                </a:cubicBezTo>
                <a:close/>
                <a:moveTo>
                  <a:pt x="1101201" y="3217270"/>
                </a:moveTo>
                <a:cubicBezTo>
                  <a:pt x="1092564" y="3222476"/>
                  <a:pt x="1086224" y="3212569"/>
                  <a:pt x="1083077" y="3212768"/>
                </a:cubicBezTo>
                <a:cubicBezTo>
                  <a:pt x="1082028" y="3212835"/>
                  <a:pt x="1081334" y="3214023"/>
                  <a:pt x="1081027" y="3217270"/>
                </a:cubicBezTo>
                <a:cubicBezTo>
                  <a:pt x="1084132" y="3217516"/>
                  <a:pt x="1087071" y="3218006"/>
                  <a:pt x="1086092" y="3222334"/>
                </a:cubicBezTo>
                <a:cubicBezTo>
                  <a:pt x="1085766" y="3228786"/>
                  <a:pt x="1079640" y="3229276"/>
                  <a:pt x="1081027" y="3237444"/>
                </a:cubicBezTo>
                <a:cubicBezTo>
                  <a:pt x="1095320" y="3238260"/>
                  <a:pt x="1093687" y="3223151"/>
                  <a:pt x="1101201" y="3217270"/>
                </a:cubicBezTo>
                <a:close/>
                <a:moveTo>
                  <a:pt x="1131747" y="2316397"/>
                </a:moveTo>
                <a:lnTo>
                  <a:pt x="1120313" y="2315293"/>
                </a:lnTo>
                <a:cubicBezTo>
                  <a:pt x="1123253" y="2295530"/>
                  <a:pt x="1115985" y="2286056"/>
                  <a:pt x="1110186" y="2274949"/>
                </a:cubicBezTo>
                <a:cubicBezTo>
                  <a:pt x="1086337" y="2271273"/>
                  <a:pt x="1077027" y="2282136"/>
                  <a:pt x="1064776" y="2290057"/>
                </a:cubicBezTo>
                <a:cubicBezTo>
                  <a:pt x="1064246" y="2297939"/>
                  <a:pt x="1065103" y="2307208"/>
                  <a:pt x="1065032" y="2315549"/>
                </a:cubicBezTo>
                <a:lnTo>
                  <a:pt x="1062382" y="2325472"/>
                </a:lnTo>
                <a:lnTo>
                  <a:pt x="1090972" y="2328281"/>
                </a:lnTo>
                <a:cubicBezTo>
                  <a:pt x="1103815" y="2327852"/>
                  <a:pt x="1116801" y="2326116"/>
                  <a:pt x="1131747" y="2324360"/>
                </a:cubicBezTo>
                <a:close/>
                <a:moveTo>
                  <a:pt x="1134596" y="2002969"/>
                </a:moveTo>
                <a:lnTo>
                  <a:pt x="1121207" y="2007204"/>
                </a:lnTo>
                <a:cubicBezTo>
                  <a:pt x="1117472" y="2009777"/>
                  <a:pt x="1114601" y="2013212"/>
                  <a:pt x="1112013" y="2016929"/>
                </a:cubicBezTo>
                <a:lnTo>
                  <a:pt x="1108906" y="2020820"/>
                </a:lnTo>
                <a:lnTo>
                  <a:pt x="1112559" y="2020549"/>
                </a:lnTo>
                <a:cubicBezTo>
                  <a:pt x="1116867" y="2018975"/>
                  <a:pt x="1120210" y="2016436"/>
                  <a:pt x="1123191" y="2013531"/>
                </a:cubicBezTo>
                <a:close/>
                <a:moveTo>
                  <a:pt x="1146691" y="2965071"/>
                </a:moveTo>
                <a:cubicBezTo>
                  <a:pt x="1124885" y="2963437"/>
                  <a:pt x="1113288" y="2972013"/>
                  <a:pt x="1106346" y="2985242"/>
                </a:cubicBezTo>
                <a:cubicBezTo>
                  <a:pt x="1117045" y="2990143"/>
                  <a:pt x="1128806" y="2983691"/>
                  <a:pt x="1141628" y="2995289"/>
                </a:cubicBezTo>
                <a:cubicBezTo>
                  <a:pt x="1132807" y="2977403"/>
                  <a:pt x="1144976" y="2982875"/>
                  <a:pt x="1146691" y="2965071"/>
                </a:cubicBezTo>
                <a:close/>
                <a:moveTo>
                  <a:pt x="1156474" y="2214899"/>
                </a:moveTo>
                <a:cubicBezTo>
                  <a:pt x="1156616" y="2221759"/>
                  <a:pt x="1154860" y="2226721"/>
                  <a:pt x="1145714" y="2224311"/>
                </a:cubicBezTo>
                <a:cubicBezTo>
                  <a:pt x="1138771" y="2217369"/>
                  <a:pt x="1140895" y="2193930"/>
                  <a:pt x="1155840" y="2194093"/>
                </a:cubicBezTo>
                <a:cubicBezTo>
                  <a:pt x="1154289" y="2199279"/>
                  <a:pt x="1156331" y="2208038"/>
                  <a:pt x="1156474" y="2214899"/>
                </a:cubicBezTo>
                <a:close/>
                <a:moveTo>
                  <a:pt x="1166865" y="2390024"/>
                </a:moveTo>
                <a:cubicBezTo>
                  <a:pt x="1143834" y="2360622"/>
                  <a:pt x="1105694" y="2363072"/>
                  <a:pt x="1081110" y="2344614"/>
                </a:cubicBezTo>
                <a:cubicBezTo>
                  <a:pt x="1071065" y="2344614"/>
                  <a:pt x="1060938" y="2344614"/>
                  <a:pt x="1050892" y="2344614"/>
                </a:cubicBezTo>
                <a:cubicBezTo>
                  <a:pt x="1047584" y="2355476"/>
                  <a:pt x="1051158" y="2359458"/>
                  <a:pt x="1056293" y="2361888"/>
                </a:cubicBezTo>
                <a:lnTo>
                  <a:pt x="1068038" y="2368219"/>
                </a:lnTo>
                <a:lnTo>
                  <a:pt x="1065543" y="2358886"/>
                </a:lnTo>
                <a:cubicBezTo>
                  <a:pt x="1066880" y="2353087"/>
                  <a:pt x="1071392" y="2348657"/>
                  <a:pt x="1080131" y="2350413"/>
                </a:cubicBezTo>
                <a:cubicBezTo>
                  <a:pt x="1088136" y="2357926"/>
                  <a:pt x="1087482" y="2379161"/>
                  <a:pt x="1070003" y="2375568"/>
                </a:cubicBezTo>
                <a:lnTo>
                  <a:pt x="1068869" y="2371326"/>
                </a:lnTo>
                <a:lnTo>
                  <a:pt x="1059623" y="2377544"/>
                </a:lnTo>
                <a:cubicBezTo>
                  <a:pt x="1053245" y="2393045"/>
                  <a:pt x="1058283" y="2424959"/>
                  <a:pt x="1040764" y="2410197"/>
                </a:cubicBezTo>
                <a:cubicBezTo>
                  <a:pt x="1046890" y="2409626"/>
                  <a:pt x="1052688" y="2408726"/>
                  <a:pt x="1050811" y="2400151"/>
                </a:cubicBezTo>
                <a:cubicBezTo>
                  <a:pt x="1049177" y="2378182"/>
                  <a:pt x="1040438" y="2363480"/>
                  <a:pt x="1035702" y="2344696"/>
                </a:cubicBezTo>
                <a:cubicBezTo>
                  <a:pt x="1028350" y="2367074"/>
                  <a:pt x="1034476" y="2375895"/>
                  <a:pt x="1025656" y="2400151"/>
                </a:cubicBezTo>
                <a:cubicBezTo>
                  <a:pt x="1037253" y="2419997"/>
                  <a:pt x="1071963" y="2452746"/>
                  <a:pt x="1040764" y="2470797"/>
                </a:cubicBezTo>
                <a:cubicBezTo>
                  <a:pt x="1052771" y="2484599"/>
                  <a:pt x="1062979" y="2450869"/>
                  <a:pt x="1076047" y="2465732"/>
                </a:cubicBezTo>
                <a:cubicBezTo>
                  <a:pt x="1079722" y="2454300"/>
                  <a:pt x="1091237" y="2450625"/>
                  <a:pt x="1101282" y="2445478"/>
                </a:cubicBezTo>
                <a:cubicBezTo>
                  <a:pt x="1107898" y="2428000"/>
                  <a:pt x="1086664" y="2426367"/>
                  <a:pt x="1086174" y="2415260"/>
                </a:cubicBezTo>
                <a:cubicBezTo>
                  <a:pt x="1086092" y="2414198"/>
                  <a:pt x="1100384" y="2406930"/>
                  <a:pt x="1101282" y="2405132"/>
                </a:cubicBezTo>
                <a:cubicBezTo>
                  <a:pt x="1106673" y="2394270"/>
                  <a:pt x="1086254" y="2380958"/>
                  <a:pt x="1106346" y="2384960"/>
                </a:cubicBezTo>
                <a:cubicBezTo>
                  <a:pt x="1113206" y="2389942"/>
                  <a:pt x="1116391" y="2398435"/>
                  <a:pt x="1121456" y="2405132"/>
                </a:cubicBezTo>
                <a:cubicBezTo>
                  <a:pt x="1140158" y="2401702"/>
                  <a:pt x="1134605" y="2402684"/>
                  <a:pt x="1156738" y="2400069"/>
                </a:cubicBezTo>
                <a:cubicBezTo>
                  <a:pt x="1153062" y="2378018"/>
                  <a:pt x="1166783" y="2404153"/>
                  <a:pt x="1166865" y="2390024"/>
                </a:cubicBezTo>
                <a:close/>
                <a:moveTo>
                  <a:pt x="1171847" y="2758279"/>
                </a:moveTo>
                <a:cubicBezTo>
                  <a:pt x="1168620" y="2754808"/>
                  <a:pt x="1161086" y="2752623"/>
                  <a:pt x="1154348" y="2753032"/>
                </a:cubicBezTo>
                <a:cubicBezTo>
                  <a:pt x="1147610" y="2753440"/>
                  <a:pt x="1141668" y="2756441"/>
                  <a:pt x="1141628" y="2763342"/>
                </a:cubicBezTo>
                <a:cubicBezTo>
                  <a:pt x="1153470" y="2764893"/>
                  <a:pt x="1151020" y="2780820"/>
                  <a:pt x="1166782" y="2778451"/>
                </a:cubicBezTo>
                <a:cubicBezTo>
                  <a:pt x="1165639" y="2768896"/>
                  <a:pt x="1172499" y="2767344"/>
                  <a:pt x="1171847" y="2758279"/>
                </a:cubicBezTo>
                <a:close/>
                <a:moveTo>
                  <a:pt x="1176910" y="2344614"/>
                </a:moveTo>
                <a:cubicBezTo>
                  <a:pt x="1176696" y="2337171"/>
                  <a:pt x="1174403" y="2328133"/>
                  <a:pt x="1170862" y="2320306"/>
                </a:cubicBezTo>
                <a:lnTo>
                  <a:pt x="1159602" y="2306131"/>
                </a:lnTo>
                <a:lnTo>
                  <a:pt x="1155510" y="2309547"/>
                </a:lnTo>
                <a:lnTo>
                  <a:pt x="1156382" y="2310064"/>
                </a:lnTo>
                <a:cubicBezTo>
                  <a:pt x="1163633" y="2319899"/>
                  <a:pt x="1163006" y="2337141"/>
                  <a:pt x="1151674" y="2319377"/>
                </a:cubicBezTo>
                <a:cubicBezTo>
                  <a:pt x="1148080" y="2339795"/>
                  <a:pt x="1156493" y="2348209"/>
                  <a:pt x="1176910" y="2344614"/>
                </a:cubicBezTo>
                <a:close/>
                <a:moveTo>
                  <a:pt x="1192102" y="3514881"/>
                </a:moveTo>
                <a:cubicBezTo>
                  <a:pt x="1176992" y="3520842"/>
                  <a:pt x="1174869" y="3516268"/>
                  <a:pt x="1161801" y="3509816"/>
                </a:cubicBezTo>
                <a:cubicBezTo>
                  <a:pt x="1160657" y="3491849"/>
                  <a:pt x="1169070" y="3483437"/>
                  <a:pt x="1187037" y="3484580"/>
                </a:cubicBezTo>
                <a:cubicBezTo>
                  <a:pt x="1192836" y="3490543"/>
                  <a:pt x="1192754" y="3502384"/>
                  <a:pt x="1192102" y="3514881"/>
                </a:cubicBezTo>
                <a:close/>
                <a:moveTo>
                  <a:pt x="1197246" y="2183070"/>
                </a:moveTo>
                <a:cubicBezTo>
                  <a:pt x="1193653" y="2179721"/>
                  <a:pt x="1191856" y="2172574"/>
                  <a:pt x="1191856" y="2165428"/>
                </a:cubicBezTo>
                <a:lnTo>
                  <a:pt x="1193570" y="2159817"/>
                </a:lnTo>
                <a:lnTo>
                  <a:pt x="1185285" y="2160736"/>
                </a:lnTo>
                <a:cubicBezTo>
                  <a:pt x="1175339" y="2168434"/>
                  <a:pt x="1179198" y="2189949"/>
                  <a:pt x="1160821" y="2189275"/>
                </a:cubicBezTo>
                <a:cubicBezTo>
                  <a:pt x="1160781" y="2178413"/>
                  <a:pt x="1159556" y="2168715"/>
                  <a:pt x="1156432" y="2160905"/>
                </a:cubicBezTo>
                <a:lnTo>
                  <a:pt x="1145725" y="2149345"/>
                </a:lnTo>
                <a:lnTo>
                  <a:pt x="1141629" y="2147950"/>
                </a:lnTo>
                <a:lnTo>
                  <a:pt x="1142308" y="2145656"/>
                </a:lnTo>
                <a:lnTo>
                  <a:pt x="1140650" y="2143866"/>
                </a:lnTo>
                <a:cubicBezTo>
                  <a:pt x="1140650" y="2122877"/>
                  <a:pt x="1133790" y="2108727"/>
                  <a:pt x="1127837" y="2093659"/>
                </a:cubicBezTo>
                <a:lnTo>
                  <a:pt x="1127741" y="2093337"/>
                </a:lnTo>
                <a:lnTo>
                  <a:pt x="1106040" y="2099122"/>
                </a:lnTo>
                <a:cubicBezTo>
                  <a:pt x="1098037" y="2099112"/>
                  <a:pt x="1089277" y="2097683"/>
                  <a:pt x="1076046" y="2097397"/>
                </a:cubicBezTo>
                <a:cubicBezTo>
                  <a:pt x="1083725" y="2082859"/>
                  <a:pt x="1075883" y="2081634"/>
                  <a:pt x="1081110" y="2062033"/>
                </a:cubicBezTo>
                <a:cubicBezTo>
                  <a:pt x="1091564" y="2059011"/>
                  <a:pt x="1100221" y="2054192"/>
                  <a:pt x="1096219" y="2036797"/>
                </a:cubicBezTo>
                <a:lnTo>
                  <a:pt x="1096147" y="2036804"/>
                </a:lnTo>
                <a:lnTo>
                  <a:pt x="1095241" y="2037939"/>
                </a:lnTo>
                <a:lnTo>
                  <a:pt x="1084965" y="2037939"/>
                </a:lnTo>
                <a:lnTo>
                  <a:pt x="1068461" y="2039615"/>
                </a:lnTo>
                <a:cubicBezTo>
                  <a:pt x="1060815" y="2039615"/>
                  <a:pt x="1053178" y="2038676"/>
                  <a:pt x="1040764" y="2036797"/>
                </a:cubicBezTo>
                <a:cubicBezTo>
                  <a:pt x="1034394" y="2049354"/>
                  <a:pt x="1017826" y="2051712"/>
                  <a:pt x="1007735" y="2060513"/>
                </a:cubicBezTo>
                <a:lnTo>
                  <a:pt x="1004038" y="2066357"/>
                </a:lnTo>
                <a:lnTo>
                  <a:pt x="1004339" y="2068157"/>
                </a:lnTo>
                <a:lnTo>
                  <a:pt x="1033234" y="2077763"/>
                </a:lnTo>
                <a:lnTo>
                  <a:pt x="1028985" y="2069200"/>
                </a:lnTo>
                <a:cubicBezTo>
                  <a:pt x="1026494" y="2059869"/>
                  <a:pt x="1030434" y="2052396"/>
                  <a:pt x="1050811" y="2052069"/>
                </a:cubicBezTo>
                <a:cubicBezTo>
                  <a:pt x="1062163" y="2070200"/>
                  <a:pt x="1044358" y="2085147"/>
                  <a:pt x="1045746" y="2097479"/>
                </a:cubicBezTo>
                <a:lnTo>
                  <a:pt x="1039230" y="2088138"/>
                </a:lnTo>
                <a:lnTo>
                  <a:pt x="1049578" y="2110142"/>
                </a:lnTo>
                <a:lnTo>
                  <a:pt x="1060938" y="2107524"/>
                </a:lnTo>
                <a:lnTo>
                  <a:pt x="1057172" y="2126291"/>
                </a:lnTo>
                <a:lnTo>
                  <a:pt x="1066022" y="2145112"/>
                </a:lnTo>
                <a:cubicBezTo>
                  <a:pt x="1077742" y="2166183"/>
                  <a:pt x="1092422" y="2184293"/>
                  <a:pt x="1115249" y="2194257"/>
                </a:cubicBezTo>
                <a:cubicBezTo>
                  <a:pt x="1114596" y="2220964"/>
                  <a:pt x="1120088" y="2241545"/>
                  <a:pt x="1131195" y="2256501"/>
                </a:cubicBezTo>
                <a:lnTo>
                  <a:pt x="1131280" y="2256576"/>
                </a:lnTo>
                <a:lnTo>
                  <a:pt x="1141873" y="2253714"/>
                </a:lnTo>
                <a:cubicBezTo>
                  <a:pt x="1141955" y="2263760"/>
                  <a:pt x="1155594" y="2260166"/>
                  <a:pt x="1151919" y="2273887"/>
                </a:cubicBezTo>
                <a:cubicBezTo>
                  <a:pt x="1173889" y="2272990"/>
                  <a:pt x="1145876" y="2249875"/>
                  <a:pt x="1167029" y="2253714"/>
                </a:cubicBezTo>
                <a:lnTo>
                  <a:pt x="1166712" y="2241460"/>
                </a:lnTo>
                <a:lnTo>
                  <a:pt x="1163609" y="2239247"/>
                </a:lnTo>
                <a:cubicBezTo>
                  <a:pt x="1161557" y="2237113"/>
                  <a:pt x="1159434" y="2235052"/>
                  <a:pt x="1155840" y="2234439"/>
                </a:cubicBezTo>
                <a:cubicBezTo>
                  <a:pt x="1156679" y="2229171"/>
                  <a:pt x="1159051" y="2226389"/>
                  <a:pt x="1161888" y="2225373"/>
                </a:cubicBezTo>
                <a:lnTo>
                  <a:pt x="1165258" y="2226725"/>
                </a:lnTo>
                <a:lnTo>
                  <a:pt x="1161964" y="2213369"/>
                </a:lnTo>
                <a:cubicBezTo>
                  <a:pt x="1188834" y="2207734"/>
                  <a:pt x="1176992" y="2188786"/>
                  <a:pt x="1197246" y="2183070"/>
                </a:cubicBezTo>
                <a:close/>
                <a:moveTo>
                  <a:pt x="1200325" y="2229838"/>
                </a:moveTo>
                <a:cubicBezTo>
                  <a:pt x="1199988" y="2227585"/>
                  <a:pt x="1197675" y="2225558"/>
                  <a:pt x="1192019" y="2223660"/>
                </a:cubicBezTo>
                <a:cubicBezTo>
                  <a:pt x="1189895" y="2236237"/>
                  <a:pt x="1164496" y="2251347"/>
                  <a:pt x="1186957" y="2258942"/>
                </a:cubicBezTo>
                <a:cubicBezTo>
                  <a:pt x="1184568" y="2245405"/>
                  <a:pt x="1201336" y="2236599"/>
                  <a:pt x="1200325" y="2229838"/>
                </a:cubicBezTo>
                <a:close/>
                <a:moveTo>
                  <a:pt x="1202146" y="2334569"/>
                </a:moveTo>
                <a:cubicBezTo>
                  <a:pt x="1196920" y="2321257"/>
                  <a:pt x="1196102" y="2303616"/>
                  <a:pt x="1197084" y="2284096"/>
                </a:cubicBezTo>
                <a:cubicBezTo>
                  <a:pt x="1183363" y="2273072"/>
                  <a:pt x="1184506" y="2278543"/>
                  <a:pt x="1166783" y="2273969"/>
                </a:cubicBezTo>
                <a:lnTo>
                  <a:pt x="1164301" y="2279137"/>
                </a:lnTo>
                <a:lnTo>
                  <a:pt x="1180831" y="2284994"/>
                </a:lnTo>
                <a:cubicBezTo>
                  <a:pt x="1181607" y="2290875"/>
                  <a:pt x="1178442" y="2294121"/>
                  <a:pt x="1174144" y="2296806"/>
                </a:cubicBezTo>
                <a:lnTo>
                  <a:pt x="1165657" y="2302119"/>
                </a:lnTo>
                <a:lnTo>
                  <a:pt x="1171952" y="2304157"/>
                </a:lnTo>
                <a:cubicBezTo>
                  <a:pt x="1180984" y="2315351"/>
                  <a:pt x="1176176" y="2340327"/>
                  <a:pt x="1202146" y="2334569"/>
                </a:cubicBezTo>
                <a:close/>
                <a:moveTo>
                  <a:pt x="1232661" y="3449635"/>
                </a:moveTo>
                <a:cubicBezTo>
                  <a:pt x="1232773" y="3459834"/>
                  <a:pt x="1231916" y="3469063"/>
                  <a:pt x="1227220" y="3474453"/>
                </a:cubicBezTo>
                <a:cubicBezTo>
                  <a:pt x="1202310" y="3473065"/>
                  <a:pt x="1186384" y="3429943"/>
                  <a:pt x="1207048" y="3413935"/>
                </a:cubicBezTo>
                <a:cubicBezTo>
                  <a:pt x="1199697" y="3408056"/>
                  <a:pt x="1192918" y="3401358"/>
                  <a:pt x="1186956" y="3393844"/>
                </a:cubicBezTo>
                <a:cubicBezTo>
                  <a:pt x="1187527" y="3384289"/>
                  <a:pt x="1203617" y="3390331"/>
                  <a:pt x="1202066" y="3378653"/>
                </a:cubicBezTo>
                <a:cubicBezTo>
                  <a:pt x="1208844" y="3382002"/>
                  <a:pt x="1211457" y="3389434"/>
                  <a:pt x="1212110" y="3398826"/>
                </a:cubicBezTo>
                <a:cubicBezTo>
                  <a:pt x="1215541" y="3408872"/>
                  <a:pt x="1227464" y="3410423"/>
                  <a:pt x="1232282" y="3418999"/>
                </a:cubicBezTo>
                <a:cubicBezTo>
                  <a:pt x="1231465" y="3428268"/>
                  <a:pt x="1232548" y="3439437"/>
                  <a:pt x="1232661" y="3449635"/>
                </a:cubicBezTo>
                <a:close/>
                <a:moveTo>
                  <a:pt x="1244007" y="2001546"/>
                </a:moveTo>
                <a:lnTo>
                  <a:pt x="1237429" y="2002432"/>
                </a:lnTo>
                <a:lnTo>
                  <a:pt x="1237429" y="2021850"/>
                </a:lnTo>
                <a:cubicBezTo>
                  <a:pt x="1216521" y="2025852"/>
                  <a:pt x="1207865" y="2002412"/>
                  <a:pt x="1217257" y="1991550"/>
                </a:cubicBezTo>
                <a:cubicBezTo>
                  <a:pt x="1221218" y="1992653"/>
                  <a:pt x="1222300" y="1996614"/>
                  <a:pt x="1224372" y="1999585"/>
                </a:cubicBezTo>
                <a:lnTo>
                  <a:pt x="1235019" y="2001291"/>
                </a:lnTo>
                <a:lnTo>
                  <a:pt x="1218277" y="1985343"/>
                </a:lnTo>
                <a:lnTo>
                  <a:pt x="1217334" y="1983557"/>
                </a:lnTo>
                <a:lnTo>
                  <a:pt x="1212162" y="1984038"/>
                </a:lnTo>
                <a:cubicBezTo>
                  <a:pt x="1209068" y="1984202"/>
                  <a:pt x="1205985" y="1984365"/>
                  <a:pt x="1197084" y="1986569"/>
                </a:cubicBezTo>
                <a:cubicBezTo>
                  <a:pt x="1192835" y="1980689"/>
                  <a:pt x="1190468" y="1973011"/>
                  <a:pt x="1192019" y="1961333"/>
                </a:cubicBezTo>
                <a:cubicBezTo>
                  <a:pt x="1197042" y="1962027"/>
                  <a:pt x="1200503" y="1962548"/>
                  <a:pt x="1203183" y="1962895"/>
                </a:cubicBezTo>
                <a:lnTo>
                  <a:pt x="1206562" y="1963167"/>
                </a:lnTo>
                <a:lnTo>
                  <a:pt x="1206067" y="1962229"/>
                </a:lnTo>
                <a:cubicBezTo>
                  <a:pt x="1184997" y="1956431"/>
                  <a:pt x="1161148" y="1955369"/>
                  <a:pt x="1155676" y="1977339"/>
                </a:cubicBezTo>
                <a:cubicBezTo>
                  <a:pt x="1151675" y="1985383"/>
                  <a:pt x="1155248" y="1990487"/>
                  <a:pt x="1160557" y="1994816"/>
                </a:cubicBezTo>
                <a:lnTo>
                  <a:pt x="1168022" y="2001075"/>
                </a:lnTo>
                <a:lnTo>
                  <a:pt x="1169438" y="2001719"/>
                </a:lnTo>
                <a:cubicBezTo>
                  <a:pt x="1175420" y="2004802"/>
                  <a:pt x="1178830" y="2005312"/>
                  <a:pt x="1181892" y="1991470"/>
                </a:cubicBezTo>
                <a:cubicBezTo>
                  <a:pt x="1192265" y="2000903"/>
                  <a:pt x="1189100" y="2017706"/>
                  <a:pt x="1188079" y="2030682"/>
                </a:cubicBezTo>
                <a:lnTo>
                  <a:pt x="1189061" y="2038006"/>
                </a:lnTo>
                <a:lnTo>
                  <a:pt x="1195622" y="2046214"/>
                </a:lnTo>
                <a:lnTo>
                  <a:pt x="1207128" y="2046924"/>
                </a:lnTo>
                <a:lnTo>
                  <a:pt x="1204023" y="2053540"/>
                </a:lnTo>
                <a:lnTo>
                  <a:pt x="1216236" y="2055580"/>
                </a:lnTo>
                <a:lnTo>
                  <a:pt x="1228576" y="2057642"/>
                </a:lnTo>
                <a:lnTo>
                  <a:pt x="1217419" y="2051986"/>
                </a:lnTo>
                <a:cubicBezTo>
                  <a:pt x="1216684" y="2036142"/>
                  <a:pt x="1230323" y="2034672"/>
                  <a:pt x="1242656" y="2031815"/>
                </a:cubicBezTo>
                <a:close/>
                <a:moveTo>
                  <a:pt x="1257764" y="2072160"/>
                </a:moveTo>
                <a:cubicBezTo>
                  <a:pt x="1249924" y="2069914"/>
                  <a:pt x="1243697" y="2066055"/>
                  <a:pt x="1237500" y="2062165"/>
                </a:cubicBezTo>
                <a:lnTo>
                  <a:pt x="1231411" y="2059079"/>
                </a:lnTo>
                <a:lnTo>
                  <a:pt x="1231958" y="2080244"/>
                </a:lnTo>
                <a:lnTo>
                  <a:pt x="1234705" y="2091386"/>
                </a:lnTo>
                <a:lnTo>
                  <a:pt x="1237428" y="2092496"/>
                </a:lnTo>
                <a:cubicBezTo>
                  <a:pt x="1251558" y="2092414"/>
                  <a:pt x="1225424" y="2078692"/>
                  <a:pt x="1247555" y="2082369"/>
                </a:cubicBezTo>
                <a:lnTo>
                  <a:pt x="1247555" y="2102308"/>
                </a:lnTo>
                <a:lnTo>
                  <a:pt x="1257764" y="2105848"/>
                </a:lnTo>
                <a:close/>
                <a:moveTo>
                  <a:pt x="1382580" y="759091"/>
                </a:moveTo>
                <a:cubicBezTo>
                  <a:pt x="1382580" y="763747"/>
                  <a:pt x="1380967" y="768402"/>
                  <a:pt x="1377740" y="771709"/>
                </a:cubicBezTo>
                <a:cubicBezTo>
                  <a:pt x="1364019" y="775385"/>
                  <a:pt x="1367612" y="761664"/>
                  <a:pt x="1357567" y="761582"/>
                </a:cubicBezTo>
                <a:cubicBezTo>
                  <a:pt x="1361978" y="754231"/>
                  <a:pt x="1365163" y="745575"/>
                  <a:pt x="1377740" y="746472"/>
                </a:cubicBezTo>
                <a:cubicBezTo>
                  <a:pt x="1380967" y="749780"/>
                  <a:pt x="1382580" y="754436"/>
                  <a:pt x="1382580" y="759091"/>
                </a:cubicBezTo>
                <a:close/>
                <a:moveTo>
                  <a:pt x="1429192" y="3232379"/>
                </a:moveTo>
                <a:cubicBezTo>
                  <a:pt x="1414082" y="3221599"/>
                  <a:pt x="1404282" y="3216699"/>
                  <a:pt x="1403873" y="3202080"/>
                </a:cubicBezTo>
                <a:cubicBezTo>
                  <a:pt x="1382864" y="3205326"/>
                  <a:pt x="1383491" y="3172096"/>
                  <a:pt x="1373370" y="3164099"/>
                </a:cubicBezTo>
                <a:cubicBezTo>
                  <a:pt x="1369996" y="3161433"/>
                  <a:pt x="1365427" y="3161571"/>
                  <a:pt x="1358465" y="3166798"/>
                </a:cubicBezTo>
                <a:cubicBezTo>
                  <a:pt x="1367857" y="3166552"/>
                  <a:pt x="1369164" y="3170718"/>
                  <a:pt x="1363528" y="3176925"/>
                </a:cubicBezTo>
                <a:cubicBezTo>
                  <a:pt x="1396687" y="3177088"/>
                  <a:pt x="1370797" y="3228623"/>
                  <a:pt x="1388764" y="3232379"/>
                </a:cubicBezTo>
                <a:cubicBezTo>
                  <a:pt x="1389907" y="3228459"/>
                  <a:pt x="1388928" y="3222416"/>
                  <a:pt x="1393828" y="3222334"/>
                </a:cubicBezTo>
                <a:cubicBezTo>
                  <a:pt x="1393828" y="3227397"/>
                  <a:pt x="1397913" y="3228296"/>
                  <a:pt x="1398892" y="3232379"/>
                </a:cubicBezTo>
                <a:cubicBezTo>
                  <a:pt x="1390235" y="3232135"/>
                  <a:pt x="1385988" y="3236300"/>
                  <a:pt x="1383783" y="3242426"/>
                </a:cubicBezTo>
                <a:cubicBezTo>
                  <a:pt x="1395870" y="3252063"/>
                  <a:pt x="1413838" y="3235156"/>
                  <a:pt x="1429192" y="3232379"/>
                </a:cubicBezTo>
                <a:close/>
                <a:moveTo>
                  <a:pt x="1439156" y="3192035"/>
                </a:moveTo>
                <a:cubicBezTo>
                  <a:pt x="1444219" y="3208859"/>
                  <a:pt x="1432214" y="3208613"/>
                  <a:pt x="1418984" y="3207144"/>
                </a:cubicBezTo>
                <a:cubicBezTo>
                  <a:pt x="1417432" y="3193832"/>
                  <a:pt x="1429519" y="3194158"/>
                  <a:pt x="1439156" y="3192035"/>
                </a:cubicBezTo>
                <a:close/>
                <a:moveTo>
                  <a:pt x="1464474" y="3176843"/>
                </a:moveTo>
                <a:cubicBezTo>
                  <a:pt x="1447813" y="3179538"/>
                  <a:pt x="1432950" y="3172596"/>
                  <a:pt x="1444301" y="3161734"/>
                </a:cubicBezTo>
                <a:cubicBezTo>
                  <a:pt x="1437359" y="3161980"/>
                  <a:pt x="1433194" y="3159366"/>
                  <a:pt x="1429192" y="3156671"/>
                </a:cubicBezTo>
                <a:cubicBezTo>
                  <a:pt x="1425762" y="3171780"/>
                  <a:pt x="1409101" y="3173576"/>
                  <a:pt x="1388846" y="3171861"/>
                </a:cubicBezTo>
                <a:cubicBezTo>
                  <a:pt x="1391787" y="3190890"/>
                  <a:pt x="1406406" y="3201263"/>
                  <a:pt x="1414001" y="3202080"/>
                </a:cubicBezTo>
                <a:cubicBezTo>
                  <a:pt x="1420453" y="3210737"/>
                  <a:pt x="1424454" y="3221925"/>
                  <a:pt x="1439238" y="3222252"/>
                </a:cubicBezTo>
                <a:cubicBezTo>
                  <a:pt x="1433276" y="3196117"/>
                  <a:pt x="1458593" y="3201263"/>
                  <a:pt x="1464474" y="3186889"/>
                </a:cubicBezTo>
                <a:cubicBezTo>
                  <a:pt x="1443566" y="3186236"/>
                  <a:pt x="1463494" y="3183622"/>
                  <a:pt x="1464474" y="3176843"/>
                </a:cubicBezTo>
                <a:close/>
                <a:moveTo>
                  <a:pt x="1513967" y="514446"/>
                </a:moveTo>
                <a:cubicBezTo>
                  <a:pt x="1509721" y="520326"/>
                  <a:pt x="1507271" y="528004"/>
                  <a:pt x="1508904" y="539683"/>
                </a:cubicBezTo>
                <a:cubicBezTo>
                  <a:pt x="1496327" y="538866"/>
                  <a:pt x="1493143" y="547442"/>
                  <a:pt x="1488731" y="554792"/>
                </a:cubicBezTo>
                <a:cubicBezTo>
                  <a:pt x="1467905" y="541070"/>
                  <a:pt x="1442096" y="517222"/>
                  <a:pt x="1463495" y="489210"/>
                </a:cubicBezTo>
                <a:cubicBezTo>
                  <a:pt x="1493386" y="484554"/>
                  <a:pt x="1499186" y="503992"/>
                  <a:pt x="1513967" y="514446"/>
                </a:cubicBezTo>
                <a:close/>
                <a:moveTo>
                  <a:pt x="1529076" y="1856138"/>
                </a:moveTo>
                <a:cubicBezTo>
                  <a:pt x="1524054" y="1851933"/>
                  <a:pt x="1522441" y="1852035"/>
                  <a:pt x="1520369" y="1853138"/>
                </a:cubicBezTo>
                <a:lnTo>
                  <a:pt x="1511963" y="1855338"/>
                </a:lnTo>
                <a:lnTo>
                  <a:pt x="1515980" y="1867028"/>
                </a:lnTo>
                <a:lnTo>
                  <a:pt x="1518919" y="1868806"/>
                </a:lnTo>
                <a:lnTo>
                  <a:pt x="1520368" y="1869186"/>
                </a:lnTo>
                <a:cubicBezTo>
                  <a:pt x="1522441" y="1870288"/>
                  <a:pt x="1524054" y="1870391"/>
                  <a:pt x="1529076" y="1866184"/>
                </a:cubicBezTo>
                <a:cubicBezTo>
                  <a:pt x="1529076" y="1862836"/>
                  <a:pt x="1529076" y="1859487"/>
                  <a:pt x="1529076" y="1856138"/>
                </a:cubicBezTo>
                <a:close/>
                <a:moveTo>
                  <a:pt x="1539205" y="943136"/>
                </a:moveTo>
                <a:cubicBezTo>
                  <a:pt x="1534632" y="951958"/>
                  <a:pt x="1529813" y="960696"/>
                  <a:pt x="1513969" y="958246"/>
                </a:cubicBezTo>
                <a:cubicBezTo>
                  <a:pt x="1514785" y="952446"/>
                  <a:pt x="1512825" y="949343"/>
                  <a:pt x="1508904" y="948201"/>
                </a:cubicBezTo>
                <a:cubicBezTo>
                  <a:pt x="1508945" y="941299"/>
                  <a:pt x="1514888" y="938298"/>
                  <a:pt x="1521635" y="937890"/>
                </a:cubicBezTo>
                <a:cubicBezTo>
                  <a:pt x="1528384" y="937481"/>
                  <a:pt x="1535938" y="939665"/>
                  <a:pt x="1539205" y="943136"/>
                </a:cubicBezTo>
                <a:close/>
                <a:moveTo>
                  <a:pt x="1550147" y="2223578"/>
                </a:moveTo>
                <a:cubicBezTo>
                  <a:pt x="1542307" y="2226947"/>
                  <a:pt x="1545447" y="2205922"/>
                  <a:pt x="1543819" y="2203329"/>
                </a:cubicBezTo>
                <a:cubicBezTo>
                  <a:pt x="1543277" y="2202466"/>
                  <a:pt x="1542205" y="2203650"/>
                  <a:pt x="1540020" y="2208468"/>
                </a:cubicBezTo>
                <a:cubicBezTo>
                  <a:pt x="1544186" y="2241546"/>
                  <a:pt x="1525646" y="2195809"/>
                  <a:pt x="1519930" y="2223578"/>
                </a:cubicBezTo>
                <a:cubicBezTo>
                  <a:pt x="1529811" y="2222108"/>
                  <a:pt x="1529975" y="2230357"/>
                  <a:pt x="1535038" y="2233622"/>
                </a:cubicBezTo>
                <a:cubicBezTo>
                  <a:pt x="1535120" y="2225293"/>
                  <a:pt x="1549004" y="2230847"/>
                  <a:pt x="1550147" y="2223578"/>
                </a:cubicBezTo>
                <a:close/>
                <a:moveTo>
                  <a:pt x="1569422" y="630419"/>
                </a:moveTo>
                <a:cubicBezTo>
                  <a:pt x="1570238" y="659739"/>
                  <a:pt x="1555783" y="673950"/>
                  <a:pt x="1544187" y="690937"/>
                </a:cubicBezTo>
                <a:cubicBezTo>
                  <a:pt x="1504412" y="692080"/>
                  <a:pt x="1487669" y="670111"/>
                  <a:pt x="1493714" y="625437"/>
                </a:cubicBezTo>
                <a:cubicBezTo>
                  <a:pt x="1504249" y="619067"/>
                  <a:pt x="1507597" y="605591"/>
                  <a:pt x="1518950" y="600119"/>
                </a:cubicBezTo>
                <a:cubicBezTo>
                  <a:pt x="1550393" y="595546"/>
                  <a:pt x="1556518" y="616372"/>
                  <a:pt x="1569422" y="630419"/>
                </a:cubicBezTo>
                <a:close/>
                <a:moveTo>
                  <a:pt x="1590267" y="901645"/>
                </a:moveTo>
                <a:cubicBezTo>
                  <a:pt x="1590309" y="906773"/>
                  <a:pt x="1588696" y="912184"/>
                  <a:pt x="1584531" y="917901"/>
                </a:cubicBezTo>
                <a:cubicBezTo>
                  <a:pt x="1548269" y="918962"/>
                  <a:pt x="1534630" y="897239"/>
                  <a:pt x="1529076" y="867510"/>
                </a:cubicBezTo>
                <a:cubicBezTo>
                  <a:pt x="1535120" y="860364"/>
                  <a:pt x="1539755" y="859118"/>
                  <a:pt x="1545605" y="859650"/>
                </a:cubicBezTo>
                <a:cubicBezTo>
                  <a:pt x="1551455" y="860180"/>
                  <a:pt x="1558519" y="862487"/>
                  <a:pt x="1569422" y="862446"/>
                </a:cubicBezTo>
                <a:cubicBezTo>
                  <a:pt x="1575118" y="873410"/>
                  <a:pt x="1590141" y="886259"/>
                  <a:pt x="1590267" y="901645"/>
                </a:cubicBezTo>
                <a:close/>
                <a:moveTo>
                  <a:pt x="1604785" y="812055"/>
                </a:moveTo>
                <a:cubicBezTo>
                  <a:pt x="1610339" y="837945"/>
                  <a:pt x="1587226" y="861467"/>
                  <a:pt x="1574485" y="852401"/>
                </a:cubicBezTo>
                <a:cubicBezTo>
                  <a:pt x="1566889" y="844152"/>
                  <a:pt x="1566889" y="815159"/>
                  <a:pt x="1574485" y="806993"/>
                </a:cubicBezTo>
                <a:cubicBezTo>
                  <a:pt x="1586900" y="806339"/>
                  <a:pt x="1598823" y="806257"/>
                  <a:pt x="1604785" y="812055"/>
                </a:cubicBezTo>
                <a:close/>
                <a:moveTo>
                  <a:pt x="1605603" y="1845195"/>
                </a:moveTo>
                <a:lnTo>
                  <a:pt x="1605206" y="1842310"/>
                </a:lnTo>
                <a:lnTo>
                  <a:pt x="1593464" y="1847380"/>
                </a:lnTo>
                <a:cubicBezTo>
                  <a:pt x="1584429" y="1850953"/>
                  <a:pt x="1574118" y="1853240"/>
                  <a:pt x="1559376" y="1851075"/>
                </a:cubicBezTo>
                <a:lnTo>
                  <a:pt x="1556560" y="1857234"/>
                </a:lnTo>
                <a:lnTo>
                  <a:pt x="1563785" y="1858437"/>
                </a:lnTo>
                <a:cubicBezTo>
                  <a:pt x="1579492" y="1857538"/>
                  <a:pt x="1588022" y="1846726"/>
                  <a:pt x="1605603" y="1845195"/>
                </a:cubicBezTo>
                <a:close/>
                <a:moveTo>
                  <a:pt x="1635003" y="963311"/>
                </a:moveTo>
                <a:cubicBezTo>
                  <a:pt x="1629123" y="959063"/>
                  <a:pt x="1621447" y="956695"/>
                  <a:pt x="1609769" y="958247"/>
                </a:cubicBezTo>
                <a:cubicBezTo>
                  <a:pt x="1611403" y="969925"/>
                  <a:pt x="1608952" y="977602"/>
                  <a:pt x="1604704" y="983483"/>
                </a:cubicBezTo>
                <a:cubicBezTo>
                  <a:pt x="1626592" y="988628"/>
                  <a:pt x="1627164" y="972375"/>
                  <a:pt x="1635003" y="963311"/>
                </a:cubicBezTo>
                <a:close/>
                <a:moveTo>
                  <a:pt x="1656157" y="2067179"/>
                </a:moveTo>
                <a:cubicBezTo>
                  <a:pt x="1652645" y="2071263"/>
                  <a:pt x="1648317" y="2080982"/>
                  <a:pt x="1656157" y="2082288"/>
                </a:cubicBezTo>
                <a:cubicBezTo>
                  <a:pt x="1653299" y="2087025"/>
                  <a:pt x="1642109" y="2089883"/>
                  <a:pt x="1651094" y="2092416"/>
                </a:cubicBezTo>
                <a:cubicBezTo>
                  <a:pt x="1630349" y="2108586"/>
                  <a:pt x="1607399" y="2087434"/>
                  <a:pt x="1575466" y="2097479"/>
                </a:cubicBezTo>
                <a:cubicBezTo>
                  <a:pt x="1569913" y="2082859"/>
                  <a:pt x="1570892" y="2061706"/>
                  <a:pt x="1565339" y="2047006"/>
                </a:cubicBezTo>
                <a:cubicBezTo>
                  <a:pt x="1575384" y="2046925"/>
                  <a:pt x="1571791" y="2033285"/>
                  <a:pt x="1585511" y="2036879"/>
                </a:cubicBezTo>
                <a:cubicBezTo>
                  <a:pt x="1592454" y="2031652"/>
                  <a:pt x="1615403" y="2016869"/>
                  <a:pt x="1605685" y="2011642"/>
                </a:cubicBezTo>
                <a:cubicBezTo>
                  <a:pt x="1606664" y="2005925"/>
                  <a:pt x="1610748" y="2008784"/>
                  <a:pt x="1610748" y="2011642"/>
                </a:cubicBezTo>
                <a:cubicBezTo>
                  <a:pt x="1626348" y="2008866"/>
                  <a:pt x="1623979" y="1988039"/>
                  <a:pt x="1640967" y="1986569"/>
                </a:cubicBezTo>
                <a:cubicBezTo>
                  <a:pt x="1641865" y="1997595"/>
                  <a:pt x="1636883" y="2002658"/>
                  <a:pt x="1625857" y="2001679"/>
                </a:cubicBezTo>
                <a:cubicBezTo>
                  <a:pt x="1632309" y="2012378"/>
                  <a:pt x="1627899" y="2027405"/>
                  <a:pt x="1630921" y="2036960"/>
                </a:cubicBezTo>
                <a:cubicBezTo>
                  <a:pt x="1631738" y="2039575"/>
                  <a:pt x="1646848" y="2054356"/>
                  <a:pt x="1646030" y="2052069"/>
                </a:cubicBezTo>
                <a:cubicBezTo>
                  <a:pt x="1647255" y="2055336"/>
                  <a:pt x="1637700" y="2065300"/>
                  <a:pt x="1656157" y="2067179"/>
                </a:cubicBezTo>
                <a:close/>
                <a:moveTo>
                  <a:pt x="1671266" y="2183152"/>
                </a:moveTo>
                <a:cubicBezTo>
                  <a:pt x="1659342" y="2181680"/>
                  <a:pt x="1661791" y="2165755"/>
                  <a:pt x="1646028" y="2168123"/>
                </a:cubicBezTo>
                <a:cubicBezTo>
                  <a:pt x="1646028" y="2171471"/>
                  <a:pt x="1646028" y="2174820"/>
                  <a:pt x="1646028" y="2178169"/>
                </a:cubicBezTo>
                <a:cubicBezTo>
                  <a:pt x="1633534" y="2176700"/>
                  <a:pt x="1615403" y="2179068"/>
                  <a:pt x="1610747" y="2188214"/>
                </a:cubicBezTo>
                <a:cubicBezTo>
                  <a:pt x="1629041" y="2208060"/>
                  <a:pt x="1640640" y="2205121"/>
                  <a:pt x="1666202" y="2213451"/>
                </a:cubicBezTo>
                <a:cubicBezTo>
                  <a:pt x="1662527" y="2198015"/>
                  <a:pt x="1671347" y="2195074"/>
                  <a:pt x="1671266" y="2183152"/>
                </a:cubicBezTo>
                <a:close/>
                <a:moveTo>
                  <a:pt x="1686374" y="3292898"/>
                </a:moveTo>
                <a:cubicBezTo>
                  <a:pt x="1685639" y="3303924"/>
                  <a:pt x="1673634" y="3303760"/>
                  <a:pt x="1661137" y="3303026"/>
                </a:cubicBezTo>
                <a:cubicBezTo>
                  <a:pt x="1655829" y="3284240"/>
                  <a:pt x="1671754" y="3286691"/>
                  <a:pt x="1676247" y="3277789"/>
                </a:cubicBezTo>
                <a:cubicBezTo>
                  <a:pt x="1683515" y="3278932"/>
                  <a:pt x="1677962" y="3292816"/>
                  <a:pt x="1686374" y="3292898"/>
                </a:cubicBezTo>
                <a:close/>
                <a:moveTo>
                  <a:pt x="1696502" y="2107524"/>
                </a:moveTo>
                <a:cubicBezTo>
                  <a:pt x="1700913" y="2123694"/>
                  <a:pt x="1683435" y="2117977"/>
                  <a:pt x="1681394" y="2127696"/>
                </a:cubicBezTo>
                <a:cubicBezTo>
                  <a:pt x="1671756" y="2127206"/>
                  <a:pt x="1677799" y="2111117"/>
                  <a:pt x="1666202" y="2112588"/>
                </a:cubicBezTo>
                <a:cubicBezTo>
                  <a:pt x="1668326" y="2107769"/>
                  <a:pt x="1673858" y="2104359"/>
                  <a:pt x="1679882" y="2103225"/>
                </a:cubicBezTo>
                <a:cubicBezTo>
                  <a:pt x="1685905" y="2102092"/>
                  <a:pt x="1692418" y="2103236"/>
                  <a:pt x="1696502" y="2107524"/>
                </a:cubicBezTo>
                <a:close/>
                <a:moveTo>
                  <a:pt x="1726721" y="2395087"/>
                </a:moveTo>
                <a:cubicBezTo>
                  <a:pt x="1702219" y="2392719"/>
                  <a:pt x="1705976" y="2362011"/>
                  <a:pt x="1671266" y="2369850"/>
                </a:cubicBezTo>
                <a:cubicBezTo>
                  <a:pt x="1668325" y="2372873"/>
                  <a:pt x="1659504" y="2393781"/>
                  <a:pt x="1671266" y="2395087"/>
                </a:cubicBezTo>
                <a:cubicBezTo>
                  <a:pt x="1685476" y="2376222"/>
                  <a:pt x="1712428" y="2413954"/>
                  <a:pt x="1726721" y="2395087"/>
                </a:cubicBezTo>
                <a:close/>
                <a:moveTo>
                  <a:pt x="1746894" y="1815060"/>
                </a:moveTo>
                <a:cubicBezTo>
                  <a:pt x="1731049" y="1817347"/>
                  <a:pt x="1724352" y="1810650"/>
                  <a:pt x="1726720" y="1794887"/>
                </a:cubicBezTo>
                <a:cubicBezTo>
                  <a:pt x="1742483" y="1792519"/>
                  <a:pt x="1749261" y="1799216"/>
                  <a:pt x="1746894" y="1815060"/>
                </a:cubicBezTo>
                <a:close/>
                <a:moveTo>
                  <a:pt x="1761348" y="847501"/>
                </a:moveTo>
                <a:cubicBezTo>
                  <a:pt x="1761961" y="851197"/>
                  <a:pt x="1762491" y="854852"/>
                  <a:pt x="1761103" y="857465"/>
                </a:cubicBezTo>
                <a:cubicBezTo>
                  <a:pt x="1758326" y="862529"/>
                  <a:pt x="1749507" y="858691"/>
                  <a:pt x="1745994" y="862529"/>
                </a:cubicBezTo>
                <a:cubicBezTo>
                  <a:pt x="1741666" y="867184"/>
                  <a:pt x="1737828" y="879518"/>
                  <a:pt x="1730886" y="882703"/>
                </a:cubicBezTo>
                <a:cubicBezTo>
                  <a:pt x="1721167" y="887112"/>
                  <a:pt x="1698463" y="874535"/>
                  <a:pt x="1695604" y="892748"/>
                </a:cubicBezTo>
                <a:cubicBezTo>
                  <a:pt x="1690540" y="883519"/>
                  <a:pt x="1687764" y="863753"/>
                  <a:pt x="1685476" y="852401"/>
                </a:cubicBezTo>
                <a:cubicBezTo>
                  <a:pt x="1680412" y="827329"/>
                  <a:pt x="1707201" y="814343"/>
                  <a:pt x="1730804" y="806993"/>
                </a:cubicBezTo>
                <a:cubicBezTo>
                  <a:pt x="1733008" y="824961"/>
                  <a:pt x="1751222" y="826921"/>
                  <a:pt x="1761103" y="837292"/>
                </a:cubicBezTo>
                <a:cubicBezTo>
                  <a:pt x="1760042" y="840069"/>
                  <a:pt x="1760736" y="843806"/>
                  <a:pt x="1761348" y="847501"/>
                </a:cubicBezTo>
                <a:close/>
                <a:moveTo>
                  <a:pt x="1791323" y="1820775"/>
                </a:moveTo>
                <a:cubicBezTo>
                  <a:pt x="1791240" y="1835476"/>
                  <a:pt x="1762818" y="1832781"/>
                  <a:pt x="1756041" y="1825839"/>
                </a:cubicBezTo>
                <a:cubicBezTo>
                  <a:pt x="1756082" y="1818529"/>
                  <a:pt x="1763207" y="1815548"/>
                  <a:pt x="1771171" y="1815252"/>
                </a:cubicBezTo>
                <a:cubicBezTo>
                  <a:pt x="1779133" y="1814956"/>
                  <a:pt x="1787932" y="1817345"/>
                  <a:pt x="1791323" y="1820775"/>
                </a:cubicBezTo>
                <a:close/>
                <a:moveTo>
                  <a:pt x="1791323" y="958329"/>
                </a:moveTo>
                <a:cubicBezTo>
                  <a:pt x="1795653" y="977358"/>
                  <a:pt x="1768782" y="976133"/>
                  <a:pt x="1761105" y="968374"/>
                </a:cubicBezTo>
                <a:cubicBezTo>
                  <a:pt x="1761024" y="960943"/>
                  <a:pt x="1766863" y="956675"/>
                  <a:pt x="1773580" y="955144"/>
                </a:cubicBezTo>
                <a:cubicBezTo>
                  <a:pt x="1780298" y="953613"/>
                  <a:pt x="1787893" y="954817"/>
                  <a:pt x="1791323" y="958329"/>
                </a:cubicBezTo>
                <a:close/>
                <a:moveTo>
                  <a:pt x="1806872" y="474427"/>
                </a:moveTo>
                <a:cubicBezTo>
                  <a:pt x="1804227" y="481869"/>
                  <a:pt x="1794610" y="482328"/>
                  <a:pt x="1796386" y="494273"/>
                </a:cubicBezTo>
                <a:cubicBezTo>
                  <a:pt x="1790998" y="504073"/>
                  <a:pt x="1773110" y="501297"/>
                  <a:pt x="1766086" y="509382"/>
                </a:cubicBezTo>
                <a:cubicBezTo>
                  <a:pt x="1748201" y="506687"/>
                  <a:pt x="1753672" y="527268"/>
                  <a:pt x="1735786" y="524491"/>
                </a:cubicBezTo>
                <a:cubicBezTo>
                  <a:pt x="1697483" y="529146"/>
                  <a:pt x="1689478" y="503501"/>
                  <a:pt x="1665141" y="494273"/>
                </a:cubicBezTo>
                <a:cubicBezTo>
                  <a:pt x="1663753" y="452539"/>
                  <a:pt x="1701240" y="449681"/>
                  <a:pt x="1725659" y="433755"/>
                </a:cubicBezTo>
                <a:cubicBezTo>
                  <a:pt x="1756368" y="440125"/>
                  <a:pt x="1794753" y="438737"/>
                  <a:pt x="1806513" y="463974"/>
                </a:cubicBezTo>
                <a:cubicBezTo>
                  <a:pt x="1807861" y="468690"/>
                  <a:pt x="1807754" y="471946"/>
                  <a:pt x="1806872" y="474427"/>
                </a:cubicBezTo>
                <a:close/>
                <a:moveTo>
                  <a:pt x="1831668" y="1856139"/>
                </a:moveTo>
                <a:cubicBezTo>
                  <a:pt x="1831668" y="1864551"/>
                  <a:pt x="1831668" y="1872962"/>
                  <a:pt x="1831668" y="1881376"/>
                </a:cubicBezTo>
                <a:cubicBezTo>
                  <a:pt x="1825135" y="1888318"/>
                  <a:pt x="1809781" y="1886356"/>
                  <a:pt x="1796387" y="1886438"/>
                </a:cubicBezTo>
                <a:cubicBezTo>
                  <a:pt x="1797203" y="1873780"/>
                  <a:pt x="1788628" y="1870595"/>
                  <a:pt x="1781278" y="1866266"/>
                </a:cubicBezTo>
                <a:cubicBezTo>
                  <a:pt x="1782258" y="1852749"/>
                  <a:pt x="1791057" y="1847747"/>
                  <a:pt x="1801511" y="1847359"/>
                </a:cubicBezTo>
                <a:cubicBezTo>
                  <a:pt x="1811965" y="1846972"/>
                  <a:pt x="1824073" y="1851197"/>
                  <a:pt x="1831668" y="1856139"/>
                </a:cubicBezTo>
                <a:close/>
                <a:moveTo>
                  <a:pt x="1842693" y="2390024"/>
                </a:moveTo>
                <a:cubicBezTo>
                  <a:pt x="1832812" y="2391493"/>
                  <a:pt x="1832648" y="2383245"/>
                  <a:pt x="1827584" y="2379978"/>
                </a:cubicBezTo>
                <a:cubicBezTo>
                  <a:pt x="1818763" y="2397863"/>
                  <a:pt x="1830932" y="2392393"/>
                  <a:pt x="1832648" y="2410197"/>
                </a:cubicBezTo>
                <a:cubicBezTo>
                  <a:pt x="1827584" y="2410197"/>
                  <a:pt x="1826604" y="2406113"/>
                  <a:pt x="1822602" y="2405132"/>
                </a:cubicBezTo>
                <a:cubicBezTo>
                  <a:pt x="1822602" y="2410197"/>
                  <a:pt x="1822602" y="2415260"/>
                  <a:pt x="1822602" y="2420324"/>
                </a:cubicBezTo>
                <a:cubicBezTo>
                  <a:pt x="1838200" y="2419098"/>
                  <a:pt x="1838282" y="2402438"/>
                  <a:pt x="1842693" y="2390024"/>
                </a:cubicBezTo>
                <a:close/>
                <a:moveTo>
                  <a:pt x="1846775" y="3476470"/>
                </a:moveTo>
                <a:cubicBezTo>
                  <a:pt x="1849508" y="3483594"/>
                  <a:pt x="1836140" y="3490317"/>
                  <a:pt x="1832647" y="3489642"/>
                </a:cubicBezTo>
                <a:cubicBezTo>
                  <a:pt x="1817212" y="3484662"/>
                  <a:pt x="1838447" y="3476168"/>
                  <a:pt x="1837712" y="3469470"/>
                </a:cubicBezTo>
                <a:cubicBezTo>
                  <a:pt x="1843163" y="3471676"/>
                  <a:pt x="1845864" y="3474095"/>
                  <a:pt x="1846775" y="3476470"/>
                </a:cubicBezTo>
                <a:close/>
                <a:moveTo>
                  <a:pt x="1846777" y="1165118"/>
                </a:moveTo>
                <a:cubicBezTo>
                  <a:pt x="1842939" y="1181371"/>
                  <a:pt x="1832812" y="1191498"/>
                  <a:pt x="1816559" y="1195337"/>
                </a:cubicBezTo>
                <a:cubicBezTo>
                  <a:pt x="1809371" y="1188640"/>
                  <a:pt x="1809371" y="1166752"/>
                  <a:pt x="1816559" y="1160056"/>
                </a:cubicBezTo>
                <a:cubicBezTo>
                  <a:pt x="1828973" y="1159401"/>
                  <a:pt x="1840815" y="1159319"/>
                  <a:pt x="1846777" y="1165118"/>
                </a:cubicBezTo>
                <a:close/>
                <a:moveTo>
                  <a:pt x="1857802" y="2526252"/>
                </a:moveTo>
                <a:cubicBezTo>
                  <a:pt x="1842204" y="2516696"/>
                  <a:pt x="1827012" y="2521840"/>
                  <a:pt x="1817456" y="2516206"/>
                </a:cubicBezTo>
                <a:cubicBezTo>
                  <a:pt x="1812149" y="2534908"/>
                  <a:pt x="1834525" y="2526006"/>
                  <a:pt x="1837630" y="2536297"/>
                </a:cubicBezTo>
                <a:cubicBezTo>
                  <a:pt x="1831831" y="2543892"/>
                  <a:pt x="1819908" y="2557532"/>
                  <a:pt x="1837630" y="2561533"/>
                </a:cubicBezTo>
                <a:cubicBezTo>
                  <a:pt x="1834607" y="2548384"/>
                  <a:pt x="1839672" y="2543402"/>
                  <a:pt x="1852739" y="2546425"/>
                </a:cubicBezTo>
                <a:cubicBezTo>
                  <a:pt x="1852330" y="2537604"/>
                  <a:pt x="1853882" y="2530742"/>
                  <a:pt x="1857802" y="2526252"/>
                </a:cubicBezTo>
                <a:close/>
                <a:moveTo>
                  <a:pt x="1878057" y="3479517"/>
                </a:moveTo>
                <a:cubicBezTo>
                  <a:pt x="1871850" y="3500915"/>
                  <a:pt x="1876179" y="3506631"/>
                  <a:pt x="1878057" y="3529988"/>
                </a:cubicBezTo>
                <a:cubicBezTo>
                  <a:pt x="1861805" y="3533257"/>
                  <a:pt x="1861805" y="3476250"/>
                  <a:pt x="1878057" y="3479517"/>
                </a:cubicBezTo>
                <a:close/>
                <a:moveTo>
                  <a:pt x="1888103" y="2021850"/>
                </a:moveTo>
                <a:cubicBezTo>
                  <a:pt x="1891614" y="2040470"/>
                  <a:pt x="1880100" y="2044147"/>
                  <a:pt x="1862867" y="2042023"/>
                </a:cubicBezTo>
                <a:cubicBezTo>
                  <a:pt x="1862867" y="2036959"/>
                  <a:pt x="1862867" y="2031896"/>
                  <a:pt x="1862867" y="2026914"/>
                </a:cubicBezTo>
                <a:cubicBezTo>
                  <a:pt x="1868747" y="2022666"/>
                  <a:pt x="1876424" y="2020298"/>
                  <a:pt x="1888103" y="2021850"/>
                </a:cubicBezTo>
                <a:close/>
                <a:moveTo>
                  <a:pt x="1902313" y="912920"/>
                </a:moveTo>
                <a:cubicBezTo>
                  <a:pt x="1884182" y="914634"/>
                  <a:pt x="1878056" y="920597"/>
                  <a:pt x="1861967" y="912920"/>
                </a:cubicBezTo>
                <a:cubicBezTo>
                  <a:pt x="1861723" y="897484"/>
                  <a:pt x="1866542" y="887193"/>
                  <a:pt x="1877077" y="882701"/>
                </a:cubicBezTo>
                <a:cubicBezTo>
                  <a:pt x="1894391" y="883844"/>
                  <a:pt x="1899046" y="897647"/>
                  <a:pt x="1902313" y="912920"/>
                </a:cubicBezTo>
                <a:close/>
                <a:moveTo>
                  <a:pt x="1908275" y="2339633"/>
                </a:moveTo>
                <a:cubicBezTo>
                  <a:pt x="1912441" y="2353844"/>
                  <a:pt x="1901169" y="2352701"/>
                  <a:pt x="1903211" y="2364870"/>
                </a:cubicBezTo>
                <a:cubicBezTo>
                  <a:pt x="1895780" y="2362174"/>
                  <a:pt x="1890553" y="2357355"/>
                  <a:pt x="1883038" y="2354743"/>
                </a:cubicBezTo>
                <a:cubicBezTo>
                  <a:pt x="1883038" y="2349678"/>
                  <a:pt x="1883038" y="2344698"/>
                  <a:pt x="1883038" y="2339633"/>
                </a:cubicBezTo>
                <a:cubicBezTo>
                  <a:pt x="1891450" y="2339633"/>
                  <a:pt x="1899863" y="2339633"/>
                  <a:pt x="1908275" y="2339633"/>
                </a:cubicBezTo>
                <a:close/>
                <a:moveTo>
                  <a:pt x="1923390" y="2326404"/>
                </a:moveTo>
                <a:cubicBezTo>
                  <a:pt x="1924451" y="2328659"/>
                  <a:pt x="1924594" y="2331385"/>
                  <a:pt x="1923384" y="2334570"/>
                </a:cubicBezTo>
                <a:cubicBezTo>
                  <a:pt x="1905987" y="2338572"/>
                  <a:pt x="1902149" y="2328935"/>
                  <a:pt x="1893165" y="2324443"/>
                </a:cubicBezTo>
                <a:cubicBezTo>
                  <a:pt x="1894329" y="2321748"/>
                  <a:pt x="1897203" y="2319971"/>
                  <a:pt x="1900758" y="2319088"/>
                </a:cubicBezTo>
                <a:cubicBezTo>
                  <a:pt x="1908758" y="2317101"/>
                  <a:pt x="1920207" y="2319637"/>
                  <a:pt x="1923390" y="2326404"/>
                </a:cubicBezTo>
                <a:close/>
                <a:moveTo>
                  <a:pt x="1933511" y="3257616"/>
                </a:moveTo>
                <a:cubicBezTo>
                  <a:pt x="1929754" y="3253615"/>
                  <a:pt x="1924609" y="3252695"/>
                  <a:pt x="1919821" y="3253869"/>
                </a:cubicBezTo>
                <a:cubicBezTo>
                  <a:pt x="1915033" y="3255043"/>
                  <a:pt x="1910603" y="3258310"/>
                  <a:pt x="1908274" y="3262680"/>
                </a:cubicBezTo>
                <a:cubicBezTo>
                  <a:pt x="1915707" y="3265293"/>
                  <a:pt x="1921016" y="3270111"/>
                  <a:pt x="1928447" y="3272725"/>
                </a:cubicBezTo>
                <a:cubicBezTo>
                  <a:pt x="1928202" y="3265783"/>
                  <a:pt x="1930816" y="3261700"/>
                  <a:pt x="1933511" y="3257616"/>
                </a:cubicBezTo>
                <a:close/>
                <a:moveTo>
                  <a:pt x="1948620" y="3297961"/>
                </a:moveTo>
                <a:cubicBezTo>
                  <a:pt x="1949029" y="3289140"/>
                  <a:pt x="1947478" y="3282280"/>
                  <a:pt x="1943557" y="3277790"/>
                </a:cubicBezTo>
                <a:cubicBezTo>
                  <a:pt x="1931305" y="3288406"/>
                  <a:pt x="1917585" y="3269784"/>
                  <a:pt x="1918319" y="3287835"/>
                </a:cubicBezTo>
                <a:cubicBezTo>
                  <a:pt x="1935797" y="3283833"/>
                  <a:pt x="1939637" y="3293470"/>
                  <a:pt x="1948620" y="3297961"/>
                </a:cubicBezTo>
                <a:close/>
                <a:moveTo>
                  <a:pt x="1968794" y="3378654"/>
                </a:moveTo>
                <a:cubicBezTo>
                  <a:pt x="1953358" y="3382329"/>
                  <a:pt x="1950418" y="3373508"/>
                  <a:pt x="1938575" y="3373589"/>
                </a:cubicBezTo>
                <a:cubicBezTo>
                  <a:pt x="1940045" y="3363299"/>
                  <a:pt x="1952213" y="3363708"/>
                  <a:pt x="1953685" y="3353417"/>
                </a:cubicBezTo>
                <a:cubicBezTo>
                  <a:pt x="1962504" y="3358071"/>
                  <a:pt x="1971244" y="3362809"/>
                  <a:pt x="1968794" y="3378654"/>
                </a:cubicBezTo>
                <a:close/>
                <a:moveTo>
                  <a:pt x="1973857" y="2400152"/>
                </a:moveTo>
                <a:cubicBezTo>
                  <a:pt x="1967242" y="2406604"/>
                  <a:pt x="1955236" y="2406604"/>
                  <a:pt x="1948621" y="2400152"/>
                </a:cubicBezTo>
                <a:cubicBezTo>
                  <a:pt x="1944211" y="2383981"/>
                  <a:pt x="1961688" y="2389698"/>
                  <a:pt x="1963730" y="2379979"/>
                </a:cubicBezTo>
                <a:cubicBezTo>
                  <a:pt x="1970509" y="2383328"/>
                  <a:pt x="1973123" y="2390759"/>
                  <a:pt x="1973857" y="2400152"/>
                </a:cubicBezTo>
                <a:close/>
                <a:moveTo>
                  <a:pt x="1988068" y="988547"/>
                </a:moveTo>
                <a:cubicBezTo>
                  <a:pt x="1988967" y="1001776"/>
                  <a:pt x="1980474" y="1013374"/>
                  <a:pt x="1978023" y="1028891"/>
                </a:cubicBezTo>
                <a:cubicBezTo>
                  <a:pt x="1961198" y="1028891"/>
                  <a:pt x="1944374" y="1028891"/>
                  <a:pt x="1927550" y="1028891"/>
                </a:cubicBezTo>
                <a:cubicBezTo>
                  <a:pt x="1924938" y="1016395"/>
                  <a:pt x="1915218" y="1010924"/>
                  <a:pt x="1907377" y="1003655"/>
                </a:cubicBezTo>
                <a:cubicBezTo>
                  <a:pt x="1902804" y="994835"/>
                  <a:pt x="1896107" y="988057"/>
                  <a:pt x="1887205" y="983482"/>
                </a:cubicBezTo>
                <a:cubicBezTo>
                  <a:pt x="1887695" y="970578"/>
                  <a:pt x="1905989" y="975397"/>
                  <a:pt x="1912441" y="968373"/>
                </a:cubicBezTo>
                <a:cubicBezTo>
                  <a:pt x="1928858" y="959634"/>
                  <a:pt x="1937677" y="943218"/>
                  <a:pt x="1957850" y="938074"/>
                </a:cubicBezTo>
                <a:cubicBezTo>
                  <a:pt x="1965855" y="955143"/>
                  <a:pt x="1986599" y="965352"/>
                  <a:pt x="1988068" y="988547"/>
                </a:cubicBezTo>
                <a:close/>
                <a:moveTo>
                  <a:pt x="2003177" y="1876311"/>
                </a:moveTo>
                <a:cubicBezTo>
                  <a:pt x="1999012" y="1899016"/>
                  <a:pt x="1991253" y="1918209"/>
                  <a:pt x="1967896" y="1921720"/>
                </a:cubicBezTo>
                <a:cubicBezTo>
                  <a:pt x="1961198" y="1902527"/>
                  <a:pt x="1955401" y="1893707"/>
                  <a:pt x="1962832" y="1871247"/>
                </a:cubicBezTo>
                <a:cubicBezTo>
                  <a:pt x="1970101" y="1871533"/>
                  <a:pt x="1978349" y="1870839"/>
                  <a:pt x="1985700" y="1871054"/>
                </a:cubicBezTo>
                <a:cubicBezTo>
                  <a:pt x="1993051" y="1871268"/>
                  <a:pt x="1999502" y="1872391"/>
                  <a:pt x="2003177" y="1876311"/>
                </a:cubicBezTo>
                <a:close/>
                <a:moveTo>
                  <a:pt x="2024962" y="3235589"/>
                </a:moveTo>
                <a:cubicBezTo>
                  <a:pt x="2024631" y="3234278"/>
                  <a:pt x="2023043" y="3233196"/>
                  <a:pt x="2019266" y="3232379"/>
                </a:cubicBezTo>
                <a:cubicBezTo>
                  <a:pt x="2018940" y="3235483"/>
                  <a:pt x="2018531" y="3238342"/>
                  <a:pt x="2014201" y="3237444"/>
                </a:cubicBezTo>
                <a:cubicBezTo>
                  <a:pt x="2013058" y="3233523"/>
                  <a:pt x="2014039" y="3227479"/>
                  <a:pt x="2009139" y="3227397"/>
                </a:cubicBezTo>
                <a:cubicBezTo>
                  <a:pt x="2006525" y="3234829"/>
                  <a:pt x="2001707" y="3240057"/>
                  <a:pt x="1999094" y="3247571"/>
                </a:cubicBezTo>
                <a:cubicBezTo>
                  <a:pt x="2009139" y="3245039"/>
                  <a:pt x="2010608" y="3275420"/>
                  <a:pt x="2019266" y="3257698"/>
                </a:cubicBezTo>
                <a:cubicBezTo>
                  <a:pt x="2007505" y="3254757"/>
                  <a:pt x="2007505" y="3242426"/>
                  <a:pt x="2019266" y="3252553"/>
                </a:cubicBezTo>
                <a:cubicBezTo>
                  <a:pt x="2015652" y="3245509"/>
                  <a:pt x="2025958" y="3239521"/>
                  <a:pt x="2024962" y="3235589"/>
                </a:cubicBezTo>
                <a:close/>
                <a:moveTo>
                  <a:pt x="2059611" y="2390024"/>
                </a:moveTo>
                <a:cubicBezTo>
                  <a:pt x="2052915" y="2403582"/>
                  <a:pt x="2027760" y="2398599"/>
                  <a:pt x="2019266" y="2410196"/>
                </a:cubicBezTo>
                <a:cubicBezTo>
                  <a:pt x="2002605" y="2393209"/>
                  <a:pt x="2046136" y="2393617"/>
                  <a:pt x="2059611" y="2390024"/>
                </a:cubicBezTo>
                <a:close/>
                <a:moveTo>
                  <a:pt x="2064675" y="3192035"/>
                </a:moveTo>
                <a:cubicBezTo>
                  <a:pt x="2059489" y="3193546"/>
                  <a:pt x="2050729" y="3191504"/>
                  <a:pt x="2043859" y="3191360"/>
                </a:cubicBezTo>
                <a:cubicBezTo>
                  <a:pt x="2036988" y="3191217"/>
                  <a:pt x="2032006" y="3192973"/>
                  <a:pt x="2034375" y="3202080"/>
                </a:cubicBezTo>
                <a:cubicBezTo>
                  <a:pt x="2042869" y="3210737"/>
                  <a:pt x="2057080" y="3199222"/>
                  <a:pt x="2064675" y="3192035"/>
                </a:cubicBezTo>
                <a:close/>
                <a:moveTo>
                  <a:pt x="2069738" y="3343370"/>
                </a:moveTo>
                <a:cubicBezTo>
                  <a:pt x="2049974" y="3342880"/>
                  <a:pt x="2064022" y="3308661"/>
                  <a:pt x="2044502" y="3308088"/>
                </a:cubicBezTo>
                <a:cubicBezTo>
                  <a:pt x="2047769" y="3304883"/>
                  <a:pt x="2050939" y="3304460"/>
                  <a:pt x="2053866" y="3305884"/>
                </a:cubicBezTo>
                <a:cubicBezTo>
                  <a:pt x="2062649" y="3310156"/>
                  <a:pt x="2069248" y="3331058"/>
                  <a:pt x="2069738" y="3343370"/>
                </a:cubicBezTo>
                <a:close/>
                <a:moveTo>
                  <a:pt x="2089910" y="2612005"/>
                </a:moveTo>
                <a:cubicBezTo>
                  <a:pt x="2084929" y="2636996"/>
                  <a:pt x="2050056" y="2631851"/>
                  <a:pt x="2064675" y="2606942"/>
                </a:cubicBezTo>
                <a:cubicBezTo>
                  <a:pt x="2078967" y="2602777"/>
                  <a:pt x="2077742" y="2614046"/>
                  <a:pt x="2089910" y="2612005"/>
                </a:cubicBezTo>
                <a:close/>
                <a:moveTo>
                  <a:pt x="2094976" y="2763342"/>
                </a:moveTo>
                <a:cubicBezTo>
                  <a:pt x="2077090" y="2761627"/>
                  <a:pt x="2068922" y="2763016"/>
                  <a:pt x="2064675" y="2758279"/>
                </a:cubicBezTo>
                <a:cubicBezTo>
                  <a:pt x="2071943" y="2752236"/>
                  <a:pt x="2052423" y="2730429"/>
                  <a:pt x="2039439" y="2727978"/>
                </a:cubicBezTo>
                <a:cubicBezTo>
                  <a:pt x="2033559" y="2733369"/>
                  <a:pt x="2037560" y="2751255"/>
                  <a:pt x="2044502" y="2758279"/>
                </a:cubicBezTo>
                <a:cubicBezTo>
                  <a:pt x="2045645" y="2754358"/>
                  <a:pt x="2048748" y="2752399"/>
                  <a:pt x="2054629" y="2753215"/>
                </a:cubicBezTo>
                <a:cubicBezTo>
                  <a:pt x="2058795" y="2769386"/>
                  <a:pt x="2058957" y="2763669"/>
                  <a:pt x="2049566" y="2773388"/>
                </a:cubicBezTo>
                <a:cubicBezTo>
                  <a:pt x="2056672" y="2774694"/>
                  <a:pt x="2055364" y="2784413"/>
                  <a:pt x="2059693" y="2788497"/>
                </a:cubicBezTo>
                <a:cubicBezTo>
                  <a:pt x="2075700" y="2784331"/>
                  <a:pt x="2085337" y="2773797"/>
                  <a:pt x="2094976" y="2763342"/>
                </a:cubicBezTo>
                <a:close/>
                <a:moveTo>
                  <a:pt x="2155493" y="2869189"/>
                </a:moveTo>
                <a:cubicBezTo>
                  <a:pt x="2143977" y="2867799"/>
                  <a:pt x="2136545" y="2870414"/>
                  <a:pt x="2135320" y="2879234"/>
                </a:cubicBezTo>
                <a:cubicBezTo>
                  <a:pt x="2145611" y="2880703"/>
                  <a:pt x="2139976" y="2898100"/>
                  <a:pt x="2150429" y="2899487"/>
                </a:cubicBezTo>
                <a:cubicBezTo>
                  <a:pt x="2150185" y="2892545"/>
                  <a:pt x="2152798" y="2888462"/>
                  <a:pt x="2155493" y="2884378"/>
                </a:cubicBezTo>
                <a:cubicBezTo>
                  <a:pt x="2149368" y="2883808"/>
                  <a:pt x="2143569" y="2882827"/>
                  <a:pt x="2145366" y="2874251"/>
                </a:cubicBezTo>
                <a:cubicBezTo>
                  <a:pt x="2149287" y="2873109"/>
                  <a:pt x="2155329" y="2874169"/>
                  <a:pt x="2155493" y="2869189"/>
                </a:cubicBezTo>
                <a:close/>
                <a:moveTo>
                  <a:pt x="2165538" y="3197098"/>
                </a:moveTo>
                <a:cubicBezTo>
                  <a:pt x="2160394" y="3185419"/>
                  <a:pt x="2155411" y="3173576"/>
                  <a:pt x="2140302" y="3171861"/>
                </a:cubicBezTo>
                <a:cubicBezTo>
                  <a:pt x="2139486" y="3189503"/>
                  <a:pt x="2158025" y="3187705"/>
                  <a:pt x="2165538" y="3197098"/>
                </a:cubicBezTo>
                <a:close/>
                <a:moveTo>
                  <a:pt x="2175665" y="2783434"/>
                </a:moveTo>
                <a:cubicBezTo>
                  <a:pt x="2161209" y="2784415"/>
                  <a:pt x="2148060" y="2784087"/>
                  <a:pt x="2150429" y="2768324"/>
                </a:cubicBezTo>
                <a:cubicBezTo>
                  <a:pt x="2156228" y="2762444"/>
                  <a:pt x="2162945" y="2762138"/>
                  <a:pt x="2168008" y="2765344"/>
                </a:cubicBezTo>
                <a:cubicBezTo>
                  <a:pt x="2173073" y="2768549"/>
                  <a:pt x="2176483" y="2775266"/>
                  <a:pt x="2175665" y="2783434"/>
                </a:cubicBezTo>
                <a:close/>
                <a:moveTo>
                  <a:pt x="2195840" y="2733042"/>
                </a:moveTo>
                <a:cubicBezTo>
                  <a:pt x="2194125" y="2744802"/>
                  <a:pt x="2192573" y="2756645"/>
                  <a:pt x="2175668" y="2753215"/>
                </a:cubicBezTo>
                <a:cubicBezTo>
                  <a:pt x="2197882" y="2735819"/>
                  <a:pt x="2161783" y="2730347"/>
                  <a:pt x="2150431" y="2717933"/>
                </a:cubicBezTo>
                <a:cubicBezTo>
                  <a:pt x="2153105" y="2715340"/>
                  <a:pt x="2156113" y="2715090"/>
                  <a:pt x="2159410" y="2716148"/>
                </a:cubicBezTo>
                <a:cubicBezTo>
                  <a:pt x="2169302" y="2719322"/>
                  <a:pt x="2181813" y="2734267"/>
                  <a:pt x="2195840" y="2733042"/>
                </a:cubicBezTo>
                <a:close/>
                <a:moveTo>
                  <a:pt x="2199924" y="1962065"/>
                </a:moveTo>
                <a:cubicBezTo>
                  <a:pt x="2182936" y="1958880"/>
                  <a:pt x="2187591" y="1934052"/>
                  <a:pt x="2169624" y="1931765"/>
                </a:cubicBezTo>
                <a:cubicBezTo>
                  <a:pt x="2170033" y="1924578"/>
                  <a:pt x="2170440" y="1917472"/>
                  <a:pt x="2164559" y="1916655"/>
                </a:cubicBezTo>
                <a:cubicBezTo>
                  <a:pt x="2167255" y="1909143"/>
                  <a:pt x="2172074" y="1903915"/>
                  <a:pt x="2174686" y="1896483"/>
                </a:cubicBezTo>
                <a:cubicBezTo>
                  <a:pt x="2185469" y="1915921"/>
                  <a:pt x="2203517" y="1928171"/>
                  <a:pt x="2199924" y="1962065"/>
                </a:cubicBezTo>
                <a:close/>
                <a:moveTo>
                  <a:pt x="2210949" y="2349760"/>
                </a:moveTo>
                <a:cubicBezTo>
                  <a:pt x="2193144" y="2365851"/>
                  <a:pt x="2173870" y="2365034"/>
                  <a:pt x="2155494" y="2359807"/>
                </a:cubicBezTo>
                <a:cubicBezTo>
                  <a:pt x="2158924" y="2343963"/>
                  <a:pt x="2168888" y="2353191"/>
                  <a:pt x="2180648" y="2354743"/>
                </a:cubicBezTo>
                <a:cubicBezTo>
                  <a:pt x="2176973" y="2350006"/>
                  <a:pt x="2171420" y="2347065"/>
                  <a:pt x="2165539" y="2344698"/>
                </a:cubicBezTo>
                <a:cubicBezTo>
                  <a:pt x="2167724" y="2338960"/>
                  <a:pt x="2170296" y="2336734"/>
                  <a:pt x="2173266" y="2336541"/>
                </a:cubicBezTo>
                <a:cubicBezTo>
                  <a:pt x="2182175" y="2335963"/>
                  <a:pt x="2194656" y="2353680"/>
                  <a:pt x="2210949" y="2349760"/>
                </a:cubicBezTo>
                <a:close/>
                <a:moveTo>
                  <a:pt x="2214093" y="2437863"/>
                </a:moveTo>
                <a:cubicBezTo>
                  <a:pt x="2215625" y="2444580"/>
                  <a:pt x="2214420" y="2452175"/>
                  <a:pt x="2210949" y="2455605"/>
                </a:cubicBezTo>
                <a:cubicBezTo>
                  <a:pt x="2193962" y="2462057"/>
                  <a:pt x="2190123" y="2430043"/>
                  <a:pt x="2200822" y="2425387"/>
                </a:cubicBezTo>
                <a:cubicBezTo>
                  <a:pt x="2208295" y="2425306"/>
                  <a:pt x="2212562" y="2431145"/>
                  <a:pt x="2214093" y="2437863"/>
                </a:cubicBezTo>
                <a:close/>
                <a:moveTo>
                  <a:pt x="2220015" y="1533290"/>
                </a:moveTo>
                <a:cubicBezTo>
                  <a:pt x="2224913" y="1545460"/>
                  <a:pt x="2216338" y="1545460"/>
                  <a:pt x="2209887" y="1553464"/>
                </a:cubicBezTo>
                <a:cubicBezTo>
                  <a:pt x="2200004" y="1565878"/>
                  <a:pt x="2173706" y="1580579"/>
                  <a:pt x="2154432" y="1588746"/>
                </a:cubicBezTo>
                <a:cubicBezTo>
                  <a:pt x="2147571" y="1582294"/>
                  <a:pt x="2149532" y="1566858"/>
                  <a:pt x="2149449" y="1553464"/>
                </a:cubicBezTo>
                <a:cubicBezTo>
                  <a:pt x="2162743" y="1545501"/>
                  <a:pt x="2183108" y="1532164"/>
                  <a:pt x="2201971" y="1530471"/>
                </a:cubicBezTo>
                <a:cubicBezTo>
                  <a:pt x="2208257" y="1529907"/>
                  <a:pt x="2214379" y="1530637"/>
                  <a:pt x="2220015" y="1533290"/>
                </a:cubicBezTo>
                <a:close/>
                <a:moveTo>
                  <a:pt x="2220873" y="1864398"/>
                </a:moveTo>
                <a:cubicBezTo>
                  <a:pt x="2221812" y="1871697"/>
                  <a:pt x="2219116" y="1878761"/>
                  <a:pt x="2209969" y="1876311"/>
                </a:cubicBezTo>
                <a:cubicBezTo>
                  <a:pt x="2209479" y="1863734"/>
                  <a:pt x="2200495" y="1860631"/>
                  <a:pt x="2209969" y="1851075"/>
                </a:cubicBezTo>
                <a:cubicBezTo>
                  <a:pt x="2215359" y="1849565"/>
                  <a:pt x="2219933" y="1857098"/>
                  <a:pt x="2220873" y="1864398"/>
                </a:cubicBezTo>
                <a:close/>
                <a:moveTo>
                  <a:pt x="2220994" y="2828842"/>
                </a:moveTo>
                <a:cubicBezTo>
                  <a:pt x="2213153" y="2836111"/>
                  <a:pt x="2197472" y="2835539"/>
                  <a:pt x="2190694" y="2843951"/>
                </a:cubicBezTo>
                <a:cubicBezTo>
                  <a:pt x="2173625" y="2839949"/>
                  <a:pt x="2193307" y="2814468"/>
                  <a:pt x="2170522" y="2808588"/>
                </a:cubicBezTo>
                <a:cubicBezTo>
                  <a:pt x="2169050" y="2800421"/>
                  <a:pt x="2175258" y="2799930"/>
                  <a:pt x="2175584" y="2793479"/>
                </a:cubicBezTo>
                <a:cubicBezTo>
                  <a:pt x="2194940" y="2801156"/>
                  <a:pt x="2224097" y="2798869"/>
                  <a:pt x="2220994" y="2828842"/>
                </a:cubicBezTo>
                <a:close/>
                <a:moveTo>
                  <a:pt x="2224408" y="3048087"/>
                </a:moveTo>
                <a:cubicBezTo>
                  <a:pt x="2225925" y="3052887"/>
                  <a:pt x="2209846" y="3063545"/>
                  <a:pt x="2205803" y="3065934"/>
                </a:cubicBezTo>
                <a:cubicBezTo>
                  <a:pt x="2209560" y="3079736"/>
                  <a:pt x="2195839" y="3076061"/>
                  <a:pt x="2195757" y="3086106"/>
                </a:cubicBezTo>
                <a:cubicBezTo>
                  <a:pt x="2186610" y="3076633"/>
                  <a:pt x="2212745" y="3059644"/>
                  <a:pt x="2215930" y="3045762"/>
                </a:cubicBezTo>
                <a:cubicBezTo>
                  <a:pt x="2221443" y="3045537"/>
                  <a:pt x="2223903" y="3046486"/>
                  <a:pt x="2224408" y="3048087"/>
                </a:cubicBezTo>
                <a:close/>
                <a:moveTo>
                  <a:pt x="2230875" y="2883970"/>
                </a:moveTo>
                <a:cubicBezTo>
                  <a:pt x="2216582" y="2878743"/>
                  <a:pt x="2209886" y="2878743"/>
                  <a:pt x="2195593" y="2883970"/>
                </a:cubicBezTo>
                <a:cubicBezTo>
                  <a:pt x="2199595" y="2901367"/>
                  <a:pt x="2190857" y="2906103"/>
                  <a:pt x="2180484" y="2909206"/>
                </a:cubicBezTo>
                <a:cubicBezTo>
                  <a:pt x="2176809" y="2924643"/>
                  <a:pt x="2189141" y="2924072"/>
                  <a:pt x="2185548" y="2939507"/>
                </a:cubicBezTo>
                <a:cubicBezTo>
                  <a:pt x="2168153" y="2943509"/>
                  <a:pt x="2164232" y="2933872"/>
                  <a:pt x="2155329" y="2929462"/>
                </a:cubicBezTo>
                <a:cubicBezTo>
                  <a:pt x="2152798" y="2944407"/>
                  <a:pt x="2173216" y="2943019"/>
                  <a:pt x="2180566" y="2949634"/>
                </a:cubicBezTo>
                <a:cubicBezTo>
                  <a:pt x="2182199" y="2951104"/>
                  <a:pt x="2178850" y="2958373"/>
                  <a:pt x="2180566" y="2959762"/>
                </a:cubicBezTo>
                <a:cubicBezTo>
                  <a:pt x="2187672" y="2965561"/>
                  <a:pt x="2190203" y="2962212"/>
                  <a:pt x="2195675" y="2969889"/>
                </a:cubicBezTo>
                <a:cubicBezTo>
                  <a:pt x="2199187" y="2974789"/>
                  <a:pt x="2194533" y="2976341"/>
                  <a:pt x="2200740" y="2980016"/>
                </a:cubicBezTo>
                <a:cubicBezTo>
                  <a:pt x="2197227" y="2992594"/>
                  <a:pt x="2187264" y="2970623"/>
                  <a:pt x="2175503" y="2974952"/>
                </a:cubicBezTo>
                <a:cubicBezTo>
                  <a:pt x="2200903" y="2988183"/>
                  <a:pt x="2158188" y="3021831"/>
                  <a:pt x="2185548" y="3040534"/>
                </a:cubicBezTo>
                <a:cubicBezTo>
                  <a:pt x="2184568" y="3047313"/>
                  <a:pt x="2164640" y="3049926"/>
                  <a:pt x="2185548" y="3050661"/>
                </a:cubicBezTo>
                <a:cubicBezTo>
                  <a:pt x="2175992" y="3056624"/>
                  <a:pt x="2173870" y="3063320"/>
                  <a:pt x="2185548" y="3070834"/>
                </a:cubicBezTo>
                <a:cubicBezTo>
                  <a:pt x="2180975" y="3084555"/>
                  <a:pt x="2167907" y="3065689"/>
                  <a:pt x="2160312" y="3065852"/>
                </a:cubicBezTo>
                <a:cubicBezTo>
                  <a:pt x="2158678" y="3087658"/>
                  <a:pt x="2188243" y="3078266"/>
                  <a:pt x="2185548" y="3101134"/>
                </a:cubicBezTo>
                <a:cubicBezTo>
                  <a:pt x="2167744" y="3100562"/>
                  <a:pt x="2186038" y="3091823"/>
                  <a:pt x="2170439" y="3086025"/>
                </a:cubicBezTo>
                <a:cubicBezTo>
                  <a:pt x="2160884" y="3086597"/>
                  <a:pt x="2166928" y="3102686"/>
                  <a:pt x="2155329" y="3101134"/>
                </a:cubicBezTo>
                <a:cubicBezTo>
                  <a:pt x="2155085" y="3109792"/>
                  <a:pt x="2159087" y="3114202"/>
                  <a:pt x="2165374" y="3116244"/>
                </a:cubicBezTo>
                <a:cubicBezTo>
                  <a:pt x="2148633" y="3124983"/>
                  <a:pt x="2144468" y="3166716"/>
                  <a:pt x="2180484" y="3161652"/>
                </a:cubicBezTo>
                <a:cubicBezTo>
                  <a:pt x="2179341" y="3168921"/>
                  <a:pt x="2165456" y="3163367"/>
                  <a:pt x="2165374" y="3171780"/>
                </a:cubicBezTo>
                <a:cubicBezTo>
                  <a:pt x="2159496" y="3164185"/>
                  <a:pt x="2150838" y="3159448"/>
                  <a:pt x="2150267" y="3146542"/>
                </a:cubicBezTo>
                <a:cubicBezTo>
                  <a:pt x="2138915" y="3163203"/>
                  <a:pt x="2167581" y="3182887"/>
                  <a:pt x="2175503" y="3196934"/>
                </a:cubicBezTo>
                <a:cubicBezTo>
                  <a:pt x="2194859" y="3204448"/>
                  <a:pt x="2221973" y="3204284"/>
                  <a:pt x="2225975" y="3227235"/>
                </a:cubicBezTo>
                <a:cubicBezTo>
                  <a:pt x="2206945" y="3211880"/>
                  <a:pt x="2190694" y="3233034"/>
                  <a:pt x="2170521" y="3232297"/>
                </a:cubicBezTo>
                <a:cubicBezTo>
                  <a:pt x="2164314" y="3234259"/>
                  <a:pt x="2164804" y="3243732"/>
                  <a:pt x="2160394" y="3247407"/>
                </a:cubicBezTo>
                <a:cubicBezTo>
                  <a:pt x="2154921" y="3252063"/>
                  <a:pt x="2131973" y="3255820"/>
                  <a:pt x="2135158" y="3252471"/>
                </a:cubicBezTo>
                <a:cubicBezTo>
                  <a:pt x="2121355" y="3267253"/>
                  <a:pt x="2117434" y="3269622"/>
                  <a:pt x="2120048" y="3302944"/>
                </a:cubicBezTo>
                <a:cubicBezTo>
                  <a:pt x="2094976" y="3325811"/>
                  <a:pt x="2041317" y="3309396"/>
                  <a:pt x="2049403" y="3267663"/>
                </a:cubicBezTo>
                <a:cubicBezTo>
                  <a:pt x="2049239" y="3262762"/>
                  <a:pt x="2043278" y="3263742"/>
                  <a:pt x="2039358" y="3262598"/>
                </a:cubicBezTo>
                <a:cubicBezTo>
                  <a:pt x="2040909" y="3255738"/>
                  <a:pt x="2052015" y="3258433"/>
                  <a:pt x="2059529" y="3257534"/>
                </a:cubicBezTo>
                <a:cubicBezTo>
                  <a:pt x="2060591" y="3243078"/>
                  <a:pt x="2058223" y="3231889"/>
                  <a:pt x="2049403" y="3227317"/>
                </a:cubicBezTo>
                <a:cubicBezTo>
                  <a:pt x="2045319" y="3228296"/>
                  <a:pt x="2044338" y="3232379"/>
                  <a:pt x="2039358" y="3232379"/>
                </a:cubicBezTo>
                <a:cubicBezTo>
                  <a:pt x="2039439" y="3246509"/>
                  <a:pt x="2053078" y="3220374"/>
                  <a:pt x="2049403" y="3242426"/>
                </a:cubicBezTo>
                <a:cubicBezTo>
                  <a:pt x="2050220" y="3263742"/>
                  <a:pt x="2041644" y="3242344"/>
                  <a:pt x="2034293" y="3242426"/>
                </a:cubicBezTo>
                <a:cubicBezTo>
                  <a:pt x="2017306" y="3244468"/>
                  <a:pt x="2047687" y="3262026"/>
                  <a:pt x="2024248" y="3257616"/>
                </a:cubicBezTo>
                <a:cubicBezTo>
                  <a:pt x="2026453" y="3265539"/>
                  <a:pt x="2040093" y="3261944"/>
                  <a:pt x="2034293" y="3277790"/>
                </a:cubicBezTo>
                <a:cubicBezTo>
                  <a:pt x="2013875" y="3259495"/>
                  <a:pt x="2035354" y="3280402"/>
                  <a:pt x="2034293" y="3297961"/>
                </a:cubicBezTo>
                <a:cubicBezTo>
                  <a:pt x="2029393" y="3297797"/>
                  <a:pt x="2030374" y="3291755"/>
                  <a:pt x="2029231" y="3287835"/>
                </a:cubicBezTo>
                <a:cubicBezTo>
                  <a:pt x="2009465" y="3288325"/>
                  <a:pt x="1995091" y="3294040"/>
                  <a:pt x="1998930" y="3318134"/>
                </a:cubicBezTo>
                <a:cubicBezTo>
                  <a:pt x="1988476" y="3309150"/>
                  <a:pt x="1974510" y="3327282"/>
                  <a:pt x="1963648" y="3333244"/>
                </a:cubicBezTo>
                <a:cubicBezTo>
                  <a:pt x="1951968" y="3318052"/>
                  <a:pt x="1939064" y="3304005"/>
                  <a:pt x="1913175" y="3303025"/>
                </a:cubicBezTo>
                <a:cubicBezTo>
                  <a:pt x="1911297" y="3311600"/>
                  <a:pt x="1917095" y="3312499"/>
                  <a:pt x="1923220" y="3313071"/>
                </a:cubicBezTo>
                <a:cubicBezTo>
                  <a:pt x="1907622" y="3326628"/>
                  <a:pt x="1936452" y="3332264"/>
                  <a:pt x="1923220" y="3343371"/>
                </a:cubicBezTo>
                <a:cubicBezTo>
                  <a:pt x="1930000" y="3343371"/>
                  <a:pt x="1936696" y="3343371"/>
                  <a:pt x="1943394" y="3343371"/>
                </a:cubicBezTo>
                <a:cubicBezTo>
                  <a:pt x="1942413" y="3347454"/>
                  <a:pt x="1938329" y="3348353"/>
                  <a:pt x="1938329" y="3353417"/>
                </a:cubicBezTo>
                <a:cubicBezTo>
                  <a:pt x="1934001" y="3352518"/>
                  <a:pt x="1933593" y="3355377"/>
                  <a:pt x="1933267" y="3358480"/>
                </a:cubicBezTo>
                <a:cubicBezTo>
                  <a:pt x="1924283" y="3349005"/>
                  <a:pt x="1918647" y="3336184"/>
                  <a:pt x="1897983" y="3338307"/>
                </a:cubicBezTo>
                <a:cubicBezTo>
                  <a:pt x="1891205" y="3328261"/>
                  <a:pt x="1888347" y="3314296"/>
                  <a:pt x="1882876" y="3303025"/>
                </a:cubicBezTo>
                <a:cubicBezTo>
                  <a:pt x="1870706" y="3307598"/>
                  <a:pt x="1880751" y="3331447"/>
                  <a:pt x="1887938" y="3333244"/>
                </a:cubicBezTo>
                <a:cubicBezTo>
                  <a:pt x="1887938" y="3341655"/>
                  <a:pt x="1887938" y="3350069"/>
                  <a:pt x="1887938" y="3358480"/>
                </a:cubicBezTo>
                <a:cubicBezTo>
                  <a:pt x="1893819" y="3371057"/>
                  <a:pt x="1902558" y="3380858"/>
                  <a:pt x="1913175" y="3388779"/>
                </a:cubicBezTo>
                <a:cubicBezTo>
                  <a:pt x="1908928" y="3406911"/>
                  <a:pt x="1912767" y="3421366"/>
                  <a:pt x="1913175" y="3449298"/>
                </a:cubicBezTo>
                <a:cubicBezTo>
                  <a:pt x="1901659" y="3473555"/>
                  <a:pt x="1835342" y="3481396"/>
                  <a:pt x="1837548" y="3439171"/>
                </a:cubicBezTo>
                <a:cubicBezTo>
                  <a:pt x="1834771" y="3451829"/>
                  <a:pt x="1814353" y="3472819"/>
                  <a:pt x="1812310" y="3444234"/>
                </a:cubicBezTo>
                <a:cubicBezTo>
                  <a:pt x="1800060" y="3447175"/>
                  <a:pt x="1801122" y="3463264"/>
                  <a:pt x="1797201" y="3474453"/>
                </a:cubicBezTo>
                <a:cubicBezTo>
                  <a:pt x="1781684" y="3465551"/>
                  <a:pt x="1761512" y="3480415"/>
                  <a:pt x="1761920" y="3464407"/>
                </a:cubicBezTo>
                <a:cubicBezTo>
                  <a:pt x="1757837" y="3465387"/>
                  <a:pt x="1756857" y="3469471"/>
                  <a:pt x="1751875" y="3469471"/>
                </a:cubicBezTo>
                <a:cubicBezTo>
                  <a:pt x="1738971" y="3473391"/>
                  <a:pt x="1750731" y="3501976"/>
                  <a:pt x="1731701" y="3499771"/>
                </a:cubicBezTo>
                <a:cubicBezTo>
                  <a:pt x="1742238" y="3480742"/>
                  <a:pt x="1724841" y="3473146"/>
                  <a:pt x="1711529" y="3464407"/>
                </a:cubicBezTo>
                <a:cubicBezTo>
                  <a:pt x="1697236" y="3465223"/>
                  <a:pt x="1690540" y="3473719"/>
                  <a:pt x="1676247" y="3474453"/>
                </a:cubicBezTo>
                <a:cubicBezTo>
                  <a:pt x="1679923" y="3469798"/>
                  <a:pt x="1685393" y="3466857"/>
                  <a:pt x="1691356" y="3464407"/>
                </a:cubicBezTo>
                <a:cubicBezTo>
                  <a:pt x="1671102" y="3451749"/>
                  <a:pt x="1686375" y="3433291"/>
                  <a:pt x="1676247" y="3408953"/>
                </a:cubicBezTo>
                <a:cubicBezTo>
                  <a:pt x="1691030" y="3410260"/>
                  <a:pt x="1691765" y="3397518"/>
                  <a:pt x="1706547" y="3398906"/>
                </a:cubicBezTo>
                <a:cubicBezTo>
                  <a:pt x="1700911" y="3389351"/>
                  <a:pt x="1700095" y="3375059"/>
                  <a:pt x="1696420" y="3363625"/>
                </a:cubicBezTo>
                <a:cubicBezTo>
                  <a:pt x="1686783" y="3373099"/>
                  <a:pt x="1687273" y="3360604"/>
                  <a:pt x="1671183" y="3363625"/>
                </a:cubicBezTo>
                <a:cubicBezTo>
                  <a:pt x="1671591" y="3356439"/>
                  <a:pt x="1672000" y="3349333"/>
                  <a:pt x="1666120" y="3348516"/>
                </a:cubicBezTo>
                <a:cubicBezTo>
                  <a:pt x="1678942" y="3353744"/>
                  <a:pt x="1693072" y="3311273"/>
                  <a:pt x="1711529" y="3323280"/>
                </a:cubicBezTo>
                <a:cubicBezTo>
                  <a:pt x="1715041" y="3309722"/>
                  <a:pt x="1701075" y="3313561"/>
                  <a:pt x="1696420" y="3308170"/>
                </a:cubicBezTo>
                <a:cubicBezTo>
                  <a:pt x="1703444" y="3301146"/>
                  <a:pt x="1738563" y="3266518"/>
                  <a:pt x="1726720" y="3287998"/>
                </a:cubicBezTo>
                <a:cubicBezTo>
                  <a:pt x="1745015" y="3292979"/>
                  <a:pt x="1730967" y="3261537"/>
                  <a:pt x="1746892" y="3277952"/>
                </a:cubicBezTo>
                <a:cubicBezTo>
                  <a:pt x="1746076" y="3272072"/>
                  <a:pt x="1748036" y="3268968"/>
                  <a:pt x="1751957" y="3267825"/>
                </a:cubicBezTo>
                <a:cubicBezTo>
                  <a:pt x="1750731" y="3261455"/>
                  <a:pt x="1741910" y="3262762"/>
                  <a:pt x="1741830" y="3267825"/>
                </a:cubicBezTo>
                <a:cubicBezTo>
                  <a:pt x="1734315" y="3265620"/>
                  <a:pt x="1743789" y="3261373"/>
                  <a:pt x="1741830" y="3252715"/>
                </a:cubicBezTo>
                <a:cubicBezTo>
                  <a:pt x="1721574" y="3249204"/>
                  <a:pt x="1729415" y="3273950"/>
                  <a:pt x="1711529" y="3272889"/>
                </a:cubicBezTo>
                <a:cubicBezTo>
                  <a:pt x="1707609" y="3268397"/>
                  <a:pt x="1706139" y="3261455"/>
                  <a:pt x="1706466" y="3252715"/>
                </a:cubicBezTo>
                <a:cubicBezTo>
                  <a:pt x="1699769" y="3252715"/>
                  <a:pt x="1692990" y="3252715"/>
                  <a:pt x="1686293" y="3252715"/>
                </a:cubicBezTo>
                <a:cubicBezTo>
                  <a:pt x="1673307" y="3253941"/>
                  <a:pt x="1693235" y="3261373"/>
                  <a:pt x="1686293" y="3272889"/>
                </a:cubicBezTo>
                <a:cubicBezTo>
                  <a:pt x="1672735" y="3256636"/>
                  <a:pt x="1653951" y="3272725"/>
                  <a:pt x="1630839" y="3262842"/>
                </a:cubicBezTo>
                <a:cubicBezTo>
                  <a:pt x="1630756" y="3252797"/>
                  <a:pt x="1617036" y="3256390"/>
                  <a:pt x="1620712" y="3242670"/>
                </a:cubicBezTo>
                <a:cubicBezTo>
                  <a:pt x="1619730" y="3236954"/>
                  <a:pt x="1615647" y="3239894"/>
                  <a:pt x="1615647" y="3242670"/>
                </a:cubicBezTo>
                <a:cubicBezTo>
                  <a:pt x="1611890" y="3237117"/>
                  <a:pt x="1610011" y="3222743"/>
                  <a:pt x="1620712" y="3217516"/>
                </a:cubicBezTo>
                <a:cubicBezTo>
                  <a:pt x="1625448" y="3208205"/>
                  <a:pt x="1591880" y="3214411"/>
                  <a:pt x="1610585" y="3207389"/>
                </a:cubicBezTo>
                <a:cubicBezTo>
                  <a:pt x="1609603" y="3201671"/>
                  <a:pt x="1605520" y="3204612"/>
                  <a:pt x="1605520" y="3207389"/>
                </a:cubicBezTo>
                <a:cubicBezTo>
                  <a:pt x="1598986" y="3198240"/>
                  <a:pt x="1603069" y="3188849"/>
                  <a:pt x="1600456" y="3167042"/>
                </a:cubicBezTo>
                <a:cubicBezTo>
                  <a:pt x="1590084" y="3162633"/>
                  <a:pt x="1581345" y="3183703"/>
                  <a:pt x="1590411" y="3182152"/>
                </a:cubicBezTo>
                <a:cubicBezTo>
                  <a:pt x="1578894" y="3190809"/>
                  <a:pt x="1574322" y="3206408"/>
                  <a:pt x="1560111" y="3212370"/>
                </a:cubicBezTo>
                <a:cubicBezTo>
                  <a:pt x="1566808" y="3225192"/>
                  <a:pt x="1593106" y="3215555"/>
                  <a:pt x="1585347" y="3197261"/>
                </a:cubicBezTo>
                <a:cubicBezTo>
                  <a:pt x="1603887" y="3213187"/>
                  <a:pt x="1598660" y="3246754"/>
                  <a:pt x="1590411" y="3267907"/>
                </a:cubicBezTo>
                <a:cubicBezTo>
                  <a:pt x="1578894" y="3267989"/>
                  <a:pt x="1562970" y="3237280"/>
                  <a:pt x="1590411" y="3242670"/>
                </a:cubicBezTo>
                <a:cubicBezTo>
                  <a:pt x="1589021" y="3232297"/>
                  <a:pt x="1568114" y="3241527"/>
                  <a:pt x="1570238" y="3227561"/>
                </a:cubicBezTo>
                <a:cubicBezTo>
                  <a:pt x="1564357" y="3238423"/>
                  <a:pt x="1559784" y="3250756"/>
                  <a:pt x="1555128" y="3262842"/>
                </a:cubicBezTo>
                <a:cubicBezTo>
                  <a:pt x="1543042" y="3258106"/>
                  <a:pt x="1541817" y="3242588"/>
                  <a:pt x="1519847" y="3247653"/>
                </a:cubicBezTo>
                <a:cubicBezTo>
                  <a:pt x="1505391" y="3245202"/>
                  <a:pt x="1516580" y="3257534"/>
                  <a:pt x="1509800" y="3267825"/>
                </a:cubicBezTo>
                <a:cubicBezTo>
                  <a:pt x="1497878" y="3285955"/>
                  <a:pt x="1468639" y="3287917"/>
                  <a:pt x="1499673" y="3303107"/>
                </a:cubicBezTo>
                <a:cubicBezTo>
                  <a:pt x="1494937" y="3315440"/>
                  <a:pt x="1479828" y="3296655"/>
                  <a:pt x="1479501" y="3287917"/>
                </a:cubicBezTo>
                <a:cubicBezTo>
                  <a:pt x="1460962" y="3291265"/>
                  <a:pt x="1454347" y="3306537"/>
                  <a:pt x="1444220" y="3318216"/>
                </a:cubicBezTo>
                <a:cubicBezTo>
                  <a:pt x="1412858" y="3301064"/>
                  <a:pt x="1392277" y="3309478"/>
                  <a:pt x="1373575" y="3333326"/>
                </a:cubicBezTo>
                <a:cubicBezTo>
                  <a:pt x="1360670" y="3322626"/>
                  <a:pt x="1351277" y="3308580"/>
                  <a:pt x="1343274" y="3292979"/>
                </a:cubicBezTo>
                <a:cubicBezTo>
                  <a:pt x="1328654" y="3300248"/>
                  <a:pt x="1330778" y="3324177"/>
                  <a:pt x="1318037" y="3333326"/>
                </a:cubicBezTo>
                <a:cubicBezTo>
                  <a:pt x="1307501" y="3335449"/>
                  <a:pt x="1304643" y="3329895"/>
                  <a:pt x="1297865" y="3328261"/>
                </a:cubicBezTo>
                <a:cubicBezTo>
                  <a:pt x="1316322" y="3357255"/>
                  <a:pt x="1254905" y="3330711"/>
                  <a:pt x="1262583" y="3363625"/>
                </a:cubicBezTo>
                <a:cubicBezTo>
                  <a:pt x="1242001" y="3358644"/>
                  <a:pt x="1242165" y="3364197"/>
                  <a:pt x="1217173" y="3363625"/>
                </a:cubicBezTo>
                <a:cubicBezTo>
                  <a:pt x="1228607" y="3351538"/>
                  <a:pt x="1206067" y="3345004"/>
                  <a:pt x="1212110" y="3323280"/>
                </a:cubicBezTo>
                <a:cubicBezTo>
                  <a:pt x="1204922" y="3308416"/>
                  <a:pt x="1182218" y="3306129"/>
                  <a:pt x="1166701" y="3313152"/>
                </a:cubicBezTo>
                <a:cubicBezTo>
                  <a:pt x="1197653" y="3303597"/>
                  <a:pt x="1134359" y="3291101"/>
                  <a:pt x="1166701" y="3282934"/>
                </a:cubicBezTo>
                <a:cubicBezTo>
                  <a:pt x="1146609" y="3269132"/>
                  <a:pt x="1130031" y="3277053"/>
                  <a:pt x="1101119" y="3267825"/>
                </a:cubicBezTo>
                <a:cubicBezTo>
                  <a:pt x="1093278" y="3281791"/>
                  <a:pt x="1086745" y="3297227"/>
                  <a:pt x="1075883" y="3308170"/>
                </a:cubicBezTo>
                <a:cubicBezTo>
                  <a:pt x="1028758" y="3324994"/>
                  <a:pt x="986371" y="3282690"/>
                  <a:pt x="1015364" y="3242588"/>
                </a:cubicBezTo>
                <a:cubicBezTo>
                  <a:pt x="1016181" y="3236790"/>
                  <a:pt x="1014221" y="3233605"/>
                  <a:pt x="1010301" y="3232543"/>
                </a:cubicBezTo>
                <a:cubicBezTo>
                  <a:pt x="1011689" y="3220619"/>
                  <a:pt x="1023777" y="3238342"/>
                  <a:pt x="1030474" y="3237606"/>
                </a:cubicBezTo>
                <a:cubicBezTo>
                  <a:pt x="1044521" y="3228133"/>
                  <a:pt x="1044195" y="3204204"/>
                  <a:pt x="1065756" y="3202243"/>
                </a:cubicBezTo>
                <a:cubicBezTo>
                  <a:pt x="1065592" y="3172352"/>
                  <a:pt x="1063061" y="3136415"/>
                  <a:pt x="1050646" y="3106443"/>
                </a:cubicBezTo>
                <a:cubicBezTo>
                  <a:pt x="1063877" y="3107913"/>
                  <a:pt x="1054648" y="3086923"/>
                  <a:pt x="1070819" y="3091333"/>
                </a:cubicBezTo>
                <a:cubicBezTo>
                  <a:pt x="1068614" y="3095826"/>
                  <a:pt x="1066408" y="3100399"/>
                  <a:pt x="1060691" y="3101460"/>
                </a:cubicBezTo>
                <a:cubicBezTo>
                  <a:pt x="1065347" y="3110282"/>
                  <a:pt x="1070084" y="3119020"/>
                  <a:pt x="1085928" y="3116570"/>
                </a:cubicBezTo>
                <a:cubicBezTo>
                  <a:pt x="1080048" y="3124002"/>
                  <a:pt x="1080048" y="3129311"/>
                  <a:pt x="1085928" y="3136743"/>
                </a:cubicBezTo>
                <a:cubicBezTo>
                  <a:pt x="1087969" y="3130454"/>
                  <a:pt x="1091644" y="3122042"/>
                  <a:pt x="1101037" y="3111507"/>
                </a:cubicBezTo>
                <a:cubicBezTo>
                  <a:pt x="1098342" y="3107423"/>
                  <a:pt x="1095811" y="3103340"/>
                  <a:pt x="1095975" y="3096398"/>
                </a:cubicBezTo>
                <a:cubicBezTo>
                  <a:pt x="1087317" y="3095335"/>
                  <a:pt x="1082907" y="3104973"/>
                  <a:pt x="1080865" y="3096398"/>
                </a:cubicBezTo>
                <a:cubicBezTo>
                  <a:pt x="1078497" y="3085617"/>
                  <a:pt x="1088051" y="3086759"/>
                  <a:pt x="1095975" y="3086271"/>
                </a:cubicBezTo>
                <a:cubicBezTo>
                  <a:pt x="1093687" y="3053275"/>
                  <a:pt x="1079232" y="3032448"/>
                  <a:pt x="1070737" y="3005578"/>
                </a:cubicBezTo>
                <a:cubicBezTo>
                  <a:pt x="1049829" y="3011378"/>
                  <a:pt x="1051055" y="2994961"/>
                  <a:pt x="1035455" y="2995451"/>
                </a:cubicBezTo>
                <a:cubicBezTo>
                  <a:pt x="1035374" y="2972339"/>
                  <a:pt x="1053995" y="2953472"/>
                  <a:pt x="1035455" y="2939996"/>
                </a:cubicBezTo>
                <a:cubicBezTo>
                  <a:pt x="1029983" y="2941223"/>
                  <a:pt x="1032025" y="2950043"/>
                  <a:pt x="1025410" y="2950043"/>
                </a:cubicBezTo>
                <a:cubicBezTo>
                  <a:pt x="1033086" y="2977403"/>
                  <a:pt x="1018467" y="2983691"/>
                  <a:pt x="1025410" y="3005496"/>
                </a:cubicBezTo>
                <a:cubicBezTo>
                  <a:pt x="1009483" y="2988427"/>
                  <a:pt x="1013241" y="2951759"/>
                  <a:pt x="1025410" y="2939916"/>
                </a:cubicBezTo>
                <a:cubicBezTo>
                  <a:pt x="1010628" y="2933300"/>
                  <a:pt x="1024839" y="2917701"/>
                  <a:pt x="1005237" y="2909615"/>
                </a:cubicBezTo>
                <a:cubicBezTo>
                  <a:pt x="999521" y="2910596"/>
                  <a:pt x="1002460" y="2914679"/>
                  <a:pt x="1005237" y="2914679"/>
                </a:cubicBezTo>
                <a:cubicBezTo>
                  <a:pt x="1003032" y="2922030"/>
                  <a:pt x="1000827" y="2914189"/>
                  <a:pt x="995192" y="2914679"/>
                </a:cubicBezTo>
                <a:cubicBezTo>
                  <a:pt x="988821" y="2915904"/>
                  <a:pt x="990128" y="2924725"/>
                  <a:pt x="995192" y="2924807"/>
                </a:cubicBezTo>
                <a:cubicBezTo>
                  <a:pt x="988168" y="2939425"/>
                  <a:pt x="970282" y="2923336"/>
                  <a:pt x="964891" y="2919742"/>
                </a:cubicBezTo>
                <a:cubicBezTo>
                  <a:pt x="969956" y="2909697"/>
                  <a:pt x="973631" y="2898181"/>
                  <a:pt x="985065" y="2894507"/>
                </a:cubicBezTo>
                <a:cubicBezTo>
                  <a:pt x="986617" y="2884298"/>
                  <a:pt x="970527" y="2895568"/>
                  <a:pt x="969956" y="2899569"/>
                </a:cubicBezTo>
                <a:cubicBezTo>
                  <a:pt x="964809" y="2894669"/>
                  <a:pt x="959747" y="2889607"/>
                  <a:pt x="954846" y="2884460"/>
                </a:cubicBezTo>
                <a:cubicBezTo>
                  <a:pt x="944800" y="2891158"/>
                  <a:pt x="954192" y="2917456"/>
                  <a:pt x="929610" y="2909697"/>
                </a:cubicBezTo>
                <a:cubicBezTo>
                  <a:pt x="934837" y="2895404"/>
                  <a:pt x="934837" y="2888708"/>
                  <a:pt x="929610" y="2874415"/>
                </a:cubicBezTo>
                <a:cubicBezTo>
                  <a:pt x="924628" y="2867637"/>
                  <a:pt x="916134" y="2864370"/>
                  <a:pt x="909437" y="2859306"/>
                </a:cubicBezTo>
                <a:cubicBezTo>
                  <a:pt x="917197" y="2845177"/>
                  <a:pt x="900372" y="2845586"/>
                  <a:pt x="894328" y="2839134"/>
                </a:cubicBezTo>
                <a:cubicBezTo>
                  <a:pt x="890653" y="2835132"/>
                  <a:pt x="887876" y="2823125"/>
                  <a:pt x="884201" y="2818960"/>
                </a:cubicBezTo>
                <a:cubicBezTo>
                  <a:pt x="872276" y="2805403"/>
                  <a:pt x="862394" y="2803933"/>
                  <a:pt x="843855" y="2793725"/>
                </a:cubicBezTo>
                <a:cubicBezTo>
                  <a:pt x="843365" y="2777309"/>
                  <a:pt x="826132" y="2762526"/>
                  <a:pt x="838791" y="2748314"/>
                </a:cubicBezTo>
                <a:cubicBezTo>
                  <a:pt x="814373" y="2758850"/>
                  <a:pt x="790932" y="2739495"/>
                  <a:pt x="788319" y="2713033"/>
                </a:cubicBezTo>
                <a:cubicBezTo>
                  <a:pt x="788646" y="2688123"/>
                  <a:pt x="815352" y="2689674"/>
                  <a:pt x="808492" y="2657578"/>
                </a:cubicBezTo>
                <a:cubicBezTo>
                  <a:pt x="845407" y="2649412"/>
                  <a:pt x="864436" y="2685591"/>
                  <a:pt x="853900" y="2707971"/>
                </a:cubicBezTo>
                <a:cubicBezTo>
                  <a:pt x="869991" y="2720465"/>
                  <a:pt x="883465" y="2735574"/>
                  <a:pt x="889182" y="2758442"/>
                </a:cubicBezTo>
                <a:cubicBezTo>
                  <a:pt x="884854" y="2773225"/>
                  <a:pt x="876524" y="2751908"/>
                  <a:pt x="863945" y="2758442"/>
                </a:cubicBezTo>
                <a:cubicBezTo>
                  <a:pt x="862476" y="2771673"/>
                  <a:pt x="883547" y="2762444"/>
                  <a:pt x="879054" y="2778615"/>
                </a:cubicBezTo>
                <a:cubicBezTo>
                  <a:pt x="906170" y="2775021"/>
                  <a:pt x="920381" y="2784331"/>
                  <a:pt x="939573" y="2788660"/>
                </a:cubicBezTo>
                <a:cubicBezTo>
                  <a:pt x="942023" y="2804587"/>
                  <a:pt x="930508" y="2806464"/>
                  <a:pt x="934511" y="2823942"/>
                </a:cubicBezTo>
                <a:cubicBezTo>
                  <a:pt x="936552" y="2832518"/>
                  <a:pt x="964075" y="2840767"/>
                  <a:pt x="969792" y="2829007"/>
                </a:cubicBezTo>
                <a:cubicBezTo>
                  <a:pt x="977714" y="2853018"/>
                  <a:pt x="1008178" y="2854569"/>
                  <a:pt x="1025247" y="2869351"/>
                </a:cubicBezTo>
                <a:cubicBezTo>
                  <a:pt x="1022225" y="2889198"/>
                  <a:pt x="1032678" y="2895568"/>
                  <a:pt x="1040355" y="2904634"/>
                </a:cubicBezTo>
                <a:cubicBezTo>
                  <a:pt x="1047870" y="2900387"/>
                  <a:pt x="1047625" y="2888381"/>
                  <a:pt x="1050482" y="2879398"/>
                </a:cubicBezTo>
                <a:cubicBezTo>
                  <a:pt x="1057997" y="2886993"/>
                  <a:pt x="1079232" y="2880949"/>
                  <a:pt x="1075720" y="2899569"/>
                </a:cubicBezTo>
                <a:cubicBezTo>
                  <a:pt x="1065756" y="2908145"/>
                  <a:pt x="1038559" y="2899407"/>
                  <a:pt x="1045501" y="2924807"/>
                </a:cubicBezTo>
                <a:cubicBezTo>
                  <a:pt x="1047052" y="2931667"/>
                  <a:pt x="1058161" y="2928972"/>
                  <a:pt x="1065674" y="2929869"/>
                </a:cubicBezTo>
                <a:cubicBezTo>
                  <a:pt x="1055465" y="2904552"/>
                  <a:pt x="1075066" y="2905369"/>
                  <a:pt x="1090910" y="2894588"/>
                </a:cubicBezTo>
                <a:cubicBezTo>
                  <a:pt x="1088706" y="2888381"/>
                  <a:pt x="1084458" y="2884216"/>
                  <a:pt x="1075801" y="2884542"/>
                </a:cubicBezTo>
                <a:cubicBezTo>
                  <a:pt x="1098178" y="2885849"/>
                  <a:pt x="1104957" y="2863716"/>
                  <a:pt x="1141383" y="2859306"/>
                </a:cubicBezTo>
                <a:cubicBezTo>
                  <a:pt x="1140975" y="2866493"/>
                  <a:pt x="1140567" y="2873599"/>
                  <a:pt x="1146446" y="2874415"/>
                </a:cubicBezTo>
                <a:cubicBezTo>
                  <a:pt x="1159433" y="2873190"/>
                  <a:pt x="1139505" y="2865758"/>
                  <a:pt x="1146446" y="2854241"/>
                </a:cubicBezTo>
                <a:cubicBezTo>
                  <a:pt x="1161964" y="2850486"/>
                  <a:pt x="1156165" y="2868045"/>
                  <a:pt x="1171683" y="2864288"/>
                </a:cubicBezTo>
                <a:cubicBezTo>
                  <a:pt x="1180748" y="2864941"/>
                  <a:pt x="1182300" y="2858162"/>
                  <a:pt x="1191856" y="2859224"/>
                </a:cubicBezTo>
                <a:cubicBezTo>
                  <a:pt x="1198062" y="2842890"/>
                  <a:pt x="1175522" y="2855387"/>
                  <a:pt x="1181729" y="2839052"/>
                </a:cubicBezTo>
                <a:cubicBezTo>
                  <a:pt x="1174541" y="2838644"/>
                  <a:pt x="1167436" y="2838235"/>
                  <a:pt x="1166619" y="2844114"/>
                </a:cubicBezTo>
                <a:cubicBezTo>
                  <a:pt x="1156981" y="2840521"/>
                  <a:pt x="1172745" y="2820431"/>
                  <a:pt x="1176746" y="2813815"/>
                </a:cubicBezTo>
                <a:cubicBezTo>
                  <a:pt x="1190713" y="2819450"/>
                  <a:pt x="1205004" y="2821656"/>
                  <a:pt x="1201984" y="2798706"/>
                </a:cubicBezTo>
                <a:cubicBezTo>
                  <a:pt x="1184097" y="2810631"/>
                  <a:pt x="1165557" y="2791846"/>
                  <a:pt x="1156574" y="2808752"/>
                </a:cubicBezTo>
                <a:cubicBezTo>
                  <a:pt x="1150530" y="2810631"/>
                  <a:pt x="1154043" y="2800094"/>
                  <a:pt x="1151510" y="2798706"/>
                </a:cubicBezTo>
                <a:cubicBezTo>
                  <a:pt x="1146936" y="2796093"/>
                  <a:pt x="1140321" y="2803035"/>
                  <a:pt x="1141465" y="2803770"/>
                </a:cubicBezTo>
                <a:cubicBezTo>
                  <a:pt x="1128152" y="2795194"/>
                  <a:pt x="1136973" y="2785475"/>
                  <a:pt x="1111164" y="2793643"/>
                </a:cubicBezTo>
                <a:cubicBezTo>
                  <a:pt x="1113288" y="2783107"/>
                  <a:pt x="1107735" y="2780249"/>
                  <a:pt x="1106102" y="2773470"/>
                </a:cubicBezTo>
                <a:cubicBezTo>
                  <a:pt x="1087643" y="2770122"/>
                  <a:pt x="1086745" y="2784331"/>
                  <a:pt x="1070819" y="2783516"/>
                </a:cubicBezTo>
                <a:cubicBezTo>
                  <a:pt x="1071146" y="2759667"/>
                  <a:pt x="1033332" y="2773878"/>
                  <a:pt x="1035537" y="2748232"/>
                </a:cubicBezTo>
                <a:cubicBezTo>
                  <a:pt x="1029819" y="2749214"/>
                  <a:pt x="1032760" y="2753297"/>
                  <a:pt x="1035537" y="2753297"/>
                </a:cubicBezTo>
                <a:cubicBezTo>
                  <a:pt x="1021572" y="2761218"/>
                  <a:pt x="1007524" y="2768977"/>
                  <a:pt x="990128" y="2773470"/>
                </a:cubicBezTo>
                <a:cubicBezTo>
                  <a:pt x="980654" y="2757707"/>
                  <a:pt x="959909" y="2743660"/>
                  <a:pt x="969956" y="2723078"/>
                </a:cubicBezTo>
                <a:cubicBezTo>
                  <a:pt x="987433" y="2727080"/>
                  <a:pt x="989312" y="2715565"/>
                  <a:pt x="1005237" y="2718016"/>
                </a:cubicBezTo>
                <a:cubicBezTo>
                  <a:pt x="1009565" y="2722099"/>
                  <a:pt x="1008258" y="2731818"/>
                  <a:pt x="1015364" y="2733125"/>
                </a:cubicBezTo>
                <a:cubicBezTo>
                  <a:pt x="1042316" y="2734512"/>
                  <a:pt x="1013649" y="2711564"/>
                  <a:pt x="1040601" y="2712951"/>
                </a:cubicBezTo>
                <a:cubicBezTo>
                  <a:pt x="1042643" y="2700783"/>
                  <a:pt x="1031371" y="2702007"/>
                  <a:pt x="1035537" y="2687715"/>
                </a:cubicBezTo>
                <a:cubicBezTo>
                  <a:pt x="1045664" y="2686000"/>
                  <a:pt x="1051299" y="2688777"/>
                  <a:pt x="1050646" y="2697761"/>
                </a:cubicBezTo>
                <a:cubicBezTo>
                  <a:pt x="1062489" y="2693513"/>
                  <a:pt x="1046480" y="2675627"/>
                  <a:pt x="1045583" y="2667542"/>
                </a:cubicBezTo>
                <a:cubicBezTo>
                  <a:pt x="1038967" y="2673994"/>
                  <a:pt x="1026962" y="2673994"/>
                  <a:pt x="1020347" y="2667542"/>
                </a:cubicBezTo>
                <a:cubicBezTo>
                  <a:pt x="1013649" y="2671300"/>
                  <a:pt x="1031943" y="2692533"/>
                  <a:pt x="1035455" y="2702824"/>
                </a:cubicBezTo>
                <a:cubicBezTo>
                  <a:pt x="1030065" y="2712789"/>
                  <a:pt x="1017243" y="2687879"/>
                  <a:pt x="1015282" y="2677588"/>
                </a:cubicBezTo>
                <a:cubicBezTo>
                  <a:pt x="1004339" y="2685102"/>
                  <a:pt x="1003522" y="2702824"/>
                  <a:pt x="984983" y="2702824"/>
                </a:cubicBezTo>
                <a:cubicBezTo>
                  <a:pt x="964973" y="2686407"/>
                  <a:pt x="989476" y="2656191"/>
                  <a:pt x="969874" y="2642306"/>
                </a:cubicBezTo>
                <a:cubicBezTo>
                  <a:pt x="963830" y="2612496"/>
                  <a:pt x="1013159" y="2596570"/>
                  <a:pt x="984983" y="2576723"/>
                </a:cubicBezTo>
                <a:cubicBezTo>
                  <a:pt x="976898" y="2583829"/>
                  <a:pt x="972079" y="2594120"/>
                  <a:pt x="969874" y="2607024"/>
                </a:cubicBezTo>
                <a:cubicBezTo>
                  <a:pt x="947251" y="2614456"/>
                  <a:pt x="954356" y="2592241"/>
                  <a:pt x="934592" y="2596897"/>
                </a:cubicBezTo>
                <a:cubicBezTo>
                  <a:pt x="925934" y="2605065"/>
                  <a:pt x="955418" y="2626380"/>
                  <a:pt x="949700" y="2617069"/>
                </a:cubicBezTo>
                <a:cubicBezTo>
                  <a:pt x="957786" y="2630137"/>
                  <a:pt x="957623" y="2638630"/>
                  <a:pt x="959747" y="2672605"/>
                </a:cubicBezTo>
                <a:cubicBezTo>
                  <a:pt x="938185" y="2670604"/>
                  <a:pt x="924505" y="2660742"/>
                  <a:pt x="914225" y="2647481"/>
                </a:cubicBezTo>
                <a:lnTo>
                  <a:pt x="904990" y="2630749"/>
                </a:lnTo>
                <a:lnTo>
                  <a:pt x="902590" y="2630152"/>
                </a:lnTo>
                <a:cubicBezTo>
                  <a:pt x="894528" y="2624348"/>
                  <a:pt x="893287" y="2611699"/>
                  <a:pt x="878403" y="2612740"/>
                </a:cubicBezTo>
                <a:lnTo>
                  <a:pt x="878403" y="2602393"/>
                </a:lnTo>
                <a:lnTo>
                  <a:pt x="876536" y="2597470"/>
                </a:lnTo>
                <a:cubicBezTo>
                  <a:pt x="874849" y="2594436"/>
                  <a:pt x="872501" y="2592078"/>
                  <a:pt x="868927" y="2591915"/>
                </a:cubicBezTo>
                <a:cubicBezTo>
                  <a:pt x="866804" y="2591833"/>
                  <a:pt x="861251" y="2594936"/>
                  <a:pt x="863865" y="2596977"/>
                </a:cubicBezTo>
                <a:cubicBezTo>
                  <a:pt x="855371" y="2590607"/>
                  <a:pt x="869337" y="2581543"/>
                  <a:pt x="853818" y="2586932"/>
                </a:cubicBezTo>
                <a:cubicBezTo>
                  <a:pt x="851368" y="2579419"/>
                  <a:pt x="860026" y="2560717"/>
                  <a:pt x="849082" y="2561533"/>
                </a:cubicBezTo>
                <a:cubicBezTo>
                  <a:pt x="849694" y="2555041"/>
                  <a:pt x="851859" y="2556776"/>
                  <a:pt x="855309" y="2559267"/>
                </a:cubicBezTo>
                <a:lnTo>
                  <a:pt x="866906" y="2561151"/>
                </a:lnTo>
                <a:lnTo>
                  <a:pt x="866465" y="2560334"/>
                </a:lnTo>
                <a:cubicBezTo>
                  <a:pt x="861025" y="2554430"/>
                  <a:pt x="854540" y="2549573"/>
                  <a:pt x="848257" y="2544515"/>
                </a:cubicBezTo>
                <a:lnTo>
                  <a:pt x="839407" y="2535649"/>
                </a:lnTo>
                <a:lnTo>
                  <a:pt x="835273" y="2539609"/>
                </a:lnTo>
                <a:cubicBezTo>
                  <a:pt x="820140" y="2542427"/>
                  <a:pt x="790524" y="2533439"/>
                  <a:pt x="788564" y="2556469"/>
                </a:cubicBezTo>
                <a:cubicBezTo>
                  <a:pt x="785133" y="2555490"/>
                  <a:pt x="779497" y="2549036"/>
                  <a:pt x="773455" y="2551406"/>
                </a:cubicBezTo>
                <a:cubicBezTo>
                  <a:pt x="770514" y="2552549"/>
                  <a:pt x="767819" y="2566596"/>
                  <a:pt x="768391" y="2566514"/>
                </a:cubicBezTo>
                <a:cubicBezTo>
                  <a:pt x="761694" y="2567495"/>
                  <a:pt x="766594" y="2558021"/>
                  <a:pt x="763328" y="2556469"/>
                </a:cubicBezTo>
                <a:cubicBezTo>
                  <a:pt x="752548" y="2551324"/>
                  <a:pt x="740867" y="2564800"/>
                  <a:pt x="733028" y="2556469"/>
                </a:cubicBezTo>
                <a:cubicBezTo>
                  <a:pt x="732374" y="2544056"/>
                  <a:pt x="732292" y="2532131"/>
                  <a:pt x="738091" y="2526170"/>
                </a:cubicBezTo>
                <a:lnTo>
                  <a:pt x="734048" y="2522126"/>
                </a:lnTo>
                <a:lnTo>
                  <a:pt x="722217" y="2521963"/>
                </a:lnTo>
                <a:cubicBezTo>
                  <a:pt x="718205" y="2520840"/>
                  <a:pt x="714897" y="2518941"/>
                  <a:pt x="711712" y="2517103"/>
                </a:cubicBezTo>
                <a:cubicBezTo>
                  <a:pt x="707302" y="2514489"/>
                  <a:pt x="709916" y="2509345"/>
                  <a:pt x="706649" y="2506976"/>
                </a:cubicBezTo>
                <a:cubicBezTo>
                  <a:pt x="704444" y="2505506"/>
                  <a:pt x="698562" y="2508691"/>
                  <a:pt x="696603" y="2506976"/>
                </a:cubicBezTo>
                <a:cubicBezTo>
                  <a:pt x="687374" y="2499380"/>
                  <a:pt x="688517" y="2481494"/>
                  <a:pt x="671366" y="2481740"/>
                </a:cubicBezTo>
                <a:cubicBezTo>
                  <a:pt x="672020" y="2469325"/>
                  <a:pt x="672103" y="2457402"/>
                  <a:pt x="666303" y="2451521"/>
                </a:cubicBezTo>
                <a:cubicBezTo>
                  <a:pt x="647436" y="2462873"/>
                  <a:pt x="633716" y="2479372"/>
                  <a:pt x="631021" y="2506976"/>
                </a:cubicBezTo>
                <a:cubicBezTo>
                  <a:pt x="617055" y="2507303"/>
                  <a:pt x="611747" y="2522983"/>
                  <a:pt x="600720" y="2532212"/>
                </a:cubicBezTo>
                <a:cubicBezTo>
                  <a:pt x="592471" y="2539155"/>
                  <a:pt x="580139" y="2544953"/>
                  <a:pt x="570421" y="2552385"/>
                </a:cubicBezTo>
                <a:cubicBezTo>
                  <a:pt x="563642" y="2557530"/>
                  <a:pt x="554658" y="2571006"/>
                  <a:pt x="545185" y="2577622"/>
                </a:cubicBezTo>
                <a:cubicBezTo>
                  <a:pt x="539385" y="2581705"/>
                  <a:pt x="531056" y="2578683"/>
                  <a:pt x="525011" y="2582684"/>
                </a:cubicBezTo>
                <a:cubicBezTo>
                  <a:pt x="522807" y="2584156"/>
                  <a:pt x="516763" y="2597631"/>
                  <a:pt x="514884" y="2597793"/>
                </a:cubicBezTo>
                <a:cubicBezTo>
                  <a:pt x="508841" y="2598448"/>
                  <a:pt x="502389" y="2585543"/>
                  <a:pt x="494711" y="2582684"/>
                </a:cubicBezTo>
                <a:cubicBezTo>
                  <a:pt x="480909" y="2577457"/>
                  <a:pt x="469883" y="2585217"/>
                  <a:pt x="459430" y="2577621"/>
                </a:cubicBezTo>
                <a:cubicBezTo>
                  <a:pt x="446444" y="2581460"/>
                  <a:pt x="441870" y="2593710"/>
                  <a:pt x="444321" y="2612903"/>
                </a:cubicBezTo>
                <a:cubicBezTo>
                  <a:pt x="428150" y="2613964"/>
                  <a:pt x="432069" y="2594936"/>
                  <a:pt x="424148" y="2587666"/>
                </a:cubicBezTo>
                <a:cubicBezTo>
                  <a:pt x="406425" y="2591833"/>
                  <a:pt x="395645" y="2602858"/>
                  <a:pt x="378739" y="2607840"/>
                </a:cubicBezTo>
                <a:cubicBezTo>
                  <a:pt x="369756" y="2579091"/>
                  <a:pt x="320834" y="2571496"/>
                  <a:pt x="292984" y="2577539"/>
                </a:cubicBezTo>
                <a:cubicBezTo>
                  <a:pt x="270035" y="2568474"/>
                  <a:pt x="264153" y="2542502"/>
                  <a:pt x="232465" y="2542258"/>
                </a:cubicBezTo>
                <a:cubicBezTo>
                  <a:pt x="225931" y="2533601"/>
                  <a:pt x="222012" y="2522412"/>
                  <a:pt x="207229" y="2522085"/>
                </a:cubicBezTo>
                <a:cubicBezTo>
                  <a:pt x="211313" y="2502647"/>
                  <a:pt x="189588" y="2509181"/>
                  <a:pt x="187057" y="2496849"/>
                </a:cubicBezTo>
                <a:cubicBezTo>
                  <a:pt x="185749" y="2490723"/>
                  <a:pt x="201023" y="2485742"/>
                  <a:pt x="202166" y="2476675"/>
                </a:cubicBezTo>
                <a:cubicBezTo>
                  <a:pt x="204452" y="2458137"/>
                  <a:pt x="182156" y="2465487"/>
                  <a:pt x="187057" y="2441312"/>
                </a:cubicBezTo>
                <a:cubicBezTo>
                  <a:pt x="185667" y="2430941"/>
                  <a:pt x="173581" y="2431267"/>
                  <a:pt x="166884" y="2426203"/>
                </a:cubicBezTo>
                <a:cubicBezTo>
                  <a:pt x="164270" y="2396883"/>
                  <a:pt x="172519" y="2356620"/>
                  <a:pt x="161820" y="2335385"/>
                </a:cubicBezTo>
                <a:cubicBezTo>
                  <a:pt x="122863" y="2345186"/>
                  <a:pt x="105549" y="2376628"/>
                  <a:pt x="71001" y="2390921"/>
                </a:cubicBezTo>
                <a:cubicBezTo>
                  <a:pt x="30656" y="2394270"/>
                  <a:pt x="42171" y="2345757"/>
                  <a:pt x="25593" y="2325340"/>
                </a:cubicBezTo>
                <a:cubicBezTo>
                  <a:pt x="26165" y="2312435"/>
                  <a:pt x="28450" y="2301328"/>
                  <a:pt x="35720" y="2295121"/>
                </a:cubicBezTo>
                <a:cubicBezTo>
                  <a:pt x="32861" y="2282789"/>
                  <a:pt x="16200" y="2284340"/>
                  <a:pt x="20610" y="2264902"/>
                </a:cubicBezTo>
                <a:cubicBezTo>
                  <a:pt x="43560" y="2257552"/>
                  <a:pt x="50421" y="2234112"/>
                  <a:pt x="66020" y="2219493"/>
                </a:cubicBezTo>
                <a:cubicBezTo>
                  <a:pt x="59649" y="2200627"/>
                  <a:pt x="47970" y="2187071"/>
                  <a:pt x="30738" y="2179147"/>
                </a:cubicBezTo>
                <a:cubicBezTo>
                  <a:pt x="34250" y="2162487"/>
                  <a:pt x="44621" y="2152686"/>
                  <a:pt x="50911" y="2138804"/>
                </a:cubicBezTo>
                <a:cubicBezTo>
                  <a:pt x="26817" y="2121652"/>
                  <a:pt x="14975" y="2159874"/>
                  <a:pt x="20610" y="2189194"/>
                </a:cubicBezTo>
                <a:cubicBezTo>
                  <a:pt x="16119" y="2193972"/>
                  <a:pt x="12464" y="2199546"/>
                  <a:pt x="7349" y="2203660"/>
                </a:cubicBezTo>
                <a:lnTo>
                  <a:pt x="0" y="2205565"/>
                </a:lnTo>
                <a:lnTo>
                  <a:pt x="0" y="1748126"/>
                </a:lnTo>
                <a:lnTo>
                  <a:pt x="8145" y="1752590"/>
                </a:lnTo>
                <a:cubicBezTo>
                  <a:pt x="15098" y="1757419"/>
                  <a:pt x="22857" y="1761441"/>
                  <a:pt x="35802" y="1760257"/>
                </a:cubicBezTo>
                <a:cubicBezTo>
                  <a:pt x="44377" y="1778634"/>
                  <a:pt x="58832" y="1790964"/>
                  <a:pt x="76147" y="1800603"/>
                </a:cubicBezTo>
                <a:cubicBezTo>
                  <a:pt x="75330" y="1813180"/>
                  <a:pt x="83907" y="1816365"/>
                  <a:pt x="91257" y="1820775"/>
                </a:cubicBezTo>
                <a:cubicBezTo>
                  <a:pt x="91257" y="1829187"/>
                  <a:pt x="91257" y="1837600"/>
                  <a:pt x="91257" y="1846011"/>
                </a:cubicBezTo>
                <a:cubicBezTo>
                  <a:pt x="97709" y="1852954"/>
                  <a:pt x="113144" y="1850994"/>
                  <a:pt x="126538" y="1851075"/>
                </a:cubicBezTo>
                <a:cubicBezTo>
                  <a:pt x="132746" y="1866674"/>
                  <a:pt x="143199" y="1878109"/>
                  <a:pt x="156756" y="1886357"/>
                </a:cubicBezTo>
                <a:cubicBezTo>
                  <a:pt x="183626" y="1886357"/>
                  <a:pt x="186157" y="1862018"/>
                  <a:pt x="217275" y="1866184"/>
                </a:cubicBezTo>
                <a:cubicBezTo>
                  <a:pt x="211885" y="1842990"/>
                  <a:pt x="195714" y="1830576"/>
                  <a:pt x="171865" y="1825840"/>
                </a:cubicBezTo>
                <a:cubicBezTo>
                  <a:pt x="176358" y="1789904"/>
                  <a:pt x="127028" y="1784922"/>
                  <a:pt x="136584" y="1760257"/>
                </a:cubicBezTo>
                <a:cubicBezTo>
                  <a:pt x="172846" y="1762871"/>
                  <a:pt x="186485" y="1742861"/>
                  <a:pt x="212211" y="1735021"/>
                </a:cubicBezTo>
                <a:cubicBezTo>
                  <a:pt x="207229" y="1714766"/>
                  <a:pt x="206003" y="1690755"/>
                  <a:pt x="207147" y="1664458"/>
                </a:cubicBezTo>
                <a:cubicBezTo>
                  <a:pt x="220133" y="1647225"/>
                  <a:pt x="255498" y="1652288"/>
                  <a:pt x="277793" y="1644284"/>
                </a:cubicBezTo>
                <a:cubicBezTo>
                  <a:pt x="296497" y="1634403"/>
                  <a:pt x="293230" y="1602551"/>
                  <a:pt x="303030" y="1583766"/>
                </a:cubicBezTo>
                <a:cubicBezTo>
                  <a:pt x="302539" y="1570862"/>
                  <a:pt x="284245" y="1575681"/>
                  <a:pt x="277793" y="1568657"/>
                </a:cubicBezTo>
                <a:cubicBezTo>
                  <a:pt x="263011" y="1569065"/>
                  <a:pt x="259091" y="1580172"/>
                  <a:pt x="252557" y="1588830"/>
                </a:cubicBezTo>
                <a:cubicBezTo>
                  <a:pt x="237774" y="1571024"/>
                  <a:pt x="221359" y="1592342"/>
                  <a:pt x="207147" y="1583766"/>
                </a:cubicBezTo>
                <a:cubicBezTo>
                  <a:pt x="207147" y="1570290"/>
                  <a:pt x="207147" y="1556895"/>
                  <a:pt x="207147" y="1543419"/>
                </a:cubicBezTo>
                <a:cubicBezTo>
                  <a:pt x="216867" y="1542032"/>
                  <a:pt x="214498" y="1535090"/>
                  <a:pt x="222256" y="1528312"/>
                </a:cubicBezTo>
                <a:cubicBezTo>
                  <a:pt x="226422" y="1524637"/>
                  <a:pt x="240388" y="1520553"/>
                  <a:pt x="242430" y="1518265"/>
                </a:cubicBezTo>
                <a:cubicBezTo>
                  <a:pt x="248964" y="1510670"/>
                  <a:pt x="243981" y="1493437"/>
                  <a:pt x="257539" y="1493029"/>
                </a:cubicBezTo>
                <a:cubicBezTo>
                  <a:pt x="246513" y="1475470"/>
                  <a:pt x="235242" y="1458238"/>
                  <a:pt x="227320" y="1437574"/>
                </a:cubicBezTo>
                <a:cubicBezTo>
                  <a:pt x="226585" y="1418300"/>
                  <a:pt x="239980" y="1413317"/>
                  <a:pt x="242430" y="1397229"/>
                </a:cubicBezTo>
                <a:cubicBezTo>
                  <a:pt x="240632" y="1390613"/>
                  <a:pt x="233528" y="1389306"/>
                  <a:pt x="232383" y="1382119"/>
                </a:cubicBezTo>
                <a:cubicBezTo>
                  <a:pt x="199143" y="1384161"/>
                  <a:pt x="187301" y="1407683"/>
                  <a:pt x="176930" y="1432511"/>
                </a:cubicBezTo>
                <a:cubicBezTo>
                  <a:pt x="144098" y="1439617"/>
                  <a:pt x="126456" y="1462321"/>
                  <a:pt x="96565" y="1472775"/>
                </a:cubicBezTo>
                <a:cubicBezTo>
                  <a:pt x="83007" y="1451050"/>
                  <a:pt x="55974" y="1442802"/>
                  <a:pt x="46093" y="1417320"/>
                </a:cubicBezTo>
                <a:cubicBezTo>
                  <a:pt x="53115" y="1390695"/>
                  <a:pt x="78679" y="1382609"/>
                  <a:pt x="81374" y="1351738"/>
                </a:cubicBezTo>
                <a:cubicBezTo>
                  <a:pt x="91419" y="1351820"/>
                  <a:pt x="87826" y="1365540"/>
                  <a:pt x="101547" y="1361783"/>
                </a:cubicBezTo>
                <a:cubicBezTo>
                  <a:pt x="117881" y="1349288"/>
                  <a:pt x="147283" y="1317273"/>
                  <a:pt x="116656" y="1301265"/>
                </a:cubicBezTo>
                <a:cubicBezTo>
                  <a:pt x="122863" y="1293997"/>
                  <a:pt x="134051" y="1291710"/>
                  <a:pt x="146956" y="1291138"/>
                </a:cubicBezTo>
                <a:cubicBezTo>
                  <a:pt x="155368" y="1299550"/>
                  <a:pt x="150958" y="1320702"/>
                  <a:pt x="152019" y="1336547"/>
                </a:cubicBezTo>
                <a:cubicBezTo>
                  <a:pt x="132418" y="1363989"/>
                  <a:pt x="110122" y="1388735"/>
                  <a:pt x="91501" y="1417238"/>
                </a:cubicBezTo>
                <a:cubicBezTo>
                  <a:pt x="93298" y="1423854"/>
                  <a:pt x="100321" y="1425160"/>
                  <a:pt x="101547" y="1432348"/>
                </a:cubicBezTo>
                <a:cubicBezTo>
                  <a:pt x="120168" y="1424098"/>
                  <a:pt x="133317" y="1410378"/>
                  <a:pt x="136828" y="1386938"/>
                </a:cubicBezTo>
                <a:cubicBezTo>
                  <a:pt x="144832" y="1386529"/>
                  <a:pt x="156021" y="1389388"/>
                  <a:pt x="157002" y="1381875"/>
                </a:cubicBezTo>
                <a:cubicBezTo>
                  <a:pt x="171539" y="1382527"/>
                  <a:pt x="165740" y="1403354"/>
                  <a:pt x="182238" y="1402047"/>
                </a:cubicBezTo>
                <a:cubicBezTo>
                  <a:pt x="190650" y="1395351"/>
                  <a:pt x="190078" y="1379669"/>
                  <a:pt x="197348" y="1371830"/>
                </a:cubicBezTo>
                <a:cubicBezTo>
                  <a:pt x="233446" y="1364233"/>
                  <a:pt x="238183" y="1325195"/>
                  <a:pt x="257865" y="1301265"/>
                </a:cubicBezTo>
                <a:cubicBezTo>
                  <a:pt x="256477" y="1290894"/>
                  <a:pt x="244389" y="1291220"/>
                  <a:pt x="237692" y="1286155"/>
                </a:cubicBezTo>
                <a:cubicBezTo>
                  <a:pt x="241695" y="1274967"/>
                  <a:pt x="255334" y="1273497"/>
                  <a:pt x="262929" y="1265983"/>
                </a:cubicBezTo>
                <a:cubicBezTo>
                  <a:pt x="259581" y="1237398"/>
                  <a:pt x="274281" y="1226863"/>
                  <a:pt x="278038" y="1205465"/>
                </a:cubicBezTo>
                <a:cubicBezTo>
                  <a:pt x="266196" y="1180064"/>
                  <a:pt x="241368" y="1206690"/>
                  <a:pt x="227565" y="1210528"/>
                </a:cubicBezTo>
                <a:cubicBezTo>
                  <a:pt x="230831" y="1192071"/>
                  <a:pt x="224218" y="1183658"/>
                  <a:pt x="217520" y="1175246"/>
                </a:cubicBezTo>
                <a:cubicBezTo>
                  <a:pt x="200777" y="1177043"/>
                  <a:pt x="195632" y="1190355"/>
                  <a:pt x="187221" y="1200483"/>
                </a:cubicBezTo>
                <a:cubicBezTo>
                  <a:pt x="173827" y="1200565"/>
                  <a:pt x="158390" y="1198605"/>
                  <a:pt x="151937" y="1205547"/>
                </a:cubicBezTo>
                <a:cubicBezTo>
                  <a:pt x="152428" y="1218450"/>
                  <a:pt x="170722" y="1213632"/>
                  <a:pt x="177174" y="1220655"/>
                </a:cubicBezTo>
                <a:cubicBezTo>
                  <a:pt x="172355" y="1230946"/>
                  <a:pt x="166884" y="1240583"/>
                  <a:pt x="162064" y="1250956"/>
                </a:cubicBezTo>
                <a:cubicBezTo>
                  <a:pt x="147037" y="1250874"/>
                  <a:pt x="155613" y="1227108"/>
                  <a:pt x="146956" y="1220655"/>
                </a:cubicBezTo>
                <a:cubicBezTo>
                  <a:pt x="139687" y="1212816"/>
                  <a:pt x="126620" y="1210692"/>
                  <a:pt x="131847" y="1190355"/>
                </a:cubicBezTo>
                <a:cubicBezTo>
                  <a:pt x="125804" y="1181046"/>
                  <a:pt x="141811" y="1179085"/>
                  <a:pt x="146956" y="1175246"/>
                </a:cubicBezTo>
                <a:cubicBezTo>
                  <a:pt x="160513" y="1165037"/>
                  <a:pt x="163698" y="1160791"/>
                  <a:pt x="187301" y="1155074"/>
                </a:cubicBezTo>
                <a:cubicBezTo>
                  <a:pt x="189424" y="1132778"/>
                  <a:pt x="157900" y="1144130"/>
                  <a:pt x="157002" y="1124855"/>
                </a:cubicBezTo>
                <a:cubicBezTo>
                  <a:pt x="139524" y="1128939"/>
                  <a:pt x="137646" y="1117342"/>
                  <a:pt x="121720" y="1119793"/>
                </a:cubicBezTo>
                <a:cubicBezTo>
                  <a:pt x="107019" y="1100844"/>
                  <a:pt x="89215" y="1085082"/>
                  <a:pt x="76309" y="1064338"/>
                </a:cubicBezTo>
                <a:cubicBezTo>
                  <a:pt x="67327" y="1016723"/>
                  <a:pt x="94196" y="1004880"/>
                  <a:pt x="91419" y="963473"/>
                </a:cubicBezTo>
                <a:cubicBezTo>
                  <a:pt x="113879" y="943872"/>
                  <a:pt x="131520" y="919534"/>
                  <a:pt x="151937" y="897892"/>
                </a:cubicBezTo>
                <a:cubicBezTo>
                  <a:pt x="160351" y="897892"/>
                  <a:pt x="168762" y="897892"/>
                  <a:pt x="177174" y="897892"/>
                </a:cubicBezTo>
                <a:cubicBezTo>
                  <a:pt x="194897" y="887029"/>
                  <a:pt x="215722" y="879270"/>
                  <a:pt x="242756" y="877718"/>
                </a:cubicBezTo>
                <a:cubicBezTo>
                  <a:pt x="257539" y="878045"/>
                  <a:pt x="261459" y="889235"/>
                  <a:pt x="267993" y="897892"/>
                </a:cubicBezTo>
                <a:cubicBezTo>
                  <a:pt x="283021" y="899689"/>
                  <a:pt x="298700" y="900831"/>
                  <a:pt x="303275" y="913001"/>
                </a:cubicBezTo>
                <a:cubicBezTo>
                  <a:pt x="314872" y="914553"/>
                  <a:pt x="308909" y="898463"/>
                  <a:pt x="318384" y="897892"/>
                </a:cubicBezTo>
                <a:cubicBezTo>
                  <a:pt x="322794" y="861549"/>
                  <a:pt x="286858" y="865550"/>
                  <a:pt x="262929" y="857546"/>
                </a:cubicBezTo>
                <a:cubicBezTo>
                  <a:pt x="259335" y="835495"/>
                  <a:pt x="265543" y="823162"/>
                  <a:pt x="278038" y="817201"/>
                </a:cubicBezTo>
                <a:cubicBezTo>
                  <a:pt x="278038" y="810423"/>
                  <a:pt x="278038" y="803725"/>
                  <a:pt x="278038" y="797028"/>
                </a:cubicBezTo>
                <a:cubicBezTo>
                  <a:pt x="281549" y="783471"/>
                  <a:pt x="267584" y="787228"/>
                  <a:pt x="262929" y="781837"/>
                </a:cubicBezTo>
                <a:cubicBezTo>
                  <a:pt x="262194" y="772445"/>
                  <a:pt x="259581" y="764931"/>
                  <a:pt x="252883" y="761664"/>
                </a:cubicBezTo>
                <a:cubicBezTo>
                  <a:pt x="256150" y="743288"/>
                  <a:pt x="249453" y="734795"/>
                  <a:pt x="242756" y="726383"/>
                </a:cubicBezTo>
                <a:cubicBezTo>
                  <a:pt x="242756" y="707925"/>
                  <a:pt x="242756" y="689386"/>
                  <a:pt x="242756" y="670928"/>
                </a:cubicBezTo>
                <a:cubicBezTo>
                  <a:pt x="250025" y="663087"/>
                  <a:pt x="255498" y="653368"/>
                  <a:pt x="267993" y="650755"/>
                </a:cubicBezTo>
                <a:cubicBezTo>
                  <a:pt x="256232" y="627233"/>
                  <a:pt x="226666" y="621436"/>
                  <a:pt x="217520" y="595300"/>
                </a:cubicBezTo>
                <a:cubicBezTo>
                  <a:pt x="214009" y="569902"/>
                  <a:pt x="226095" y="560101"/>
                  <a:pt x="222583" y="534782"/>
                </a:cubicBezTo>
                <a:cubicBezTo>
                  <a:pt x="233200" y="525226"/>
                  <a:pt x="243328" y="515099"/>
                  <a:pt x="252883" y="504482"/>
                </a:cubicBezTo>
                <a:cubicBezTo>
                  <a:pt x="273056" y="504482"/>
                  <a:pt x="293230" y="504482"/>
                  <a:pt x="313402" y="504482"/>
                </a:cubicBezTo>
                <a:cubicBezTo>
                  <a:pt x="302866" y="472957"/>
                  <a:pt x="300580" y="433184"/>
                  <a:pt x="263011" y="428855"/>
                </a:cubicBezTo>
                <a:cubicBezTo>
                  <a:pt x="263011" y="418727"/>
                  <a:pt x="263011" y="408682"/>
                  <a:pt x="263011" y="398555"/>
                </a:cubicBezTo>
                <a:cubicBezTo>
                  <a:pt x="300580" y="397411"/>
                  <a:pt x="305724" y="364008"/>
                  <a:pt x="333655" y="353145"/>
                </a:cubicBezTo>
                <a:cubicBezTo>
                  <a:pt x="331452" y="332483"/>
                  <a:pt x="338312" y="320803"/>
                  <a:pt x="343702" y="307737"/>
                </a:cubicBezTo>
                <a:cubicBezTo>
                  <a:pt x="352604" y="308962"/>
                  <a:pt x="355217" y="316475"/>
                  <a:pt x="353747" y="327909"/>
                </a:cubicBezTo>
                <a:cubicBezTo>
                  <a:pt x="377513" y="369724"/>
                  <a:pt x="426679" y="386141"/>
                  <a:pt x="500020" y="378382"/>
                </a:cubicBezTo>
                <a:cubicBezTo>
                  <a:pt x="508432" y="385079"/>
                  <a:pt x="501735" y="406966"/>
                  <a:pt x="510066" y="413664"/>
                </a:cubicBezTo>
                <a:cubicBezTo>
                  <a:pt x="534323" y="400922"/>
                  <a:pt x="524848" y="354453"/>
                  <a:pt x="530239" y="322845"/>
                </a:cubicBezTo>
                <a:cubicBezTo>
                  <a:pt x="544776" y="317210"/>
                  <a:pt x="561193" y="313453"/>
                  <a:pt x="565521" y="297610"/>
                </a:cubicBezTo>
                <a:cubicBezTo>
                  <a:pt x="561355" y="276619"/>
                  <a:pt x="529667" y="282989"/>
                  <a:pt x="520111" y="267309"/>
                </a:cubicBezTo>
                <a:cubicBezTo>
                  <a:pt x="502226" y="264615"/>
                  <a:pt x="507697" y="285196"/>
                  <a:pt x="489811" y="282419"/>
                </a:cubicBezTo>
                <a:cubicBezTo>
                  <a:pt x="465065" y="286992"/>
                  <a:pt x="470618" y="261266"/>
                  <a:pt x="449465" y="262245"/>
                </a:cubicBezTo>
                <a:cubicBezTo>
                  <a:pt x="449465" y="240358"/>
                  <a:pt x="449465" y="218551"/>
                  <a:pt x="449465" y="196664"/>
                </a:cubicBezTo>
                <a:cubicBezTo>
                  <a:pt x="479766" y="181146"/>
                  <a:pt x="527870" y="197562"/>
                  <a:pt x="565521" y="181554"/>
                </a:cubicBezTo>
                <a:cubicBezTo>
                  <a:pt x="587899" y="192743"/>
                  <a:pt x="611664" y="202626"/>
                  <a:pt x="620974" y="226964"/>
                </a:cubicBezTo>
                <a:cubicBezTo>
                  <a:pt x="638698" y="229904"/>
                  <a:pt x="637554" y="203116"/>
                  <a:pt x="651194" y="216918"/>
                </a:cubicBezTo>
                <a:cubicBezTo>
                  <a:pt x="647436" y="232436"/>
                  <a:pt x="664996" y="226637"/>
                  <a:pt x="661321" y="242154"/>
                </a:cubicBezTo>
                <a:cubicBezTo>
                  <a:pt x="648743" y="242889"/>
                  <a:pt x="659851" y="259224"/>
                  <a:pt x="661321" y="262327"/>
                </a:cubicBezTo>
                <a:cubicBezTo>
                  <a:pt x="682964" y="258407"/>
                  <a:pt x="656747" y="237907"/>
                  <a:pt x="671366" y="226964"/>
                </a:cubicBezTo>
                <a:cubicBezTo>
                  <a:pt x="711467" y="220512"/>
                  <a:pt x="723963" y="241664"/>
                  <a:pt x="746993" y="252200"/>
                </a:cubicBezTo>
                <a:cubicBezTo>
                  <a:pt x="748709" y="288135"/>
                  <a:pt x="779745" y="313617"/>
                  <a:pt x="767167" y="348001"/>
                </a:cubicBezTo>
                <a:cubicBezTo>
                  <a:pt x="777539" y="376340"/>
                  <a:pt x="796650" y="395942"/>
                  <a:pt x="817640" y="413582"/>
                </a:cubicBezTo>
                <a:cubicBezTo>
                  <a:pt x="827767" y="413582"/>
                  <a:pt x="837813" y="413582"/>
                  <a:pt x="847858" y="413582"/>
                </a:cubicBezTo>
                <a:cubicBezTo>
                  <a:pt x="863947" y="402802"/>
                  <a:pt x="858966" y="370950"/>
                  <a:pt x="878159" y="363191"/>
                </a:cubicBezTo>
                <a:cubicBezTo>
                  <a:pt x="900454" y="364416"/>
                  <a:pt x="908457" y="380015"/>
                  <a:pt x="928630" y="383364"/>
                </a:cubicBezTo>
                <a:cubicBezTo>
                  <a:pt x="932061" y="398392"/>
                  <a:pt x="934755" y="414236"/>
                  <a:pt x="948804" y="418647"/>
                </a:cubicBezTo>
                <a:cubicBezTo>
                  <a:pt x="952561" y="434162"/>
                  <a:pt x="935001" y="428365"/>
                  <a:pt x="938757" y="443883"/>
                </a:cubicBezTo>
                <a:cubicBezTo>
                  <a:pt x="957542" y="462095"/>
                  <a:pt x="969548" y="487086"/>
                  <a:pt x="999277" y="494355"/>
                </a:cubicBezTo>
                <a:cubicBezTo>
                  <a:pt x="1007606" y="479164"/>
                  <a:pt x="1019367" y="467404"/>
                  <a:pt x="1034558" y="459072"/>
                </a:cubicBezTo>
                <a:cubicBezTo>
                  <a:pt x="1044848" y="463891"/>
                  <a:pt x="1054486" y="469363"/>
                  <a:pt x="1064858" y="474182"/>
                </a:cubicBezTo>
                <a:cubicBezTo>
                  <a:pt x="1064858" y="484309"/>
                  <a:pt x="1064858" y="494355"/>
                  <a:pt x="1064858" y="504482"/>
                </a:cubicBezTo>
                <a:cubicBezTo>
                  <a:pt x="1060856" y="525635"/>
                  <a:pt x="1038396" y="528412"/>
                  <a:pt x="1044685" y="559937"/>
                </a:cubicBezTo>
                <a:cubicBezTo>
                  <a:pt x="1040602" y="564265"/>
                  <a:pt x="1030884" y="562960"/>
                  <a:pt x="1029576" y="570064"/>
                </a:cubicBezTo>
                <a:cubicBezTo>
                  <a:pt x="1021572" y="585009"/>
                  <a:pt x="1036274" y="593258"/>
                  <a:pt x="1039622" y="600283"/>
                </a:cubicBezTo>
                <a:cubicBezTo>
                  <a:pt x="1052198" y="626826"/>
                  <a:pt x="1065756" y="654839"/>
                  <a:pt x="1090094" y="675991"/>
                </a:cubicBezTo>
                <a:cubicBezTo>
                  <a:pt x="1124232" y="668804"/>
                  <a:pt x="1120557" y="699267"/>
                  <a:pt x="1150612" y="696164"/>
                </a:cubicBezTo>
                <a:cubicBezTo>
                  <a:pt x="1157229" y="694367"/>
                  <a:pt x="1158535" y="687344"/>
                  <a:pt x="1165721" y="686119"/>
                </a:cubicBezTo>
                <a:cubicBezTo>
                  <a:pt x="1156576" y="649857"/>
                  <a:pt x="1134768" y="626254"/>
                  <a:pt x="1140485" y="575128"/>
                </a:cubicBezTo>
                <a:cubicBezTo>
                  <a:pt x="1149225" y="563612"/>
                  <a:pt x="1161312" y="555608"/>
                  <a:pt x="1160659" y="534782"/>
                </a:cubicBezTo>
                <a:cubicBezTo>
                  <a:pt x="1146611" y="520245"/>
                  <a:pt x="1120067" y="518204"/>
                  <a:pt x="1105204" y="504482"/>
                </a:cubicBezTo>
                <a:cubicBezTo>
                  <a:pt x="1100793" y="482023"/>
                  <a:pt x="1080621" y="475243"/>
                  <a:pt x="1085031" y="443963"/>
                </a:cubicBezTo>
                <a:cubicBezTo>
                  <a:pt x="1081192" y="430978"/>
                  <a:pt x="1068941" y="426405"/>
                  <a:pt x="1049749" y="428856"/>
                </a:cubicBezTo>
                <a:cubicBezTo>
                  <a:pt x="1048851" y="402720"/>
                  <a:pt x="1069840" y="398473"/>
                  <a:pt x="1080049" y="383445"/>
                </a:cubicBezTo>
                <a:cubicBezTo>
                  <a:pt x="1065756" y="367439"/>
                  <a:pt x="1047380" y="355596"/>
                  <a:pt x="1039703" y="332973"/>
                </a:cubicBezTo>
                <a:cubicBezTo>
                  <a:pt x="1038396" y="318190"/>
                  <a:pt x="1051137" y="317456"/>
                  <a:pt x="1049831" y="302673"/>
                </a:cubicBezTo>
                <a:cubicBezTo>
                  <a:pt x="1084215" y="296874"/>
                  <a:pt x="1086909" y="322765"/>
                  <a:pt x="1110348" y="327909"/>
                </a:cubicBezTo>
                <a:cubicBezTo>
                  <a:pt x="1130522" y="327909"/>
                  <a:pt x="1150694" y="327909"/>
                  <a:pt x="1170867" y="327909"/>
                </a:cubicBezTo>
                <a:cubicBezTo>
                  <a:pt x="1168662" y="335830"/>
                  <a:pt x="1155022" y="332237"/>
                  <a:pt x="1160740" y="348082"/>
                </a:cubicBezTo>
                <a:cubicBezTo>
                  <a:pt x="1160821" y="363109"/>
                  <a:pt x="1184507" y="354615"/>
                  <a:pt x="1191040" y="363272"/>
                </a:cubicBezTo>
                <a:cubicBezTo>
                  <a:pt x="1192673" y="375034"/>
                  <a:pt x="1197084" y="384099"/>
                  <a:pt x="1201168" y="393491"/>
                </a:cubicBezTo>
                <a:cubicBezTo>
                  <a:pt x="1221258" y="390224"/>
                  <a:pt x="1232039" y="396268"/>
                  <a:pt x="1231467" y="413664"/>
                </a:cubicBezTo>
                <a:cubicBezTo>
                  <a:pt x="1277856" y="405905"/>
                  <a:pt x="1281777" y="440696"/>
                  <a:pt x="1327267" y="433836"/>
                </a:cubicBezTo>
                <a:cubicBezTo>
                  <a:pt x="1340661" y="446986"/>
                  <a:pt x="1355281" y="448945"/>
                  <a:pt x="1367612" y="464137"/>
                </a:cubicBezTo>
                <a:cubicBezTo>
                  <a:pt x="1375698" y="474100"/>
                  <a:pt x="1384273" y="488475"/>
                  <a:pt x="1402895" y="494437"/>
                </a:cubicBezTo>
                <a:cubicBezTo>
                  <a:pt x="1402895" y="506197"/>
                  <a:pt x="1402895" y="517957"/>
                  <a:pt x="1402895" y="529718"/>
                </a:cubicBezTo>
                <a:cubicBezTo>
                  <a:pt x="1400201" y="547604"/>
                  <a:pt x="1420782" y="542133"/>
                  <a:pt x="1418004" y="559937"/>
                </a:cubicBezTo>
                <a:cubicBezTo>
                  <a:pt x="1432622" y="581662"/>
                  <a:pt x="1392032" y="597669"/>
                  <a:pt x="1402895" y="620454"/>
                </a:cubicBezTo>
                <a:cubicBezTo>
                  <a:pt x="1402976" y="620618"/>
                  <a:pt x="1412614" y="626580"/>
                  <a:pt x="1412940" y="625519"/>
                </a:cubicBezTo>
                <a:cubicBezTo>
                  <a:pt x="1406979" y="643323"/>
                  <a:pt x="1393748" y="647569"/>
                  <a:pt x="1382722" y="665864"/>
                </a:cubicBezTo>
                <a:cubicBezTo>
                  <a:pt x="1378311" y="683261"/>
                  <a:pt x="1360099" y="686936"/>
                  <a:pt x="1357485" y="706209"/>
                </a:cubicBezTo>
                <a:cubicBezTo>
                  <a:pt x="1351033" y="713233"/>
                  <a:pt x="1333637" y="709314"/>
                  <a:pt x="1327185" y="716254"/>
                </a:cubicBezTo>
                <a:cubicBezTo>
                  <a:pt x="1320979" y="737653"/>
                  <a:pt x="1325308" y="743370"/>
                  <a:pt x="1327185" y="766728"/>
                </a:cubicBezTo>
                <a:cubicBezTo>
                  <a:pt x="1321305" y="767544"/>
                  <a:pt x="1322938" y="775958"/>
                  <a:pt x="1322123" y="781837"/>
                </a:cubicBezTo>
                <a:cubicBezTo>
                  <a:pt x="1308647" y="780530"/>
                  <a:pt x="1308973" y="796294"/>
                  <a:pt x="1301949" y="802009"/>
                </a:cubicBezTo>
                <a:cubicBezTo>
                  <a:pt x="1296315" y="806584"/>
                  <a:pt x="1288963" y="802826"/>
                  <a:pt x="1281777" y="807074"/>
                </a:cubicBezTo>
                <a:cubicBezTo>
                  <a:pt x="1271894" y="812954"/>
                  <a:pt x="1263972" y="830023"/>
                  <a:pt x="1236367" y="827246"/>
                </a:cubicBezTo>
                <a:cubicBezTo>
                  <a:pt x="1241432" y="852482"/>
                  <a:pt x="1272139" y="851992"/>
                  <a:pt x="1286840" y="867591"/>
                </a:cubicBezTo>
                <a:cubicBezTo>
                  <a:pt x="1289781" y="885642"/>
                  <a:pt x="1271894" y="882946"/>
                  <a:pt x="1256623" y="882783"/>
                </a:cubicBezTo>
                <a:cubicBezTo>
                  <a:pt x="1265442" y="904180"/>
                  <a:pt x="1273854" y="926068"/>
                  <a:pt x="1286840" y="943301"/>
                </a:cubicBezTo>
                <a:cubicBezTo>
                  <a:pt x="1288391" y="968620"/>
                  <a:pt x="1281041" y="1002921"/>
                  <a:pt x="1296967" y="1013946"/>
                </a:cubicBezTo>
                <a:cubicBezTo>
                  <a:pt x="1308892" y="1009046"/>
                  <a:pt x="1328982" y="1012313"/>
                  <a:pt x="1327185" y="993774"/>
                </a:cubicBezTo>
                <a:cubicBezTo>
                  <a:pt x="1340580" y="993774"/>
                  <a:pt x="1356016" y="995652"/>
                  <a:pt x="1362468" y="988710"/>
                </a:cubicBezTo>
                <a:cubicBezTo>
                  <a:pt x="1371941" y="981442"/>
                  <a:pt x="1384845" y="977439"/>
                  <a:pt x="1382640" y="958493"/>
                </a:cubicBezTo>
                <a:cubicBezTo>
                  <a:pt x="1404855" y="958900"/>
                  <a:pt x="1403630" y="935787"/>
                  <a:pt x="1422985" y="933256"/>
                </a:cubicBezTo>
                <a:cubicBezTo>
                  <a:pt x="1422985" y="911367"/>
                  <a:pt x="1422985" y="889561"/>
                  <a:pt x="1422985" y="867673"/>
                </a:cubicBezTo>
                <a:cubicBezTo>
                  <a:pt x="1439238" y="874943"/>
                  <a:pt x="1459166" y="878536"/>
                  <a:pt x="1458268" y="902956"/>
                </a:cubicBezTo>
                <a:cubicBezTo>
                  <a:pt x="1457778" y="922638"/>
                  <a:pt x="1433603" y="918717"/>
                  <a:pt x="1433033" y="938237"/>
                </a:cubicBezTo>
                <a:cubicBezTo>
                  <a:pt x="1429356" y="953673"/>
                  <a:pt x="1441689" y="953101"/>
                  <a:pt x="1438095" y="968538"/>
                </a:cubicBezTo>
                <a:cubicBezTo>
                  <a:pt x="1455817" y="975724"/>
                  <a:pt x="1492162" y="977193"/>
                  <a:pt x="1503678" y="963473"/>
                </a:cubicBezTo>
                <a:cubicBezTo>
                  <a:pt x="1524911" y="977929"/>
                  <a:pt x="1553742" y="967721"/>
                  <a:pt x="1574240" y="973520"/>
                </a:cubicBezTo>
                <a:cubicBezTo>
                  <a:pt x="1587226" y="969681"/>
                  <a:pt x="1591802" y="957430"/>
                  <a:pt x="1589350" y="938237"/>
                </a:cubicBezTo>
                <a:cubicBezTo>
                  <a:pt x="1609278" y="921902"/>
                  <a:pt x="1640394" y="892992"/>
                  <a:pt x="1675106" y="908019"/>
                </a:cubicBezTo>
                <a:cubicBezTo>
                  <a:pt x="1677556" y="923944"/>
                  <a:pt x="1651992" y="911775"/>
                  <a:pt x="1649868" y="923129"/>
                </a:cubicBezTo>
                <a:cubicBezTo>
                  <a:pt x="1651012" y="938809"/>
                  <a:pt x="1674941" y="931623"/>
                  <a:pt x="1690215" y="933174"/>
                </a:cubicBezTo>
                <a:cubicBezTo>
                  <a:pt x="1703608" y="939952"/>
                  <a:pt x="1705324" y="958411"/>
                  <a:pt x="1725496" y="958411"/>
                </a:cubicBezTo>
                <a:cubicBezTo>
                  <a:pt x="1725251" y="974990"/>
                  <a:pt x="1717002" y="983483"/>
                  <a:pt x="1720432" y="1003819"/>
                </a:cubicBezTo>
                <a:cubicBezTo>
                  <a:pt x="1706547" y="1013456"/>
                  <a:pt x="1692092" y="1022604"/>
                  <a:pt x="1685150" y="1039100"/>
                </a:cubicBezTo>
                <a:cubicBezTo>
                  <a:pt x="1680249" y="1057395"/>
                  <a:pt x="1707772" y="1043349"/>
                  <a:pt x="1705324" y="1059274"/>
                </a:cubicBezTo>
                <a:cubicBezTo>
                  <a:pt x="1713163" y="1052004"/>
                  <a:pt x="1725005" y="1048657"/>
                  <a:pt x="1735623" y="1044165"/>
                </a:cubicBezTo>
                <a:cubicBezTo>
                  <a:pt x="1734642" y="1024645"/>
                  <a:pt x="1735459" y="1007004"/>
                  <a:pt x="1740686" y="993692"/>
                </a:cubicBezTo>
                <a:cubicBezTo>
                  <a:pt x="1765270" y="994427"/>
                  <a:pt x="1797366" y="987484"/>
                  <a:pt x="1796141" y="1013864"/>
                </a:cubicBezTo>
                <a:cubicBezTo>
                  <a:pt x="1812068" y="1016315"/>
                  <a:pt x="1813945" y="1004799"/>
                  <a:pt x="1831423" y="1008802"/>
                </a:cubicBezTo>
                <a:cubicBezTo>
                  <a:pt x="1844817" y="1022277"/>
                  <a:pt x="1848656" y="1045308"/>
                  <a:pt x="1866705" y="1054210"/>
                </a:cubicBezTo>
                <a:cubicBezTo>
                  <a:pt x="1866705" y="1067686"/>
                  <a:pt x="1866705" y="1081081"/>
                  <a:pt x="1866705" y="1094556"/>
                </a:cubicBezTo>
                <a:cubicBezTo>
                  <a:pt x="1856169" y="1097496"/>
                  <a:pt x="1852331" y="1107051"/>
                  <a:pt x="1836405" y="1104601"/>
                </a:cubicBezTo>
                <a:cubicBezTo>
                  <a:pt x="1824072" y="1107459"/>
                  <a:pt x="1825625" y="1124121"/>
                  <a:pt x="1806186" y="1119793"/>
                </a:cubicBezTo>
                <a:cubicBezTo>
                  <a:pt x="1781849" y="1120609"/>
                  <a:pt x="1780788" y="1098068"/>
                  <a:pt x="1750733" y="1104601"/>
                </a:cubicBezTo>
                <a:cubicBezTo>
                  <a:pt x="1743465" y="1107459"/>
                  <a:pt x="1738399" y="1112524"/>
                  <a:pt x="1735623" y="1119793"/>
                </a:cubicBezTo>
                <a:cubicBezTo>
                  <a:pt x="1741258" y="1157933"/>
                  <a:pt x="1766004" y="1176880"/>
                  <a:pt x="1786096" y="1200483"/>
                </a:cubicBezTo>
                <a:cubicBezTo>
                  <a:pt x="1776213" y="1215756"/>
                  <a:pt x="1773928" y="1238788"/>
                  <a:pt x="1775969" y="1266065"/>
                </a:cubicBezTo>
                <a:cubicBezTo>
                  <a:pt x="1782503" y="1273007"/>
                  <a:pt x="1797857" y="1271046"/>
                  <a:pt x="1811251" y="1271128"/>
                </a:cubicBezTo>
                <a:cubicBezTo>
                  <a:pt x="1827993" y="1293016"/>
                  <a:pt x="1868093" y="1291628"/>
                  <a:pt x="1886879" y="1311475"/>
                </a:cubicBezTo>
                <a:cubicBezTo>
                  <a:pt x="1889082" y="1328788"/>
                  <a:pt x="1884918" y="1339733"/>
                  <a:pt x="1881814" y="1351820"/>
                </a:cubicBezTo>
                <a:cubicBezTo>
                  <a:pt x="1868585" y="1363825"/>
                  <a:pt x="1849963" y="1370441"/>
                  <a:pt x="1841468" y="1387102"/>
                </a:cubicBezTo>
                <a:cubicBezTo>
                  <a:pt x="1830362" y="1379588"/>
                  <a:pt x="1830444" y="1393064"/>
                  <a:pt x="1821295" y="1397147"/>
                </a:cubicBezTo>
                <a:cubicBezTo>
                  <a:pt x="1799000" y="1407274"/>
                  <a:pt x="1763228" y="1407520"/>
                  <a:pt x="1755713" y="1437492"/>
                </a:cubicBezTo>
                <a:cubicBezTo>
                  <a:pt x="1758245" y="1461831"/>
                  <a:pt x="1779316" y="1467711"/>
                  <a:pt x="1790998" y="1482902"/>
                </a:cubicBezTo>
                <a:cubicBezTo>
                  <a:pt x="1791731" y="1492293"/>
                  <a:pt x="1794344" y="1499809"/>
                  <a:pt x="1801124" y="1503076"/>
                </a:cubicBezTo>
                <a:cubicBezTo>
                  <a:pt x="1794834" y="1537541"/>
                  <a:pt x="1802185" y="1571597"/>
                  <a:pt x="1775887" y="1593893"/>
                </a:cubicBezTo>
                <a:cubicBezTo>
                  <a:pt x="1771477" y="1613412"/>
                  <a:pt x="1797939" y="1602141"/>
                  <a:pt x="1790998" y="1624112"/>
                </a:cubicBezTo>
                <a:cubicBezTo>
                  <a:pt x="1784299" y="1632523"/>
                  <a:pt x="1762411" y="1625827"/>
                  <a:pt x="1755713" y="1634239"/>
                </a:cubicBezTo>
                <a:cubicBezTo>
                  <a:pt x="1756531" y="1640120"/>
                  <a:pt x="1754570" y="1643223"/>
                  <a:pt x="1750651" y="1644284"/>
                </a:cubicBezTo>
                <a:cubicBezTo>
                  <a:pt x="1756041" y="1665763"/>
                  <a:pt x="1750813" y="1697941"/>
                  <a:pt x="1765760" y="1709866"/>
                </a:cubicBezTo>
                <a:cubicBezTo>
                  <a:pt x="1760778" y="1723342"/>
                  <a:pt x="1755387" y="1736491"/>
                  <a:pt x="1755713" y="1755275"/>
                </a:cubicBezTo>
                <a:cubicBezTo>
                  <a:pt x="1742892" y="1755847"/>
                  <a:pt x="1736196" y="1762625"/>
                  <a:pt x="1735541" y="1775447"/>
                </a:cubicBezTo>
                <a:cubicBezTo>
                  <a:pt x="1719779" y="1773079"/>
                  <a:pt x="1721330" y="1788107"/>
                  <a:pt x="1715369" y="1795621"/>
                </a:cubicBezTo>
                <a:lnTo>
                  <a:pt x="1705038" y="1800441"/>
                </a:lnTo>
                <a:lnTo>
                  <a:pt x="1702140" y="1812048"/>
                </a:lnTo>
                <a:cubicBezTo>
                  <a:pt x="1702898" y="1828009"/>
                  <a:pt x="1717368" y="1839662"/>
                  <a:pt x="1731701" y="1845113"/>
                </a:cubicBezTo>
                <a:cubicBezTo>
                  <a:pt x="1734479" y="1856303"/>
                  <a:pt x="1722065" y="1852301"/>
                  <a:pt x="1721656" y="1860223"/>
                </a:cubicBezTo>
                <a:cubicBezTo>
                  <a:pt x="1711938" y="1858181"/>
                  <a:pt x="1721248" y="1837192"/>
                  <a:pt x="1701484" y="1845113"/>
                </a:cubicBezTo>
                <a:cubicBezTo>
                  <a:pt x="1707527" y="1867656"/>
                  <a:pt x="1713081" y="1864551"/>
                  <a:pt x="1701484" y="1885459"/>
                </a:cubicBezTo>
                <a:cubicBezTo>
                  <a:pt x="1690132" y="1883376"/>
                  <a:pt x="1681475" y="1878578"/>
                  <a:pt x="1672419" y="1874178"/>
                </a:cubicBezTo>
                <a:lnTo>
                  <a:pt x="1641092" y="1865323"/>
                </a:lnTo>
                <a:lnTo>
                  <a:pt x="1641231" y="1867307"/>
                </a:lnTo>
                <a:cubicBezTo>
                  <a:pt x="1643110" y="1872983"/>
                  <a:pt x="1645335" y="1878312"/>
                  <a:pt x="1644804" y="1886438"/>
                </a:cubicBezTo>
                <a:cubicBezTo>
                  <a:pt x="1640476" y="1885459"/>
                  <a:pt x="1640068" y="1888400"/>
                  <a:pt x="1639742" y="1891503"/>
                </a:cubicBezTo>
                <a:lnTo>
                  <a:pt x="1638047" y="1898113"/>
                </a:lnTo>
                <a:lnTo>
                  <a:pt x="1638646" y="1900465"/>
                </a:lnTo>
                <a:cubicBezTo>
                  <a:pt x="1639169" y="1905163"/>
                  <a:pt x="1638678" y="1910226"/>
                  <a:pt x="1635901" y="1915760"/>
                </a:cubicBezTo>
                <a:cubicBezTo>
                  <a:pt x="1633452" y="1931604"/>
                  <a:pt x="1651338" y="1927193"/>
                  <a:pt x="1645947" y="1945978"/>
                </a:cubicBezTo>
                <a:cubicBezTo>
                  <a:pt x="1639291" y="1951777"/>
                  <a:pt x="1631287" y="1954676"/>
                  <a:pt x="1623273" y="1954676"/>
                </a:cubicBezTo>
                <a:lnTo>
                  <a:pt x="1607241" y="1948542"/>
                </a:lnTo>
                <a:lnTo>
                  <a:pt x="1604459" y="1952020"/>
                </a:lnTo>
                <a:cubicBezTo>
                  <a:pt x="1604459" y="1967130"/>
                  <a:pt x="1604459" y="1982321"/>
                  <a:pt x="1604459" y="1997430"/>
                </a:cubicBezTo>
                <a:lnTo>
                  <a:pt x="1590110" y="2006340"/>
                </a:lnTo>
                <a:lnTo>
                  <a:pt x="1590493" y="2006495"/>
                </a:lnTo>
                <a:lnTo>
                  <a:pt x="1588817" y="2007143"/>
                </a:lnTo>
                <a:lnTo>
                  <a:pt x="1579570" y="2012886"/>
                </a:lnTo>
                <a:cubicBezTo>
                  <a:pt x="1572342" y="2019114"/>
                  <a:pt x="1565012" y="2025239"/>
                  <a:pt x="1554069" y="2027730"/>
                </a:cubicBezTo>
                <a:cubicBezTo>
                  <a:pt x="1555130" y="2038061"/>
                  <a:pt x="1553966" y="2046147"/>
                  <a:pt x="1551853" y="2053283"/>
                </a:cubicBezTo>
                <a:lnTo>
                  <a:pt x="1545394" y="2069495"/>
                </a:lnTo>
                <a:lnTo>
                  <a:pt x="1550229" y="2071914"/>
                </a:lnTo>
                <a:cubicBezTo>
                  <a:pt x="1545981" y="2077795"/>
                  <a:pt x="1543532" y="2085472"/>
                  <a:pt x="1545165" y="2097151"/>
                </a:cubicBezTo>
                <a:cubicBezTo>
                  <a:pt x="1536100" y="2096497"/>
                  <a:pt x="1534549" y="2103276"/>
                  <a:pt x="1524992" y="2102215"/>
                </a:cubicBezTo>
                <a:cubicBezTo>
                  <a:pt x="1533813" y="2112506"/>
                  <a:pt x="1521235" y="2112096"/>
                  <a:pt x="1530057" y="2122387"/>
                </a:cubicBezTo>
                <a:cubicBezTo>
                  <a:pt x="1539203" y="2112995"/>
                  <a:pt x="1555538" y="2110872"/>
                  <a:pt x="1570401" y="2107278"/>
                </a:cubicBezTo>
                <a:cubicBezTo>
                  <a:pt x="1569584" y="2119937"/>
                  <a:pt x="1578161" y="2123040"/>
                  <a:pt x="1585511" y="2127451"/>
                </a:cubicBezTo>
                <a:cubicBezTo>
                  <a:pt x="1584285" y="2133821"/>
                  <a:pt x="1575466" y="2132514"/>
                  <a:pt x="1575466" y="2127451"/>
                </a:cubicBezTo>
                <a:cubicBezTo>
                  <a:pt x="1567951" y="2141744"/>
                  <a:pt x="1550964" y="2146643"/>
                  <a:pt x="1555292" y="2172861"/>
                </a:cubicBezTo>
                <a:cubicBezTo>
                  <a:pt x="1567951" y="2173677"/>
                  <a:pt x="1571056" y="2165101"/>
                  <a:pt x="1575466" y="2157751"/>
                </a:cubicBezTo>
                <a:cubicBezTo>
                  <a:pt x="1582490" y="2175637"/>
                  <a:pt x="1610829" y="2166000"/>
                  <a:pt x="1620874" y="2157751"/>
                </a:cubicBezTo>
                <a:cubicBezTo>
                  <a:pt x="1621201" y="2140599"/>
                  <a:pt x="1594985" y="2150074"/>
                  <a:pt x="1595638" y="2132514"/>
                </a:cubicBezTo>
                <a:cubicBezTo>
                  <a:pt x="1609032" y="2135537"/>
                  <a:pt x="1631900" y="2155057"/>
                  <a:pt x="1620874" y="2127451"/>
                </a:cubicBezTo>
                <a:cubicBezTo>
                  <a:pt x="1636719" y="2130963"/>
                  <a:pt x="1627490" y="2140926"/>
                  <a:pt x="1625939" y="2152688"/>
                </a:cubicBezTo>
                <a:cubicBezTo>
                  <a:pt x="1632552" y="2147541"/>
                  <a:pt x="1644559" y="2147787"/>
                  <a:pt x="1651175" y="2142561"/>
                </a:cubicBezTo>
                <a:cubicBezTo>
                  <a:pt x="1654114" y="2123858"/>
                  <a:pt x="1635575" y="2113322"/>
                  <a:pt x="1646110" y="2102215"/>
                </a:cubicBezTo>
                <a:cubicBezTo>
                  <a:pt x="1661873" y="2108422"/>
                  <a:pt x="1668162" y="2148278"/>
                  <a:pt x="1651175" y="2157669"/>
                </a:cubicBezTo>
                <a:cubicBezTo>
                  <a:pt x="1652154" y="2161753"/>
                  <a:pt x="1656237" y="2162733"/>
                  <a:pt x="1656237" y="2167796"/>
                </a:cubicBezTo>
                <a:cubicBezTo>
                  <a:pt x="1675267" y="2175066"/>
                  <a:pt x="1665874" y="2153913"/>
                  <a:pt x="1681475" y="2157669"/>
                </a:cubicBezTo>
                <a:cubicBezTo>
                  <a:pt x="1693807" y="2179312"/>
                  <a:pt x="1673389" y="2183968"/>
                  <a:pt x="1671347" y="2213124"/>
                </a:cubicBezTo>
                <a:cubicBezTo>
                  <a:pt x="1673553" y="2221046"/>
                  <a:pt x="1687191" y="2217453"/>
                  <a:pt x="1681475" y="2233296"/>
                </a:cubicBezTo>
                <a:cubicBezTo>
                  <a:pt x="1686211" y="2229621"/>
                  <a:pt x="1689151" y="2224150"/>
                  <a:pt x="1691520" y="2218188"/>
                </a:cubicBezTo>
                <a:cubicBezTo>
                  <a:pt x="1701893" y="2234196"/>
                  <a:pt x="1701566" y="2203896"/>
                  <a:pt x="1706629" y="2218188"/>
                </a:cubicBezTo>
                <a:cubicBezTo>
                  <a:pt x="1710876" y="2214920"/>
                  <a:pt x="1722391" y="2194585"/>
                  <a:pt x="1711693" y="2192952"/>
                </a:cubicBezTo>
                <a:cubicBezTo>
                  <a:pt x="1729824" y="2181272"/>
                  <a:pt x="1798345" y="2184784"/>
                  <a:pt x="1782338" y="2238361"/>
                </a:cubicBezTo>
                <a:cubicBezTo>
                  <a:pt x="1796631" y="2237544"/>
                  <a:pt x="1803327" y="2229132"/>
                  <a:pt x="1817620" y="2228234"/>
                </a:cubicBezTo>
                <a:cubicBezTo>
                  <a:pt x="1822847" y="2245139"/>
                  <a:pt x="1801940" y="2236074"/>
                  <a:pt x="1792383" y="2238361"/>
                </a:cubicBezTo>
                <a:cubicBezTo>
                  <a:pt x="1794426" y="2248080"/>
                  <a:pt x="1811903" y="2242362"/>
                  <a:pt x="1807492" y="2258533"/>
                </a:cubicBezTo>
                <a:cubicBezTo>
                  <a:pt x="1813372" y="2257716"/>
                  <a:pt x="1811741" y="2249305"/>
                  <a:pt x="1812556" y="2243423"/>
                </a:cubicBezTo>
                <a:cubicBezTo>
                  <a:pt x="1818601" y="2249141"/>
                  <a:pt x="1821704" y="2257798"/>
                  <a:pt x="1837793" y="2253470"/>
                </a:cubicBezTo>
                <a:cubicBezTo>
                  <a:pt x="1841549" y="2259105"/>
                  <a:pt x="1822684" y="2258043"/>
                  <a:pt x="1822684" y="2258533"/>
                </a:cubicBezTo>
                <a:cubicBezTo>
                  <a:pt x="1823011" y="2265475"/>
                  <a:pt x="1830035" y="2259840"/>
                  <a:pt x="1832730" y="2263597"/>
                </a:cubicBezTo>
                <a:cubicBezTo>
                  <a:pt x="1834199" y="2265639"/>
                  <a:pt x="1831831" y="2271192"/>
                  <a:pt x="1832730" y="2273642"/>
                </a:cubicBezTo>
                <a:cubicBezTo>
                  <a:pt x="1835997" y="2282790"/>
                  <a:pt x="1847267" y="2295039"/>
                  <a:pt x="1847839" y="2298878"/>
                </a:cubicBezTo>
                <a:cubicBezTo>
                  <a:pt x="1848900" y="2306230"/>
                  <a:pt x="1842939" y="2306474"/>
                  <a:pt x="1842775" y="2309006"/>
                </a:cubicBezTo>
                <a:cubicBezTo>
                  <a:pt x="1842530" y="2314641"/>
                  <a:pt x="1849881" y="2330568"/>
                  <a:pt x="1827665" y="2339305"/>
                </a:cubicBezTo>
                <a:cubicBezTo>
                  <a:pt x="1836241" y="2344125"/>
                  <a:pt x="1838691" y="2355150"/>
                  <a:pt x="1842775" y="2364542"/>
                </a:cubicBezTo>
                <a:cubicBezTo>
                  <a:pt x="1852166" y="2355477"/>
                  <a:pt x="1849799" y="2334651"/>
                  <a:pt x="1872993" y="2339305"/>
                </a:cubicBezTo>
                <a:cubicBezTo>
                  <a:pt x="1887041" y="2351884"/>
                  <a:pt x="1864662" y="2356212"/>
                  <a:pt x="1862949" y="2364542"/>
                </a:cubicBezTo>
                <a:cubicBezTo>
                  <a:pt x="1862049" y="2368953"/>
                  <a:pt x="1873075" y="2374016"/>
                  <a:pt x="1872993" y="2374670"/>
                </a:cubicBezTo>
                <a:cubicBezTo>
                  <a:pt x="1872094" y="2382674"/>
                  <a:pt x="1861151" y="2392963"/>
                  <a:pt x="1862949" y="2399825"/>
                </a:cubicBezTo>
                <a:cubicBezTo>
                  <a:pt x="1865316" y="2408971"/>
                  <a:pt x="1869727" y="2418690"/>
                  <a:pt x="1878056" y="2414933"/>
                </a:cubicBezTo>
                <a:cubicBezTo>
                  <a:pt x="1887449" y="2404153"/>
                  <a:pt x="1888265" y="2384878"/>
                  <a:pt x="1908275" y="2384715"/>
                </a:cubicBezTo>
                <a:cubicBezTo>
                  <a:pt x="1907295" y="2388799"/>
                  <a:pt x="1903210" y="2389698"/>
                  <a:pt x="1903210" y="2394760"/>
                </a:cubicBezTo>
                <a:cubicBezTo>
                  <a:pt x="1907541" y="2395660"/>
                  <a:pt x="1907949" y="2392801"/>
                  <a:pt x="1908275" y="2389698"/>
                </a:cubicBezTo>
                <a:cubicBezTo>
                  <a:pt x="1919709" y="2395087"/>
                  <a:pt x="1926569" y="2404969"/>
                  <a:pt x="1928448" y="2419997"/>
                </a:cubicBezTo>
                <a:cubicBezTo>
                  <a:pt x="1931878" y="2430043"/>
                  <a:pt x="1943802" y="2431513"/>
                  <a:pt x="1948621" y="2440170"/>
                </a:cubicBezTo>
                <a:cubicBezTo>
                  <a:pt x="1973203" y="2441967"/>
                  <a:pt x="1950581" y="2414524"/>
                  <a:pt x="1973857" y="2430125"/>
                </a:cubicBezTo>
                <a:cubicBezTo>
                  <a:pt x="1988965" y="2426776"/>
                  <a:pt x="1969038" y="2419343"/>
                  <a:pt x="1973857" y="2409952"/>
                </a:cubicBezTo>
                <a:cubicBezTo>
                  <a:pt x="1984637" y="2407584"/>
                  <a:pt x="1983494" y="2417139"/>
                  <a:pt x="1983903" y="2425060"/>
                </a:cubicBezTo>
                <a:cubicBezTo>
                  <a:pt x="1992232" y="2419915"/>
                  <a:pt x="1989375" y="2403663"/>
                  <a:pt x="1993948" y="2394760"/>
                </a:cubicBezTo>
                <a:cubicBezTo>
                  <a:pt x="2013876" y="2400151"/>
                  <a:pt x="1992640" y="2410033"/>
                  <a:pt x="1993948" y="2425060"/>
                </a:cubicBezTo>
                <a:cubicBezTo>
                  <a:pt x="1998277" y="2409788"/>
                  <a:pt x="2033395" y="2412647"/>
                  <a:pt x="2034294" y="2430125"/>
                </a:cubicBezTo>
                <a:cubicBezTo>
                  <a:pt x="2057244" y="2436331"/>
                  <a:pt x="2054057" y="2416322"/>
                  <a:pt x="2074639" y="2420079"/>
                </a:cubicBezTo>
                <a:cubicBezTo>
                  <a:pt x="2057488" y="2426695"/>
                  <a:pt x="2072108" y="2447112"/>
                  <a:pt x="2069576" y="2455361"/>
                </a:cubicBezTo>
                <a:cubicBezTo>
                  <a:pt x="2066799" y="2464671"/>
                  <a:pt x="2041400" y="2467121"/>
                  <a:pt x="2059530" y="2475533"/>
                </a:cubicBezTo>
                <a:cubicBezTo>
                  <a:pt x="2057324" y="2482883"/>
                  <a:pt x="2055121" y="2475043"/>
                  <a:pt x="2049403" y="2475533"/>
                </a:cubicBezTo>
                <a:cubicBezTo>
                  <a:pt x="2043686" y="2476513"/>
                  <a:pt x="2046626" y="2480597"/>
                  <a:pt x="2049403" y="2480597"/>
                </a:cubicBezTo>
                <a:cubicBezTo>
                  <a:pt x="2034376" y="2492358"/>
                  <a:pt x="2004075" y="2510488"/>
                  <a:pt x="1983821" y="2500769"/>
                </a:cubicBezTo>
                <a:cubicBezTo>
                  <a:pt x="1979655" y="2517676"/>
                  <a:pt x="1982759" y="2500279"/>
                  <a:pt x="1958584" y="2500769"/>
                </a:cubicBezTo>
                <a:cubicBezTo>
                  <a:pt x="1957767" y="2483456"/>
                  <a:pt x="1938166" y="2468183"/>
                  <a:pt x="1948539" y="2455361"/>
                </a:cubicBezTo>
                <a:cubicBezTo>
                  <a:pt x="1941270" y="2441967"/>
                  <a:pt x="1937268" y="2473899"/>
                  <a:pt x="1918239" y="2465488"/>
                </a:cubicBezTo>
                <a:cubicBezTo>
                  <a:pt x="1912195" y="2482965"/>
                  <a:pt x="1910316" y="2504608"/>
                  <a:pt x="1898066" y="2515879"/>
                </a:cubicBezTo>
                <a:cubicBezTo>
                  <a:pt x="1915381" y="2534419"/>
                  <a:pt x="1928367" y="2506160"/>
                  <a:pt x="1943476" y="2505834"/>
                </a:cubicBezTo>
                <a:cubicBezTo>
                  <a:pt x="1947314" y="2517757"/>
                  <a:pt x="1953439" y="2540707"/>
                  <a:pt x="1943476" y="2551243"/>
                </a:cubicBezTo>
                <a:cubicBezTo>
                  <a:pt x="1958503" y="2561288"/>
                  <a:pt x="1957849" y="2602288"/>
                  <a:pt x="1933429" y="2601634"/>
                </a:cubicBezTo>
                <a:cubicBezTo>
                  <a:pt x="1937759" y="2617722"/>
                  <a:pt x="1929019" y="2620744"/>
                  <a:pt x="1923302" y="2626870"/>
                </a:cubicBezTo>
                <a:cubicBezTo>
                  <a:pt x="1928774" y="2636099"/>
                  <a:pt x="1951151" y="2639448"/>
                  <a:pt x="1938411" y="2652106"/>
                </a:cubicBezTo>
                <a:cubicBezTo>
                  <a:pt x="1950172" y="2652106"/>
                  <a:pt x="1961933" y="2652106"/>
                  <a:pt x="1973693" y="2652106"/>
                </a:cubicBezTo>
                <a:cubicBezTo>
                  <a:pt x="1982023" y="2659948"/>
                  <a:pt x="1971978" y="2671788"/>
                  <a:pt x="1968630" y="2682325"/>
                </a:cubicBezTo>
                <a:cubicBezTo>
                  <a:pt x="1982105" y="2681100"/>
                  <a:pt x="1987822" y="2661091"/>
                  <a:pt x="1998930" y="2672279"/>
                </a:cubicBezTo>
                <a:cubicBezTo>
                  <a:pt x="2001951" y="2688369"/>
                  <a:pt x="1989455" y="2687879"/>
                  <a:pt x="1998930" y="2697516"/>
                </a:cubicBezTo>
                <a:cubicBezTo>
                  <a:pt x="2009303" y="2692779"/>
                  <a:pt x="2022941" y="2691308"/>
                  <a:pt x="2024166" y="2677343"/>
                </a:cubicBezTo>
                <a:cubicBezTo>
                  <a:pt x="2013712" y="2666890"/>
                  <a:pt x="1993703" y="2647124"/>
                  <a:pt x="2003992" y="2631934"/>
                </a:cubicBezTo>
                <a:cubicBezTo>
                  <a:pt x="2019430" y="2628259"/>
                  <a:pt x="2018776" y="2640590"/>
                  <a:pt x="2034211" y="2636997"/>
                </a:cubicBezTo>
                <a:cubicBezTo>
                  <a:pt x="2025636" y="2655781"/>
                  <a:pt x="2037234" y="2644920"/>
                  <a:pt x="2039276" y="2662151"/>
                </a:cubicBezTo>
                <a:cubicBezTo>
                  <a:pt x="2050464" y="2653822"/>
                  <a:pt x="2066635" y="2663215"/>
                  <a:pt x="2069493" y="2657089"/>
                </a:cubicBezTo>
                <a:cubicBezTo>
                  <a:pt x="2075048" y="2668359"/>
                  <a:pt x="2078396" y="2681835"/>
                  <a:pt x="2094730" y="2682325"/>
                </a:cubicBezTo>
                <a:cubicBezTo>
                  <a:pt x="2096609" y="2670809"/>
                  <a:pt x="2114904" y="2675627"/>
                  <a:pt x="2119966" y="2667216"/>
                </a:cubicBezTo>
                <a:cubicBezTo>
                  <a:pt x="2128624" y="2668767"/>
                  <a:pt x="2113432" y="2684774"/>
                  <a:pt x="2135075" y="2682325"/>
                </a:cubicBezTo>
                <a:cubicBezTo>
                  <a:pt x="2123315" y="2697106"/>
                  <a:pt x="2133850" y="2707561"/>
                  <a:pt x="2150185" y="2697434"/>
                </a:cubicBezTo>
                <a:cubicBezTo>
                  <a:pt x="2149205" y="2716626"/>
                  <a:pt x="2128950" y="2716544"/>
                  <a:pt x="2130013" y="2737779"/>
                </a:cubicBezTo>
                <a:cubicBezTo>
                  <a:pt x="2126664" y="2737779"/>
                  <a:pt x="2123315" y="2737779"/>
                  <a:pt x="2119966" y="2737779"/>
                </a:cubicBezTo>
                <a:cubicBezTo>
                  <a:pt x="2119069" y="2748806"/>
                  <a:pt x="2124049" y="2753869"/>
                  <a:pt x="2135075" y="2752971"/>
                </a:cubicBezTo>
                <a:cubicBezTo>
                  <a:pt x="2127643" y="2760321"/>
                  <a:pt x="2127643" y="2785966"/>
                  <a:pt x="2135075" y="2793315"/>
                </a:cubicBezTo>
                <a:cubicBezTo>
                  <a:pt x="2151410" y="2799522"/>
                  <a:pt x="2138915" y="2776982"/>
                  <a:pt x="2155247" y="2783188"/>
                </a:cubicBezTo>
                <a:cubicBezTo>
                  <a:pt x="2155247" y="2789885"/>
                  <a:pt x="2155247" y="2796664"/>
                  <a:pt x="2155247" y="2803361"/>
                </a:cubicBezTo>
                <a:cubicBezTo>
                  <a:pt x="2144958" y="2812182"/>
                  <a:pt x="2145366" y="2799604"/>
                  <a:pt x="2135075" y="2808343"/>
                </a:cubicBezTo>
                <a:cubicBezTo>
                  <a:pt x="2132789" y="2824106"/>
                  <a:pt x="2145857" y="2824515"/>
                  <a:pt x="2160312" y="2823452"/>
                </a:cubicBezTo>
                <a:cubicBezTo>
                  <a:pt x="2158106" y="2833090"/>
                  <a:pt x="2149450" y="2836111"/>
                  <a:pt x="2150267" y="2848689"/>
                </a:cubicBezTo>
                <a:cubicBezTo>
                  <a:pt x="2149368" y="2861265"/>
                  <a:pt x="2158025" y="2864450"/>
                  <a:pt x="2165374" y="2868862"/>
                </a:cubicBezTo>
                <a:cubicBezTo>
                  <a:pt x="2172890" y="2866657"/>
                  <a:pt x="2163415" y="2862409"/>
                  <a:pt x="2165374" y="2853753"/>
                </a:cubicBezTo>
                <a:cubicBezTo>
                  <a:pt x="2172562" y="2854161"/>
                  <a:pt x="2179668" y="2854569"/>
                  <a:pt x="2180484" y="2848689"/>
                </a:cubicBezTo>
                <a:cubicBezTo>
                  <a:pt x="2184650" y="2852364"/>
                  <a:pt x="2186610" y="2863798"/>
                  <a:pt x="2180484" y="2873925"/>
                </a:cubicBezTo>
                <a:cubicBezTo>
                  <a:pt x="2188651" y="2875395"/>
                  <a:pt x="2189141" y="2869189"/>
                  <a:pt x="2195593" y="2868862"/>
                </a:cubicBezTo>
                <a:cubicBezTo>
                  <a:pt x="2204007" y="2877274"/>
                  <a:pt x="2232427" y="2865676"/>
                  <a:pt x="2230875" y="2883970"/>
                </a:cubicBezTo>
                <a:close/>
                <a:moveTo>
                  <a:pt x="2241166" y="3020526"/>
                </a:moveTo>
                <a:cubicBezTo>
                  <a:pt x="2247374" y="3043557"/>
                  <a:pt x="2207109" y="3020035"/>
                  <a:pt x="2205884" y="3035635"/>
                </a:cubicBezTo>
                <a:cubicBezTo>
                  <a:pt x="2194696" y="3018076"/>
                  <a:pt x="2231203" y="3024936"/>
                  <a:pt x="2241166" y="3020526"/>
                </a:cubicBezTo>
                <a:close/>
                <a:moveTo>
                  <a:pt x="2278553" y="833596"/>
                </a:moveTo>
                <a:cubicBezTo>
                  <a:pt x="2279655" y="835658"/>
                  <a:pt x="2279758" y="837251"/>
                  <a:pt x="2275553" y="842273"/>
                </a:cubicBezTo>
                <a:cubicBezTo>
                  <a:pt x="2256115" y="846276"/>
                  <a:pt x="2256115" y="818099"/>
                  <a:pt x="2275553" y="822101"/>
                </a:cubicBezTo>
                <a:cubicBezTo>
                  <a:pt x="2275348" y="829002"/>
                  <a:pt x="2277450" y="831534"/>
                  <a:pt x="2278553" y="833596"/>
                </a:cubicBezTo>
                <a:close/>
                <a:moveTo>
                  <a:pt x="2280695" y="1598709"/>
                </a:moveTo>
                <a:cubicBezTo>
                  <a:pt x="2269752" y="1616352"/>
                  <a:pt x="2245497" y="1620762"/>
                  <a:pt x="2240352" y="1644120"/>
                </a:cubicBezTo>
                <a:cubicBezTo>
                  <a:pt x="2242637" y="1666987"/>
                  <a:pt x="2257339" y="1677523"/>
                  <a:pt x="2270650" y="1689529"/>
                </a:cubicBezTo>
                <a:cubicBezTo>
                  <a:pt x="2255950" y="1700064"/>
                  <a:pt x="2237084" y="1706434"/>
                  <a:pt x="2225241" y="1719828"/>
                </a:cubicBezTo>
                <a:cubicBezTo>
                  <a:pt x="2223935" y="1745392"/>
                  <a:pt x="2208743" y="1757153"/>
                  <a:pt x="2200005" y="1775284"/>
                </a:cubicBezTo>
                <a:cubicBezTo>
                  <a:pt x="2167010" y="1774223"/>
                  <a:pt x="2149043" y="1788270"/>
                  <a:pt x="2129360" y="1800520"/>
                </a:cubicBezTo>
                <a:cubicBezTo>
                  <a:pt x="2129360" y="1815630"/>
                  <a:pt x="2129360" y="1830739"/>
                  <a:pt x="2129360" y="1845929"/>
                </a:cubicBezTo>
                <a:cubicBezTo>
                  <a:pt x="2116865" y="1857771"/>
                  <a:pt x="2109595" y="1835966"/>
                  <a:pt x="2104123" y="1825757"/>
                </a:cubicBezTo>
                <a:cubicBezTo>
                  <a:pt x="2089259" y="1832781"/>
                  <a:pt x="2085012" y="1850421"/>
                  <a:pt x="2063777" y="1850993"/>
                </a:cubicBezTo>
                <a:cubicBezTo>
                  <a:pt x="2050955" y="1860058"/>
                  <a:pt x="2040909" y="1871820"/>
                  <a:pt x="2018368" y="1871166"/>
                </a:cubicBezTo>
                <a:cubicBezTo>
                  <a:pt x="2018205" y="1866265"/>
                  <a:pt x="2012161" y="1867246"/>
                  <a:pt x="2008241" y="1866102"/>
                </a:cubicBezTo>
                <a:cubicBezTo>
                  <a:pt x="1993459" y="1817017"/>
                  <a:pt x="1974511" y="1772017"/>
                  <a:pt x="1907378" y="1775284"/>
                </a:cubicBezTo>
                <a:cubicBezTo>
                  <a:pt x="1900517" y="1762053"/>
                  <a:pt x="1886142" y="1756172"/>
                  <a:pt x="1882140" y="1740002"/>
                </a:cubicBezTo>
                <a:cubicBezTo>
                  <a:pt x="1863846" y="1733877"/>
                  <a:pt x="1865888" y="1773732"/>
                  <a:pt x="1851841" y="1755111"/>
                </a:cubicBezTo>
                <a:cubicBezTo>
                  <a:pt x="1842449" y="1746209"/>
                  <a:pt x="1853147" y="1739512"/>
                  <a:pt x="1861886" y="1734937"/>
                </a:cubicBezTo>
                <a:cubicBezTo>
                  <a:pt x="1854862" y="1721789"/>
                  <a:pt x="1851841" y="1704638"/>
                  <a:pt x="1846777" y="1689529"/>
                </a:cubicBezTo>
                <a:cubicBezTo>
                  <a:pt x="1849718" y="1668866"/>
                  <a:pt x="1851352" y="1647060"/>
                  <a:pt x="1866949" y="1639137"/>
                </a:cubicBezTo>
                <a:cubicBezTo>
                  <a:pt x="1866949" y="1629010"/>
                  <a:pt x="1866949" y="1618964"/>
                  <a:pt x="1866949" y="1608837"/>
                </a:cubicBezTo>
                <a:cubicBezTo>
                  <a:pt x="1885163" y="1580007"/>
                  <a:pt x="1913094" y="1560896"/>
                  <a:pt x="1937596" y="1538274"/>
                </a:cubicBezTo>
                <a:cubicBezTo>
                  <a:pt x="1969203" y="1534517"/>
                  <a:pt x="2001381" y="1531414"/>
                  <a:pt x="2038459" y="1533209"/>
                </a:cubicBezTo>
                <a:cubicBezTo>
                  <a:pt x="2051854" y="1547666"/>
                  <a:pt x="2076028" y="1563918"/>
                  <a:pt x="2099060" y="1553465"/>
                </a:cubicBezTo>
                <a:cubicBezTo>
                  <a:pt x="2117763" y="1551994"/>
                  <a:pt x="2101346" y="1515405"/>
                  <a:pt x="2124296" y="1518101"/>
                </a:cubicBezTo>
                <a:cubicBezTo>
                  <a:pt x="2136792" y="1533128"/>
                  <a:pt x="2126992" y="1558120"/>
                  <a:pt x="2109186" y="1558447"/>
                </a:cubicBezTo>
                <a:cubicBezTo>
                  <a:pt x="2113270" y="1585562"/>
                  <a:pt x="2098978" y="1599773"/>
                  <a:pt x="2109186" y="1618964"/>
                </a:cubicBezTo>
                <a:cubicBezTo>
                  <a:pt x="2109676" y="1631951"/>
                  <a:pt x="2128869" y="1626152"/>
                  <a:pt x="2129360" y="1639137"/>
                </a:cubicBezTo>
                <a:cubicBezTo>
                  <a:pt x="2141855" y="1639872"/>
                  <a:pt x="2150267" y="1636523"/>
                  <a:pt x="2154597" y="1629010"/>
                </a:cubicBezTo>
                <a:cubicBezTo>
                  <a:pt x="2166683" y="1633665"/>
                  <a:pt x="2167909" y="1649265"/>
                  <a:pt x="2189878" y="1644120"/>
                </a:cubicBezTo>
                <a:cubicBezTo>
                  <a:pt x="2224752" y="1636770"/>
                  <a:pt x="2239127" y="1567103"/>
                  <a:pt x="2280695" y="1598709"/>
                </a:cubicBezTo>
                <a:close/>
                <a:moveTo>
                  <a:pt x="2301400" y="754978"/>
                </a:moveTo>
                <a:cubicBezTo>
                  <a:pt x="2302685" y="757621"/>
                  <a:pt x="2302747" y="759888"/>
                  <a:pt x="2300705" y="761583"/>
                </a:cubicBezTo>
                <a:cubicBezTo>
                  <a:pt x="2284533" y="775304"/>
                  <a:pt x="2270813" y="754150"/>
                  <a:pt x="2250232" y="756519"/>
                </a:cubicBezTo>
                <a:cubicBezTo>
                  <a:pt x="2230876" y="755620"/>
                  <a:pt x="2230713" y="773914"/>
                  <a:pt x="2214949" y="776691"/>
                </a:cubicBezTo>
                <a:cubicBezTo>
                  <a:pt x="2219115" y="831330"/>
                  <a:pt x="2184976" y="847582"/>
                  <a:pt x="2164477" y="877555"/>
                </a:cubicBezTo>
                <a:cubicBezTo>
                  <a:pt x="2163905" y="892092"/>
                  <a:pt x="2167255" y="910550"/>
                  <a:pt x="2159415" y="917901"/>
                </a:cubicBezTo>
                <a:cubicBezTo>
                  <a:pt x="2152063" y="889888"/>
                  <a:pt x="2107961" y="898790"/>
                  <a:pt x="2073659" y="897728"/>
                </a:cubicBezTo>
                <a:cubicBezTo>
                  <a:pt x="2053323" y="889480"/>
                  <a:pt x="2036335" y="877881"/>
                  <a:pt x="2028250" y="857382"/>
                </a:cubicBezTo>
                <a:cubicBezTo>
                  <a:pt x="2021798" y="864242"/>
                  <a:pt x="2004401" y="864242"/>
                  <a:pt x="1997950" y="857382"/>
                </a:cubicBezTo>
                <a:cubicBezTo>
                  <a:pt x="1997215" y="844806"/>
                  <a:pt x="2005873" y="841783"/>
                  <a:pt x="2008077" y="832146"/>
                </a:cubicBezTo>
                <a:cubicBezTo>
                  <a:pt x="2001380" y="823735"/>
                  <a:pt x="1985617" y="824306"/>
                  <a:pt x="1977777" y="817037"/>
                </a:cubicBezTo>
                <a:cubicBezTo>
                  <a:pt x="1977777" y="803561"/>
                  <a:pt x="1977777" y="790167"/>
                  <a:pt x="1977777" y="776691"/>
                </a:cubicBezTo>
                <a:cubicBezTo>
                  <a:pt x="1971161" y="774894"/>
                  <a:pt x="1969855" y="767871"/>
                  <a:pt x="1962668" y="766646"/>
                </a:cubicBezTo>
                <a:cubicBezTo>
                  <a:pt x="1960626" y="744432"/>
                  <a:pt x="1986843" y="750475"/>
                  <a:pt x="1977777" y="721237"/>
                </a:cubicBezTo>
                <a:cubicBezTo>
                  <a:pt x="1986434" y="714785"/>
                  <a:pt x="1997624" y="710784"/>
                  <a:pt x="1997950" y="696000"/>
                </a:cubicBezTo>
                <a:cubicBezTo>
                  <a:pt x="2001298" y="670846"/>
                  <a:pt x="1982841" y="667415"/>
                  <a:pt x="1977777" y="650592"/>
                </a:cubicBezTo>
                <a:cubicBezTo>
                  <a:pt x="1977940" y="630500"/>
                  <a:pt x="1977940" y="610246"/>
                  <a:pt x="1977940" y="590073"/>
                </a:cubicBezTo>
                <a:cubicBezTo>
                  <a:pt x="1991253" y="587134"/>
                  <a:pt x="1997459" y="569900"/>
                  <a:pt x="2013223" y="564837"/>
                </a:cubicBezTo>
                <a:cubicBezTo>
                  <a:pt x="2030783" y="559201"/>
                  <a:pt x="2054876" y="568919"/>
                  <a:pt x="2073741" y="559773"/>
                </a:cubicBezTo>
                <a:cubicBezTo>
                  <a:pt x="2102570" y="571370"/>
                  <a:pt x="2117599" y="596688"/>
                  <a:pt x="2139322" y="615309"/>
                </a:cubicBezTo>
                <a:cubicBezTo>
                  <a:pt x="2153532" y="616045"/>
                  <a:pt x="2151981" y="601018"/>
                  <a:pt x="2159496" y="595137"/>
                </a:cubicBezTo>
                <a:cubicBezTo>
                  <a:pt x="2181057" y="602161"/>
                  <a:pt x="2183425" y="628377"/>
                  <a:pt x="2220015" y="620373"/>
                </a:cubicBezTo>
                <a:cubicBezTo>
                  <a:pt x="2217972" y="632542"/>
                  <a:pt x="2229243" y="631317"/>
                  <a:pt x="2225077" y="645610"/>
                </a:cubicBezTo>
                <a:cubicBezTo>
                  <a:pt x="2252438" y="663658"/>
                  <a:pt x="2282818" y="678685"/>
                  <a:pt x="2280532" y="726300"/>
                </a:cubicBezTo>
                <a:cubicBezTo>
                  <a:pt x="2282676" y="735733"/>
                  <a:pt x="2297545" y="747050"/>
                  <a:pt x="2301400" y="754978"/>
                </a:cubicBezTo>
                <a:close/>
                <a:moveTo>
                  <a:pt x="2306668" y="2380060"/>
                </a:moveTo>
                <a:cubicBezTo>
                  <a:pt x="2296132" y="2382184"/>
                  <a:pt x="2293273" y="2376548"/>
                  <a:pt x="2286495" y="2374997"/>
                </a:cubicBezTo>
                <a:cubicBezTo>
                  <a:pt x="2283228" y="2386023"/>
                  <a:pt x="2300788" y="2391005"/>
                  <a:pt x="2281432" y="2390106"/>
                </a:cubicBezTo>
                <a:cubicBezTo>
                  <a:pt x="2282494" y="2408563"/>
                  <a:pt x="2288374" y="2409462"/>
                  <a:pt x="2281432" y="2425388"/>
                </a:cubicBezTo>
                <a:cubicBezTo>
                  <a:pt x="2276694" y="2421712"/>
                  <a:pt x="2273836" y="2416240"/>
                  <a:pt x="2271304" y="2410279"/>
                </a:cubicBezTo>
                <a:cubicBezTo>
                  <a:pt x="2262239" y="2409626"/>
                  <a:pt x="2260687" y="2416486"/>
                  <a:pt x="2251132" y="2415342"/>
                </a:cubicBezTo>
                <a:cubicBezTo>
                  <a:pt x="2280125" y="2423428"/>
                  <a:pt x="2241168" y="2442131"/>
                  <a:pt x="2271304" y="2445560"/>
                </a:cubicBezTo>
                <a:cubicBezTo>
                  <a:pt x="2270569" y="2454953"/>
                  <a:pt x="2254236" y="2448664"/>
                  <a:pt x="2251132" y="2455687"/>
                </a:cubicBezTo>
                <a:cubicBezTo>
                  <a:pt x="2234471" y="2455605"/>
                  <a:pt x="2234062" y="2439190"/>
                  <a:pt x="2215931" y="2440498"/>
                </a:cubicBezTo>
                <a:cubicBezTo>
                  <a:pt x="2212256" y="2425142"/>
                  <a:pt x="2221077" y="2422121"/>
                  <a:pt x="2220995" y="2410279"/>
                </a:cubicBezTo>
                <a:cubicBezTo>
                  <a:pt x="2231530" y="2408155"/>
                  <a:pt x="2234308" y="2413709"/>
                  <a:pt x="2241168" y="2415342"/>
                </a:cubicBezTo>
                <a:cubicBezTo>
                  <a:pt x="2238880" y="2400804"/>
                  <a:pt x="2219443" y="2403418"/>
                  <a:pt x="2215931" y="2390106"/>
                </a:cubicBezTo>
                <a:cubicBezTo>
                  <a:pt x="2207846" y="2391005"/>
                  <a:pt x="2224180" y="2414118"/>
                  <a:pt x="2200822" y="2410279"/>
                </a:cubicBezTo>
                <a:cubicBezTo>
                  <a:pt x="2189226" y="2400968"/>
                  <a:pt x="2223118" y="2380550"/>
                  <a:pt x="2185713" y="2385043"/>
                </a:cubicBezTo>
                <a:cubicBezTo>
                  <a:pt x="2188489" y="2368708"/>
                  <a:pt x="2209888" y="2377039"/>
                  <a:pt x="2216013" y="2369933"/>
                </a:cubicBezTo>
                <a:cubicBezTo>
                  <a:pt x="2216749" y="2369116"/>
                  <a:pt x="2208907" y="2357601"/>
                  <a:pt x="2216013" y="2354824"/>
                </a:cubicBezTo>
                <a:cubicBezTo>
                  <a:pt x="2220504" y="2358745"/>
                  <a:pt x="2227447" y="2360214"/>
                  <a:pt x="2236186" y="2359887"/>
                </a:cubicBezTo>
                <a:cubicBezTo>
                  <a:pt x="2237003" y="2345595"/>
                  <a:pt x="2219116" y="2350087"/>
                  <a:pt x="2226058" y="2329588"/>
                </a:cubicBezTo>
                <a:cubicBezTo>
                  <a:pt x="2233327" y="2318480"/>
                  <a:pt x="2238390" y="2335958"/>
                  <a:pt x="2241168" y="2324524"/>
                </a:cubicBezTo>
                <a:cubicBezTo>
                  <a:pt x="2256684" y="2329588"/>
                  <a:pt x="2235532" y="2338164"/>
                  <a:pt x="2231041" y="2339633"/>
                </a:cubicBezTo>
                <a:cubicBezTo>
                  <a:pt x="2247947" y="2349188"/>
                  <a:pt x="2250887" y="2343308"/>
                  <a:pt x="2251214" y="2364870"/>
                </a:cubicBezTo>
                <a:cubicBezTo>
                  <a:pt x="2258646" y="2352375"/>
                  <a:pt x="2266813" y="2368055"/>
                  <a:pt x="2276450" y="2369933"/>
                </a:cubicBezTo>
                <a:cubicBezTo>
                  <a:pt x="2285761" y="2371730"/>
                  <a:pt x="2309854" y="2359315"/>
                  <a:pt x="2306668" y="2380060"/>
                </a:cubicBezTo>
                <a:close/>
                <a:moveTo>
                  <a:pt x="2321858" y="3166798"/>
                </a:moveTo>
                <a:cubicBezTo>
                  <a:pt x="2315977" y="3171045"/>
                  <a:pt x="2308300" y="3173494"/>
                  <a:pt x="2296622" y="3171861"/>
                </a:cubicBezTo>
                <a:cubicBezTo>
                  <a:pt x="2289761" y="3160346"/>
                  <a:pt x="2309689" y="3152913"/>
                  <a:pt x="2296622" y="3151689"/>
                </a:cubicBezTo>
                <a:cubicBezTo>
                  <a:pt x="2296723" y="3150055"/>
                  <a:pt x="2298653" y="3149218"/>
                  <a:pt x="2301414" y="3149122"/>
                </a:cubicBezTo>
                <a:cubicBezTo>
                  <a:pt x="2309699" y="3148835"/>
                  <a:pt x="2325472" y="3155221"/>
                  <a:pt x="2321858" y="3166798"/>
                </a:cubicBezTo>
                <a:close/>
                <a:moveTo>
                  <a:pt x="2335712" y="808442"/>
                </a:moveTo>
                <a:cubicBezTo>
                  <a:pt x="2334334" y="816343"/>
                  <a:pt x="2329740" y="822918"/>
                  <a:pt x="2321042" y="822101"/>
                </a:cubicBezTo>
                <a:cubicBezTo>
                  <a:pt x="2313528" y="814096"/>
                  <a:pt x="2310587" y="782082"/>
                  <a:pt x="2331087" y="786820"/>
                </a:cubicBezTo>
                <a:cubicBezTo>
                  <a:pt x="2335252" y="791311"/>
                  <a:pt x="2337090" y="800540"/>
                  <a:pt x="2335712" y="808442"/>
                </a:cubicBezTo>
                <a:close/>
                <a:moveTo>
                  <a:pt x="2342030" y="3050825"/>
                </a:moveTo>
                <a:cubicBezTo>
                  <a:pt x="2337049" y="3057604"/>
                  <a:pt x="2328555" y="3060871"/>
                  <a:pt x="2321858" y="3065934"/>
                </a:cubicBezTo>
                <a:cubicBezTo>
                  <a:pt x="2327820" y="3098765"/>
                  <a:pt x="2305033" y="3102931"/>
                  <a:pt x="2301685" y="3126452"/>
                </a:cubicBezTo>
                <a:cubicBezTo>
                  <a:pt x="2286412" y="3115589"/>
                  <a:pt x="2266893" y="3120246"/>
                  <a:pt x="2266403" y="3086108"/>
                </a:cubicBezTo>
                <a:cubicBezTo>
                  <a:pt x="2255867" y="3088229"/>
                  <a:pt x="2253008" y="3082677"/>
                  <a:pt x="2246230" y="3081043"/>
                </a:cubicBezTo>
                <a:cubicBezTo>
                  <a:pt x="2246230" y="3074345"/>
                  <a:pt x="2246230" y="3067567"/>
                  <a:pt x="2246230" y="3060871"/>
                </a:cubicBezTo>
                <a:cubicBezTo>
                  <a:pt x="2250722" y="3058666"/>
                  <a:pt x="2255214" y="3056459"/>
                  <a:pt x="2256275" y="3050825"/>
                </a:cubicBezTo>
                <a:cubicBezTo>
                  <a:pt x="2262973" y="3050825"/>
                  <a:pt x="2269751" y="3050825"/>
                  <a:pt x="2276449" y="3050825"/>
                </a:cubicBezTo>
                <a:cubicBezTo>
                  <a:pt x="2280981" y="3041923"/>
                  <a:pt x="2291680" y="3040004"/>
                  <a:pt x="2304093" y="3041270"/>
                </a:cubicBezTo>
                <a:cubicBezTo>
                  <a:pt x="2316508" y="3042536"/>
                  <a:pt x="2330637" y="3046986"/>
                  <a:pt x="2342030" y="3050825"/>
                </a:cubicBezTo>
                <a:close/>
                <a:moveTo>
                  <a:pt x="2391606" y="1669438"/>
                </a:moveTo>
                <a:cubicBezTo>
                  <a:pt x="2382948" y="1705456"/>
                  <a:pt x="2329291" y="1694185"/>
                  <a:pt x="2305852" y="1679566"/>
                </a:cubicBezTo>
                <a:cubicBezTo>
                  <a:pt x="2307648" y="1662824"/>
                  <a:pt x="2320960" y="1657678"/>
                  <a:pt x="2331087" y="1649266"/>
                </a:cubicBezTo>
                <a:cubicBezTo>
                  <a:pt x="2355017" y="1652207"/>
                  <a:pt x="2370863" y="1663313"/>
                  <a:pt x="2391606" y="1669438"/>
                </a:cubicBezTo>
                <a:close/>
              </a:path>
            </a:pathLst>
          </a:custGeom>
          <a:gradFill>
            <a:gsLst>
              <a:gs pos="0">
                <a:schemeClr val="lt1"/>
              </a:gs>
              <a:gs pos="100000">
                <a:schemeClr val="dk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grpSp>
        <p:nvGrpSpPr>
          <p:cNvPr id="745" name="Google Shape;745;p19"/>
          <p:cNvGrpSpPr/>
          <p:nvPr/>
        </p:nvGrpSpPr>
        <p:grpSpPr>
          <a:xfrm rot="-5400000">
            <a:off x="3182749" y="5302048"/>
            <a:ext cx="481332" cy="545741"/>
            <a:chOff x="2343913" y="3077625"/>
            <a:chExt cx="435831" cy="427161"/>
          </a:xfrm>
        </p:grpSpPr>
        <p:sp>
          <p:nvSpPr>
            <p:cNvPr id="746" name="Google Shape;746;p19"/>
            <p:cNvSpPr/>
            <p:nvPr/>
          </p:nvSpPr>
          <p:spPr>
            <a:xfrm>
              <a:off x="2419324" y="3106304"/>
              <a:ext cx="2615" cy="2615"/>
            </a:xfrm>
            <a:custGeom>
              <a:rect b="b" l="l" r="r" t="t"/>
              <a:pathLst>
                <a:path extrusionOk="0" h="2615" w="2615">
                  <a:moveTo>
                    <a:pt x="893" y="0"/>
                  </a:moveTo>
                  <a:cubicBezTo>
                    <a:pt x="1659" y="64"/>
                    <a:pt x="1850" y="829"/>
                    <a:pt x="2616" y="893"/>
                  </a:cubicBezTo>
                  <a:cubicBezTo>
                    <a:pt x="2488" y="1595"/>
                    <a:pt x="1786" y="1850"/>
                    <a:pt x="1723" y="2616"/>
                  </a:cubicBezTo>
                  <a:cubicBezTo>
                    <a:pt x="1021" y="2488"/>
                    <a:pt x="766" y="1786"/>
                    <a:pt x="0" y="1723"/>
                  </a:cubicBezTo>
                  <a:cubicBezTo>
                    <a:pt x="128" y="957"/>
                    <a:pt x="893" y="766"/>
                    <a:pt x="89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47" name="Google Shape;747;p19"/>
            <p:cNvSpPr/>
            <p:nvPr/>
          </p:nvSpPr>
          <p:spPr>
            <a:xfrm>
              <a:off x="2403551" y="3110334"/>
              <a:ext cx="4839" cy="6050"/>
            </a:xfrm>
            <a:custGeom>
              <a:rect b="b" l="l" r="r" t="t"/>
              <a:pathLst>
                <a:path extrusionOk="0" h="6050" w="4839">
                  <a:moveTo>
                    <a:pt x="3587" y="117"/>
                  </a:moveTo>
                  <a:cubicBezTo>
                    <a:pt x="5437" y="1648"/>
                    <a:pt x="4863" y="4009"/>
                    <a:pt x="4225" y="6051"/>
                  </a:cubicBezTo>
                  <a:cubicBezTo>
                    <a:pt x="3076" y="5859"/>
                    <a:pt x="2566" y="4902"/>
                    <a:pt x="907" y="5349"/>
                  </a:cubicBezTo>
                  <a:cubicBezTo>
                    <a:pt x="-560" y="3052"/>
                    <a:pt x="-624" y="-712"/>
                    <a:pt x="3587" y="11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48" name="Google Shape;748;p19"/>
            <p:cNvSpPr/>
            <p:nvPr/>
          </p:nvSpPr>
          <p:spPr>
            <a:xfrm>
              <a:off x="2609386" y="3151563"/>
              <a:ext cx="4063" cy="5652"/>
            </a:xfrm>
            <a:custGeom>
              <a:rect b="b" l="l" r="r" t="t"/>
              <a:pathLst>
                <a:path extrusionOk="0" h="5652" w="4063">
                  <a:moveTo>
                    <a:pt x="378" y="38"/>
                  </a:moveTo>
                  <a:cubicBezTo>
                    <a:pt x="3185" y="-408"/>
                    <a:pt x="4844" y="3164"/>
                    <a:pt x="3695" y="5652"/>
                  </a:cubicBezTo>
                  <a:cubicBezTo>
                    <a:pt x="1271" y="5652"/>
                    <a:pt x="-898" y="2718"/>
                    <a:pt x="378" y="3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49" name="Google Shape;749;p19"/>
            <p:cNvSpPr/>
            <p:nvPr/>
          </p:nvSpPr>
          <p:spPr>
            <a:xfrm>
              <a:off x="2639398" y="3155812"/>
              <a:ext cx="1870" cy="2296"/>
            </a:xfrm>
            <a:custGeom>
              <a:rect b="b" l="l" r="r" t="t"/>
              <a:pathLst>
                <a:path extrusionOk="0" h="2296" w="1870">
                  <a:moveTo>
                    <a:pt x="224" y="128"/>
                  </a:moveTo>
                  <a:cubicBezTo>
                    <a:pt x="543" y="64"/>
                    <a:pt x="926" y="0"/>
                    <a:pt x="1309" y="0"/>
                  </a:cubicBezTo>
                  <a:cubicBezTo>
                    <a:pt x="1436" y="1467"/>
                    <a:pt x="2330" y="1021"/>
                    <a:pt x="1564" y="2169"/>
                  </a:cubicBezTo>
                  <a:cubicBezTo>
                    <a:pt x="1181" y="2233"/>
                    <a:pt x="862" y="2233"/>
                    <a:pt x="479" y="2297"/>
                  </a:cubicBezTo>
                  <a:cubicBezTo>
                    <a:pt x="-541" y="1276"/>
                    <a:pt x="416" y="1531"/>
                    <a:pt x="224"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50" name="Google Shape;750;p19"/>
            <p:cNvSpPr/>
            <p:nvPr/>
          </p:nvSpPr>
          <p:spPr>
            <a:xfrm>
              <a:off x="2606000" y="3161618"/>
              <a:ext cx="2296" cy="2233"/>
            </a:xfrm>
            <a:custGeom>
              <a:rect b="b" l="l" r="r" t="t"/>
              <a:pathLst>
                <a:path extrusionOk="0" h="2233" w="2296">
                  <a:moveTo>
                    <a:pt x="510" y="128"/>
                  </a:moveTo>
                  <a:cubicBezTo>
                    <a:pt x="893" y="64"/>
                    <a:pt x="1212" y="64"/>
                    <a:pt x="1595" y="0"/>
                  </a:cubicBezTo>
                  <a:cubicBezTo>
                    <a:pt x="1531" y="447"/>
                    <a:pt x="1850" y="447"/>
                    <a:pt x="2169" y="447"/>
                  </a:cubicBezTo>
                  <a:cubicBezTo>
                    <a:pt x="2233" y="829"/>
                    <a:pt x="2233" y="1148"/>
                    <a:pt x="2297" y="1531"/>
                  </a:cubicBezTo>
                  <a:cubicBezTo>
                    <a:pt x="1850" y="1467"/>
                    <a:pt x="1786" y="1786"/>
                    <a:pt x="1786" y="2105"/>
                  </a:cubicBezTo>
                  <a:cubicBezTo>
                    <a:pt x="1467" y="2169"/>
                    <a:pt x="1085" y="2169"/>
                    <a:pt x="702" y="2233"/>
                  </a:cubicBezTo>
                  <a:cubicBezTo>
                    <a:pt x="766" y="1786"/>
                    <a:pt x="447" y="1723"/>
                    <a:pt x="128" y="1723"/>
                  </a:cubicBezTo>
                  <a:cubicBezTo>
                    <a:pt x="64" y="1404"/>
                    <a:pt x="64" y="1021"/>
                    <a:pt x="0" y="638"/>
                  </a:cubicBezTo>
                  <a:cubicBezTo>
                    <a:pt x="510" y="766"/>
                    <a:pt x="510" y="447"/>
                    <a:pt x="510"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51" name="Google Shape;751;p19"/>
            <p:cNvSpPr/>
            <p:nvPr/>
          </p:nvSpPr>
          <p:spPr>
            <a:xfrm>
              <a:off x="2673350" y="3166506"/>
              <a:ext cx="3019" cy="5255"/>
            </a:xfrm>
            <a:custGeom>
              <a:rect b="b" l="l" r="r" t="t"/>
              <a:pathLst>
                <a:path extrusionOk="0" h="5255" w="3019">
                  <a:moveTo>
                    <a:pt x="1169" y="215"/>
                  </a:moveTo>
                  <a:cubicBezTo>
                    <a:pt x="3211" y="-869"/>
                    <a:pt x="1616" y="2512"/>
                    <a:pt x="3020" y="2193"/>
                  </a:cubicBezTo>
                  <a:cubicBezTo>
                    <a:pt x="2445" y="3533"/>
                    <a:pt x="2382" y="5255"/>
                    <a:pt x="85" y="5255"/>
                  </a:cubicBezTo>
                  <a:cubicBezTo>
                    <a:pt x="-234" y="4362"/>
                    <a:pt x="404" y="4171"/>
                    <a:pt x="1042" y="4043"/>
                  </a:cubicBezTo>
                  <a:cubicBezTo>
                    <a:pt x="914" y="2576"/>
                    <a:pt x="531" y="981"/>
                    <a:pt x="1169" y="21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52" name="Google Shape;752;p19"/>
            <p:cNvSpPr/>
            <p:nvPr/>
          </p:nvSpPr>
          <p:spPr>
            <a:xfrm>
              <a:off x="2679241" y="3169656"/>
              <a:ext cx="2775" cy="1692"/>
            </a:xfrm>
            <a:custGeom>
              <a:rect b="b" l="l" r="r" t="t"/>
              <a:pathLst>
                <a:path extrusionOk="0" h="1692" w="2775">
                  <a:moveTo>
                    <a:pt x="0" y="319"/>
                  </a:moveTo>
                  <a:cubicBezTo>
                    <a:pt x="893" y="191"/>
                    <a:pt x="1786" y="128"/>
                    <a:pt x="2679" y="0"/>
                  </a:cubicBezTo>
                  <a:cubicBezTo>
                    <a:pt x="3381" y="2233"/>
                    <a:pt x="0" y="2169"/>
                    <a:pt x="0" y="31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53" name="Google Shape;753;p19"/>
            <p:cNvSpPr/>
            <p:nvPr/>
          </p:nvSpPr>
          <p:spPr>
            <a:xfrm>
              <a:off x="2424715" y="3202003"/>
              <a:ext cx="3995" cy="5422"/>
            </a:xfrm>
            <a:custGeom>
              <a:rect b="b" l="l" r="r" t="t"/>
              <a:pathLst>
                <a:path extrusionOk="0" h="5422" w="3995">
                  <a:moveTo>
                    <a:pt x="734" y="0"/>
                  </a:moveTo>
                  <a:cubicBezTo>
                    <a:pt x="1435" y="383"/>
                    <a:pt x="2265" y="510"/>
                    <a:pt x="3477" y="255"/>
                  </a:cubicBezTo>
                  <a:cubicBezTo>
                    <a:pt x="4753" y="2871"/>
                    <a:pt x="3605" y="4849"/>
                    <a:pt x="797" y="5423"/>
                  </a:cubicBezTo>
                  <a:cubicBezTo>
                    <a:pt x="-287" y="3764"/>
                    <a:pt x="-223" y="1404"/>
                    <a:pt x="73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54" name="Google Shape;754;p19"/>
            <p:cNvSpPr/>
            <p:nvPr/>
          </p:nvSpPr>
          <p:spPr>
            <a:xfrm>
              <a:off x="2663558" y="3177440"/>
              <a:ext cx="7798" cy="7112"/>
            </a:xfrm>
            <a:custGeom>
              <a:rect b="b" l="l" r="r" t="t"/>
              <a:pathLst>
                <a:path extrusionOk="0" h="7112" w="7798">
                  <a:moveTo>
                    <a:pt x="2349" y="0"/>
                  </a:moveTo>
                  <a:cubicBezTo>
                    <a:pt x="4327" y="1723"/>
                    <a:pt x="8984" y="2999"/>
                    <a:pt x="7517" y="7082"/>
                  </a:cubicBezTo>
                  <a:cubicBezTo>
                    <a:pt x="3753" y="7464"/>
                    <a:pt x="2987" y="4211"/>
                    <a:pt x="52" y="3573"/>
                  </a:cubicBezTo>
                  <a:cubicBezTo>
                    <a:pt x="-394" y="1404"/>
                    <a:pt x="2158" y="1659"/>
                    <a:pt x="234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55" name="Google Shape;755;p19"/>
            <p:cNvSpPr/>
            <p:nvPr/>
          </p:nvSpPr>
          <p:spPr>
            <a:xfrm>
              <a:off x="2529094" y="3194057"/>
              <a:ext cx="3361" cy="1846"/>
            </a:xfrm>
            <a:custGeom>
              <a:rect b="b" l="l" r="r" t="t"/>
              <a:pathLst>
                <a:path extrusionOk="0" h="1846" w="3361">
                  <a:moveTo>
                    <a:pt x="3345" y="1501"/>
                  </a:moveTo>
                  <a:cubicBezTo>
                    <a:pt x="2197" y="1310"/>
                    <a:pt x="-291" y="2777"/>
                    <a:pt x="28" y="799"/>
                  </a:cubicBezTo>
                  <a:cubicBezTo>
                    <a:pt x="730" y="-157"/>
                    <a:pt x="3601" y="-604"/>
                    <a:pt x="3345" y="15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56" name="Google Shape;756;p19"/>
            <p:cNvSpPr/>
            <p:nvPr/>
          </p:nvSpPr>
          <p:spPr>
            <a:xfrm>
              <a:off x="2455355" y="3206596"/>
              <a:ext cx="2702" cy="1594"/>
            </a:xfrm>
            <a:custGeom>
              <a:rect b="b" l="l" r="r" t="t"/>
              <a:pathLst>
                <a:path extrusionOk="0" h="1594" w="2702">
                  <a:moveTo>
                    <a:pt x="15" y="255"/>
                  </a:moveTo>
                  <a:cubicBezTo>
                    <a:pt x="908" y="191"/>
                    <a:pt x="1801" y="64"/>
                    <a:pt x="2694" y="0"/>
                  </a:cubicBezTo>
                  <a:cubicBezTo>
                    <a:pt x="2886" y="1595"/>
                    <a:pt x="-240" y="2488"/>
                    <a:pt x="15" y="25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57" name="Google Shape;757;p19"/>
            <p:cNvSpPr/>
            <p:nvPr/>
          </p:nvSpPr>
          <p:spPr>
            <a:xfrm>
              <a:off x="2561149" y="3198768"/>
              <a:ext cx="1868" cy="3745"/>
            </a:xfrm>
            <a:custGeom>
              <a:rect b="b" l="l" r="r" t="t"/>
              <a:pathLst>
                <a:path extrusionOk="0" h="3745" w="1868">
                  <a:moveTo>
                    <a:pt x="0" y="108"/>
                  </a:moveTo>
                  <a:cubicBezTo>
                    <a:pt x="2105" y="-657"/>
                    <a:pt x="2169" y="2852"/>
                    <a:pt x="1467" y="3745"/>
                  </a:cubicBezTo>
                  <a:cubicBezTo>
                    <a:pt x="-638" y="3235"/>
                    <a:pt x="255" y="2469"/>
                    <a:pt x="0"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58" name="Google Shape;758;p19"/>
            <p:cNvSpPr/>
            <p:nvPr/>
          </p:nvSpPr>
          <p:spPr>
            <a:xfrm>
              <a:off x="2550935" y="3203692"/>
              <a:ext cx="2627" cy="1661"/>
            </a:xfrm>
            <a:custGeom>
              <a:rect b="b" l="l" r="r" t="t"/>
              <a:pathLst>
                <a:path extrusionOk="0" h="1661" w="2627">
                  <a:moveTo>
                    <a:pt x="2622" y="416"/>
                  </a:moveTo>
                  <a:cubicBezTo>
                    <a:pt x="2749" y="1820"/>
                    <a:pt x="771" y="1947"/>
                    <a:pt x="6" y="1246"/>
                  </a:cubicBezTo>
                  <a:cubicBezTo>
                    <a:pt x="-122" y="-158"/>
                    <a:pt x="1856" y="-285"/>
                    <a:pt x="2622" y="41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59" name="Google Shape;759;p19"/>
            <p:cNvSpPr/>
            <p:nvPr/>
          </p:nvSpPr>
          <p:spPr>
            <a:xfrm>
              <a:off x="2458560" y="3216116"/>
              <a:ext cx="3572" cy="3114"/>
            </a:xfrm>
            <a:custGeom>
              <a:rect b="b" l="l" r="r" t="t"/>
              <a:pathLst>
                <a:path extrusionOk="0" h="3114" w="3572">
                  <a:moveTo>
                    <a:pt x="0" y="177"/>
                  </a:moveTo>
                  <a:cubicBezTo>
                    <a:pt x="2552" y="-524"/>
                    <a:pt x="3318" y="943"/>
                    <a:pt x="3573" y="3048"/>
                  </a:cubicBezTo>
                  <a:cubicBezTo>
                    <a:pt x="1276" y="3495"/>
                    <a:pt x="829" y="1581"/>
                    <a:pt x="0" y="17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60" name="Google Shape;760;p19"/>
            <p:cNvSpPr/>
            <p:nvPr/>
          </p:nvSpPr>
          <p:spPr>
            <a:xfrm>
              <a:off x="2655647" y="3195232"/>
              <a:ext cx="3943" cy="7982"/>
            </a:xfrm>
            <a:custGeom>
              <a:rect b="b" l="l" r="r" t="t"/>
              <a:pathLst>
                <a:path extrusionOk="0" h="7982" w="3943">
                  <a:moveTo>
                    <a:pt x="3624" y="391"/>
                  </a:moveTo>
                  <a:cubicBezTo>
                    <a:pt x="3369" y="3708"/>
                    <a:pt x="3880" y="4984"/>
                    <a:pt x="3943" y="7983"/>
                  </a:cubicBezTo>
                  <a:cubicBezTo>
                    <a:pt x="1647" y="6324"/>
                    <a:pt x="4262" y="2049"/>
                    <a:pt x="52" y="2432"/>
                  </a:cubicBezTo>
                  <a:cubicBezTo>
                    <a:pt x="-395" y="454"/>
                    <a:pt x="2157" y="-630"/>
                    <a:pt x="3624" y="3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61" name="Google Shape;761;p19"/>
            <p:cNvSpPr/>
            <p:nvPr/>
          </p:nvSpPr>
          <p:spPr>
            <a:xfrm>
              <a:off x="2593623" y="3207043"/>
              <a:ext cx="3253" cy="1632"/>
            </a:xfrm>
            <a:custGeom>
              <a:rect b="b" l="l" r="r" t="t"/>
              <a:pathLst>
                <a:path extrusionOk="0" h="1632" w="3253">
                  <a:moveTo>
                    <a:pt x="0" y="191"/>
                  </a:moveTo>
                  <a:cubicBezTo>
                    <a:pt x="1340" y="0"/>
                    <a:pt x="2552" y="-191"/>
                    <a:pt x="3254" y="383"/>
                  </a:cubicBezTo>
                  <a:cubicBezTo>
                    <a:pt x="2616" y="1404"/>
                    <a:pt x="0" y="2680"/>
                    <a:pt x="0" y="1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62" name="Google Shape;762;p19"/>
            <p:cNvSpPr/>
            <p:nvPr/>
          </p:nvSpPr>
          <p:spPr>
            <a:xfrm>
              <a:off x="2647657" y="3202744"/>
              <a:ext cx="2769" cy="1951"/>
            </a:xfrm>
            <a:custGeom>
              <a:rect b="b" l="l" r="r" t="t"/>
              <a:pathLst>
                <a:path extrusionOk="0" h="1951" w="2769">
                  <a:moveTo>
                    <a:pt x="2747" y="1491"/>
                  </a:moveTo>
                  <a:cubicBezTo>
                    <a:pt x="1918" y="2576"/>
                    <a:pt x="1152" y="1428"/>
                    <a:pt x="4" y="1236"/>
                  </a:cubicBezTo>
                  <a:cubicBezTo>
                    <a:pt x="-124" y="-359"/>
                    <a:pt x="3066" y="-550"/>
                    <a:pt x="2747" y="14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63" name="Google Shape;763;p19"/>
            <p:cNvSpPr/>
            <p:nvPr/>
          </p:nvSpPr>
          <p:spPr>
            <a:xfrm>
              <a:off x="2373516" y="3234666"/>
              <a:ext cx="9787" cy="8168"/>
            </a:xfrm>
            <a:custGeom>
              <a:rect b="b" l="l" r="r" t="t"/>
              <a:pathLst>
                <a:path extrusionOk="0" h="8168" w="9787">
                  <a:moveTo>
                    <a:pt x="7656" y="2"/>
                  </a:moveTo>
                  <a:cubicBezTo>
                    <a:pt x="9634" y="1086"/>
                    <a:pt x="10527" y="5489"/>
                    <a:pt x="9060" y="7466"/>
                  </a:cubicBezTo>
                  <a:cubicBezTo>
                    <a:pt x="6890" y="7722"/>
                    <a:pt x="4785" y="7977"/>
                    <a:pt x="2616" y="8168"/>
                  </a:cubicBezTo>
                  <a:cubicBezTo>
                    <a:pt x="1595" y="7020"/>
                    <a:pt x="1021" y="5233"/>
                    <a:pt x="0" y="4085"/>
                  </a:cubicBezTo>
                  <a:cubicBezTo>
                    <a:pt x="957" y="1469"/>
                    <a:pt x="2233" y="-62"/>
                    <a:pt x="7656" y="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64" name="Google Shape;764;p19"/>
            <p:cNvSpPr/>
            <p:nvPr/>
          </p:nvSpPr>
          <p:spPr>
            <a:xfrm>
              <a:off x="2444652" y="3231239"/>
              <a:ext cx="3257" cy="2130"/>
            </a:xfrm>
            <a:custGeom>
              <a:rect b="b" l="l" r="r" t="t"/>
              <a:pathLst>
                <a:path extrusionOk="0" h="2130" w="3257">
                  <a:moveTo>
                    <a:pt x="3254" y="1450"/>
                  </a:moveTo>
                  <a:cubicBezTo>
                    <a:pt x="2233" y="2790"/>
                    <a:pt x="893" y="1833"/>
                    <a:pt x="0" y="1259"/>
                  </a:cubicBezTo>
                  <a:cubicBezTo>
                    <a:pt x="255" y="47"/>
                    <a:pt x="3381" y="-910"/>
                    <a:pt x="3254" y="145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65" name="Google Shape;765;p19"/>
            <p:cNvSpPr/>
            <p:nvPr/>
          </p:nvSpPr>
          <p:spPr>
            <a:xfrm>
              <a:off x="2432020" y="3239867"/>
              <a:ext cx="5025" cy="4689"/>
            </a:xfrm>
            <a:custGeom>
              <a:rect b="b" l="l" r="r" t="t"/>
              <a:pathLst>
                <a:path extrusionOk="0" h="4689" w="5025">
                  <a:moveTo>
                    <a:pt x="4785" y="606"/>
                  </a:moveTo>
                  <a:cubicBezTo>
                    <a:pt x="5678" y="3286"/>
                    <a:pt x="3892" y="3796"/>
                    <a:pt x="2552" y="4689"/>
                  </a:cubicBezTo>
                  <a:cubicBezTo>
                    <a:pt x="1148" y="4179"/>
                    <a:pt x="574" y="2711"/>
                    <a:pt x="0" y="1180"/>
                  </a:cubicBezTo>
                  <a:cubicBezTo>
                    <a:pt x="1276" y="-351"/>
                    <a:pt x="2999" y="-223"/>
                    <a:pt x="4785" y="60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66" name="Google Shape;766;p19"/>
            <p:cNvSpPr/>
            <p:nvPr/>
          </p:nvSpPr>
          <p:spPr>
            <a:xfrm>
              <a:off x="2343913" y="3249277"/>
              <a:ext cx="47058" cy="32792"/>
            </a:xfrm>
            <a:custGeom>
              <a:rect b="b" l="l" r="r" t="t"/>
              <a:pathLst>
                <a:path extrusionOk="0" h="32792" w="47058">
                  <a:moveTo>
                    <a:pt x="44341" y="14483"/>
                  </a:moveTo>
                  <a:cubicBezTo>
                    <a:pt x="44277" y="16205"/>
                    <a:pt x="45553" y="16269"/>
                    <a:pt x="45298" y="18183"/>
                  </a:cubicBezTo>
                  <a:cubicBezTo>
                    <a:pt x="45170" y="20097"/>
                    <a:pt x="48041" y="19650"/>
                    <a:pt x="46701" y="21309"/>
                  </a:cubicBezTo>
                  <a:cubicBezTo>
                    <a:pt x="46127" y="22075"/>
                    <a:pt x="44660" y="21756"/>
                    <a:pt x="43958" y="21054"/>
                  </a:cubicBezTo>
                  <a:cubicBezTo>
                    <a:pt x="43065" y="23606"/>
                    <a:pt x="40768" y="25073"/>
                    <a:pt x="38599" y="26540"/>
                  </a:cubicBezTo>
                  <a:cubicBezTo>
                    <a:pt x="35345" y="25775"/>
                    <a:pt x="32410" y="27242"/>
                    <a:pt x="30752" y="29029"/>
                  </a:cubicBezTo>
                  <a:cubicBezTo>
                    <a:pt x="27562" y="29093"/>
                    <a:pt x="25648" y="27625"/>
                    <a:pt x="21947" y="28391"/>
                  </a:cubicBezTo>
                  <a:cubicBezTo>
                    <a:pt x="20608" y="27242"/>
                    <a:pt x="19140" y="26222"/>
                    <a:pt x="17290" y="25647"/>
                  </a:cubicBezTo>
                  <a:cubicBezTo>
                    <a:pt x="15631" y="25966"/>
                    <a:pt x="16205" y="28135"/>
                    <a:pt x="15504" y="29093"/>
                  </a:cubicBezTo>
                  <a:cubicBezTo>
                    <a:pt x="15248" y="29475"/>
                    <a:pt x="14291" y="29411"/>
                    <a:pt x="13972" y="29794"/>
                  </a:cubicBezTo>
                  <a:cubicBezTo>
                    <a:pt x="13526" y="30305"/>
                    <a:pt x="12952" y="31070"/>
                    <a:pt x="11995" y="31644"/>
                  </a:cubicBezTo>
                  <a:cubicBezTo>
                    <a:pt x="8422" y="32027"/>
                    <a:pt x="4785" y="32410"/>
                    <a:pt x="1213" y="32793"/>
                  </a:cubicBezTo>
                  <a:cubicBezTo>
                    <a:pt x="-63" y="30815"/>
                    <a:pt x="1" y="29539"/>
                    <a:pt x="1" y="26923"/>
                  </a:cubicBezTo>
                  <a:cubicBezTo>
                    <a:pt x="1" y="24690"/>
                    <a:pt x="2425" y="24308"/>
                    <a:pt x="1532" y="21309"/>
                  </a:cubicBezTo>
                  <a:cubicBezTo>
                    <a:pt x="3254" y="18948"/>
                    <a:pt x="6253" y="17609"/>
                    <a:pt x="8486" y="15631"/>
                  </a:cubicBezTo>
                  <a:cubicBezTo>
                    <a:pt x="7465" y="13334"/>
                    <a:pt x="7720" y="11739"/>
                    <a:pt x="7784" y="9187"/>
                  </a:cubicBezTo>
                  <a:cubicBezTo>
                    <a:pt x="9762" y="6380"/>
                    <a:pt x="12058" y="3764"/>
                    <a:pt x="14547" y="1340"/>
                  </a:cubicBezTo>
                  <a:cubicBezTo>
                    <a:pt x="18183" y="64"/>
                    <a:pt x="21756" y="957"/>
                    <a:pt x="26349" y="0"/>
                  </a:cubicBezTo>
                  <a:cubicBezTo>
                    <a:pt x="28582" y="1531"/>
                    <a:pt x="30879" y="2871"/>
                    <a:pt x="33367" y="4147"/>
                  </a:cubicBezTo>
                  <a:cubicBezTo>
                    <a:pt x="33623" y="7082"/>
                    <a:pt x="35409" y="8166"/>
                    <a:pt x="35792" y="10973"/>
                  </a:cubicBezTo>
                  <a:cubicBezTo>
                    <a:pt x="37642" y="13462"/>
                    <a:pt x="41534" y="13334"/>
                    <a:pt x="44341" y="1448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67" name="Google Shape;767;p19"/>
            <p:cNvSpPr/>
            <p:nvPr/>
          </p:nvSpPr>
          <p:spPr>
            <a:xfrm>
              <a:off x="2386593" y="3255594"/>
              <a:ext cx="2578" cy="3764"/>
            </a:xfrm>
            <a:custGeom>
              <a:rect b="b" l="l" r="r" t="t"/>
              <a:pathLst>
                <a:path extrusionOk="0" h="3764" w="2578">
                  <a:moveTo>
                    <a:pt x="193" y="191"/>
                  </a:moveTo>
                  <a:cubicBezTo>
                    <a:pt x="767" y="128"/>
                    <a:pt x="1278" y="64"/>
                    <a:pt x="1788" y="0"/>
                  </a:cubicBezTo>
                  <a:cubicBezTo>
                    <a:pt x="2617" y="638"/>
                    <a:pt x="2873" y="2935"/>
                    <a:pt x="2171" y="3764"/>
                  </a:cubicBezTo>
                  <a:cubicBezTo>
                    <a:pt x="831" y="3509"/>
                    <a:pt x="-509" y="1276"/>
                    <a:pt x="193" y="1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68" name="Google Shape;768;p19"/>
            <p:cNvSpPr/>
            <p:nvPr/>
          </p:nvSpPr>
          <p:spPr>
            <a:xfrm>
              <a:off x="2627819" y="3230979"/>
              <a:ext cx="3508" cy="2540"/>
            </a:xfrm>
            <a:custGeom>
              <a:rect b="b" l="l" r="r" t="t"/>
              <a:pathLst>
                <a:path extrusionOk="0" h="2540" w="3508">
                  <a:moveTo>
                    <a:pt x="0" y="244"/>
                  </a:moveTo>
                  <a:cubicBezTo>
                    <a:pt x="2361" y="-458"/>
                    <a:pt x="3509" y="371"/>
                    <a:pt x="3509" y="2540"/>
                  </a:cubicBezTo>
                  <a:cubicBezTo>
                    <a:pt x="2361" y="1775"/>
                    <a:pt x="319" y="2157"/>
                    <a:pt x="0" y="24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69" name="Google Shape;769;p19"/>
            <p:cNvSpPr/>
            <p:nvPr/>
          </p:nvSpPr>
          <p:spPr>
            <a:xfrm>
              <a:off x="2408031" y="3264156"/>
              <a:ext cx="4051" cy="4794"/>
            </a:xfrm>
            <a:custGeom>
              <a:rect b="b" l="l" r="r" t="t"/>
              <a:pathLst>
                <a:path extrusionOk="0" h="4794" w="4051">
                  <a:moveTo>
                    <a:pt x="319" y="4452"/>
                  </a:moveTo>
                  <a:cubicBezTo>
                    <a:pt x="191" y="3368"/>
                    <a:pt x="64" y="2283"/>
                    <a:pt x="0" y="1262"/>
                  </a:cubicBezTo>
                  <a:cubicBezTo>
                    <a:pt x="4402" y="-3459"/>
                    <a:pt x="6189" y="6749"/>
                    <a:pt x="319" y="445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70" name="Google Shape;770;p19"/>
            <p:cNvSpPr/>
            <p:nvPr/>
          </p:nvSpPr>
          <p:spPr>
            <a:xfrm>
              <a:off x="2394164" y="3272309"/>
              <a:ext cx="4807" cy="6060"/>
            </a:xfrm>
            <a:custGeom>
              <a:rect b="b" l="l" r="r" t="t"/>
              <a:pathLst>
                <a:path extrusionOk="0" h="6060" w="4807">
                  <a:moveTo>
                    <a:pt x="980" y="0"/>
                  </a:moveTo>
                  <a:cubicBezTo>
                    <a:pt x="3340" y="319"/>
                    <a:pt x="4042" y="2743"/>
                    <a:pt x="4808" y="4976"/>
                  </a:cubicBezTo>
                  <a:cubicBezTo>
                    <a:pt x="3978" y="5997"/>
                    <a:pt x="1681" y="5742"/>
                    <a:pt x="23" y="6061"/>
                  </a:cubicBezTo>
                  <a:cubicBezTo>
                    <a:pt x="-169" y="3637"/>
                    <a:pt x="916" y="2233"/>
                    <a:pt x="98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71" name="Google Shape;771;p19"/>
            <p:cNvSpPr/>
            <p:nvPr/>
          </p:nvSpPr>
          <p:spPr>
            <a:xfrm>
              <a:off x="2654934" y="3243325"/>
              <a:ext cx="3746" cy="2142"/>
            </a:xfrm>
            <a:custGeom>
              <a:rect b="b" l="l" r="r" t="t"/>
              <a:pathLst>
                <a:path extrusionOk="0" h="2142" w="3746">
                  <a:moveTo>
                    <a:pt x="3636" y="274"/>
                  </a:moveTo>
                  <a:cubicBezTo>
                    <a:pt x="4402" y="2379"/>
                    <a:pt x="957" y="2443"/>
                    <a:pt x="0" y="1741"/>
                  </a:cubicBezTo>
                  <a:cubicBezTo>
                    <a:pt x="319" y="-45"/>
                    <a:pt x="1978" y="-300"/>
                    <a:pt x="3636" y="27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72" name="Google Shape;772;p19"/>
            <p:cNvSpPr/>
            <p:nvPr/>
          </p:nvSpPr>
          <p:spPr>
            <a:xfrm>
              <a:off x="2399066" y="3289519"/>
              <a:ext cx="7769" cy="5243"/>
            </a:xfrm>
            <a:custGeom>
              <a:rect b="b" l="l" r="r" t="t"/>
              <a:pathLst>
                <a:path extrusionOk="0" h="5243" w="7769">
                  <a:moveTo>
                    <a:pt x="7753" y="4290"/>
                  </a:moveTo>
                  <a:cubicBezTo>
                    <a:pt x="5456" y="5885"/>
                    <a:pt x="1181" y="5375"/>
                    <a:pt x="33" y="3525"/>
                  </a:cubicBezTo>
                  <a:cubicBezTo>
                    <a:pt x="-605" y="-2090"/>
                    <a:pt x="8199" y="-367"/>
                    <a:pt x="7753" y="429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73" name="Google Shape;773;p19"/>
            <p:cNvSpPr/>
            <p:nvPr/>
          </p:nvSpPr>
          <p:spPr>
            <a:xfrm>
              <a:off x="2362175" y="3297278"/>
              <a:ext cx="4031" cy="5238"/>
            </a:xfrm>
            <a:custGeom>
              <a:rect b="b" l="l" r="r" t="t"/>
              <a:pathLst>
                <a:path extrusionOk="0" h="5238" w="4031">
                  <a:moveTo>
                    <a:pt x="3111" y="104"/>
                  </a:moveTo>
                  <a:cubicBezTo>
                    <a:pt x="4004" y="870"/>
                    <a:pt x="4387" y="3996"/>
                    <a:pt x="3621" y="4953"/>
                  </a:cubicBezTo>
                  <a:cubicBezTo>
                    <a:pt x="-334" y="6803"/>
                    <a:pt x="-1802" y="-980"/>
                    <a:pt x="3111" y="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74" name="Google Shape;774;p19"/>
            <p:cNvSpPr/>
            <p:nvPr/>
          </p:nvSpPr>
          <p:spPr>
            <a:xfrm>
              <a:off x="2660675" y="3290217"/>
              <a:ext cx="7081" cy="6144"/>
            </a:xfrm>
            <a:custGeom>
              <a:rect b="b" l="l" r="r" t="t"/>
              <a:pathLst>
                <a:path extrusionOk="0" h="6144" w="7081">
                  <a:moveTo>
                    <a:pt x="7082" y="1870"/>
                  </a:moveTo>
                  <a:cubicBezTo>
                    <a:pt x="6826" y="4230"/>
                    <a:pt x="5040" y="5442"/>
                    <a:pt x="2679" y="6144"/>
                  </a:cubicBezTo>
                  <a:cubicBezTo>
                    <a:pt x="574" y="5187"/>
                    <a:pt x="2871" y="1933"/>
                    <a:pt x="0" y="1551"/>
                  </a:cubicBezTo>
                  <a:cubicBezTo>
                    <a:pt x="1850" y="-2086"/>
                    <a:pt x="4147" y="1806"/>
                    <a:pt x="7082" y="187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75" name="Google Shape;775;p19"/>
            <p:cNvSpPr/>
            <p:nvPr/>
          </p:nvSpPr>
          <p:spPr>
            <a:xfrm>
              <a:off x="2674456" y="3301177"/>
              <a:ext cx="10471" cy="10598"/>
            </a:xfrm>
            <a:custGeom>
              <a:rect b="b" l="l" r="r" t="t"/>
              <a:pathLst>
                <a:path extrusionOk="0" h="10598" w="10471">
                  <a:moveTo>
                    <a:pt x="9059" y="10369"/>
                  </a:moveTo>
                  <a:cubicBezTo>
                    <a:pt x="7656" y="11262"/>
                    <a:pt x="7911" y="9284"/>
                    <a:pt x="6763" y="8965"/>
                  </a:cubicBezTo>
                  <a:cubicBezTo>
                    <a:pt x="6125" y="8774"/>
                    <a:pt x="5168" y="9412"/>
                    <a:pt x="4594" y="9220"/>
                  </a:cubicBezTo>
                  <a:cubicBezTo>
                    <a:pt x="3190" y="8646"/>
                    <a:pt x="2233" y="6350"/>
                    <a:pt x="0" y="6987"/>
                  </a:cubicBezTo>
                  <a:cubicBezTo>
                    <a:pt x="766" y="3223"/>
                    <a:pt x="3381" y="-668"/>
                    <a:pt x="7975" y="97"/>
                  </a:cubicBezTo>
                  <a:cubicBezTo>
                    <a:pt x="7337" y="1820"/>
                    <a:pt x="10208" y="2075"/>
                    <a:pt x="10463" y="3096"/>
                  </a:cubicBezTo>
                  <a:cubicBezTo>
                    <a:pt x="10590" y="3670"/>
                    <a:pt x="9315" y="4435"/>
                    <a:pt x="9059" y="5456"/>
                  </a:cubicBezTo>
                  <a:cubicBezTo>
                    <a:pt x="8740" y="7179"/>
                    <a:pt x="10208" y="8838"/>
                    <a:pt x="9059" y="1036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76" name="Google Shape;776;p19"/>
            <p:cNvSpPr/>
            <p:nvPr/>
          </p:nvSpPr>
          <p:spPr>
            <a:xfrm>
              <a:off x="2402800" y="3335702"/>
              <a:ext cx="6125" cy="2958"/>
            </a:xfrm>
            <a:custGeom>
              <a:rect b="b" l="l" r="r" t="t"/>
              <a:pathLst>
                <a:path extrusionOk="0" h="2958" w="6125">
                  <a:moveTo>
                    <a:pt x="0" y="470"/>
                  </a:moveTo>
                  <a:cubicBezTo>
                    <a:pt x="1467" y="-934"/>
                    <a:pt x="4275" y="1236"/>
                    <a:pt x="6125" y="1427"/>
                  </a:cubicBezTo>
                  <a:cubicBezTo>
                    <a:pt x="6189" y="3086"/>
                    <a:pt x="3573" y="2639"/>
                    <a:pt x="1914" y="2958"/>
                  </a:cubicBezTo>
                  <a:cubicBezTo>
                    <a:pt x="829" y="2703"/>
                    <a:pt x="1914" y="-232"/>
                    <a:pt x="0" y="47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77" name="Google Shape;777;p19"/>
            <p:cNvSpPr/>
            <p:nvPr/>
          </p:nvSpPr>
          <p:spPr>
            <a:xfrm>
              <a:off x="2416321" y="3339318"/>
              <a:ext cx="3712" cy="1781"/>
            </a:xfrm>
            <a:custGeom>
              <a:rect b="b" l="l" r="r" t="t"/>
              <a:pathLst>
                <a:path extrusionOk="0" h="1781" w="3712">
                  <a:moveTo>
                    <a:pt x="3704" y="426"/>
                  </a:moveTo>
                  <a:cubicBezTo>
                    <a:pt x="3896" y="2021"/>
                    <a:pt x="833" y="2021"/>
                    <a:pt x="4" y="1383"/>
                  </a:cubicBezTo>
                  <a:cubicBezTo>
                    <a:pt x="-124" y="-212"/>
                    <a:pt x="2939" y="-275"/>
                    <a:pt x="3704" y="42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78" name="Google Shape;778;p19"/>
            <p:cNvSpPr/>
            <p:nvPr/>
          </p:nvSpPr>
          <p:spPr>
            <a:xfrm>
              <a:off x="2406688" y="3342044"/>
              <a:ext cx="3590" cy="4973"/>
            </a:xfrm>
            <a:custGeom>
              <a:rect b="b" l="l" r="r" t="t"/>
              <a:pathLst>
                <a:path extrusionOk="0" h="4973" w="3590">
                  <a:moveTo>
                    <a:pt x="578" y="189"/>
                  </a:moveTo>
                  <a:cubicBezTo>
                    <a:pt x="2045" y="-450"/>
                    <a:pt x="2045" y="763"/>
                    <a:pt x="3321" y="444"/>
                  </a:cubicBezTo>
                  <a:cubicBezTo>
                    <a:pt x="4214" y="3123"/>
                    <a:pt x="2683" y="3889"/>
                    <a:pt x="1662" y="4974"/>
                  </a:cubicBezTo>
                  <a:cubicBezTo>
                    <a:pt x="-507" y="4335"/>
                    <a:pt x="-188" y="1911"/>
                    <a:pt x="578" y="18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79" name="Google Shape;779;p19"/>
            <p:cNvSpPr/>
            <p:nvPr/>
          </p:nvSpPr>
          <p:spPr>
            <a:xfrm>
              <a:off x="2672843" y="3313268"/>
              <a:ext cx="4866" cy="5334"/>
            </a:xfrm>
            <a:custGeom>
              <a:rect b="b" l="l" r="r" t="t"/>
              <a:pathLst>
                <a:path extrusionOk="0" h="5334" w="4866">
                  <a:moveTo>
                    <a:pt x="18" y="0"/>
                  </a:moveTo>
                  <a:cubicBezTo>
                    <a:pt x="975" y="702"/>
                    <a:pt x="1358" y="2042"/>
                    <a:pt x="3400" y="1276"/>
                  </a:cubicBezTo>
                  <a:cubicBezTo>
                    <a:pt x="3910" y="2233"/>
                    <a:pt x="4548" y="3126"/>
                    <a:pt x="4867" y="4402"/>
                  </a:cubicBezTo>
                  <a:cubicBezTo>
                    <a:pt x="3655" y="4977"/>
                    <a:pt x="1294" y="5870"/>
                    <a:pt x="18" y="4913"/>
                  </a:cubicBezTo>
                  <a:cubicBezTo>
                    <a:pt x="1230" y="2488"/>
                    <a:pt x="-173" y="1531"/>
                    <a:pt x="18"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80" name="Google Shape;780;p19"/>
            <p:cNvSpPr/>
            <p:nvPr/>
          </p:nvSpPr>
          <p:spPr>
            <a:xfrm>
              <a:off x="2368603" y="3355103"/>
              <a:ext cx="7719" cy="4939"/>
            </a:xfrm>
            <a:custGeom>
              <a:rect b="b" l="l" r="r" t="t"/>
              <a:pathLst>
                <a:path extrusionOk="0" h="4939" w="7719">
                  <a:moveTo>
                    <a:pt x="7720" y="2506"/>
                  </a:moveTo>
                  <a:cubicBezTo>
                    <a:pt x="4019" y="2314"/>
                    <a:pt x="4019" y="5121"/>
                    <a:pt x="383" y="4930"/>
                  </a:cubicBezTo>
                  <a:cubicBezTo>
                    <a:pt x="255" y="3845"/>
                    <a:pt x="128" y="2761"/>
                    <a:pt x="0" y="1740"/>
                  </a:cubicBezTo>
                  <a:cubicBezTo>
                    <a:pt x="3254" y="783"/>
                    <a:pt x="6507" y="-2024"/>
                    <a:pt x="7720" y="250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81" name="Google Shape;781;p19"/>
            <p:cNvSpPr/>
            <p:nvPr/>
          </p:nvSpPr>
          <p:spPr>
            <a:xfrm>
              <a:off x="2388187" y="3369858"/>
              <a:ext cx="1725" cy="2233"/>
            </a:xfrm>
            <a:custGeom>
              <a:rect b="b" l="l" r="r" t="t"/>
              <a:pathLst>
                <a:path extrusionOk="0" h="2233" w="1725">
                  <a:moveTo>
                    <a:pt x="386" y="0"/>
                  </a:moveTo>
                  <a:cubicBezTo>
                    <a:pt x="1343" y="0"/>
                    <a:pt x="1726" y="766"/>
                    <a:pt x="1726" y="2042"/>
                  </a:cubicBezTo>
                  <a:cubicBezTo>
                    <a:pt x="1215" y="2105"/>
                    <a:pt x="641" y="2169"/>
                    <a:pt x="131" y="2233"/>
                  </a:cubicBezTo>
                  <a:cubicBezTo>
                    <a:pt x="-252" y="1085"/>
                    <a:pt x="322" y="766"/>
                    <a:pt x="386"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82" name="Google Shape;782;p19"/>
            <p:cNvSpPr/>
            <p:nvPr/>
          </p:nvSpPr>
          <p:spPr>
            <a:xfrm>
              <a:off x="2398589" y="3374223"/>
              <a:ext cx="6316" cy="6407"/>
            </a:xfrm>
            <a:custGeom>
              <a:rect b="b" l="l" r="r" t="t"/>
              <a:pathLst>
                <a:path extrusionOk="0" h="6407" w="6316">
                  <a:moveTo>
                    <a:pt x="4658" y="37"/>
                  </a:moveTo>
                  <a:cubicBezTo>
                    <a:pt x="5997" y="802"/>
                    <a:pt x="6189" y="3036"/>
                    <a:pt x="6317" y="5268"/>
                  </a:cubicBezTo>
                  <a:cubicBezTo>
                    <a:pt x="4402" y="6545"/>
                    <a:pt x="2552" y="6736"/>
                    <a:pt x="383" y="5907"/>
                  </a:cubicBezTo>
                  <a:cubicBezTo>
                    <a:pt x="319" y="4184"/>
                    <a:pt x="-446" y="2015"/>
                    <a:pt x="383" y="994"/>
                  </a:cubicBezTo>
                  <a:cubicBezTo>
                    <a:pt x="2106" y="930"/>
                    <a:pt x="2552" y="-218"/>
                    <a:pt x="4658" y="3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83" name="Google Shape;783;p19"/>
            <p:cNvSpPr/>
            <p:nvPr/>
          </p:nvSpPr>
          <p:spPr>
            <a:xfrm>
              <a:off x="2668322" y="3350766"/>
              <a:ext cx="2267" cy="2024"/>
            </a:xfrm>
            <a:custGeom>
              <a:rect b="b" l="l" r="r" t="t"/>
              <a:pathLst>
                <a:path extrusionOk="0" h="2024" w="2267">
                  <a:moveTo>
                    <a:pt x="2178" y="335"/>
                  </a:moveTo>
                  <a:cubicBezTo>
                    <a:pt x="2816" y="2376"/>
                    <a:pt x="-183" y="2695"/>
                    <a:pt x="9" y="590"/>
                  </a:cubicBezTo>
                  <a:cubicBezTo>
                    <a:pt x="1540" y="462"/>
                    <a:pt x="1030" y="-495"/>
                    <a:pt x="2178" y="33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84" name="Google Shape;784;p19"/>
            <p:cNvSpPr/>
            <p:nvPr/>
          </p:nvSpPr>
          <p:spPr>
            <a:xfrm>
              <a:off x="2377854" y="3382990"/>
              <a:ext cx="10399" cy="9789"/>
            </a:xfrm>
            <a:custGeom>
              <a:rect b="b" l="l" r="r" t="t"/>
              <a:pathLst>
                <a:path extrusionOk="0" h="9789" w="10399">
                  <a:moveTo>
                    <a:pt x="10399" y="8112"/>
                  </a:moveTo>
                  <a:cubicBezTo>
                    <a:pt x="8485" y="10154"/>
                    <a:pt x="3126" y="10090"/>
                    <a:pt x="702" y="9197"/>
                  </a:cubicBezTo>
                  <a:cubicBezTo>
                    <a:pt x="447" y="7028"/>
                    <a:pt x="255" y="4922"/>
                    <a:pt x="0" y="2753"/>
                  </a:cubicBezTo>
                  <a:cubicBezTo>
                    <a:pt x="1340" y="2179"/>
                    <a:pt x="1467" y="648"/>
                    <a:pt x="2999" y="265"/>
                  </a:cubicBezTo>
                  <a:cubicBezTo>
                    <a:pt x="4211" y="-500"/>
                    <a:pt x="4275" y="584"/>
                    <a:pt x="5295" y="1095"/>
                  </a:cubicBezTo>
                  <a:cubicBezTo>
                    <a:pt x="7337" y="2115"/>
                    <a:pt x="10399" y="3646"/>
                    <a:pt x="10399" y="811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85" name="Google Shape;785;p19"/>
            <p:cNvSpPr/>
            <p:nvPr/>
          </p:nvSpPr>
          <p:spPr>
            <a:xfrm>
              <a:off x="2392400" y="3383364"/>
              <a:ext cx="3189" cy="3719"/>
            </a:xfrm>
            <a:custGeom>
              <a:rect b="b" l="l" r="r" t="t"/>
              <a:pathLst>
                <a:path extrusionOk="0" h="3719" w="3189">
                  <a:moveTo>
                    <a:pt x="3190" y="401"/>
                  </a:moveTo>
                  <a:cubicBezTo>
                    <a:pt x="3126" y="1677"/>
                    <a:pt x="2807" y="2698"/>
                    <a:pt x="2488" y="3719"/>
                  </a:cubicBezTo>
                  <a:cubicBezTo>
                    <a:pt x="1212" y="3272"/>
                    <a:pt x="383" y="2316"/>
                    <a:pt x="0" y="721"/>
                  </a:cubicBezTo>
                  <a:cubicBezTo>
                    <a:pt x="1212" y="465"/>
                    <a:pt x="2042" y="-555"/>
                    <a:pt x="3190" y="4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86" name="Google Shape;786;p19"/>
            <p:cNvSpPr/>
            <p:nvPr/>
          </p:nvSpPr>
          <p:spPr>
            <a:xfrm>
              <a:off x="2401460" y="3381912"/>
              <a:ext cx="12255" cy="14205"/>
            </a:xfrm>
            <a:custGeom>
              <a:rect b="b" l="l" r="r" t="t"/>
              <a:pathLst>
                <a:path extrusionOk="0" h="14205" w="12255">
                  <a:moveTo>
                    <a:pt x="7975" y="13911"/>
                  </a:moveTo>
                  <a:cubicBezTo>
                    <a:pt x="4594" y="14677"/>
                    <a:pt x="2488" y="13848"/>
                    <a:pt x="766" y="12572"/>
                  </a:cubicBezTo>
                  <a:cubicBezTo>
                    <a:pt x="510" y="10211"/>
                    <a:pt x="255" y="7914"/>
                    <a:pt x="0" y="5554"/>
                  </a:cubicBezTo>
                  <a:cubicBezTo>
                    <a:pt x="1467" y="3512"/>
                    <a:pt x="2679" y="-124"/>
                    <a:pt x="5933" y="3"/>
                  </a:cubicBezTo>
                  <a:cubicBezTo>
                    <a:pt x="7528" y="67"/>
                    <a:pt x="7018" y="1024"/>
                    <a:pt x="8804" y="1343"/>
                  </a:cubicBezTo>
                  <a:cubicBezTo>
                    <a:pt x="9697" y="2683"/>
                    <a:pt x="10910" y="3640"/>
                    <a:pt x="11930" y="4788"/>
                  </a:cubicBezTo>
                  <a:cubicBezTo>
                    <a:pt x="13398" y="10147"/>
                    <a:pt x="9506" y="11040"/>
                    <a:pt x="7975" y="1391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87" name="Google Shape;787;p19"/>
            <p:cNvSpPr/>
            <p:nvPr/>
          </p:nvSpPr>
          <p:spPr>
            <a:xfrm>
              <a:off x="2673337" y="3354140"/>
              <a:ext cx="11554" cy="7378"/>
            </a:xfrm>
            <a:custGeom>
              <a:rect b="b" l="l" r="r" t="t"/>
              <a:pathLst>
                <a:path extrusionOk="0" h="7378" w="11554">
                  <a:moveTo>
                    <a:pt x="11518" y="3532"/>
                  </a:moveTo>
                  <a:cubicBezTo>
                    <a:pt x="11837" y="5382"/>
                    <a:pt x="9923" y="5510"/>
                    <a:pt x="9732" y="6977"/>
                  </a:cubicBezTo>
                  <a:cubicBezTo>
                    <a:pt x="8520" y="6913"/>
                    <a:pt x="7627" y="7487"/>
                    <a:pt x="6478" y="7360"/>
                  </a:cubicBezTo>
                  <a:cubicBezTo>
                    <a:pt x="5521" y="7232"/>
                    <a:pt x="4883" y="6530"/>
                    <a:pt x="3607" y="6020"/>
                  </a:cubicBezTo>
                  <a:cubicBezTo>
                    <a:pt x="1948" y="5318"/>
                    <a:pt x="991" y="5701"/>
                    <a:pt x="162" y="4234"/>
                  </a:cubicBezTo>
                  <a:cubicBezTo>
                    <a:pt x="-348" y="2320"/>
                    <a:pt x="481" y="1554"/>
                    <a:pt x="800" y="342"/>
                  </a:cubicBezTo>
                  <a:cubicBezTo>
                    <a:pt x="2012" y="342"/>
                    <a:pt x="3097" y="-105"/>
                    <a:pt x="3990" y="23"/>
                  </a:cubicBezTo>
                  <a:cubicBezTo>
                    <a:pt x="5266" y="150"/>
                    <a:pt x="5202" y="980"/>
                    <a:pt x="6351" y="1362"/>
                  </a:cubicBezTo>
                  <a:cubicBezTo>
                    <a:pt x="7244" y="1682"/>
                    <a:pt x="8520" y="1044"/>
                    <a:pt x="9604" y="1554"/>
                  </a:cubicBezTo>
                  <a:cubicBezTo>
                    <a:pt x="10625" y="1937"/>
                    <a:pt x="10753" y="2830"/>
                    <a:pt x="11518" y="353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88" name="Google Shape;788;p19"/>
            <p:cNvSpPr/>
            <p:nvPr/>
          </p:nvSpPr>
          <p:spPr>
            <a:xfrm>
              <a:off x="2698444" y="3351356"/>
              <a:ext cx="4532" cy="4159"/>
            </a:xfrm>
            <a:custGeom>
              <a:rect b="b" l="l" r="r" t="t"/>
              <a:pathLst>
                <a:path extrusionOk="0" h="4159" w="4532">
                  <a:moveTo>
                    <a:pt x="3700" y="0"/>
                  </a:moveTo>
                  <a:cubicBezTo>
                    <a:pt x="3445" y="1595"/>
                    <a:pt x="4594" y="1340"/>
                    <a:pt x="4530" y="2616"/>
                  </a:cubicBezTo>
                  <a:cubicBezTo>
                    <a:pt x="3700" y="3445"/>
                    <a:pt x="2871" y="4274"/>
                    <a:pt x="893" y="4147"/>
                  </a:cubicBezTo>
                  <a:cubicBezTo>
                    <a:pt x="191" y="3573"/>
                    <a:pt x="64" y="2297"/>
                    <a:pt x="0" y="957"/>
                  </a:cubicBezTo>
                  <a:cubicBezTo>
                    <a:pt x="574" y="127"/>
                    <a:pt x="2233" y="191"/>
                    <a:pt x="370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89" name="Google Shape;789;p19"/>
            <p:cNvSpPr/>
            <p:nvPr/>
          </p:nvSpPr>
          <p:spPr>
            <a:xfrm>
              <a:off x="2689070" y="3354929"/>
              <a:ext cx="4157" cy="4848"/>
            </a:xfrm>
            <a:custGeom>
              <a:rect b="b" l="l" r="r" t="t"/>
              <a:pathLst>
                <a:path extrusionOk="0" h="4848" w="4157">
                  <a:moveTo>
                    <a:pt x="379" y="0"/>
                  </a:moveTo>
                  <a:cubicBezTo>
                    <a:pt x="2612" y="319"/>
                    <a:pt x="4335" y="1148"/>
                    <a:pt x="4143" y="4466"/>
                  </a:cubicBezTo>
                  <a:cubicBezTo>
                    <a:pt x="3059" y="4593"/>
                    <a:pt x="1974" y="4721"/>
                    <a:pt x="953" y="4849"/>
                  </a:cubicBezTo>
                  <a:cubicBezTo>
                    <a:pt x="-4" y="4083"/>
                    <a:pt x="-323" y="957"/>
                    <a:pt x="37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90" name="Google Shape;790;p19"/>
            <p:cNvSpPr/>
            <p:nvPr/>
          </p:nvSpPr>
          <p:spPr>
            <a:xfrm>
              <a:off x="2718637" y="3357671"/>
              <a:ext cx="4242" cy="5385"/>
            </a:xfrm>
            <a:custGeom>
              <a:rect b="b" l="l" r="r" t="t"/>
              <a:pathLst>
                <a:path extrusionOk="0" h="5385" w="4242">
                  <a:moveTo>
                    <a:pt x="478" y="1"/>
                  </a:moveTo>
                  <a:cubicBezTo>
                    <a:pt x="2966" y="-63"/>
                    <a:pt x="3349" y="2489"/>
                    <a:pt x="4242" y="4467"/>
                  </a:cubicBezTo>
                  <a:cubicBezTo>
                    <a:pt x="2966" y="4595"/>
                    <a:pt x="2775" y="5552"/>
                    <a:pt x="1052" y="5360"/>
                  </a:cubicBezTo>
                  <a:cubicBezTo>
                    <a:pt x="-160" y="3191"/>
                    <a:pt x="-288" y="2298"/>
                    <a:pt x="478" y="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91" name="Google Shape;791;p19"/>
            <p:cNvSpPr/>
            <p:nvPr/>
          </p:nvSpPr>
          <p:spPr>
            <a:xfrm>
              <a:off x="2349884" y="3411494"/>
              <a:ext cx="3982" cy="4568"/>
            </a:xfrm>
            <a:custGeom>
              <a:rect b="b" l="l" r="r" t="t"/>
              <a:pathLst>
                <a:path extrusionOk="0" h="4568" w="3982">
                  <a:moveTo>
                    <a:pt x="346" y="153"/>
                  </a:moveTo>
                  <a:cubicBezTo>
                    <a:pt x="3025" y="-486"/>
                    <a:pt x="3982" y="918"/>
                    <a:pt x="3982" y="3598"/>
                  </a:cubicBezTo>
                  <a:cubicBezTo>
                    <a:pt x="2770" y="3917"/>
                    <a:pt x="2068" y="4682"/>
                    <a:pt x="282" y="4554"/>
                  </a:cubicBezTo>
                  <a:cubicBezTo>
                    <a:pt x="218" y="2959"/>
                    <a:pt x="-356" y="1046"/>
                    <a:pt x="346" y="15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92" name="Google Shape;792;p19"/>
            <p:cNvSpPr/>
            <p:nvPr/>
          </p:nvSpPr>
          <p:spPr>
            <a:xfrm>
              <a:off x="2362128" y="3419557"/>
              <a:ext cx="3296" cy="2617"/>
            </a:xfrm>
            <a:custGeom>
              <a:rect b="b" l="l" r="r" t="t"/>
              <a:pathLst>
                <a:path extrusionOk="0" h="2617" w="3296">
                  <a:moveTo>
                    <a:pt x="415" y="0"/>
                  </a:moveTo>
                  <a:cubicBezTo>
                    <a:pt x="1436" y="383"/>
                    <a:pt x="2137" y="1148"/>
                    <a:pt x="3286" y="1340"/>
                  </a:cubicBezTo>
                  <a:cubicBezTo>
                    <a:pt x="3477" y="2807"/>
                    <a:pt x="925" y="2871"/>
                    <a:pt x="96" y="2233"/>
                  </a:cubicBezTo>
                  <a:cubicBezTo>
                    <a:pt x="-223" y="1084"/>
                    <a:pt x="351" y="766"/>
                    <a:pt x="415"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93" name="Google Shape;793;p19"/>
            <p:cNvSpPr/>
            <p:nvPr/>
          </p:nvSpPr>
          <p:spPr>
            <a:xfrm>
              <a:off x="2354695" y="3421108"/>
              <a:ext cx="5364" cy="2012"/>
            </a:xfrm>
            <a:custGeom>
              <a:rect b="b" l="l" r="r" t="t"/>
              <a:pathLst>
                <a:path extrusionOk="0" h="2012" w="5364">
                  <a:moveTo>
                    <a:pt x="5359" y="363"/>
                  </a:moveTo>
                  <a:cubicBezTo>
                    <a:pt x="5551" y="1830"/>
                    <a:pt x="0" y="2915"/>
                    <a:pt x="0" y="937"/>
                  </a:cubicBezTo>
                  <a:cubicBezTo>
                    <a:pt x="829" y="44"/>
                    <a:pt x="4275" y="-339"/>
                    <a:pt x="5359" y="36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94" name="Google Shape;794;p19"/>
            <p:cNvSpPr/>
            <p:nvPr/>
          </p:nvSpPr>
          <p:spPr>
            <a:xfrm>
              <a:off x="2379641" y="3420706"/>
              <a:ext cx="2163" cy="2296"/>
            </a:xfrm>
            <a:custGeom>
              <a:rect b="b" l="l" r="r" t="t"/>
              <a:pathLst>
                <a:path extrusionOk="0" h="2296" w="2163">
                  <a:moveTo>
                    <a:pt x="2042" y="0"/>
                  </a:moveTo>
                  <a:cubicBezTo>
                    <a:pt x="2361" y="1403"/>
                    <a:pt x="2105" y="2297"/>
                    <a:pt x="638" y="2297"/>
                  </a:cubicBezTo>
                  <a:cubicBezTo>
                    <a:pt x="638" y="1659"/>
                    <a:pt x="447" y="1340"/>
                    <a:pt x="0" y="1276"/>
                  </a:cubicBezTo>
                  <a:cubicBezTo>
                    <a:pt x="64" y="319"/>
                    <a:pt x="829"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95" name="Google Shape;795;p19"/>
            <p:cNvSpPr/>
            <p:nvPr/>
          </p:nvSpPr>
          <p:spPr>
            <a:xfrm>
              <a:off x="2462447" y="3411516"/>
              <a:ext cx="3194" cy="1446"/>
            </a:xfrm>
            <a:custGeom>
              <a:rect b="b" l="l" r="r" t="t"/>
              <a:pathLst>
                <a:path extrusionOk="0" h="1446" w="3194">
                  <a:moveTo>
                    <a:pt x="3195" y="385"/>
                  </a:moveTo>
                  <a:cubicBezTo>
                    <a:pt x="2939" y="2363"/>
                    <a:pt x="1663" y="895"/>
                    <a:pt x="5" y="1278"/>
                  </a:cubicBezTo>
                  <a:cubicBezTo>
                    <a:pt x="-123" y="-189"/>
                    <a:pt x="2429" y="-253"/>
                    <a:pt x="3195" y="38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96" name="Google Shape;796;p19"/>
            <p:cNvSpPr/>
            <p:nvPr/>
          </p:nvSpPr>
          <p:spPr>
            <a:xfrm>
              <a:off x="2421646" y="3421088"/>
              <a:ext cx="3227" cy="2743"/>
            </a:xfrm>
            <a:custGeom>
              <a:rect b="b" l="l" r="r" t="t"/>
              <a:pathLst>
                <a:path extrusionOk="0" h="2743" w="3227">
                  <a:moveTo>
                    <a:pt x="357" y="0"/>
                  </a:moveTo>
                  <a:cubicBezTo>
                    <a:pt x="1505" y="191"/>
                    <a:pt x="2207" y="957"/>
                    <a:pt x="3228" y="1340"/>
                  </a:cubicBezTo>
                  <a:cubicBezTo>
                    <a:pt x="2845" y="2169"/>
                    <a:pt x="2016" y="2679"/>
                    <a:pt x="676" y="2743"/>
                  </a:cubicBezTo>
                  <a:cubicBezTo>
                    <a:pt x="-90" y="2042"/>
                    <a:pt x="-217" y="766"/>
                    <a:pt x="35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97" name="Google Shape;797;p19"/>
            <p:cNvSpPr/>
            <p:nvPr/>
          </p:nvSpPr>
          <p:spPr>
            <a:xfrm>
              <a:off x="2368091" y="3428358"/>
              <a:ext cx="12844" cy="18147"/>
            </a:xfrm>
            <a:custGeom>
              <a:rect b="b" l="l" r="r" t="t"/>
              <a:pathLst>
                <a:path extrusionOk="0" h="18147" w="12844">
                  <a:moveTo>
                    <a:pt x="3064" y="4"/>
                  </a:moveTo>
                  <a:cubicBezTo>
                    <a:pt x="5297" y="-60"/>
                    <a:pt x="6828" y="642"/>
                    <a:pt x="8615" y="1025"/>
                  </a:cubicBezTo>
                  <a:cubicBezTo>
                    <a:pt x="8742" y="2301"/>
                    <a:pt x="8870" y="3513"/>
                    <a:pt x="9061" y="4789"/>
                  </a:cubicBezTo>
                  <a:cubicBezTo>
                    <a:pt x="9572" y="6447"/>
                    <a:pt x="10975" y="6894"/>
                    <a:pt x="11613" y="8298"/>
                  </a:cubicBezTo>
                  <a:cubicBezTo>
                    <a:pt x="11805" y="9191"/>
                    <a:pt x="11677" y="10148"/>
                    <a:pt x="11932" y="10977"/>
                  </a:cubicBezTo>
                  <a:cubicBezTo>
                    <a:pt x="12507" y="12955"/>
                    <a:pt x="13400" y="12190"/>
                    <a:pt x="12379" y="14742"/>
                  </a:cubicBezTo>
                  <a:cubicBezTo>
                    <a:pt x="11486" y="15316"/>
                    <a:pt x="11167" y="16400"/>
                    <a:pt x="9253" y="16145"/>
                  </a:cubicBezTo>
                  <a:cubicBezTo>
                    <a:pt x="7977" y="16592"/>
                    <a:pt x="8359" y="18378"/>
                    <a:pt x="6190" y="18123"/>
                  </a:cubicBezTo>
                  <a:cubicBezTo>
                    <a:pt x="3766" y="17868"/>
                    <a:pt x="2618" y="16081"/>
                    <a:pt x="1916" y="13721"/>
                  </a:cubicBezTo>
                  <a:cubicBezTo>
                    <a:pt x="1597" y="12508"/>
                    <a:pt x="-62" y="12955"/>
                    <a:pt x="2" y="11232"/>
                  </a:cubicBezTo>
                  <a:cubicBezTo>
                    <a:pt x="448" y="9127"/>
                    <a:pt x="1661" y="7660"/>
                    <a:pt x="3319" y="6511"/>
                  </a:cubicBezTo>
                  <a:cubicBezTo>
                    <a:pt x="3894" y="3960"/>
                    <a:pt x="2235" y="2492"/>
                    <a:pt x="3064" y="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98" name="Google Shape;798;p19"/>
            <p:cNvSpPr/>
            <p:nvPr/>
          </p:nvSpPr>
          <p:spPr>
            <a:xfrm>
              <a:off x="2392528" y="3423865"/>
              <a:ext cx="32615" cy="24464"/>
            </a:xfrm>
            <a:custGeom>
              <a:rect b="b" l="l" r="r" t="t"/>
              <a:pathLst>
                <a:path extrusionOk="0" h="24464" w="32615">
                  <a:moveTo>
                    <a:pt x="0" y="5964"/>
                  </a:moveTo>
                  <a:cubicBezTo>
                    <a:pt x="2105" y="5070"/>
                    <a:pt x="4466" y="4305"/>
                    <a:pt x="6189" y="3093"/>
                  </a:cubicBezTo>
                  <a:cubicBezTo>
                    <a:pt x="14355" y="3475"/>
                    <a:pt x="20161" y="-2075"/>
                    <a:pt x="26094" y="860"/>
                  </a:cubicBezTo>
                  <a:cubicBezTo>
                    <a:pt x="27242" y="3667"/>
                    <a:pt x="29858" y="4752"/>
                    <a:pt x="31644" y="6793"/>
                  </a:cubicBezTo>
                  <a:cubicBezTo>
                    <a:pt x="33239" y="12152"/>
                    <a:pt x="32729" y="17384"/>
                    <a:pt x="31134" y="21531"/>
                  </a:cubicBezTo>
                  <a:cubicBezTo>
                    <a:pt x="28582" y="22105"/>
                    <a:pt x="27306" y="24082"/>
                    <a:pt x="24945" y="24402"/>
                  </a:cubicBezTo>
                  <a:cubicBezTo>
                    <a:pt x="21947" y="24848"/>
                    <a:pt x="19841" y="22743"/>
                    <a:pt x="16651" y="23190"/>
                  </a:cubicBezTo>
                  <a:cubicBezTo>
                    <a:pt x="16141" y="21276"/>
                    <a:pt x="13908" y="21977"/>
                    <a:pt x="12632" y="21467"/>
                  </a:cubicBezTo>
                  <a:cubicBezTo>
                    <a:pt x="11292" y="20893"/>
                    <a:pt x="10591" y="18851"/>
                    <a:pt x="8613" y="19744"/>
                  </a:cubicBezTo>
                  <a:cubicBezTo>
                    <a:pt x="6954" y="16108"/>
                    <a:pt x="3381" y="14832"/>
                    <a:pt x="766" y="12471"/>
                  </a:cubicBezTo>
                  <a:cubicBezTo>
                    <a:pt x="510" y="10238"/>
                    <a:pt x="255" y="8133"/>
                    <a:pt x="0" y="596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799" name="Google Shape;799;p19"/>
            <p:cNvSpPr/>
            <p:nvPr/>
          </p:nvSpPr>
          <p:spPr>
            <a:xfrm>
              <a:off x="2382902" y="3429848"/>
              <a:ext cx="3822" cy="4256"/>
            </a:xfrm>
            <a:custGeom>
              <a:rect b="b" l="l" r="r" t="t"/>
              <a:pathLst>
                <a:path extrusionOk="0" h="4256" w="3822">
                  <a:moveTo>
                    <a:pt x="3629" y="108"/>
                  </a:moveTo>
                  <a:cubicBezTo>
                    <a:pt x="4203" y="2724"/>
                    <a:pt x="3565" y="4319"/>
                    <a:pt x="822" y="4255"/>
                  </a:cubicBezTo>
                  <a:cubicBezTo>
                    <a:pt x="-965" y="2277"/>
                    <a:pt x="247" y="-594"/>
                    <a:pt x="3629"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00" name="Google Shape;800;p19"/>
            <p:cNvSpPr/>
            <p:nvPr/>
          </p:nvSpPr>
          <p:spPr>
            <a:xfrm>
              <a:off x="2461973" y="3426958"/>
              <a:ext cx="2137" cy="2233"/>
            </a:xfrm>
            <a:custGeom>
              <a:rect b="b" l="l" r="r" t="t"/>
              <a:pathLst>
                <a:path extrusionOk="0" h="2233" w="2137">
                  <a:moveTo>
                    <a:pt x="415" y="0"/>
                  </a:moveTo>
                  <a:cubicBezTo>
                    <a:pt x="1117" y="128"/>
                    <a:pt x="1372" y="829"/>
                    <a:pt x="2137" y="893"/>
                  </a:cubicBezTo>
                  <a:cubicBezTo>
                    <a:pt x="1882" y="1659"/>
                    <a:pt x="1117" y="2042"/>
                    <a:pt x="96" y="2233"/>
                  </a:cubicBezTo>
                  <a:cubicBezTo>
                    <a:pt x="-223" y="1148"/>
                    <a:pt x="351" y="766"/>
                    <a:pt x="415"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01" name="Google Shape;801;p19"/>
            <p:cNvSpPr/>
            <p:nvPr/>
          </p:nvSpPr>
          <p:spPr>
            <a:xfrm>
              <a:off x="2451287" y="3428489"/>
              <a:ext cx="2233" cy="1762"/>
            </a:xfrm>
            <a:custGeom>
              <a:rect b="b" l="l" r="r" t="t"/>
              <a:pathLst>
                <a:path extrusionOk="0" h="1762" w="2233">
                  <a:moveTo>
                    <a:pt x="2042" y="0"/>
                  </a:moveTo>
                  <a:cubicBezTo>
                    <a:pt x="2105" y="574"/>
                    <a:pt x="2169" y="1085"/>
                    <a:pt x="2233" y="1659"/>
                  </a:cubicBezTo>
                  <a:cubicBezTo>
                    <a:pt x="1148" y="1978"/>
                    <a:pt x="766" y="1468"/>
                    <a:pt x="0" y="1340"/>
                  </a:cubicBezTo>
                  <a:cubicBezTo>
                    <a:pt x="0" y="383"/>
                    <a:pt x="766"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02" name="Google Shape;802;p19"/>
            <p:cNvSpPr/>
            <p:nvPr/>
          </p:nvSpPr>
          <p:spPr>
            <a:xfrm>
              <a:off x="2438974" y="3435067"/>
              <a:ext cx="4848" cy="4651"/>
            </a:xfrm>
            <a:custGeom>
              <a:rect b="b" l="l" r="r" t="t"/>
              <a:pathLst>
                <a:path extrusionOk="0" h="4651" w="4848">
                  <a:moveTo>
                    <a:pt x="4849" y="1014"/>
                  </a:moveTo>
                  <a:cubicBezTo>
                    <a:pt x="4402" y="2800"/>
                    <a:pt x="1659" y="2736"/>
                    <a:pt x="1467" y="4650"/>
                  </a:cubicBezTo>
                  <a:cubicBezTo>
                    <a:pt x="-64" y="4714"/>
                    <a:pt x="255" y="2481"/>
                    <a:pt x="0" y="1014"/>
                  </a:cubicBezTo>
                  <a:cubicBezTo>
                    <a:pt x="2297" y="-71"/>
                    <a:pt x="3126" y="-581"/>
                    <a:pt x="4849" y="101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03" name="Google Shape;803;p19"/>
            <p:cNvSpPr/>
            <p:nvPr/>
          </p:nvSpPr>
          <p:spPr>
            <a:xfrm>
              <a:off x="2460557" y="3437932"/>
              <a:ext cx="2146" cy="3189"/>
            </a:xfrm>
            <a:custGeom>
              <a:rect b="b" l="l" r="r" t="t"/>
              <a:pathLst>
                <a:path extrusionOk="0" h="3189" w="2146">
                  <a:moveTo>
                    <a:pt x="874" y="0"/>
                  </a:moveTo>
                  <a:cubicBezTo>
                    <a:pt x="1959" y="319"/>
                    <a:pt x="2597" y="2169"/>
                    <a:pt x="1768" y="3190"/>
                  </a:cubicBezTo>
                  <a:cubicBezTo>
                    <a:pt x="1321" y="2935"/>
                    <a:pt x="810" y="2743"/>
                    <a:pt x="109" y="2807"/>
                  </a:cubicBezTo>
                  <a:cubicBezTo>
                    <a:pt x="-465" y="1212"/>
                    <a:pt x="1448" y="1595"/>
                    <a:pt x="87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04" name="Google Shape;804;p19"/>
            <p:cNvSpPr/>
            <p:nvPr/>
          </p:nvSpPr>
          <p:spPr>
            <a:xfrm>
              <a:off x="2421452" y="3453754"/>
              <a:ext cx="1639" cy="3318"/>
            </a:xfrm>
            <a:custGeom>
              <a:rect b="b" l="l" r="r" t="t"/>
              <a:pathLst>
                <a:path extrusionOk="0" h="3318" w="1639">
                  <a:moveTo>
                    <a:pt x="359" y="0"/>
                  </a:moveTo>
                  <a:cubicBezTo>
                    <a:pt x="1635" y="319"/>
                    <a:pt x="2529" y="3381"/>
                    <a:pt x="168" y="3318"/>
                  </a:cubicBezTo>
                  <a:cubicBezTo>
                    <a:pt x="-23" y="1978"/>
                    <a:pt x="-151" y="702"/>
                    <a:pt x="35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05" name="Google Shape;805;p19"/>
            <p:cNvSpPr/>
            <p:nvPr/>
          </p:nvSpPr>
          <p:spPr>
            <a:xfrm>
              <a:off x="2515619" y="3447245"/>
              <a:ext cx="5783" cy="5102"/>
            </a:xfrm>
            <a:custGeom>
              <a:rect b="b" l="l" r="r" t="t"/>
              <a:pathLst>
                <a:path extrusionOk="0" h="5102" w="5783">
                  <a:moveTo>
                    <a:pt x="5783" y="1469"/>
                  </a:moveTo>
                  <a:cubicBezTo>
                    <a:pt x="5656" y="4021"/>
                    <a:pt x="3040" y="5871"/>
                    <a:pt x="169" y="4786"/>
                  </a:cubicBezTo>
                  <a:cubicBezTo>
                    <a:pt x="-916" y="-63"/>
                    <a:pt x="3487" y="-1338"/>
                    <a:pt x="5783" y="146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06" name="Google Shape;806;p19"/>
            <p:cNvSpPr/>
            <p:nvPr/>
          </p:nvSpPr>
          <p:spPr>
            <a:xfrm>
              <a:off x="2506346" y="3453628"/>
              <a:ext cx="5486" cy="5804"/>
            </a:xfrm>
            <a:custGeom>
              <a:rect b="b" l="l" r="r" t="t"/>
              <a:pathLst>
                <a:path extrusionOk="0" h="5804" w="5486">
                  <a:moveTo>
                    <a:pt x="5487" y="2104"/>
                  </a:moveTo>
                  <a:cubicBezTo>
                    <a:pt x="5295" y="4273"/>
                    <a:pt x="1914" y="3826"/>
                    <a:pt x="1531" y="5804"/>
                  </a:cubicBezTo>
                  <a:cubicBezTo>
                    <a:pt x="255" y="5357"/>
                    <a:pt x="128" y="3444"/>
                    <a:pt x="0" y="1593"/>
                  </a:cubicBezTo>
                  <a:cubicBezTo>
                    <a:pt x="1467" y="-640"/>
                    <a:pt x="4466" y="-576"/>
                    <a:pt x="5487" y="2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07" name="Google Shape;807;p19"/>
            <p:cNvSpPr/>
            <p:nvPr/>
          </p:nvSpPr>
          <p:spPr>
            <a:xfrm>
              <a:off x="2382377" y="3479528"/>
              <a:ext cx="3868" cy="3572"/>
            </a:xfrm>
            <a:custGeom>
              <a:rect b="b" l="l" r="r" t="t"/>
              <a:pathLst>
                <a:path extrusionOk="0" h="3572" w="3868">
                  <a:moveTo>
                    <a:pt x="3707" y="0"/>
                  </a:moveTo>
                  <a:cubicBezTo>
                    <a:pt x="4281" y="2361"/>
                    <a:pt x="3324" y="3573"/>
                    <a:pt x="836" y="3573"/>
                  </a:cubicBezTo>
                  <a:cubicBezTo>
                    <a:pt x="326" y="2999"/>
                    <a:pt x="-57" y="2169"/>
                    <a:pt x="7" y="957"/>
                  </a:cubicBezTo>
                  <a:cubicBezTo>
                    <a:pt x="581" y="128"/>
                    <a:pt x="2240" y="128"/>
                    <a:pt x="370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08" name="Google Shape;808;p19"/>
            <p:cNvSpPr/>
            <p:nvPr/>
          </p:nvSpPr>
          <p:spPr>
            <a:xfrm>
              <a:off x="2381785" y="3487655"/>
              <a:ext cx="9927" cy="9793"/>
            </a:xfrm>
            <a:custGeom>
              <a:rect b="b" l="l" r="r" t="t"/>
              <a:pathLst>
                <a:path extrusionOk="0" h="9793" w="9927">
                  <a:moveTo>
                    <a:pt x="9786" y="2146"/>
                  </a:moveTo>
                  <a:cubicBezTo>
                    <a:pt x="10232" y="5144"/>
                    <a:pt x="9594" y="7186"/>
                    <a:pt x="8319" y="8844"/>
                  </a:cubicBezTo>
                  <a:cubicBezTo>
                    <a:pt x="6022" y="10184"/>
                    <a:pt x="2258" y="9929"/>
                    <a:pt x="216" y="9163"/>
                  </a:cubicBezTo>
                  <a:cubicBezTo>
                    <a:pt x="88" y="8079"/>
                    <a:pt x="-230" y="6420"/>
                    <a:pt x="280" y="4825"/>
                  </a:cubicBezTo>
                  <a:cubicBezTo>
                    <a:pt x="471" y="4378"/>
                    <a:pt x="1492" y="4059"/>
                    <a:pt x="1747" y="3613"/>
                  </a:cubicBezTo>
                  <a:cubicBezTo>
                    <a:pt x="2003" y="3102"/>
                    <a:pt x="1683" y="2337"/>
                    <a:pt x="2130" y="1954"/>
                  </a:cubicBezTo>
                  <a:cubicBezTo>
                    <a:pt x="2513" y="1571"/>
                    <a:pt x="3278" y="1507"/>
                    <a:pt x="3661" y="1252"/>
                  </a:cubicBezTo>
                  <a:cubicBezTo>
                    <a:pt x="5448" y="-151"/>
                    <a:pt x="7936" y="-981"/>
                    <a:pt x="9786" y="214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09" name="Google Shape;809;p19"/>
            <p:cNvSpPr/>
            <p:nvPr/>
          </p:nvSpPr>
          <p:spPr>
            <a:xfrm>
              <a:off x="2762371" y="3446417"/>
              <a:ext cx="9748" cy="8549"/>
            </a:xfrm>
            <a:custGeom>
              <a:rect b="b" l="l" r="r" t="t"/>
              <a:pathLst>
                <a:path extrusionOk="0" h="8549" w="9748">
                  <a:moveTo>
                    <a:pt x="9634" y="0"/>
                  </a:moveTo>
                  <a:cubicBezTo>
                    <a:pt x="10335" y="4338"/>
                    <a:pt x="7656" y="5933"/>
                    <a:pt x="6252" y="8549"/>
                  </a:cubicBezTo>
                  <a:cubicBezTo>
                    <a:pt x="4466" y="8294"/>
                    <a:pt x="2616" y="8230"/>
                    <a:pt x="1212" y="7465"/>
                  </a:cubicBezTo>
                  <a:cubicBezTo>
                    <a:pt x="766" y="5614"/>
                    <a:pt x="0" y="4083"/>
                    <a:pt x="0" y="1595"/>
                  </a:cubicBezTo>
                  <a:cubicBezTo>
                    <a:pt x="2552" y="-1021"/>
                    <a:pt x="5295" y="511"/>
                    <a:pt x="963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10" name="Google Shape;810;p19"/>
            <p:cNvSpPr/>
            <p:nvPr/>
          </p:nvSpPr>
          <p:spPr>
            <a:xfrm>
              <a:off x="2775629" y="3451842"/>
              <a:ext cx="4115" cy="5293"/>
            </a:xfrm>
            <a:custGeom>
              <a:rect b="b" l="l" r="r" t="t"/>
              <a:pathLst>
                <a:path extrusionOk="0" h="5293" w="4115">
                  <a:moveTo>
                    <a:pt x="3011" y="5293"/>
                  </a:moveTo>
                  <a:cubicBezTo>
                    <a:pt x="1735" y="5102"/>
                    <a:pt x="1352" y="3698"/>
                    <a:pt x="76" y="3443"/>
                  </a:cubicBezTo>
                  <a:cubicBezTo>
                    <a:pt x="-434" y="1593"/>
                    <a:pt x="1799" y="1912"/>
                    <a:pt x="1289" y="62"/>
                  </a:cubicBezTo>
                  <a:cubicBezTo>
                    <a:pt x="4989" y="-576"/>
                    <a:pt x="4479" y="3890"/>
                    <a:pt x="3011" y="529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11" name="Google Shape;811;p19"/>
            <p:cNvSpPr/>
            <p:nvPr/>
          </p:nvSpPr>
          <p:spPr>
            <a:xfrm>
              <a:off x="2475212" y="3492905"/>
              <a:ext cx="3381" cy="1935"/>
            </a:xfrm>
            <a:custGeom>
              <a:rect b="b" l="l" r="r" t="t"/>
              <a:pathLst>
                <a:path extrusionOk="0" h="1935" w="3381">
                  <a:moveTo>
                    <a:pt x="3381" y="1361"/>
                  </a:moveTo>
                  <a:cubicBezTo>
                    <a:pt x="2743" y="2191"/>
                    <a:pt x="191" y="2254"/>
                    <a:pt x="0" y="659"/>
                  </a:cubicBezTo>
                  <a:cubicBezTo>
                    <a:pt x="1723" y="532"/>
                    <a:pt x="3062" y="-1127"/>
                    <a:pt x="3381" y="136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12" name="Google Shape;812;p19"/>
            <p:cNvSpPr/>
            <p:nvPr/>
          </p:nvSpPr>
          <p:spPr>
            <a:xfrm>
              <a:off x="2609495" y="3488269"/>
              <a:ext cx="4060" cy="9084"/>
            </a:xfrm>
            <a:custGeom>
              <a:rect b="b" l="l" r="r" t="t"/>
              <a:pathLst>
                <a:path extrusionOk="0" h="9084" w="4060">
                  <a:moveTo>
                    <a:pt x="1736" y="0"/>
                  </a:moveTo>
                  <a:cubicBezTo>
                    <a:pt x="4543" y="128"/>
                    <a:pt x="4160" y="6890"/>
                    <a:pt x="3841" y="8996"/>
                  </a:cubicBezTo>
                  <a:cubicBezTo>
                    <a:pt x="651" y="9634"/>
                    <a:pt x="-114" y="6699"/>
                    <a:pt x="13" y="3956"/>
                  </a:cubicBezTo>
                  <a:cubicBezTo>
                    <a:pt x="77" y="2042"/>
                    <a:pt x="1800" y="1148"/>
                    <a:pt x="1736"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13" name="Google Shape;813;p19"/>
            <p:cNvSpPr/>
            <p:nvPr/>
          </p:nvSpPr>
          <p:spPr>
            <a:xfrm>
              <a:off x="2594786" y="3496794"/>
              <a:ext cx="9489" cy="7992"/>
            </a:xfrm>
            <a:custGeom>
              <a:rect b="b" l="l" r="r" t="t"/>
              <a:pathLst>
                <a:path extrusionOk="0" h="7992" w="9489">
                  <a:moveTo>
                    <a:pt x="8215" y="534"/>
                  </a:moveTo>
                  <a:cubicBezTo>
                    <a:pt x="10257" y="2703"/>
                    <a:pt x="9619" y="5957"/>
                    <a:pt x="7896" y="7616"/>
                  </a:cubicBezTo>
                  <a:cubicBezTo>
                    <a:pt x="4004" y="8573"/>
                    <a:pt x="1708" y="7616"/>
                    <a:pt x="49" y="5766"/>
                  </a:cubicBezTo>
                  <a:cubicBezTo>
                    <a:pt x="-525" y="981"/>
                    <a:pt x="4068" y="-1060"/>
                    <a:pt x="8215" y="53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14" name="Google Shape;814;p19"/>
            <p:cNvSpPr/>
            <p:nvPr/>
          </p:nvSpPr>
          <p:spPr>
            <a:xfrm>
              <a:off x="2624246" y="3495896"/>
              <a:ext cx="3189" cy="2059"/>
            </a:xfrm>
            <a:custGeom>
              <a:rect b="b" l="l" r="r" t="t"/>
              <a:pathLst>
                <a:path extrusionOk="0" h="2059" w="3189">
                  <a:moveTo>
                    <a:pt x="3190" y="1432"/>
                  </a:moveTo>
                  <a:cubicBezTo>
                    <a:pt x="2297" y="2580"/>
                    <a:pt x="1212" y="1815"/>
                    <a:pt x="0" y="1751"/>
                  </a:cubicBezTo>
                  <a:cubicBezTo>
                    <a:pt x="191" y="411"/>
                    <a:pt x="3126" y="-1248"/>
                    <a:pt x="3190" y="143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15" name="Google Shape;815;p19"/>
            <p:cNvSpPr/>
            <p:nvPr/>
          </p:nvSpPr>
          <p:spPr>
            <a:xfrm>
              <a:off x="2358928" y="3077625"/>
              <a:ext cx="309785" cy="303382"/>
            </a:xfrm>
            <a:custGeom>
              <a:rect b="b" l="l" r="r" t="t"/>
              <a:pathLst>
                <a:path extrusionOk="0" h="303382" w="309785">
                  <a:moveTo>
                    <a:pt x="214725" y="8901"/>
                  </a:moveTo>
                  <a:cubicBezTo>
                    <a:pt x="217787" y="8263"/>
                    <a:pt x="217277" y="4754"/>
                    <a:pt x="221360" y="4882"/>
                  </a:cubicBezTo>
                  <a:cubicBezTo>
                    <a:pt x="220339" y="2075"/>
                    <a:pt x="219191" y="-541"/>
                    <a:pt x="215363" y="97"/>
                  </a:cubicBezTo>
                  <a:cubicBezTo>
                    <a:pt x="216192" y="3861"/>
                    <a:pt x="215299" y="6222"/>
                    <a:pt x="214725" y="8901"/>
                  </a:cubicBezTo>
                  <a:close/>
                  <a:moveTo>
                    <a:pt x="26007" y="43991"/>
                  </a:moveTo>
                  <a:cubicBezTo>
                    <a:pt x="26773" y="44118"/>
                    <a:pt x="27092" y="44629"/>
                    <a:pt x="28240" y="44310"/>
                  </a:cubicBezTo>
                  <a:cubicBezTo>
                    <a:pt x="28177" y="43799"/>
                    <a:pt x="28113" y="43225"/>
                    <a:pt x="28049" y="42715"/>
                  </a:cubicBezTo>
                  <a:cubicBezTo>
                    <a:pt x="26837" y="42651"/>
                    <a:pt x="26071" y="43034"/>
                    <a:pt x="26007" y="43991"/>
                  </a:cubicBezTo>
                  <a:close/>
                  <a:moveTo>
                    <a:pt x="218936" y="26893"/>
                  </a:moveTo>
                  <a:cubicBezTo>
                    <a:pt x="220850" y="26446"/>
                    <a:pt x="221807" y="25298"/>
                    <a:pt x="221807" y="23320"/>
                  </a:cubicBezTo>
                  <a:cubicBezTo>
                    <a:pt x="219319" y="21470"/>
                    <a:pt x="216575" y="24851"/>
                    <a:pt x="218936" y="26893"/>
                  </a:cubicBezTo>
                  <a:close/>
                  <a:moveTo>
                    <a:pt x="96378" y="50307"/>
                  </a:moveTo>
                  <a:cubicBezTo>
                    <a:pt x="96250" y="51838"/>
                    <a:pt x="95293" y="52667"/>
                    <a:pt x="95166" y="54262"/>
                  </a:cubicBezTo>
                  <a:cubicBezTo>
                    <a:pt x="96250" y="55092"/>
                    <a:pt x="99057" y="53943"/>
                    <a:pt x="99631" y="55411"/>
                  </a:cubicBezTo>
                  <a:cubicBezTo>
                    <a:pt x="99695" y="56113"/>
                    <a:pt x="99823" y="56814"/>
                    <a:pt x="99887" y="57580"/>
                  </a:cubicBezTo>
                  <a:cubicBezTo>
                    <a:pt x="101801" y="57006"/>
                    <a:pt x="100844" y="60068"/>
                    <a:pt x="102311" y="60004"/>
                  </a:cubicBezTo>
                  <a:cubicBezTo>
                    <a:pt x="102184" y="57133"/>
                    <a:pt x="102502" y="54199"/>
                    <a:pt x="102311" y="50243"/>
                  </a:cubicBezTo>
                  <a:cubicBezTo>
                    <a:pt x="104927" y="48967"/>
                    <a:pt x="106139" y="50434"/>
                    <a:pt x="107670" y="49669"/>
                  </a:cubicBezTo>
                  <a:cubicBezTo>
                    <a:pt x="108691" y="47436"/>
                    <a:pt x="106458" y="47691"/>
                    <a:pt x="105629" y="46096"/>
                  </a:cubicBezTo>
                  <a:cubicBezTo>
                    <a:pt x="105246" y="43735"/>
                    <a:pt x="104034" y="42396"/>
                    <a:pt x="101928" y="42204"/>
                  </a:cubicBezTo>
                  <a:cubicBezTo>
                    <a:pt x="99440" y="42970"/>
                    <a:pt x="100652" y="46543"/>
                    <a:pt x="100333" y="47819"/>
                  </a:cubicBezTo>
                  <a:cubicBezTo>
                    <a:pt x="96633" y="48967"/>
                    <a:pt x="98802" y="42779"/>
                    <a:pt x="95995" y="42842"/>
                  </a:cubicBezTo>
                  <a:cubicBezTo>
                    <a:pt x="94719" y="45075"/>
                    <a:pt x="96314" y="46798"/>
                    <a:pt x="96378" y="50307"/>
                  </a:cubicBezTo>
                  <a:close/>
                  <a:moveTo>
                    <a:pt x="128788" y="43417"/>
                  </a:moveTo>
                  <a:cubicBezTo>
                    <a:pt x="128979" y="45012"/>
                    <a:pt x="129170" y="46670"/>
                    <a:pt x="129298" y="48265"/>
                  </a:cubicBezTo>
                  <a:cubicBezTo>
                    <a:pt x="127257" y="48903"/>
                    <a:pt x="126619" y="50753"/>
                    <a:pt x="125981" y="52476"/>
                  </a:cubicBezTo>
                  <a:cubicBezTo>
                    <a:pt x="127767" y="53050"/>
                    <a:pt x="130064" y="53050"/>
                    <a:pt x="131085" y="54645"/>
                  </a:cubicBezTo>
                  <a:cubicBezTo>
                    <a:pt x="132360" y="54518"/>
                    <a:pt x="133573" y="54390"/>
                    <a:pt x="134849" y="54199"/>
                  </a:cubicBezTo>
                  <a:cubicBezTo>
                    <a:pt x="136125" y="54645"/>
                    <a:pt x="136954" y="57516"/>
                    <a:pt x="138294" y="55985"/>
                  </a:cubicBezTo>
                  <a:cubicBezTo>
                    <a:pt x="136954" y="50562"/>
                    <a:pt x="131850" y="49733"/>
                    <a:pt x="130957" y="43735"/>
                  </a:cubicBezTo>
                  <a:cubicBezTo>
                    <a:pt x="130893" y="42204"/>
                    <a:pt x="133445" y="42779"/>
                    <a:pt x="132807" y="40801"/>
                  </a:cubicBezTo>
                  <a:cubicBezTo>
                    <a:pt x="130128" y="40609"/>
                    <a:pt x="131340" y="43480"/>
                    <a:pt x="128788" y="43417"/>
                  </a:cubicBezTo>
                  <a:close/>
                  <a:moveTo>
                    <a:pt x="155966" y="43161"/>
                  </a:moveTo>
                  <a:cubicBezTo>
                    <a:pt x="156668" y="43544"/>
                    <a:pt x="157497" y="43735"/>
                    <a:pt x="158709" y="43417"/>
                  </a:cubicBezTo>
                  <a:cubicBezTo>
                    <a:pt x="158709" y="42204"/>
                    <a:pt x="158327" y="41439"/>
                    <a:pt x="157370" y="41375"/>
                  </a:cubicBezTo>
                  <a:cubicBezTo>
                    <a:pt x="157434" y="42396"/>
                    <a:pt x="155647" y="41949"/>
                    <a:pt x="155966" y="43161"/>
                  </a:cubicBezTo>
                  <a:close/>
                  <a:moveTo>
                    <a:pt x="164260" y="44374"/>
                  </a:moveTo>
                  <a:cubicBezTo>
                    <a:pt x="166302" y="44501"/>
                    <a:pt x="166748" y="46607"/>
                    <a:pt x="168853" y="46607"/>
                  </a:cubicBezTo>
                  <a:cubicBezTo>
                    <a:pt x="170385" y="44629"/>
                    <a:pt x="165217" y="41375"/>
                    <a:pt x="164260" y="44374"/>
                  </a:cubicBezTo>
                  <a:close/>
                  <a:moveTo>
                    <a:pt x="171980" y="50052"/>
                  </a:moveTo>
                  <a:cubicBezTo>
                    <a:pt x="173319" y="49988"/>
                    <a:pt x="174595" y="49860"/>
                    <a:pt x="175170" y="49158"/>
                  </a:cubicBezTo>
                  <a:cubicBezTo>
                    <a:pt x="174723" y="47053"/>
                    <a:pt x="173256" y="46224"/>
                    <a:pt x="171533" y="45777"/>
                  </a:cubicBezTo>
                  <a:cubicBezTo>
                    <a:pt x="169747" y="46734"/>
                    <a:pt x="171086" y="49095"/>
                    <a:pt x="171980" y="50052"/>
                  </a:cubicBezTo>
                  <a:close/>
                  <a:moveTo>
                    <a:pt x="139889" y="50371"/>
                  </a:moveTo>
                  <a:cubicBezTo>
                    <a:pt x="139634" y="51902"/>
                    <a:pt x="140782" y="51646"/>
                    <a:pt x="140718" y="52986"/>
                  </a:cubicBezTo>
                  <a:cubicBezTo>
                    <a:pt x="143142" y="53178"/>
                    <a:pt x="144099" y="52093"/>
                    <a:pt x="143653" y="49924"/>
                  </a:cubicBezTo>
                  <a:cubicBezTo>
                    <a:pt x="142887" y="49286"/>
                    <a:pt x="140527" y="49541"/>
                    <a:pt x="139889" y="50371"/>
                  </a:cubicBezTo>
                  <a:close/>
                  <a:moveTo>
                    <a:pt x="32196" y="69957"/>
                  </a:moveTo>
                  <a:cubicBezTo>
                    <a:pt x="33408" y="72955"/>
                    <a:pt x="35258" y="75125"/>
                    <a:pt x="39278" y="74614"/>
                  </a:cubicBezTo>
                  <a:cubicBezTo>
                    <a:pt x="39979" y="75316"/>
                    <a:pt x="40043" y="76975"/>
                    <a:pt x="41702" y="76528"/>
                  </a:cubicBezTo>
                  <a:cubicBezTo>
                    <a:pt x="44063" y="76145"/>
                    <a:pt x="44254" y="74040"/>
                    <a:pt x="46232" y="73274"/>
                  </a:cubicBezTo>
                  <a:cubicBezTo>
                    <a:pt x="48018" y="72955"/>
                    <a:pt x="50634" y="73211"/>
                    <a:pt x="51527" y="72126"/>
                  </a:cubicBezTo>
                  <a:cubicBezTo>
                    <a:pt x="51463" y="71233"/>
                    <a:pt x="51336" y="70340"/>
                    <a:pt x="51208" y="69446"/>
                  </a:cubicBezTo>
                  <a:cubicBezTo>
                    <a:pt x="49103" y="69638"/>
                    <a:pt x="46551" y="70403"/>
                    <a:pt x="45721" y="69000"/>
                  </a:cubicBezTo>
                  <a:cubicBezTo>
                    <a:pt x="46806" y="68745"/>
                    <a:pt x="45977" y="66958"/>
                    <a:pt x="47061" y="66703"/>
                  </a:cubicBezTo>
                  <a:cubicBezTo>
                    <a:pt x="46742" y="65300"/>
                    <a:pt x="49103" y="66065"/>
                    <a:pt x="48465" y="64406"/>
                  </a:cubicBezTo>
                  <a:cubicBezTo>
                    <a:pt x="46934" y="63322"/>
                    <a:pt x="44892" y="64853"/>
                    <a:pt x="43680" y="65491"/>
                  </a:cubicBezTo>
                  <a:cubicBezTo>
                    <a:pt x="42595" y="64598"/>
                    <a:pt x="40809" y="64534"/>
                    <a:pt x="39214" y="64343"/>
                  </a:cubicBezTo>
                  <a:cubicBezTo>
                    <a:pt x="38703" y="67660"/>
                    <a:pt x="34939" y="68362"/>
                    <a:pt x="32196" y="69957"/>
                  </a:cubicBezTo>
                  <a:close/>
                  <a:moveTo>
                    <a:pt x="93315" y="62110"/>
                  </a:moveTo>
                  <a:cubicBezTo>
                    <a:pt x="94464" y="62301"/>
                    <a:pt x="94528" y="63577"/>
                    <a:pt x="95548" y="62365"/>
                  </a:cubicBezTo>
                  <a:cubicBezTo>
                    <a:pt x="95740" y="60515"/>
                    <a:pt x="93252" y="60515"/>
                    <a:pt x="93315" y="62110"/>
                  </a:cubicBezTo>
                  <a:close/>
                  <a:moveTo>
                    <a:pt x="132616" y="68043"/>
                  </a:moveTo>
                  <a:cubicBezTo>
                    <a:pt x="134785" y="68298"/>
                    <a:pt x="137911" y="68553"/>
                    <a:pt x="137783" y="65810"/>
                  </a:cubicBezTo>
                  <a:cubicBezTo>
                    <a:pt x="137592" y="63641"/>
                    <a:pt x="135550" y="63768"/>
                    <a:pt x="133254" y="64151"/>
                  </a:cubicBezTo>
                  <a:cubicBezTo>
                    <a:pt x="132424" y="63385"/>
                    <a:pt x="131276" y="63003"/>
                    <a:pt x="129872" y="62875"/>
                  </a:cubicBezTo>
                  <a:cubicBezTo>
                    <a:pt x="130128" y="65491"/>
                    <a:pt x="132297" y="65619"/>
                    <a:pt x="132616" y="68043"/>
                  </a:cubicBezTo>
                  <a:close/>
                  <a:moveTo>
                    <a:pt x="191757" y="61535"/>
                  </a:moveTo>
                  <a:cubicBezTo>
                    <a:pt x="194118" y="59877"/>
                    <a:pt x="192651" y="55474"/>
                    <a:pt x="189014" y="56368"/>
                  </a:cubicBezTo>
                  <a:cubicBezTo>
                    <a:pt x="189333" y="58792"/>
                    <a:pt x="189397" y="61599"/>
                    <a:pt x="191757" y="61535"/>
                  </a:cubicBezTo>
                  <a:close/>
                  <a:moveTo>
                    <a:pt x="998" y="112575"/>
                  </a:moveTo>
                  <a:cubicBezTo>
                    <a:pt x="2912" y="112511"/>
                    <a:pt x="2210" y="110278"/>
                    <a:pt x="3997" y="110086"/>
                  </a:cubicBezTo>
                  <a:cubicBezTo>
                    <a:pt x="3486" y="108045"/>
                    <a:pt x="1509" y="107917"/>
                    <a:pt x="360" y="106705"/>
                  </a:cubicBezTo>
                  <a:cubicBezTo>
                    <a:pt x="-342" y="107853"/>
                    <a:pt x="41" y="111618"/>
                    <a:pt x="998" y="112575"/>
                  </a:cubicBezTo>
                  <a:close/>
                  <a:moveTo>
                    <a:pt x="238075" y="184731"/>
                  </a:moveTo>
                  <a:cubicBezTo>
                    <a:pt x="236672" y="185944"/>
                    <a:pt x="235842" y="185816"/>
                    <a:pt x="236799" y="188113"/>
                  </a:cubicBezTo>
                  <a:cubicBezTo>
                    <a:pt x="239989" y="188049"/>
                    <a:pt x="239989" y="185497"/>
                    <a:pt x="239415" y="182371"/>
                  </a:cubicBezTo>
                  <a:cubicBezTo>
                    <a:pt x="239479" y="180903"/>
                    <a:pt x="242159" y="180202"/>
                    <a:pt x="240627" y="178926"/>
                  </a:cubicBezTo>
                  <a:cubicBezTo>
                    <a:pt x="237565" y="180138"/>
                    <a:pt x="237629" y="177331"/>
                    <a:pt x="235077" y="177905"/>
                  </a:cubicBezTo>
                  <a:cubicBezTo>
                    <a:pt x="233227" y="181159"/>
                    <a:pt x="236481" y="182690"/>
                    <a:pt x="238075" y="184731"/>
                  </a:cubicBezTo>
                  <a:close/>
                  <a:moveTo>
                    <a:pt x="246752" y="203935"/>
                  </a:moveTo>
                  <a:cubicBezTo>
                    <a:pt x="245987" y="203807"/>
                    <a:pt x="245668" y="203297"/>
                    <a:pt x="244519" y="203616"/>
                  </a:cubicBezTo>
                  <a:cubicBezTo>
                    <a:pt x="244264" y="206678"/>
                    <a:pt x="241393" y="207635"/>
                    <a:pt x="240372" y="210060"/>
                  </a:cubicBezTo>
                  <a:cubicBezTo>
                    <a:pt x="241967" y="211782"/>
                    <a:pt x="245093" y="209422"/>
                    <a:pt x="248475" y="209741"/>
                  </a:cubicBezTo>
                  <a:cubicBezTo>
                    <a:pt x="247901" y="206040"/>
                    <a:pt x="249751" y="204254"/>
                    <a:pt x="251473" y="202340"/>
                  </a:cubicBezTo>
                  <a:cubicBezTo>
                    <a:pt x="249878" y="200043"/>
                    <a:pt x="247518" y="202659"/>
                    <a:pt x="246752" y="203935"/>
                  </a:cubicBezTo>
                  <a:close/>
                  <a:moveTo>
                    <a:pt x="305703" y="215355"/>
                  </a:moveTo>
                  <a:cubicBezTo>
                    <a:pt x="306596" y="214143"/>
                    <a:pt x="305703" y="211782"/>
                    <a:pt x="304682" y="211080"/>
                  </a:cubicBezTo>
                  <a:cubicBezTo>
                    <a:pt x="304937" y="213441"/>
                    <a:pt x="303023" y="214717"/>
                    <a:pt x="305703" y="215355"/>
                  </a:cubicBezTo>
                  <a:close/>
                  <a:moveTo>
                    <a:pt x="292560" y="248913"/>
                  </a:moveTo>
                  <a:cubicBezTo>
                    <a:pt x="293198" y="250508"/>
                    <a:pt x="295559" y="252039"/>
                    <a:pt x="296643" y="251146"/>
                  </a:cubicBezTo>
                  <a:cubicBezTo>
                    <a:pt x="296579" y="249807"/>
                    <a:pt x="296452" y="248531"/>
                    <a:pt x="295750" y="247956"/>
                  </a:cubicBezTo>
                  <a:cubicBezTo>
                    <a:pt x="294410" y="248084"/>
                    <a:pt x="293134" y="248212"/>
                    <a:pt x="292560" y="248913"/>
                  </a:cubicBezTo>
                  <a:close/>
                  <a:moveTo>
                    <a:pt x="254472" y="264034"/>
                  </a:moveTo>
                  <a:cubicBezTo>
                    <a:pt x="253068" y="265820"/>
                    <a:pt x="250516" y="266777"/>
                    <a:pt x="251346" y="270350"/>
                  </a:cubicBezTo>
                  <a:cubicBezTo>
                    <a:pt x="256832" y="271051"/>
                    <a:pt x="260405" y="266203"/>
                    <a:pt x="267806" y="266905"/>
                  </a:cubicBezTo>
                  <a:cubicBezTo>
                    <a:pt x="270039" y="266522"/>
                    <a:pt x="273165" y="266905"/>
                    <a:pt x="272399" y="264225"/>
                  </a:cubicBezTo>
                  <a:cubicBezTo>
                    <a:pt x="272017" y="262056"/>
                    <a:pt x="269337" y="263076"/>
                    <a:pt x="267359" y="263140"/>
                  </a:cubicBezTo>
                  <a:cubicBezTo>
                    <a:pt x="265190" y="263268"/>
                    <a:pt x="262638" y="263779"/>
                    <a:pt x="260916" y="263842"/>
                  </a:cubicBezTo>
                  <a:cubicBezTo>
                    <a:pt x="260788" y="262503"/>
                    <a:pt x="259512" y="262758"/>
                    <a:pt x="259129" y="262439"/>
                  </a:cubicBezTo>
                  <a:cubicBezTo>
                    <a:pt x="257789" y="261163"/>
                    <a:pt x="257917" y="259121"/>
                    <a:pt x="256067" y="259504"/>
                  </a:cubicBezTo>
                  <a:cubicBezTo>
                    <a:pt x="254982" y="260461"/>
                    <a:pt x="254217" y="261864"/>
                    <a:pt x="254472" y="264034"/>
                  </a:cubicBezTo>
                  <a:close/>
                  <a:moveTo>
                    <a:pt x="72772" y="288533"/>
                  </a:moveTo>
                  <a:cubicBezTo>
                    <a:pt x="71432" y="289745"/>
                    <a:pt x="69774" y="290765"/>
                    <a:pt x="68817" y="292233"/>
                  </a:cubicBezTo>
                  <a:cubicBezTo>
                    <a:pt x="69646" y="292424"/>
                    <a:pt x="70284" y="292871"/>
                    <a:pt x="71113" y="293062"/>
                  </a:cubicBezTo>
                  <a:cubicBezTo>
                    <a:pt x="71624" y="292169"/>
                    <a:pt x="71305" y="290574"/>
                    <a:pt x="73027" y="290638"/>
                  </a:cubicBezTo>
                  <a:cubicBezTo>
                    <a:pt x="75579" y="290447"/>
                    <a:pt x="76153" y="292807"/>
                    <a:pt x="79663" y="291531"/>
                  </a:cubicBezTo>
                  <a:cubicBezTo>
                    <a:pt x="79471" y="290255"/>
                    <a:pt x="80428" y="289872"/>
                    <a:pt x="79854" y="288213"/>
                  </a:cubicBezTo>
                  <a:cubicBezTo>
                    <a:pt x="77812" y="288277"/>
                    <a:pt x="76600" y="287384"/>
                    <a:pt x="76728" y="284768"/>
                  </a:cubicBezTo>
                  <a:cubicBezTo>
                    <a:pt x="73793" y="284768"/>
                    <a:pt x="74431" y="287576"/>
                    <a:pt x="72772" y="288533"/>
                  </a:cubicBezTo>
                  <a:close/>
                  <a:moveTo>
                    <a:pt x="229526" y="284194"/>
                  </a:moveTo>
                  <a:cubicBezTo>
                    <a:pt x="226847" y="284194"/>
                    <a:pt x="225826" y="286810"/>
                    <a:pt x="223912" y="287512"/>
                  </a:cubicBezTo>
                  <a:cubicBezTo>
                    <a:pt x="222636" y="287639"/>
                    <a:pt x="221424" y="287831"/>
                    <a:pt x="220148" y="287958"/>
                  </a:cubicBezTo>
                  <a:cubicBezTo>
                    <a:pt x="219063" y="286618"/>
                    <a:pt x="216894" y="284194"/>
                    <a:pt x="215491" y="285215"/>
                  </a:cubicBezTo>
                  <a:cubicBezTo>
                    <a:pt x="214278" y="285598"/>
                    <a:pt x="215810" y="288086"/>
                    <a:pt x="214789" y="288596"/>
                  </a:cubicBezTo>
                  <a:cubicBezTo>
                    <a:pt x="213321" y="289872"/>
                    <a:pt x="210897" y="288852"/>
                    <a:pt x="210004" y="289681"/>
                  </a:cubicBezTo>
                  <a:cubicBezTo>
                    <a:pt x="210642" y="292743"/>
                    <a:pt x="213321" y="289553"/>
                    <a:pt x="215554" y="290702"/>
                  </a:cubicBezTo>
                  <a:cubicBezTo>
                    <a:pt x="216448" y="291850"/>
                    <a:pt x="216511" y="294019"/>
                    <a:pt x="218617" y="293636"/>
                  </a:cubicBezTo>
                  <a:cubicBezTo>
                    <a:pt x="220658" y="294019"/>
                    <a:pt x="220020" y="292105"/>
                    <a:pt x="221743" y="292233"/>
                  </a:cubicBezTo>
                  <a:cubicBezTo>
                    <a:pt x="227102" y="291659"/>
                    <a:pt x="233482" y="291786"/>
                    <a:pt x="233673" y="287129"/>
                  </a:cubicBezTo>
                  <a:cubicBezTo>
                    <a:pt x="232589" y="285087"/>
                    <a:pt x="231568" y="284194"/>
                    <a:pt x="229526" y="284194"/>
                  </a:cubicBezTo>
                  <a:close/>
                  <a:moveTo>
                    <a:pt x="266721" y="285534"/>
                  </a:moveTo>
                  <a:cubicBezTo>
                    <a:pt x="266785" y="286874"/>
                    <a:pt x="267742" y="287129"/>
                    <a:pt x="268571" y="287512"/>
                  </a:cubicBezTo>
                  <a:cubicBezTo>
                    <a:pt x="268763" y="288852"/>
                    <a:pt x="268954" y="290255"/>
                    <a:pt x="270486" y="290000"/>
                  </a:cubicBezTo>
                  <a:cubicBezTo>
                    <a:pt x="271187" y="288915"/>
                    <a:pt x="271251" y="287320"/>
                    <a:pt x="271060" y="285598"/>
                  </a:cubicBezTo>
                  <a:cubicBezTo>
                    <a:pt x="270230" y="284704"/>
                    <a:pt x="267742" y="284258"/>
                    <a:pt x="266721" y="285534"/>
                  </a:cubicBezTo>
                  <a:close/>
                  <a:moveTo>
                    <a:pt x="261235" y="295359"/>
                  </a:moveTo>
                  <a:cubicBezTo>
                    <a:pt x="260852" y="297783"/>
                    <a:pt x="261043" y="300718"/>
                    <a:pt x="260469" y="303015"/>
                  </a:cubicBezTo>
                  <a:cubicBezTo>
                    <a:pt x="263468" y="304100"/>
                    <a:pt x="266849" y="302632"/>
                    <a:pt x="267806" y="300590"/>
                  </a:cubicBezTo>
                  <a:cubicBezTo>
                    <a:pt x="268699" y="301484"/>
                    <a:pt x="269273" y="302824"/>
                    <a:pt x="271251" y="302377"/>
                  </a:cubicBezTo>
                  <a:cubicBezTo>
                    <a:pt x="272655" y="301866"/>
                    <a:pt x="272336" y="300016"/>
                    <a:pt x="274250" y="299889"/>
                  </a:cubicBezTo>
                  <a:cubicBezTo>
                    <a:pt x="273675" y="297656"/>
                    <a:pt x="274250" y="296252"/>
                    <a:pt x="274186" y="294466"/>
                  </a:cubicBezTo>
                  <a:cubicBezTo>
                    <a:pt x="270230" y="293381"/>
                    <a:pt x="265381" y="293445"/>
                    <a:pt x="261235" y="295359"/>
                  </a:cubicBezTo>
                  <a:close/>
                  <a:moveTo>
                    <a:pt x="308892" y="298230"/>
                  </a:moveTo>
                  <a:cubicBezTo>
                    <a:pt x="308956" y="297464"/>
                    <a:pt x="309658" y="297209"/>
                    <a:pt x="309786" y="296508"/>
                  </a:cubicBezTo>
                  <a:cubicBezTo>
                    <a:pt x="308318" y="294913"/>
                    <a:pt x="306596" y="298103"/>
                    <a:pt x="308892" y="29823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16" name="Google Shape;816;p19"/>
            <p:cNvSpPr/>
            <p:nvPr/>
          </p:nvSpPr>
          <p:spPr>
            <a:xfrm>
              <a:off x="2517702" y="3180287"/>
              <a:ext cx="3239" cy="2958"/>
            </a:xfrm>
            <a:custGeom>
              <a:rect b="b" l="l" r="r" t="t"/>
              <a:pathLst>
                <a:path extrusionOk="0" h="2958" w="3239">
                  <a:moveTo>
                    <a:pt x="0" y="24"/>
                  </a:moveTo>
                  <a:cubicBezTo>
                    <a:pt x="1978" y="-231"/>
                    <a:pt x="3828" y="1619"/>
                    <a:pt x="3062" y="2959"/>
                  </a:cubicBezTo>
                  <a:cubicBezTo>
                    <a:pt x="2105" y="2959"/>
                    <a:pt x="1723" y="2193"/>
                    <a:pt x="1723" y="917"/>
                  </a:cubicBezTo>
                  <a:cubicBezTo>
                    <a:pt x="702" y="1236"/>
                    <a:pt x="64" y="1045"/>
                    <a:pt x="0" y="2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grpSp>
      <p:grpSp>
        <p:nvGrpSpPr>
          <p:cNvPr id="817" name="Google Shape;817;p19"/>
          <p:cNvGrpSpPr/>
          <p:nvPr/>
        </p:nvGrpSpPr>
        <p:grpSpPr>
          <a:xfrm rot="-5400000">
            <a:off x="3108791" y="5255454"/>
            <a:ext cx="481226" cy="545741"/>
            <a:chOff x="2386148" y="3019695"/>
            <a:chExt cx="435735" cy="427161"/>
          </a:xfrm>
        </p:grpSpPr>
        <p:sp>
          <p:nvSpPr>
            <p:cNvPr id="818" name="Google Shape;818;p19"/>
            <p:cNvSpPr/>
            <p:nvPr/>
          </p:nvSpPr>
          <p:spPr>
            <a:xfrm>
              <a:off x="2461495" y="3048374"/>
              <a:ext cx="2615" cy="2615"/>
            </a:xfrm>
            <a:custGeom>
              <a:rect b="b" l="l" r="r" t="t"/>
              <a:pathLst>
                <a:path extrusionOk="0" h="2615" w="2615">
                  <a:moveTo>
                    <a:pt x="893" y="0"/>
                  </a:moveTo>
                  <a:cubicBezTo>
                    <a:pt x="1659" y="64"/>
                    <a:pt x="1850" y="829"/>
                    <a:pt x="2616" y="893"/>
                  </a:cubicBezTo>
                  <a:cubicBezTo>
                    <a:pt x="2488" y="1595"/>
                    <a:pt x="1786" y="1850"/>
                    <a:pt x="1723" y="2616"/>
                  </a:cubicBezTo>
                  <a:cubicBezTo>
                    <a:pt x="957" y="2488"/>
                    <a:pt x="766" y="1786"/>
                    <a:pt x="0" y="1723"/>
                  </a:cubicBezTo>
                  <a:cubicBezTo>
                    <a:pt x="128" y="957"/>
                    <a:pt x="829" y="766"/>
                    <a:pt x="89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19" name="Google Shape;819;p19"/>
            <p:cNvSpPr/>
            <p:nvPr/>
          </p:nvSpPr>
          <p:spPr>
            <a:xfrm>
              <a:off x="2445658" y="3052404"/>
              <a:ext cx="4839" cy="6050"/>
            </a:xfrm>
            <a:custGeom>
              <a:rect b="b" l="l" r="r" t="t"/>
              <a:pathLst>
                <a:path extrusionOk="0" h="6050" w="4839">
                  <a:moveTo>
                    <a:pt x="3587" y="117"/>
                  </a:moveTo>
                  <a:cubicBezTo>
                    <a:pt x="5437" y="1649"/>
                    <a:pt x="4863" y="4009"/>
                    <a:pt x="4225" y="6051"/>
                  </a:cubicBezTo>
                  <a:cubicBezTo>
                    <a:pt x="3077" y="5859"/>
                    <a:pt x="2566" y="4902"/>
                    <a:pt x="907" y="5349"/>
                  </a:cubicBezTo>
                  <a:cubicBezTo>
                    <a:pt x="-560" y="3052"/>
                    <a:pt x="-624" y="-712"/>
                    <a:pt x="3587" y="11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20" name="Google Shape;820;p19"/>
            <p:cNvSpPr/>
            <p:nvPr/>
          </p:nvSpPr>
          <p:spPr>
            <a:xfrm>
              <a:off x="2651493" y="3093623"/>
              <a:ext cx="4063" cy="5662"/>
            </a:xfrm>
            <a:custGeom>
              <a:rect b="b" l="l" r="r" t="t"/>
              <a:pathLst>
                <a:path extrusionOk="0" h="5662" w="4063">
                  <a:moveTo>
                    <a:pt x="378" y="48"/>
                  </a:moveTo>
                  <a:cubicBezTo>
                    <a:pt x="3185" y="-462"/>
                    <a:pt x="4844" y="3175"/>
                    <a:pt x="3695" y="5663"/>
                  </a:cubicBezTo>
                  <a:cubicBezTo>
                    <a:pt x="1271" y="5663"/>
                    <a:pt x="-898" y="2728"/>
                    <a:pt x="378" y="4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21" name="Google Shape;821;p19"/>
            <p:cNvSpPr/>
            <p:nvPr/>
          </p:nvSpPr>
          <p:spPr>
            <a:xfrm>
              <a:off x="2681505" y="3097882"/>
              <a:ext cx="1870" cy="2296"/>
            </a:xfrm>
            <a:custGeom>
              <a:rect b="b" l="l" r="r" t="t"/>
              <a:pathLst>
                <a:path extrusionOk="0" h="2296" w="1870">
                  <a:moveTo>
                    <a:pt x="224" y="128"/>
                  </a:moveTo>
                  <a:cubicBezTo>
                    <a:pt x="543" y="64"/>
                    <a:pt x="926" y="0"/>
                    <a:pt x="1309" y="0"/>
                  </a:cubicBezTo>
                  <a:cubicBezTo>
                    <a:pt x="1436" y="1467"/>
                    <a:pt x="2330" y="1021"/>
                    <a:pt x="1564" y="2169"/>
                  </a:cubicBezTo>
                  <a:cubicBezTo>
                    <a:pt x="1181" y="2169"/>
                    <a:pt x="862" y="2233"/>
                    <a:pt x="479" y="2297"/>
                  </a:cubicBezTo>
                  <a:cubicBezTo>
                    <a:pt x="-541" y="1276"/>
                    <a:pt x="416" y="1531"/>
                    <a:pt x="224"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22" name="Google Shape;822;p19"/>
            <p:cNvSpPr/>
            <p:nvPr/>
          </p:nvSpPr>
          <p:spPr>
            <a:xfrm>
              <a:off x="2648107" y="3103688"/>
              <a:ext cx="2296" cy="2232"/>
            </a:xfrm>
            <a:custGeom>
              <a:rect b="b" l="l" r="r" t="t"/>
              <a:pathLst>
                <a:path extrusionOk="0" h="2232" w="2296">
                  <a:moveTo>
                    <a:pt x="510" y="128"/>
                  </a:moveTo>
                  <a:cubicBezTo>
                    <a:pt x="829" y="64"/>
                    <a:pt x="1212" y="64"/>
                    <a:pt x="1595" y="0"/>
                  </a:cubicBezTo>
                  <a:cubicBezTo>
                    <a:pt x="1531" y="446"/>
                    <a:pt x="1850" y="446"/>
                    <a:pt x="2169" y="446"/>
                  </a:cubicBezTo>
                  <a:cubicBezTo>
                    <a:pt x="2233" y="829"/>
                    <a:pt x="2233" y="1148"/>
                    <a:pt x="2297" y="1531"/>
                  </a:cubicBezTo>
                  <a:cubicBezTo>
                    <a:pt x="1850" y="1467"/>
                    <a:pt x="1786" y="1786"/>
                    <a:pt x="1786" y="2105"/>
                  </a:cubicBezTo>
                  <a:cubicBezTo>
                    <a:pt x="1404" y="2169"/>
                    <a:pt x="1084" y="2169"/>
                    <a:pt x="702" y="2233"/>
                  </a:cubicBezTo>
                  <a:cubicBezTo>
                    <a:pt x="766" y="1786"/>
                    <a:pt x="447" y="1723"/>
                    <a:pt x="128" y="1723"/>
                  </a:cubicBezTo>
                  <a:cubicBezTo>
                    <a:pt x="128" y="1404"/>
                    <a:pt x="64" y="1021"/>
                    <a:pt x="0" y="638"/>
                  </a:cubicBezTo>
                  <a:cubicBezTo>
                    <a:pt x="510" y="766"/>
                    <a:pt x="574" y="446"/>
                    <a:pt x="510"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23" name="Google Shape;823;p19"/>
            <p:cNvSpPr/>
            <p:nvPr/>
          </p:nvSpPr>
          <p:spPr>
            <a:xfrm>
              <a:off x="2715522" y="3108577"/>
              <a:ext cx="3019" cy="5257"/>
            </a:xfrm>
            <a:custGeom>
              <a:rect b="b" l="l" r="r" t="t"/>
              <a:pathLst>
                <a:path extrusionOk="0" h="5257" w="3019">
                  <a:moveTo>
                    <a:pt x="1169" y="215"/>
                  </a:moveTo>
                  <a:cubicBezTo>
                    <a:pt x="3211" y="-869"/>
                    <a:pt x="1616" y="2512"/>
                    <a:pt x="3020" y="2193"/>
                  </a:cubicBezTo>
                  <a:cubicBezTo>
                    <a:pt x="2445" y="3533"/>
                    <a:pt x="2382" y="5319"/>
                    <a:pt x="85" y="5255"/>
                  </a:cubicBezTo>
                  <a:cubicBezTo>
                    <a:pt x="-234" y="4362"/>
                    <a:pt x="404" y="4171"/>
                    <a:pt x="1042" y="4043"/>
                  </a:cubicBezTo>
                  <a:cubicBezTo>
                    <a:pt x="850" y="2576"/>
                    <a:pt x="468" y="981"/>
                    <a:pt x="1169" y="21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24" name="Google Shape;824;p19"/>
            <p:cNvSpPr/>
            <p:nvPr/>
          </p:nvSpPr>
          <p:spPr>
            <a:xfrm>
              <a:off x="2721348" y="3111727"/>
              <a:ext cx="2777" cy="1692"/>
            </a:xfrm>
            <a:custGeom>
              <a:rect b="b" l="l" r="r" t="t"/>
              <a:pathLst>
                <a:path extrusionOk="0" h="1692" w="2777">
                  <a:moveTo>
                    <a:pt x="0" y="319"/>
                  </a:moveTo>
                  <a:cubicBezTo>
                    <a:pt x="893" y="191"/>
                    <a:pt x="1786" y="128"/>
                    <a:pt x="2680" y="0"/>
                  </a:cubicBezTo>
                  <a:cubicBezTo>
                    <a:pt x="3381" y="2233"/>
                    <a:pt x="64" y="2169"/>
                    <a:pt x="0" y="31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25" name="Google Shape;825;p19"/>
            <p:cNvSpPr/>
            <p:nvPr/>
          </p:nvSpPr>
          <p:spPr>
            <a:xfrm>
              <a:off x="2466846" y="3144073"/>
              <a:ext cx="3971" cy="5422"/>
            </a:xfrm>
            <a:custGeom>
              <a:rect b="b" l="l" r="r" t="t"/>
              <a:pathLst>
                <a:path extrusionOk="0" h="5422" w="3971">
                  <a:moveTo>
                    <a:pt x="710" y="0"/>
                  </a:moveTo>
                  <a:cubicBezTo>
                    <a:pt x="1412" y="383"/>
                    <a:pt x="2241" y="511"/>
                    <a:pt x="3453" y="255"/>
                  </a:cubicBezTo>
                  <a:cubicBezTo>
                    <a:pt x="4729" y="2871"/>
                    <a:pt x="3581" y="4849"/>
                    <a:pt x="774" y="5423"/>
                  </a:cubicBezTo>
                  <a:cubicBezTo>
                    <a:pt x="-311" y="3764"/>
                    <a:pt x="-183" y="1404"/>
                    <a:pt x="71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26" name="Google Shape;826;p19"/>
            <p:cNvSpPr/>
            <p:nvPr/>
          </p:nvSpPr>
          <p:spPr>
            <a:xfrm>
              <a:off x="2705665" y="3119510"/>
              <a:ext cx="7820" cy="7112"/>
            </a:xfrm>
            <a:custGeom>
              <a:rect b="b" l="l" r="r" t="t"/>
              <a:pathLst>
                <a:path extrusionOk="0" h="7112" w="7820">
                  <a:moveTo>
                    <a:pt x="2413" y="0"/>
                  </a:moveTo>
                  <a:cubicBezTo>
                    <a:pt x="4391" y="1723"/>
                    <a:pt x="9048" y="2999"/>
                    <a:pt x="7517" y="7082"/>
                  </a:cubicBezTo>
                  <a:cubicBezTo>
                    <a:pt x="3816" y="7465"/>
                    <a:pt x="2987" y="4211"/>
                    <a:pt x="52" y="3573"/>
                  </a:cubicBezTo>
                  <a:cubicBezTo>
                    <a:pt x="-394" y="1404"/>
                    <a:pt x="2158" y="1659"/>
                    <a:pt x="241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27" name="Google Shape;827;p19"/>
            <p:cNvSpPr/>
            <p:nvPr/>
          </p:nvSpPr>
          <p:spPr>
            <a:xfrm>
              <a:off x="2571265" y="3136128"/>
              <a:ext cx="3354" cy="1846"/>
            </a:xfrm>
            <a:custGeom>
              <a:rect b="b" l="l" r="r" t="t"/>
              <a:pathLst>
                <a:path extrusionOk="0" h="1846" w="3354">
                  <a:moveTo>
                    <a:pt x="3345" y="1501"/>
                  </a:moveTo>
                  <a:cubicBezTo>
                    <a:pt x="2197" y="1310"/>
                    <a:pt x="-291" y="2777"/>
                    <a:pt x="28" y="799"/>
                  </a:cubicBezTo>
                  <a:cubicBezTo>
                    <a:pt x="730" y="-157"/>
                    <a:pt x="3537" y="-604"/>
                    <a:pt x="3345" y="15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28" name="Google Shape;828;p19"/>
            <p:cNvSpPr/>
            <p:nvPr/>
          </p:nvSpPr>
          <p:spPr>
            <a:xfrm>
              <a:off x="2497469" y="3148666"/>
              <a:ext cx="2696" cy="1594"/>
            </a:xfrm>
            <a:custGeom>
              <a:rect b="b" l="l" r="r" t="t"/>
              <a:pathLst>
                <a:path extrusionOk="0" h="1594" w="2696">
                  <a:moveTo>
                    <a:pt x="9" y="255"/>
                  </a:moveTo>
                  <a:cubicBezTo>
                    <a:pt x="902" y="191"/>
                    <a:pt x="1795" y="64"/>
                    <a:pt x="2688" y="0"/>
                  </a:cubicBezTo>
                  <a:cubicBezTo>
                    <a:pt x="2880" y="1595"/>
                    <a:pt x="-183" y="2488"/>
                    <a:pt x="9" y="25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29" name="Google Shape;829;p19"/>
            <p:cNvSpPr/>
            <p:nvPr/>
          </p:nvSpPr>
          <p:spPr>
            <a:xfrm>
              <a:off x="2603256" y="3140838"/>
              <a:ext cx="1868" cy="3745"/>
            </a:xfrm>
            <a:custGeom>
              <a:rect b="b" l="l" r="r" t="t"/>
              <a:pathLst>
                <a:path extrusionOk="0" h="3745" w="1868">
                  <a:moveTo>
                    <a:pt x="0" y="108"/>
                  </a:moveTo>
                  <a:cubicBezTo>
                    <a:pt x="2105" y="-657"/>
                    <a:pt x="2169" y="2852"/>
                    <a:pt x="1467" y="3745"/>
                  </a:cubicBezTo>
                  <a:cubicBezTo>
                    <a:pt x="-638" y="3235"/>
                    <a:pt x="255" y="2469"/>
                    <a:pt x="0"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30" name="Google Shape;830;p19"/>
            <p:cNvSpPr/>
            <p:nvPr/>
          </p:nvSpPr>
          <p:spPr>
            <a:xfrm>
              <a:off x="2593043" y="3145762"/>
              <a:ext cx="2627" cy="1661"/>
            </a:xfrm>
            <a:custGeom>
              <a:rect b="b" l="l" r="r" t="t"/>
              <a:pathLst>
                <a:path extrusionOk="0" h="1661" w="2627">
                  <a:moveTo>
                    <a:pt x="2622" y="416"/>
                  </a:moveTo>
                  <a:cubicBezTo>
                    <a:pt x="2749" y="1820"/>
                    <a:pt x="771" y="1947"/>
                    <a:pt x="6" y="1246"/>
                  </a:cubicBezTo>
                  <a:cubicBezTo>
                    <a:pt x="-122" y="-158"/>
                    <a:pt x="1856" y="-286"/>
                    <a:pt x="2622" y="41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31" name="Google Shape;831;p19"/>
            <p:cNvSpPr/>
            <p:nvPr/>
          </p:nvSpPr>
          <p:spPr>
            <a:xfrm>
              <a:off x="2500731" y="3158186"/>
              <a:ext cx="3572" cy="3114"/>
            </a:xfrm>
            <a:custGeom>
              <a:rect b="b" l="l" r="r" t="t"/>
              <a:pathLst>
                <a:path extrusionOk="0" h="3114" w="3572">
                  <a:moveTo>
                    <a:pt x="0" y="177"/>
                  </a:moveTo>
                  <a:cubicBezTo>
                    <a:pt x="2552" y="-524"/>
                    <a:pt x="3317" y="943"/>
                    <a:pt x="3573" y="3048"/>
                  </a:cubicBezTo>
                  <a:cubicBezTo>
                    <a:pt x="1276" y="3495"/>
                    <a:pt x="766" y="1581"/>
                    <a:pt x="0" y="17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32" name="Google Shape;832;p19"/>
            <p:cNvSpPr/>
            <p:nvPr/>
          </p:nvSpPr>
          <p:spPr>
            <a:xfrm>
              <a:off x="2697704" y="3137302"/>
              <a:ext cx="3930" cy="7982"/>
            </a:xfrm>
            <a:custGeom>
              <a:rect b="b" l="l" r="r" t="t"/>
              <a:pathLst>
                <a:path extrusionOk="0" h="7982" w="3930">
                  <a:moveTo>
                    <a:pt x="3675" y="391"/>
                  </a:moveTo>
                  <a:cubicBezTo>
                    <a:pt x="3420" y="3708"/>
                    <a:pt x="3930" y="4984"/>
                    <a:pt x="3930" y="7983"/>
                  </a:cubicBezTo>
                  <a:cubicBezTo>
                    <a:pt x="1697" y="6324"/>
                    <a:pt x="4249" y="2049"/>
                    <a:pt x="39" y="2432"/>
                  </a:cubicBezTo>
                  <a:cubicBezTo>
                    <a:pt x="-344" y="454"/>
                    <a:pt x="2208" y="-630"/>
                    <a:pt x="3675" y="3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33" name="Google Shape;833;p19"/>
            <p:cNvSpPr/>
            <p:nvPr/>
          </p:nvSpPr>
          <p:spPr>
            <a:xfrm>
              <a:off x="2635730" y="3149152"/>
              <a:ext cx="3253" cy="1610"/>
            </a:xfrm>
            <a:custGeom>
              <a:rect b="b" l="l" r="r" t="t"/>
              <a:pathLst>
                <a:path extrusionOk="0" h="1610" w="3253">
                  <a:moveTo>
                    <a:pt x="0" y="216"/>
                  </a:moveTo>
                  <a:cubicBezTo>
                    <a:pt x="1340" y="-39"/>
                    <a:pt x="2552" y="-167"/>
                    <a:pt x="3254" y="407"/>
                  </a:cubicBezTo>
                  <a:cubicBezTo>
                    <a:pt x="2616" y="1364"/>
                    <a:pt x="0" y="2640"/>
                    <a:pt x="0" y="21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34" name="Google Shape;834;p19"/>
            <p:cNvSpPr/>
            <p:nvPr/>
          </p:nvSpPr>
          <p:spPr>
            <a:xfrm>
              <a:off x="2689764" y="3144814"/>
              <a:ext cx="2769" cy="1951"/>
            </a:xfrm>
            <a:custGeom>
              <a:rect b="b" l="l" r="r" t="t"/>
              <a:pathLst>
                <a:path extrusionOk="0" h="1951" w="2769">
                  <a:moveTo>
                    <a:pt x="2747" y="1491"/>
                  </a:moveTo>
                  <a:cubicBezTo>
                    <a:pt x="1918" y="2576"/>
                    <a:pt x="1152" y="1428"/>
                    <a:pt x="4" y="1236"/>
                  </a:cubicBezTo>
                  <a:cubicBezTo>
                    <a:pt x="-124" y="-359"/>
                    <a:pt x="3066" y="-550"/>
                    <a:pt x="2747" y="14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35" name="Google Shape;835;p19"/>
            <p:cNvSpPr/>
            <p:nvPr/>
          </p:nvSpPr>
          <p:spPr>
            <a:xfrm>
              <a:off x="2415687" y="3176736"/>
              <a:ext cx="9787" cy="8168"/>
            </a:xfrm>
            <a:custGeom>
              <a:rect b="b" l="l" r="r" t="t"/>
              <a:pathLst>
                <a:path extrusionOk="0" h="8168" w="9787">
                  <a:moveTo>
                    <a:pt x="7656" y="2"/>
                  </a:moveTo>
                  <a:cubicBezTo>
                    <a:pt x="9634" y="1087"/>
                    <a:pt x="10527" y="5489"/>
                    <a:pt x="9059" y="7466"/>
                  </a:cubicBezTo>
                  <a:cubicBezTo>
                    <a:pt x="6890" y="7658"/>
                    <a:pt x="4721" y="7977"/>
                    <a:pt x="2616" y="8168"/>
                  </a:cubicBezTo>
                  <a:cubicBezTo>
                    <a:pt x="1595" y="7020"/>
                    <a:pt x="1084" y="5233"/>
                    <a:pt x="0" y="4149"/>
                  </a:cubicBezTo>
                  <a:cubicBezTo>
                    <a:pt x="893" y="1469"/>
                    <a:pt x="2233" y="-62"/>
                    <a:pt x="7656" y="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36" name="Google Shape;836;p19"/>
            <p:cNvSpPr/>
            <p:nvPr/>
          </p:nvSpPr>
          <p:spPr>
            <a:xfrm>
              <a:off x="2486695" y="3173310"/>
              <a:ext cx="3321" cy="2130"/>
            </a:xfrm>
            <a:custGeom>
              <a:rect b="b" l="l" r="r" t="t"/>
              <a:pathLst>
                <a:path extrusionOk="0" h="2130" w="3321">
                  <a:moveTo>
                    <a:pt x="3318" y="1450"/>
                  </a:moveTo>
                  <a:cubicBezTo>
                    <a:pt x="2361" y="2790"/>
                    <a:pt x="957" y="1833"/>
                    <a:pt x="0" y="1259"/>
                  </a:cubicBezTo>
                  <a:cubicBezTo>
                    <a:pt x="319" y="47"/>
                    <a:pt x="3445" y="-910"/>
                    <a:pt x="3318" y="145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37" name="Google Shape;837;p19"/>
            <p:cNvSpPr/>
            <p:nvPr/>
          </p:nvSpPr>
          <p:spPr>
            <a:xfrm>
              <a:off x="2474127" y="3181932"/>
              <a:ext cx="5025" cy="4631"/>
            </a:xfrm>
            <a:custGeom>
              <a:rect b="b" l="l" r="r" t="t"/>
              <a:pathLst>
                <a:path extrusionOk="0" h="4631" w="5025">
                  <a:moveTo>
                    <a:pt x="4785" y="612"/>
                  </a:moveTo>
                  <a:cubicBezTo>
                    <a:pt x="5678" y="3292"/>
                    <a:pt x="3892" y="3802"/>
                    <a:pt x="2552" y="4631"/>
                  </a:cubicBezTo>
                  <a:cubicBezTo>
                    <a:pt x="1149" y="4121"/>
                    <a:pt x="574" y="2654"/>
                    <a:pt x="0" y="1123"/>
                  </a:cubicBezTo>
                  <a:cubicBezTo>
                    <a:pt x="1276" y="-345"/>
                    <a:pt x="2999" y="-217"/>
                    <a:pt x="4785" y="61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38" name="Google Shape;838;p19"/>
            <p:cNvSpPr/>
            <p:nvPr/>
          </p:nvSpPr>
          <p:spPr>
            <a:xfrm>
              <a:off x="2386148" y="3191476"/>
              <a:ext cx="46970" cy="32792"/>
            </a:xfrm>
            <a:custGeom>
              <a:rect b="b" l="l" r="r" t="t"/>
              <a:pathLst>
                <a:path extrusionOk="0" h="32792" w="46970">
                  <a:moveTo>
                    <a:pt x="44213" y="14419"/>
                  </a:moveTo>
                  <a:cubicBezTo>
                    <a:pt x="44149" y="16141"/>
                    <a:pt x="45362" y="16205"/>
                    <a:pt x="45170" y="18119"/>
                  </a:cubicBezTo>
                  <a:cubicBezTo>
                    <a:pt x="45106" y="20033"/>
                    <a:pt x="47913" y="19586"/>
                    <a:pt x="46638" y="21245"/>
                  </a:cubicBezTo>
                  <a:cubicBezTo>
                    <a:pt x="46063" y="22011"/>
                    <a:pt x="44660" y="21692"/>
                    <a:pt x="43894" y="20990"/>
                  </a:cubicBezTo>
                  <a:cubicBezTo>
                    <a:pt x="43001" y="23542"/>
                    <a:pt x="40704" y="25009"/>
                    <a:pt x="38535" y="26477"/>
                  </a:cubicBezTo>
                  <a:cubicBezTo>
                    <a:pt x="35281" y="25711"/>
                    <a:pt x="32347" y="27178"/>
                    <a:pt x="30688" y="29029"/>
                  </a:cubicBezTo>
                  <a:cubicBezTo>
                    <a:pt x="27498" y="29092"/>
                    <a:pt x="25648" y="27625"/>
                    <a:pt x="21884" y="28327"/>
                  </a:cubicBezTo>
                  <a:cubicBezTo>
                    <a:pt x="20480" y="27178"/>
                    <a:pt x="19076" y="26158"/>
                    <a:pt x="17226" y="25583"/>
                  </a:cubicBezTo>
                  <a:cubicBezTo>
                    <a:pt x="15568" y="25902"/>
                    <a:pt x="16142" y="28072"/>
                    <a:pt x="15440" y="29029"/>
                  </a:cubicBezTo>
                  <a:cubicBezTo>
                    <a:pt x="15185" y="29411"/>
                    <a:pt x="14228" y="29348"/>
                    <a:pt x="13909" y="29730"/>
                  </a:cubicBezTo>
                  <a:cubicBezTo>
                    <a:pt x="13526" y="30177"/>
                    <a:pt x="12888" y="31006"/>
                    <a:pt x="11931" y="31581"/>
                  </a:cubicBezTo>
                  <a:cubicBezTo>
                    <a:pt x="8358" y="31963"/>
                    <a:pt x="4785" y="32346"/>
                    <a:pt x="1213" y="32793"/>
                  </a:cubicBezTo>
                  <a:cubicBezTo>
                    <a:pt x="-63" y="30815"/>
                    <a:pt x="1" y="29539"/>
                    <a:pt x="1" y="26923"/>
                  </a:cubicBezTo>
                  <a:cubicBezTo>
                    <a:pt x="1" y="24690"/>
                    <a:pt x="2489" y="24307"/>
                    <a:pt x="1532" y="21309"/>
                  </a:cubicBezTo>
                  <a:cubicBezTo>
                    <a:pt x="3254" y="18948"/>
                    <a:pt x="6253" y="17545"/>
                    <a:pt x="8550" y="15631"/>
                  </a:cubicBezTo>
                  <a:cubicBezTo>
                    <a:pt x="7529" y="13334"/>
                    <a:pt x="7784" y="11739"/>
                    <a:pt x="7848" y="9187"/>
                  </a:cubicBezTo>
                  <a:cubicBezTo>
                    <a:pt x="9825" y="6380"/>
                    <a:pt x="12122" y="3764"/>
                    <a:pt x="14610" y="1340"/>
                  </a:cubicBezTo>
                  <a:cubicBezTo>
                    <a:pt x="18183" y="64"/>
                    <a:pt x="21756" y="957"/>
                    <a:pt x="26413" y="0"/>
                  </a:cubicBezTo>
                  <a:cubicBezTo>
                    <a:pt x="28646" y="1531"/>
                    <a:pt x="30943" y="2871"/>
                    <a:pt x="33431" y="4147"/>
                  </a:cubicBezTo>
                  <a:cubicBezTo>
                    <a:pt x="33686" y="7082"/>
                    <a:pt x="35473" y="8166"/>
                    <a:pt x="35792" y="10910"/>
                  </a:cubicBezTo>
                  <a:cubicBezTo>
                    <a:pt x="37578" y="13334"/>
                    <a:pt x="41406" y="13206"/>
                    <a:pt x="44213" y="1441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39" name="Google Shape;839;p19"/>
            <p:cNvSpPr/>
            <p:nvPr/>
          </p:nvSpPr>
          <p:spPr>
            <a:xfrm>
              <a:off x="2428734" y="3197664"/>
              <a:ext cx="2608" cy="3764"/>
            </a:xfrm>
            <a:custGeom>
              <a:rect b="b" l="l" r="r" t="t"/>
              <a:pathLst>
                <a:path extrusionOk="0" h="3764" w="2608">
                  <a:moveTo>
                    <a:pt x="223" y="191"/>
                  </a:moveTo>
                  <a:cubicBezTo>
                    <a:pt x="733" y="128"/>
                    <a:pt x="1308" y="64"/>
                    <a:pt x="1818" y="0"/>
                  </a:cubicBezTo>
                  <a:cubicBezTo>
                    <a:pt x="2647" y="638"/>
                    <a:pt x="2903" y="2999"/>
                    <a:pt x="2201" y="3764"/>
                  </a:cubicBezTo>
                  <a:cubicBezTo>
                    <a:pt x="797" y="3509"/>
                    <a:pt x="-543" y="1276"/>
                    <a:pt x="223" y="1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40" name="Google Shape;840;p19"/>
            <p:cNvSpPr/>
            <p:nvPr/>
          </p:nvSpPr>
          <p:spPr>
            <a:xfrm>
              <a:off x="2669990" y="3173049"/>
              <a:ext cx="3508" cy="2540"/>
            </a:xfrm>
            <a:custGeom>
              <a:rect b="b" l="l" r="r" t="t"/>
              <a:pathLst>
                <a:path extrusionOk="0" h="2540" w="3508">
                  <a:moveTo>
                    <a:pt x="0" y="244"/>
                  </a:moveTo>
                  <a:cubicBezTo>
                    <a:pt x="2361" y="-458"/>
                    <a:pt x="3509" y="371"/>
                    <a:pt x="3509" y="2540"/>
                  </a:cubicBezTo>
                  <a:cubicBezTo>
                    <a:pt x="2297" y="1775"/>
                    <a:pt x="255" y="2158"/>
                    <a:pt x="0" y="24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41" name="Google Shape;841;p19"/>
            <p:cNvSpPr/>
            <p:nvPr/>
          </p:nvSpPr>
          <p:spPr>
            <a:xfrm>
              <a:off x="2450139" y="3206227"/>
              <a:ext cx="4083" cy="4794"/>
            </a:xfrm>
            <a:custGeom>
              <a:rect b="b" l="l" r="r" t="t"/>
              <a:pathLst>
                <a:path extrusionOk="0" h="4794" w="4083">
                  <a:moveTo>
                    <a:pt x="383" y="4452"/>
                  </a:moveTo>
                  <a:cubicBezTo>
                    <a:pt x="255" y="3368"/>
                    <a:pt x="128" y="2283"/>
                    <a:pt x="0" y="1262"/>
                  </a:cubicBezTo>
                  <a:cubicBezTo>
                    <a:pt x="4466" y="-3459"/>
                    <a:pt x="6189" y="6749"/>
                    <a:pt x="383" y="445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42" name="Google Shape;842;p19"/>
            <p:cNvSpPr/>
            <p:nvPr/>
          </p:nvSpPr>
          <p:spPr>
            <a:xfrm>
              <a:off x="2436335" y="3214379"/>
              <a:ext cx="4807" cy="6124"/>
            </a:xfrm>
            <a:custGeom>
              <a:rect b="b" l="l" r="r" t="t"/>
              <a:pathLst>
                <a:path extrusionOk="0" h="6124" w="4807">
                  <a:moveTo>
                    <a:pt x="980" y="0"/>
                  </a:moveTo>
                  <a:cubicBezTo>
                    <a:pt x="3340" y="319"/>
                    <a:pt x="4042" y="2744"/>
                    <a:pt x="4808" y="5040"/>
                  </a:cubicBezTo>
                  <a:cubicBezTo>
                    <a:pt x="4042" y="6061"/>
                    <a:pt x="1681" y="5806"/>
                    <a:pt x="23" y="6125"/>
                  </a:cubicBezTo>
                  <a:cubicBezTo>
                    <a:pt x="-169" y="3637"/>
                    <a:pt x="916" y="2233"/>
                    <a:pt x="98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43" name="Google Shape;843;p19"/>
            <p:cNvSpPr/>
            <p:nvPr/>
          </p:nvSpPr>
          <p:spPr>
            <a:xfrm>
              <a:off x="2697105" y="3185396"/>
              <a:ext cx="3746" cy="2158"/>
            </a:xfrm>
            <a:custGeom>
              <a:rect b="b" l="l" r="r" t="t"/>
              <a:pathLst>
                <a:path extrusionOk="0" h="2158" w="3746">
                  <a:moveTo>
                    <a:pt x="3637" y="274"/>
                  </a:moveTo>
                  <a:cubicBezTo>
                    <a:pt x="4402" y="2443"/>
                    <a:pt x="957" y="2443"/>
                    <a:pt x="0" y="1741"/>
                  </a:cubicBezTo>
                  <a:cubicBezTo>
                    <a:pt x="255" y="-45"/>
                    <a:pt x="1914" y="-300"/>
                    <a:pt x="3637" y="27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44" name="Google Shape;844;p19"/>
            <p:cNvSpPr/>
            <p:nvPr/>
          </p:nvSpPr>
          <p:spPr>
            <a:xfrm>
              <a:off x="2441174" y="3231606"/>
              <a:ext cx="7769" cy="5290"/>
            </a:xfrm>
            <a:custGeom>
              <a:rect b="b" l="l" r="r" t="t"/>
              <a:pathLst>
                <a:path extrusionOk="0" h="5290" w="7769">
                  <a:moveTo>
                    <a:pt x="7753" y="4337"/>
                  </a:moveTo>
                  <a:cubicBezTo>
                    <a:pt x="5456" y="5932"/>
                    <a:pt x="1181" y="5422"/>
                    <a:pt x="33" y="3572"/>
                  </a:cubicBezTo>
                  <a:cubicBezTo>
                    <a:pt x="-605" y="-2106"/>
                    <a:pt x="8199" y="-384"/>
                    <a:pt x="7753" y="433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45" name="Google Shape;845;p19"/>
            <p:cNvSpPr/>
            <p:nvPr/>
          </p:nvSpPr>
          <p:spPr>
            <a:xfrm>
              <a:off x="2404352" y="3239348"/>
              <a:ext cx="4042" cy="5238"/>
            </a:xfrm>
            <a:custGeom>
              <a:rect b="b" l="l" r="r" t="t"/>
              <a:pathLst>
                <a:path extrusionOk="0" h="5238" w="4042">
                  <a:moveTo>
                    <a:pt x="3105" y="104"/>
                  </a:moveTo>
                  <a:cubicBezTo>
                    <a:pt x="3999" y="870"/>
                    <a:pt x="4381" y="3996"/>
                    <a:pt x="3680" y="4953"/>
                  </a:cubicBezTo>
                  <a:cubicBezTo>
                    <a:pt x="-340" y="6803"/>
                    <a:pt x="-1807" y="-980"/>
                    <a:pt x="3105" y="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46" name="Google Shape;846;p19"/>
            <p:cNvSpPr/>
            <p:nvPr/>
          </p:nvSpPr>
          <p:spPr>
            <a:xfrm>
              <a:off x="2702847" y="3232316"/>
              <a:ext cx="7081" cy="6115"/>
            </a:xfrm>
            <a:custGeom>
              <a:rect b="b" l="l" r="r" t="t"/>
              <a:pathLst>
                <a:path extrusionOk="0" h="6115" w="7081">
                  <a:moveTo>
                    <a:pt x="7082" y="1841"/>
                  </a:moveTo>
                  <a:cubicBezTo>
                    <a:pt x="6827" y="4266"/>
                    <a:pt x="5040" y="5414"/>
                    <a:pt x="2680" y="6116"/>
                  </a:cubicBezTo>
                  <a:cubicBezTo>
                    <a:pt x="574" y="5159"/>
                    <a:pt x="2871" y="1905"/>
                    <a:pt x="0" y="1522"/>
                  </a:cubicBezTo>
                  <a:cubicBezTo>
                    <a:pt x="1850" y="-2050"/>
                    <a:pt x="4147" y="1778"/>
                    <a:pt x="7082" y="184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47" name="Google Shape;847;p19"/>
            <p:cNvSpPr/>
            <p:nvPr/>
          </p:nvSpPr>
          <p:spPr>
            <a:xfrm>
              <a:off x="2716627" y="3243295"/>
              <a:ext cx="10472" cy="10550"/>
            </a:xfrm>
            <a:custGeom>
              <a:rect b="b" l="l" r="r" t="t"/>
              <a:pathLst>
                <a:path extrusionOk="0" h="10550" w="10472">
                  <a:moveTo>
                    <a:pt x="9060" y="10321"/>
                  </a:moveTo>
                  <a:cubicBezTo>
                    <a:pt x="7720" y="11214"/>
                    <a:pt x="7911" y="9236"/>
                    <a:pt x="6763" y="8917"/>
                  </a:cubicBezTo>
                  <a:cubicBezTo>
                    <a:pt x="6125" y="8726"/>
                    <a:pt x="5168" y="9427"/>
                    <a:pt x="4594" y="9172"/>
                  </a:cubicBezTo>
                  <a:cubicBezTo>
                    <a:pt x="3190" y="8598"/>
                    <a:pt x="2233" y="6301"/>
                    <a:pt x="0" y="6939"/>
                  </a:cubicBezTo>
                  <a:cubicBezTo>
                    <a:pt x="766" y="3175"/>
                    <a:pt x="3381" y="-717"/>
                    <a:pt x="7975" y="113"/>
                  </a:cubicBezTo>
                  <a:cubicBezTo>
                    <a:pt x="7337" y="1835"/>
                    <a:pt x="10208" y="2091"/>
                    <a:pt x="10463" y="3111"/>
                  </a:cubicBezTo>
                  <a:cubicBezTo>
                    <a:pt x="10591" y="3686"/>
                    <a:pt x="9315" y="4451"/>
                    <a:pt x="9060" y="5472"/>
                  </a:cubicBezTo>
                  <a:cubicBezTo>
                    <a:pt x="8677" y="7131"/>
                    <a:pt x="10144" y="8789"/>
                    <a:pt x="9060" y="1032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48" name="Google Shape;848;p19"/>
            <p:cNvSpPr/>
            <p:nvPr/>
          </p:nvSpPr>
          <p:spPr>
            <a:xfrm>
              <a:off x="2444907" y="3277772"/>
              <a:ext cx="6125" cy="2958"/>
            </a:xfrm>
            <a:custGeom>
              <a:rect b="b" l="l" r="r" t="t"/>
              <a:pathLst>
                <a:path extrusionOk="0" h="2958" w="6125">
                  <a:moveTo>
                    <a:pt x="0" y="470"/>
                  </a:moveTo>
                  <a:cubicBezTo>
                    <a:pt x="1467" y="-934"/>
                    <a:pt x="4275" y="1236"/>
                    <a:pt x="6125" y="1427"/>
                  </a:cubicBezTo>
                  <a:cubicBezTo>
                    <a:pt x="6189" y="3086"/>
                    <a:pt x="3573" y="2639"/>
                    <a:pt x="1914" y="2958"/>
                  </a:cubicBezTo>
                  <a:cubicBezTo>
                    <a:pt x="829" y="2703"/>
                    <a:pt x="1914" y="-232"/>
                    <a:pt x="0" y="47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49" name="Google Shape;849;p19"/>
            <p:cNvSpPr/>
            <p:nvPr/>
          </p:nvSpPr>
          <p:spPr>
            <a:xfrm>
              <a:off x="2458488" y="3281389"/>
              <a:ext cx="3717" cy="1781"/>
            </a:xfrm>
            <a:custGeom>
              <a:rect b="b" l="l" r="r" t="t"/>
              <a:pathLst>
                <a:path extrusionOk="0" h="1781" w="3717">
                  <a:moveTo>
                    <a:pt x="3709" y="426"/>
                  </a:moveTo>
                  <a:cubicBezTo>
                    <a:pt x="3900" y="2021"/>
                    <a:pt x="838" y="2021"/>
                    <a:pt x="9" y="1383"/>
                  </a:cubicBezTo>
                  <a:cubicBezTo>
                    <a:pt x="-183" y="-212"/>
                    <a:pt x="2879" y="-275"/>
                    <a:pt x="3709" y="42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50" name="Google Shape;850;p19"/>
            <p:cNvSpPr/>
            <p:nvPr/>
          </p:nvSpPr>
          <p:spPr>
            <a:xfrm>
              <a:off x="2448812" y="3284115"/>
              <a:ext cx="3637" cy="4973"/>
            </a:xfrm>
            <a:custGeom>
              <a:rect b="b" l="l" r="r" t="t"/>
              <a:pathLst>
                <a:path extrusionOk="0" h="4973" w="3637">
                  <a:moveTo>
                    <a:pt x="625" y="189"/>
                  </a:moveTo>
                  <a:cubicBezTo>
                    <a:pt x="2092" y="-449"/>
                    <a:pt x="2092" y="763"/>
                    <a:pt x="3368" y="444"/>
                  </a:cubicBezTo>
                  <a:cubicBezTo>
                    <a:pt x="4261" y="3059"/>
                    <a:pt x="2730" y="3825"/>
                    <a:pt x="1709" y="4973"/>
                  </a:cubicBezTo>
                  <a:cubicBezTo>
                    <a:pt x="-524" y="4335"/>
                    <a:pt x="-205" y="1911"/>
                    <a:pt x="625" y="18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51" name="Google Shape;851;p19"/>
            <p:cNvSpPr/>
            <p:nvPr/>
          </p:nvSpPr>
          <p:spPr>
            <a:xfrm>
              <a:off x="2714960" y="3255338"/>
              <a:ext cx="4857" cy="5333"/>
            </a:xfrm>
            <a:custGeom>
              <a:rect b="b" l="l" r="r" t="t"/>
              <a:pathLst>
                <a:path extrusionOk="0" h="5333" w="4857">
                  <a:moveTo>
                    <a:pt x="9" y="0"/>
                  </a:moveTo>
                  <a:cubicBezTo>
                    <a:pt x="902" y="702"/>
                    <a:pt x="1285" y="2042"/>
                    <a:pt x="3390" y="1276"/>
                  </a:cubicBezTo>
                  <a:cubicBezTo>
                    <a:pt x="3901" y="2233"/>
                    <a:pt x="4539" y="3126"/>
                    <a:pt x="4857" y="4402"/>
                  </a:cubicBezTo>
                  <a:cubicBezTo>
                    <a:pt x="3645" y="4976"/>
                    <a:pt x="1285" y="5870"/>
                    <a:pt x="9" y="4912"/>
                  </a:cubicBezTo>
                  <a:cubicBezTo>
                    <a:pt x="1221" y="2488"/>
                    <a:pt x="-119" y="1531"/>
                    <a:pt x="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52" name="Google Shape;852;p19"/>
            <p:cNvSpPr/>
            <p:nvPr/>
          </p:nvSpPr>
          <p:spPr>
            <a:xfrm>
              <a:off x="2410838" y="3297178"/>
              <a:ext cx="7655" cy="4993"/>
            </a:xfrm>
            <a:custGeom>
              <a:rect b="b" l="l" r="r" t="t"/>
              <a:pathLst>
                <a:path extrusionOk="0" h="4993" w="7655">
                  <a:moveTo>
                    <a:pt x="7656" y="2501"/>
                  </a:moveTo>
                  <a:cubicBezTo>
                    <a:pt x="4019" y="2310"/>
                    <a:pt x="4019" y="5117"/>
                    <a:pt x="319" y="4989"/>
                  </a:cubicBezTo>
                  <a:cubicBezTo>
                    <a:pt x="191" y="3905"/>
                    <a:pt x="64" y="2820"/>
                    <a:pt x="0" y="1799"/>
                  </a:cubicBezTo>
                  <a:cubicBezTo>
                    <a:pt x="3190" y="778"/>
                    <a:pt x="6444" y="-2029"/>
                    <a:pt x="7656" y="25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53" name="Google Shape;853;p19"/>
            <p:cNvSpPr/>
            <p:nvPr/>
          </p:nvSpPr>
          <p:spPr>
            <a:xfrm>
              <a:off x="2430321" y="3311928"/>
              <a:ext cx="1762" cy="2232"/>
            </a:xfrm>
            <a:custGeom>
              <a:rect b="b" l="l" r="r" t="t"/>
              <a:pathLst>
                <a:path extrusionOk="0" h="2232" w="1762">
                  <a:moveTo>
                    <a:pt x="423" y="0"/>
                  </a:moveTo>
                  <a:cubicBezTo>
                    <a:pt x="1379" y="0"/>
                    <a:pt x="1762" y="766"/>
                    <a:pt x="1762" y="2041"/>
                  </a:cubicBezTo>
                  <a:cubicBezTo>
                    <a:pt x="1252" y="2105"/>
                    <a:pt x="678" y="2169"/>
                    <a:pt x="167" y="2233"/>
                  </a:cubicBezTo>
                  <a:cubicBezTo>
                    <a:pt x="-279" y="1084"/>
                    <a:pt x="295" y="766"/>
                    <a:pt x="42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54" name="Google Shape;854;p19"/>
            <p:cNvSpPr/>
            <p:nvPr/>
          </p:nvSpPr>
          <p:spPr>
            <a:xfrm>
              <a:off x="2440696" y="3316308"/>
              <a:ext cx="6316" cy="6393"/>
            </a:xfrm>
            <a:custGeom>
              <a:rect b="b" l="l" r="r" t="t"/>
              <a:pathLst>
                <a:path extrusionOk="0" h="6393" w="6316">
                  <a:moveTo>
                    <a:pt x="4658" y="23"/>
                  </a:moveTo>
                  <a:cubicBezTo>
                    <a:pt x="5998" y="788"/>
                    <a:pt x="6189" y="3021"/>
                    <a:pt x="6317" y="5254"/>
                  </a:cubicBezTo>
                  <a:cubicBezTo>
                    <a:pt x="4403" y="6530"/>
                    <a:pt x="2552" y="6721"/>
                    <a:pt x="383" y="5892"/>
                  </a:cubicBezTo>
                  <a:cubicBezTo>
                    <a:pt x="319" y="4169"/>
                    <a:pt x="-446" y="1937"/>
                    <a:pt x="383" y="979"/>
                  </a:cubicBezTo>
                  <a:cubicBezTo>
                    <a:pt x="2170" y="916"/>
                    <a:pt x="2552" y="-169"/>
                    <a:pt x="4658" y="2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55" name="Google Shape;855;p19"/>
            <p:cNvSpPr/>
            <p:nvPr/>
          </p:nvSpPr>
          <p:spPr>
            <a:xfrm>
              <a:off x="2710494" y="3292836"/>
              <a:ext cx="2267" cy="2024"/>
            </a:xfrm>
            <a:custGeom>
              <a:rect b="b" l="l" r="r" t="t"/>
              <a:pathLst>
                <a:path extrusionOk="0" h="2024" w="2267">
                  <a:moveTo>
                    <a:pt x="2178" y="335"/>
                  </a:moveTo>
                  <a:cubicBezTo>
                    <a:pt x="2816" y="2376"/>
                    <a:pt x="-183" y="2695"/>
                    <a:pt x="9" y="590"/>
                  </a:cubicBezTo>
                  <a:cubicBezTo>
                    <a:pt x="1476" y="463"/>
                    <a:pt x="1030" y="-495"/>
                    <a:pt x="2178" y="33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56" name="Google Shape;856;p19"/>
            <p:cNvSpPr/>
            <p:nvPr/>
          </p:nvSpPr>
          <p:spPr>
            <a:xfrm>
              <a:off x="2420025" y="3325061"/>
              <a:ext cx="10335" cy="9789"/>
            </a:xfrm>
            <a:custGeom>
              <a:rect b="b" l="l" r="r" t="t"/>
              <a:pathLst>
                <a:path extrusionOk="0" h="9789" w="10335">
                  <a:moveTo>
                    <a:pt x="10335" y="8112"/>
                  </a:moveTo>
                  <a:cubicBezTo>
                    <a:pt x="8422" y="10154"/>
                    <a:pt x="3062" y="10090"/>
                    <a:pt x="702" y="9197"/>
                  </a:cubicBezTo>
                  <a:cubicBezTo>
                    <a:pt x="447" y="7028"/>
                    <a:pt x="255" y="4922"/>
                    <a:pt x="0" y="2753"/>
                  </a:cubicBezTo>
                  <a:cubicBezTo>
                    <a:pt x="1340" y="2179"/>
                    <a:pt x="1467" y="648"/>
                    <a:pt x="2999" y="265"/>
                  </a:cubicBezTo>
                  <a:cubicBezTo>
                    <a:pt x="4211" y="-500"/>
                    <a:pt x="4274" y="584"/>
                    <a:pt x="5295" y="1095"/>
                  </a:cubicBezTo>
                  <a:cubicBezTo>
                    <a:pt x="7337" y="2115"/>
                    <a:pt x="10335" y="3647"/>
                    <a:pt x="10335" y="811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57" name="Google Shape;857;p19"/>
            <p:cNvSpPr/>
            <p:nvPr/>
          </p:nvSpPr>
          <p:spPr>
            <a:xfrm>
              <a:off x="2434508" y="3325435"/>
              <a:ext cx="3189" cy="3718"/>
            </a:xfrm>
            <a:custGeom>
              <a:rect b="b" l="l" r="r" t="t"/>
              <a:pathLst>
                <a:path extrusionOk="0" h="3718" w="3189">
                  <a:moveTo>
                    <a:pt x="3190" y="402"/>
                  </a:moveTo>
                  <a:cubicBezTo>
                    <a:pt x="3126" y="1678"/>
                    <a:pt x="2807" y="2698"/>
                    <a:pt x="2488" y="3719"/>
                  </a:cubicBezTo>
                  <a:cubicBezTo>
                    <a:pt x="1212" y="3273"/>
                    <a:pt x="383" y="2316"/>
                    <a:pt x="0" y="721"/>
                  </a:cubicBezTo>
                  <a:cubicBezTo>
                    <a:pt x="1212" y="465"/>
                    <a:pt x="2105" y="-556"/>
                    <a:pt x="3190" y="40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58" name="Google Shape;858;p19"/>
            <p:cNvSpPr/>
            <p:nvPr/>
          </p:nvSpPr>
          <p:spPr>
            <a:xfrm>
              <a:off x="2443567" y="3323983"/>
              <a:ext cx="12276" cy="14205"/>
            </a:xfrm>
            <a:custGeom>
              <a:rect b="b" l="l" r="r" t="t"/>
              <a:pathLst>
                <a:path extrusionOk="0" h="14205" w="12276">
                  <a:moveTo>
                    <a:pt x="7975" y="13911"/>
                  </a:moveTo>
                  <a:cubicBezTo>
                    <a:pt x="4594" y="14677"/>
                    <a:pt x="2488" y="13848"/>
                    <a:pt x="766" y="12572"/>
                  </a:cubicBezTo>
                  <a:cubicBezTo>
                    <a:pt x="510" y="10275"/>
                    <a:pt x="255" y="7915"/>
                    <a:pt x="0" y="5554"/>
                  </a:cubicBezTo>
                  <a:cubicBezTo>
                    <a:pt x="1467" y="3513"/>
                    <a:pt x="2679" y="-124"/>
                    <a:pt x="5933" y="3"/>
                  </a:cubicBezTo>
                  <a:cubicBezTo>
                    <a:pt x="7528" y="67"/>
                    <a:pt x="7018" y="1024"/>
                    <a:pt x="8804" y="1343"/>
                  </a:cubicBezTo>
                  <a:cubicBezTo>
                    <a:pt x="9697" y="2683"/>
                    <a:pt x="10910" y="3640"/>
                    <a:pt x="11930" y="4788"/>
                  </a:cubicBezTo>
                  <a:cubicBezTo>
                    <a:pt x="13462" y="10147"/>
                    <a:pt x="9506" y="11041"/>
                    <a:pt x="7975" y="1391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59" name="Google Shape;859;p19"/>
            <p:cNvSpPr/>
            <p:nvPr/>
          </p:nvSpPr>
          <p:spPr>
            <a:xfrm>
              <a:off x="2715444" y="3296211"/>
              <a:ext cx="11554" cy="7378"/>
            </a:xfrm>
            <a:custGeom>
              <a:rect b="b" l="l" r="r" t="t"/>
              <a:pathLst>
                <a:path extrusionOk="0" h="7378" w="11554">
                  <a:moveTo>
                    <a:pt x="11518" y="3532"/>
                  </a:moveTo>
                  <a:cubicBezTo>
                    <a:pt x="11837" y="5446"/>
                    <a:pt x="9923" y="5510"/>
                    <a:pt x="9732" y="6977"/>
                  </a:cubicBezTo>
                  <a:cubicBezTo>
                    <a:pt x="8520" y="6913"/>
                    <a:pt x="7627" y="7487"/>
                    <a:pt x="6478" y="7360"/>
                  </a:cubicBezTo>
                  <a:cubicBezTo>
                    <a:pt x="5521" y="7232"/>
                    <a:pt x="4883" y="6531"/>
                    <a:pt x="3607" y="6020"/>
                  </a:cubicBezTo>
                  <a:cubicBezTo>
                    <a:pt x="1948" y="5382"/>
                    <a:pt x="991" y="5701"/>
                    <a:pt x="162" y="4234"/>
                  </a:cubicBezTo>
                  <a:cubicBezTo>
                    <a:pt x="-348" y="2320"/>
                    <a:pt x="481" y="1554"/>
                    <a:pt x="800" y="342"/>
                  </a:cubicBezTo>
                  <a:cubicBezTo>
                    <a:pt x="2012" y="342"/>
                    <a:pt x="3097" y="-105"/>
                    <a:pt x="3990" y="23"/>
                  </a:cubicBezTo>
                  <a:cubicBezTo>
                    <a:pt x="5266" y="150"/>
                    <a:pt x="5202" y="980"/>
                    <a:pt x="6351" y="1363"/>
                  </a:cubicBezTo>
                  <a:cubicBezTo>
                    <a:pt x="7244" y="1682"/>
                    <a:pt x="8520" y="1044"/>
                    <a:pt x="9604" y="1554"/>
                  </a:cubicBezTo>
                  <a:cubicBezTo>
                    <a:pt x="10689" y="1937"/>
                    <a:pt x="10753" y="2830"/>
                    <a:pt x="11518" y="353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60" name="Google Shape;860;p19"/>
            <p:cNvSpPr/>
            <p:nvPr/>
          </p:nvSpPr>
          <p:spPr>
            <a:xfrm>
              <a:off x="2740552" y="3293426"/>
              <a:ext cx="4532" cy="4159"/>
            </a:xfrm>
            <a:custGeom>
              <a:rect b="b" l="l" r="r" t="t"/>
              <a:pathLst>
                <a:path extrusionOk="0" h="4159" w="4532">
                  <a:moveTo>
                    <a:pt x="3700" y="0"/>
                  </a:moveTo>
                  <a:cubicBezTo>
                    <a:pt x="3445" y="1595"/>
                    <a:pt x="4594" y="1340"/>
                    <a:pt x="4530" y="2616"/>
                  </a:cubicBezTo>
                  <a:cubicBezTo>
                    <a:pt x="3700" y="3445"/>
                    <a:pt x="2871" y="4275"/>
                    <a:pt x="893" y="4147"/>
                  </a:cubicBezTo>
                  <a:cubicBezTo>
                    <a:pt x="191" y="3573"/>
                    <a:pt x="64" y="2297"/>
                    <a:pt x="0" y="957"/>
                  </a:cubicBezTo>
                  <a:cubicBezTo>
                    <a:pt x="574" y="128"/>
                    <a:pt x="2297" y="191"/>
                    <a:pt x="370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61" name="Google Shape;861;p19"/>
            <p:cNvSpPr/>
            <p:nvPr/>
          </p:nvSpPr>
          <p:spPr>
            <a:xfrm>
              <a:off x="2731241" y="3296999"/>
              <a:ext cx="4157" cy="4848"/>
            </a:xfrm>
            <a:custGeom>
              <a:rect b="b" l="l" r="r" t="t"/>
              <a:pathLst>
                <a:path extrusionOk="0" h="4848" w="4157">
                  <a:moveTo>
                    <a:pt x="379" y="0"/>
                  </a:moveTo>
                  <a:cubicBezTo>
                    <a:pt x="2612" y="319"/>
                    <a:pt x="4335" y="1148"/>
                    <a:pt x="4143" y="4466"/>
                  </a:cubicBezTo>
                  <a:cubicBezTo>
                    <a:pt x="3059" y="4594"/>
                    <a:pt x="1974" y="4721"/>
                    <a:pt x="953" y="4849"/>
                  </a:cubicBezTo>
                  <a:cubicBezTo>
                    <a:pt x="-4" y="4083"/>
                    <a:pt x="-323" y="957"/>
                    <a:pt x="37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62" name="Google Shape;862;p19"/>
            <p:cNvSpPr/>
            <p:nvPr/>
          </p:nvSpPr>
          <p:spPr>
            <a:xfrm>
              <a:off x="2760794" y="3299741"/>
              <a:ext cx="4256" cy="5385"/>
            </a:xfrm>
            <a:custGeom>
              <a:rect b="b" l="l" r="r" t="t"/>
              <a:pathLst>
                <a:path extrusionOk="0" h="5385" w="4256">
                  <a:moveTo>
                    <a:pt x="493" y="1"/>
                  </a:moveTo>
                  <a:cubicBezTo>
                    <a:pt x="2981" y="-63"/>
                    <a:pt x="3364" y="2553"/>
                    <a:pt x="4257" y="4467"/>
                  </a:cubicBezTo>
                  <a:cubicBezTo>
                    <a:pt x="2981" y="4595"/>
                    <a:pt x="2790" y="5552"/>
                    <a:pt x="1131" y="5360"/>
                  </a:cubicBezTo>
                  <a:cubicBezTo>
                    <a:pt x="-209" y="3191"/>
                    <a:pt x="-273" y="2298"/>
                    <a:pt x="493" y="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63" name="Google Shape;863;p19"/>
            <p:cNvSpPr/>
            <p:nvPr/>
          </p:nvSpPr>
          <p:spPr>
            <a:xfrm>
              <a:off x="2392010" y="3353564"/>
              <a:ext cx="4027" cy="4505"/>
            </a:xfrm>
            <a:custGeom>
              <a:rect b="b" l="l" r="r" t="t"/>
              <a:pathLst>
                <a:path extrusionOk="0" h="4505" w="4027">
                  <a:moveTo>
                    <a:pt x="390" y="153"/>
                  </a:moveTo>
                  <a:cubicBezTo>
                    <a:pt x="3070" y="-485"/>
                    <a:pt x="4027" y="918"/>
                    <a:pt x="4027" y="3534"/>
                  </a:cubicBezTo>
                  <a:cubicBezTo>
                    <a:pt x="2815" y="3853"/>
                    <a:pt x="2113" y="4619"/>
                    <a:pt x="327" y="4491"/>
                  </a:cubicBezTo>
                  <a:cubicBezTo>
                    <a:pt x="199" y="2960"/>
                    <a:pt x="-375" y="1046"/>
                    <a:pt x="390" y="15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64" name="Google Shape;864;p19"/>
            <p:cNvSpPr/>
            <p:nvPr/>
          </p:nvSpPr>
          <p:spPr>
            <a:xfrm>
              <a:off x="2404235" y="3361628"/>
              <a:ext cx="3290" cy="2617"/>
            </a:xfrm>
            <a:custGeom>
              <a:rect b="b" l="l" r="r" t="t"/>
              <a:pathLst>
                <a:path extrusionOk="0" h="2617" w="3290">
                  <a:moveTo>
                    <a:pt x="415" y="0"/>
                  </a:moveTo>
                  <a:cubicBezTo>
                    <a:pt x="1436" y="383"/>
                    <a:pt x="2137" y="1148"/>
                    <a:pt x="3286" y="1340"/>
                  </a:cubicBezTo>
                  <a:cubicBezTo>
                    <a:pt x="3413" y="2807"/>
                    <a:pt x="925" y="2871"/>
                    <a:pt x="96" y="2233"/>
                  </a:cubicBezTo>
                  <a:cubicBezTo>
                    <a:pt x="-223" y="1084"/>
                    <a:pt x="351" y="766"/>
                    <a:pt x="415"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65" name="Google Shape;865;p19"/>
            <p:cNvSpPr/>
            <p:nvPr/>
          </p:nvSpPr>
          <p:spPr>
            <a:xfrm>
              <a:off x="2396802" y="3363179"/>
              <a:ext cx="5367" cy="2012"/>
            </a:xfrm>
            <a:custGeom>
              <a:rect b="b" l="l" r="r" t="t"/>
              <a:pathLst>
                <a:path extrusionOk="0" h="2012" w="5367">
                  <a:moveTo>
                    <a:pt x="5359" y="363"/>
                  </a:moveTo>
                  <a:cubicBezTo>
                    <a:pt x="5614" y="1830"/>
                    <a:pt x="0" y="2915"/>
                    <a:pt x="0" y="937"/>
                  </a:cubicBezTo>
                  <a:cubicBezTo>
                    <a:pt x="893" y="44"/>
                    <a:pt x="4275" y="-339"/>
                    <a:pt x="5359" y="36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66" name="Google Shape;866;p19"/>
            <p:cNvSpPr/>
            <p:nvPr/>
          </p:nvSpPr>
          <p:spPr>
            <a:xfrm>
              <a:off x="2421812" y="3362776"/>
              <a:ext cx="2163" cy="2296"/>
            </a:xfrm>
            <a:custGeom>
              <a:rect b="b" l="l" r="r" t="t"/>
              <a:pathLst>
                <a:path extrusionOk="0" h="2296" w="2163">
                  <a:moveTo>
                    <a:pt x="2042" y="0"/>
                  </a:moveTo>
                  <a:cubicBezTo>
                    <a:pt x="2361" y="1404"/>
                    <a:pt x="2105" y="2297"/>
                    <a:pt x="638" y="2297"/>
                  </a:cubicBezTo>
                  <a:cubicBezTo>
                    <a:pt x="638" y="1659"/>
                    <a:pt x="447" y="1340"/>
                    <a:pt x="0" y="1276"/>
                  </a:cubicBezTo>
                  <a:cubicBezTo>
                    <a:pt x="0" y="319"/>
                    <a:pt x="829"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67" name="Google Shape;867;p19"/>
            <p:cNvSpPr/>
            <p:nvPr/>
          </p:nvSpPr>
          <p:spPr>
            <a:xfrm>
              <a:off x="2504555" y="3353587"/>
              <a:ext cx="3194" cy="1446"/>
            </a:xfrm>
            <a:custGeom>
              <a:rect b="b" l="l" r="r" t="t"/>
              <a:pathLst>
                <a:path extrusionOk="0" h="1446" w="3194">
                  <a:moveTo>
                    <a:pt x="3195" y="385"/>
                  </a:moveTo>
                  <a:cubicBezTo>
                    <a:pt x="2939" y="2362"/>
                    <a:pt x="1663" y="895"/>
                    <a:pt x="5" y="1278"/>
                  </a:cubicBezTo>
                  <a:cubicBezTo>
                    <a:pt x="-123" y="-189"/>
                    <a:pt x="2429" y="-253"/>
                    <a:pt x="3195" y="38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68" name="Google Shape;868;p19"/>
            <p:cNvSpPr/>
            <p:nvPr/>
          </p:nvSpPr>
          <p:spPr>
            <a:xfrm>
              <a:off x="2463771" y="3363159"/>
              <a:ext cx="3274" cy="2679"/>
            </a:xfrm>
            <a:custGeom>
              <a:rect b="b" l="l" r="r" t="t"/>
              <a:pathLst>
                <a:path extrusionOk="0" h="2679" w="3274">
                  <a:moveTo>
                    <a:pt x="403" y="0"/>
                  </a:moveTo>
                  <a:cubicBezTo>
                    <a:pt x="1552" y="192"/>
                    <a:pt x="2254" y="957"/>
                    <a:pt x="3274" y="1276"/>
                  </a:cubicBezTo>
                  <a:cubicBezTo>
                    <a:pt x="2892" y="2105"/>
                    <a:pt x="2062" y="2616"/>
                    <a:pt x="722" y="2679"/>
                  </a:cubicBezTo>
                  <a:cubicBezTo>
                    <a:pt x="-107" y="2105"/>
                    <a:pt x="-234" y="829"/>
                    <a:pt x="40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69" name="Google Shape;869;p19"/>
            <p:cNvSpPr/>
            <p:nvPr/>
          </p:nvSpPr>
          <p:spPr>
            <a:xfrm>
              <a:off x="2410135" y="3370428"/>
              <a:ext cx="12844" cy="18147"/>
            </a:xfrm>
            <a:custGeom>
              <a:rect b="b" l="l" r="r" t="t"/>
              <a:pathLst>
                <a:path extrusionOk="0" h="18147" w="12844">
                  <a:moveTo>
                    <a:pt x="3128" y="4"/>
                  </a:moveTo>
                  <a:cubicBezTo>
                    <a:pt x="5361" y="-60"/>
                    <a:pt x="6892" y="642"/>
                    <a:pt x="8679" y="1025"/>
                  </a:cubicBezTo>
                  <a:cubicBezTo>
                    <a:pt x="8806" y="2301"/>
                    <a:pt x="8934" y="3513"/>
                    <a:pt x="9061" y="4789"/>
                  </a:cubicBezTo>
                  <a:cubicBezTo>
                    <a:pt x="9572" y="6448"/>
                    <a:pt x="10975" y="6894"/>
                    <a:pt x="11613" y="8298"/>
                  </a:cubicBezTo>
                  <a:cubicBezTo>
                    <a:pt x="11805" y="9191"/>
                    <a:pt x="11677" y="10148"/>
                    <a:pt x="11932" y="10977"/>
                  </a:cubicBezTo>
                  <a:cubicBezTo>
                    <a:pt x="12507" y="12955"/>
                    <a:pt x="13400" y="12190"/>
                    <a:pt x="12379" y="14742"/>
                  </a:cubicBezTo>
                  <a:cubicBezTo>
                    <a:pt x="11486" y="15316"/>
                    <a:pt x="11167" y="16400"/>
                    <a:pt x="9253" y="16145"/>
                  </a:cubicBezTo>
                  <a:cubicBezTo>
                    <a:pt x="7977" y="16592"/>
                    <a:pt x="8359" y="18378"/>
                    <a:pt x="6190" y="18123"/>
                  </a:cubicBezTo>
                  <a:cubicBezTo>
                    <a:pt x="3830" y="17868"/>
                    <a:pt x="2618" y="16082"/>
                    <a:pt x="1916" y="13721"/>
                  </a:cubicBezTo>
                  <a:cubicBezTo>
                    <a:pt x="1597" y="12509"/>
                    <a:pt x="-62" y="12955"/>
                    <a:pt x="2" y="11233"/>
                  </a:cubicBezTo>
                  <a:cubicBezTo>
                    <a:pt x="448" y="9127"/>
                    <a:pt x="1661" y="7660"/>
                    <a:pt x="3319" y="6512"/>
                  </a:cubicBezTo>
                  <a:cubicBezTo>
                    <a:pt x="4021" y="3960"/>
                    <a:pt x="2299" y="2492"/>
                    <a:pt x="3128" y="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70" name="Google Shape;870;p19"/>
            <p:cNvSpPr/>
            <p:nvPr/>
          </p:nvSpPr>
          <p:spPr>
            <a:xfrm>
              <a:off x="2434699" y="3365961"/>
              <a:ext cx="32615" cy="24424"/>
            </a:xfrm>
            <a:custGeom>
              <a:rect b="b" l="l" r="r" t="t"/>
              <a:pathLst>
                <a:path extrusionOk="0" h="24424" w="32615">
                  <a:moveTo>
                    <a:pt x="0" y="5939"/>
                  </a:moveTo>
                  <a:cubicBezTo>
                    <a:pt x="2105" y="5045"/>
                    <a:pt x="4466" y="4280"/>
                    <a:pt x="6189" y="3068"/>
                  </a:cubicBezTo>
                  <a:cubicBezTo>
                    <a:pt x="14355" y="3450"/>
                    <a:pt x="20161" y="-2036"/>
                    <a:pt x="26094" y="835"/>
                  </a:cubicBezTo>
                  <a:cubicBezTo>
                    <a:pt x="27242" y="3642"/>
                    <a:pt x="29858" y="4726"/>
                    <a:pt x="31644" y="6768"/>
                  </a:cubicBezTo>
                  <a:cubicBezTo>
                    <a:pt x="33239" y="12191"/>
                    <a:pt x="32729" y="17359"/>
                    <a:pt x="31134" y="21506"/>
                  </a:cubicBezTo>
                  <a:cubicBezTo>
                    <a:pt x="28582" y="22080"/>
                    <a:pt x="27306" y="24058"/>
                    <a:pt x="24945" y="24377"/>
                  </a:cubicBezTo>
                  <a:cubicBezTo>
                    <a:pt x="21947" y="24759"/>
                    <a:pt x="19842" y="22718"/>
                    <a:pt x="16652" y="23164"/>
                  </a:cubicBezTo>
                  <a:cubicBezTo>
                    <a:pt x="16141" y="21187"/>
                    <a:pt x="13908" y="21952"/>
                    <a:pt x="12632" y="21442"/>
                  </a:cubicBezTo>
                  <a:cubicBezTo>
                    <a:pt x="11293" y="20868"/>
                    <a:pt x="10591" y="18826"/>
                    <a:pt x="8613" y="19719"/>
                  </a:cubicBezTo>
                  <a:cubicBezTo>
                    <a:pt x="6890" y="16083"/>
                    <a:pt x="3381" y="14807"/>
                    <a:pt x="702" y="12446"/>
                  </a:cubicBezTo>
                  <a:cubicBezTo>
                    <a:pt x="447" y="10213"/>
                    <a:pt x="191" y="8108"/>
                    <a:pt x="0" y="593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71" name="Google Shape;871;p19"/>
            <p:cNvSpPr/>
            <p:nvPr/>
          </p:nvSpPr>
          <p:spPr>
            <a:xfrm>
              <a:off x="2425045" y="3371919"/>
              <a:ext cx="3876" cy="4256"/>
            </a:xfrm>
            <a:custGeom>
              <a:rect b="b" l="l" r="r" t="t"/>
              <a:pathLst>
                <a:path extrusionOk="0" h="4256" w="3876">
                  <a:moveTo>
                    <a:pt x="3657" y="108"/>
                  </a:moveTo>
                  <a:cubicBezTo>
                    <a:pt x="4295" y="2724"/>
                    <a:pt x="3593" y="4319"/>
                    <a:pt x="850" y="4255"/>
                  </a:cubicBezTo>
                  <a:cubicBezTo>
                    <a:pt x="-1000" y="2277"/>
                    <a:pt x="276" y="-594"/>
                    <a:pt x="3657"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72" name="Google Shape;872;p19"/>
            <p:cNvSpPr/>
            <p:nvPr/>
          </p:nvSpPr>
          <p:spPr>
            <a:xfrm>
              <a:off x="2504110" y="3369028"/>
              <a:ext cx="2171" cy="2233"/>
            </a:xfrm>
            <a:custGeom>
              <a:rect b="b" l="l" r="r" t="t"/>
              <a:pathLst>
                <a:path extrusionOk="0" h="2233" w="2171">
                  <a:moveTo>
                    <a:pt x="449" y="0"/>
                  </a:moveTo>
                  <a:cubicBezTo>
                    <a:pt x="1150" y="128"/>
                    <a:pt x="1406" y="893"/>
                    <a:pt x="2171" y="893"/>
                  </a:cubicBezTo>
                  <a:cubicBezTo>
                    <a:pt x="1916" y="1659"/>
                    <a:pt x="1150" y="2042"/>
                    <a:pt x="130" y="2233"/>
                  </a:cubicBezTo>
                  <a:cubicBezTo>
                    <a:pt x="-253" y="1149"/>
                    <a:pt x="321" y="766"/>
                    <a:pt x="44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73" name="Google Shape;873;p19"/>
            <p:cNvSpPr/>
            <p:nvPr/>
          </p:nvSpPr>
          <p:spPr>
            <a:xfrm>
              <a:off x="2493394" y="3370560"/>
              <a:ext cx="2233" cy="1698"/>
            </a:xfrm>
            <a:custGeom>
              <a:rect b="b" l="l" r="r" t="t"/>
              <a:pathLst>
                <a:path extrusionOk="0" h="1698" w="2233">
                  <a:moveTo>
                    <a:pt x="2042" y="0"/>
                  </a:moveTo>
                  <a:cubicBezTo>
                    <a:pt x="2105" y="574"/>
                    <a:pt x="2169" y="1084"/>
                    <a:pt x="2233" y="1595"/>
                  </a:cubicBezTo>
                  <a:cubicBezTo>
                    <a:pt x="1148" y="1914"/>
                    <a:pt x="766" y="1403"/>
                    <a:pt x="0" y="1276"/>
                  </a:cubicBezTo>
                  <a:cubicBezTo>
                    <a:pt x="64" y="383"/>
                    <a:pt x="829"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74" name="Google Shape;874;p19"/>
            <p:cNvSpPr/>
            <p:nvPr/>
          </p:nvSpPr>
          <p:spPr>
            <a:xfrm>
              <a:off x="2481145" y="3377138"/>
              <a:ext cx="4848" cy="4651"/>
            </a:xfrm>
            <a:custGeom>
              <a:rect b="b" l="l" r="r" t="t"/>
              <a:pathLst>
                <a:path extrusionOk="0" h="4651" w="4848">
                  <a:moveTo>
                    <a:pt x="4849" y="1014"/>
                  </a:moveTo>
                  <a:cubicBezTo>
                    <a:pt x="4402" y="2800"/>
                    <a:pt x="1659" y="2736"/>
                    <a:pt x="1467" y="4650"/>
                  </a:cubicBezTo>
                  <a:cubicBezTo>
                    <a:pt x="-64" y="4714"/>
                    <a:pt x="255" y="2481"/>
                    <a:pt x="0" y="1014"/>
                  </a:cubicBezTo>
                  <a:cubicBezTo>
                    <a:pt x="2233" y="-71"/>
                    <a:pt x="3126" y="-581"/>
                    <a:pt x="4849" y="101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75" name="Google Shape;875;p19"/>
            <p:cNvSpPr/>
            <p:nvPr/>
          </p:nvSpPr>
          <p:spPr>
            <a:xfrm>
              <a:off x="2502708" y="3380002"/>
              <a:ext cx="2166" cy="3189"/>
            </a:xfrm>
            <a:custGeom>
              <a:rect b="b" l="l" r="r" t="t"/>
              <a:pathLst>
                <a:path extrusionOk="0" h="3189" w="2166">
                  <a:moveTo>
                    <a:pt x="894" y="0"/>
                  </a:moveTo>
                  <a:cubicBezTo>
                    <a:pt x="1979" y="319"/>
                    <a:pt x="2617" y="2169"/>
                    <a:pt x="1787" y="3190"/>
                  </a:cubicBezTo>
                  <a:cubicBezTo>
                    <a:pt x="1340" y="2935"/>
                    <a:pt x="894" y="2743"/>
                    <a:pt x="128" y="2807"/>
                  </a:cubicBezTo>
                  <a:cubicBezTo>
                    <a:pt x="-510" y="1212"/>
                    <a:pt x="1468" y="1659"/>
                    <a:pt x="89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76" name="Google Shape;876;p19"/>
            <p:cNvSpPr/>
            <p:nvPr/>
          </p:nvSpPr>
          <p:spPr>
            <a:xfrm>
              <a:off x="2463600" y="3395824"/>
              <a:ext cx="1663" cy="3257"/>
            </a:xfrm>
            <a:custGeom>
              <a:rect b="b" l="l" r="r" t="t"/>
              <a:pathLst>
                <a:path extrusionOk="0" h="3257" w="1663">
                  <a:moveTo>
                    <a:pt x="383" y="0"/>
                  </a:moveTo>
                  <a:cubicBezTo>
                    <a:pt x="1659" y="255"/>
                    <a:pt x="2552" y="3382"/>
                    <a:pt x="191" y="3254"/>
                  </a:cubicBezTo>
                  <a:cubicBezTo>
                    <a:pt x="0" y="1978"/>
                    <a:pt x="-191" y="702"/>
                    <a:pt x="38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77" name="Google Shape;877;p19"/>
            <p:cNvSpPr/>
            <p:nvPr/>
          </p:nvSpPr>
          <p:spPr>
            <a:xfrm>
              <a:off x="2557742" y="3389343"/>
              <a:ext cx="5767" cy="5080"/>
            </a:xfrm>
            <a:custGeom>
              <a:rect b="b" l="l" r="r" t="t"/>
              <a:pathLst>
                <a:path extrusionOk="0" h="5080" w="5767">
                  <a:moveTo>
                    <a:pt x="5767" y="1441"/>
                  </a:moveTo>
                  <a:cubicBezTo>
                    <a:pt x="5640" y="4056"/>
                    <a:pt x="3024" y="5843"/>
                    <a:pt x="153" y="4758"/>
                  </a:cubicBezTo>
                  <a:cubicBezTo>
                    <a:pt x="-868" y="-91"/>
                    <a:pt x="3471" y="-1303"/>
                    <a:pt x="5767" y="144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78" name="Google Shape;878;p19"/>
            <p:cNvSpPr/>
            <p:nvPr/>
          </p:nvSpPr>
          <p:spPr>
            <a:xfrm>
              <a:off x="2548453" y="3395698"/>
              <a:ext cx="5550" cy="5804"/>
            </a:xfrm>
            <a:custGeom>
              <a:rect b="b" l="l" r="r" t="t"/>
              <a:pathLst>
                <a:path extrusionOk="0" h="5804" w="5550">
                  <a:moveTo>
                    <a:pt x="5550" y="2104"/>
                  </a:moveTo>
                  <a:cubicBezTo>
                    <a:pt x="5423" y="4273"/>
                    <a:pt x="1978" y="3826"/>
                    <a:pt x="1595" y="5804"/>
                  </a:cubicBezTo>
                  <a:cubicBezTo>
                    <a:pt x="319" y="5357"/>
                    <a:pt x="191" y="3444"/>
                    <a:pt x="0" y="1593"/>
                  </a:cubicBezTo>
                  <a:cubicBezTo>
                    <a:pt x="1467" y="-640"/>
                    <a:pt x="4530" y="-576"/>
                    <a:pt x="5550" y="2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79" name="Google Shape;879;p19"/>
            <p:cNvSpPr/>
            <p:nvPr/>
          </p:nvSpPr>
          <p:spPr>
            <a:xfrm>
              <a:off x="2424484" y="3421599"/>
              <a:ext cx="3868" cy="3572"/>
            </a:xfrm>
            <a:custGeom>
              <a:rect b="b" l="l" r="r" t="t"/>
              <a:pathLst>
                <a:path extrusionOk="0" h="3572" w="3868">
                  <a:moveTo>
                    <a:pt x="3707" y="0"/>
                  </a:moveTo>
                  <a:cubicBezTo>
                    <a:pt x="4282" y="2424"/>
                    <a:pt x="3325" y="3573"/>
                    <a:pt x="836" y="3573"/>
                  </a:cubicBezTo>
                  <a:cubicBezTo>
                    <a:pt x="326" y="2998"/>
                    <a:pt x="-57" y="2169"/>
                    <a:pt x="7" y="957"/>
                  </a:cubicBezTo>
                  <a:cubicBezTo>
                    <a:pt x="645" y="127"/>
                    <a:pt x="2304" y="127"/>
                    <a:pt x="370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80" name="Google Shape;880;p19"/>
            <p:cNvSpPr/>
            <p:nvPr/>
          </p:nvSpPr>
          <p:spPr>
            <a:xfrm>
              <a:off x="2423929" y="3429725"/>
              <a:ext cx="9917" cy="9801"/>
            </a:xfrm>
            <a:custGeom>
              <a:rect b="b" l="l" r="r" t="t"/>
              <a:pathLst>
                <a:path extrusionOk="0" h="9801" w="9917">
                  <a:moveTo>
                    <a:pt x="9749" y="2145"/>
                  </a:moveTo>
                  <a:cubicBezTo>
                    <a:pt x="10260" y="5144"/>
                    <a:pt x="9558" y="7185"/>
                    <a:pt x="8346" y="8844"/>
                  </a:cubicBezTo>
                  <a:cubicBezTo>
                    <a:pt x="6049" y="10184"/>
                    <a:pt x="2285" y="9929"/>
                    <a:pt x="243" y="9227"/>
                  </a:cubicBezTo>
                  <a:cubicBezTo>
                    <a:pt x="116" y="8142"/>
                    <a:pt x="-267" y="6420"/>
                    <a:pt x="307" y="4889"/>
                  </a:cubicBezTo>
                  <a:cubicBezTo>
                    <a:pt x="499" y="4378"/>
                    <a:pt x="1583" y="4059"/>
                    <a:pt x="1775" y="3613"/>
                  </a:cubicBezTo>
                  <a:cubicBezTo>
                    <a:pt x="2094" y="3102"/>
                    <a:pt x="1711" y="2336"/>
                    <a:pt x="2157" y="1954"/>
                  </a:cubicBezTo>
                  <a:cubicBezTo>
                    <a:pt x="2476" y="1571"/>
                    <a:pt x="3306" y="1507"/>
                    <a:pt x="3689" y="1252"/>
                  </a:cubicBezTo>
                  <a:cubicBezTo>
                    <a:pt x="5475" y="-151"/>
                    <a:pt x="7963" y="-981"/>
                    <a:pt x="9749" y="214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81" name="Google Shape;881;p19"/>
            <p:cNvSpPr/>
            <p:nvPr/>
          </p:nvSpPr>
          <p:spPr>
            <a:xfrm>
              <a:off x="2804478" y="3388511"/>
              <a:ext cx="9748" cy="8589"/>
            </a:xfrm>
            <a:custGeom>
              <a:rect b="b" l="l" r="r" t="t"/>
              <a:pathLst>
                <a:path extrusionOk="0" h="8589" w="9748">
                  <a:moveTo>
                    <a:pt x="9634" y="40"/>
                  </a:moveTo>
                  <a:cubicBezTo>
                    <a:pt x="10336" y="4379"/>
                    <a:pt x="7656" y="5974"/>
                    <a:pt x="6252" y="8589"/>
                  </a:cubicBezTo>
                  <a:cubicBezTo>
                    <a:pt x="4466" y="8334"/>
                    <a:pt x="2616" y="8270"/>
                    <a:pt x="1212" y="7505"/>
                  </a:cubicBezTo>
                  <a:cubicBezTo>
                    <a:pt x="766" y="5654"/>
                    <a:pt x="0" y="4123"/>
                    <a:pt x="0" y="1635"/>
                  </a:cubicBezTo>
                  <a:cubicBezTo>
                    <a:pt x="2616" y="-1044"/>
                    <a:pt x="5295" y="487"/>
                    <a:pt x="9634" y="4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82" name="Google Shape;882;p19"/>
            <p:cNvSpPr/>
            <p:nvPr/>
          </p:nvSpPr>
          <p:spPr>
            <a:xfrm>
              <a:off x="2817738" y="3393912"/>
              <a:ext cx="4145" cy="5293"/>
            </a:xfrm>
            <a:custGeom>
              <a:rect b="b" l="l" r="r" t="t"/>
              <a:pathLst>
                <a:path extrusionOk="0" h="5293" w="4145">
                  <a:moveTo>
                    <a:pt x="3009" y="5294"/>
                  </a:moveTo>
                  <a:cubicBezTo>
                    <a:pt x="1733" y="5102"/>
                    <a:pt x="1350" y="3699"/>
                    <a:pt x="75" y="3443"/>
                  </a:cubicBezTo>
                  <a:cubicBezTo>
                    <a:pt x="-436" y="1593"/>
                    <a:pt x="1861" y="1912"/>
                    <a:pt x="1350" y="62"/>
                  </a:cubicBezTo>
                  <a:cubicBezTo>
                    <a:pt x="4987" y="-576"/>
                    <a:pt x="4540" y="3890"/>
                    <a:pt x="3009" y="529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83" name="Google Shape;883;p19"/>
            <p:cNvSpPr/>
            <p:nvPr/>
          </p:nvSpPr>
          <p:spPr>
            <a:xfrm>
              <a:off x="2517383" y="3434975"/>
              <a:ext cx="3317" cy="1935"/>
            </a:xfrm>
            <a:custGeom>
              <a:rect b="b" l="l" r="r" t="t"/>
              <a:pathLst>
                <a:path extrusionOk="0" h="1935" w="3317">
                  <a:moveTo>
                    <a:pt x="3318" y="1361"/>
                  </a:moveTo>
                  <a:cubicBezTo>
                    <a:pt x="2680" y="2191"/>
                    <a:pt x="128" y="2254"/>
                    <a:pt x="0" y="659"/>
                  </a:cubicBezTo>
                  <a:cubicBezTo>
                    <a:pt x="1659" y="532"/>
                    <a:pt x="2999" y="-1127"/>
                    <a:pt x="3318" y="136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84" name="Google Shape;884;p19"/>
            <p:cNvSpPr/>
            <p:nvPr/>
          </p:nvSpPr>
          <p:spPr>
            <a:xfrm>
              <a:off x="2651602" y="3430339"/>
              <a:ext cx="4061" cy="9083"/>
            </a:xfrm>
            <a:custGeom>
              <a:rect b="b" l="l" r="r" t="t"/>
              <a:pathLst>
                <a:path extrusionOk="0" h="9083" w="4061">
                  <a:moveTo>
                    <a:pt x="1737" y="0"/>
                  </a:moveTo>
                  <a:cubicBezTo>
                    <a:pt x="4544" y="127"/>
                    <a:pt x="4161" y="6890"/>
                    <a:pt x="3842" y="8995"/>
                  </a:cubicBezTo>
                  <a:cubicBezTo>
                    <a:pt x="588" y="9633"/>
                    <a:pt x="-114" y="6699"/>
                    <a:pt x="14" y="3956"/>
                  </a:cubicBezTo>
                  <a:cubicBezTo>
                    <a:pt x="142" y="2042"/>
                    <a:pt x="1864" y="1148"/>
                    <a:pt x="173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85" name="Google Shape;885;p19"/>
            <p:cNvSpPr/>
            <p:nvPr/>
          </p:nvSpPr>
          <p:spPr>
            <a:xfrm>
              <a:off x="2636903" y="3438864"/>
              <a:ext cx="9480" cy="7992"/>
            </a:xfrm>
            <a:custGeom>
              <a:rect b="b" l="l" r="r" t="t"/>
              <a:pathLst>
                <a:path extrusionOk="0" h="7992" w="9480">
                  <a:moveTo>
                    <a:pt x="8206" y="534"/>
                  </a:moveTo>
                  <a:cubicBezTo>
                    <a:pt x="10247" y="2703"/>
                    <a:pt x="9609" y="5957"/>
                    <a:pt x="7887" y="7616"/>
                  </a:cubicBezTo>
                  <a:cubicBezTo>
                    <a:pt x="3995" y="8573"/>
                    <a:pt x="1698" y="7616"/>
                    <a:pt x="40" y="5766"/>
                  </a:cubicBezTo>
                  <a:cubicBezTo>
                    <a:pt x="-471" y="981"/>
                    <a:pt x="4059" y="-1060"/>
                    <a:pt x="8206" y="53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86" name="Google Shape;886;p19"/>
            <p:cNvSpPr/>
            <p:nvPr/>
          </p:nvSpPr>
          <p:spPr>
            <a:xfrm>
              <a:off x="2666417" y="3437971"/>
              <a:ext cx="3189" cy="2060"/>
            </a:xfrm>
            <a:custGeom>
              <a:rect b="b" l="l" r="r" t="t"/>
              <a:pathLst>
                <a:path extrusionOk="0" h="2060" w="3189">
                  <a:moveTo>
                    <a:pt x="3190" y="1428"/>
                  </a:moveTo>
                  <a:cubicBezTo>
                    <a:pt x="2297" y="2576"/>
                    <a:pt x="1212" y="1811"/>
                    <a:pt x="0" y="1811"/>
                  </a:cubicBezTo>
                  <a:cubicBezTo>
                    <a:pt x="128" y="407"/>
                    <a:pt x="3126" y="-1251"/>
                    <a:pt x="3190" y="14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87" name="Google Shape;887;p19"/>
            <p:cNvSpPr/>
            <p:nvPr/>
          </p:nvSpPr>
          <p:spPr>
            <a:xfrm>
              <a:off x="2401056" y="3019695"/>
              <a:ext cx="309829" cy="303412"/>
            </a:xfrm>
            <a:custGeom>
              <a:rect b="b" l="l" r="r" t="t"/>
              <a:pathLst>
                <a:path extrusionOk="0" h="303412" w="309829">
                  <a:moveTo>
                    <a:pt x="214769" y="8901"/>
                  </a:moveTo>
                  <a:cubicBezTo>
                    <a:pt x="217831" y="8263"/>
                    <a:pt x="217321" y="4754"/>
                    <a:pt x="221404" y="4882"/>
                  </a:cubicBezTo>
                  <a:cubicBezTo>
                    <a:pt x="220383" y="2075"/>
                    <a:pt x="219235" y="-541"/>
                    <a:pt x="215407" y="97"/>
                  </a:cubicBezTo>
                  <a:cubicBezTo>
                    <a:pt x="216236" y="3861"/>
                    <a:pt x="215279" y="6222"/>
                    <a:pt x="214769" y="8901"/>
                  </a:cubicBezTo>
                  <a:close/>
                  <a:moveTo>
                    <a:pt x="26051" y="43991"/>
                  </a:moveTo>
                  <a:cubicBezTo>
                    <a:pt x="26817" y="44118"/>
                    <a:pt x="27136" y="44629"/>
                    <a:pt x="28284" y="44310"/>
                  </a:cubicBezTo>
                  <a:cubicBezTo>
                    <a:pt x="28220" y="43736"/>
                    <a:pt x="28157" y="43225"/>
                    <a:pt x="28093" y="42651"/>
                  </a:cubicBezTo>
                  <a:cubicBezTo>
                    <a:pt x="26817" y="42651"/>
                    <a:pt x="26051" y="43034"/>
                    <a:pt x="26051" y="43991"/>
                  </a:cubicBezTo>
                  <a:close/>
                  <a:moveTo>
                    <a:pt x="218916" y="26893"/>
                  </a:moveTo>
                  <a:cubicBezTo>
                    <a:pt x="220830" y="26510"/>
                    <a:pt x="221787" y="25298"/>
                    <a:pt x="221787" y="23320"/>
                  </a:cubicBezTo>
                  <a:cubicBezTo>
                    <a:pt x="219299" y="21533"/>
                    <a:pt x="216619" y="24915"/>
                    <a:pt x="218916" y="26893"/>
                  </a:cubicBezTo>
                  <a:close/>
                  <a:moveTo>
                    <a:pt x="96358" y="50307"/>
                  </a:moveTo>
                  <a:cubicBezTo>
                    <a:pt x="96230" y="51838"/>
                    <a:pt x="95273" y="52667"/>
                    <a:pt x="95146" y="54262"/>
                  </a:cubicBezTo>
                  <a:cubicBezTo>
                    <a:pt x="96230" y="55092"/>
                    <a:pt x="99037" y="53943"/>
                    <a:pt x="99612" y="55411"/>
                  </a:cubicBezTo>
                  <a:cubicBezTo>
                    <a:pt x="99675" y="56113"/>
                    <a:pt x="99803" y="56814"/>
                    <a:pt x="99867" y="57580"/>
                  </a:cubicBezTo>
                  <a:cubicBezTo>
                    <a:pt x="101781" y="57006"/>
                    <a:pt x="100824" y="60068"/>
                    <a:pt x="102291" y="60004"/>
                  </a:cubicBezTo>
                  <a:cubicBezTo>
                    <a:pt x="102164" y="57133"/>
                    <a:pt x="102419" y="54199"/>
                    <a:pt x="102291" y="50243"/>
                  </a:cubicBezTo>
                  <a:cubicBezTo>
                    <a:pt x="104907" y="49031"/>
                    <a:pt x="106119" y="50434"/>
                    <a:pt x="107650" y="49669"/>
                  </a:cubicBezTo>
                  <a:cubicBezTo>
                    <a:pt x="108607" y="47436"/>
                    <a:pt x="106438" y="47691"/>
                    <a:pt x="105609" y="46096"/>
                  </a:cubicBezTo>
                  <a:cubicBezTo>
                    <a:pt x="105226" y="43736"/>
                    <a:pt x="104014" y="42396"/>
                    <a:pt x="101908" y="42141"/>
                  </a:cubicBezTo>
                  <a:cubicBezTo>
                    <a:pt x="99420" y="42906"/>
                    <a:pt x="100632" y="46479"/>
                    <a:pt x="100377" y="47755"/>
                  </a:cubicBezTo>
                  <a:cubicBezTo>
                    <a:pt x="96677" y="48903"/>
                    <a:pt x="98846" y="42715"/>
                    <a:pt x="95975" y="42778"/>
                  </a:cubicBezTo>
                  <a:cubicBezTo>
                    <a:pt x="94699" y="45075"/>
                    <a:pt x="96294" y="46798"/>
                    <a:pt x="96358" y="50307"/>
                  </a:cubicBezTo>
                  <a:close/>
                  <a:moveTo>
                    <a:pt x="128832" y="43417"/>
                  </a:moveTo>
                  <a:cubicBezTo>
                    <a:pt x="129023" y="45011"/>
                    <a:pt x="129151" y="46670"/>
                    <a:pt x="129342" y="48265"/>
                  </a:cubicBezTo>
                  <a:cubicBezTo>
                    <a:pt x="127300" y="48903"/>
                    <a:pt x="126663" y="50753"/>
                    <a:pt x="126025" y="52476"/>
                  </a:cubicBezTo>
                  <a:cubicBezTo>
                    <a:pt x="127811" y="53050"/>
                    <a:pt x="130108" y="53114"/>
                    <a:pt x="131128" y="54645"/>
                  </a:cubicBezTo>
                  <a:cubicBezTo>
                    <a:pt x="132404" y="54518"/>
                    <a:pt x="133617" y="54390"/>
                    <a:pt x="134892" y="54199"/>
                  </a:cubicBezTo>
                  <a:cubicBezTo>
                    <a:pt x="136169" y="54645"/>
                    <a:pt x="136998" y="57516"/>
                    <a:pt x="138338" y="55985"/>
                  </a:cubicBezTo>
                  <a:cubicBezTo>
                    <a:pt x="136998" y="50562"/>
                    <a:pt x="131894" y="49733"/>
                    <a:pt x="131001" y="43736"/>
                  </a:cubicBezTo>
                  <a:cubicBezTo>
                    <a:pt x="130937" y="42204"/>
                    <a:pt x="133489" y="42778"/>
                    <a:pt x="132851" y="40801"/>
                  </a:cubicBezTo>
                  <a:cubicBezTo>
                    <a:pt x="130171" y="40609"/>
                    <a:pt x="131320" y="43544"/>
                    <a:pt x="128832" y="43417"/>
                  </a:cubicBezTo>
                  <a:close/>
                  <a:moveTo>
                    <a:pt x="156010" y="43161"/>
                  </a:moveTo>
                  <a:cubicBezTo>
                    <a:pt x="156712" y="43544"/>
                    <a:pt x="157541" y="43736"/>
                    <a:pt x="158753" y="43417"/>
                  </a:cubicBezTo>
                  <a:cubicBezTo>
                    <a:pt x="158753" y="42204"/>
                    <a:pt x="158371" y="41375"/>
                    <a:pt x="157414" y="41375"/>
                  </a:cubicBezTo>
                  <a:cubicBezTo>
                    <a:pt x="157477" y="42396"/>
                    <a:pt x="155691" y="41949"/>
                    <a:pt x="156010" y="43161"/>
                  </a:cubicBezTo>
                  <a:close/>
                  <a:moveTo>
                    <a:pt x="164304" y="44373"/>
                  </a:moveTo>
                  <a:cubicBezTo>
                    <a:pt x="166346" y="44501"/>
                    <a:pt x="166792" y="46606"/>
                    <a:pt x="168898" y="46606"/>
                  </a:cubicBezTo>
                  <a:cubicBezTo>
                    <a:pt x="170429" y="44629"/>
                    <a:pt x="165261" y="41439"/>
                    <a:pt x="164304" y="44373"/>
                  </a:cubicBezTo>
                  <a:close/>
                  <a:moveTo>
                    <a:pt x="171960" y="50052"/>
                  </a:moveTo>
                  <a:cubicBezTo>
                    <a:pt x="173300" y="49988"/>
                    <a:pt x="174576" y="49860"/>
                    <a:pt x="175150" y="49158"/>
                  </a:cubicBezTo>
                  <a:cubicBezTo>
                    <a:pt x="174703" y="47053"/>
                    <a:pt x="173236" y="46224"/>
                    <a:pt x="171513" y="45777"/>
                  </a:cubicBezTo>
                  <a:cubicBezTo>
                    <a:pt x="169727" y="46734"/>
                    <a:pt x="171067" y="49095"/>
                    <a:pt x="171960" y="50052"/>
                  </a:cubicBezTo>
                  <a:close/>
                  <a:moveTo>
                    <a:pt x="139933" y="50371"/>
                  </a:moveTo>
                  <a:cubicBezTo>
                    <a:pt x="139677" y="51902"/>
                    <a:pt x="140826" y="51647"/>
                    <a:pt x="140762" y="52986"/>
                  </a:cubicBezTo>
                  <a:cubicBezTo>
                    <a:pt x="143186" y="53178"/>
                    <a:pt x="144143" y="52093"/>
                    <a:pt x="143697" y="49924"/>
                  </a:cubicBezTo>
                  <a:cubicBezTo>
                    <a:pt x="142867" y="49286"/>
                    <a:pt x="140571" y="49541"/>
                    <a:pt x="139933" y="50371"/>
                  </a:cubicBezTo>
                  <a:close/>
                  <a:moveTo>
                    <a:pt x="32176" y="69957"/>
                  </a:moveTo>
                  <a:cubicBezTo>
                    <a:pt x="33388" y="72956"/>
                    <a:pt x="35238" y="75125"/>
                    <a:pt x="39258" y="74614"/>
                  </a:cubicBezTo>
                  <a:cubicBezTo>
                    <a:pt x="39959" y="75316"/>
                    <a:pt x="39959" y="76975"/>
                    <a:pt x="41618" y="76528"/>
                  </a:cubicBezTo>
                  <a:cubicBezTo>
                    <a:pt x="43979" y="76145"/>
                    <a:pt x="44234" y="74040"/>
                    <a:pt x="46148" y="73274"/>
                  </a:cubicBezTo>
                  <a:cubicBezTo>
                    <a:pt x="47934" y="72956"/>
                    <a:pt x="50550" y="73211"/>
                    <a:pt x="51443" y="72126"/>
                  </a:cubicBezTo>
                  <a:cubicBezTo>
                    <a:pt x="51380" y="71233"/>
                    <a:pt x="51252" y="70340"/>
                    <a:pt x="51124" y="69447"/>
                  </a:cubicBezTo>
                  <a:cubicBezTo>
                    <a:pt x="49083" y="69574"/>
                    <a:pt x="46467" y="70404"/>
                    <a:pt x="45638" y="68936"/>
                  </a:cubicBezTo>
                  <a:cubicBezTo>
                    <a:pt x="46722" y="68681"/>
                    <a:pt x="45893" y="66895"/>
                    <a:pt x="47041" y="66639"/>
                  </a:cubicBezTo>
                  <a:cubicBezTo>
                    <a:pt x="46722" y="65236"/>
                    <a:pt x="49083" y="66001"/>
                    <a:pt x="48445" y="64343"/>
                  </a:cubicBezTo>
                  <a:cubicBezTo>
                    <a:pt x="46914" y="63258"/>
                    <a:pt x="44872" y="64725"/>
                    <a:pt x="43660" y="65427"/>
                  </a:cubicBezTo>
                  <a:cubicBezTo>
                    <a:pt x="42575" y="64534"/>
                    <a:pt x="40789" y="64470"/>
                    <a:pt x="39194" y="64279"/>
                  </a:cubicBezTo>
                  <a:cubicBezTo>
                    <a:pt x="38684" y="67660"/>
                    <a:pt x="34919" y="68362"/>
                    <a:pt x="32176" y="69957"/>
                  </a:cubicBezTo>
                  <a:close/>
                  <a:moveTo>
                    <a:pt x="93359" y="62110"/>
                  </a:moveTo>
                  <a:cubicBezTo>
                    <a:pt x="94508" y="62301"/>
                    <a:pt x="94572" y="63577"/>
                    <a:pt x="95592" y="62365"/>
                  </a:cubicBezTo>
                  <a:cubicBezTo>
                    <a:pt x="95720" y="60515"/>
                    <a:pt x="93296" y="60515"/>
                    <a:pt x="93359" y="62110"/>
                  </a:cubicBezTo>
                  <a:close/>
                  <a:moveTo>
                    <a:pt x="132660" y="68043"/>
                  </a:moveTo>
                  <a:cubicBezTo>
                    <a:pt x="134829" y="68298"/>
                    <a:pt x="137955" y="68553"/>
                    <a:pt x="137891" y="65810"/>
                  </a:cubicBezTo>
                  <a:cubicBezTo>
                    <a:pt x="137700" y="63641"/>
                    <a:pt x="135658" y="63768"/>
                    <a:pt x="133361" y="64151"/>
                  </a:cubicBezTo>
                  <a:cubicBezTo>
                    <a:pt x="132532" y="63386"/>
                    <a:pt x="131384" y="63003"/>
                    <a:pt x="129980" y="62875"/>
                  </a:cubicBezTo>
                  <a:cubicBezTo>
                    <a:pt x="130108" y="65491"/>
                    <a:pt x="132277" y="65619"/>
                    <a:pt x="132660" y="68043"/>
                  </a:cubicBezTo>
                  <a:close/>
                  <a:moveTo>
                    <a:pt x="191737" y="61535"/>
                  </a:moveTo>
                  <a:cubicBezTo>
                    <a:pt x="194098" y="59877"/>
                    <a:pt x="192631" y="55475"/>
                    <a:pt x="188994" y="56368"/>
                  </a:cubicBezTo>
                  <a:cubicBezTo>
                    <a:pt x="189377" y="58792"/>
                    <a:pt x="189377" y="61599"/>
                    <a:pt x="191737" y="61535"/>
                  </a:cubicBezTo>
                  <a:close/>
                  <a:moveTo>
                    <a:pt x="1042" y="112639"/>
                  </a:moveTo>
                  <a:cubicBezTo>
                    <a:pt x="3020" y="112575"/>
                    <a:pt x="2254" y="110342"/>
                    <a:pt x="4041" y="110087"/>
                  </a:cubicBezTo>
                  <a:cubicBezTo>
                    <a:pt x="3530" y="108109"/>
                    <a:pt x="1552" y="107917"/>
                    <a:pt x="404" y="106705"/>
                  </a:cubicBezTo>
                  <a:cubicBezTo>
                    <a:pt x="-361" y="107854"/>
                    <a:pt x="21" y="111618"/>
                    <a:pt x="1042" y="112639"/>
                  </a:cubicBezTo>
                  <a:close/>
                  <a:moveTo>
                    <a:pt x="238120" y="184731"/>
                  </a:moveTo>
                  <a:cubicBezTo>
                    <a:pt x="236716" y="185944"/>
                    <a:pt x="235887" y="185816"/>
                    <a:pt x="236843" y="188113"/>
                  </a:cubicBezTo>
                  <a:cubicBezTo>
                    <a:pt x="240033" y="188049"/>
                    <a:pt x="240033" y="185497"/>
                    <a:pt x="239459" y="182371"/>
                  </a:cubicBezTo>
                  <a:cubicBezTo>
                    <a:pt x="239587" y="180904"/>
                    <a:pt x="242203" y="180202"/>
                    <a:pt x="240735" y="178926"/>
                  </a:cubicBezTo>
                  <a:cubicBezTo>
                    <a:pt x="237673" y="180138"/>
                    <a:pt x="237737" y="177331"/>
                    <a:pt x="235185" y="177905"/>
                  </a:cubicBezTo>
                  <a:cubicBezTo>
                    <a:pt x="233207" y="181159"/>
                    <a:pt x="236525" y="182690"/>
                    <a:pt x="238120" y="184731"/>
                  </a:cubicBezTo>
                  <a:close/>
                  <a:moveTo>
                    <a:pt x="246732" y="203935"/>
                  </a:moveTo>
                  <a:cubicBezTo>
                    <a:pt x="245967" y="203871"/>
                    <a:pt x="245648" y="203297"/>
                    <a:pt x="244499" y="203616"/>
                  </a:cubicBezTo>
                  <a:cubicBezTo>
                    <a:pt x="244244" y="206678"/>
                    <a:pt x="241373" y="207635"/>
                    <a:pt x="240352" y="210060"/>
                  </a:cubicBezTo>
                  <a:cubicBezTo>
                    <a:pt x="241947" y="211782"/>
                    <a:pt x="245074" y="209422"/>
                    <a:pt x="248455" y="209677"/>
                  </a:cubicBezTo>
                  <a:cubicBezTo>
                    <a:pt x="247881" y="205977"/>
                    <a:pt x="249731" y="204190"/>
                    <a:pt x="251453" y="202276"/>
                  </a:cubicBezTo>
                  <a:cubicBezTo>
                    <a:pt x="249859" y="200043"/>
                    <a:pt x="247562" y="202659"/>
                    <a:pt x="246732" y="203935"/>
                  </a:cubicBezTo>
                  <a:close/>
                  <a:moveTo>
                    <a:pt x="305683" y="215355"/>
                  </a:moveTo>
                  <a:cubicBezTo>
                    <a:pt x="306576" y="214143"/>
                    <a:pt x="305619" y="211782"/>
                    <a:pt x="304662" y="211080"/>
                  </a:cubicBezTo>
                  <a:cubicBezTo>
                    <a:pt x="304917" y="213441"/>
                    <a:pt x="303003" y="214717"/>
                    <a:pt x="305683" y="215355"/>
                  </a:cubicBezTo>
                  <a:close/>
                  <a:moveTo>
                    <a:pt x="292540" y="248913"/>
                  </a:moveTo>
                  <a:cubicBezTo>
                    <a:pt x="293178" y="250508"/>
                    <a:pt x="295539" y="252040"/>
                    <a:pt x="296623" y="251146"/>
                  </a:cubicBezTo>
                  <a:cubicBezTo>
                    <a:pt x="296559" y="249807"/>
                    <a:pt x="296432" y="248530"/>
                    <a:pt x="295730" y="248020"/>
                  </a:cubicBezTo>
                  <a:cubicBezTo>
                    <a:pt x="294390" y="248084"/>
                    <a:pt x="293114" y="248212"/>
                    <a:pt x="292540" y="248913"/>
                  </a:cubicBezTo>
                  <a:close/>
                  <a:moveTo>
                    <a:pt x="254516" y="264034"/>
                  </a:moveTo>
                  <a:cubicBezTo>
                    <a:pt x="253112" y="265820"/>
                    <a:pt x="250560" y="266777"/>
                    <a:pt x="251390" y="270350"/>
                  </a:cubicBezTo>
                  <a:cubicBezTo>
                    <a:pt x="256876" y="271052"/>
                    <a:pt x="260449" y="266203"/>
                    <a:pt x="267850" y="266905"/>
                  </a:cubicBezTo>
                  <a:cubicBezTo>
                    <a:pt x="270083" y="266586"/>
                    <a:pt x="273209" y="266905"/>
                    <a:pt x="272443" y="264225"/>
                  </a:cubicBezTo>
                  <a:cubicBezTo>
                    <a:pt x="272060" y="262056"/>
                    <a:pt x="269381" y="263077"/>
                    <a:pt x="267403" y="263140"/>
                  </a:cubicBezTo>
                  <a:cubicBezTo>
                    <a:pt x="265234" y="263268"/>
                    <a:pt x="262746" y="263779"/>
                    <a:pt x="260959" y="263842"/>
                  </a:cubicBezTo>
                  <a:cubicBezTo>
                    <a:pt x="260832" y="262502"/>
                    <a:pt x="259556" y="262758"/>
                    <a:pt x="259173" y="262439"/>
                  </a:cubicBezTo>
                  <a:cubicBezTo>
                    <a:pt x="257833" y="261163"/>
                    <a:pt x="257961" y="259121"/>
                    <a:pt x="256111" y="259504"/>
                  </a:cubicBezTo>
                  <a:cubicBezTo>
                    <a:pt x="254962" y="260461"/>
                    <a:pt x="254261" y="261865"/>
                    <a:pt x="254516" y="264034"/>
                  </a:cubicBezTo>
                  <a:close/>
                  <a:moveTo>
                    <a:pt x="72752" y="288533"/>
                  </a:moveTo>
                  <a:cubicBezTo>
                    <a:pt x="71413" y="289745"/>
                    <a:pt x="69818" y="290765"/>
                    <a:pt x="68797" y="292233"/>
                  </a:cubicBezTo>
                  <a:cubicBezTo>
                    <a:pt x="69626" y="292424"/>
                    <a:pt x="70200" y="292871"/>
                    <a:pt x="71030" y="293062"/>
                  </a:cubicBezTo>
                  <a:cubicBezTo>
                    <a:pt x="71604" y="292169"/>
                    <a:pt x="71221" y="290574"/>
                    <a:pt x="72944" y="290702"/>
                  </a:cubicBezTo>
                  <a:cubicBezTo>
                    <a:pt x="75496" y="290510"/>
                    <a:pt x="76070" y="292871"/>
                    <a:pt x="79579" y="291595"/>
                  </a:cubicBezTo>
                  <a:cubicBezTo>
                    <a:pt x="79451" y="290319"/>
                    <a:pt x="80344" y="289936"/>
                    <a:pt x="79770" y="288278"/>
                  </a:cubicBezTo>
                  <a:cubicBezTo>
                    <a:pt x="77729" y="288341"/>
                    <a:pt x="76516" y="287448"/>
                    <a:pt x="76708" y="284832"/>
                  </a:cubicBezTo>
                  <a:cubicBezTo>
                    <a:pt x="73837" y="284832"/>
                    <a:pt x="74411" y="287575"/>
                    <a:pt x="72752" y="288533"/>
                  </a:cubicBezTo>
                  <a:close/>
                  <a:moveTo>
                    <a:pt x="229570" y="284194"/>
                  </a:moveTo>
                  <a:cubicBezTo>
                    <a:pt x="226891" y="284194"/>
                    <a:pt x="225870" y="286810"/>
                    <a:pt x="223956" y="287512"/>
                  </a:cubicBezTo>
                  <a:cubicBezTo>
                    <a:pt x="222680" y="287639"/>
                    <a:pt x="221468" y="287831"/>
                    <a:pt x="220192" y="287958"/>
                  </a:cubicBezTo>
                  <a:cubicBezTo>
                    <a:pt x="219107" y="286619"/>
                    <a:pt x="216938" y="284194"/>
                    <a:pt x="215535" y="285215"/>
                  </a:cubicBezTo>
                  <a:cubicBezTo>
                    <a:pt x="214322" y="285598"/>
                    <a:pt x="215790" y="288086"/>
                    <a:pt x="214833" y="288596"/>
                  </a:cubicBezTo>
                  <a:cubicBezTo>
                    <a:pt x="213365" y="289873"/>
                    <a:pt x="210941" y="288915"/>
                    <a:pt x="210048" y="289681"/>
                  </a:cubicBezTo>
                  <a:cubicBezTo>
                    <a:pt x="210750" y="292743"/>
                    <a:pt x="213365" y="289553"/>
                    <a:pt x="215598" y="290702"/>
                  </a:cubicBezTo>
                  <a:cubicBezTo>
                    <a:pt x="216492" y="291850"/>
                    <a:pt x="216555" y="294019"/>
                    <a:pt x="218661" y="293636"/>
                  </a:cubicBezTo>
                  <a:cubicBezTo>
                    <a:pt x="220702" y="293955"/>
                    <a:pt x="220064" y="292105"/>
                    <a:pt x="221787" y="292169"/>
                  </a:cubicBezTo>
                  <a:cubicBezTo>
                    <a:pt x="227146" y="291595"/>
                    <a:pt x="233526" y="291786"/>
                    <a:pt x="233717" y="287065"/>
                  </a:cubicBezTo>
                  <a:cubicBezTo>
                    <a:pt x="232569" y="285088"/>
                    <a:pt x="231612" y="284194"/>
                    <a:pt x="229570" y="284194"/>
                  </a:cubicBezTo>
                  <a:close/>
                  <a:moveTo>
                    <a:pt x="266701" y="285534"/>
                  </a:moveTo>
                  <a:cubicBezTo>
                    <a:pt x="266765" y="286874"/>
                    <a:pt x="267722" y="287129"/>
                    <a:pt x="268552" y="287512"/>
                  </a:cubicBezTo>
                  <a:cubicBezTo>
                    <a:pt x="268743" y="288852"/>
                    <a:pt x="268934" y="290255"/>
                    <a:pt x="270465" y="290000"/>
                  </a:cubicBezTo>
                  <a:cubicBezTo>
                    <a:pt x="271167" y="288915"/>
                    <a:pt x="271231" y="287320"/>
                    <a:pt x="271040" y="285598"/>
                  </a:cubicBezTo>
                  <a:cubicBezTo>
                    <a:pt x="270210" y="284704"/>
                    <a:pt x="267786" y="284258"/>
                    <a:pt x="266701" y="285534"/>
                  </a:cubicBezTo>
                  <a:close/>
                  <a:moveTo>
                    <a:pt x="261278" y="295359"/>
                  </a:moveTo>
                  <a:cubicBezTo>
                    <a:pt x="260896" y="297784"/>
                    <a:pt x="261087" y="300782"/>
                    <a:pt x="260513" y="303079"/>
                  </a:cubicBezTo>
                  <a:cubicBezTo>
                    <a:pt x="263511" y="304100"/>
                    <a:pt x="266893" y="302632"/>
                    <a:pt x="267850" y="300654"/>
                  </a:cubicBezTo>
                  <a:cubicBezTo>
                    <a:pt x="268743" y="301547"/>
                    <a:pt x="269317" y="302887"/>
                    <a:pt x="271295" y="302441"/>
                  </a:cubicBezTo>
                  <a:cubicBezTo>
                    <a:pt x="272699" y="301930"/>
                    <a:pt x="272380" y="300016"/>
                    <a:pt x="274293" y="299952"/>
                  </a:cubicBezTo>
                  <a:cubicBezTo>
                    <a:pt x="273719" y="297720"/>
                    <a:pt x="274293" y="296316"/>
                    <a:pt x="274230" y="294530"/>
                  </a:cubicBezTo>
                  <a:cubicBezTo>
                    <a:pt x="270274" y="293381"/>
                    <a:pt x="265362" y="293445"/>
                    <a:pt x="261278" y="295359"/>
                  </a:cubicBezTo>
                  <a:close/>
                  <a:moveTo>
                    <a:pt x="308936" y="298230"/>
                  </a:moveTo>
                  <a:cubicBezTo>
                    <a:pt x="309000" y="297464"/>
                    <a:pt x="309702" y="297273"/>
                    <a:pt x="309830" y="296507"/>
                  </a:cubicBezTo>
                  <a:cubicBezTo>
                    <a:pt x="308298" y="294912"/>
                    <a:pt x="306640" y="298102"/>
                    <a:pt x="308936" y="29823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88" name="Google Shape;888;p19"/>
            <p:cNvSpPr/>
            <p:nvPr/>
          </p:nvSpPr>
          <p:spPr>
            <a:xfrm>
              <a:off x="2559873" y="3122357"/>
              <a:ext cx="3239" cy="2958"/>
            </a:xfrm>
            <a:custGeom>
              <a:rect b="b" l="l" r="r" t="t"/>
              <a:pathLst>
                <a:path extrusionOk="0" h="2958" w="3239">
                  <a:moveTo>
                    <a:pt x="0" y="24"/>
                  </a:moveTo>
                  <a:cubicBezTo>
                    <a:pt x="1978" y="-231"/>
                    <a:pt x="3828" y="1619"/>
                    <a:pt x="3062" y="2959"/>
                  </a:cubicBezTo>
                  <a:cubicBezTo>
                    <a:pt x="2105" y="2959"/>
                    <a:pt x="1723" y="2193"/>
                    <a:pt x="1723" y="917"/>
                  </a:cubicBezTo>
                  <a:cubicBezTo>
                    <a:pt x="638" y="1236"/>
                    <a:pt x="0" y="1045"/>
                    <a:pt x="0" y="2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grpSp>
      <p:sp>
        <p:nvSpPr>
          <p:cNvPr id="889" name="Google Shape;889;p19"/>
          <p:cNvSpPr/>
          <p:nvPr/>
        </p:nvSpPr>
        <p:spPr>
          <a:xfrm rot="-5400000">
            <a:off x="877517" y="4108848"/>
            <a:ext cx="1871679" cy="3626713"/>
          </a:xfrm>
          <a:custGeom>
            <a:rect b="b" l="l" r="r" t="t"/>
            <a:pathLst>
              <a:path extrusionOk="0" h="3768014" w="2248263">
                <a:moveTo>
                  <a:pt x="413365" y="3730322"/>
                </a:moveTo>
                <a:cubicBezTo>
                  <a:pt x="420559" y="3737009"/>
                  <a:pt x="418527" y="3753007"/>
                  <a:pt x="418612" y="3766889"/>
                </a:cubicBezTo>
                <a:cubicBezTo>
                  <a:pt x="384669" y="3775946"/>
                  <a:pt x="386107" y="3727275"/>
                  <a:pt x="413365" y="3730322"/>
                </a:cubicBezTo>
                <a:close/>
                <a:moveTo>
                  <a:pt x="554471" y="3526406"/>
                </a:moveTo>
                <a:cubicBezTo>
                  <a:pt x="572502" y="3568560"/>
                  <a:pt x="542875" y="3590314"/>
                  <a:pt x="528315" y="3615286"/>
                </a:cubicBezTo>
                <a:cubicBezTo>
                  <a:pt x="487600" y="3611138"/>
                  <a:pt x="458904" y="3619010"/>
                  <a:pt x="439435" y="3636193"/>
                </a:cubicBezTo>
                <a:cubicBezTo>
                  <a:pt x="414633" y="3631369"/>
                  <a:pt x="404476" y="3611900"/>
                  <a:pt x="376712" y="3610037"/>
                </a:cubicBezTo>
                <a:cubicBezTo>
                  <a:pt x="363676" y="3568137"/>
                  <a:pt x="393641" y="3567967"/>
                  <a:pt x="413280" y="3547313"/>
                </a:cubicBezTo>
                <a:cubicBezTo>
                  <a:pt x="441128" y="3547313"/>
                  <a:pt x="469062" y="3547313"/>
                  <a:pt x="496911" y="3547313"/>
                </a:cubicBezTo>
                <a:cubicBezTo>
                  <a:pt x="524252" y="3548414"/>
                  <a:pt x="524675" y="3522850"/>
                  <a:pt x="554471" y="3526406"/>
                </a:cubicBezTo>
                <a:close/>
                <a:moveTo>
                  <a:pt x="0" y="3458349"/>
                </a:moveTo>
                <a:lnTo>
                  <a:pt x="31691" y="3484592"/>
                </a:lnTo>
                <a:cubicBezTo>
                  <a:pt x="30844" y="3497543"/>
                  <a:pt x="34399" y="3506261"/>
                  <a:pt x="42102" y="3510747"/>
                </a:cubicBezTo>
                <a:cubicBezTo>
                  <a:pt x="34654" y="3522429"/>
                  <a:pt x="25342" y="3532332"/>
                  <a:pt x="15946" y="3542152"/>
                </a:cubicBezTo>
                <a:cubicBezTo>
                  <a:pt x="11142" y="3544437"/>
                  <a:pt x="6973" y="3544935"/>
                  <a:pt x="3210" y="3544312"/>
                </a:cubicBezTo>
                <a:lnTo>
                  <a:pt x="0" y="3542890"/>
                </a:lnTo>
                <a:close/>
                <a:moveTo>
                  <a:pt x="1139966" y="3412004"/>
                </a:moveTo>
                <a:cubicBezTo>
                  <a:pt x="1146219" y="3412004"/>
                  <a:pt x="1152461" y="3417040"/>
                  <a:pt x="1150387" y="3427113"/>
                </a:cubicBezTo>
                <a:cubicBezTo>
                  <a:pt x="1136167" y="3426605"/>
                  <a:pt x="1139891" y="3435831"/>
                  <a:pt x="1129481" y="3427113"/>
                </a:cubicBezTo>
                <a:cubicBezTo>
                  <a:pt x="1127449" y="3417040"/>
                  <a:pt x="1133713" y="3412004"/>
                  <a:pt x="1139966" y="3412004"/>
                </a:cubicBezTo>
                <a:close/>
                <a:moveTo>
                  <a:pt x="1066757" y="3369554"/>
                </a:moveTo>
                <a:cubicBezTo>
                  <a:pt x="1082078" y="3376918"/>
                  <a:pt x="1082840" y="3398758"/>
                  <a:pt x="1082417" y="3421782"/>
                </a:cubicBezTo>
                <a:cubicBezTo>
                  <a:pt x="1077761" y="3424152"/>
                  <a:pt x="1073105" y="3426353"/>
                  <a:pt x="1072005" y="3432278"/>
                </a:cubicBezTo>
                <a:cubicBezTo>
                  <a:pt x="1052536" y="3426861"/>
                  <a:pt x="1062694" y="3383691"/>
                  <a:pt x="1066757" y="3369554"/>
                </a:cubicBezTo>
                <a:close/>
                <a:moveTo>
                  <a:pt x="489112" y="3367989"/>
                </a:moveTo>
                <a:cubicBezTo>
                  <a:pt x="497651" y="3367989"/>
                  <a:pt x="506179" y="3372010"/>
                  <a:pt x="502159" y="3380051"/>
                </a:cubicBezTo>
                <a:cubicBezTo>
                  <a:pt x="493525" y="3380051"/>
                  <a:pt x="484807" y="3380051"/>
                  <a:pt x="476002" y="3380051"/>
                </a:cubicBezTo>
                <a:cubicBezTo>
                  <a:pt x="472024" y="3372010"/>
                  <a:pt x="480574" y="3367989"/>
                  <a:pt x="489112" y="3367989"/>
                </a:cubicBezTo>
                <a:close/>
                <a:moveTo>
                  <a:pt x="16030" y="3270263"/>
                </a:moveTo>
                <a:cubicBezTo>
                  <a:pt x="22887" y="3272041"/>
                  <a:pt x="24242" y="3279405"/>
                  <a:pt x="31775" y="3280674"/>
                </a:cubicBezTo>
                <a:cubicBezTo>
                  <a:pt x="29912" y="3287531"/>
                  <a:pt x="22549" y="3288886"/>
                  <a:pt x="21279" y="3296334"/>
                </a:cubicBezTo>
                <a:cubicBezTo>
                  <a:pt x="14337" y="3294556"/>
                  <a:pt x="13067" y="3287193"/>
                  <a:pt x="5534" y="3285923"/>
                </a:cubicBezTo>
                <a:cubicBezTo>
                  <a:pt x="7397" y="3279066"/>
                  <a:pt x="14760" y="3277712"/>
                  <a:pt x="16030" y="3270263"/>
                </a:cubicBezTo>
                <a:close/>
                <a:moveTo>
                  <a:pt x="350471" y="3233780"/>
                </a:moveTo>
                <a:cubicBezTo>
                  <a:pt x="370532" y="3233865"/>
                  <a:pt x="384837" y="3248847"/>
                  <a:pt x="392371" y="3270263"/>
                </a:cubicBezTo>
                <a:cubicBezTo>
                  <a:pt x="387377" y="3295996"/>
                  <a:pt x="367316" y="3313434"/>
                  <a:pt x="350556" y="3327739"/>
                </a:cubicBezTo>
                <a:cubicBezTo>
                  <a:pt x="333711" y="3342129"/>
                  <a:pt x="312718" y="3353555"/>
                  <a:pt x="293080" y="3364391"/>
                </a:cubicBezTo>
                <a:cubicBezTo>
                  <a:pt x="286055" y="3383521"/>
                  <a:pt x="259137" y="3382759"/>
                  <a:pt x="256428" y="3406206"/>
                </a:cubicBezTo>
                <a:cubicBezTo>
                  <a:pt x="233150" y="3409085"/>
                  <a:pt x="216475" y="3418480"/>
                  <a:pt x="204201" y="3432363"/>
                </a:cubicBezTo>
                <a:cubicBezTo>
                  <a:pt x="185578" y="3428300"/>
                  <a:pt x="184478" y="3406799"/>
                  <a:pt x="167548" y="3401044"/>
                </a:cubicBezTo>
                <a:cubicBezTo>
                  <a:pt x="207502" y="3343314"/>
                  <a:pt x="269548" y="3307762"/>
                  <a:pt x="308655" y="3249440"/>
                </a:cubicBezTo>
                <a:cubicBezTo>
                  <a:pt x="327278" y="3254180"/>
                  <a:pt x="334981" y="3233611"/>
                  <a:pt x="350471" y="3233780"/>
                </a:cubicBezTo>
                <a:close/>
                <a:moveTo>
                  <a:pt x="1385623" y="3186632"/>
                </a:moveTo>
                <a:cubicBezTo>
                  <a:pt x="1402045" y="3184093"/>
                  <a:pt x="1399420" y="3200683"/>
                  <a:pt x="1411779" y="3202292"/>
                </a:cubicBezTo>
                <a:cubicBezTo>
                  <a:pt x="1424645" y="3201614"/>
                  <a:pt x="1437004" y="3201531"/>
                  <a:pt x="1443099" y="3207540"/>
                </a:cubicBezTo>
                <a:cubicBezTo>
                  <a:pt x="1450971" y="3213973"/>
                  <a:pt x="1445469" y="3225401"/>
                  <a:pt x="1448347" y="3233696"/>
                </a:cubicBezTo>
                <a:cubicBezTo>
                  <a:pt x="1452579" y="3245885"/>
                  <a:pt x="1461552" y="3252741"/>
                  <a:pt x="1469255" y="3259767"/>
                </a:cubicBezTo>
                <a:cubicBezTo>
                  <a:pt x="1465192" y="3264422"/>
                  <a:pt x="1463583" y="3271618"/>
                  <a:pt x="1464007" y="3280675"/>
                </a:cubicBezTo>
                <a:cubicBezTo>
                  <a:pt x="1438190" y="3273141"/>
                  <a:pt x="1415927" y="3266793"/>
                  <a:pt x="1401283" y="3244107"/>
                </a:cubicBezTo>
                <a:cubicBezTo>
                  <a:pt x="1396204" y="3236235"/>
                  <a:pt x="1402723" y="3221591"/>
                  <a:pt x="1385623" y="3223199"/>
                </a:cubicBezTo>
                <a:cubicBezTo>
                  <a:pt x="1385623" y="3211010"/>
                  <a:pt x="1385623" y="3198821"/>
                  <a:pt x="1385623" y="3186632"/>
                </a:cubicBezTo>
                <a:close/>
                <a:moveTo>
                  <a:pt x="622750" y="3111515"/>
                </a:moveTo>
                <a:cubicBezTo>
                  <a:pt x="578514" y="3116345"/>
                  <a:pt x="563053" y="3180199"/>
                  <a:pt x="617196" y="3181384"/>
                </a:cubicBezTo>
                <a:cubicBezTo>
                  <a:pt x="621597" y="3170041"/>
                  <a:pt x="630738" y="3163524"/>
                  <a:pt x="627692" y="3144817"/>
                </a:cubicBezTo>
                <a:cubicBezTo>
                  <a:pt x="638949" y="3140416"/>
                  <a:pt x="646230" y="3131951"/>
                  <a:pt x="643350" y="3113413"/>
                </a:cubicBezTo>
                <a:cubicBezTo>
                  <a:pt x="635976" y="3111339"/>
                  <a:pt x="629069" y="3110825"/>
                  <a:pt x="622750" y="3111515"/>
                </a:cubicBezTo>
                <a:close/>
                <a:moveTo>
                  <a:pt x="1317736" y="3082008"/>
                </a:moveTo>
                <a:cubicBezTo>
                  <a:pt x="1339321" y="3088272"/>
                  <a:pt x="1346770" y="3108757"/>
                  <a:pt x="1364800" y="3118576"/>
                </a:cubicBezTo>
                <a:cubicBezTo>
                  <a:pt x="1366154" y="3133897"/>
                  <a:pt x="1352950" y="3134659"/>
                  <a:pt x="1354304" y="3149896"/>
                </a:cubicBezTo>
                <a:cubicBezTo>
                  <a:pt x="1361923" y="3159630"/>
                  <a:pt x="1383000" y="3156075"/>
                  <a:pt x="1380460" y="3176052"/>
                </a:cubicBezTo>
                <a:cubicBezTo>
                  <a:pt x="1369710" y="3186887"/>
                  <a:pt x="1353881" y="3176052"/>
                  <a:pt x="1354304" y="3160392"/>
                </a:cubicBezTo>
                <a:cubicBezTo>
                  <a:pt x="1332720" y="3154128"/>
                  <a:pt x="1325269" y="3133643"/>
                  <a:pt x="1307240" y="3123824"/>
                </a:cubicBezTo>
                <a:cubicBezTo>
                  <a:pt x="1304786" y="3103932"/>
                  <a:pt x="1308764" y="3090473"/>
                  <a:pt x="1317736" y="3082008"/>
                </a:cubicBezTo>
                <a:close/>
                <a:moveTo>
                  <a:pt x="47434" y="2982716"/>
                </a:moveTo>
                <a:cubicBezTo>
                  <a:pt x="52343" y="3008534"/>
                  <a:pt x="41086" y="3018184"/>
                  <a:pt x="31774" y="3029780"/>
                </a:cubicBezTo>
                <a:cubicBezTo>
                  <a:pt x="31944" y="3048741"/>
                  <a:pt x="28812" y="3071004"/>
                  <a:pt x="42187" y="3076845"/>
                </a:cubicBezTo>
                <a:cubicBezTo>
                  <a:pt x="39266" y="3083998"/>
                  <a:pt x="27966" y="3087447"/>
                  <a:pt x="15861" y="3088029"/>
                </a:cubicBezTo>
                <a:lnTo>
                  <a:pt x="0" y="3084963"/>
                </a:lnTo>
                <a:lnTo>
                  <a:pt x="0" y="3022575"/>
                </a:lnTo>
                <a:lnTo>
                  <a:pt x="487" y="3022014"/>
                </a:lnTo>
                <a:cubicBezTo>
                  <a:pt x="5619" y="3015814"/>
                  <a:pt x="9851" y="3008703"/>
                  <a:pt x="10867" y="2998376"/>
                </a:cubicBezTo>
                <a:cubicBezTo>
                  <a:pt x="36345" y="3006333"/>
                  <a:pt x="30590" y="2983224"/>
                  <a:pt x="47434" y="2982716"/>
                </a:cubicBezTo>
                <a:close/>
                <a:moveTo>
                  <a:pt x="370" y="2951397"/>
                </a:moveTo>
                <a:cubicBezTo>
                  <a:pt x="8411" y="2959015"/>
                  <a:pt x="5025" y="2978145"/>
                  <a:pt x="5619" y="2993213"/>
                </a:cubicBezTo>
                <a:lnTo>
                  <a:pt x="0" y="2994144"/>
                </a:lnTo>
                <a:lnTo>
                  <a:pt x="0" y="2951449"/>
                </a:lnTo>
                <a:close/>
                <a:moveTo>
                  <a:pt x="63095" y="2878176"/>
                </a:moveTo>
                <a:cubicBezTo>
                  <a:pt x="77145" y="2878091"/>
                  <a:pt x="72066" y="2895359"/>
                  <a:pt x="78755" y="2909496"/>
                </a:cubicBezTo>
                <a:cubicBezTo>
                  <a:pt x="79093" y="2910173"/>
                  <a:pt x="89251" y="2914913"/>
                  <a:pt x="89251" y="2914744"/>
                </a:cubicBezTo>
                <a:cubicBezTo>
                  <a:pt x="89334" y="2921262"/>
                  <a:pt x="72321" y="2940816"/>
                  <a:pt x="68342" y="2951312"/>
                </a:cubicBezTo>
                <a:cubicBezTo>
                  <a:pt x="47096" y="2953427"/>
                  <a:pt x="52259" y="2929049"/>
                  <a:pt x="36938" y="2925156"/>
                </a:cubicBezTo>
                <a:cubicBezTo>
                  <a:pt x="36684" y="2900523"/>
                  <a:pt x="57084" y="2896545"/>
                  <a:pt x="63095" y="2878176"/>
                </a:cubicBezTo>
                <a:close/>
                <a:moveTo>
                  <a:pt x="1610445" y="2815454"/>
                </a:moveTo>
                <a:cubicBezTo>
                  <a:pt x="1624497" y="2815792"/>
                  <a:pt x="1635586" y="2827390"/>
                  <a:pt x="1626105" y="2836361"/>
                </a:cubicBezTo>
                <a:cubicBezTo>
                  <a:pt x="1612393" y="2837970"/>
                  <a:pt x="1609007" y="2829083"/>
                  <a:pt x="1610445" y="2815454"/>
                </a:cubicBezTo>
                <a:close/>
                <a:moveTo>
                  <a:pt x="102486" y="2794345"/>
                </a:moveTo>
                <a:cubicBezTo>
                  <a:pt x="110115" y="2794567"/>
                  <a:pt x="116802" y="2795731"/>
                  <a:pt x="120569" y="2799794"/>
                </a:cubicBezTo>
                <a:cubicBezTo>
                  <a:pt x="105247" y="2815369"/>
                  <a:pt x="103386" y="2868019"/>
                  <a:pt x="78752" y="2857269"/>
                </a:cubicBezTo>
                <a:cubicBezTo>
                  <a:pt x="68765" y="2843471"/>
                  <a:pt x="73335" y="2809274"/>
                  <a:pt x="78752" y="2794545"/>
                </a:cubicBezTo>
                <a:cubicBezTo>
                  <a:pt x="86286" y="2794842"/>
                  <a:pt x="94857" y="2794122"/>
                  <a:pt x="102486" y="2794345"/>
                </a:cubicBezTo>
                <a:close/>
                <a:moveTo>
                  <a:pt x="0" y="2772818"/>
                </a:moveTo>
                <a:lnTo>
                  <a:pt x="5617" y="2773638"/>
                </a:lnTo>
                <a:cubicBezTo>
                  <a:pt x="6803" y="2783394"/>
                  <a:pt x="4792" y="2790753"/>
                  <a:pt x="454" y="2796337"/>
                </a:cubicBezTo>
                <a:lnTo>
                  <a:pt x="0" y="2796623"/>
                </a:lnTo>
                <a:close/>
                <a:moveTo>
                  <a:pt x="1566260" y="2564305"/>
                </a:moveTo>
                <a:cubicBezTo>
                  <a:pt x="1573878" y="2564516"/>
                  <a:pt x="1580565" y="2565659"/>
                  <a:pt x="1584375" y="2569722"/>
                </a:cubicBezTo>
                <a:cubicBezTo>
                  <a:pt x="1584375" y="2580218"/>
                  <a:pt x="1584375" y="2590631"/>
                  <a:pt x="1584375" y="2601042"/>
                </a:cubicBezTo>
                <a:cubicBezTo>
                  <a:pt x="1578787" y="2611200"/>
                  <a:pt x="1560249" y="2608322"/>
                  <a:pt x="1553054" y="2616702"/>
                </a:cubicBezTo>
                <a:cubicBezTo>
                  <a:pt x="1536718" y="2612893"/>
                  <a:pt x="1531894" y="2578949"/>
                  <a:pt x="1542558" y="2564473"/>
                </a:cubicBezTo>
                <a:cubicBezTo>
                  <a:pt x="1550092" y="2564812"/>
                  <a:pt x="1558642" y="2564093"/>
                  <a:pt x="1566260" y="2564305"/>
                </a:cubicBezTo>
                <a:close/>
                <a:moveTo>
                  <a:pt x="1501039" y="2543788"/>
                </a:moveTo>
                <a:cubicBezTo>
                  <a:pt x="1506669" y="2543248"/>
                  <a:pt x="1513060" y="2545259"/>
                  <a:pt x="1516404" y="2548815"/>
                </a:cubicBezTo>
                <a:cubicBezTo>
                  <a:pt x="1514541" y="2555670"/>
                  <a:pt x="1507177" y="2557025"/>
                  <a:pt x="1505992" y="2564473"/>
                </a:cubicBezTo>
                <a:cubicBezTo>
                  <a:pt x="1499050" y="2562697"/>
                  <a:pt x="1497696" y="2555332"/>
                  <a:pt x="1490247" y="2554062"/>
                </a:cubicBezTo>
                <a:cubicBezTo>
                  <a:pt x="1490543" y="2547417"/>
                  <a:pt x="1495410" y="2544328"/>
                  <a:pt x="1501039" y="2543788"/>
                </a:cubicBezTo>
                <a:close/>
                <a:moveTo>
                  <a:pt x="193789" y="2517410"/>
                </a:moveTo>
                <a:cubicBezTo>
                  <a:pt x="241022" y="2535102"/>
                  <a:pt x="193027" y="2578103"/>
                  <a:pt x="188542" y="2606290"/>
                </a:cubicBezTo>
                <a:cubicBezTo>
                  <a:pt x="175506" y="2605528"/>
                  <a:pt x="172373" y="2614501"/>
                  <a:pt x="162385" y="2616786"/>
                </a:cubicBezTo>
                <a:cubicBezTo>
                  <a:pt x="162385" y="2630668"/>
                  <a:pt x="162385" y="2644635"/>
                  <a:pt x="162385" y="2658602"/>
                </a:cubicBezTo>
                <a:cubicBezTo>
                  <a:pt x="166956" y="2675447"/>
                  <a:pt x="145117" y="2665713"/>
                  <a:pt x="146726" y="2679511"/>
                </a:cubicBezTo>
                <a:cubicBezTo>
                  <a:pt x="151043" y="2720479"/>
                  <a:pt x="135383" y="2741388"/>
                  <a:pt x="104909" y="2747482"/>
                </a:cubicBezTo>
                <a:cubicBezTo>
                  <a:pt x="94836" y="2734870"/>
                  <a:pt x="101608" y="2705413"/>
                  <a:pt x="99662" y="2684759"/>
                </a:cubicBezTo>
                <a:cubicBezTo>
                  <a:pt x="119215" y="2679933"/>
                  <a:pt x="127171" y="2663428"/>
                  <a:pt x="146726" y="2658602"/>
                </a:cubicBezTo>
                <a:cubicBezTo>
                  <a:pt x="157475" y="2630161"/>
                  <a:pt x="143678" y="2609676"/>
                  <a:pt x="146726" y="2574971"/>
                </a:cubicBezTo>
                <a:cubicBezTo>
                  <a:pt x="147995" y="2558803"/>
                  <a:pt x="161284" y="2554656"/>
                  <a:pt x="167633" y="2543566"/>
                </a:cubicBezTo>
                <a:cubicBezTo>
                  <a:pt x="166448" y="2524944"/>
                  <a:pt x="175166" y="2516225"/>
                  <a:pt x="193789" y="2517410"/>
                </a:cubicBezTo>
                <a:close/>
                <a:moveTo>
                  <a:pt x="1703104" y="2495820"/>
                </a:moveTo>
                <a:cubicBezTo>
                  <a:pt x="1707805" y="2495011"/>
                  <a:pt x="1713483" y="2495168"/>
                  <a:pt x="1720233" y="2496586"/>
                </a:cubicBezTo>
                <a:cubicBezTo>
                  <a:pt x="1733269" y="2515124"/>
                  <a:pt x="1733015" y="2542127"/>
                  <a:pt x="1714985" y="2554062"/>
                </a:cubicBezTo>
                <a:cubicBezTo>
                  <a:pt x="1685137" y="2554508"/>
                  <a:pt x="1670195" y="2501484"/>
                  <a:pt x="1703104" y="2495820"/>
                </a:cubicBezTo>
                <a:close/>
                <a:moveTo>
                  <a:pt x="89165" y="2104502"/>
                </a:moveTo>
                <a:cubicBezTo>
                  <a:pt x="75283" y="2114998"/>
                  <a:pt x="63094" y="2127187"/>
                  <a:pt x="52598" y="2141069"/>
                </a:cubicBezTo>
                <a:cubicBezTo>
                  <a:pt x="53021" y="2158845"/>
                  <a:pt x="54206" y="2177552"/>
                  <a:pt x="42186" y="2182885"/>
                </a:cubicBezTo>
                <a:cubicBezTo>
                  <a:pt x="25765" y="2185508"/>
                  <a:pt x="21786" y="2171458"/>
                  <a:pt x="10781" y="2182885"/>
                </a:cubicBezTo>
                <a:cubicBezTo>
                  <a:pt x="11459" y="2197952"/>
                  <a:pt x="7989" y="2217082"/>
                  <a:pt x="16030" y="2224700"/>
                </a:cubicBezTo>
                <a:cubicBezTo>
                  <a:pt x="31774" y="2236636"/>
                  <a:pt x="44809" y="2201423"/>
                  <a:pt x="63094" y="2198544"/>
                </a:cubicBezTo>
                <a:cubicBezTo>
                  <a:pt x="88403" y="2194143"/>
                  <a:pt x="100084" y="2203454"/>
                  <a:pt x="115406" y="2209040"/>
                </a:cubicBezTo>
                <a:cubicBezTo>
                  <a:pt x="115406" y="2182969"/>
                  <a:pt x="135722" y="2177128"/>
                  <a:pt x="146725" y="2161977"/>
                </a:cubicBezTo>
                <a:cubicBezTo>
                  <a:pt x="148249" y="2137768"/>
                  <a:pt x="146725" y="2116776"/>
                  <a:pt x="136228" y="2104502"/>
                </a:cubicBezTo>
                <a:cubicBezTo>
                  <a:pt x="120570" y="2104502"/>
                  <a:pt x="104825" y="2104502"/>
                  <a:pt x="89165" y="2104502"/>
                </a:cubicBezTo>
                <a:close/>
                <a:moveTo>
                  <a:pt x="1730730" y="2073097"/>
                </a:moveTo>
                <a:cubicBezTo>
                  <a:pt x="1770344" y="2101115"/>
                  <a:pt x="1747997" y="2151057"/>
                  <a:pt x="1735894" y="2193380"/>
                </a:cubicBezTo>
                <a:cubicBezTo>
                  <a:pt x="1687984" y="2194226"/>
                  <a:pt x="1679943" y="2155289"/>
                  <a:pt x="1647014" y="2141154"/>
                </a:cubicBezTo>
                <a:cubicBezTo>
                  <a:pt x="1649554" y="2112289"/>
                  <a:pt x="1674101" y="2105432"/>
                  <a:pt x="1683666" y="2083593"/>
                </a:cubicBezTo>
                <a:cubicBezTo>
                  <a:pt x="1703220" y="2083932"/>
                  <a:pt x="1719810" y="2081308"/>
                  <a:pt x="1730730" y="2073097"/>
                </a:cubicBezTo>
                <a:close/>
                <a:moveTo>
                  <a:pt x="1626105" y="1926743"/>
                </a:moveTo>
                <a:cubicBezTo>
                  <a:pt x="1627629" y="1940370"/>
                  <a:pt x="1624244" y="1949173"/>
                  <a:pt x="1610446" y="1947650"/>
                </a:cubicBezTo>
                <a:cubicBezTo>
                  <a:pt x="1611462" y="1943248"/>
                  <a:pt x="1608414" y="1942656"/>
                  <a:pt x="1605198" y="1942401"/>
                </a:cubicBezTo>
                <a:cubicBezTo>
                  <a:pt x="1603674" y="1928604"/>
                  <a:pt x="1612478" y="1925303"/>
                  <a:pt x="1626105" y="1926743"/>
                </a:cubicBezTo>
                <a:close/>
                <a:moveTo>
                  <a:pt x="831665" y="1831686"/>
                </a:moveTo>
                <a:cubicBezTo>
                  <a:pt x="812525" y="1832566"/>
                  <a:pt x="798764" y="1852231"/>
                  <a:pt x="794955" y="1869181"/>
                </a:cubicBezTo>
                <a:cubicBezTo>
                  <a:pt x="821873" y="1889835"/>
                  <a:pt x="841680" y="1861818"/>
                  <a:pt x="852430" y="1837863"/>
                </a:cubicBezTo>
                <a:cubicBezTo>
                  <a:pt x="845023" y="1833186"/>
                  <a:pt x="838045" y="1831392"/>
                  <a:pt x="831665" y="1831686"/>
                </a:cubicBezTo>
                <a:close/>
                <a:moveTo>
                  <a:pt x="1620942" y="1806458"/>
                </a:moveTo>
                <a:cubicBezTo>
                  <a:pt x="1635247" y="1815939"/>
                  <a:pt x="1637279" y="1865288"/>
                  <a:pt x="1620942" y="1874430"/>
                </a:cubicBezTo>
                <a:cubicBezTo>
                  <a:pt x="1605112" y="1872821"/>
                  <a:pt x="1606298" y="1854283"/>
                  <a:pt x="1589622" y="1853522"/>
                </a:cubicBezTo>
                <a:cubicBezTo>
                  <a:pt x="1573455" y="1853015"/>
                  <a:pt x="1560589" y="1855893"/>
                  <a:pt x="1553055" y="1864018"/>
                </a:cubicBezTo>
                <a:cubicBezTo>
                  <a:pt x="1532739" y="1856061"/>
                  <a:pt x="1540190" y="1834477"/>
                  <a:pt x="1547722" y="1816954"/>
                </a:cubicBezTo>
                <a:cubicBezTo>
                  <a:pt x="1577856" y="1845735"/>
                  <a:pt x="1583273" y="1800024"/>
                  <a:pt x="1620942" y="1806458"/>
                </a:cubicBezTo>
                <a:close/>
                <a:moveTo>
                  <a:pt x="1049625" y="1698840"/>
                </a:moveTo>
                <a:cubicBezTo>
                  <a:pt x="1051773" y="1699993"/>
                  <a:pt x="1054397" y="1702173"/>
                  <a:pt x="1061507" y="1701919"/>
                </a:cubicBezTo>
                <a:cubicBezTo>
                  <a:pt x="1061507" y="1705389"/>
                  <a:pt x="1061507" y="1708861"/>
                  <a:pt x="1061507" y="1712416"/>
                </a:cubicBezTo>
                <a:cubicBezTo>
                  <a:pt x="1047287" y="1711908"/>
                  <a:pt x="1051011" y="1721049"/>
                  <a:pt x="1040600" y="1712416"/>
                </a:cubicBezTo>
                <a:cubicBezTo>
                  <a:pt x="1040600" y="1708945"/>
                  <a:pt x="1040600" y="1705389"/>
                  <a:pt x="1040600" y="1701919"/>
                </a:cubicBezTo>
                <a:cubicBezTo>
                  <a:pt x="1045806" y="1697560"/>
                  <a:pt x="1047477" y="1697687"/>
                  <a:pt x="1049625" y="1698840"/>
                </a:cubicBezTo>
                <a:close/>
                <a:moveTo>
                  <a:pt x="144662" y="1622246"/>
                </a:moveTo>
                <a:cubicBezTo>
                  <a:pt x="161941" y="1618796"/>
                  <a:pt x="181642" y="1619262"/>
                  <a:pt x="204201" y="1623537"/>
                </a:cubicBezTo>
                <a:cubicBezTo>
                  <a:pt x="211564" y="1637080"/>
                  <a:pt x="221807" y="1647660"/>
                  <a:pt x="230357" y="1660104"/>
                </a:cubicBezTo>
                <a:cubicBezTo>
                  <a:pt x="226463" y="1677034"/>
                  <a:pt x="210465" y="1682027"/>
                  <a:pt x="204201" y="1696671"/>
                </a:cubicBezTo>
                <a:cubicBezTo>
                  <a:pt x="190319" y="1689646"/>
                  <a:pt x="166279" y="1692777"/>
                  <a:pt x="162385" y="1675764"/>
                </a:cubicBezTo>
                <a:cubicBezTo>
                  <a:pt x="139446" y="1670262"/>
                  <a:pt x="145202" y="1693455"/>
                  <a:pt x="125733" y="1691424"/>
                </a:cubicBezTo>
                <a:cubicBezTo>
                  <a:pt x="125224" y="1667637"/>
                  <a:pt x="91197" y="1677372"/>
                  <a:pt x="99661" y="1644444"/>
                </a:cubicBezTo>
                <a:cubicBezTo>
                  <a:pt x="112528" y="1633059"/>
                  <a:pt x="127383" y="1625695"/>
                  <a:pt x="144662" y="1622246"/>
                </a:cubicBezTo>
                <a:close/>
                <a:moveTo>
                  <a:pt x="547789" y="1561804"/>
                </a:moveTo>
                <a:cubicBezTo>
                  <a:pt x="516349" y="1564812"/>
                  <a:pt x="488193" y="1585508"/>
                  <a:pt x="455180" y="1586967"/>
                </a:cubicBezTo>
                <a:cubicBezTo>
                  <a:pt x="459667" y="1624298"/>
                  <a:pt x="490562" y="1635217"/>
                  <a:pt x="486500" y="1681096"/>
                </a:cubicBezTo>
                <a:cubicBezTo>
                  <a:pt x="479220" y="1696416"/>
                  <a:pt x="445107" y="1684989"/>
                  <a:pt x="444684" y="1707252"/>
                </a:cubicBezTo>
                <a:cubicBezTo>
                  <a:pt x="444684" y="1710638"/>
                  <a:pt x="444684" y="1714107"/>
                  <a:pt x="444684" y="1717578"/>
                </a:cubicBezTo>
                <a:cubicBezTo>
                  <a:pt x="453910" y="1722319"/>
                  <a:pt x="460852" y="1729259"/>
                  <a:pt x="465591" y="1738487"/>
                </a:cubicBezTo>
                <a:cubicBezTo>
                  <a:pt x="504529" y="1735354"/>
                  <a:pt x="521882" y="1778355"/>
                  <a:pt x="554471" y="1764642"/>
                </a:cubicBezTo>
                <a:cubicBezTo>
                  <a:pt x="559889" y="1734846"/>
                  <a:pt x="532802" y="1737556"/>
                  <a:pt x="533563" y="1712414"/>
                </a:cubicBezTo>
                <a:cubicBezTo>
                  <a:pt x="533563" y="1688036"/>
                  <a:pt x="533563" y="1663658"/>
                  <a:pt x="533563" y="1639280"/>
                </a:cubicBezTo>
                <a:cubicBezTo>
                  <a:pt x="554725" y="1620319"/>
                  <a:pt x="568269" y="1593824"/>
                  <a:pt x="580627" y="1566060"/>
                </a:cubicBezTo>
                <a:cubicBezTo>
                  <a:pt x="569115" y="1561764"/>
                  <a:pt x="558270" y="1560801"/>
                  <a:pt x="547789" y="1561804"/>
                </a:cubicBezTo>
                <a:close/>
                <a:moveTo>
                  <a:pt x="789706" y="1534655"/>
                </a:moveTo>
                <a:cubicBezTo>
                  <a:pt x="773708" y="1545491"/>
                  <a:pt x="789368" y="1568599"/>
                  <a:pt x="784459" y="1597379"/>
                </a:cubicBezTo>
                <a:cubicBezTo>
                  <a:pt x="776417" y="1603220"/>
                  <a:pt x="771592" y="1612362"/>
                  <a:pt x="763550" y="1618287"/>
                </a:cubicBezTo>
                <a:cubicBezTo>
                  <a:pt x="763550" y="1627006"/>
                  <a:pt x="763550" y="1635725"/>
                  <a:pt x="763550" y="1644444"/>
                </a:cubicBezTo>
                <a:cubicBezTo>
                  <a:pt x="772185" y="1656718"/>
                  <a:pt x="794108" y="1655786"/>
                  <a:pt x="815862" y="1654855"/>
                </a:cubicBezTo>
                <a:cubicBezTo>
                  <a:pt x="828136" y="1656463"/>
                  <a:pt x="825597" y="1673054"/>
                  <a:pt x="842018" y="1670515"/>
                </a:cubicBezTo>
                <a:cubicBezTo>
                  <a:pt x="858102" y="1660357"/>
                  <a:pt x="865720" y="1641904"/>
                  <a:pt x="878586" y="1628699"/>
                </a:cubicBezTo>
                <a:cubicBezTo>
                  <a:pt x="885273" y="1621420"/>
                  <a:pt x="904234" y="1626414"/>
                  <a:pt x="904742" y="1613039"/>
                </a:cubicBezTo>
                <a:cubicBezTo>
                  <a:pt x="896277" y="1604067"/>
                  <a:pt x="882903" y="1600088"/>
                  <a:pt x="862926" y="1602627"/>
                </a:cubicBezTo>
                <a:cubicBezTo>
                  <a:pt x="837363" y="1581127"/>
                  <a:pt x="822126" y="1549300"/>
                  <a:pt x="789706" y="1534655"/>
                </a:cubicBezTo>
                <a:close/>
                <a:moveTo>
                  <a:pt x="674754" y="1487592"/>
                </a:moveTo>
                <a:cubicBezTo>
                  <a:pt x="691092" y="1485222"/>
                  <a:pt x="691431" y="1498765"/>
                  <a:pt x="690414" y="1513747"/>
                </a:cubicBezTo>
                <a:cubicBezTo>
                  <a:pt x="670522" y="1518318"/>
                  <a:pt x="665866" y="1496395"/>
                  <a:pt x="674754" y="1487592"/>
                </a:cubicBezTo>
                <a:close/>
                <a:moveTo>
                  <a:pt x="679919" y="1466684"/>
                </a:moveTo>
                <a:cubicBezTo>
                  <a:pt x="674670" y="1473625"/>
                  <a:pt x="671284" y="1482428"/>
                  <a:pt x="664259" y="1487592"/>
                </a:cubicBezTo>
                <a:cubicBezTo>
                  <a:pt x="646906" y="1498088"/>
                  <a:pt x="632939" y="1512055"/>
                  <a:pt x="622443" y="1529408"/>
                </a:cubicBezTo>
                <a:cubicBezTo>
                  <a:pt x="651900" y="1547437"/>
                  <a:pt x="617111" y="1574693"/>
                  <a:pt x="606783" y="1597379"/>
                </a:cubicBezTo>
                <a:cubicBezTo>
                  <a:pt x="620497" y="1602797"/>
                  <a:pt x="638780" y="1603644"/>
                  <a:pt x="659010" y="1602627"/>
                </a:cubicBezTo>
                <a:cubicBezTo>
                  <a:pt x="671369" y="1604235"/>
                  <a:pt x="668745" y="1620827"/>
                  <a:pt x="685167" y="1618287"/>
                </a:cubicBezTo>
                <a:cubicBezTo>
                  <a:pt x="692700" y="1576641"/>
                  <a:pt x="678988" y="1524075"/>
                  <a:pt x="726983" y="1513748"/>
                </a:cubicBezTo>
                <a:cubicBezTo>
                  <a:pt x="756440" y="1539057"/>
                  <a:pt x="787760" y="1500374"/>
                  <a:pt x="763550" y="1471932"/>
                </a:cubicBezTo>
                <a:cubicBezTo>
                  <a:pt x="737902" y="1467192"/>
                  <a:pt x="739003" y="1489200"/>
                  <a:pt x="711238" y="1482343"/>
                </a:cubicBezTo>
                <a:cubicBezTo>
                  <a:pt x="695663" y="1482259"/>
                  <a:pt x="693463" y="1468800"/>
                  <a:pt x="679919" y="1466684"/>
                </a:cubicBezTo>
                <a:close/>
                <a:moveTo>
                  <a:pt x="1605198" y="990966"/>
                </a:moveTo>
                <a:cubicBezTo>
                  <a:pt x="1603673" y="1008488"/>
                  <a:pt x="1612223" y="1036252"/>
                  <a:pt x="1589538" y="1032782"/>
                </a:cubicBezTo>
                <a:cubicBezTo>
                  <a:pt x="1581159" y="1021862"/>
                  <a:pt x="1577856" y="982332"/>
                  <a:pt x="1605198" y="990966"/>
                </a:cubicBezTo>
                <a:close/>
                <a:moveTo>
                  <a:pt x="2096660" y="943901"/>
                </a:moveTo>
                <a:cubicBezTo>
                  <a:pt x="2109696" y="948302"/>
                  <a:pt x="2124679" y="950758"/>
                  <a:pt x="2143724" y="949150"/>
                </a:cubicBezTo>
                <a:cubicBezTo>
                  <a:pt x="2131111" y="955752"/>
                  <a:pt x="2115959" y="959730"/>
                  <a:pt x="2107157" y="970058"/>
                </a:cubicBezTo>
                <a:cubicBezTo>
                  <a:pt x="2131789" y="975052"/>
                  <a:pt x="2129250" y="1007218"/>
                  <a:pt x="2154221" y="1011874"/>
                </a:cubicBezTo>
                <a:cubicBezTo>
                  <a:pt x="2154221" y="1041499"/>
                  <a:pt x="2154221" y="1071126"/>
                  <a:pt x="2154221" y="1100753"/>
                </a:cubicBezTo>
                <a:cubicBezTo>
                  <a:pt x="2153120" y="1122761"/>
                  <a:pt x="2174113" y="1122677"/>
                  <a:pt x="2175128" y="1142568"/>
                </a:cubicBezTo>
                <a:cubicBezTo>
                  <a:pt x="2157100" y="1166270"/>
                  <a:pt x="2155998" y="1207069"/>
                  <a:pt x="2148972" y="1241944"/>
                </a:cubicBezTo>
                <a:cubicBezTo>
                  <a:pt x="2130265" y="1254557"/>
                  <a:pt x="2112658" y="1268355"/>
                  <a:pt x="2096660" y="1283760"/>
                </a:cubicBezTo>
                <a:cubicBezTo>
                  <a:pt x="2074821" y="1286469"/>
                  <a:pt x="2061277" y="1280797"/>
                  <a:pt x="2049596" y="1273264"/>
                </a:cubicBezTo>
                <a:cubicBezTo>
                  <a:pt x="2028266" y="1307715"/>
                  <a:pt x="2070589" y="1307291"/>
                  <a:pt x="2101909" y="1304669"/>
                </a:cubicBezTo>
                <a:cubicBezTo>
                  <a:pt x="2126117" y="1320497"/>
                  <a:pt x="2136190" y="1350547"/>
                  <a:pt x="2143724" y="1383051"/>
                </a:cubicBezTo>
                <a:cubicBezTo>
                  <a:pt x="2124509" y="1410900"/>
                  <a:pt x="2143471" y="1477011"/>
                  <a:pt x="2122817" y="1503335"/>
                </a:cubicBezTo>
                <a:cubicBezTo>
                  <a:pt x="2115368" y="1502827"/>
                  <a:pt x="2108003" y="1502489"/>
                  <a:pt x="2107157" y="1508583"/>
                </a:cubicBezTo>
                <a:cubicBezTo>
                  <a:pt x="2086334" y="1499864"/>
                  <a:pt x="2072451" y="1484036"/>
                  <a:pt x="2044433" y="1482428"/>
                </a:cubicBezTo>
                <a:cubicBezTo>
                  <a:pt x="2044856" y="1466429"/>
                  <a:pt x="2026656" y="1468714"/>
                  <a:pt x="2018276" y="1461519"/>
                </a:cubicBezTo>
                <a:cubicBezTo>
                  <a:pt x="2013621" y="1457541"/>
                  <a:pt x="2005579" y="1445013"/>
                  <a:pt x="1997369" y="1435363"/>
                </a:cubicBezTo>
                <a:cubicBezTo>
                  <a:pt x="1984248" y="1419873"/>
                  <a:pt x="1968335" y="1410053"/>
                  <a:pt x="1971213" y="1377888"/>
                </a:cubicBezTo>
                <a:cubicBezTo>
                  <a:pt x="1937270" y="1375179"/>
                  <a:pt x="1920086" y="1355795"/>
                  <a:pt x="1887582" y="1351732"/>
                </a:cubicBezTo>
                <a:cubicBezTo>
                  <a:pt x="1874800" y="1327946"/>
                  <a:pt x="1852115" y="1314064"/>
                  <a:pt x="1835270" y="1294256"/>
                </a:cubicBezTo>
                <a:cubicBezTo>
                  <a:pt x="1837809" y="1277751"/>
                  <a:pt x="1825873" y="1275803"/>
                  <a:pt x="1830021" y="1257689"/>
                </a:cubicBezTo>
                <a:cubicBezTo>
                  <a:pt x="1795739" y="1221544"/>
                  <a:pt x="1833660" y="1159583"/>
                  <a:pt x="1835270" y="1111334"/>
                </a:cubicBezTo>
                <a:cubicBezTo>
                  <a:pt x="1874885" y="1093389"/>
                  <a:pt x="1882418" y="1043447"/>
                  <a:pt x="1950305" y="1053858"/>
                </a:cubicBezTo>
                <a:cubicBezTo>
                  <a:pt x="1975530" y="1054705"/>
                  <a:pt x="1972736" y="1027532"/>
                  <a:pt x="2002533" y="1032951"/>
                </a:cubicBezTo>
                <a:cubicBezTo>
                  <a:pt x="2025980" y="1014413"/>
                  <a:pt x="2037322" y="983940"/>
                  <a:pt x="2049596" y="954398"/>
                </a:cubicBezTo>
                <a:cubicBezTo>
                  <a:pt x="2056537" y="959730"/>
                  <a:pt x="2068896" y="959562"/>
                  <a:pt x="2075753" y="964809"/>
                </a:cubicBezTo>
                <a:cubicBezTo>
                  <a:pt x="2086587" y="961763"/>
                  <a:pt x="2093612" y="954736"/>
                  <a:pt x="2096660" y="943901"/>
                </a:cubicBezTo>
                <a:close/>
                <a:moveTo>
                  <a:pt x="1750707" y="939913"/>
                </a:moveTo>
                <a:cubicBezTo>
                  <a:pt x="1766452" y="941617"/>
                  <a:pt x="1780757" y="948135"/>
                  <a:pt x="1788206" y="959562"/>
                </a:cubicBezTo>
                <a:cubicBezTo>
                  <a:pt x="1788290" y="982332"/>
                  <a:pt x="1789983" y="1006627"/>
                  <a:pt x="1782958" y="1022287"/>
                </a:cubicBezTo>
                <a:cubicBezTo>
                  <a:pt x="1761373" y="1026857"/>
                  <a:pt x="1747067" y="1038623"/>
                  <a:pt x="1725482" y="1043194"/>
                </a:cubicBezTo>
                <a:cubicBezTo>
                  <a:pt x="1724974" y="1029820"/>
                  <a:pt x="1706013" y="1034814"/>
                  <a:pt x="1699325" y="1027534"/>
                </a:cubicBezTo>
                <a:cubicBezTo>
                  <a:pt x="1689930" y="1000446"/>
                  <a:pt x="1698479" y="974715"/>
                  <a:pt x="1704574" y="949150"/>
                </a:cubicBezTo>
                <a:cubicBezTo>
                  <a:pt x="1717779" y="941320"/>
                  <a:pt x="1734963" y="938210"/>
                  <a:pt x="1750707" y="939913"/>
                </a:cubicBezTo>
                <a:close/>
                <a:moveTo>
                  <a:pt x="1992120" y="922994"/>
                </a:moveTo>
                <a:cubicBezTo>
                  <a:pt x="1991443" y="938062"/>
                  <a:pt x="1994998" y="957192"/>
                  <a:pt x="1986872" y="964810"/>
                </a:cubicBezTo>
                <a:cubicBezTo>
                  <a:pt x="1962071" y="962609"/>
                  <a:pt x="1945565" y="911737"/>
                  <a:pt x="1992120" y="922994"/>
                </a:cubicBezTo>
                <a:close/>
                <a:moveTo>
                  <a:pt x="2233534" y="920582"/>
                </a:moveTo>
                <a:cubicBezTo>
                  <a:pt x="2237894" y="919841"/>
                  <a:pt x="2242804" y="922529"/>
                  <a:pt x="2248263" y="928243"/>
                </a:cubicBezTo>
                <a:cubicBezTo>
                  <a:pt x="2247755" y="941532"/>
                  <a:pt x="2228795" y="940600"/>
                  <a:pt x="2222107" y="933490"/>
                </a:cubicBezTo>
                <a:cubicBezTo>
                  <a:pt x="2225367" y="925491"/>
                  <a:pt x="2229175" y="921322"/>
                  <a:pt x="2233534" y="920582"/>
                </a:cubicBezTo>
                <a:close/>
                <a:moveTo>
                  <a:pt x="1506891" y="896150"/>
                </a:moveTo>
                <a:cubicBezTo>
                  <a:pt x="1524593" y="898806"/>
                  <a:pt x="1540232" y="911271"/>
                  <a:pt x="1532064" y="933406"/>
                </a:cubicBezTo>
                <a:cubicBezTo>
                  <a:pt x="1516742" y="940855"/>
                  <a:pt x="1463414" y="948304"/>
                  <a:pt x="1469340" y="917746"/>
                </a:cubicBezTo>
                <a:cubicBezTo>
                  <a:pt x="1469424" y="900647"/>
                  <a:pt x="1489190" y="893495"/>
                  <a:pt x="1506891" y="896150"/>
                </a:cubicBezTo>
                <a:close/>
                <a:moveTo>
                  <a:pt x="1725483" y="849858"/>
                </a:moveTo>
                <a:cubicBezTo>
                  <a:pt x="1741904" y="847319"/>
                  <a:pt x="1745882" y="857308"/>
                  <a:pt x="1756886" y="860354"/>
                </a:cubicBezTo>
                <a:cubicBezTo>
                  <a:pt x="1745544" y="871613"/>
                  <a:pt x="1731153" y="879993"/>
                  <a:pt x="1720234" y="865518"/>
                </a:cubicBezTo>
                <a:cubicBezTo>
                  <a:pt x="1723027" y="861371"/>
                  <a:pt x="1725651" y="857053"/>
                  <a:pt x="1725483" y="849858"/>
                </a:cubicBezTo>
                <a:close/>
                <a:moveTo>
                  <a:pt x="2117568" y="781887"/>
                </a:moveTo>
                <a:cubicBezTo>
                  <a:pt x="2132213" y="798562"/>
                  <a:pt x="2161923" y="800255"/>
                  <a:pt x="2154136" y="839363"/>
                </a:cubicBezTo>
                <a:cubicBezTo>
                  <a:pt x="2144147" y="841648"/>
                  <a:pt x="2141016" y="850621"/>
                  <a:pt x="2127981" y="849859"/>
                </a:cubicBezTo>
                <a:cubicBezTo>
                  <a:pt x="2107835" y="845627"/>
                  <a:pt x="2105802" y="823280"/>
                  <a:pt x="2086164" y="818454"/>
                </a:cubicBezTo>
                <a:cubicBezTo>
                  <a:pt x="2093359" y="803049"/>
                  <a:pt x="2110290" y="797292"/>
                  <a:pt x="2117568" y="781887"/>
                </a:cubicBezTo>
                <a:close/>
                <a:moveTo>
                  <a:pt x="1600034" y="781887"/>
                </a:moveTo>
                <a:cubicBezTo>
                  <a:pt x="1610192" y="791622"/>
                  <a:pt x="1601642" y="801018"/>
                  <a:pt x="1600034" y="813292"/>
                </a:cubicBezTo>
                <a:cubicBezTo>
                  <a:pt x="1584882" y="812276"/>
                  <a:pt x="1574725" y="779602"/>
                  <a:pt x="1600034" y="781887"/>
                </a:cubicBezTo>
                <a:close/>
                <a:moveTo>
                  <a:pt x="847182" y="766227"/>
                </a:moveTo>
                <a:cubicBezTo>
                  <a:pt x="845320" y="785866"/>
                  <a:pt x="827120" y="808974"/>
                  <a:pt x="836770" y="823703"/>
                </a:cubicBezTo>
                <a:cubicBezTo>
                  <a:pt x="858609" y="826327"/>
                  <a:pt x="847774" y="796362"/>
                  <a:pt x="868090" y="797547"/>
                </a:cubicBezTo>
                <a:cubicBezTo>
                  <a:pt x="868090" y="787135"/>
                  <a:pt x="868090" y="776639"/>
                  <a:pt x="868090" y="766227"/>
                </a:cubicBezTo>
                <a:cubicBezTo>
                  <a:pt x="861149" y="766227"/>
                  <a:pt x="854208" y="766227"/>
                  <a:pt x="847182" y="766227"/>
                </a:cubicBezTo>
                <a:close/>
                <a:moveTo>
                  <a:pt x="1962726" y="714370"/>
                </a:moveTo>
                <a:cubicBezTo>
                  <a:pt x="1968736" y="714931"/>
                  <a:pt x="1975825" y="717936"/>
                  <a:pt x="1981624" y="719078"/>
                </a:cubicBezTo>
                <a:cubicBezTo>
                  <a:pt x="1982386" y="733723"/>
                  <a:pt x="1968842" y="734147"/>
                  <a:pt x="1955468" y="734738"/>
                </a:cubicBezTo>
                <a:cubicBezTo>
                  <a:pt x="1956314" y="728728"/>
                  <a:pt x="1954367" y="725512"/>
                  <a:pt x="1950304" y="724327"/>
                </a:cubicBezTo>
                <a:cubicBezTo>
                  <a:pt x="1951785" y="715693"/>
                  <a:pt x="1956716" y="713810"/>
                  <a:pt x="1962726" y="714370"/>
                </a:cubicBezTo>
                <a:close/>
                <a:moveTo>
                  <a:pt x="925649" y="483846"/>
                </a:moveTo>
                <a:cubicBezTo>
                  <a:pt x="940377" y="479528"/>
                  <a:pt x="939192" y="491209"/>
                  <a:pt x="951720" y="489093"/>
                </a:cubicBezTo>
                <a:cubicBezTo>
                  <a:pt x="956290" y="508901"/>
                  <a:pt x="928358" y="507631"/>
                  <a:pt x="920401" y="499589"/>
                </a:cubicBezTo>
                <a:cubicBezTo>
                  <a:pt x="918962" y="491126"/>
                  <a:pt x="925310" y="490533"/>
                  <a:pt x="925649" y="483846"/>
                </a:cubicBezTo>
                <a:close/>
                <a:moveTo>
                  <a:pt x="993620" y="462937"/>
                </a:moveTo>
                <a:cubicBezTo>
                  <a:pt x="1004540" y="460735"/>
                  <a:pt x="1007418" y="466491"/>
                  <a:pt x="1014529" y="468184"/>
                </a:cubicBezTo>
                <a:cubicBezTo>
                  <a:pt x="1013936" y="481475"/>
                  <a:pt x="1006911" y="488415"/>
                  <a:pt x="993620" y="489093"/>
                </a:cubicBezTo>
                <a:cubicBezTo>
                  <a:pt x="986933" y="482236"/>
                  <a:pt x="986933" y="469793"/>
                  <a:pt x="993620" y="462937"/>
                </a:cubicBezTo>
                <a:close/>
                <a:moveTo>
                  <a:pt x="1867319" y="232992"/>
                </a:moveTo>
                <a:cubicBezTo>
                  <a:pt x="1876027" y="232421"/>
                  <a:pt x="1884492" y="237055"/>
                  <a:pt x="1882249" y="248609"/>
                </a:cubicBezTo>
                <a:cubicBezTo>
                  <a:pt x="1872514" y="258852"/>
                  <a:pt x="1863203" y="250217"/>
                  <a:pt x="1850929" y="248609"/>
                </a:cubicBezTo>
                <a:cubicBezTo>
                  <a:pt x="1849659" y="239340"/>
                  <a:pt x="1858611" y="233563"/>
                  <a:pt x="1867319" y="232992"/>
                </a:cubicBezTo>
                <a:close/>
                <a:moveTo>
                  <a:pt x="1793453" y="232949"/>
                </a:moveTo>
                <a:cubicBezTo>
                  <a:pt x="1813261" y="234049"/>
                  <a:pt x="1840602" y="227616"/>
                  <a:pt x="1840517" y="248608"/>
                </a:cubicBezTo>
                <a:cubicBezTo>
                  <a:pt x="1827481" y="253010"/>
                  <a:pt x="1812499" y="255465"/>
                  <a:pt x="1793453" y="253857"/>
                </a:cubicBezTo>
                <a:cubicBezTo>
                  <a:pt x="1793453" y="246915"/>
                  <a:pt x="1793453" y="239890"/>
                  <a:pt x="1793453" y="232949"/>
                </a:cubicBezTo>
                <a:close/>
                <a:moveTo>
                  <a:pt x="1877085" y="138820"/>
                </a:moveTo>
                <a:cubicBezTo>
                  <a:pt x="1885635" y="155920"/>
                  <a:pt x="1875900" y="158798"/>
                  <a:pt x="1877085" y="180636"/>
                </a:cubicBezTo>
                <a:cubicBezTo>
                  <a:pt x="1854231" y="186900"/>
                  <a:pt x="1854231" y="132641"/>
                  <a:pt x="1877085" y="138820"/>
                </a:cubicBezTo>
                <a:close/>
                <a:moveTo>
                  <a:pt x="1584375" y="55275"/>
                </a:moveTo>
                <a:cubicBezTo>
                  <a:pt x="1595972" y="79315"/>
                  <a:pt x="1557541" y="93197"/>
                  <a:pt x="1553054" y="117998"/>
                </a:cubicBezTo>
                <a:cubicBezTo>
                  <a:pt x="1540442" y="120030"/>
                  <a:pt x="1541628" y="108349"/>
                  <a:pt x="1526814" y="112751"/>
                </a:cubicBezTo>
                <a:cubicBezTo>
                  <a:pt x="1525375" y="104286"/>
                  <a:pt x="1531723" y="103693"/>
                  <a:pt x="1532062" y="97091"/>
                </a:cubicBezTo>
                <a:cubicBezTo>
                  <a:pt x="1554832" y="88457"/>
                  <a:pt x="1556441" y="58746"/>
                  <a:pt x="1584375" y="55275"/>
                </a:cubicBezTo>
                <a:close/>
                <a:moveTo>
                  <a:pt x="1113905" y="49943"/>
                </a:moveTo>
                <a:cubicBezTo>
                  <a:pt x="1131766" y="55445"/>
                  <a:pt x="1134135" y="86934"/>
                  <a:pt x="1119154" y="97007"/>
                </a:cubicBezTo>
                <a:cubicBezTo>
                  <a:pt x="1098669" y="94044"/>
                  <a:pt x="1099685" y="59169"/>
                  <a:pt x="1113905" y="49943"/>
                </a:cubicBezTo>
                <a:close/>
                <a:moveTo>
                  <a:pt x="737479" y="29037"/>
                </a:moveTo>
                <a:cubicBezTo>
                  <a:pt x="738917" y="42664"/>
                  <a:pt x="735531" y="51467"/>
                  <a:pt x="721819" y="49944"/>
                </a:cubicBezTo>
                <a:cubicBezTo>
                  <a:pt x="722666" y="45542"/>
                  <a:pt x="719703" y="45035"/>
                  <a:pt x="716570" y="44696"/>
                </a:cubicBezTo>
                <a:cubicBezTo>
                  <a:pt x="714962" y="30898"/>
                  <a:pt x="723765" y="27513"/>
                  <a:pt x="737479" y="29037"/>
                </a:cubicBezTo>
                <a:close/>
                <a:moveTo>
                  <a:pt x="1692700" y="0"/>
                </a:moveTo>
                <a:lnTo>
                  <a:pt x="1728038" y="0"/>
                </a:lnTo>
                <a:lnTo>
                  <a:pt x="1735153" y="11576"/>
                </a:lnTo>
                <a:cubicBezTo>
                  <a:pt x="1740169" y="19617"/>
                  <a:pt x="1744571" y="28273"/>
                  <a:pt x="1746391" y="39530"/>
                </a:cubicBezTo>
                <a:cubicBezTo>
                  <a:pt x="1758071" y="62723"/>
                  <a:pt x="1786428" y="69242"/>
                  <a:pt x="1782957" y="107502"/>
                </a:cubicBezTo>
                <a:cubicBezTo>
                  <a:pt x="1756717" y="98868"/>
                  <a:pt x="1738285" y="82468"/>
                  <a:pt x="1723874" y="62047"/>
                </a:cubicBezTo>
                <a:close/>
                <a:moveTo>
                  <a:pt x="0" y="0"/>
                </a:moveTo>
                <a:lnTo>
                  <a:pt x="569117" y="0"/>
                </a:lnTo>
                <a:lnTo>
                  <a:pt x="580120" y="34620"/>
                </a:lnTo>
                <a:cubicBezTo>
                  <a:pt x="584776" y="52566"/>
                  <a:pt x="602720" y="57306"/>
                  <a:pt x="601027" y="81684"/>
                </a:cubicBezTo>
                <a:cubicBezTo>
                  <a:pt x="606615" y="93535"/>
                  <a:pt x="616941" y="100730"/>
                  <a:pt x="632432" y="102593"/>
                </a:cubicBezTo>
                <a:cubicBezTo>
                  <a:pt x="632601" y="114867"/>
                  <a:pt x="623459" y="117998"/>
                  <a:pt x="627184" y="133911"/>
                </a:cubicBezTo>
                <a:cubicBezTo>
                  <a:pt x="629130" y="142208"/>
                  <a:pt x="637595" y="144662"/>
                  <a:pt x="642844" y="149571"/>
                </a:cubicBezTo>
                <a:cubicBezTo>
                  <a:pt x="655201" y="161169"/>
                  <a:pt x="669338" y="172173"/>
                  <a:pt x="679411" y="186140"/>
                </a:cubicBezTo>
                <a:cubicBezTo>
                  <a:pt x="689822" y="186140"/>
                  <a:pt x="700318" y="186140"/>
                  <a:pt x="710731" y="186140"/>
                </a:cubicBezTo>
                <a:cubicBezTo>
                  <a:pt x="728591" y="210095"/>
                  <a:pt x="761434" y="219067"/>
                  <a:pt x="783866" y="238451"/>
                </a:cubicBezTo>
                <a:cubicBezTo>
                  <a:pt x="783951" y="257582"/>
                  <a:pt x="794192" y="266470"/>
                  <a:pt x="804773" y="275020"/>
                </a:cubicBezTo>
                <a:cubicBezTo>
                  <a:pt x="802573" y="298043"/>
                  <a:pt x="806213" y="315396"/>
                  <a:pt x="815269" y="327331"/>
                </a:cubicBezTo>
                <a:cubicBezTo>
                  <a:pt x="830844" y="323776"/>
                  <a:pt x="832792" y="306508"/>
                  <a:pt x="830929" y="285516"/>
                </a:cubicBezTo>
                <a:cubicBezTo>
                  <a:pt x="842780" y="281707"/>
                  <a:pt x="846589" y="269771"/>
                  <a:pt x="851838" y="259360"/>
                </a:cubicBezTo>
                <a:cubicBezTo>
                  <a:pt x="857932" y="260206"/>
                  <a:pt x="861149" y="258175"/>
                  <a:pt x="862334" y="254111"/>
                </a:cubicBezTo>
                <a:cubicBezTo>
                  <a:pt x="884596" y="251063"/>
                  <a:pt x="896870" y="257835"/>
                  <a:pt x="914561" y="259360"/>
                </a:cubicBezTo>
                <a:cubicBezTo>
                  <a:pt x="915661" y="289663"/>
                  <a:pt x="931321" y="305323"/>
                  <a:pt x="961625" y="306423"/>
                </a:cubicBezTo>
                <a:cubicBezTo>
                  <a:pt x="971275" y="313872"/>
                  <a:pt x="953414" y="331818"/>
                  <a:pt x="966872" y="343075"/>
                </a:cubicBezTo>
                <a:cubicBezTo>
                  <a:pt x="989389" y="356873"/>
                  <a:pt x="986173" y="327670"/>
                  <a:pt x="1008689" y="327415"/>
                </a:cubicBezTo>
                <a:cubicBezTo>
                  <a:pt x="1014276" y="332326"/>
                  <a:pt x="1010297" y="346715"/>
                  <a:pt x="1024349" y="343075"/>
                </a:cubicBezTo>
                <a:cubicBezTo>
                  <a:pt x="1039247" y="342314"/>
                  <a:pt x="1033913" y="321322"/>
                  <a:pt x="1034845" y="306423"/>
                </a:cubicBezTo>
                <a:cubicBezTo>
                  <a:pt x="1054314" y="303291"/>
                  <a:pt x="1056093" y="282383"/>
                  <a:pt x="1076661" y="280352"/>
                </a:cubicBezTo>
                <a:cubicBezTo>
                  <a:pt x="1086649" y="292964"/>
                  <a:pt x="1079962" y="322337"/>
                  <a:pt x="1081826" y="343075"/>
                </a:cubicBezTo>
                <a:cubicBezTo>
                  <a:pt x="1103240" y="344092"/>
                  <a:pt x="1134644" y="351709"/>
                  <a:pt x="1149797" y="337827"/>
                </a:cubicBezTo>
                <a:cubicBezTo>
                  <a:pt x="1141501" y="314803"/>
                  <a:pt x="1121863" y="302952"/>
                  <a:pt x="1102732" y="290763"/>
                </a:cubicBezTo>
                <a:cubicBezTo>
                  <a:pt x="1120000" y="274935"/>
                  <a:pt x="1129820" y="251656"/>
                  <a:pt x="1128888" y="217543"/>
                </a:cubicBezTo>
                <a:cubicBezTo>
                  <a:pt x="1142855" y="212295"/>
                  <a:pt x="1146156" y="196466"/>
                  <a:pt x="1155044" y="186223"/>
                </a:cubicBezTo>
                <a:cubicBezTo>
                  <a:pt x="1170704" y="186223"/>
                  <a:pt x="1186364" y="186223"/>
                  <a:pt x="1202108" y="186223"/>
                </a:cubicBezTo>
                <a:cubicBezTo>
                  <a:pt x="1236052" y="171410"/>
                  <a:pt x="1248325" y="134843"/>
                  <a:pt x="1280491" y="118336"/>
                </a:cubicBezTo>
                <a:cubicBezTo>
                  <a:pt x="1313419" y="123332"/>
                  <a:pt x="1325524" y="107587"/>
                  <a:pt x="1343215" y="97429"/>
                </a:cubicBezTo>
                <a:cubicBezTo>
                  <a:pt x="1350157" y="97429"/>
                  <a:pt x="1357182" y="97429"/>
                  <a:pt x="1364122" y="97429"/>
                </a:cubicBezTo>
                <a:cubicBezTo>
                  <a:pt x="1381137" y="96074"/>
                  <a:pt x="1375212" y="117744"/>
                  <a:pt x="1390195" y="118336"/>
                </a:cubicBezTo>
                <a:cubicBezTo>
                  <a:pt x="1428794" y="119183"/>
                  <a:pt x="1436665" y="120369"/>
                  <a:pt x="1473826" y="118336"/>
                </a:cubicBezTo>
                <a:cubicBezTo>
                  <a:pt x="1496173" y="122145"/>
                  <a:pt x="1496596" y="147795"/>
                  <a:pt x="1531303" y="139245"/>
                </a:cubicBezTo>
                <a:cubicBezTo>
                  <a:pt x="1528847" y="155666"/>
                  <a:pt x="1545353" y="153042"/>
                  <a:pt x="1546961" y="165401"/>
                </a:cubicBezTo>
                <a:cubicBezTo>
                  <a:pt x="1565245" y="153973"/>
                  <a:pt x="1574810" y="157613"/>
                  <a:pt x="1599274" y="160152"/>
                </a:cubicBezTo>
                <a:cubicBezTo>
                  <a:pt x="1618997" y="158967"/>
                  <a:pt x="1624667" y="143731"/>
                  <a:pt x="1641089" y="139245"/>
                </a:cubicBezTo>
                <a:cubicBezTo>
                  <a:pt x="1682567" y="134419"/>
                  <a:pt x="1697634" y="155920"/>
                  <a:pt x="1724721" y="165401"/>
                </a:cubicBezTo>
                <a:cubicBezTo>
                  <a:pt x="1750708" y="173866"/>
                  <a:pt x="1745376" y="135351"/>
                  <a:pt x="1761290" y="149741"/>
                </a:cubicBezTo>
                <a:cubicBezTo>
                  <a:pt x="1759681" y="184785"/>
                  <a:pt x="1734371" y="196043"/>
                  <a:pt x="1719473" y="217713"/>
                </a:cubicBezTo>
                <a:cubicBezTo>
                  <a:pt x="1720572" y="239721"/>
                  <a:pt x="1721335" y="261476"/>
                  <a:pt x="1703813" y="264777"/>
                </a:cubicBezTo>
                <a:cubicBezTo>
                  <a:pt x="1717442" y="287716"/>
                  <a:pt x="1720996" y="320813"/>
                  <a:pt x="1719473" y="358904"/>
                </a:cubicBezTo>
                <a:cubicBezTo>
                  <a:pt x="1714563" y="374902"/>
                  <a:pt x="1703136" y="384468"/>
                  <a:pt x="1698565" y="400720"/>
                </a:cubicBezTo>
                <a:cubicBezTo>
                  <a:pt x="1702713" y="410540"/>
                  <a:pt x="1707283" y="419851"/>
                  <a:pt x="1709061" y="432125"/>
                </a:cubicBezTo>
                <a:cubicBezTo>
                  <a:pt x="1709653" y="455318"/>
                  <a:pt x="1694418" y="462767"/>
                  <a:pt x="1698565" y="489600"/>
                </a:cubicBezTo>
                <a:cubicBezTo>
                  <a:pt x="1692555" y="511438"/>
                  <a:pt x="1672325" y="519142"/>
                  <a:pt x="1667160" y="541912"/>
                </a:cubicBezTo>
                <a:cubicBezTo>
                  <a:pt x="1640581" y="536325"/>
                  <a:pt x="1634994" y="551562"/>
                  <a:pt x="1625344" y="562819"/>
                </a:cubicBezTo>
                <a:cubicBezTo>
                  <a:pt x="1623229" y="575432"/>
                  <a:pt x="1634826" y="574162"/>
                  <a:pt x="1630593" y="588975"/>
                </a:cubicBezTo>
                <a:cubicBezTo>
                  <a:pt x="1635925" y="601081"/>
                  <a:pt x="1654633" y="599726"/>
                  <a:pt x="1672409" y="599388"/>
                </a:cubicBezTo>
                <a:cubicBezTo>
                  <a:pt x="1683497" y="616233"/>
                  <a:pt x="1704829" y="622750"/>
                  <a:pt x="1724721" y="630792"/>
                </a:cubicBezTo>
                <a:cubicBezTo>
                  <a:pt x="1742411" y="629268"/>
                  <a:pt x="1754685" y="622497"/>
                  <a:pt x="1776949" y="625543"/>
                </a:cubicBezTo>
                <a:cubicBezTo>
                  <a:pt x="1798026" y="627152"/>
                  <a:pt x="1797686" y="650176"/>
                  <a:pt x="1824012" y="646452"/>
                </a:cubicBezTo>
                <a:cubicBezTo>
                  <a:pt x="1840519" y="637563"/>
                  <a:pt x="1830530" y="622157"/>
                  <a:pt x="1829261" y="604635"/>
                </a:cubicBezTo>
                <a:cubicBezTo>
                  <a:pt x="1837471" y="581527"/>
                  <a:pt x="1845343" y="557995"/>
                  <a:pt x="1845004" y="526252"/>
                </a:cubicBezTo>
                <a:cubicBezTo>
                  <a:pt x="1836031" y="507291"/>
                  <a:pt x="1831969" y="483506"/>
                  <a:pt x="1834508" y="453032"/>
                </a:cubicBezTo>
                <a:cubicBezTo>
                  <a:pt x="1830953" y="433902"/>
                  <a:pt x="1813516" y="428739"/>
                  <a:pt x="1808352" y="411216"/>
                </a:cubicBezTo>
                <a:cubicBezTo>
                  <a:pt x="1806236" y="389970"/>
                  <a:pt x="1830614" y="395133"/>
                  <a:pt x="1834508" y="379898"/>
                </a:cubicBezTo>
                <a:cubicBezTo>
                  <a:pt x="1837894" y="357296"/>
                  <a:pt x="1825450" y="350609"/>
                  <a:pt x="1818848" y="338081"/>
                </a:cubicBezTo>
                <a:cubicBezTo>
                  <a:pt x="1823166" y="321490"/>
                  <a:pt x="1834085" y="311502"/>
                  <a:pt x="1845004" y="301514"/>
                </a:cubicBezTo>
                <a:cubicBezTo>
                  <a:pt x="1884958" y="296350"/>
                  <a:pt x="1884281" y="331986"/>
                  <a:pt x="1918139" y="332918"/>
                </a:cubicBezTo>
                <a:cubicBezTo>
                  <a:pt x="1901041" y="368808"/>
                  <a:pt x="1931938" y="398181"/>
                  <a:pt x="1965204" y="400805"/>
                </a:cubicBezTo>
                <a:cubicBezTo>
                  <a:pt x="1961140" y="415957"/>
                  <a:pt x="1939894" y="413926"/>
                  <a:pt x="1928635" y="421712"/>
                </a:cubicBezTo>
                <a:cubicBezTo>
                  <a:pt x="1924658" y="441351"/>
                  <a:pt x="1948613" y="433055"/>
                  <a:pt x="1949544" y="447868"/>
                </a:cubicBezTo>
                <a:cubicBezTo>
                  <a:pt x="1948951" y="480458"/>
                  <a:pt x="1940826" y="505429"/>
                  <a:pt x="1944296" y="541997"/>
                </a:cubicBezTo>
                <a:cubicBezTo>
                  <a:pt x="1962241" y="550207"/>
                  <a:pt x="1987551" y="572977"/>
                  <a:pt x="1975615" y="594309"/>
                </a:cubicBezTo>
                <a:cubicBezTo>
                  <a:pt x="1955554" y="605905"/>
                  <a:pt x="1952675" y="586859"/>
                  <a:pt x="1939048" y="578564"/>
                </a:cubicBezTo>
                <a:cubicBezTo>
                  <a:pt x="1919325" y="583050"/>
                  <a:pt x="1932445" y="616148"/>
                  <a:pt x="1939048" y="625628"/>
                </a:cubicBezTo>
                <a:cubicBezTo>
                  <a:pt x="1924743" y="647890"/>
                  <a:pt x="1931345" y="691146"/>
                  <a:pt x="1923388" y="719756"/>
                </a:cubicBezTo>
                <a:cubicBezTo>
                  <a:pt x="1912384" y="729659"/>
                  <a:pt x="1896639" y="734738"/>
                  <a:pt x="1881572" y="740664"/>
                </a:cubicBezTo>
                <a:cubicBezTo>
                  <a:pt x="1881572" y="751160"/>
                  <a:pt x="1881572" y="761572"/>
                  <a:pt x="1881572" y="772068"/>
                </a:cubicBezTo>
                <a:cubicBezTo>
                  <a:pt x="1862019" y="782056"/>
                  <a:pt x="1849998" y="799663"/>
                  <a:pt x="1834508" y="813883"/>
                </a:cubicBezTo>
                <a:cubicBezTo>
                  <a:pt x="1834762" y="831068"/>
                  <a:pt x="1843396" y="839871"/>
                  <a:pt x="1839756" y="860948"/>
                </a:cubicBezTo>
                <a:cubicBezTo>
                  <a:pt x="1821558" y="882025"/>
                  <a:pt x="1775848" y="869836"/>
                  <a:pt x="1766621" y="850452"/>
                </a:cubicBezTo>
                <a:cubicBezTo>
                  <a:pt x="1770007" y="819047"/>
                  <a:pt x="1793793" y="807874"/>
                  <a:pt x="1818933" y="798140"/>
                </a:cubicBezTo>
                <a:cubicBezTo>
                  <a:pt x="1818933" y="780702"/>
                  <a:pt x="1801919" y="780279"/>
                  <a:pt x="1803188" y="761572"/>
                </a:cubicBezTo>
                <a:cubicBezTo>
                  <a:pt x="1800226" y="748875"/>
                  <a:pt x="1798703" y="734653"/>
                  <a:pt x="1782281" y="735416"/>
                </a:cubicBezTo>
                <a:cubicBezTo>
                  <a:pt x="1759681" y="731860"/>
                  <a:pt x="1768230" y="759710"/>
                  <a:pt x="1766621" y="777231"/>
                </a:cubicBezTo>
                <a:cubicBezTo>
                  <a:pt x="1754432" y="778924"/>
                  <a:pt x="1745036" y="783496"/>
                  <a:pt x="1735217" y="787727"/>
                </a:cubicBezTo>
                <a:cubicBezTo>
                  <a:pt x="1709738" y="781887"/>
                  <a:pt x="1705337" y="754884"/>
                  <a:pt x="1677742" y="751160"/>
                </a:cubicBezTo>
                <a:cubicBezTo>
                  <a:pt x="1683328" y="731607"/>
                  <a:pt x="1664791" y="736263"/>
                  <a:pt x="1667245" y="719841"/>
                </a:cubicBezTo>
                <a:cubicBezTo>
                  <a:pt x="1680196" y="711883"/>
                  <a:pt x="1707792" y="718571"/>
                  <a:pt x="1719557" y="709344"/>
                </a:cubicBezTo>
                <a:cubicBezTo>
                  <a:pt x="1719557" y="700625"/>
                  <a:pt x="1719557" y="691907"/>
                  <a:pt x="1719557" y="683272"/>
                </a:cubicBezTo>
                <a:cubicBezTo>
                  <a:pt x="1715578" y="669814"/>
                  <a:pt x="1702881" y="665074"/>
                  <a:pt x="1682990" y="667614"/>
                </a:cubicBezTo>
                <a:cubicBezTo>
                  <a:pt x="1677742" y="660672"/>
                  <a:pt x="1677996" y="648145"/>
                  <a:pt x="1667330" y="646705"/>
                </a:cubicBezTo>
                <a:cubicBezTo>
                  <a:pt x="1617472" y="653477"/>
                  <a:pt x="1590893" y="649329"/>
                  <a:pt x="1568039" y="620549"/>
                </a:cubicBezTo>
                <a:cubicBezTo>
                  <a:pt x="1561351" y="639933"/>
                  <a:pt x="1559489" y="664311"/>
                  <a:pt x="1557627" y="688521"/>
                </a:cubicBezTo>
                <a:cubicBezTo>
                  <a:pt x="1591148" y="692500"/>
                  <a:pt x="1597920" y="669560"/>
                  <a:pt x="1615103" y="657116"/>
                </a:cubicBezTo>
                <a:cubicBezTo>
                  <a:pt x="1625514" y="664143"/>
                  <a:pt x="1639989" y="667106"/>
                  <a:pt x="1651670" y="672776"/>
                </a:cubicBezTo>
                <a:cubicBezTo>
                  <a:pt x="1651670" y="683272"/>
                  <a:pt x="1651670" y="693685"/>
                  <a:pt x="1651670" y="704096"/>
                </a:cubicBezTo>
                <a:cubicBezTo>
                  <a:pt x="1635502" y="715777"/>
                  <a:pt x="1610532" y="718655"/>
                  <a:pt x="1599443" y="735500"/>
                </a:cubicBezTo>
                <a:cubicBezTo>
                  <a:pt x="1577181" y="726358"/>
                  <a:pt x="1561013" y="711206"/>
                  <a:pt x="1552379" y="688436"/>
                </a:cubicBezTo>
                <a:cubicBezTo>
                  <a:pt x="1534180" y="708582"/>
                  <a:pt x="1503198" y="715947"/>
                  <a:pt x="1484407" y="735500"/>
                </a:cubicBezTo>
                <a:cubicBezTo>
                  <a:pt x="1463499" y="735500"/>
                  <a:pt x="1442591" y="735500"/>
                  <a:pt x="1421683" y="735500"/>
                </a:cubicBezTo>
                <a:cubicBezTo>
                  <a:pt x="1409324" y="716455"/>
                  <a:pt x="1383508" y="710953"/>
                  <a:pt x="1348464" y="714592"/>
                </a:cubicBezTo>
                <a:cubicBezTo>
                  <a:pt x="1331788" y="718825"/>
                  <a:pt x="1333565" y="741510"/>
                  <a:pt x="1322308" y="751160"/>
                </a:cubicBezTo>
                <a:cubicBezTo>
                  <a:pt x="1299537" y="756239"/>
                  <a:pt x="1291919" y="776554"/>
                  <a:pt x="1269995" y="782565"/>
                </a:cubicBezTo>
                <a:cubicBezTo>
                  <a:pt x="1264578" y="803219"/>
                  <a:pt x="1239183" y="804065"/>
                  <a:pt x="1233428" y="824379"/>
                </a:cubicBezTo>
                <a:cubicBezTo>
                  <a:pt x="1216668" y="816762"/>
                  <a:pt x="1204139" y="804912"/>
                  <a:pt x="1186364" y="798225"/>
                </a:cubicBezTo>
                <a:cubicBezTo>
                  <a:pt x="1187718" y="785781"/>
                  <a:pt x="1174090" y="781718"/>
                  <a:pt x="1170704" y="766905"/>
                </a:cubicBezTo>
                <a:cubicBezTo>
                  <a:pt x="1162916" y="733045"/>
                  <a:pt x="1174852" y="683357"/>
                  <a:pt x="1175952" y="651869"/>
                </a:cubicBezTo>
                <a:cubicBezTo>
                  <a:pt x="1192881" y="646197"/>
                  <a:pt x="1195674" y="626306"/>
                  <a:pt x="1207357" y="615301"/>
                </a:cubicBezTo>
                <a:cubicBezTo>
                  <a:pt x="1199907" y="580850"/>
                  <a:pt x="1171213" y="567813"/>
                  <a:pt x="1175952" y="521173"/>
                </a:cubicBezTo>
                <a:cubicBezTo>
                  <a:pt x="1167827" y="503143"/>
                  <a:pt x="1134899" y="510000"/>
                  <a:pt x="1144633" y="474110"/>
                </a:cubicBezTo>
                <a:cubicBezTo>
                  <a:pt x="1104763" y="440420"/>
                  <a:pt x="1045511" y="428231"/>
                  <a:pt x="987781" y="437457"/>
                </a:cubicBezTo>
                <a:cubicBezTo>
                  <a:pt x="975845" y="439404"/>
                  <a:pt x="967212" y="449816"/>
                  <a:pt x="956376" y="453202"/>
                </a:cubicBezTo>
                <a:cubicBezTo>
                  <a:pt x="948505" y="455657"/>
                  <a:pt x="938432" y="451593"/>
                  <a:pt x="930221" y="453202"/>
                </a:cubicBezTo>
                <a:cubicBezTo>
                  <a:pt x="918794" y="455487"/>
                  <a:pt x="898732" y="466999"/>
                  <a:pt x="877909" y="468861"/>
                </a:cubicBezTo>
                <a:cubicBezTo>
                  <a:pt x="874269" y="489938"/>
                  <a:pt x="899917" y="481643"/>
                  <a:pt x="898817" y="500266"/>
                </a:cubicBezTo>
                <a:cubicBezTo>
                  <a:pt x="875115" y="504413"/>
                  <a:pt x="874608" y="531839"/>
                  <a:pt x="851753" y="536833"/>
                </a:cubicBezTo>
                <a:cubicBezTo>
                  <a:pt x="849975" y="565697"/>
                  <a:pt x="845913" y="585166"/>
                  <a:pt x="862249" y="604805"/>
                </a:cubicBezTo>
                <a:cubicBezTo>
                  <a:pt x="884258" y="600741"/>
                  <a:pt x="901694" y="592023"/>
                  <a:pt x="914477" y="578649"/>
                </a:cubicBezTo>
                <a:cubicBezTo>
                  <a:pt x="925143" y="580172"/>
                  <a:pt x="928697" y="576025"/>
                  <a:pt x="935384" y="573400"/>
                </a:cubicBezTo>
                <a:cubicBezTo>
                  <a:pt x="938432" y="572216"/>
                  <a:pt x="953414" y="562989"/>
                  <a:pt x="951044" y="562989"/>
                </a:cubicBezTo>
                <a:cubicBezTo>
                  <a:pt x="964503" y="563074"/>
                  <a:pt x="969243" y="581697"/>
                  <a:pt x="987696" y="583897"/>
                </a:cubicBezTo>
                <a:cubicBezTo>
                  <a:pt x="988628" y="602266"/>
                  <a:pt x="970090" y="601081"/>
                  <a:pt x="966789" y="615301"/>
                </a:cubicBezTo>
                <a:cubicBezTo>
                  <a:pt x="978047" y="630115"/>
                  <a:pt x="994638" y="623935"/>
                  <a:pt x="1013852" y="620549"/>
                </a:cubicBezTo>
                <a:cubicBezTo>
                  <a:pt x="1039247" y="621312"/>
                  <a:pt x="1046526" y="640188"/>
                  <a:pt x="1071412" y="641458"/>
                </a:cubicBezTo>
                <a:cubicBezTo>
                  <a:pt x="1076068" y="650684"/>
                  <a:pt x="1084024" y="656693"/>
                  <a:pt x="1087072" y="667529"/>
                </a:cubicBezTo>
                <a:cubicBezTo>
                  <a:pt x="1107049" y="664989"/>
                  <a:pt x="1120508" y="669052"/>
                  <a:pt x="1128888" y="678025"/>
                </a:cubicBezTo>
                <a:cubicBezTo>
                  <a:pt x="1121778" y="716539"/>
                  <a:pt x="1140316" y="729321"/>
                  <a:pt x="1149797" y="751160"/>
                </a:cubicBezTo>
                <a:cubicBezTo>
                  <a:pt x="1142770" y="756408"/>
                  <a:pt x="1134052" y="759794"/>
                  <a:pt x="1128888" y="766905"/>
                </a:cubicBezTo>
                <a:cubicBezTo>
                  <a:pt x="1127957" y="785188"/>
                  <a:pt x="1146581" y="784088"/>
                  <a:pt x="1149797" y="798225"/>
                </a:cubicBezTo>
                <a:cubicBezTo>
                  <a:pt x="1144887" y="829290"/>
                  <a:pt x="1164101" y="836230"/>
                  <a:pt x="1170704" y="855784"/>
                </a:cubicBezTo>
                <a:cubicBezTo>
                  <a:pt x="1170704" y="883633"/>
                  <a:pt x="1170704" y="911566"/>
                  <a:pt x="1170704" y="939415"/>
                </a:cubicBezTo>
                <a:cubicBezTo>
                  <a:pt x="1159022" y="952112"/>
                  <a:pt x="1150559" y="968026"/>
                  <a:pt x="1139384" y="981231"/>
                </a:cubicBezTo>
                <a:cubicBezTo>
                  <a:pt x="1107641" y="984364"/>
                  <a:pt x="1096130" y="1007641"/>
                  <a:pt x="1066165" y="1012551"/>
                </a:cubicBezTo>
                <a:cubicBezTo>
                  <a:pt x="1049405" y="1023724"/>
                  <a:pt x="1035015" y="1037183"/>
                  <a:pt x="1019101" y="1049119"/>
                </a:cubicBezTo>
                <a:cubicBezTo>
                  <a:pt x="1023502" y="1064440"/>
                  <a:pt x="1010720" y="1063847"/>
                  <a:pt x="1014529" y="1079846"/>
                </a:cubicBezTo>
                <a:cubicBezTo>
                  <a:pt x="1002340" y="1079846"/>
                  <a:pt x="990151" y="1079846"/>
                  <a:pt x="977962" y="1079846"/>
                </a:cubicBezTo>
                <a:cubicBezTo>
                  <a:pt x="968989" y="1071381"/>
                  <a:pt x="965011" y="1058007"/>
                  <a:pt x="967466" y="1038029"/>
                </a:cubicBezTo>
                <a:cubicBezTo>
                  <a:pt x="947235" y="1033459"/>
                  <a:pt x="948843" y="1050812"/>
                  <a:pt x="936146" y="1053690"/>
                </a:cubicBezTo>
                <a:cubicBezTo>
                  <a:pt x="919217" y="1050642"/>
                  <a:pt x="911852" y="1057245"/>
                  <a:pt x="899578" y="1058938"/>
                </a:cubicBezTo>
                <a:cubicBezTo>
                  <a:pt x="890860" y="1065879"/>
                  <a:pt x="897800" y="1088564"/>
                  <a:pt x="889082" y="1095506"/>
                </a:cubicBezTo>
                <a:cubicBezTo>
                  <a:pt x="882225" y="1076206"/>
                  <a:pt x="852600" y="1079676"/>
                  <a:pt x="836770" y="1069349"/>
                </a:cubicBezTo>
                <a:cubicBezTo>
                  <a:pt x="835923" y="1054536"/>
                  <a:pt x="852430" y="1057160"/>
                  <a:pt x="852430" y="1043193"/>
                </a:cubicBezTo>
                <a:cubicBezTo>
                  <a:pt x="852430" y="997908"/>
                  <a:pt x="852430" y="952621"/>
                  <a:pt x="852430" y="907334"/>
                </a:cubicBezTo>
                <a:cubicBezTo>
                  <a:pt x="847266" y="888034"/>
                  <a:pt x="829575" y="881432"/>
                  <a:pt x="821026" y="865519"/>
                </a:cubicBezTo>
                <a:cubicBezTo>
                  <a:pt x="806213" y="874999"/>
                  <a:pt x="803758" y="897092"/>
                  <a:pt x="784459" y="902171"/>
                </a:cubicBezTo>
                <a:cubicBezTo>
                  <a:pt x="795039" y="919524"/>
                  <a:pt x="771084" y="916730"/>
                  <a:pt x="768799" y="928327"/>
                </a:cubicBezTo>
                <a:cubicBezTo>
                  <a:pt x="767444" y="934929"/>
                  <a:pt x="778957" y="936792"/>
                  <a:pt x="779210" y="949235"/>
                </a:cubicBezTo>
                <a:cubicBezTo>
                  <a:pt x="779548" y="963117"/>
                  <a:pt x="772692" y="959986"/>
                  <a:pt x="763550" y="975391"/>
                </a:cubicBezTo>
                <a:cubicBezTo>
                  <a:pt x="772270" y="987580"/>
                  <a:pt x="792754" y="988003"/>
                  <a:pt x="789706" y="1011958"/>
                </a:cubicBezTo>
                <a:cubicBezTo>
                  <a:pt x="800202" y="1029311"/>
                  <a:pt x="832961" y="1024486"/>
                  <a:pt x="831522" y="1053774"/>
                </a:cubicBezTo>
                <a:cubicBezTo>
                  <a:pt x="798764" y="1053436"/>
                  <a:pt x="759911" y="1059192"/>
                  <a:pt x="747890" y="1038114"/>
                </a:cubicBezTo>
                <a:cubicBezTo>
                  <a:pt x="733924" y="1053521"/>
                  <a:pt x="733246" y="1105155"/>
                  <a:pt x="742643" y="1126994"/>
                </a:cubicBezTo>
                <a:cubicBezTo>
                  <a:pt x="741288" y="1148325"/>
                  <a:pt x="723173" y="1152812"/>
                  <a:pt x="726983" y="1179222"/>
                </a:cubicBezTo>
                <a:cubicBezTo>
                  <a:pt x="728845" y="1196574"/>
                  <a:pt x="757116" y="1187433"/>
                  <a:pt x="774046" y="1189718"/>
                </a:cubicBezTo>
                <a:cubicBezTo>
                  <a:pt x="788436" y="1199707"/>
                  <a:pt x="806043" y="1206478"/>
                  <a:pt x="815862" y="1221037"/>
                </a:cubicBezTo>
                <a:cubicBezTo>
                  <a:pt x="827036" y="1214859"/>
                  <a:pt x="845066" y="1215450"/>
                  <a:pt x="852430" y="1205378"/>
                </a:cubicBezTo>
                <a:cubicBezTo>
                  <a:pt x="849890" y="1150611"/>
                  <a:pt x="888829" y="1137152"/>
                  <a:pt x="909906" y="1106087"/>
                </a:cubicBezTo>
                <a:cubicBezTo>
                  <a:pt x="936570" y="1114297"/>
                  <a:pt x="953075" y="1132666"/>
                  <a:pt x="977877" y="1142654"/>
                </a:cubicBezTo>
                <a:cubicBezTo>
                  <a:pt x="996415" y="1143754"/>
                  <a:pt x="988204" y="1118106"/>
                  <a:pt x="1009282" y="1121747"/>
                </a:cubicBezTo>
                <a:cubicBezTo>
                  <a:pt x="1012413" y="1109133"/>
                  <a:pt x="1016815" y="1097790"/>
                  <a:pt x="1014529" y="1079846"/>
                </a:cubicBezTo>
                <a:cubicBezTo>
                  <a:pt x="1031036" y="1082385"/>
                  <a:pt x="1032983" y="1070449"/>
                  <a:pt x="1051098" y="1074598"/>
                </a:cubicBezTo>
                <a:cubicBezTo>
                  <a:pt x="1057022" y="1086024"/>
                  <a:pt x="1064557" y="1095929"/>
                  <a:pt x="1061594" y="1116413"/>
                </a:cubicBezTo>
                <a:cubicBezTo>
                  <a:pt x="1071159" y="1131311"/>
                  <a:pt x="1090290" y="1136475"/>
                  <a:pt x="1103409" y="1147733"/>
                </a:cubicBezTo>
                <a:cubicBezTo>
                  <a:pt x="1105272" y="1163308"/>
                  <a:pt x="1111705" y="1174228"/>
                  <a:pt x="1119069" y="1184300"/>
                </a:cubicBezTo>
                <a:cubicBezTo>
                  <a:pt x="1116868" y="1248379"/>
                  <a:pt x="1084618" y="1282321"/>
                  <a:pt x="1051098" y="1314996"/>
                </a:cubicBezTo>
                <a:cubicBezTo>
                  <a:pt x="1057785" y="1358844"/>
                  <a:pt x="1065658" y="1401505"/>
                  <a:pt x="1061594" y="1456188"/>
                </a:cubicBezTo>
                <a:cubicBezTo>
                  <a:pt x="1045511" y="1473286"/>
                  <a:pt x="1032898" y="1493770"/>
                  <a:pt x="1014529" y="1508499"/>
                </a:cubicBezTo>
                <a:cubicBezTo>
                  <a:pt x="1014361" y="1527461"/>
                  <a:pt x="1017492" y="1549807"/>
                  <a:pt x="1004033" y="1555564"/>
                </a:cubicBezTo>
                <a:cubicBezTo>
                  <a:pt x="983126" y="1557257"/>
                  <a:pt x="993029" y="1528223"/>
                  <a:pt x="983126" y="1518912"/>
                </a:cubicBezTo>
                <a:cubicBezTo>
                  <a:pt x="962048" y="1527461"/>
                  <a:pt x="938432" y="1533470"/>
                  <a:pt x="920402" y="1545068"/>
                </a:cubicBezTo>
                <a:cubicBezTo>
                  <a:pt x="920402" y="1562504"/>
                  <a:pt x="920402" y="1579942"/>
                  <a:pt x="920402" y="1597379"/>
                </a:cubicBezTo>
                <a:cubicBezTo>
                  <a:pt x="933014" y="1607368"/>
                  <a:pt x="962472" y="1600681"/>
                  <a:pt x="983126" y="1602543"/>
                </a:cubicBezTo>
                <a:cubicBezTo>
                  <a:pt x="989136" y="1608723"/>
                  <a:pt x="989051" y="1621080"/>
                  <a:pt x="988374" y="1633947"/>
                </a:cubicBezTo>
                <a:cubicBezTo>
                  <a:pt x="1009958" y="1657648"/>
                  <a:pt x="1008435" y="1704458"/>
                  <a:pt x="1030189" y="1727990"/>
                </a:cubicBezTo>
                <a:cubicBezTo>
                  <a:pt x="1034760" y="1744834"/>
                  <a:pt x="1012921" y="1735185"/>
                  <a:pt x="1014445" y="1748898"/>
                </a:cubicBezTo>
                <a:cubicBezTo>
                  <a:pt x="1014445" y="1759309"/>
                  <a:pt x="1014445" y="1769806"/>
                  <a:pt x="1014445" y="1780217"/>
                </a:cubicBezTo>
                <a:cubicBezTo>
                  <a:pt x="1020116" y="1805950"/>
                  <a:pt x="1044749" y="1812722"/>
                  <a:pt x="1061510" y="1827282"/>
                </a:cubicBezTo>
                <a:cubicBezTo>
                  <a:pt x="1093506" y="1808744"/>
                  <a:pt x="1134305" y="1799009"/>
                  <a:pt x="1129481" y="1743650"/>
                </a:cubicBezTo>
                <a:cubicBezTo>
                  <a:pt x="1155129" y="1743058"/>
                  <a:pt x="1145395" y="1707337"/>
                  <a:pt x="1181792" y="1717493"/>
                </a:cubicBezTo>
                <a:cubicBezTo>
                  <a:pt x="1201685" y="1707759"/>
                  <a:pt x="1202532" y="1678980"/>
                  <a:pt x="1223608" y="1670430"/>
                </a:cubicBezTo>
                <a:cubicBezTo>
                  <a:pt x="1246887" y="1666367"/>
                  <a:pt x="1255013" y="1677455"/>
                  <a:pt x="1275921" y="1675679"/>
                </a:cubicBezTo>
                <a:cubicBezTo>
                  <a:pt x="1290903" y="1695486"/>
                  <a:pt x="1311472" y="1709875"/>
                  <a:pt x="1333398" y="1722742"/>
                </a:cubicBezTo>
                <a:cubicBezTo>
                  <a:pt x="1342877" y="1750253"/>
                  <a:pt x="1371064" y="1789275"/>
                  <a:pt x="1349055" y="1816871"/>
                </a:cubicBezTo>
                <a:cubicBezTo>
                  <a:pt x="1347447" y="1828890"/>
                  <a:pt x="1364207" y="1822711"/>
                  <a:pt x="1364800" y="1832529"/>
                </a:cubicBezTo>
                <a:cubicBezTo>
                  <a:pt x="1385201" y="1829905"/>
                  <a:pt x="1373604" y="1807474"/>
                  <a:pt x="1375212" y="1790714"/>
                </a:cubicBezTo>
                <a:cubicBezTo>
                  <a:pt x="1376820" y="1774631"/>
                  <a:pt x="1384608" y="1759903"/>
                  <a:pt x="1380460" y="1743650"/>
                </a:cubicBezTo>
                <a:cubicBezTo>
                  <a:pt x="1405430" y="1731799"/>
                  <a:pt x="1432941" y="1732562"/>
                  <a:pt x="1448431" y="1754062"/>
                </a:cubicBezTo>
                <a:cubicBezTo>
                  <a:pt x="1446570" y="1795708"/>
                  <a:pt x="1406277" y="1799009"/>
                  <a:pt x="1401369" y="1837693"/>
                </a:cubicBezTo>
                <a:cubicBezTo>
                  <a:pt x="1408648" y="1863596"/>
                  <a:pt x="1442676" y="1862579"/>
                  <a:pt x="1453680" y="1884757"/>
                </a:cubicBezTo>
                <a:cubicBezTo>
                  <a:pt x="1476450" y="1877901"/>
                  <a:pt x="1507347" y="1879171"/>
                  <a:pt x="1532064" y="1874260"/>
                </a:cubicBezTo>
                <a:cubicBezTo>
                  <a:pt x="1537142" y="1917939"/>
                  <a:pt x="1545353" y="1958569"/>
                  <a:pt x="1605198" y="1947480"/>
                </a:cubicBezTo>
                <a:cubicBezTo>
                  <a:pt x="1605198" y="1957976"/>
                  <a:pt x="1605198" y="1968389"/>
                  <a:pt x="1605198" y="1978885"/>
                </a:cubicBezTo>
                <a:cubicBezTo>
                  <a:pt x="1606301" y="1997423"/>
                  <a:pt x="1580652" y="1989211"/>
                  <a:pt x="1584291" y="2010288"/>
                </a:cubicBezTo>
                <a:cubicBezTo>
                  <a:pt x="1573371" y="2016722"/>
                  <a:pt x="1564652" y="2025525"/>
                  <a:pt x="1558135" y="2036445"/>
                </a:cubicBezTo>
                <a:cubicBezTo>
                  <a:pt x="1541883" y="2035938"/>
                  <a:pt x="1533080" y="2042793"/>
                  <a:pt x="1521482" y="2046941"/>
                </a:cubicBezTo>
                <a:cubicBezTo>
                  <a:pt x="1525886" y="2072166"/>
                  <a:pt x="1533502" y="2094174"/>
                  <a:pt x="1547639" y="2109664"/>
                </a:cubicBezTo>
                <a:cubicBezTo>
                  <a:pt x="1561521" y="2109749"/>
                  <a:pt x="1577519" y="2107718"/>
                  <a:pt x="1584206" y="2114913"/>
                </a:cubicBezTo>
                <a:cubicBezTo>
                  <a:pt x="1584206" y="2130573"/>
                  <a:pt x="1584206" y="2146233"/>
                  <a:pt x="1584206" y="2161977"/>
                </a:cubicBezTo>
                <a:cubicBezTo>
                  <a:pt x="1585561" y="2179076"/>
                  <a:pt x="1563890" y="2173066"/>
                  <a:pt x="1563299" y="2188133"/>
                </a:cubicBezTo>
                <a:cubicBezTo>
                  <a:pt x="1576420" y="2201083"/>
                  <a:pt x="1589538" y="2214204"/>
                  <a:pt x="1605113" y="2224700"/>
                </a:cubicBezTo>
                <a:cubicBezTo>
                  <a:pt x="1624837" y="2228679"/>
                  <a:pt x="1630170" y="2218351"/>
                  <a:pt x="1646929" y="2219453"/>
                </a:cubicBezTo>
                <a:cubicBezTo>
                  <a:pt x="1651585" y="2232234"/>
                  <a:pt x="1659119" y="2242138"/>
                  <a:pt x="1657426" y="2261269"/>
                </a:cubicBezTo>
                <a:cubicBezTo>
                  <a:pt x="1626784" y="2267193"/>
                  <a:pt x="1609431" y="2286409"/>
                  <a:pt x="1584291" y="2297836"/>
                </a:cubicBezTo>
                <a:cubicBezTo>
                  <a:pt x="1584291" y="2313580"/>
                  <a:pt x="1584291" y="2329155"/>
                  <a:pt x="1584291" y="2344900"/>
                </a:cubicBezTo>
                <a:cubicBezTo>
                  <a:pt x="1599781" y="2362506"/>
                  <a:pt x="1623483" y="2371987"/>
                  <a:pt x="1636603" y="2391963"/>
                </a:cubicBezTo>
                <a:cubicBezTo>
                  <a:pt x="1630593" y="2416596"/>
                  <a:pt x="1620943" y="2417443"/>
                  <a:pt x="1594787" y="2412872"/>
                </a:cubicBezTo>
                <a:cubicBezTo>
                  <a:pt x="1588862" y="2424383"/>
                  <a:pt x="1581328" y="2434203"/>
                  <a:pt x="1584291" y="2454688"/>
                </a:cubicBezTo>
                <a:cubicBezTo>
                  <a:pt x="1583953" y="2470008"/>
                  <a:pt x="1572355" y="2474156"/>
                  <a:pt x="1563383" y="2480843"/>
                </a:cubicBezTo>
                <a:cubicBezTo>
                  <a:pt x="1566515" y="2499635"/>
                  <a:pt x="1557373" y="2506153"/>
                  <a:pt x="1552971" y="2517410"/>
                </a:cubicBezTo>
                <a:cubicBezTo>
                  <a:pt x="1479159" y="2509877"/>
                  <a:pt x="1442252" y="2539081"/>
                  <a:pt x="1401369" y="2564475"/>
                </a:cubicBezTo>
                <a:cubicBezTo>
                  <a:pt x="1356674" y="2558126"/>
                  <a:pt x="1337544" y="2577341"/>
                  <a:pt x="1317737" y="2595879"/>
                </a:cubicBezTo>
                <a:cubicBezTo>
                  <a:pt x="1333565" y="2622628"/>
                  <a:pt x="1366917" y="2604767"/>
                  <a:pt x="1396120" y="2611539"/>
                </a:cubicBezTo>
                <a:cubicBezTo>
                  <a:pt x="1401791" y="2624998"/>
                  <a:pt x="1409324" y="2636680"/>
                  <a:pt x="1422276" y="2642944"/>
                </a:cubicBezTo>
                <a:cubicBezTo>
                  <a:pt x="1418889" y="2662073"/>
                  <a:pt x="1425746" y="2670793"/>
                  <a:pt x="1432688" y="2679511"/>
                </a:cubicBezTo>
                <a:cubicBezTo>
                  <a:pt x="1443184" y="2679511"/>
                  <a:pt x="1453595" y="2679511"/>
                  <a:pt x="1464091" y="2679511"/>
                </a:cubicBezTo>
                <a:cubicBezTo>
                  <a:pt x="1488470" y="2709137"/>
                  <a:pt x="1531640" y="2719972"/>
                  <a:pt x="1542475" y="2763142"/>
                </a:cubicBezTo>
                <a:cubicBezTo>
                  <a:pt x="1543914" y="2773893"/>
                  <a:pt x="1561944" y="2768052"/>
                  <a:pt x="1563383" y="2778802"/>
                </a:cubicBezTo>
                <a:cubicBezTo>
                  <a:pt x="1559658" y="2806481"/>
                  <a:pt x="1532910" y="2811052"/>
                  <a:pt x="1537227" y="2846774"/>
                </a:cubicBezTo>
                <a:cubicBezTo>
                  <a:pt x="1539682" y="2863196"/>
                  <a:pt x="1523175" y="2860571"/>
                  <a:pt x="1521567" y="2872930"/>
                </a:cubicBezTo>
                <a:cubicBezTo>
                  <a:pt x="1513272" y="2913475"/>
                  <a:pt x="1517080" y="2966041"/>
                  <a:pt x="1516319" y="3014037"/>
                </a:cubicBezTo>
                <a:cubicBezTo>
                  <a:pt x="1492025" y="3024533"/>
                  <a:pt x="1484577" y="3051959"/>
                  <a:pt x="1464091" y="3066348"/>
                </a:cubicBezTo>
                <a:cubicBezTo>
                  <a:pt x="1420499" y="3069819"/>
                  <a:pt x="1363022" y="3059408"/>
                  <a:pt x="1328148" y="3071597"/>
                </a:cubicBezTo>
                <a:cubicBezTo>
                  <a:pt x="1310542" y="3070074"/>
                  <a:pt x="1312996" y="3048403"/>
                  <a:pt x="1296828" y="3045441"/>
                </a:cubicBezTo>
                <a:cubicBezTo>
                  <a:pt x="1278122" y="3045864"/>
                  <a:pt x="1292681" y="3079554"/>
                  <a:pt x="1281168" y="3087257"/>
                </a:cubicBezTo>
                <a:cubicBezTo>
                  <a:pt x="1254674" y="3082431"/>
                  <a:pt x="1244771" y="3082940"/>
                  <a:pt x="1228857" y="3097753"/>
                </a:cubicBezTo>
                <a:cubicBezTo>
                  <a:pt x="1235374" y="3110365"/>
                  <a:pt x="1250273" y="3114598"/>
                  <a:pt x="1265425" y="3118660"/>
                </a:cubicBezTo>
                <a:cubicBezTo>
                  <a:pt x="1258653" y="3149896"/>
                  <a:pt x="1275328" y="3157599"/>
                  <a:pt x="1281084" y="3176137"/>
                </a:cubicBezTo>
                <a:cubicBezTo>
                  <a:pt x="1244686" y="3204832"/>
                  <a:pt x="1227249" y="3149387"/>
                  <a:pt x="1207949" y="3129073"/>
                </a:cubicBezTo>
                <a:cubicBezTo>
                  <a:pt x="1201261" y="3136352"/>
                  <a:pt x="1183232" y="3132289"/>
                  <a:pt x="1176545" y="3139569"/>
                </a:cubicBezTo>
                <a:cubicBezTo>
                  <a:pt x="1183317" y="3160730"/>
                  <a:pt x="1200753" y="3171143"/>
                  <a:pt x="1213112" y="3186633"/>
                </a:cubicBezTo>
                <a:cubicBezTo>
                  <a:pt x="1215990" y="3205170"/>
                  <a:pt x="1194574" y="3199498"/>
                  <a:pt x="1197452" y="3217953"/>
                </a:cubicBezTo>
                <a:cubicBezTo>
                  <a:pt x="1193390" y="3241230"/>
                  <a:pt x="1204394" y="3249356"/>
                  <a:pt x="1202701" y="3270264"/>
                </a:cubicBezTo>
                <a:cubicBezTo>
                  <a:pt x="1196183" y="3286432"/>
                  <a:pt x="1183402" y="3296336"/>
                  <a:pt x="1171296" y="3306832"/>
                </a:cubicBezTo>
                <a:cubicBezTo>
                  <a:pt x="1169603" y="3326047"/>
                  <a:pt x="1175783" y="3353134"/>
                  <a:pt x="1166134" y="3364392"/>
                </a:cubicBezTo>
                <a:cubicBezTo>
                  <a:pt x="1150812" y="3370402"/>
                  <a:pt x="1157076" y="3350087"/>
                  <a:pt x="1150475" y="3343485"/>
                </a:cubicBezTo>
                <a:cubicBezTo>
                  <a:pt x="1148696" y="3341792"/>
                  <a:pt x="1141670" y="3345261"/>
                  <a:pt x="1139978" y="3343485"/>
                </a:cubicBezTo>
                <a:cubicBezTo>
                  <a:pt x="1132189" y="3335443"/>
                  <a:pt x="1125841" y="3326385"/>
                  <a:pt x="1119069" y="3317328"/>
                </a:cubicBezTo>
                <a:cubicBezTo>
                  <a:pt x="1102055" y="3320375"/>
                  <a:pt x="1094775" y="3313773"/>
                  <a:pt x="1082416" y="3312080"/>
                </a:cubicBezTo>
                <a:cubicBezTo>
                  <a:pt x="1084956" y="3295658"/>
                  <a:pt x="1074968" y="3291596"/>
                  <a:pt x="1072005" y="3280676"/>
                </a:cubicBezTo>
                <a:cubicBezTo>
                  <a:pt x="1060239" y="3288125"/>
                  <a:pt x="1062017" y="3309032"/>
                  <a:pt x="1051098" y="3317328"/>
                </a:cubicBezTo>
                <a:cubicBezTo>
                  <a:pt x="1036284" y="3321644"/>
                  <a:pt x="1037554" y="3309964"/>
                  <a:pt x="1024942" y="3312080"/>
                </a:cubicBezTo>
                <a:cubicBezTo>
                  <a:pt x="998954" y="3326217"/>
                  <a:pt x="938347" y="3305646"/>
                  <a:pt x="920402" y="3327740"/>
                </a:cubicBezTo>
                <a:cubicBezTo>
                  <a:pt x="924041" y="3341537"/>
                  <a:pt x="944272" y="3338829"/>
                  <a:pt x="946558" y="3353896"/>
                </a:cubicBezTo>
                <a:cubicBezTo>
                  <a:pt x="949604" y="3374380"/>
                  <a:pt x="942071" y="3384200"/>
                  <a:pt x="936062" y="3395712"/>
                </a:cubicBezTo>
                <a:cubicBezTo>
                  <a:pt x="909991" y="3392071"/>
                  <a:pt x="866650" y="3374212"/>
                  <a:pt x="847182" y="3395712"/>
                </a:cubicBezTo>
                <a:cubicBezTo>
                  <a:pt x="850737" y="3439220"/>
                  <a:pt x="914138" y="3422798"/>
                  <a:pt x="920317" y="3463683"/>
                </a:cubicBezTo>
                <a:cubicBezTo>
                  <a:pt x="916338" y="3478835"/>
                  <a:pt x="912106" y="3493733"/>
                  <a:pt x="899410" y="3500335"/>
                </a:cubicBezTo>
                <a:cubicBezTo>
                  <a:pt x="902879" y="3529877"/>
                  <a:pt x="885019" y="3538257"/>
                  <a:pt x="868005" y="3547400"/>
                </a:cubicBezTo>
                <a:cubicBezTo>
                  <a:pt x="852853" y="3532925"/>
                  <a:pt x="833639" y="3522514"/>
                  <a:pt x="820941" y="3505584"/>
                </a:cubicBezTo>
                <a:cubicBezTo>
                  <a:pt x="800880" y="3518620"/>
                  <a:pt x="771592" y="3522429"/>
                  <a:pt x="779125" y="3563144"/>
                </a:cubicBezTo>
                <a:cubicBezTo>
                  <a:pt x="762704" y="3565598"/>
                  <a:pt x="765328" y="3549008"/>
                  <a:pt x="752969" y="3547484"/>
                </a:cubicBezTo>
                <a:cubicBezTo>
                  <a:pt x="730369" y="3547484"/>
                  <a:pt x="707683" y="3547484"/>
                  <a:pt x="684998" y="3547484"/>
                </a:cubicBezTo>
                <a:cubicBezTo>
                  <a:pt x="663413" y="3543336"/>
                  <a:pt x="675179" y="3572455"/>
                  <a:pt x="653593" y="3568392"/>
                </a:cubicBezTo>
                <a:cubicBezTo>
                  <a:pt x="637680" y="3557218"/>
                  <a:pt x="653593" y="3525900"/>
                  <a:pt x="648346" y="3495256"/>
                </a:cubicBezTo>
                <a:cubicBezTo>
                  <a:pt x="649954" y="3474434"/>
                  <a:pt x="624136" y="3481121"/>
                  <a:pt x="622190" y="3463853"/>
                </a:cubicBezTo>
                <a:cubicBezTo>
                  <a:pt x="622275" y="3449971"/>
                  <a:pt x="620242" y="3433972"/>
                  <a:pt x="627437" y="3427285"/>
                </a:cubicBezTo>
                <a:cubicBezTo>
                  <a:pt x="622528" y="3402567"/>
                  <a:pt x="601874" y="3393596"/>
                  <a:pt x="590870" y="3374973"/>
                </a:cubicBezTo>
                <a:cubicBezTo>
                  <a:pt x="594002" y="3362446"/>
                  <a:pt x="598318" y="3351187"/>
                  <a:pt x="596118" y="3333157"/>
                </a:cubicBezTo>
                <a:cubicBezTo>
                  <a:pt x="591378" y="3322238"/>
                  <a:pt x="580712" y="3317244"/>
                  <a:pt x="564713" y="3317497"/>
                </a:cubicBezTo>
                <a:cubicBezTo>
                  <a:pt x="559466" y="3307086"/>
                  <a:pt x="551678" y="3299214"/>
                  <a:pt x="543806" y="3291341"/>
                </a:cubicBezTo>
                <a:cubicBezTo>
                  <a:pt x="511978" y="3278475"/>
                  <a:pt x="488023" y="3309032"/>
                  <a:pt x="465423" y="3301837"/>
                </a:cubicBezTo>
                <a:cubicBezTo>
                  <a:pt x="455265" y="3289056"/>
                  <a:pt x="458989" y="3256721"/>
                  <a:pt x="470586" y="3249526"/>
                </a:cubicBezTo>
                <a:cubicBezTo>
                  <a:pt x="477612" y="3249526"/>
                  <a:pt x="484553" y="3249526"/>
                  <a:pt x="491494" y="3249526"/>
                </a:cubicBezTo>
                <a:cubicBezTo>
                  <a:pt x="511471" y="3248680"/>
                  <a:pt x="508424" y="3270857"/>
                  <a:pt x="517650" y="3280845"/>
                </a:cubicBezTo>
                <a:cubicBezTo>
                  <a:pt x="557012" y="3250373"/>
                  <a:pt x="511978" y="3191542"/>
                  <a:pt x="507239" y="3155398"/>
                </a:cubicBezTo>
                <a:cubicBezTo>
                  <a:pt x="502328" y="3138976"/>
                  <a:pt x="521797" y="3140669"/>
                  <a:pt x="528146" y="3134490"/>
                </a:cubicBezTo>
                <a:cubicBezTo>
                  <a:pt x="533987" y="3128733"/>
                  <a:pt x="534156" y="3109096"/>
                  <a:pt x="549053" y="3113582"/>
                </a:cubicBezTo>
                <a:cubicBezTo>
                  <a:pt x="558196" y="3096653"/>
                  <a:pt x="575210" y="3087427"/>
                  <a:pt x="590870" y="3077014"/>
                </a:cubicBezTo>
                <a:cubicBezTo>
                  <a:pt x="600351" y="3063894"/>
                  <a:pt x="600351" y="3041208"/>
                  <a:pt x="622190" y="3040447"/>
                </a:cubicBezTo>
                <a:cubicBezTo>
                  <a:pt x="624644" y="3016153"/>
                  <a:pt x="629215" y="3005572"/>
                  <a:pt x="622190" y="2982971"/>
                </a:cubicBezTo>
                <a:cubicBezTo>
                  <a:pt x="601027" y="2965872"/>
                  <a:pt x="587145" y="2941324"/>
                  <a:pt x="559466" y="2930743"/>
                </a:cubicBezTo>
                <a:cubicBezTo>
                  <a:pt x="554471" y="2911359"/>
                  <a:pt x="532379" y="2908989"/>
                  <a:pt x="522898" y="2894176"/>
                </a:cubicBezTo>
                <a:cubicBezTo>
                  <a:pt x="511386" y="2900101"/>
                  <a:pt x="505546" y="2911614"/>
                  <a:pt x="491579" y="2915085"/>
                </a:cubicBezTo>
                <a:cubicBezTo>
                  <a:pt x="504191" y="2933791"/>
                  <a:pt x="506646" y="2962740"/>
                  <a:pt x="517735" y="2983056"/>
                </a:cubicBezTo>
                <a:cubicBezTo>
                  <a:pt x="541605" y="2972306"/>
                  <a:pt x="572755" y="2969512"/>
                  <a:pt x="596202" y="2983056"/>
                </a:cubicBezTo>
                <a:cubicBezTo>
                  <a:pt x="592901" y="3002525"/>
                  <a:pt x="574786" y="3007011"/>
                  <a:pt x="580543" y="3035368"/>
                </a:cubicBezTo>
                <a:cubicBezTo>
                  <a:pt x="570301" y="3044256"/>
                  <a:pt x="554387" y="3047557"/>
                  <a:pt x="549138" y="3061524"/>
                </a:cubicBezTo>
                <a:cubicBezTo>
                  <a:pt x="537034" y="3063217"/>
                  <a:pt x="529077" y="3060678"/>
                  <a:pt x="522982" y="3056360"/>
                </a:cubicBezTo>
                <a:cubicBezTo>
                  <a:pt x="500552" y="3072190"/>
                  <a:pt x="487346" y="3097415"/>
                  <a:pt x="481166" y="3129495"/>
                </a:cubicBezTo>
                <a:cubicBezTo>
                  <a:pt x="459244" y="3133727"/>
                  <a:pt x="441129" y="3141685"/>
                  <a:pt x="428855" y="3155652"/>
                </a:cubicBezTo>
                <a:cubicBezTo>
                  <a:pt x="407100" y="3151420"/>
                  <a:pt x="385261" y="3162763"/>
                  <a:pt x="376628" y="3155652"/>
                </a:cubicBezTo>
                <a:cubicBezTo>
                  <a:pt x="351826" y="3154298"/>
                  <a:pt x="349794" y="3130173"/>
                  <a:pt x="319152" y="3134744"/>
                </a:cubicBezTo>
                <a:cubicBezTo>
                  <a:pt x="266248" y="3084039"/>
                  <a:pt x="175337" y="3024195"/>
                  <a:pt x="214612" y="2915168"/>
                </a:cubicBezTo>
                <a:cubicBezTo>
                  <a:pt x="214612" y="2885543"/>
                  <a:pt x="214612" y="2855916"/>
                  <a:pt x="214612" y="2826289"/>
                </a:cubicBezTo>
                <a:cubicBezTo>
                  <a:pt x="234759" y="2807582"/>
                  <a:pt x="276066" y="2817232"/>
                  <a:pt x="293080" y="2831537"/>
                </a:cubicBezTo>
                <a:cubicBezTo>
                  <a:pt x="328801" y="2823749"/>
                  <a:pt x="337774" y="2789045"/>
                  <a:pt x="350557" y="2758318"/>
                </a:cubicBezTo>
                <a:cubicBezTo>
                  <a:pt x="347424" y="2735378"/>
                  <a:pt x="309925" y="2746720"/>
                  <a:pt x="293080" y="2737409"/>
                </a:cubicBezTo>
                <a:cubicBezTo>
                  <a:pt x="281823" y="2741811"/>
                  <a:pt x="284616" y="2760349"/>
                  <a:pt x="277336" y="2768729"/>
                </a:cubicBezTo>
                <a:cubicBezTo>
                  <a:pt x="260407" y="2771777"/>
                  <a:pt x="253042" y="2765258"/>
                  <a:pt x="240768" y="2763565"/>
                </a:cubicBezTo>
                <a:cubicBezTo>
                  <a:pt x="240345" y="2755270"/>
                  <a:pt x="243308" y="2743589"/>
                  <a:pt x="235521" y="2742658"/>
                </a:cubicBezTo>
                <a:cubicBezTo>
                  <a:pt x="234589" y="2724288"/>
                  <a:pt x="253212" y="2725475"/>
                  <a:pt x="256428" y="2711338"/>
                </a:cubicBezTo>
                <a:cubicBezTo>
                  <a:pt x="254735" y="2662496"/>
                  <a:pt x="269379" y="2630161"/>
                  <a:pt x="319152" y="2632869"/>
                </a:cubicBezTo>
                <a:cubicBezTo>
                  <a:pt x="326347" y="2626099"/>
                  <a:pt x="324315" y="2610184"/>
                  <a:pt x="324400" y="2596302"/>
                </a:cubicBezTo>
                <a:cubicBezTo>
                  <a:pt x="319998" y="2585044"/>
                  <a:pt x="301460" y="2587922"/>
                  <a:pt x="293080" y="2580642"/>
                </a:cubicBezTo>
                <a:cubicBezTo>
                  <a:pt x="287748" y="2573702"/>
                  <a:pt x="287917" y="2561343"/>
                  <a:pt x="282584" y="2554486"/>
                </a:cubicBezTo>
                <a:cubicBezTo>
                  <a:pt x="260322" y="2524437"/>
                  <a:pt x="226124" y="2506322"/>
                  <a:pt x="193705" y="2486515"/>
                </a:cubicBezTo>
                <a:cubicBezTo>
                  <a:pt x="194213" y="2470263"/>
                  <a:pt x="187356" y="2461544"/>
                  <a:pt x="183208" y="2449947"/>
                </a:cubicBezTo>
                <a:cubicBezTo>
                  <a:pt x="165771" y="2456888"/>
                  <a:pt x="163993" y="2479490"/>
                  <a:pt x="151888" y="2491762"/>
                </a:cubicBezTo>
                <a:cubicBezTo>
                  <a:pt x="120400" y="2496841"/>
                  <a:pt x="88318" y="2501328"/>
                  <a:pt x="68258" y="2517918"/>
                </a:cubicBezTo>
                <a:lnTo>
                  <a:pt x="0" y="2517918"/>
                </a:lnTo>
                <a:lnTo>
                  <a:pt x="0" y="1513959"/>
                </a:lnTo>
                <a:lnTo>
                  <a:pt x="370" y="1513833"/>
                </a:lnTo>
                <a:cubicBezTo>
                  <a:pt x="14337" y="1513833"/>
                  <a:pt x="28304" y="1513833"/>
                  <a:pt x="42186" y="1513833"/>
                </a:cubicBezTo>
                <a:cubicBezTo>
                  <a:pt x="54967" y="1521196"/>
                  <a:pt x="68596" y="1546338"/>
                  <a:pt x="89250" y="1529493"/>
                </a:cubicBezTo>
                <a:cubicBezTo>
                  <a:pt x="92213" y="1542274"/>
                  <a:pt x="109481" y="1540665"/>
                  <a:pt x="104910" y="1560896"/>
                </a:cubicBezTo>
                <a:cubicBezTo>
                  <a:pt x="105840" y="1579180"/>
                  <a:pt x="86541" y="1577318"/>
                  <a:pt x="78754" y="1587052"/>
                </a:cubicBezTo>
                <a:cubicBezTo>
                  <a:pt x="77314" y="1605928"/>
                  <a:pt x="99408" y="1601273"/>
                  <a:pt x="99661" y="1618456"/>
                </a:cubicBezTo>
                <a:cubicBezTo>
                  <a:pt x="78246" y="1632846"/>
                  <a:pt x="64448" y="1670515"/>
                  <a:pt x="84001" y="1696839"/>
                </a:cubicBezTo>
                <a:cubicBezTo>
                  <a:pt x="99831" y="1698447"/>
                  <a:pt x="124632" y="1691084"/>
                  <a:pt x="125817" y="1707252"/>
                </a:cubicBezTo>
                <a:cubicBezTo>
                  <a:pt x="118877" y="1721218"/>
                  <a:pt x="90858" y="1714107"/>
                  <a:pt x="78754" y="1722912"/>
                </a:cubicBezTo>
                <a:cubicBezTo>
                  <a:pt x="73505" y="1747374"/>
                  <a:pt x="99746" y="1740264"/>
                  <a:pt x="94414" y="1764727"/>
                </a:cubicBezTo>
                <a:cubicBezTo>
                  <a:pt x="87810" y="1788598"/>
                  <a:pt x="51666" y="1783519"/>
                  <a:pt x="36853" y="1785635"/>
                </a:cubicBezTo>
                <a:cubicBezTo>
                  <a:pt x="15692" y="1816193"/>
                  <a:pt x="52174" y="1827873"/>
                  <a:pt x="52513" y="1853606"/>
                </a:cubicBezTo>
                <a:cubicBezTo>
                  <a:pt x="48703" y="1884672"/>
                  <a:pt x="25680" y="1896354"/>
                  <a:pt x="31605" y="1937239"/>
                </a:cubicBezTo>
                <a:cubicBezTo>
                  <a:pt x="54544" y="1954337"/>
                  <a:pt x="63264" y="1985742"/>
                  <a:pt x="109989" y="1979055"/>
                </a:cubicBezTo>
                <a:cubicBezTo>
                  <a:pt x="121162" y="1990481"/>
                  <a:pt x="138768" y="1995560"/>
                  <a:pt x="162301" y="1994713"/>
                </a:cubicBezTo>
                <a:cubicBezTo>
                  <a:pt x="168903" y="2007326"/>
                  <a:pt x="168988" y="2026372"/>
                  <a:pt x="177960" y="2036530"/>
                </a:cubicBezTo>
                <a:cubicBezTo>
                  <a:pt x="221469" y="2051935"/>
                  <a:pt x="241023" y="2012828"/>
                  <a:pt x="277252" y="2005210"/>
                </a:cubicBezTo>
                <a:cubicBezTo>
                  <a:pt x="280891" y="1963225"/>
                  <a:pt x="253381" y="1952390"/>
                  <a:pt x="240683" y="1926826"/>
                </a:cubicBezTo>
                <a:cubicBezTo>
                  <a:pt x="224347" y="1918784"/>
                  <a:pt x="189642" y="1929112"/>
                  <a:pt x="183208" y="1911167"/>
                </a:cubicBezTo>
                <a:cubicBezTo>
                  <a:pt x="199968" y="1865204"/>
                  <a:pt x="280806" y="1883233"/>
                  <a:pt x="339975" y="1879847"/>
                </a:cubicBezTo>
                <a:cubicBezTo>
                  <a:pt x="348186" y="1863596"/>
                  <a:pt x="362152" y="1853268"/>
                  <a:pt x="376628" y="1843280"/>
                </a:cubicBezTo>
                <a:cubicBezTo>
                  <a:pt x="367908" y="1806713"/>
                  <a:pt x="368755" y="1760579"/>
                  <a:pt x="360968" y="1722996"/>
                </a:cubicBezTo>
                <a:cubicBezTo>
                  <a:pt x="343700" y="1717663"/>
                  <a:pt x="321014" y="1717663"/>
                  <a:pt x="308655" y="1707337"/>
                </a:cubicBezTo>
                <a:cubicBezTo>
                  <a:pt x="304846" y="1687613"/>
                  <a:pt x="295620" y="1654855"/>
                  <a:pt x="319152" y="1649861"/>
                </a:cubicBezTo>
                <a:cubicBezTo>
                  <a:pt x="327616" y="1657056"/>
                  <a:pt x="325670" y="1674747"/>
                  <a:pt x="345308" y="1670768"/>
                </a:cubicBezTo>
                <a:cubicBezTo>
                  <a:pt x="361221" y="1629377"/>
                  <a:pt x="326685" y="1596025"/>
                  <a:pt x="319152" y="1560981"/>
                </a:cubicBezTo>
                <a:cubicBezTo>
                  <a:pt x="277336" y="1561150"/>
                  <a:pt x="229341" y="1541427"/>
                  <a:pt x="198952" y="1560981"/>
                </a:cubicBezTo>
                <a:cubicBezTo>
                  <a:pt x="184986" y="1554039"/>
                  <a:pt x="192097" y="1526022"/>
                  <a:pt x="183293" y="1513918"/>
                </a:cubicBezTo>
                <a:cubicBezTo>
                  <a:pt x="151720" y="1512393"/>
                  <a:pt x="112867" y="1518150"/>
                  <a:pt x="89165" y="1508754"/>
                </a:cubicBezTo>
                <a:cubicBezTo>
                  <a:pt x="89250" y="1496395"/>
                  <a:pt x="80192" y="1493347"/>
                  <a:pt x="83918" y="1477349"/>
                </a:cubicBezTo>
                <a:cubicBezTo>
                  <a:pt x="79600" y="1466006"/>
                  <a:pt x="64194" y="1465753"/>
                  <a:pt x="63009" y="1451193"/>
                </a:cubicBezTo>
                <a:cubicBezTo>
                  <a:pt x="92297" y="1432825"/>
                  <a:pt x="76044" y="1395411"/>
                  <a:pt x="83918" y="1362313"/>
                </a:cubicBezTo>
                <a:cubicBezTo>
                  <a:pt x="68258" y="1347078"/>
                  <a:pt x="32875" y="1350717"/>
                  <a:pt x="15945" y="1362313"/>
                </a:cubicBezTo>
                <a:cubicBezTo>
                  <a:pt x="14802" y="1355605"/>
                  <a:pt x="11406" y="1351156"/>
                  <a:pt x="6598" y="1348121"/>
                </a:cubicBezTo>
                <a:lnTo>
                  <a:pt x="0" y="1346006"/>
                </a:lnTo>
                <a:close/>
              </a:path>
            </a:pathLst>
          </a:custGeom>
          <a:gradFill>
            <a:gsLst>
              <a:gs pos="0">
                <a:schemeClr val="dk2"/>
              </a:gs>
              <a:gs pos="100000">
                <a:schemeClr val="lt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890" name="Google Shape;890;p19"/>
          <p:cNvSpPr/>
          <p:nvPr/>
        </p:nvSpPr>
        <p:spPr>
          <a:xfrm rot="-5400000">
            <a:off x="3864879" y="4120673"/>
            <a:ext cx="1990905" cy="3483836"/>
          </a:xfrm>
          <a:custGeom>
            <a:rect b="b" l="l" r="r" t="t"/>
            <a:pathLst>
              <a:path extrusionOk="0" h="3619570" w="2391478">
                <a:moveTo>
                  <a:pt x="266243" y="3610867"/>
                </a:moveTo>
                <a:cubicBezTo>
                  <a:pt x="268789" y="3609901"/>
                  <a:pt x="272173" y="3610063"/>
                  <a:pt x="277016" y="3612188"/>
                </a:cubicBezTo>
                <a:lnTo>
                  <a:pt x="276208" y="3619570"/>
                </a:lnTo>
                <a:lnTo>
                  <a:pt x="258467" y="3619570"/>
                </a:lnTo>
                <a:lnTo>
                  <a:pt x="260495" y="3616306"/>
                </a:lnTo>
                <a:cubicBezTo>
                  <a:pt x="261988" y="3613925"/>
                  <a:pt x="263697" y="3611832"/>
                  <a:pt x="266243" y="3610867"/>
                </a:cubicBezTo>
                <a:close/>
                <a:moveTo>
                  <a:pt x="767609" y="3586895"/>
                </a:moveTo>
                <a:cubicBezTo>
                  <a:pt x="785369" y="3584849"/>
                  <a:pt x="778373" y="3601210"/>
                  <a:pt x="790859" y="3603041"/>
                </a:cubicBezTo>
                <a:cubicBezTo>
                  <a:pt x="787952" y="3618970"/>
                  <a:pt x="765348" y="3614557"/>
                  <a:pt x="758568" y="3604762"/>
                </a:cubicBezTo>
                <a:cubicBezTo>
                  <a:pt x="762658" y="3600242"/>
                  <a:pt x="766641" y="3595613"/>
                  <a:pt x="767609" y="3586895"/>
                </a:cubicBezTo>
                <a:close/>
                <a:moveTo>
                  <a:pt x="600025" y="3549871"/>
                </a:moveTo>
                <a:cubicBezTo>
                  <a:pt x="614125" y="3546426"/>
                  <a:pt x="607129" y="3559989"/>
                  <a:pt x="610788" y="3564186"/>
                </a:cubicBezTo>
                <a:cubicBezTo>
                  <a:pt x="618107" y="3572797"/>
                  <a:pt x="635651" y="3575164"/>
                  <a:pt x="631345" y="3599274"/>
                </a:cubicBezTo>
                <a:cubicBezTo>
                  <a:pt x="644262" y="3598952"/>
                  <a:pt x="650828" y="3603365"/>
                  <a:pt x="648353" y="3614559"/>
                </a:cubicBezTo>
                <a:cubicBezTo>
                  <a:pt x="637373" y="3611544"/>
                  <a:pt x="615954" y="3616388"/>
                  <a:pt x="625103" y="3598414"/>
                </a:cubicBezTo>
                <a:cubicBezTo>
                  <a:pt x="621471" y="3600432"/>
                  <a:pt x="619123" y="3604166"/>
                  <a:pt x="617453" y="3608804"/>
                </a:cubicBezTo>
                <a:lnTo>
                  <a:pt x="615014" y="3619570"/>
                </a:lnTo>
                <a:lnTo>
                  <a:pt x="568292" y="3619570"/>
                </a:lnTo>
                <a:lnTo>
                  <a:pt x="568489" y="3590233"/>
                </a:lnTo>
                <a:cubicBezTo>
                  <a:pt x="574192" y="3570106"/>
                  <a:pt x="597334" y="3563648"/>
                  <a:pt x="600025" y="3549871"/>
                </a:cubicBezTo>
                <a:close/>
                <a:moveTo>
                  <a:pt x="196291" y="3549223"/>
                </a:moveTo>
                <a:cubicBezTo>
                  <a:pt x="191448" y="3576589"/>
                  <a:pt x="207492" y="3588395"/>
                  <a:pt x="211231" y="3609434"/>
                </a:cubicBezTo>
                <a:lnTo>
                  <a:pt x="210586" y="3619570"/>
                </a:lnTo>
                <a:lnTo>
                  <a:pt x="121318" y="3619570"/>
                </a:lnTo>
                <a:lnTo>
                  <a:pt x="103081" y="3574087"/>
                </a:lnTo>
                <a:cubicBezTo>
                  <a:pt x="117719" y="3543949"/>
                  <a:pt x="158189" y="3548039"/>
                  <a:pt x="196291" y="3549223"/>
                </a:cubicBezTo>
                <a:close/>
                <a:moveTo>
                  <a:pt x="134617" y="3444066"/>
                </a:moveTo>
                <a:cubicBezTo>
                  <a:pt x="153775" y="3446541"/>
                  <a:pt x="157112" y="3460858"/>
                  <a:pt x="169596" y="3468392"/>
                </a:cubicBezTo>
                <a:cubicBezTo>
                  <a:pt x="157326" y="3479478"/>
                  <a:pt x="148501" y="3495085"/>
                  <a:pt x="127405" y="3494331"/>
                </a:cubicBezTo>
                <a:cubicBezTo>
                  <a:pt x="117611" y="3477325"/>
                  <a:pt x="115459" y="3454614"/>
                  <a:pt x="134617" y="3444066"/>
                </a:cubicBezTo>
                <a:close/>
                <a:moveTo>
                  <a:pt x="1029308" y="3412529"/>
                </a:moveTo>
                <a:cubicBezTo>
                  <a:pt x="1041887" y="3414386"/>
                  <a:pt x="1056445" y="3418880"/>
                  <a:pt x="1067584" y="3418772"/>
                </a:cubicBezTo>
                <a:cubicBezTo>
                  <a:pt x="1075011" y="3439329"/>
                  <a:pt x="1087497" y="3456121"/>
                  <a:pt x="1105150" y="3469037"/>
                </a:cubicBezTo>
                <a:cubicBezTo>
                  <a:pt x="1099983" y="3495300"/>
                  <a:pt x="1125169" y="3498851"/>
                  <a:pt x="1123017" y="3522853"/>
                </a:cubicBezTo>
                <a:cubicBezTo>
                  <a:pt x="1145083" y="3528773"/>
                  <a:pt x="1131519" y="3561278"/>
                  <a:pt x="1155199" y="3565907"/>
                </a:cubicBezTo>
                <a:cubicBezTo>
                  <a:pt x="1153719" y="3580088"/>
                  <a:pt x="1154156" y="3592829"/>
                  <a:pt x="1156188" y="3604376"/>
                </a:cubicBezTo>
                <a:lnTo>
                  <a:pt x="1161311" y="3619570"/>
                </a:lnTo>
                <a:lnTo>
                  <a:pt x="1104970" y="3619570"/>
                </a:lnTo>
                <a:lnTo>
                  <a:pt x="1087067" y="3549654"/>
                </a:lnTo>
                <a:cubicBezTo>
                  <a:pt x="1068231" y="3549331"/>
                  <a:pt x="1070599" y="3577423"/>
                  <a:pt x="1056499" y="3583667"/>
                </a:cubicBezTo>
                <a:cubicBezTo>
                  <a:pt x="1046057" y="3591631"/>
                  <a:pt x="1014091" y="3586896"/>
                  <a:pt x="1006234" y="3576346"/>
                </a:cubicBezTo>
                <a:cubicBezTo>
                  <a:pt x="1005158" y="3542549"/>
                  <a:pt x="1032281" y="3546209"/>
                  <a:pt x="1039493" y="3523499"/>
                </a:cubicBezTo>
                <a:cubicBezTo>
                  <a:pt x="1060374" y="3520916"/>
                  <a:pt x="1050149" y="3541689"/>
                  <a:pt x="1061880" y="3545994"/>
                </a:cubicBezTo>
                <a:cubicBezTo>
                  <a:pt x="1089219" y="3512305"/>
                  <a:pt x="1039493" y="3488195"/>
                  <a:pt x="1021625" y="3469681"/>
                </a:cubicBezTo>
                <a:cubicBezTo>
                  <a:pt x="1024962" y="3454074"/>
                  <a:pt x="1014845" y="3448586"/>
                  <a:pt x="1006448" y="3441806"/>
                </a:cubicBezTo>
                <a:cubicBezTo>
                  <a:pt x="1008279" y="3432979"/>
                  <a:pt x="1010001" y="3424154"/>
                  <a:pt x="1002897" y="3422108"/>
                </a:cubicBezTo>
                <a:cubicBezTo>
                  <a:pt x="1006126" y="3411452"/>
                  <a:pt x="1016728" y="3410672"/>
                  <a:pt x="1029308" y="3412529"/>
                </a:cubicBezTo>
                <a:close/>
                <a:moveTo>
                  <a:pt x="919802" y="3288427"/>
                </a:moveTo>
                <a:cubicBezTo>
                  <a:pt x="941976" y="3290472"/>
                  <a:pt x="937346" y="3312645"/>
                  <a:pt x="953815" y="3318995"/>
                </a:cubicBezTo>
                <a:cubicBezTo>
                  <a:pt x="953277" y="3335677"/>
                  <a:pt x="944666" y="3355051"/>
                  <a:pt x="952845" y="3370120"/>
                </a:cubicBezTo>
                <a:cubicBezTo>
                  <a:pt x="953815" y="3371843"/>
                  <a:pt x="964255" y="3376902"/>
                  <a:pt x="964471" y="3378193"/>
                </a:cubicBezTo>
                <a:cubicBezTo>
                  <a:pt x="965870" y="3385728"/>
                  <a:pt x="958443" y="3396169"/>
                  <a:pt x="960812" y="3403379"/>
                </a:cubicBezTo>
                <a:cubicBezTo>
                  <a:pt x="966194" y="3419955"/>
                  <a:pt x="973188" y="3425875"/>
                  <a:pt x="981369" y="3438361"/>
                </a:cubicBezTo>
                <a:cubicBezTo>
                  <a:pt x="987289" y="3447402"/>
                  <a:pt x="1002142" y="3457411"/>
                  <a:pt x="995684" y="3472480"/>
                </a:cubicBezTo>
                <a:cubicBezTo>
                  <a:pt x="976849" y="3469789"/>
                  <a:pt x="958013" y="3466991"/>
                  <a:pt x="939177" y="3464300"/>
                </a:cubicBezTo>
                <a:cubicBezTo>
                  <a:pt x="929274" y="3436208"/>
                  <a:pt x="919156" y="3408331"/>
                  <a:pt x="927661" y="3366569"/>
                </a:cubicBezTo>
                <a:cubicBezTo>
                  <a:pt x="927553" y="3340198"/>
                  <a:pt x="895800" y="3314796"/>
                  <a:pt x="919802" y="3288427"/>
                </a:cubicBezTo>
                <a:close/>
                <a:moveTo>
                  <a:pt x="1189131" y="3212720"/>
                </a:moveTo>
                <a:cubicBezTo>
                  <a:pt x="1196127" y="3215424"/>
                  <a:pt x="1200836" y="3221855"/>
                  <a:pt x="1197068" y="3232458"/>
                </a:cubicBezTo>
                <a:cubicBezTo>
                  <a:pt x="1185874" y="3229981"/>
                  <a:pt x="1182753" y="3238162"/>
                  <a:pt x="1171021" y="3235041"/>
                </a:cubicBezTo>
                <a:cubicBezTo>
                  <a:pt x="1168438" y="3229551"/>
                  <a:pt x="1165962" y="3223847"/>
                  <a:pt x="1167471" y="3215343"/>
                </a:cubicBezTo>
                <a:cubicBezTo>
                  <a:pt x="1172852" y="3211038"/>
                  <a:pt x="1182135" y="3210016"/>
                  <a:pt x="1189131" y="3212720"/>
                </a:cubicBezTo>
                <a:close/>
                <a:moveTo>
                  <a:pt x="1119895" y="3189188"/>
                </a:moveTo>
                <a:cubicBezTo>
                  <a:pt x="1132058" y="3204795"/>
                  <a:pt x="1111608" y="3209855"/>
                  <a:pt x="1113544" y="3233211"/>
                </a:cubicBezTo>
                <a:cubicBezTo>
                  <a:pt x="1130766" y="3253985"/>
                  <a:pt x="1154338" y="3269915"/>
                  <a:pt x="1161872" y="3297792"/>
                </a:cubicBezTo>
                <a:cubicBezTo>
                  <a:pt x="1180385" y="3280032"/>
                  <a:pt x="1193731" y="3294455"/>
                  <a:pt x="1212029" y="3305003"/>
                </a:cubicBezTo>
                <a:cubicBezTo>
                  <a:pt x="1235925" y="3304464"/>
                  <a:pt x="1244428" y="3283476"/>
                  <a:pt x="1277472" y="3295315"/>
                </a:cubicBezTo>
                <a:cubicBezTo>
                  <a:pt x="1281668" y="3303388"/>
                  <a:pt x="1283284" y="3313291"/>
                  <a:pt x="1279193" y="3327606"/>
                </a:cubicBezTo>
                <a:cubicBezTo>
                  <a:pt x="1281668" y="3361187"/>
                  <a:pt x="1333009" y="3358282"/>
                  <a:pt x="1340976" y="3387774"/>
                </a:cubicBezTo>
                <a:cubicBezTo>
                  <a:pt x="1371328" y="3396815"/>
                  <a:pt x="1402218" y="3405426"/>
                  <a:pt x="1440537" y="3408547"/>
                </a:cubicBezTo>
                <a:cubicBezTo>
                  <a:pt x="1452161" y="3406716"/>
                  <a:pt x="1467014" y="3409085"/>
                  <a:pt x="1473688" y="3400474"/>
                </a:cubicBezTo>
                <a:cubicBezTo>
                  <a:pt x="1492524" y="3418126"/>
                  <a:pt x="1529548" y="3422217"/>
                  <a:pt x="1566037" y="3426629"/>
                </a:cubicBezTo>
                <a:cubicBezTo>
                  <a:pt x="1566252" y="3443312"/>
                  <a:pt x="1582074" y="3448264"/>
                  <a:pt x="1579491" y="3466992"/>
                </a:cubicBezTo>
                <a:cubicBezTo>
                  <a:pt x="1570128" y="3471944"/>
                  <a:pt x="1564530" y="3481953"/>
                  <a:pt x="1556996" y="3489380"/>
                </a:cubicBezTo>
                <a:cubicBezTo>
                  <a:pt x="1504794" y="3479370"/>
                  <a:pt x="1477669" y="3503048"/>
                  <a:pt x="1460125" y="3539428"/>
                </a:cubicBezTo>
                <a:cubicBezTo>
                  <a:pt x="1445487" y="3533616"/>
                  <a:pt x="1449578" y="3513705"/>
                  <a:pt x="1446671" y="3498959"/>
                </a:cubicBezTo>
                <a:cubicBezTo>
                  <a:pt x="1431064" y="3495623"/>
                  <a:pt x="1429449" y="3510907"/>
                  <a:pt x="1418902" y="3514136"/>
                </a:cubicBezTo>
                <a:cubicBezTo>
                  <a:pt x="1398451" y="3506385"/>
                  <a:pt x="1372834" y="3460210"/>
                  <a:pt x="1357013" y="3498744"/>
                </a:cubicBezTo>
                <a:cubicBezTo>
                  <a:pt x="1333117" y="3487011"/>
                  <a:pt x="1360564" y="3486042"/>
                  <a:pt x="1361533" y="3467422"/>
                </a:cubicBezTo>
                <a:cubicBezTo>
                  <a:pt x="1331827" y="3465054"/>
                  <a:pt x="1324507" y="3492825"/>
                  <a:pt x="1310300" y="3511337"/>
                </a:cubicBezTo>
                <a:cubicBezTo>
                  <a:pt x="1282206" y="3515750"/>
                  <a:pt x="1222040" y="3510260"/>
                  <a:pt x="1197284" y="3494976"/>
                </a:cubicBezTo>
                <a:cubicBezTo>
                  <a:pt x="1212675" y="3458165"/>
                  <a:pt x="1264771" y="3470435"/>
                  <a:pt x="1304056" y="3465592"/>
                </a:cubicBezTo>
                <a:cubicBezTo>
                  <a:pt x="1300290" y="3440407"/>
                  <a:pt x="1250133" y="3449878"/>
                  <a:pt x="1224300" y="3441268"/>
                </a:cubicBezTo>
                <a:cubicBezTo>
                  <a:pt x="1203957" y="3424800"/>
                  <a:pt x="1173604" y="3415649"/>
                  <a:pt x="1182216" y="3377548"/>
                </a:cubicBezTo>
                <a:cubicBezTo>
                  <a:pt x="1148096" y="3363878"/>
                  <a:pt x="1133242" y="3335787"/>
                  <a:pt x="1122263" y="3304788"/>
                </a:cubicBezTo>
                <a:cubicBezTo>
                  <a:pt x="1094386" y="3324915"/>
                  <a:pt x="1076088" y="3292302"/>
                  <a:pt x="1070276" y="3265285"/>
                </a:cubicBezTo>
                <a:cubicBezTo>
                  <a:pt x="1072429" y="3243114"/>
                  <a:pt x="1095246" y="3248710"/>
                  <a:pt x="1106226" y="3238378"/>
                </a:cubicBezTo>
                <a:cubicBezTo>
                  <a:pt x="1103211" y="3221909"/>
                  <a:pt x="1092556" y="3211254"/>
                  <a:pt x="1093740" y="3191665"/>
                </a:cubicBezTo>
                <a:cubicBezTo>
                  <a:pt x="1100199" y="3187790"/>
                  <a:pt x="1109025" y="3187144"/>
                  <a:pt x="1119895" y="3189188"/>
                </a:cubicBezTo>
                <a:close/>
                <a:moveTo>
                  <a:pt x="234722" y="3144178"/>
                </a:moveTo>
                <a:cubicBezTo>
                  <a:pt x="241005" y="3144891"/>
                  <a:pt x="247416" y="3147804"/>
                  <a:pt x="253551" y="3153670"/>
                </a:cubicBezTo>
                <a:cubicBezTo>
                  <a:pt x="237405" y="3166909"/>
                  <a:pt x="212111" y="3168093"/>
                  <a:pt x="192523" y="3176812"/>
                </a:cubicBezTo>
                <a:cubicBezTo>
                  <a:pt x="198173" y="3159697"/>
                  <a:pt x="215873" y="3142039"/>
                  <a:pt x="234722" y="3144178"/>
                </a:cubicBezTo>
                <a:close/>
                <a:moveTo>
                  <a:pt x="1184581" y="3140862"/>
                </a:moveTo>
                <a:cubicBezTo>
                  <a:pt x="1200082" y="3149473"/>
                  <a:pt x="1194269" y="3192419"/>
                  <a:pt x="1181784" y="3204581"/>
                </a:cubicBezTo>
                <a:cubicBezTo>
                  <a:pt x="1168652" y="3193817"/>
                  <a:pt x="1143682" y="3192095"/>
                  <a:pt x="1148633" y="3167771"/>
                </a:cubicBezTo>
                <a:cubicBezTo>
                  <a:pt x="1148525" y="3142691"/>
                  <a:pt x="1176832" y="3155393"/>
                  <a:pt x="1184581" y="3140862"/>
                </a:cubicBezTo>
                <a:close/>
                <a:moveTo>
                  <a:pt x="1026684" y="3124501"/>
                </a:moveTo>
                <a:cubicBezTo>
                  <a:pt x="1102997" y="3123641"/>
                  <a:pt x="1077272" y="3202967"/>
                  <a:pt x="1023024" y="3194464"/>
                </a:cubicBezTo>
                <a:cubicBezTo>
                  <a:pt x="1013337" y="3171969"/>
                  <a:pt x="1002466" y="3143123"/>
                  <a:pt x="1026684" y="3124501"/>
                </a:cubicBezTo>
                <a:close/>
                <a:moveTo>
                  <a:pt x="610858" y="3106015"/>
                </a:moveTo>
                <a:cubicBezTo>
                  <a:pt x="604807" y="3103815"/>
                  <a:pt x="598598" y="3103728"/>
                  <a:pt x="593566" y="3106742"/>
                </a:cubicBezTo>
                <a:cubicBezTo>
                  <a:pt x="592704" y="3112984"/>
                  <a:pt x="591736" y="3119226"/>
                  <a:pt x="590875" y="3125578"/>
                </a:cubicBezTo>
                <a:cubicBezTo>
                  <a:pt x="611432" y="3128915"/>
                  <a:pt x="601961" y="3154532"/>
                  <a:pt x="624995" y="3156145"/>
                </a:cubicBezTo>
                <a:cubicBezTo>
                  <a:pt x="645741" y="3138224"/>
                  <a:pt x="629011" y="3112614"/>
                  <a:pt x="610858" y="3106015"/>
                </a:cubicBezTo>
                <a:close/>
                <a:moveTo>
                  <a:pt x="512088" y="3095118"/>
                </a:moveTo>
                <a:cubicBezTo>
                  <a:pt x="501754" y="3112554"/>
                  <a:pt x="507136" y="3115999"/>
                  <a:pt x="512840" y="3133543"/>
                </a:cubicBezTo>
                <a:cubicBezTo>
                  <a:pt x="499171" y="3137740"/>
                  <a:pt x="495834" y="3155714"/>
                  <a:pt x="493898" y="3175627"/>
                </a:cubicBezTo>
                <a:cubicBezTo>
                  <a:pt x="484102" y="3177564"/>
                  <a:pt x="476676" y="3182623"/>
                  <a:pt x="466989" y="3184562"/>
                </a:cubicBezTo>
                <a:cubicBezTo>
                  <a:pt x="469572" y="3212437"/>
                  <a:pt x="488192" y="3228368"/>
                  <a:pt x="524358" y="3231273"/>
                </a:cubicBezTo>
                <a:cubicBezTo>
                  <a:pt x="528447" y="3241284"/>
                  <a:pt x="530924" y="3252586"/>
                  <a:pt x="546745" y="3253769"/>
                </a:cubicBezTo>
                <a:cubicBezTo>
                  <a:pt x="554710" y="3211791"/>
                  <a:pt x="575160" y="3238808"/>
                  <a:pt x="594319" y="3235041"/>
                </a:cubicBezTo>
                <a:cubicBezTo>
                  <a:pt x="595825" y="3224601"/>
                  <a:pt x="597333" y="3214160"/>
                  <a:pt x="598840" y="3203720"/>
                </a:cubicBezTo>
                <a:cubicBezTo>
                  <a:pt x="592166" y="3190050"/>
                  <a:pt x="554710" y="3199307"/>
                  <a:pt x="557617" y="3178534"/>
                </a:cubicBezTo>
                <a:cubicBezTo>
                  <a:pt x="564075" y="3143874"/>
                  <a:pt x="545347" y="3127945"/>
                  <a:pt x="543408" y="3099638"/>
                </a:cubicBezTo>
                <a:cubicBezTo>
                  <a:pt x="532968" y="3098131"/>
                  <a:pt x="522527" y="3096625"/>
                  <a:pt x="512088" y="3095118"/>
                </a:cubicBezTo>
                <a:close/>
                <a:moveTo>
                  <a:pt x="1236677" y="3090811"/>
                </a:moveTo>
                <a:cubicBezTo>
                  <a:pt x="1243997" y="3094578"/>
                  <a:pt x="1248411" y="3100714"/>
                  <a:pt x="1246580" y="3111478"/>
                </a:cubicBezTo>
                <a:cubicBezTo>
                  <a:pt x="1236139" y="3119764"/>
                  <a:pt x="1213000" y="3112876"/>
                  <a:pt x="1216981" y="3094362"/>
                </a:cubicBezTo>
                <a:cubicBezTo>
                  <a:pt x="1225807" y="3096193"/>
                  <a:pt x="1234633" y="3097915"/>
                  <a:pt x="1236677" y="3090811"/>
                </a:cubicBezTo>
                <a:close/>
                <a:moveTo>
                  <a:pt x="1832496" y="2829224"/>
                </a:moveTo>
                <a:cubicBezTo>
                  <a:pt x="1838640" y="2829241"/>
                  <a:pt x="1844889" y="2832248"/>
                  <a:pt x="1849760" y="2839809"/>
                </a:cubicBezTo>
                <a:cubicBezTo>
                  <a:pt x="1843408" y="2853802"/>
                  <a:pt x="1826402" y="2853587"/>
                  <a:pt x="1820160" y="2867580"/>
                </a:cubicBezTo>
                <a:cubicBezTo>
                  <a:pt x="1796589" y="2856035"/>
                  <a:pt x="1814065" y="2829174"/>
                  <a:pt x="1832496" y="2829224"/>
                </a:cubicBezTo>
                <a:close/>
                <a:moveTo>
                  <a:pt x="1443658" y="2723351"/>
                </a:moveTo>
                <a:cubicBezTo>
                  <a:pt x="1429128" y="2741863"/>
                  <a:pt x="1412013" y="2756178"/>
                  <a:pt x="1392423" y="2767157"/>
                </a:cubicBezTo>
                <a:cubicBezTo>
                  <a:pt x="1384566" y="2771571"/>
                  <a:pt x="1366484" y="2765327"/>
                  <a:pt x="1370898" y="2783301"/>
                </a:cubicBezTo>
                <a:cubicBezTo>
                  <a:pt x="1394792" y="2805474"/>
                  <a:pt x="1442473" y="2780180"/>
                  <a:pt x="1443442" y="2813009"/>
                </a:cubicBezTo>
                <a:cubicBezTo>
                  <a:pt x="1420192" y="2823234"/>
                  <a:pt x="1438490" y="2830877"/>
                  <a:pt x="1437952" y="2850681"/>
                </a:cubicBezTo>
                <a:cubicBezTo>
                  <a:pt x="1426974" y="2865964"/>
                  <a:pt x="1408030" y="2870594"/>
                  <a:pt x="1400173" y="2890074"/>
                </a:cubicBezTo>
                <a:cubicBezTo>
                  <a:pt x="1417071" y="2905359"/>
                  <a:pt x="1458833" y="2902130"/>
                  <a:pt x="1487143" y="2909126"/>
                </a:cubicBezTo>
                <a:cubicBezTo>
                  <a:pt x="1506731" y="2894596"/>
                  <a:pt x="1473149" y="2891151"/>
                  <a:pt x="1480038" y="2869624"/>
                </a:cubicBezTo>
                <a:cubicBezTo>
                  <a:pt x="1492416" y="2868763"/>
                  <a:pt x="1507377" y="2871240"/>
                  <a:pt x="1507915" y="2854448"/>
                </a:cubicBezTo>
                <a:cubicBezTo>
                  <a:pt x="1499842" y="2843577"/>
                  <a:pt x="1472395" y="2847344"/>
                  <a:pt x="1480146" y="2824741"/>
                </a:cubicBezTo>
                <a:cubicBezTo>
                  <a:pt x="1480898" y="2800739"/>
                  <a:pt x="1502963" y="2805368"/>
                  <a:pt x="1510714" y="2790729"/>
                </a:cubicBezTo>
                <a:cubicBezTo>
                  <a:pt x="1484989" y="2778243"/>
                  <a:pt x="1475840" y="2753379"/>
                  <a:pt x="1468736" y="2727010"/>
                </a:cubicBezTo>
                <a:cubicBezTo>
                  <a:pt x="1460447" y="2725718"/>
                  <a:pt x="1452053" y="2724534"/>
                  <a:pt x="1443658" y="2723351"/>
                </a:cubicBezTo>
                <a:close/>
                <a:moveTo>
                  <a:pt x="1147234" y="2513788"/>
                </a:moveTo>
                <a:cubicBezTo>
                  <a:pt x="1111176" y="2518199"/>
                  <a:pt x="1086099" y="2537036"/>
                  <a:pt x="1063602" y="2559423"/>
                </a:cubicBezTo>
                <a:cubicBezTo>
                  <a:pt x="1082654" y="2573093"/>
                  <a:pt x="1087712" y="2608075"/>
                  <a:pt x="1122801" y="2593652"/>
                </a:cubicBezTo>
                <a:cubicBezTo>
                  <a:pt x="1125168" y="2576861"/>
                  <a:pt x="1127645" y="2560177"/>
                  <a:pt x="1130120" y="2543386"/>
                </a:cubicBezTo>
                <a:cubicBezTo>
                  <a:pt x="1134964" y="2529179"/>
                  <a:pt x="1160258" y="2530577"/>
                  <a:pt x="1147234" y="2513788"/>
                </a:cubicBezTo>
                <a:close/>
                <a:moveTo>
                  <a:pt x="532860" y="2373755"/>
                </a:moveTo>
                <a:cubicBezTo>
                  <a:pt x="513486" y="2402817"/>
                  <a:pt x="473985" y="2404970"/>
                  <a:pt x="469895" y="2454374"/>
                </a:cubicBezTo>
                <a:cubicBezTo>
                  <a:pt x="491959" y="2462123"/>
                  <a:pt x="499279" y="2480959"/>
                  <a:pt x="522743" y="2487739"/>
                </a:cubicBezTo>
                <a:cubicBezTo>
                  <a:pt x="541255" y="2462661"/>
                  <a:pt x="530708" y="2398404"/>
                  <a:pt x="562460" y="2390977"/>
                </a:cubicBezTo>
                <a:cubicBezTo>
                  <a:pt x="546745" y="2389579"/>
                  <a:pt x="544484" y="2378169"/>
                  <a:pt x="532860" y="2373755"/>
                </a:cubicBezTo>
                <a:close/>
                <a:moveTo>
                  <a:pt x="1062777" y="2349694"/>
                </a:moveTo>
                <a:cubicBezTo>
                  <a:pt x="1060797" y="2349673"/>
                  <a:pt x="1058409" y="2350588"/>
                  <a:pt x="1054991" y="2353090"/>
                </a:cubicBezTo>
                <a:cubicBezTo>
                  <a:pt x="1045628" y="2374940"/>
                  <a:pt x="1088142" y="2371603"/>
                  <a:pt x="1086313" y="2357610"/>
                </a:cubicBezTo>
                <a:cubicBezTo>
                  <a:pt x="1076088" y="2358041"/>
                  <a:pt x="1071675" y="2354408"/>
                  <a:pt x="1068110" y="2351919"/>
                </a:cubicBezTo>
                <a:cubicBezTo>
                  <a:pt x="1066327" y="2350675"/>
                  <a:pt x="1064756" y="2349716"/>
                  <a:pt x="1062777" y="2349694"/>
                </a:cubicBezTo>
                <a:close/>
                <a:moveTo>
                  <a:pt x="2119060" y="2218548"/>
                </a:moveTo>
                <a:cubicBezTo>
                  <a:pt x="2132621" y="2217794"/>
                  <a:pt x="2135096" y="2225221"/>
                  <a:pt x="2143277" y="2228450"/>
                </a:cubicBezTo>
                <a:cubicBezTo>
                  <a:pt x="2140156" y="2239213"/>
                  <a:pt x="2130361" y="2241150"/>
                  <a:pt x="2116369" y="2237383"/>
                </a:cubicBezTo>
                <a:cubicBezTo>
                  <a:pt x="2117230" y="2231141"/>
                  <a:pt x="2118091" y="2224898"/>
                  <a:pt x="2119060" y="2218548"/>
                </a:cubicBezTo>
                <a:close/>
                <a:moveTo>
                  <a:pt x="665492" y="2178737"/>
                </a:moveTo>
                <a:cubicBezTo>
                  <a:pt x="646333" y="2177997"/>
                  <a:pt x="626286" y="2179100"/>
                  <a:pt x="612186" y="2180123"/>
                </a:cubicBezTo>
                <a:cubicBezTo>
                  <a:pt x="616600" y="2197343"/>
                  <a:pt x="610142" y="2222745"/>
                  <a:pt x="623702" y="2233079"/>
                </a:cubicBezTo>
                <a:cubicBezTo>
                  <a:pt x="646198" y="2208215"/>
                  <a:pt x="697971" y="2222529"/>
                  <a:pt x="713470" y="2188410"/>
                </a:cubicBezTo>
                <a:cubicBezTo>
                  <a:pt x="702921" y="2182060"/>
                  <a:pt x="684650" y="2179477"/>
                  <a:pt x="665492" y="2178737"/>
                </a:cubicBezTo>
                <a:close/>
                <a:moveTo>
                  <a:pt x="781148" y="2171691"/>
                </a:moveTo>
                <a:cubicBezTo>
                  <a:pt x="757790" y="2172839"/>
                  <a:pt x="742397" y="2182128"/>
                  <a:pt x="749420" y="2206386"/>
                </a:cubicBezTo>
                <a:cubicBezTo>
                  <a:pt x="788383" y="2217364"/>
                  <a:pt x="886221" y="2252237"/>
                  <a:pt x="897415" y="2202187"/>
                </a:cubicBezTo>
                <a:cubicBezTo>
                  <a:pt x="881136" y="2190482"/>
                  <a:pt x="820079" y="2169779"/>
                  <a:pt x="781148" y="2171691"/>
                </a:cubicBezTo>
                <a:close/>
                <a:moveTo>
                  <a:pt x="2302090" y="2110012"/>
                </a:moveTo>
                <a:cubicBezTo>
                  <a:pt x="2318369" y="2110860"/>
                  <a:pt x="2334973" y="2115111"/>
                  <a:pt x="2344336" y="2122969"/>
                </a:cubicBezTo>
                <a:cubicBezTo>
                  <a:pt x="2352518" y="2128027"/>
                  <a:pt x="2341754" y="2147295"/>
                  <a:pt x="2353271" y="2149878"/>
                </a:cubicBezTo>
                <a:cubicBezTo>
                  <a:pt x="2340140" y="2194007"/>
                  <a:pt x="2291919" y="2221992"/>
                  <a:pt x="2257154" y="2193684"/>
                </a:cubicBezTo>
                <a:cubicBezTo>
                  <a:pt x="2247251" y="2176787"/>
                  <a:pt x="2260490" y="2142665"/>
                  <a:pt x="2261782" y="2117479"/>
                </a:cubicBezTo>
                <a:cubicBezTo>
                  <a:pt x="2269854" y="2111721"/>
                  <a:pt x="2285811" y="2109164"/>
                  <a:pt x="2302090" y="2110012"/>
                </a:cubicBezTo>
                <a:close/>
                <a:moveTo>
                  <a:pt x="810556" y="2093477"/>
                </a:moveTo>
                <a:cubicBezTo>
                  <a:pt x="807757" y="2102196"/>
                  <a:pt x="798716" y="2102518"/>
                  <a:pt x="795271" y="2110484"/>
                </a:cubicBezTo>
                <a:cubicBezTo>
                  <a:pt x="771915" y="2106501"/>
                  <a:pt x="778373" y="2100905"/>
                  <a:pt x="757600" y="2104994"/>
                </a:cubicBezTo>
                <a:cubicBezTo>
                  <a:pt x="749742" y="2116942"/>
                  <a:pt x="741239" y="2127920"/>
                  <a:pt x="733275" y="2139976"/>
                </a:cubicBezTo>
                <a:cubicBezTo>
                  <a:pt x="769008" y="2160749"/>
                  <a:pt x="824655" y="2155797"/>
                  <a:pt x="847150" y="2149985"/>
                </a:cubicBezTo>
                <a:cubicBezTo>
                  <a:pt x="861681" y="2154075"/>
                  <a:pt x="855655" y="2173557"/>
                  <a:pt x="875782" y="2173449"/>
                </a:cubicBezTo>
                <a:cubicBezTo>
                  <a:pt x="875566" y="2153214"/>
                  <a:pt x="905273" y="2172911"/>
                  <a:pt x="909901" y="2159134"/>
                </a:cubicBezTo>
                <a:cubicBezTo>
                  <a:pt x="902691" y="2156982"/>
                  <a:pt x="904519" y="2148263"/>
                  <a:pt x="906350" y="2139330"/>
                </a:cubicBezTo>
                <a:cubicBezTo>
                  <a:pt x="874167" y="2124369"/>
                  <a:pt x="843491" y="2108115"/>
                  <a:pt x="810556" y="2093477"/>
                </a:cubicBezTo>
                <a:close/>
                <a:moveTo>
                  <a:pt x="63363" y="2075181"/>
                </a:moveTo>
                <a:cubicBezTo>
                  <a:pt x="76818" y="2074427"/>
                  <a:pt x="79400" y="2081854"/>
                  <a:pt x="87581" y="2085083"/>
                </a:cubicBezTo>
                <a:cubicBezTo>
                  <a:pt x="83598" y="2089711"/>
                  <a:pt x="79508" y="2094340"/>
                  <a:pt x="78648" y="2103059"/>
                </a:cubicBezTo>
                <a:cubicBezTo>
                  <a:pt x="61748" y="2102519"/>
                  <a:pt x="59273" y="2091325"/>
                  <a:pt x="63363" y="2075181"/>
                </a:cubicBezTo>
                <a:close/>
                <a:moveTo>
                  <a:pt x="910225" y="2024592"/>
                </a:moveTo>
                <a:cubicBezTo>
                  <a:pt x="901828" y="2044180"/>
                  <a:pt x="889128" y="2086266"/>
                  <a:pt x="893110" y="2098966"/>
                </a:cubicBezTo>
                <a:cubicBezTo>
                  <a:pt x="935518" y="2094877"/>
                  <a:pt x="964687" y="2139652"/>
                  <a:pt x="981909" y="2105425"/>
                </a:cubicBezTo>
                <a:cubicBezTo>
                  <a:pt x="948220" y="2085728"/>
                  <a:pt x="944452" y="2043858"/>
                  <a:pt x="910225" y="2024592"/>
                </a:cubicBezTo>
                <a:close/>
                <a:moveTo>
                  <a:pt x="34840" y="2006939"/>
                </a:moveTo>
                <a:cubicBezTo>
                  <a:pt x="57336" y="2010168"/>
                  <a:pt x="71544" y="2038261"/>
                  <a:pt x="60781" y="2049133"/>
                </a:cubicBezTo>
                <a:cubicBezTo>
                  <a:pt x="52386" y="2047949"/>
                  <a:pt x="44097" y="2046656"/>
                  <a:pt x="35702" y="2045472"/>
                </a:cubicBezTo>
                <a:cubicBezTo>
                  <a:pt x="33442" y="2031695"/>
                  <a:pt x="23108" y="2015228"/>
                  <a:pt x="34840" y="2006939"/>
                </a:cubicBezTo>
                <a:close/>
                <a:moveTo>
                  <a:pt x="474419" y="1980784"/>
                </a:moveTo>
                <a:cubicBezTo>
                  <a:pt x="491101" y="1983261"/>
                  <a:pt x="510583" y="1983583"/>
                  <a:pt x="517471" y="1993378"/>
                </a:cubicBezTo>
                <a:cubicBezTo>
                  <a:pt x="519948" y="2021578"/>
                  <a:pt x="500358" y="2020393"/>
                  <a:pt x="492285" y="2034602"/>
                </a:cubicBezTo>
                <a:cubicBezTo>
                  <a:pt x="481953" y="2048271"/>
                  <a:pt x="483352" y="2077654"/>
                  <a:pt x="471512" y="2089280"/>
                </a:cubicBezTo>
                <a:cubicBezTo>
                  <a:pt x="461072" y="2087772"/>
                  <a:pt x="450631" y="2086265"/>
                  <a:pt x="440191" y="2084759"/>
                </a:cubicBezTo>
                <a:cubicBezTo>
                  <a:pt x="435992" y="2076794"/>
                  <a:pt x="434378" y="2066784"/>
                  <a:pt x="438469" y="2052468"/>
                </a:cubicBezTo>
                <a:cubicBezTo>
                  <a:pt x="437500" y="2038691"/>
                  <a:pt x="449232" y="2041812"/>
                  <a:pt x="459134" y="2042567"/>
                </a:cubicBezTo>
                <a:cubicBezTo>
                  <a:pt x="458596" y="2014581"/>
                  <a:pt x="474849" y="2008877"/>
                  <a:pt x="474419" y="1980784"/>
                </a:cubicBezTo>
                <a:close/>
                <a:moveTo>
                  <a:pt x="380263" y="1944608"/>
                </a:moveTo>
                <a:cubicBezTo>
                  <a:pt x="383277" y="1945051"/>
                  <a:pt x="386156" y="1946612"/>
                  <a:pt x="395520" y="1950217"/>
                </a:cubicBezTo>
                <a:cubicBezTo>
                  <a:pt x="397995" y="1976372"/>
                  <a:pt x="354405" y="1970022"/>
                  <a:pt x="364198" y="1945698"/>
                </a:cubicBezTo>
                <a:cubicBezTo>
                  <a:pt x="374101" y="1944837"/>
                  <a:pt x="377249" y="1944164"/>
                  <a:pt x="380263" y="1944608"/>
                </a:cubicBezTo>
                <a:close/>
                <a:moveTo>
                  <a:pt x="747159" y="1911254"/>
                </a:moveTo>
                <a:cubicBezTo>
                  <a:pt x="737902" y="1928904"/>
                  <a:pt x="712716" y="1925139"/>
                  <a:pt x="714761" y="1957858"/>
                </a:cubicBezTo>
                <a:cubicBezTo>
                  <a:pt x="740163" y="1983690"/>
                  <a:pt x="747697" y="2022869"/>
                  <a:pt x="764811" y="2054836"/>
                </a:cubicBezTo>
                <a:cubicBezTo>
                  <a:pt x="757492" y="2073350"/>
                  <a:pt x="767932" y="2078624"/>
                  <a:pt x="765671" y="2093370"/>
                </a:cubicBezTo>
                <a:cubicBezTo>
                  <a:pt x="790536" y="2089279"/>
                  <a:pt x="797210" y="2060650"/>
                  <a:pt x="838325" y="2078194"/>
                </a:cubicBezTo>
                <a:cubicBezTo>
                  <a:pt x="853286" y="2058281"/>
                  <a:pt x="874489" y="2046657"/>
                  <a:pt x="885039" y="2020933"/>
                </a:cubicBezTo>
                <a:cubicBezTo>
                  <a:pt x="905812" y="2021255"/>
                  <a:pt x="908717" y="1997683"/>
                  <a:pt x="927231" y="1994992"/>
                </a:cubicBezTo>
                <a:cubicBezTo>
                  <a:pt x="929706" y="1978309"/>
                  <a:pt x="932074" y="1961519"/>
                  <a:pt x="934549" y="1944727"/>
                </a:cubicBezTo>
                <a:cubicBezTo>
                  <a:pt x="879657" y="1915882"/>
                  <a:pt x="802375" y="1938269"/>
                  <a:pt x="747159" y="1911254"/>
                </a:cubicBezTo>
                <a:close/>
                <a:moveTo>
                  <a:pt x="1690031" y="1906625"/>
                </a:moveTo>
                <a:cubicBezTo>
                  <a:pt x="1673026" y="1921480"/>
                  <a:pt x="1685940" y="1976372"/>
                  <a:pt x="1660217" y="1979279"/>
                </a:cubicBezTo>
                <a:cubicBezTo>
                  <a:pt x="1656556" y="1961841"/>
                  <a:pt x="1635029" y="1939238"/>
                  <a:pt x="1612750" y="1953122"/>
                </a:cubicBezTo>
                <a:cubicBezTo>
                  <a:pt x="1607799" y="1975511"/>
                  <a:pt x="1635138" y="1973789"/>
                  <a:pt x="1632446" y="1994454"/>
                </a:cubicBezTo>
                <a:cubicBezTo>
                  <a:pt x="1639659" y="1996499"/>
                  <a:pt x="1650422" y="1995962"/>
                  <a:pt x="1650422" y="2003497"/>
                </a:cubicBezTo>
                <a:cubicBezTo>
                  <a:pt x="1673456" y="1999298"/>
                  <a:pt x="1688309" y="1984229"/>
                  <a:pt x="1716832" y="1987458"/>
                </a:cubicBezTo>
                <a:cubicBezTo>
                  <a:pt x="1718231" y="1952800"/>
                  <a:pt x="1706391" y="1928044"/>
                  <a:pt x="1690031" y="1906625"/>
                </a:cubicBezTo>
                <a:close/>
                <a:moveTo>
                  <a:pt x="471081" y="1871321"/>
                </a:moveTo>
                <a:cubicBezTo>
                  <a:pt x="481413" y="1872828"/>
                  <a:pt x="491854" y="1874336"/>
                  <a:pt x="502402" y="1875841"/>
                </a:cubicBezTo>
                <a:cubicBezTo>
                  <a:pt x="510798" y="1886390"/>
                  <a:pt x="503264" y="1908778"/>
                  <a:pt x="501434" y="1926968"/>
                </a:cubicBezTo>
                <a:cubicBezTo>
                  <a:pt x="489055" y="1927936"/>
                  <a:pt x="487549" y="1943221"/>
                  <a:pt x="468283" y="1935040"/>
                </a:cubicBezTo>
                <a:cubicBezTo>
                  <a:pt x="452029" y="1944727"/>
                  <a:pt x="437823" y="1957106"/>
                  <a:pt x="416296" y="1940314"/>
                </a:cubicBezTo>
                <a:cubicBezTo>
                  <a:pt x="427273" y="1907593"/>
                  <a:pt x="453536" y="1895217"/>
                  <a:pt x="471081" y="1871321"/>
                </a:cubicBezTo>
                <a:close/>
                <a:moveTo>
                  <a:pt x="2245959" y="1781876"/>
                </a:moveTo>
                <a:cubicBezTo>
                  <a:pt x="2292349" y="1781124"/>
                  <a:pt x="2292349" y="1814705"/>
                  <a:pt x="2337662" y="1814383"/>
                </a:cubicBezTo>
                <a:cubicBezTo>
                  <a:pt x="2345736" y="1832681"/>
                  <a:pt x="2344013" y="1858189"/>
                  <a:pt x="2361772" y="1869167"/>
                </a:cubicBezTo>
                <a:cubicBezTo>
                  <a:pt x="2359944" y="1881761"/>
                  <a:pt x="2358114" y="1894247"/>
                  <a:pt x="2356284" y="1906839"/>
                </a:cubicBezTo>
                <a:cubicBezTo>
                  <a:pt x="2358975" y="1940314"/>
                  <a:pt x="2401381" y="1944081"/>
                  <a:pt x="2389327" y="1988426"/>
                </a:cubicBezTo>
                <a:cubicBezTo>
                  <a:pt x="2366293" y="1992300"/>
                  <a:pt x="2295578" y="1971205"/>
                  <a:pt x="2272652" y="1997251"/>
                </a:cubicBezTo>
                <a:cubicBezTo>
                  <a:pt x="2260058" y="1995423"/>
                  <a:pt x="2247574" y="1993592"/>
                  <a:pt x="2234980" y="1991763"/>
                </a:cubicBezTo>
                <a:cubicBezTo>
                  <a:pt x="2213239" y="1980892"/>
                  <a:pt x="2208717" y="2030834"/>
                  <a:pt x="2194510" y="2005110"/>
                </a:cubicBezTo>
                <a:cubicBezTo>
                  <a:pt x="2166633" y="2002095"/>
                  <a:pt x="2197308" y="1989825"/>
                  <a:pt x="2192788" y="1972819"/>
                </a:cubicBezTo>
                <a:cubicBezTo>
                  <a:pt x="2192250" y="1948925"/>
                  <a:pt x="2171261" y="1940421"/>
                  <a:pt x="2182993" y="1907270"/>
                </a:cubicBezTo>
                <a:cubicBezTo>
                  <a:pt x="2186977" y="1893063"/>
                  <a:pt x="2165879" y="1897690"/>
                  <a:pt x="2166847" y="1885744"/>
                </a:cubicBezTo>
                <a:cubicBezTo>
                  <a:pt x="2172875" y="1838815"/>
                  <a:pt x="2216468" y="1842260"/>
                  <a:pt x="2224432" y="1797913"/>
                </a:cubicBezTo>
                <a:cubicBezTo>
                  <a:pt x="2237994" y="1801036"/>
                  <a:pt x="2245097" y="1795654"/>
                  <a:pt x="2245959" y="1781876"/>
                </a:cubicBezTo>
                <a:close/>
                <a:moveTo>
                  <a:pt x="767180" y="1773159"/>
                </a:moveTo>
                <a:cubicBezTo>
                  <a:pt x="756630" y="1781555"/>
                  <a:pt x="740809" y="1782846"/>
                  <a:pt x="721435" y="1779403"/>
                </a:cubicBezTo>
                <a:cubicBezTo>
                  <a:pt x="719604" y="1791887"/>
                  <a:pt x="717775" y="1804481"/>
                  <a:pt x="716053" y="1817073"/>
                </a:cubicBezTo>
                <a:cubicBezTo>
                  <a:pt x="729938" y="1817935"/>
                  <a:pt x="735319" y="1825146"/>
                  <a:pt x="732198" y="1838600"/>
                </a:cubicBezTo>
                <a:cubicBezTo>
                  <a:pt x="762336" y="1840323"/>
                  <a:pt x="773852" y="1856038"/>
                  <a:pt x="806681" y="1855822"/>
                </a:cubicBezTo>
                <a:cubicBezTo>
                  <a:pt x="815614" y="1879824"/>
                  <a:pt x="863942" y="1888543"/>
                  <a:pt x="892787" y="1881008"/>
                </a:cubicBezTo>
                <a:cubicBezTo>
                  <a:pt x="895370" y="1862280"/>
                  <a:pt x="879549" y="1857329"/>
                  <a:pt x="879441" y="1840647"/>
                </a:cubicBezTo>
                <a:cubicBezTo>
                  <a:pt x="860283" y="1837956"/>
                  <a:pt x="841446" y="1835157"/>
                  <a:pt x="822610" y="1832466"/>
                </a:cubicBezTo>
                <a:cubicBezTo>
                  <a:pt x="817552" y="1808248"/>
                  <a:pt x="798716" y="1794364"/>
                  <a:pt x="778804" y="1781231"/>
                </a:cubicBezTo>
                <a:cubicBezTo>
                  <a:pt x="778157" y="1776174"/>
                  <a:pt x="774606" y="1773159"/>
                  <a:pt x="767180" y="1773159"/>
                </a:cubicBezTo>
                <a:close/>
                <a:moveTo>
                  <a:pt x="204796" y="1762395"/>
                </a:moveTo>
                <a:cubicBezTo>
                  <a:pt x="231380" y="1766809"/>
                  <a:pt x="193278" y="1819548"/>
                  <a:pt x="228905" y="1817181"/>
                </a:cubicBezTo>
                <a:cubicBezTo>
                  <a:pt x="211360" y="1848610"/>
                  <a:pt x="178425" y="1859481"/>
                  <a:pt x="155283" y="1883375"/>
                </a:cubicBezTo>
                <a:cubicBezTo>
                  <a:pt x="147319" y="1924169"/>
                  <a:pt x="152700" y="1940206"/>
                  <a:pt x="142583" y="1971312"/>
                </a:cubicBezTo>
                <a:cubicBezTo>
                  <a:pt x="121486" y="1966683"/>
                  <a:pt x="123639" y="1975188"/>
                  <a:pt x="110292" y="1973035"/>
                </a:cubicBezTo>
                <a:cubicBezTo>
                  <a:pt x="86074" y="1969160"/>
                  <a:pt x="82415" y="1943327"/>
                  <a:pt x="76281" y="1942467"/>
                </a:cubicBezTo>
                <a:cubicBezTo>
                  <a:pt x="63365" y="1940852"/>
                  <a:pt x="38823" y="1974326"/>
                  <a:pt x="3627" y="1957536"/>
                </a:cubicBezTo>
                <a:lnTo>
                  <a:pt x="0" y="1959458"/>
                </a:lnTo>
                <a:lnTo>
                  <a:pt x="0" y="1921919"/>
                </a:lnTo>
                <a:lnTo>
                  <a:pt x="9977" y="1913621"/>
                </a:lnTo>
                <a:cubicBezTo>
                  <a:pt x="16221" y="1914590"/>
                  <a:pt x="22463" y="1915450"/>
                  <a:pt x="28814" y="1916312"/>
                </a:cubicBezTo>
                <a:cubicBezTo>
                  <a:pt x="61642" y="1892847"/>
                  <a:pt x="107386" y="1886604"/>
                  <a:pt x="139246" y="1861848"/>
                </a:cubicBezTo>
                <a:cubicBezTo>
                  <a:pt x="136771" y="1833541"/>
                  <a:pt x="156468" y="1834833"/>
                  <a:pt x="164432" y="1820625"/>
                </a:cubicBezTo>
                <a:cubicBezTo>
                  <a:pt x="165401" y="1794578"/>
                  <a:pt x="176056" y="1781231"/>
                  <a:pt x="185205" y="1765947"/>
                </a:cubicBezTo>
                <a:cubicBezTo>
                  <a:pt x="193816" y="1767777"/>
                  <a:pt x="202643" y="1769500"/>
                  <a:pt x="204796" y="1762395"/>
                </a:cubicBezTo>
                <a:close/>
                <a:moveTo>
                  <a:pt x="1939632" y="1686406"/>
                </a:moveTo>
                <a:cubicBezTo>
                  <a:pt x="1968585" y="1687160"/>
                  <a:pt x="1979241" y="1701581"/>
                  <a:pt x="1971814" y="1729460"/>
                </a:cubicBezTo>
                <a:cubicBezTo>
                  <a:pt x="1962557" y="1736887"/>
                  <a:pt x="1943723" y="1731721"/>
                  <a:pt x="1926931" y="1729352"/>
                </a:cubicBezTo>
                <a:cubicBezTo>
                  <a:pt x="1929514" y="1712777"/>
                  <a:pt x="1929838" y="1693187"/>
                  <a:pt x="1939632" y="1686406"/>
                </a:cubicBezTo>
                <a:close/>
                <a:moveTo>
                  <a:pt x="388956" y="1641631"/>
                </a:moveTo>
                <a:cubicBezTo>
                  <a:pt x="422214" y="1652287"/>
                  <a:pt x="426627" y="1684469"/>
                  <a:pt x="443526" y="1707179"/>
                </a:cubicBezTo>
                <a:cubicBezTo>
                  <a:pt x="438683" y="1740654"/>
                  <a:pt x="433839" y="1774129"/>
                  <a:pt x="428996" y="1807602"/>
                </a:cubicBezTo>
                <a:cubicBezTo>
                  <a:pt x="414035" y="1810077"/>
                  <a:pt x="407469" y="1823747"/>
                  <a:pt x="399288" y="1835371"/>
                </a:cubicBezTo>
                <a:cubicBezTo>
                  <a:pt x="378623" y="1817181"/>
                  <a:pt x="364846" y="1793932"/>
                  <a:pt x="336645" y="1781447"/>
                </a:cubicBezTo>
                <a:cubicBezTo>
                  <a:pt x="314258" y="1782632"/>
                  <a:pt x="305647" y="1793179"/>
                  <a:pt x="289071" y="1800176"/>
                </a:cubicBezTo>
                <a:cubicBezTo>
                  <a:pt x="274110" y="1806526"/>
                  <a:pt x="267114" y="1826976"/>
                  <a:pt x="236116" y="1811799"/>
                </a:cubicBezTo>
                <a:cubicBezTo>
                  <a:pt x="237945" y="1799207"/>
                  <a:pt x="239775" y="1786721"/>
                  <a:pt x="241606" y="1774129"/>
                </a:cubicBezTo>
                <a:cubicBezTo>
                  <a:pt x="264961" y="1777894"/>
                  <a:pt x="282291" y="1773589"/>
                  <a:pt x="299943" y="1769715"/>
                </a:cubicBezTo>
                <a:cubicBezTo>
                  <a:pt x="313504" y="1747866"/>
                  <a:pt x="314042" y="1708687"/>
                  <a:pt x="319855" y="1676505"/>
                </a:cubicBezTo>
                <a:cubicBezTo>
                  <a:pt x="339336" y="1660036"/>
                  <a:pt x="368398" y="1656484"/>
                  <a:pt x="388956" y="1641631"/>
                </a:cubicBezTo>
                <a:close/>
                <a:moveTo>
                  <a:pt x="275940" y="1580387"/>
                </a:moveTo>
                <a:cubicBezTo>
                  <a:pt x="286381" y="1589428"/>
                  <a:pt x="294884" y="1599870"/>
                  <a:pt x="303711" y="1610093"/>
                </a:cubicBezTo>
                <a:cubicBezTo>
                  <a:pt x="303387" y="1649596"/>
                  <a:pt x="269481" y="1644214"/>
                  <a:pt x="256889" y="1667462"/>
                </a:cubicBezTo>
                <a:cubicBezTo>
                  <a:pt x="252153" y="1688451"/>
                  <a:pt x="254414" y="1719020"/>
                  <a:pt x="241606" y="1729245"/>
                </a:cubicBezTo>
                <a:cubicBezTo>
                  <a:pt x="225999" y="1727845"/>
                  <a:pt x="211252" y="1725800"/>
                  <a:pt x="204902" y="1717513"/>
                </a:cubicBezTo>
                <a:cubicBezTo>
                  <a:pt x="221047" y="1689205"/>
                  <a:pt x="233963" y="1656485"/>
                  <a:pt x="260656" y="1642276"/>
                </a:cubicBezTo>
                <a:cubicBezTo>
                  <a:pt x="257427" y="1615691"/>
                  <a:pt x="261087" y="1598792"/>
                  <a:pt x="275940" y="1580387"/>
                </a:cubicBezTo>
                <a:close/>
                <a:moveTo>
                  <a:pt x="1698915" y="1569071"/>
                </a:moveTo>
                <a:cubicBezTo>
                  <a:pt x="1714348" y="1566746"/>
                  <a:pt x="1733460" y="1585958"/>
                  <a:pt x="1720060" y="1609771"/>
                </a:cubicBezTo>
                <a:cubicBezTo>
                  <a:pt x="1701330" y="1605036"/>
                  <a:pt x="1705960" y="1582972"/>
                  <a:pt x="1686047" y="1579203"/>
                </a:cubicBezTo>
                <a:cubicBezTo>
                  <a:pt x="1689034" y="1573015"/>
                  <a:pt x="1693770" y="1569847"/>
                  <a:pt x="1698915" y="1569071"/>
                </a:cubicBezTo>
                <a:close/>
                <a:moveTo>
                  <a:pt x="1667287" y="1520492"/>
                </a:moveTo>
                <a:cubicBezTo>
                  <a:pt x="1672978" y="1519372"/>
                  <a:pt x="1679698" y="1519628"/>
                  <a:pt x="1687878" y="1521834"/>
                </a:cubicBezTo>
                <a:cubicBezTo>
                  <a:pt x="1679805" y="1545944"/>
                  <a:pt x="1664091" y="1559936"/>
                  <a:pt x="1632232" y="1552186"/>
                </a:cubicBezTo>
                <a:cubicBezTo>
                  <a:pt x="1642404" y="1539594"/>
                  <a:pt x="1650213" y="1523853"/>
                  <a:pt x="1667287" y="1520492"/>
                </a:cubicBezTo>
                <a:close/>
                <a:moveTo>
                  <a:pt x="338906" y="1454994"/>
                </a:moveTo>
                <a:cubicBezTo>
                  <a:pt x="354190" y="1462205"/>
                  <a:pt x="367752" y="1470816"/>
                  <a:pt x="372918" y="1485562"/>
                </a:cubicBezTo>
                <a:cubicBezTo>
                  <a:pt x="370227" y="1526894"/>
                  <a:pt x="338906" y="1530015"/>
                  <a:pt x="324376" y="1555417"/>
                </a:cubicBezTo>
                <a:cubicBezTo>
                  <a:pt x="303817" y="1540240"/>
                  <a:pt x="320500" y="1465542"/>
                  <a:pt x="338906" y="1454994"/>
                </a:cubicBezTo>
                <a:close/>
                <a:moveTo>
                  <a:pt x="403486" y="1451442"/>
                </a:moveTo>
                <a:cubicBezTo>
                  <a:pt x="414142" y="1467695"/>
                  <a:pt x="443311" y="1470278"/>
                  <a:pt x="456334" y="1484809"/>
                </a:cubicBezTo>
                <a:cubicBezTo>
                  <a:pt x="450846" y="1499878"/>
                  <a:pt x="437821" y="1504936"/>
                  <a:pt x="426736" y="1512578"/>
                </a:cubicBezTo>
                <a:cubicBezTo>
                  <a:pt x="404024" y="1512794"/>
                  <a:pt x="414466" y="1488146"/>
                  <a:pt x="391754" y="1488254"/>
                </a:cubicBezTo>
                <a:cubicBezTo>
                  <a:pt x="393152" y="1472539"/>
                  <a:pt x="395199" y="1457792"/>
                  <a:pt x="403486" y="1451442"/>
                </a:cubicBezTo>
                <a:close/>
                <a:moveTo>
                  <a:pt x="1702518" y="1331645"/>
                </a:moveTo>
                <a:cubicBezTo>
                  <a:pt x="1732009" y="1330245"/>
                  <a:pt x="1720491" y="1384814"/>
                  <a:pt x="1690785" y="1368347"/>
                </a:cubicBezTo>
                <a:cubicBezTo>
                  <a:pt x="1678945" y="1353172"/>
                  <a:pt x="1701547" y="1351019"/>
                  <a:pt x="1702518" y="1331645"/>
                </a:cubicBezTo>
                <a:close/>
                <a:moveTo>
                  <a:pt x="0" y="1268269"/>
                </a:moveTo>
                <a:lnTo>
                  <a:pt x="15092" y="1279888"/>
                </a:lnTo>
                <a:cubicBezTo>
                  <a:pt x="22276" y="1284799"/>
                  <a:pt x="28223" y="1290639"/>
                  <a:pt x="27954" y="1301079"/>
                </a:cubicBezTo>
                <a:cubicBezTo>
                  <a:pt x="53032" y="1304738"/>
                  <a:pt x="78219" y="1308290"/>
                  <a:pt x="103297" y="1311949"/>
                </a:cubicBezTo>
                <a:cubicBezTo>
                  <a:pt x="123856" y="1322713"/>
                  <a:pt x="126331" y="1346931"/>
                  <a:pt x="162389" y="1346070"/>
                </a:cubicBezTo>
                <a:cubicBezTo>
                  <a:pt x="164971" y="1361031"/>
                  <a:pt x="178534" y="1367595"/>
                  <a:pt x="190158" y="1375776"/>
                </a:cubicBezTo>
                <a:cubicBezTo>
                  <a:pt x="183700" y="1399240"/>
                  <a:pt x="187145" y="1415385"/>
                  <a:pt x="202644" y="1422382"/>
                </a:cubicBezTo>
                <a:cubicBezTo>
                  <a:pt x="202752" y="1442510"/>
                  <a:pt x="183378" y="1436588"/>
                  <a:pt x="179286" y="1451013"/>
                </a:cubicBezTo>
                <a:cubicBezTo>
                  <a:pt x="200061" y="1470924"/>
                  <a:pt x="263456" y="1459086"/>
                  <a:pt x="284229" y="1478996"/>
                </a:cubicBezTo>
                <a:cubicBezTo>
                  <a:pt x="270560" y="1508166"/>
                  <a:pt x="234719" y="1507628"/>
                  <a:pt x="202536" y="1512041"/>
                </a:cubicBezTo>
                <a:cubicBezTo>
                  <a:pt x="215774" y="1528293"/>
                  <a:pt x="198446" y="1567364"/>
                  <a:pt x="218573" y="1578449"/>
                </a:cubicBezTo>
                <a:cubicBezTo>
                  <a:pt x="196616" y="1595779"/>
                  <a:pt x="192419" y="1649597"/>
                  <a:pt x="205011" y="1672630"/>
                </a:cubicBezTo>
                <a:cubicBezTo>
                  <a:pt x="162281" y="1672953"/>
                  <a:pt x="145383" y="1707826"/>
                  <a:pt x="108895" y="1716437"/>
                </a:cubicBezTo>
                <a:cubicBezTo>
                  <a:pt x="99530" y="1704813"/>
                  <a:pt x="70576" y="1707826"/>
                  <a:pt x="67671" y="1691251"/>
                </a:cubicBezTo>
                <a:cubicBezTo>
                  <a:pt x="50666" y="1695986"/>
                  <a:pt x="34842" y="1702228"/>
                  <a:pt x="20097" y="1709979"/>
                </a:cubicBezTo>
                <a:lnTo>
                  <a:pt x="0" y="1707665"/>
                </a:lnTo>
                <a:close/>
                <a:moveTo>
                  <a:pt x="205870" y="1134460"/>
                </a:moveTo>
                <a:cubicBezTo>
                  <a:pt x="210068" y="1135106"/>
                  <a:pt x="214265" y="1135645"/>
                  <a:pt x="218464" y="1136291"/>
                </a:cubicBezTo>
                <a:cubicBezTo>
                  <a:pt x="245049" y="1148131"/>
                  <a:pt x="254737" y="1172671"/>
                  <a:pt x="274863" y="1189354"/>
                </a:cubicBezTo>
                <a:cubicBezTo>
                  <a:pt x="292193" y="1208190"/>
                  <a:pt x="316087" y="1221967"/>
                  <a:pt x="331264" y="1242310"/>
                </a:cubicBezTo>
                <a:cubicBezTo>
                  <a:pt x="365277" y="1242956"/>
                  <a:pt x="386804" y="1253073"/>
                  <a:pt x="397566" y="1271155"/>
                </a:cubicBezTo>
                <a:cubicBezTo>
                  <a:pt x="397782" y="1293865"/>
                  <a:pt x="373134" y="1283425"/>
                  <a:pt x="373242" y="1306137"/>
                </a:cubicBezTo>
                <a:cubicBezTo>
                  <a:pt x="378085" y="1332291"/>
                  <a:pt x="396384" y="1348543"/>
                  <a:pt x="423399" y="1358232"/>
                </a:cubicBezTo>
                <a:cubicBezTo>
                  <a:pt x="420600" y="1382664"/>
                  <a:pt x="451384" y="1382126"/>
                  <a:pt x="448477" y="1406774"/>
                </a:cubicBezTo>
                <a:cubicBezTo>
                  <a:pt x="389925" y="1400208"/>
                  <a:pt x="389279" y="1350265"/>
                  <a:pt x="350853" y="1328524"/>
                </a:cubicBezTo>
                <a:cubicBezTo>
                  <a:pt x="328465" y="1318515"/>
                  <a:pt x="328681" y="1338857"/>
                  <a:pt x="316733" y="1342839"/>
                </a:cubicBezTo>
                <a:cubicBezTo>
                  <a:pt x="307908" y="1341008"/>
                  <a:pt x="299081" y="1339288"/>
                  <a:pt x="297037" y="1346390"/>
                </a:cubicBezTo>
                <a:cubicBezTo>
                  <a:pt x="268513" y="1332183"/>
                  <a:pt x="261517" y="1302046"/>
                  <a:pt x="242467" y="1280842"/>
                </a:cubicBezTo>
                <a:cubicBezTo>
                  <a:pt x="243651" y="1272446"/>
                  <a:pt x="244835" y="1264051"/>
                  <a:pt x="246126" y="1255656"/>
                </a:cubicBezTo>
                <a:cubicBezTo>
                  <a:pt x="237515" y="1241556"/>
                  <a:pt x="233533" y="1224012"/>
                  <a:pt x="212975" y="1218846"/>
                </a:cubicBezTo>
                <a:cubicBezTo>
                  <a:pt x="218895" y="1197641"/>
                  <a:pt x="215558" y="1183326"/>
                  <a:pt x="213943" y="1167719"/>
                </a:cubicBezTo>
                <a:cubicBezTo>
                  <a:pt x="213191" y="1152650"/>
                  <a:pt x="188542" y="1146838"/>
                  <a:pt x="205870" y="1134460"/>
                </a:cubicBezTo>
                <a:close/>
                <a:moveTo>
                  <a:pt x="883262" y="1015483"/>
                </a:moveTo>
                <a:cubicBezTo>
                  <a:pt x="886794" y="1014752"/>
                  <a:pt x="891065" y="1014960"/>
                  <a:pt x="896447" y="1016494"/>
                </a:cubicBezTo>
                <a:cubicBezTo>
                  <a:pt x="894188" y="1033286"/>
                  <a:pt x="888912" y="1052014"/>
                  <a:pt x="896340" y="1061377"/>
                </a:cubicBezTo>
                <a:cubicBezTo>
                  <a:pt x="894832" y="1072465"/>
                  <a:pt x="927445" y="1055673"/>
                  <a:pt x="933151" y="1073109"/>
                </a:cubicBezTo>
                <a:cubicBezTo>
                  <a:pt x="933581" y="1088608"/>
                  <a:pt x="919696" y="1085057"/>
                  <a:pt x="922387" y="1103569"/>
                </a:cubicBezTo>
                <a:cubicBezTo>
                  <a:pt x="879763" y="1103677"/>
                  <a:pt x="873629" y="1076554"/>
                  <a:pt x="844353" y="1066651"/>
                </a:cubicBezTo>
                <a:cubicBezTo>
                  <a:pt x="840908" y="1054275"/>
                  <a:pt x="852748" y="1047492"/>
                  <a:pt x="861467" y="1037051"/>
                </a:cubicBezTo>
                <a:cubicBezTo>
                  <a:pt x="868733" y="1028333"/>
                  <a:pt x="872667" y="1017677"/>
                  <a:pt x="883262" y="1015483"/>
                </a:cubicBezTo>
                <a:close/>
                <a:moveTo>
                  <a:pt x="704752" y="1007990"/>
                </a:moveTo>
                <a:cubicBezTo>
                  <a:pt x="712178" y="1007990"/>
                  <a:pt x="715731" y="1011005"/>
                  <a:pt x="716378" y="1016063"/>
                </a:cubicBezTo>
                <a:cubicBezTo>
                  <a:pt x="718853" y="1036514"/>
                  <a:pt x="736288" y="1045985"/>
                  <a:pt x="734244" y="1069879"/>
                </a:cubicBezTo>
                <a:cubicBezTo>
                  <a:pt x="721005" y="1077091"/>
                  <a:pt x="712825" y="1091083"/>
                  <a:pt x="692912" y="1089577"/>
                </a:cubicBezTo>
                <a:cubicBezTo>
                  <a:pt x="688823" y="1059547"/>
                  <a:pt x="683120" y="1029839"/>
                  <a:pt x="704752" y="1007990"/>
                </a:cubicBezTo>
                <a:close/>
                <a:moveTo>
                  <a:pt x="1071888" y="862362"/>
                </a:moveTo>
                <a:cubicBezTo>
                  <a:pt x="1087817" y="865375"/>
                  <a:pt x="1104071" y="868282"/>
                  <a:pt x="1100519" y="885718"/>
                </a:cubicBezTo>
                <a:cubicBezTo>
                  <a:pt x="1089326" y="883243"/>
                  <a:pt x="1086203" y="891531"/>
                  <a:pt x="1074471" y="888301"/>
                </a:cubicBezTo>
                <a:cubicBezTo>
                  <a:pt x="1070490" y="882059"/>
                  <a:pt x="1069843" y="873234"/>
                  <a:pt x="1071888" y="862362"/>
                </a:cubicBezTo>
                <a:close/>
                <a:moveTo>
                  <a:pt x="1649" y="840609"/>
                </a:moveTo>
                <a:cubicBezTo>
                  <a:pt x="7609" y="840465"/>
                  <a:pt x="14659" y="841777"/>
                  <a:pt x="23324" y="845248"/>
                </a:cubicBezTo>
                <a:cubicBezTo>
                  <a:pt x="18911" y="864516"/>
                  <a:pt x="41945" y="870006"/>
                  <a:pt x="50125" y="881199"/>
                </a:cubicBezTo>
                <a:cubicBezTo>
                  <a:pt x="60026" y="894546"/>
                  <a:pt x="63902" y="917041"/>
                  <a:pt x="81445" y="930602"/>
                </a:cubicBezTo>
                <a:cubicBezTo>
                  <a:pt x="80263" y="938999"/>
                  <a:pt x="78971" y="947393"/>
                  <a:pt x="77786" y="955680"/>
                </a:cubicBezTo>
                <a:cubicBezTo>
                  <a:pt x="84244" y="967628"/>
                  <a:pt x="106526" y="967844"/>
                  <a:pt x="105555" y="985280"/>
                </a:cubicBezTo>
                <a:cubicBezTo>
                  <a:pt x="159803" y="987757"/>
                  <a:pt x="164863" y="1026826"/>
                  <a:pt x="192524" y="1049107"/>
                </a:cubicBezTo>
                <a:cubicBezTo>
                  <a:pt x="188435" y="1068482"/>
                  <a:pt x="190047" y="1095713"/>
                  <a:pt x="178101" y="1104646"/>
                </a:cubicBezTo>
                <a:cubicBezTo>
                  <a:pt x="161418" y="1102171"/>
                  <a:pt x="141935" y="1101849"/>
                  <a:pt x="135047" y="1092054"/>
                </a:cubicBezTo>
                <a:cubicBezTo>
                  <a:pt x="116965" y="1090331"/>
                  <a:pt x="119764" y="1116594"/>
                  <a:pt x="116105" y="1134138"/>
                </a:cubicBezTo>
                <a:cubicBezTo>
                  <a:pt x="87796" y="1128756"/>
                  <a:pt x="90703" y="1165136"/>
                  <a:pt x="77464" y="1179775"/>
                </a:cubicBezTo>
                <a:cubicBezTo>
                  <a:pt x="54000" y="1182574"/>
                  <a:pt x="70252" y="1151037"/>
                  <a:pt x="75742" y="1147484"/>
                </a:cubicBezTo>
                <a:cubicBezTo>
                  <a:pt x="75957" y="1132415"/>
                  <a:pt x="55721" y="1132631"/>
                  <a:pt x="61535" y="1113365"/>
                </a:cubicBezTo>
                <a:cubicBezTo>
                  <a:pt x="74881" y="1106260"/>
                  <a:pt x="77894" y="1085273"/>
                  <a:pt x="97377" y="1086564"/>
                </a:cubicBezTo>
                <a:cubicBezTo>
                  <a:pt x="76064" y="1065145"/>
                  <a:pt x="87796" y="1019077"/>
                  <a:pt x="72404" y="993245"/>
                </a:cubicBezTo>
                <a:cubicBezTo>
                  <a:pt x="59382" y="974949"/>
                  <a:pt x="47110" y="956112"/>
                  <a:pt x="14175" y="952775"/>
                </a:cubicBezTo>
                <a:cubicBezTo>
                  <a:pt x="14256" y="947582"/>
                  <a:pt x="12574" y="943707"/>
                  <a:pt x="9807" y="940644"/>
                </a:cubicBezTo>
                <a:lnTo>
                  <a:pt x="0" y="934100"/>
                </a:lnTo>
                <a:lnTo>
                  <a:pt x="0" y="841237"/>
                </a:lnTo>
                <a:close/>
                <a:moveTo>
                  <a:pt x="209720" y="829076"/>
                </a:moveTo>
                <a:cubicBezTo>
                  <a:pt x="214321" y="828323"/>
                  <a:pt x="218250" y="829050"/>
                  <a:pt x="223416" y="835777"/>
                </a:cubicBezTo>
                <a:cubicBezTo>
                  <a:pt x="222556" y="847185"/>
                  <a:pt x="213837" y="847939"/>
                  <a:pt x="213515" y="859995"/>
                </a:cubicBezTo>
                <a:cubicBezTo>
                  <a:pt x="197692" y="856872"/>
                  <a:pt x="190481" y="847293"/>
                  <a:pt x="191988" y="831256"/>
                </a:cubicBezTo>
                <a:cubicBezTo>
                  <a:pt x="199845" y="832063"/>
                  <a:pt x="205118" y="829830"/>
                  <a:pt x="209720" y="829076"/>
                </a:cubicBezTo>
                <a:close/>
                <a:moveTo>
                  <a:pt x="270991" y="817048"/>
                </a:moveTo>
                <a:cubicBezTo>
                  <a:pt x="301342" y="815972"/>
                  <a:pt x="283905" y="870436"/>
                  <a:pt x="274434" y="881630"/>
                </a:cubicBezTo>
                <a:cubicBezTo>
                  <a:pt x="246773" y="869682"/>
                  <a:pt x="271527" y="851276"/>
                  <a:pt x="270991" y="817048"/>
                </a:cubicBezTo>
                <a:close/>
                <a:moveTo>
                  <a:pt x="1418269" y="776592"/>
                </a:moveTo>
                <a:cubicBezTo>
                  <a:pt x="1427862" y="777763"/>
                  <a:pt x="1436553" y="783467"/>
                  <a:pt x="1446994" y="794769"/>
                </a:cubicBezTo>
                <a:cubicBezTo>
                  <a:pt x="1443226" y="807362"/>
                  <a:pt x="1428157" y="804671"/>
                  <a:pt x="1424498" y="817157"/>
                </a:cubicBezTo>
                <a:cubicBezTo>
                  <a:pt x="1431817" y="839652"/>
                  <a:pt x="1437414" y="863546"/>
                  <a:pt x="1475517" y="863008"/>
                </a:cubicBezTo>
                <a:cubicBezTo>
                  <a:pt x="1468413" y="880984"/>
                  <a:pt x="1452806" y="887656"/>
                  <a:pt x="1454742" y="917688"/>
                </a:cubicBezTo>
                <a:cubicBezTo>
                  <a:pt x="1433969" y="921884"/>
                  <a:pt x="1440427" y="916180"/>
                  <a:pt x="1417071" y="912198"/>
                </a:cubicBezTo>
                <a:cubicBezTo>
                  <a:pt x="1405338" y="870543"/>
                  <a:pt x="1396513" y="826736"/>
                  <a:pt x="1384136" y="785620"/>
                </a:cubicBezTo>
                <a:cubicBezTo>
                  <a:pt x="1398182" y="778785"/>
                  <a:pt x="1408676" y="775421"/>
                  <a:pt x="1418269" y="776592"/>
                </a:cubicBezTo>
                <a:close/>
                <a:moveTo>
                  <a:pt x="803883" y="765922"/>
                </a:moveTo>
                <a:cubicBezTo>
                  <a:pt x="850596" y="770766"/>
                  <a:pt x="858775" y="813928"/>
                  <a:pt x="820780" y="825982"/>
                </a:cubicBezTo>
                <a:cubicBezTo>
                  <a:pt x="781817" y="819094"/>
                  <a:pt x="786445" y="789064"/>
                  <a:pt x="803883" y="765922"/>
                </a:cubicBezTo>
                <a:close/>
                <a:moveTo>
                  <a:pt x="484640" y="758173"/>
                </a:moveTo>
                <a:cubicBezTo>
                  <a:pt x="470218" y="777545"/>
                  <a:pt x="484424" y="813065"/>
                  <a:pt x="466450" y="838898"/>
                </a:cubicBezTo>
                <a:cubicBezTo>
                  <a:pt x="493789" y="837929"/>
                  <a:pt x="506814" y="817909"/>
                  <a:pt x="528447" y="809406"/>
                </a:cubicBezTo>
                <a:cubicBezTo>
                  <a:pt x="520266" y="787557"/>
                  <a:pt x="520160" y="759679"/>
                  <a:pt x="484640" y="758173"/>
                </a:cubicBezTo>
                <a:close/>
                <a:moveTo>
                  <a:pt x="1692936" y="651185"/>
                </a:moveTo>
                <a:cubicBezTo>
                  <a:pt x="1705530" y="653014"/>
                  <a:pt x="1718016" y="654844"/>
                  <a:pt x="1730610" y="656567"/>
                </a:cubicBezTo>
                <a:cubicBezTo>
                  <a:pt x="1732546" y="681645"/>
                  <a:pt x="1711989" y="676694"/>
                  <a:pt x="1706283" y="691548"/>
                </a:cubicBezTo>
                <a:cubicBezTo>
                  <a:pt x="1698748" y="717703"/>
                  <a:pt x="1704776" y="733740"/>
                  <a:pt x="1703486" y="755267"/>
                </a:cubicBezTo>
                <a:cubicBezTo>
                  <a:pt x="1694337" y="760433"/>
                  <a:pt x="1679482" y="758065"/>
                  <a:pt x="1670335" y="763232"/>
                </a:cubicBezTo>
                <a:cubicBezTo>
                  <a:pt x="1670120" y="813927"/>
                  <a:pt x="1657526" y="814789"/>
                  <a:pt x="1649560" y="862793"/>
                </a:cubicBezTo>
                <a:cubicBezTo>
                  <a:pt x="1655050" y="886687"/>
                  <a:pt x="1687340" y="890562"/>
                  <a:pt x="1693369" y="914026"/>
                </a:cubicBezTo>
                <a:cubicBezTo>
                  <a:pt x="1693583" y="941689"/>
                  <a:pt x="1677437" y="947607"/>
                  <a:pt x="1667212" y="961494"/>
                </a:cubicBezTo>
                <a:cubicBezTo>
                  <a:pt x="1677761" y="977853"/>
                  <a:pt x="1683249" y="997980"/>
                  <a:pt x="1705745" y="1005515"/>
                </a:cubicBezTo>
                <a:cubicBezTo>
                  <a:pt x="1698318" y="1029733"/>
                  <a:pt x="1710266" y="1039420"/>
                  <a:pt x="1718231" y="1052228"/>
                </a:cubicBezTo>
                <a:cubicBezTo>
                  <a:pt x="1712097" y="1076876"/>
                  <a:pt x="1715326" y="1097111"/>
                  <a:pt x="1709190" y="1114979"/>
                </a:cubicBezTo>
                <a:cubicBezTo>
                  <a:pt x="1702085" y="1135430"/>
                  <a:pt x="1677545" y="1144148"/>
                  <a:pt x="1675932" y="1167828"/>
                </a:cubicBezTo>
                <a:cubicBezTo>
                  <a:pt x="1658925" y="1160078"/>
                  <a:pt x="1658387" y="1174285"/>
                  <a:pt x="1643640" y="1169549"/>
                </a:cubicBezTo>
                <a:cubicBezTo>
                  <a:pt x="1632770" y="1202486"/>
                  <a:pt x="1602956" y="1210020"/>
                  <a:pt x="1604893" y="1260069"/>
                </a:cubicBezTo>
                <a:cubicBezTo>
                  <a:pt x="1560011" y="1262545"/>
                  <a:pt x="1527934" y="1282026"/>
                  <a:pt x="1490909" y="1294834"/>
                </a:cubicBezTo>
                <a:cubicBezTo>
                  <a:pt x="1489725" y="1335736"/>
                  <a:pt x="1474332" y="1357585"/>
                  <a:pt x="1470135" y="1394395"/>
                </a:cubicBezTo>
                <a:cubicBezTo>
                  <a:pt x="1468090" y="1418613"/>
                  <a:pt x="1433108" y="1423565"/>
                  <a:pt x="1449470" y="1449073"/>
                </a:cubicBezTo>
                <a:cubicBezTo>
                  <a:pt x="1477347" y="1443908"/>
                  <a:pt x="1482729" y="1408712"/>
                  <a:pt x="1513189" y="1406989"/>
                </a:cubicBezTo>
                <a:cubicBezTo>
                  <a:pt x="1513189" y="1361999"/>
                  <a:pt x="1547738" y="1363289"/>
                  <a:pt x="1556349" y="1329924"/>
                </a:cubicBezTo>
                <a:cubicBezTo>
                  <a:pt x="1576586" y="1337242"/>
                  <a:pt x="1557103" y="1374161"/>
                  <a:pt x="1574217" y="1383740"/>
                </a:cubicBezTo>
                <a:cubicBezTo>
                  <a:pt x="1568835" y="1406559"/>
                  <a:pt x="1571526" y="1440032"/>
                  <a:pt x="1557964" y="1451872"/>
                </a:cubicBezTo>
                <a:cubicBezTo>
                  <a:pt x="1577338" y="1445414"/>
                  <a:pt x="1598865" y="1441755"/>
                  <a:pt x="1607368" y="1420552"/>
                </a:cubicBezTo>
                <a:cubicBezTo>
                  <a:pt x="1613934" y="1426902"/>
                  <a:pt x="1622975" y="1431207"/>
                  <a:pt x="1637828" y="1431314"/>
                </a:cubicBezTo>
                <a:cubicBezTo>
                  <a:pt x="1621146" y="1461345"/>
                  <a:pt x="1596066" y="1480288"/>
                  <a:pt x="1559686" y="1484163"/>
                </a:cubicBezTo>
                <a:cubicBezTo>
                  <a:pt x="1545263" y="1494711"/>
                  <a:pt x="1530841" y="1505474"/>
                  <a:pt x="1516633" y="1516346"/>
                </a:cubicBezTo>
                <a:cubicBezTo>
                  <a:pt x="1499088" y="1518174"/>
                  <a:pt x="1506300" y="1501599"/>
                  <a:pt x="1500490" y="1494818"/>
                </a:cubicBezTo>
                <a:cubicBezTo>
                  <a:pt x="1453883" y="1493312"/>
                  <a:pt x="1444410" y="1464897"/>
                  <a:pt x="1401896" y="1461237"/>
                </a:cubicBezTo>
                <a:cubicBezTo>
                  <a:pt x="1397160" y="1494603"/>
                  <a:pt x="1422561" y="1505474"/>
                  <a:pt x="1408892" y="1545513"/>
                </a:cubicBezTo>
                <a:cubicBezTo>
                  <a:pt x="1428265" y="1553910"/>
                  <a:pt x="1429987" y="1538625"/>
                  <a:pt x="1436769" y="1530230"/>
                </a:cubicBezTo>
                <a:cubicBezTo>
                  <a:pt x="1474549" y="1545837"/>
                  <a:pt x="1470889" y="1505796"/>
                  <a:pt x="1503179" y="1514301"/>
                </a:cubicBezTo>
                <a:cubicBezTo>
                  <a:pt x="1504900" y="1534212"/>
                  <a:pt x="1489617" y="1531199"/>
                  <a:pt x="1491446" y="1551003"/>
                </a:cubicBezTo>
                <a:cubicBezTo>
                  <a:pt x="1462924" y="1552834"/>
                  <a:pt x="1439890" y="1561875"/>
                  <a:pt x="1423207" y="1579634"/>
                </a:cubicBezTo>
                <a:cubicBezTo>
                  <a:pt x="1427189" y="1621396"/>
                  <a:pt x="1448393" y="1650456"/>
                  <a:pt x="1480468" y="1671231"/>
                </a:cubicBezTo>
                <a:cubicBezTo>
                  <a:pt x="1478961" y="1681670"/>
                  <a:pt x="1477455" y="1692110"/>
                  <a:pt x="1475947" y="1702551"/>
                </a:cubicBezTo>
                <a:cubicBezTo>
                  <a:pt x="1496075" y="1712024"/>
                  <a:pt x="1488541" y="1684469"/>
                  <a:pt x="1493062" y="1673060"/>
                </a:cubicBezTo>
                <a:cubicBezTo>
                  <a:pt x="1537621" y="1662726"/>
                  <a:pt x="1561947" y="1625486"/>
                  <a:pt x="1593699" y="1597825"/>
                </a:cubicBezTo>
                <a:cubicBezTo>
                  <a:pt x="1612534" y="1600515"/>
                  <a:pt x="1631370" y="1603313"/>
                  <a:pt x="1650206" y="1606003"/>
                </a:cubicBezTo>
                <a:cubicBezTo>
                  <a:pt x="1660001" y="1641739"/>
                  <a:pt x="1681959" y="1668108"/>
                  <a:pt x="1715540" y="1685976"/>
                </a:cubicBezTo>
                <a:cubicBezTo>
                  <a:pt x="1701009" y="1701583"/>
                  <a:pt x="1684326" y="1714069"/>
                  <a:pt x="1665275" y="1723540"/>
                </a:cubicBezTo>
                <a:cubicBezTo>
                  <a:pt x="1655158" y="1795010"/>
                  <a:pt x="1591008" y="1794040"/>
                  <a:pt x="1543111" y="1814814"/>
                </a:cubicBezTo>
                <a:cubicBezTo>
                  <a:pt x="1538697" y="1838924"/>
                  <a:pt x="1539990" y="1870675"/>
                  <a:pt x="1521476" y="1875735"/>
                </a:cubicBezTo>
                <a:cubicBezTo>
                  <a:pt x="1527396" y="1899306"/>
                  <a:pt x="1545479" y="1913837"/>
                  <a:pt x="1558180" y="1932349"/>
                </a:cubicBezTo>
                <a:cubicBezTo>
                  <a:pt x="1570128" y="1928368"/>
                  <a:pt x="1578738" y="1919865"/>
                  <a:pt x="1592299" y="1918035"/>
                </a:cubicBezTo>
                <a:cubicBezTo>
                  <a:pt x="1602740" y="1854746"/>
                  <a:pt x="1663230" y="1858191"/>
                  <a:pt x="1695627" y="1824070"/>
                </a:cubicBezTo>
                <a:cubicBezTo>
                  <a:pt x="1694229" y="1792211"/>
                  <a:pt x="1709406" y="1782524"/>
                  <a:pt x="1722644" y="1770254"/>
                </a:cubicBezTo>
                <a:cubicBezTo>
                  <a:pt x="1753320" y="1785430"/>
                  <a:pt x="1751706" y="1785215"/>
                  <a:pt x="1785395" y="1779295"/>
                </a:cubicBezTo>
                <a:cubicBezTo>
                  <a:pt x="1770110" y="1828053"/>
                  <a:pt x="1785609" y="1853777"/>
                  <a:pt x="1817578" y="1867232"/>
                </a:cubicBezTo>
                <a:cubicBezTo>
                  <a:pt x="1808213" y="1917174"/>
                  <a:pt x="1806814" y="1961195"/>
                  <a:pt x="1818223" y="1995530"/>
                </a:cubicBezTo>
                <a:cubicBezTo>
                  <a:pt x="1838673" y="2015659"/>
                  <a:pt x="1862244" y="2033525"/>
                  <a:pt x="1908744" y="2034279"/>
                </a:cubicBezTo>
                <a:cubicBezTo>
                  <a:pt x="1924243" y="2050747"/>
                  <a:pt x="1938667" y="2067968"/>
                  <a:pt x="1952656" y="2085512"/>
                </a:cubicBezTo>
                <a:cubicBezTo>
                  <a:pt x="1981718" y="2095523"/>
                  <a:pt x="2002923" y="2068398"/>
                  <a:pt x="2022619" y="2089171"/>
                </a:cubicBezTo>
                <a:cubicBezTo>
                  <a:pt x="2020575" y="2096384"/>
                  <a:pt x="2022404" y="2100581"/>
                  <a:pt x="2027139" y="2102626"/>
                </a:cubicBezTo>
                <a:cubicBezTo>
                  <a:pt x="2005614" y="2113713"/>
                  <a:pt x="1995711" y="2140514"/>
                  <a:pt x="1958900" y="2131257"/>
                </a:cubicBezTo>
                <a:cubicBezTo>
                  <a:pt x="1957394" y="2141697"/>
                  <a:pt x="1955887" y="2152244"/>
                  <a:pt x="1954379" y="2162686"/>
                </a:cubicBezTo>
                <a:cubicBezTo>
                  <a:pt x="1965250" y="2175064"/>
                  <a:pt x="1992590" y="2175172"/>
                  <a:pt x="2009057" y="2183459"/>
                </a:cubicBezTo>
                <a:cubicBezTo>
                  <a:pt x="2007012" y="2190563"/>
                  <a:pt x="2008843" y="2194760"/>
                  <a:pt x="2013578" y="2196913"/>
                </a:cubicBezTo>
                <a:cubicBezTo>
                  <a:pt x="2015515" y="2221993"/>
                  <a:pt x="1995064" y="2217041"/>
                  <a:pt x="1989360" y="2231894"/>
                </a:cubicBezTo>
                <a:cubicBezTo>
                  <a:pt x="1993342" y="2243734"/>
                  <a:pt x="2001847" y="2252345"/>
                  <a:pt x="2003675" y="2266014"/>
                </a:cubicBezTo>
                <a:cubicBezTo>
                  <a:pt x="1990221" y="2290448"/>
                  <a:pt x="1963312" y="2296904"/>
                  <a:pt x="1966757" y="2344048"/>
                </a:cubicBezTo>
                <a:cubicBezTo>
                  <a:pt x="1958254" y="2350184"/>
                  <a:pt x="1943507" y="2347925"/>
                  <a:pt x="1928224" y="2344802"/>
                </a:cubicBezTo>
                <a:cubicBezTo>
                  <a:pt x="1919936" y="2371281"/>
                  <a:pt x="1901101" y="2383443"/>
                  <a:pt x="1887755" y="2403033"/>
                </a:cubicBezTo>
                <a:cubicBezTo>
                  <a:pt x="1877313" y="2401525"/>
                  <a:pt x="1866766" y="2400018"/>
                  <a:pt x="1856325" y="2398512"/>
                </a:cubicBezTo>
                <a:cubicBezTo>
                  <a:pt x="1801216" y="2412718"/>
                  <a:pt x="1807890" y="2489140"/>
                  <a:pt x="1809397" y="2545540"/>
                </a:cubicBezTo>
                <a:cubicBezTo>
                  <a:pt x="1802831" y="2567281"/>
                  <a:pt x="1829417" y="2564160"/>
                  <a:pt x="1822851" y="2586010"/>
                </a:cubicBezTo>
                <a:cubicBezTo>
                  <a:pt x="1784641" y="2579767"/>
                  <a:pt x="1783564" y="2623250"/>
                  <a:pt x="1752782" y="2627125"/>
                </a:cubicBezTo>
                <a:cubicBezTo>
                  <a:pt x="1752674" y="2641978"/>
                  <a:pt x="1748261" y="2651021"/>
                  <a:pt x="1741911" y="2657585"/>
                </a:cubicBezTo>
                <a:cubicBezTo>
                  <a:pt x="1675071" y="2691813"/>
                  <a:pt x="1598543" y="2634876"/>
                  <a:pt x="1529440" y="2620451"/>
                </a:cubicBezTo>
                <a:cubicBezTo>
                  <a:pt x="1505762" y="2623682"/>
                  <a:pt x="1514373" y="2670179"/>
                  <a:pt x="1495321" y="2679651"/>
                </a:cubicBezTo>
                <a:cubicBezTo>
                  <a:pt x="1518032" y="2729163"/>
                  <a:pt x="1571956" y="2732930"/>
                  <a:pt x="1640519" y="2739064"/>
                </a:cubicBezTo>
                <a:cubicBezTo>
                  <a:pt x="1647085" y="2760269"/>
                  <a:pt x="1670873" y="2768664"/>
                  <a:pt x="1663769" y="2800093"/>
                </a:cubicBezTo>
                <a:cubicBezTo>
                  <a:pt x="1704992" y="2815916"/>
                  <a:pt x="1725549" y="2847344"/>
                  <a:pt x="1741695" y="2881895"/>
                </a:cubicBezTo>
                <a:cubicBezTo>
                  <a:pt x="1820591" y="2891905"/>
                  <a:pt x="1816393" y="2964127"/>
                  <a:pt x="1887755" y="2979842"/>
                </a:cubicBezTo>
                <a:cubicBezTo>
                  <a:pt x="1901639" y="3003090"/>
                  <a:pt x="1910464" y="3029999"/>
                  <a:pt x="1928870" y="3049911"/>
                </a:cubicBezTo>
                <a:cubicBezTo>
                  <a:pt x="1926718" y="3064548"/>
                  <a:pt x="1924673" y="3079187"/>
                  <a:pt x="1922520" y="3093826"/>
                </a:cubicBezTo>
                <a:cubicBezTo>
                  <a:pt x="1912834" y="3095762"/>
                  <a:pt x="1905407" y="3100822"/>
                  <a:pt x="1895611" y="3102759"/>
                </a:cubicBezTo>
                <a:cubicBezTo>
                  <a:pt x="1873116" y="3097163"/>
                  <a:pt x="1862352" y="3082846"/>
                  <a:pt x="1863429" y="3059706"/>
                </a:cubicBezTo>
                <a:cubicBezTo>
                  <a:pt x="1842118" y="3051418"/>
                  <a:pt x="1828771" y="3037103"/>
                  <a:pt x="1817792" y="3021066"/>
                </a:cubicBezTo>
                <a:cubicBezTo>
                  <a:pt x="1791637" y="3023648"/>
                  <a:pt x="1761607" y="3020850"/>
                  <a:pt x="1728994" y="3014607"/>
                </a:cubicBezTo>
                <a:cubicBezTo>
                  <a:pt x="1711989" y="3061857"/>
                  <a:pt x="1709944" y="3114707"/>
                  <a:pt x="1684865" y="3142798"/>
                </a:cubicBezTo>
                <a:cubicBezTo>
                  <a:pt x="1676899" y="3151733"/>
                  <a:pt x="1654404" y="3168954"/>
                  <a:pt x="1641811" y="3174981"/>
                </a:cubicBezTo>
                <a:cubicBezTo>
                  <a:pt x="1597897" y="3168631"/>
                  <a:pt x="1553874" y="3162280"/>
                  <a:pt x="1509960" y="3155930"/>
                </a:cubicBezTo>
                <a:cubicBezTo>
                  <a:pt x="1488649" y="3131604"/>
                  <a:pt x="1448285" y="3108679"/>
                  <a:pt x="1432032" y="3074129"/>
                </a:cubicBezTo>
                <a:cubicBezTo>
                  <a:pt x="1423424" y="3055939"/>
                  <a:pt x="1431602" y="3030537"/>
                  <a:pt x="1415026" y="3014069"/>
                </a:cubicBezTo>
                <a:cubicBezTo>
                  <a:pt x="1414812" y="2981240"/>
                  <a:pt x="1430418" y="2969723"/>
                  <a:pt x="1432140" y="2939587"/>
                </a:cubicBezTo>
                <a:cubicBezTo>
                  <a:pt x="1422239" y="2912140"/>
                  <a:pt x="1354752" y="2914938"/>
                  <a:pt x="1343343" y="2933128"/>
                </a:cubicBezTo>
                <a:cubicBezTo>
                  <a:pt x="1328705" y="2930976"/>
                  <a:pt x="1313960" y="2928931"/>
                  <a:pt x="1299428" y="2926778"/>
                </a:cubicBezTo>
                <a:cubicBezTo>
                  <a:pt x="1285435" y="2925594"/>
                  <a:pt x="1292970" y="2953041"/>
                  <a:pt x="1287696" y="2963481"/>
                </a:cubicBezTo>
                <a:cubicBezTo>
                  <a:pt x="1273382" y="2966818"/>
                  <a:pt x="1263908" y="2976613"/>
                  <a:pt x="1241951" y="2969723"/>
                </a:cubicBezTo>
                <a:cubicBezTo>
                  <a:pt x="1224945" y="2972091"/>
                  <a:pt x="1200835" y="2987376"/>
                  <a:pt x="1184582" y="2967894"/>
                </a:cubicBezTo>
                <a:cubicBezTo>
                  <a:pt x="1188888" y="2956162"/>
                  <a:pt x="1209663" y="2966495"/>
                  <a:pt x="1207078" y="2945507"/>
                </a:cubicBezTo>
                <a:cubicBezTo>
                  <a:pt x="1231512" y="2935711"/>
                  <a:pt x="1259497" y="2930760"/>
                  <a:pt x="1260033" y="2889106"/>
                </a:cubicBezTo>
                <a:cubicBezTo>
                  <a:pt x="1248841" y="2873285"/>
                  <a:pt x="1225484" y="2866503"/>
                  <a:pt x="1221500" y="2845083"/>
                </a:cubicBezTo>
                <a:cubicBezTo>
                  <a:pt x="1218165" y="2820651"/>
                  <a:pt x="1239692" y="2829476"/>
                  <a:pt x="1239476" y="2809242"/>
                </a:cubicBezTo>
                <a:cubicBezTo>
                  <a:pt x="1182216" y="2753595"/>
                  <a:pt x="1140561" y="2827324"/>
                  <a:pt x="1149602" y="2898793"/>
                </a:cubicBezTo>
                <a:cubicBezTo>
                  <a:pt x="1117742" y="2906005"/>
                  <a:pt x="1085667" y="2913002"/>
                  <a:pt x="1056284" y="2923765"/>
                </a:cubicBezTo>
                <a:cubicBezTo>
                  <a:pt x="1045950" y="2957669"/>
                  <a:pt x="1092556" y="2948842"/>
                  <a:pt x="1101058" y="2968754"/>
                </a:cubicBezTo>
                <a:cubicBezTo>
                  <a:pt x="1114299" y="2968862"/>
                  <a:pt x="1116019" y="2953793"/>
                  <a:pt x="1123554" y="2946367"/>
                </a:cubicBezTo>
                <a:cubicBezTo>
                  <a:pt x="1143358" y="2955840"/>
                  <a:pt x="1157997" y="2969078"/>
                  <a:pt x="1154877" y="2995771"/>
                </a:cubicBezTo>
                <a:cubicBezTo>
                  <a:pt x="1146696" y="3012239"/>
                  <a:pt x="1124630" y="3010194"/>
                  <a:pt x="1107302" y="3014499"/>
                </a:cubicBezTo>
                <a:cubicBezTo>
                  <a:pt x="1110207" y="3049373"/>
                  <a:pt x="1096431" y="3040762"/>
                  <a:pt x="1074904" y="3061105"/>
                </a:cubicBezTo>
                <a:cubicBezTo>
                  <a:pt x="1066723" y="3068962"/>
                  <a:pt x="1065109" y="3080801"/>
                  <a:pt x="1058758" y="3084354"/>
                </a:cubicBezTo>
                <a:cubicBezTo>
                  <a:pt x="1051010" y="3088658"/>
                  <a:pt x="1041537" y="3084031"/>
                  <a:pt x="1032712" y="3087045"/>
                </a:cubicBezTo>
                <a:cubicBezTo>
                  <a:pt x="1024747" y="3089736"/>
                  <a:pt x="1016674" y="3103727"/>
                  <a:pt x="1006665" y="3089736"/>
                </a:cubicBezTo>
                <a:cubicBezTo>
                  <a:pt x="986322" y="3088120"/>
                  <a:pt x="994609" y="3065194"/>
                  <a:pt x="986106" y="3054755"/>
                </a:cubicBezTo>
                <a:cubicBezTo>
                  <a:pt x="967378" y="3074559"/>
                  <a:pt x="940685" y="3083924"/>
                  <a:pt x="900000" y="3074343"/>
                </a:cubicBezTo>
                <a:cubicBezTo>
                  <a:pt x="887622" y="3091243"/>
                  <a:pt x="933689" y="3112446"/>
                  <a:pt x="914207" y="3153347"/>
                </a:cubicBezTo>
                <a:cubicBezTo>
                  <a:pt x="886329" y="3161526"/>
                  <a:pt x="875890" y="3160020"/>
                  <a:pt x="851456" y="3144306"/>
                </a:cubicBezTo>
                <a:cubicBezTo>
                  <a:pt x="851026" y="3116213"/>
                  <a:pt x="860929" y="3102006"/>
                  <a:pt x="877504" y="3096731"/>
                </a:cubicBezTo>
                <a:cubicBezTo>
                  <a:pt x="884285" y="3080479"/>
                  <a:pt x="866310" y="3082738"/>
                  <a:pt x="861359" y="3075204"/>
                </a:cubicBezTo>
                <a:cubicBezTo>
                  <a:pt x="871799" y="3064226"/>
                  <a:pt x="886759" y="3059166"/>
                  <a:pt x="891927" y="3041192"/>
                </a:cubicBezTo>
                <a:cubicBezTo>
                  <a:pt x="931966" y="3052280"/>
                  <a:pt x="954246" y="3039578"/>
                  <a:pt x="977173" y="3027846"/>
                </a:cubicBezTo>
                <a:cubicBezTo>
                  <a:pt x="982017" y="3001799"/>
                  <a:pt x="986967" y="2975751"/>
                  <a:pt x="973728" y="2963266"/>
                </a:cubicBezTo>
                <a:cubicBezTo>
                  <a:pt x="946711" y="2981995"/>
                  <a:pt x="909041" y="2986622"/>
                  <a:pt x="883962" y="3007933"/>
                </a:cubicBezTo>
                <a:cubicBezTo>
                  <a:pt x="857268" y="2994373"/>
                  <a:pt x="848981" y="2966926"/>
                  <a:pt x="814107" y="2959391"/>
                </a:cubicBezTo>
                <a:cubicBezTo>
                  <a:pt x="776005" y="2958315"/>
                  <a:pt x="765565" y="2994265"/>
                  <a:pt x="731444" y="2998676"/>
                </a:cubicBezTo>
                <a:cubicBezTo>
                  <a:pt x="699263" y="2996632"/>
                  <a:pt x="688500" y="2978442"/>
                  <a:pt x="679457" y="2959175"/>
                </a:cubicBezTo>
                <a:cubicBezTo>
                  <a:pt x="684192" y="2933021"/>
                  <a:pt x="709919" y="2934957"/>
                  <a:pt x="707442" y="2899115"/>
                </a:cubicBezTo>
                <a:cubicBezTo>
                  <a:pt x="708518" y="2885231"/>
                  <a:pt x="693557" y="2883294"/>
                  <a:pt x="677842" y="2882002"/>
                </a:cubicBezTo>
                <a:cubicBezTo>
                  <a:pt x="658684" y="2911385"/>
                  <a:pt x="662667" y="2971553"/>
                  <a:pt x="652442" y="3012885"/>
                </a:cubicBezTo>
                <a:cubicBezTo>
                  <a:pt x="635542" y="3022786"/>
                  <a:pt x="626717" y="3043453"/>
                  <a:pt x="608419" y="3051418"/>
                </a:cubicBezTo>
                <a:cubicBezTo>
                  <a:pt x="612617" y="3065088"/>
                  <a:pt x="617676" y="3078111"/>
                  <a:pt x="621874" y="3091781"/>
                </a:cubicBezTo>
                <a:cubicBezTo>
                  <a:pt x="654809" y="3104481"/>
                  <a:pt x="670202" y="3098239"/>
                  <a:pt x="693665" y="3082954"/>
                </a:cubicBezTo>
                <a:cubicBezTo>
                  <a:pt x="755770" y="3117074"/>
                  <a:pt x="785154" y="3054001"/>
                  <a:pt x="840800" y="3084999"/>
                </a:cubicBezTo>
                <a:cubicBezTo>
                  <a:pt x="841016" y="3105127"/>
                  <a:pt x="828316" y="3108248"/>
                  <a:pt x="822826" y="3120842"/>
                </a:cubicBezTo>
                <a:cubicBezTo>
                  <a:pt x="800223" y="3115567"/>
                  <a:pt x="781817" y="3115891"/>
                  <a:pt x="765457" y="3119012"/>
                </a:cubicBezTo>
                <a:cubicBezTo>
                  <a:pt x="754694" y="3156899"/>
                  <a:pt x="782249" y="3166156"/>
                  <a:pt x="779664" y="3197908"/>
                </a:cubicBezTo>
                <a:cubicBezTo>
                  <a:pt x="796025" y="3226754"/>
                  <a:pt x="825517" y="3245804"/>
                  <a:pt x="838648" y="3276910"/>
                </a:cubicBezTo>
                <a:cubicBezTo>
                  <a:pt x="856191" y="3272821"/>
                  <a:pt x="863404" y="3255061"/>
                  <a:pt x="880841" y="3250970"/>
                </a:cubicBezTo>
                <a:cubicBezTo>
                  <a:pt x="879011" y="3214052"/>
                  <a:pt x="825731" y="3250325"/>
                  <a:pt x="843277" y="3200599"/>
                </a:cubicBezTo>
                <a:cubicBezTo>
                  <a:pt x="861789" y="3186282"/>
                  <a:pt x="850487" y="3214052"/>
                  <a:pt x="866525" y="3216850"/>
                </a:cubicBezTo>
                <a:cubicBezTo>
                  <a:pt x="879119" y="3218681"/>
                  <a:pt x="891603" y="3220510"/>
                  <a:pt x="904197" y="3222340"/>
                </a:cubicBezTo>
                <a:cubicBezTo>
                  <a:pt x="914314" y="3235149"/>
                  <a:pt x="898815" y="3240314"/>
                  <a:pt x="893326" y="3252800"/>
                </a:cubicBezTo>
                <a:cubicBezTo>
                  <a:pt x="903229" y="3273359"/>
                  <a:pt x="888374" y="3312538"/>
                  <a:pt x="886867" y="3341598"/>
                </a:cubicBezTo>
                <a:cubicBezTo>
                  <a:pt x="859098" y="3342998"/>
                  <a:pt x="841985" y="3336540"/>
                  <a:pt x="820457" y="3357637"/>
                </a:cubicBezTo>
                <a:cubicBezTo>
                  <a:pt x="817767" y="3376471"/>
                  <a:pt x="814969" y="3395308"/>
                  <a:pt x="812279" y="3414144"/>
                </a:cubicBezTo>
                <a:cubicBezTo>
                  <a:pt x="795595" y="3414682"/>
                  <a:pt x="792472" y="3433732"/>
                  <a:pt x="776327" y="3441053"/>
                </a:cubicBezTo>
                <a:cubicBezTo>
                  <a:pt x="765457" y="3446002"/>
                  <a:pt x="738548" y="3432118"/>
                  <a:pt x="735965" y="3454399"/>
                </a:cubicBezTo>
                <a:cubicBezTo>
                  <a:pt x="711209" y="3448693"/>
                  <a:pt x="699477" y="3460533"/>
                  <a:pt x="672246" y="3451600"/>
                </a:cubicBezTo>
                <a:cubicBezTo>
                  <a:pt x="640924" y="3458811"/>
                  <a:pt x="639418" y="3528128"/>
                  <a:pt x="651473" y="3551161"/>
                </a:cubicBezTo>
                <a:cubicBezTo>
                  <a:pt x="630377" y="3550193"/>
                  <a:pt x="612725" y="3546533"/>
                  <a:pt x="609280" y="3532325"/>
                </a:cubicBezTo>
                <a:cubicBezTo>
                  <a:pt x="580650" y="3536738"/>
                  <a:pt x="565903" y="3522531"/>
                  <a:pt x="542009" y="3509723"/>
                </a:cubicBezTo>
                <a:cubicBezTo>
                  <a:pt x="535767" y="3513813"/>
                  <a:pt x="526832" y="3514459"/>
                  <a:pt x="516069" y="3512414"/>
                </a:cubicBezTo>
                <a:cubicBezTo>
                  <a:pt x="510795" y="3512844"/>
                  <a:pt x="508858" y="3517796"/>
                  <a:pt x="502615" y="3516826"/>
                </a:cubicBezTo>
                <a:cubicBezTo>
                  <a:pt x="492821" y="3531142"/>
                  <a:pt x="466989" y="3524144"/>
                  <a:pt x="460423" y="3542766"/>
                </a:cubicBezTo>
                <a:cubicBezTo>
                  <a:pt x="440296" y="3542873"/>
                  <a:pt x="446216" y="3523500"/>
                  <a:pt x="431685" y="3519409"/>
                </a:cubicBezTo>
                <a:cubicBezTo>
                  <a:pt x="402301" y="3517580"/>
                  <a:pt x="388955" y="3537169"/>
                  <a:pt x="353651" y="3527373"/>
                </a:cubicBezTo>
                <a:cubicBezTo>
                  <a:pt x="331694" y="3513919"/>
                  <a:pt x="315656" y="3496053"/>
                  <a:pt x="274755" y="3496699"/>
                </a:cubicBezTo>
                <a:cubicBezTo>
                  <a:pt x="273679" y="3472803"/>
                  <a:pt x="299079" y="3484213"/>
                  <a:pt x="309843" y="3476140"/>
                </a:cubicBezTo>
                <a:cubicBezTo>
                  <a:pt x="307798" y="3458919"/>
                  <a:pt x="283150" y="3458704"/>
                  <a:pt x="282936" y="3440190"/>
                </a:cubicBezTo>
                <a:cubicBezTo>
                  <a:pt x="290900" y="3417589"/>
                  <a:pt x="303386" y="3392078"/>
                  <a:pt x="278522" y="3381961"/>
                </a:cubicBezTo>
                <a:cubicBezTo>
                  <a:pt x="264746" y="3395954"/>
                  <a:pt x="262915" y="3425984"/>
                  <a:pt x="239881" y="3427598"/>
                </a:cubicBezTo>
                <a:cubicBezTo>
                  <a:pt x="226643" y="3438038"/>
                  <a:pt x="219431" y="3419202"/>
                  <a:pt x="210282" y="3410484"/>
                </a:cubicBezTo>
                <a:cubicBezTo>
                  <a:pt x="198336" y="3414358"/>
                  <a:pt x="189079" y="3427704"/>
                  <a:pt x="177993" y="3412207"/>
                </a:cubicBezTo>
                <a:cubicBezTo>
                  <a:pt x="179499" y="3401766"/>
                  <a:pt x="181006" y="3391218"/>
                  <a:pt x="182513" y="3380777"/>
                </a:cubicBezTo>
                <a:cubicBezTo>
                  <a:pt x="219216" y="3372490"/>
                  <a:pt x="263776" y="3374749"/>
                  <a:pt x="305431" y="3372920"/>
                </a:cubicBezTo>
                <a:cubicBezTo>
                  <a:pt x="323835" y="3365063"/>
                  <a:pt x="338904" y="3352685"/>
                  <a:pt x="349454" y="3334387"/>
                </a:cubicBezTo>
                <a:cubicBezTo>
                  <a:pt x="368718" y="3340199"/>
                  <a:pt x="376253" y="3330188"/>
                  <a:pt x="383573" y="3320071"/>
                </a:cubicBezTo>
                <a:cubicBezTo>
                  <a:pt x="389169" y="3293486"/>
                  <a:pt x="368826" y="3286275"/>
                  <a:pt x="380128" y="3255491"/>
                </a:cubicBezTo>
                <a:cubicBezTo>
                  <a:pt x="385510" y="3232780"/>
                  <a:pt x="408651" y="3233750"/>
                  <a:pt x="407145" y="3201674"/>
                </a:cubicBezTo>
                <a:cubicBezTo>
                  <a:pt x="393582" y="3185744"/>
                  <a:pt x="370227" y="3177025"/>
                  <a:pt x="355158" y="3162172"/>
                </a:cubicBezTo>
                <a:cubicBezTo>
                  <a:pt x="343318" y="3166264"/>
                  <a:pt x="323513" y="3159805"/>
                  <a:pt x="315656" y="3169277"/>
                </a:cubicBezTo>
                <a:cubicBezTo>
                  <a:pt x="291008" y="3159697"/>
                  <a:pt x="284550" y="3136556"/>
                  <a:pt x="264638" y="3123425"/>
                </a:cubicBezTo>
                <a:cubicBezTo>
                  <a:pt x="267759" y="3108033"/>
                  <a:pt x="269911" y="3093287"/>
                  <a:pt x="263776" y="3084893"/>
                </a:cubicBezTo>
                <a:cubicBezTo>
                  <a:pt x="247094" y="3082524"/>
                  <a:pt x="230302" y="3080047"/>
                  <a:pt x="213511" y="3077680"/>
                </a:cubicBezTo>
                <a:cubicBezTo>
                  <a:pt x="190585" y="3081878"/>
                  <a:pt x="191446" y="3118044"/>
                  <a:pt x="163246" y="3115245"/>
                </a:cubicBezTo>
                <a:cubicBezTo>
                  <a:pt x="153129" y="3137740"/>
                  <a:pt x="176270" y="3135372"/>
                  <a:pt x="170350" y="3154746"/>
                </a:cubicBezTo>
                <a:cubicBezTo>
                  <a:pt x="153345" y="3164433"/>
                  <a:pt x="136445" y="3174336"/>
                  <a:pt x="115564" y="3178856"/>
                </a:cubicBezTo>
                <a:cubicBezTo>
                  <a:pt x="124283" y="3204042"/>
                  <a:pt x="181328" y="3193171"/>
                  <a:pt x="200703" y="3210392"/>
                </a:cubicBezTo>
                <a:cubicBezTo>
                  <a:pt x="186818" y="3229229"/>
                  <a:pt x="178637" y="3255813"/>
                  <a:pt x="170997" y="3282938"/>
                </a:cubicBezTo>
                <a:cubicBezTo>
                  <a:pt x="157542" y="3287458"/>
                  <a:pt x="142581" y="3289935"/>
                  <a:pt x="136015" y="3303495"/>
                </a:cubicBezTo>
                <a:cubicBezTo>
                  <a:pt x="121376" y="3301343"/>
                  <a:pt x="106739" y="3299298"/>
                  <a:pt x="92101" y="3297145"/>
                </a:cubicBezTo>
                <a:cubicBezTo>
                  <a:pt x="72726" y="3303603"/>
                  <a:pt x="55612" y="3313290"/>
                  <a:pt x="48078" y="3335678"/>
                </a:cubicBezTo>
                <a:cubicBezTo>
                  <a:pt x="44688" y="3322332"/>
                  <a:pt x="32257" y="3315766"/>
                  <a:pt x="16246" y="3311878"/>
                </a:cubicBezTo>
                <a:lnTo>
                  <a:pt x="0" y="3309520"/>
                </a:lnTo>
                <a:lnTo>
                  <a:pt x="0" y="2182845"/>
                </a:lnTo>
                <a:lnTo>
                  <a:pt x="1823" y="2184864"/>
                </a:lnTo>
                <a:cubicBezTo>
                  <a:pt x="6586" y="2199531"/>
                  <a:pt x="-34" y="2222719"/>
                  <a:pt x="16111" y="2228773"/>
                </a:cubicBezTo>
                <a:cubicBezTo>
                  <a:pt x="9975" y="2233079"/>
                  <a:pt x="9867" y="2245457"/>
                  <a:pt x="826" y="2245779"/>
                </a:cubicBezTo>
                <a:cubicBezTo>
                  <a:pt x="23214" y="2264507"/>
                  <a:pt x="5994" y="2312835"/>
                  <a:pt x="26659" y="2332854"/>
                </a:cubicBezTo>
                <a:cubicBezTo>
                  <a:pt x="16219" y="2379891"/>
                  <a:pt x="31395" y="2407769"/>
                  <a:pt x="43558" y="2437905"/>
                </a:cubicBezTo>
                <a:cubicBezTo>
                  <a:pt x="66914" y="2439197"/>
                  <a:pt x="77462" y="2449853"/>
                  <a:pt x="91993" y="2457709"/>
                </a:cubicBezTo>
                <a:cubicBezTo>
                  <a:pt x="96728" y="2480313"/>
                  <a:pt x="85965" y="2514540"/>
                  <a:pt x="93607" y="2534883"/>
                </a:cubicBezTo>
                <a:cubicBezTo>
                  <a:pt x="121376" y="2529503"/>
                  <a:pt x="106307" y="2466966"/>
                  <a:pt x="125144" y="2449745"/>
                </a:cubicBezTo>
                <a:cubicBezTo>
                  <a:pt x="130956" y="2430478"/>
                  <a:pt x="111905" y="2429726"/>
                  <a:pt x="103724" y="2421007"/>
                </a:cubicBezTo>
                <a:cubicBezTo>
                  <a:pt x="119762" y="2375370"/>
                  <a:pt x="83382" y="2369020"/>
                  <a:pt x="98451" y="2324137"/>
                </a:cubicBezTo>
                <a:cubicBezTo>
                  <a:pt x="108998" y="2315740"/>
                  <a:pt x="131387" y="2323275"/>
                  <a:pt x="149577" y="2325105"/>
                </a:cubicBezTo>
                <a:cubicBezTo>
                  <a:pt x="162816" y="2350614"/>
                  <a:pt x="176378" y="2375908"/>
                  <a:pt x="175408" y="2412072"/>
                </a:cubicBezTo>
                <a:cubicBezTo>
                  <a:pt x="190585" y="2409920"/>
                  <a:pt x="195213" y="2393668"/>
                  <a:pt x="210390" y="2391515"/>
                </a:cubicBezTo>
                <a:cubicBezTo>
                  <a:pt x="202425" y="2375048"/>
                  <a:pt x="197904" y="2356104"/>
                  <a:pt x="178207" y="2348461"/>
                </a:cubicBezTo>
                <a:cubicBezTo>
                  <a:pt x="178099" y="2328334"/>
                  <a:pt x="197473" y="2334254"/>
                  <a:pt x="201565" y="2319724"/>
                </a:cubicBezTo>
                <a:cubicBezTo>
                  <a:pt x="187248" y="2304224"/>
                  <a:pt x="183697" y="2280867"/>
                  <a:pt x="192738" y="2248040"/>
                </a:cubicBezTo>
                <a:cubicBezTo>
                  <a:pt x="149684" y="2224468"/>
                  <a:pt x="150438" y="2273548"/>
                  <a:pt x="95868" y="2253206"/>
                </a:cubicBezTo>
                <a:cubicBezTo>
                  <a:pt x="76279" y="2267736"/>
                  <a:pt x="109860" y="2271181"/>
                  <a:pt x="102972" y="2292708"/>
                </a:cubicBezTo>
                <a:cubicBezTo>
                  <a:pt x="83598" y="2298196"/>
                  <a:pt x="57227" y="2294429"/>
                  <a:pt x="40221" y="2283666"/>
                </a:cubicBezTo>
                <a:cubicBezTo>
                  <a:pt x="49154" y="2263217"/>
                  <a:pt x="64653" y="2251377"/>
                  <a:pt x="84244" y="2245133"/>
                </a:cubicBezTo>
                <a:cubicBezTo>
                  <a:pt x="97266" y="2205202"/>
                  <a:pt x="121268" y="2179799"/>
                  <a:pt x="158833" y="2172589"/>
                </a:cubicBezTo>
                <a:cubicBezTo>
                  <a:pt x="186818" y="2174095"/>
                  <a:pt x="176378" y="2204233"/>
                  <a:pt x="183913" y="2221023"/>
                </a:cubicBezTo>
                <a:cubicBezTo>
                  <a:pt x="197797" y="2222099"/>
                  <a:pt x="199626" y="2207138"/>
                  <a:pt x="201026" y="2191531"/>
                </a:cubicBezTo>
                <a:cubicBezTo>
                  <a:pt x="238913" y="2167207"/>
                  <a:pt x="264207" y="2126198"/>
                  <a:pt x="308874" y="2110914"/>
                </a:cubicBezTo>
                <a:cubicBezTo>
                  <a:pt x="338258" y="2117911"/>
                  <a:pt x="360647" y="2115326"/>
                  <a:pt x="379698" y="2108439"/>
                </a:cubicBezTo>
                <a:cubicBezTo>
                  <a:pt x="392184" y="2089817"/>
                  <a:pt x="385940" y="2081099"/>
                  <a:pt x="386910" y="2058173"/>
                </a:cubicBezTo>
                <a:cubicBezTo>
                  <a:pt x="424797" y="2054084"/>
                  <a:pt x="416402" y="2084652"/>
                  <a:pt x="411020" y="2112959"/>
                </a:cubicBezTo>
                <a:cubicBezTo>
                  <a:pt x="421998" y="2130827"/>
                  <a:pt x="437821" y="2145142"/>
                  <a:pt x="455795" y="2157842"/>
                </a:cubicBezTo>
                <a:cubicBezTo>
                  <a:pt x="474201" y="2157520"/>
                  <a:pt x="491421" y="2155583"/>
                  <a:pt x="497127" y="2138145"/>
                </a:cubicBezTo>
                <a:cubicBezTo>
                  <a:pt x="528017" y="2143849"/>
                  <a:pt x="554495" y="2132011"/>
                  <a:pt x="578712" y="2149985"/>
                </a:cubicBezTo>
                <a:cubicBezTo>
                  <a:pt x="608741" y="2142775"/>
                  <a:pt x="634898" y="2130395"/>
                  <a:pt x="671170" y="2131257"/>
                </a:cubicBezTo>
                <a:cubicBezTo>
                  <a:pt x="672030" y="2091432"/>
                  <a:pt x="661913" y="2059788"/>
                  <a:pt x="654271" y="2026314"/>
                </a:cubicBezTo>
                <a:cubicBezTo>
                  <a:pt x="633498" y="2023408"/>
                  <a:pt x="642755" y="2060864"/>
                  <a:pt x="629084" y="2067538"/>
                </a:cubicBezTo>
                <a:cubicBezTo>
                  <a:pt x="606159" y="2066031"/>
                  <a:pt x="615631" y="2040199"/>
                  <a:pt x="595073" y="2036970"/>
                </a:cubicBezTo>
                <a:cubicBezTo>
                  <a:pt x="597656" y="2007908"/>
                  <a:pt x="592812" y="2005648"/>
                  <a:pt x="603253" y="1980461"/>
                </a:cubicBezTo>
                <a:cubicBezTo>
                  <a:pt x="626287" y="1971744"/>
                  <a:pt x="628870" y="2018996"/>
                  <a:pt x="675906" y="2010169"/>
                </a:cubicBezTo>
                <a:cubicBezTo>
                  <a:pt x="693127" y="2006402"/>
                  <a:pt x="699800" y="1963564"/>
                  <a:pt x="691297" y="1948280"/>
                </a:cubicBezTo>
                <a:cubicBezTo>
                  <a:pt x="679243" y="1925569"/>
                  <a:pt x="655455" y="1911576"/>
                  <a:pt x="642000" y="1889941"/>
                </a:cubicBezTo>
                <a:cubicBezTo>
                  <a:pt x="640494" y="1853023"/>
                  <a:pt x="657930" y="1841399"/>
                  <a:pt x="665464" y="1816429"/>
                </a:cubicBezTo>
                <a:cubicBezTo>
                  <a:pt x="652764" y="1799745"/>
                  <a:pt x="609496" y="1805987"/>
                  <a:pt x="584739" y="1798347"/>
                </a:cubicBezTo>
                <a:cubicBezTo>
                  <a:pt x="561814" y="1793071"/>
                  <a:pt x="566119" y="1767455"/>
                  <a:pt x="530924" y="1771330"/>
                </a:cubicBezTo>
                <a:cubicBezTo>
                  <a:pt x="518438" y="1747112"/>
                  <a:pt x="510795" y="1719235"/>
                  <a:pt x="504123" y="1690605"/>
                </a:cubicBezTo>
                <a:cubicBezTo>
                  <a:pt x="488516" y="1692218"/>
                  <a:pt x="474201" y="1695449"/>
                  <a:pt x="452996" y="1689635"/>
                </a:cubicBezTo>
                <a:cubicBezTo>
                  <a:pt x="463868" y="1661760"/>
                  <a:pt x="494112" y="1659713"/>
                  <a:pt x="506060" y="1633236"/>
                </a:cubicBezTo>
                <a:cubicBezTo>
                  <a:pt x="502939" y="1605681"/>
                  <a:pt x="507460" y="1572530"/>
                  <a:pt x="513378" y="1538195"/>
                </a:cubicBezTo>
                <a:cubicBezTo>
                  <a:pt x="518330" y="1519897"/>
                  <a:pt x="528771" y="1508703"/>
                  <a:pt x="543946" y="1504075"/>
                </a:cubicBezTo>
                <a:cubicBezTo>
                  <a:pt x="530385" y="1484271"/>
                  <a:pt x="526618" y="1457362"/>
                  <a:pt x="486577" y="1457362"/>
                </a:cubicBezTo>
                <a:cubicBezTo>
                  <a:pt x="496158" y="1429701"/>
                  <a:pt x="457301" y="1438204"/>
                  <a:pt x="460639" y="1415170"/>
                </a:cubicBezTo>
                <a:cubicBezTo>
                  <a:pt x="493682" y="1414740"/>
                  <a:pt x="509289" y="1427332"/>
                  <a:pt x="520698" y="1443047"/>
                </a:cubicBezTo>
                <a:cubicBezTo>
                  <a:pt x="549328" y="1444016"/>
                  <a:pt x="567304" y="1453057"/>
                  <a:pt x="588831" y="1459299"/>
                </a:cubicBezTo>
                <a:cubicBezTo>
                  <a:pt x="598624" y="1457362"/>
                  <a:pt x="606051" y="1452303"/>
                  <a:pt x="615738" y="1450366"/>
                </a:cubicBezTo>
                <a:cubicBezTo>
                  <a:pt x="624134" y="1430991"/>
                  <a:pt x="596257" y="1438742"/>
                  <a:pt x="600563" y="1422489"/>
                </a:cubicBezTo>
                <a:cubicBezTo>
                  <a:pt x="588831" y="1420122"/>
                  <a:pt x="599162" y="1401177"/>
                  <a:pt x="584417" y="1400961"/>
                </a:cubicBezTo>
                <a:cubicBezTo>
                  <a:pt x="590982" y="1381157"/>
                  <a:pt x="584309" y="1371148"/>
                  <a:pt x="584525" y="1356079"/>
                </a:cubicBezTo>
                <a:cubicBezTo>
                  <a:pt x="581941" y="1335198"/>
                  <a:pt x="602715" y="1345423"/>
                  <a:pt x="607021" y="1333691"/>
                </a:cubicBezTo>
                <a:cubicBezTo>
                  <a:pt x="609712" y="1314855"/>
                  <a:pt x="612509" y="1296019"/>
                  <a:pt x="615200" y="1277183"/>
                </a:cubicBezTo>
                <a:cubicBezTo>
                  <a:pt x="623810" y="1263728"/>
                  <a:pt x="642108" y="1263298"/>
                  <a:pt x="651149" y="1250274"/>
                </a:cubicBezTo>
                <a:cubicBezTo>
                  <a:pt x="671384" y="1261361"/>
                  <a:pt x="669878" y="1288592"/>
                  <a:pt x="695926" y="1295265"/>
                </a:cubicBezTo>
                <a:cubicBezTo>
                  <a:pt x="712716" y="1275246"/>
                  <a:pt x="726062" y="1250598"/>
                  <a:pt x="743608" y="1231653"/>
                </a:cubicBezTo>
                <a:cubicBezTo>
                  <a:pt x="756200" y="1233484"/>
                  <a:pt x="768686" y="1235314"/>
                  <a:pt x="781279" y="1237035"/>
                </a:cubicBezTo>
                <a:cubicBezTo>
                  <a:pt x="808079" y="1213033"/>
                  <a:pt x="831329" y="1184188"/>
                  <a:pt x="862111" y="1165459"/>
                </a:cubicBezTo>
                <a:cubicBezTo>
                  <a:pt x="892895" y="1174070"/>
                  <a:pt x="900430" y="1151791"/>
                  <a:pt x="922279" y="1148454"/>
                </a:cubicBezTo>
                <a:cubicBezTo>
                  <a:pt x="947358" y="1152113"/>
                  <a:pt x="972544" y="1155664"/>
                  <a:pt x="997624" y="1159324"/>
                </a:cubicBezTo>
                <a:cubicBezTo>
                  <a:pt x="1026792" y="1145977"/>
                  <a:pt x="1038416" y="1108951"/>
                  <a:pt x="1075766" y="1106476"/>
                </a:cubicBezTo>
                <a:cubicBezTo>
                  <a:pt x="1084807" y="1135645"/>
                  <a:pt x="1064678" y="1164705"/>
                  <a:pt x="1046058" y="1179128"/>
                </a:cubicBezTo>
                <a:cubicBezTo>
                  <a:pt x="1042399" y="1217339"/>
                  <a:pt x="1028837" y="1262976"/>
                  <a:pt x="1035941" y="1293114"/>
                </a:cubicBezTo>
                <a:cubicBezTo>
                  <a:pt x="1053593" y="1296773"/>
                  <a:pt x="1051225" y="1273631"/>
                  <a:pt x="1075442" y="1286009"/>
                </a:cubicBezTo>
                <a:cubicBezTo>
                  <a:pt x="1078025" y="1306998"/>
                  <a:pt x="1053485" y="1291605"/>
                  <a:pt x="1052947" y="1308397"/>
                </a:cubicBezTo>
                <a:cubicBezTo>
                  <a:pt x="1052086" y="1327663"/>
                  <a:pt x="1069092" y="1333583"/>
                  <a:pt x="1058220" y="1360384"/>
                </a:cubicBezTo>
                <a:cubicBezTo>
                  <a:pt x="1084161" y="1380619"/>
                  <a:pt x="1089004" y="1339933"/>
                  <a:pt x="1123662" y="1350589"/>
                </a:cubicBezTo>
                <a:cubicBezTo>
                  <a:pt x="1140453" y="1366842"/>
                  <a:pt x="1118389" y="1383095"/>
                  <a:pt x="1128075" y="1408926"/>
                </a:cubicBezTo>
                <a:cubicBezTo>
                  <a:pt x="1136470" y="1410110"/>
                  <a:pt x="1144867" y="1411403"/>
                  <a:pt x="1153262" y="1412587"/>
                </a:cubicBezTo>
                <a:cubicBezTo>
                  <a:pt x="1160258" y="1412049"/>
                  <a:pt x="1159290" y="1400747"/>
                  <a:pt x="1167576" y="1401824"/>
                </a:cubicBezTo>
                <a:cubicBezTo>
                  <a:pt x="1170698" y="1380835"/>
                  <a:pt x="1155414" y="1373622"/>
                  <a:pt x="1147880" y="1360492"/>
                </a:cubicBezTo>
                <a:cubicBezTo>
                  <a:pt x="1154122" y="1326479"/>
                  <a:pt x="1154446" y="1284395"/>
                  <a:pt x="1168653" y="1260929"/>
                </a:cubicBezTo>
                <a:cubicBezTo>
                  <a:pt x="1171774" y="1224981"/>
                  <a:pt x="1139591" y="1215508"/>
                  <a:pt x="1156275" y="1169335"/>
                </a:cubicBezTo>
                <a:cubicBezTo>
                  <a:pt x="1174465" y="1162769"/>
                  <a:pt x="1195563" y="1193659"/>
                  <a:pt x="1201051" y="1214326"/>
                </a:cubicBezTo>
                <a:cubicBezTo>
                  <a:pt x="1225592" y="1194735"/>
                  <a:pt x="1262724" y="1191936"/>
                  <a:pt x="1273812" y="1154374"/>
                </a:cubicBezTo>
                <a:cubicBezTo>
                  <a:pt x="1288127" y="1158463"/>
                  <a:pt x="1298136" y="1156849"/>
                  <a:pt x="1306100" y="1152651"/>
                </a:cubicBezTo>
                <a:cubicBezTo>
                  <a:pt x="1287266" y="1136828"/>
                  <a:pt x="1251854" y="1133493"/>
                  <a:pt x="1241629" y="1111320"/>
                </a:cubicBezTo>
                <a:cubicBezTo>
                  <a:pt x="1216657" y="1110351"/>
                  <a:pt x="1243459" y="1141996"/>
                  <a:pt x="1222685" y="1153404"/>
                </a:cubicBezTo>
                <a:cubicBezTo>
                  <a:pt x="1191578" y="1154266"/>
                  <a:pt x="1181461" y="1139411"/>
                  <a:pt x="1183292" y="1115625"/>
                </a:cubicBezTo>
                <a:cubicBezTo>
                  <a:pt x="1164026" y="1109813"/>
                  <a:pt x="1163271" y="1128863"/>
                  <a:pt x="1154552" y="1137152"/>
                </a:cubicBezTo>
                <a:cubicBezTo>
                  <a:pt x="1122695" y="1116271"/>
                  <a:pt x="1117528" y="1075262"/>
                  <a:pt x="1082976" y="1056319"/>
                </a:cubicBezTo>
                <a:cubicBezTo>
                  <a:pt x="1083837" y="1050075"/>
                  <a:pt x="1084807" y="1043833"/>
                  <a:pt x="1085667" y="1037483"/>
                </a:cubicBezTo>
                <a:cubicBezTo>
                  <a:pt x="1070814" y="1011327"/>
                  <a:pt x="1033572" y="1001749"/>
                  <a:pt x="1031958" y="965583"/>
                </a:cubicBezTo>
                <a:cubicBezTo>
                  <a:pt x="996008" y="969243"/>
                  <a:pt x="996762" y="957511"/>
                  <a:pt x="971037" y="943950"/>
                </a:cubicBezTo>
                <a:cubicBezTo>
                  <a:pt x="951987" y="948470"/>
                  <a:pt x="943806" y="967522"/>
                  <a:pt x="938640" y="990554"/>
                </a:cubicBezTo>
                <a:cubicBezTo>
                  <a:pt x="915391" y="986894"/>
                  <a:pt x="918836" y="1019077"/>
                  <a:pt x="896447" y="1016494"/>
                </a:cubicBezTo>
                <a:cubicBezTo>
                  <a:pt x="898277" y="1004008"/>
                  <a:pt x="900106" y="991416"/>
                  <a:pt x="901936" y="978822"/>
                </a:cubicBezTo>
                <a:cubicBezTo>
                  <a:pt x="918836" y="978930"/>
                  <a:pt x="926693" y="967090"/>
                  <a:pt x="926262" y="943950"/>
                </a:cubicBezTo>
                <a:cubicBezTo>
                  <a:pt x="935087" y="930818"/>
                  <a:pt x="958121" y="936630"/>
                  <a:pt x="956830" y="909937"/>
                </a:cubicBezTo>
                <a:cubicBezTo>
                  <a:pt x="956399" y="904663"/>
                  <a:pt x="951449" y="902725"/>
                  <a:pt x="952417" y="896482"/>
                </a:cubicBezTo>
                <a:cubicBezTo>
                  <a:pt x="929922" y="886365"/>
                  <a:pt x="932289" y="909507"/>
                  <a:pt x="912916" y="903587"/>
                </a:cubicBezTo>
                <a:cubicBezTo>
                  <a:pt x="912162" y="885505"/>
                  <a:pt x="884393" y="887548"/>
                  <a:pt x="871692" y="878400"/>
                </a:cubicBezTo>
                <a:cubicBezTo>
                  <a:pt x="867925" y="855151"/>
                  <a:pt x="849303" y="842989"/>
                  <a:pt x="862865" y="806609"/>
                </a:cubicBezTo>
                <a:cubicBezTo>
                  <a:pt x="883100" y="811236"/>
                  <a:pt x="879657" y="784221"/>
                  <a:pt x="897847" y="786050"/>
                </a:cubicBezTo>
                <a:cubicBezTo>
                  <a:pt x="930890" y="789279"/>
                  <a:pt x="944559" y="807147"/>
                  <a:pt x="956076" y="826521"/>
                </a:cubicBezTo>
                <a:cubicBezTo>
                  <a:pt x="994933" y="831041"/>
                  <a:pt x="988797" y="775502"/>
                  <a:pt x="1005481" y="750316"/>
                </a:cubicBezTo>
                <a:cubicBezTo>
                  <a:pt x="1026576" y="754299"/>
                  <a:pt x="1014198" y="795953"/>
                  <a:pt x="1015274" y="815864"/>
                </a:cubicBezTo>
                <a:cubicBezTo>
                  <a:pt x="1023455" y="820923"/>
                  <a:pt x="1012691" y="840190"/>
                  <a:pt x="1024209" y="842773"/>
                </a:cubicBezTo>
                <a:cubicBezTo>
                  <a:pt x="1022702" y="853214"/>
                  <a:pt x="1021194" y="863762"/>
                  <a:pt x="1019688" y="874095"/>
                </a:cubicBezTo>
                <a:cubicBezTo>
                  <a:pt x="1027222" y="900250"/>
                  <a:pt x="1044660" y="918978"/>
                  <a:pt x="1040246" y="953959"/>
                </a:cubicBezTo>
                <a:cubicBezTo>
                  <a:pt x="1059082" y="951807"/>
                  <a:pt x="1077811" y="949224"/>
                  <a:pt x="1087820" y="935231"/>
                </a:cubicBezTo>
                <a:cubicBezTo>
                  <a:pt x="1109777" y="978716"/>
                  <a:pt x="1136362" y="935661"/>
                  <a:pt x="1181999" y="948900"/>
                </a:cubicBezTo>
                <a:cubicBezTo>
                  <a:pt x="1186197" y="956865"/>
                  <a:pt x="1187812" y="966876"/>
                  <a:pt x="1183722" y="981190"/>
                </a:cubicBezTo>
                <a:cubicBezTo>
                  <a:pt x="1206110" y="1007345"/>
                  <a:pt x="1248947" y="1018325"/>
                  <a:pt x="1270582" y="1045018"/>
                </a:cubicBezTo>
                <a:cubicBezTo>
                  <a:pt x="1314068" y="1060731"/>
                  <a:pt x="1319233" y="1025213"/>
                  <a:pt x="1361210" y="1038882"/>
                </a:cubicBezTo>
                <a:cubicBezTo>
                  <a:pt x="1381229" y="1025859"/>
                  <a:pt x="1400820" y="1012081"/>
                  <a:pt x="1407924" y="981621"/>
                </a:cubicBezTo>
                <a:cubicBezTo>
                  <a:pt x="1415457" y="953635"/>
                  <a:pt x="1376924" y="959987"/>
                  <a:pt x="1382952" y="933078"/>
                </a:cubicBezTo>
                <a:cubicBezTo>
                  <a:pt x="1410613" y="932862"/>
                  <a:pt x="1416533" y="949008"/>
                  <a:pt x="1430418" y="959233"/>
                </a:cubicBezTo>
                <a:cubicBezTo>
                  <a:pt x="1452377" y="959555"/>
                  <a:pt x="1465183" y="966768"/>
                  <a:pt x="1479714" y="972796"/>
                </a:cubicBezTo>
                <a:cubicBezTo>
                  <a:pt x="1515018" y="972580"/>
                  <a:pt x="1519539" y="931248"/>
                  <a:pt x="1523844" y="889486"/>
                </a:cubicBezTo>
                <a:cubicBezTo>
                  <a:pt x="1572925" y="865268"/>
                  <a:pt x="1619208" y="837283"/>
                  <a:pt x="1653219" y="792830"/>
                </a:cubicBezTo>
                <a:cubicBezTo>
                  <a:pt x="1654620" y="773134"/>
                  <a:pt x="1639336" y="765815"/>
                  <a:pt x="1633523" y="751500"/>
                </a:cubicBezTo>
                <a:cubicBezTo>
                  <a:pt x="1656556" y="722331"/>
                  <a:pt x="1670979" y="681861"/>
                  <a:pt x="1692936" y="651185"/>
                </a:cubicBezTo>
                <a:close/>
                <a:moveTo>
                  <a:pt x="0" y="598575"/>
                </a:moveTo>
                <a:lnTo>
                  <a:pt x="7612" y="599306"/>
                </a:lnTo>
                <a:cubicBezTo>
                  <a:pt x="15146" y="608562"/>
                  <a:pt x="9872" y="627506"/>
                  <a:pt x="7504" y="644081"/>
                </a:cubicBezTo>
                <a:lnTo>
                  <a:pt x="0" y="643856"/>
                </a:lnTo>
                <a:close/>
                <a:moveTo>
                  <a:pt x="1001497" y="595861"/>
                </a:moveTo>
                <a:cubicBezTo>
                  <a:pt x="1011938" y="597368"/>
                  <a:pt x="1022378" y="598876"/>
                  <a:pt x="1032927" y="600381"/>
                </a:cubicBezTo>
                <a:cubicBezTo>
                  <a:pt x="1047780" y="621155"/>
                  <a:pt x="1010000" y="613621"/>
                  <a:pt x="1013983" y="642467"/>
                </a:cubicBezTo>
                <a:cubicBezTo>
                  <a:pt x="1009677" y="664316"/>
                  <a:pt x="1032173" y="666147"/>
                  <a:pt x="1033679" y="683798"/>
                </a:cubicBezTo>
                <a:cubicBezTo>
                  <a:pt x="1032927" y="722869"/>
                  <a:pt x="1003111" y="722869"/>
                  <a:pt x="992241" y="748272"/>
                </a:cubicBezTo>
                <a:cubicBezTo>
                  <a:pt x="954031" y="716519"/>
                  <a:pt x="996439" y="674757"/>
                  <a:pt x="991595" y="619971"/>
                </a:cubicBezTo>
                <a:cubicBezTo>
                  <a:pt x="992348" y="608669"/>
                  <a:pt x="1001174" y="607915"/>
                  <a:pt x="1001497" y="595861"/>
                </a:cubicBezTo>
                <a:close/>
                <a:moveTo>
                  <a:pt x="1576351" y="481032"/>
                </a:moveTo>
                <a:cubicBezTo>
                  <a:pt x="1609862" y="480962"/>
                  <a:pt x="1656906" y="498963"/>
                  <a:pt x="1677975" y="482092"/>
                </a:cubicBezTo>
                <a:cubicBezTo>
                  <a:pt x="1703161" y="502650"/>
                  <a:pt x="1713818" y="533757"/>
                  <a:pt x="1723610" y="565615"/>
                </a:cubicBezTo>
                <a:cubicBezTo>
                  <a:pt x="1705960" y="574550"/>
                  <a:pt x="1699932" y="598874"/>
                  <a:pt x="1684971" y="611360"/>
                </a:cubicBezTo>
                <a:cubicBezTo>
                  <a:pt x="1676036" y="609530"/>
                  <a:pt x="1667317" y="607700"/>
                  <a:pt x="1665166" y="614912"/>
                </a:cubicBezTo>
                <a:cubicBezTo>
                  <a:pt x="1632230" y="615236"/>
                  <a:pt x="1625879" y="595753"/>
                  <a:pt x="1597894" y="592308"/>
                </a:cubicBezTo>
                <a:cubicBezTo>
                  <a:pt x="1588961" y="552485"/>
                  <a:pt x="1539235" y="542906"/>
                  <a:pt x="1548814" y="489088"/>
                </a:cubicBezTo>
                <a:cubicBezTo>
                  <a:pt x="1555514" y="483087"/>
                  <a:pt x="1565181" y="481056"/>
                  <a:pt x="1576351" y="481032"/>
                </a:cubicBezTo>
                <a:close/>
                <a:moveTo>
                  <a:pt x="955108" y="473805"/>
                </a:moveTo>
                <a:cubicBezTo>
                  <a:pt x="959305" y="474451"/>
                  <a:pt x="963502" y="474989"/>
                  <a:pt x="967700" y="475634"/>
                </a:cubicBezTo>
                <a:cubicBezTo>
                  <a:pt x="964687" y="492641"/>
                  <a:pt x="976310" y="489734"/>
                  <a:pt x="964040" y="500714"/>
                </a:cubicBezTo>
                <a:cubicBezTo>
                  <a:pt x="959843" y="500068"/>
                  <a:pt x="955646" y="499529"/>
                  <a:pt x="951448" y="498883"/>
                </a:cubicBezTo>
                <a:cubicBezTo>
                  <a:pt x="942730" y="484891"/>
                  <a:pt x="953171" y="491027"/>
                  <a:pt x="955108" y="473805"/>
                </a:cubicBezTo>
                <a:close/>
                <a:moveTo>
                  <a:pt x="1452914" y="443237"/>
                </a:moveTo>
                <a:cubicBezTo>
                  <a:pt x="1459156" y="444099"/>
                  <a:pt x="1465508" y="445066"/>
                  <a:pt x="1471749" y="445928"/>
                </a:cubicBezTo>
                <a:cubicBezTo>
                  <a:pt x="1481652" y="464656"/>
                  <a:pt x="1467443" y="501360"/>
                  <a:pt x="1466259" y="528484"/>
                </a:cubicBezTo>
                <a:cubicBezTo>
                  <a:pt x="1429018" y="544521"/>
                  <a:pt x="1423959" y="509647"/>
                  <a:pt x="1407061" y="494364"/>
                </a:cubicBezTo>
                <a:cubicBezTo>
                  <a:pt x="1426436" y="482738"/>
                  <a:pt x="1432463" y="453247"/>
                  <a:pt x="1452914" y="443237"/>
                </a:cubicBezTo>
                <a:close/>
                <a:moveTo>
                  <a:pt x="1040459" y="370799"/>
                </a:moveTo>
                <a:cubicBezTo>
                  <a:pt x="1053269" y="378334"/>
                  <a:pt x="1054560" y="408578"/>
                  <a:pt x="1029698" y="401259"/>
                </a:cubicBezTo>
                <a:cubicBezTo>
                  <a:pt x="1017858" y="386190"/>
                  <a:pt x="1033249" y="381024"/>
                  <a:pt x="1040459" y="370799"/>
                </a:cubicBezTo>
                <a:close/>
                <a:moveTo>
                  <a:pt x="797748" y="143369"/>
                </a:moveTo>
                <a:cubicBezTo>
                  <a:pt x="795702" y="150473"/>
                  <a:pt x="797532" y="154779"/>
                  <a:pt x="802160" y="156824"/>
                </a:cubicBezTo>
                <a:cubicBezTo>
                  <a:pt x="799469" y="175013"/>
                  <a:pt x="764489" y="166617"/>
                  <a:pt x="757277" y="156824"/>
                </a:cubicBezTo>
                <a:cubicBezTo>
                  <a:pt x="764919" y="144446"/>
                  <a:pt x="778696" y="140354"/>
                  <a:pt x="797748" y="143369"/>
                </a:cubicBezTo>
                <a:close/>
                <a:moveTo>
                  <a:pt x="959197" y="0"/>
                </a:moveTo>
                <a:cubicBezTo>
                  <a:pt x="978248" y="2907"/>
                  <a:pt x="997084" y="5598"/>
                  <a:pt x="1015920" y="8289"/>
                </a:cubicBezTo>
                <a:cubicBezTo>
                  <a:pt x="1012261" y="17760"/>
                  <a:pt x="1015598" y="30460"/>
                  <a:pt x="1011400" y="39717"/>
                </a:cubicBezTo>
                <a:cubicBezTo>
                  <a:pt x="1008063" y="46928"/>
                  <a:pt x="1000421" y="45851"/>
                  <a:pt x="996976" y="50481"/>
                </a:cubicBezTo>
                <a:cubicBezTo>
                  <a:pt x="990519" y="59198"/>
                  <a:pt x="981585" y="76635"/>
                  <a:pt x="967378" y="78250"/>
                </a:cubicBezTo>
                <a:cubicBezTo>
                  <a:pt x="965978" y="93857"/>
                  <a:pt x="963933" y="108602"/>
                  <a:pt x="955646" y="115060"/>
                </a:cubicBezTo>
                <a:cubicBezTo>
                  <a:pt x="953923" y="138740"/>
                  <a:pt x="965009" y="152841"/>
                  <a:pt x="973406" y="168878"/>
                </a:cubicBezTo>
                <a:cubicBezTo>
                  <a:pt x="970391" y="189759"/>
                  <a:pt x="967378" y="210748"/>
                  <a:pt x="964363" y="231629"/>
                </a:cubicBezTo>
                <a:cubicBezTo>
                  <a:pt x="930352" y="236040"/>
                  <a:pt x="884499" y="224632"/>
                  <a:pt x="881808" y="270914"/>
                </a:cubicBezTo>
                <a:cubicBezTo>
                  <a:pt x="884176" y="293409"/>
                  <a:pt x="889020" y="314076"/>
                  <a:pt x="905918" y="325700"/>
                </a:cubicBezTo>
                <a:cubicBezTo>
                  <a:pt x="869970" y="340015"/>
                  <a:pt x="882240" y="418911"/>
                  <a:pt x="861789" y="453892"/>
                </a:cubicBezTo>
                <a:cubicBezTo>
                  <a:pt x="833696" y="453784"/>
                  <a:pt x="825193" y="479939"/>
                  <a:pt x="799792" y="483382"/>
                </a:cubicBezTo>
                <a:cubicBezTo>
                  <a:pt x="801513" y="503188"/>
                  <a:pt x="790105" y="505341"/>
                  <a:pt x="788060" y="520194"/>
                </a:cubicBezTo>
                <a:cubicBezTo>
                  <a:pt x="758675" y="525790"/>
                  <a:pt x="747697" y="556036"/>
                  <a:pt x="717990" y="561310"/>
                </a:cubicBezTo>
                <a:cubicBezTo>
                  <a:pt x="722295" y="601887"/>
                  <a:pt x="683978" y="585742"/>
                  <a:pt x="689144" y="627612"/>
                </a:cubicBezTo>
                <a:cubicBezTo>
                  <a:pt x="669339" y="633640"/>
                  <a:pt x="659544" y="653014"/>
                  <a:pt x="639740" y="658934"/>
                </a:cubicBezTo>
                <a:cubicBezTo>
                  <a:pt x="632959" y="722329"/>
                  <a:pt x="584417" y="729757"/>
                  <a:pt x="575806" y="790678"/>
                </a:cubicBezTo>
                <a:cubicBezTo>
                  <a:pt x="562244" y="792508"/>
                  <a:pt x="552665" y="799611"/>
                  <a:pt x="547067" y="812097"/>
                </a:cubicBezTo>
                <a:cubicBezTo>
                  <a:pt x="542655" y="837821"/>
                  <a:pt x="568486" y="840834"/>
                  <a:pt x="557723" y="871294"/>
                </a:cubicBezTo>
                <a:cubicBezTo>
                  <a:pt x="536412" y="872695"/>
                  <a:pt x="516177" y="875600"/>
                  <a:pt x="493143" y="874739"/>
                </a:cubicBezTo>
                <a:cubicBezTo>
                  <a:pt x="471510" y="881844"/>
                  <a:pt x="511871" y="901324"/>
                  <a:pt x="487761" y="912412"/>
                </a:cubicBezTo>
                <a:cubicBezTo>
                  <a:pt x="475169" y="910581"/>
                  <a:pt x="462683" y="908751"/>
                  <a:pt x="450089" y="906922"/>
                </a:cubicBezTo>
                <a:cubicBezTo>
                  <a:pt x="440296" y="871402"/>
                  <a:pt x="428026" y="837497"/>
                  <a:pt x="384755" y="827058"/>
                </a:cubicBezTo>
                <a:cubicBezTo>
                  <a:pt x="386586" y="818125"/>
                  <a:pt x="388416" y="809406"/>
                  <a:pt x="381204" y="807253"/>
                </a:cubicBezTo>
                <a:cubicBezTo>
                  <a:pt x="386908" y="782389"/>
                  <a:pt x="403700" y="772488"/>
                  <a:pt x="414463" y="754404"/>
                </a:cubicBezTo>
                <a:cubicBezTo>
                  <a:pt x="440402" y="751607"/>
                  <a:pt x="463652" y="745365"/>
                  <a:pt x="476352" y="724914"/>
                </a:cubicBezTo>
                <a:cubicBezTo>
                  <a:pt x="489054" y="694884"/>
                  <a:pt x="460961" y="695422"/>
                  <a:pt x="464728" y="671958"/>
                </a:cubicBezTo>
                <a:cubicBezTo>
                  <a:pt x="480011" y="667437"/>
                  <a:pt x="503153" y="673465"/>
                  <a:pt x="516823" y="666683"/>
                </a:cubicBezTo>
                <a:cubicBezTo>
                  <a:pt x="518114" y="629873"/>
                  <a:pt x="528233" y="592846"/>
                  <a:pt x="527801" y="546457"/>
                </a:cubicBezTo>
                <a:cubicBezTo>
                  <a:pt x="521344" y="521486"/>
                  <a:pt x="506490" y="502757"/>
                  <a:pt x="506382" y="472943"/>
                </a:cubicBezTo>
                <a:cubicBezTo>
                  <a:pt x="481949" y="462501"/>
                  <a:pt x="471616" y="470360"/>
                  <a:pt x="437389" y="462933"/>
                </a:cubicBezTo>
                <a:cubicBezTo>
                  <a:pt x="435774" y="438285"/>
                  <a:pt x="468279" y="459166"/>
                  <a:pt x="483134" y="456797"/>
                </a:cubicBezTo>
                <a:cubicBezTo>
                  <a:pt x="494112" y="446464"/>
                  <a:pt x="499493" y="428706"/>
                  <a:pt x="502938" y="408363"/>
                </a:cubicBezTo>
                <a:cubicBezTo>
                  <a:pt x="511119" y="385544"/>
                  <a:pt x="480981" y="391248"/>
                  <a:pt x="482380" y="373274"/>
                </a:cubicBezTo>
                <a:cubicBezTo>
                  <a:pt x="480765" y="341199"/>
                  <a:pt x="511333" y="352177"/>
                  <a:pt x="520052" y="333880"/>
                </a:cubicBezTo>
                <a:cubicBezTo>
                  <a:pt x="541579" y="349486"/>
                  <a:pt x="552235" y="373274"/>
                  <a:pt x="562136" y="397600"/>
                </a:cubicBezTo>
                <a:cubicBezTo>
                  <a:pt x="586462" y="396199"/>
                  <a:pt x="591090" y="409654"/>
                  <a:pt x="611432" y="411160"/>
                </a:cubicBezTo>
                <a:cubicBezTo>
                  <a:pt x="600777" y="439684"/>
                  <a:pt x="616600" y="448402"/>
                  <a:pt x="623056" y="464118"/>
                </a:cubicBezTo>
                <a:cubicBezTo>
                  <a:pt x="620581" y="480907"/>
                  <a:pt x="618214" y="497591"/>
                  <a:pt x="615846" y="514382"/>
                </a:cubicBezTo>
                <a:cubicBezTo>
                  <a:pt x="615846" y="521917"/>
                  <a:pt x="626501" y="521378"/>
                  <a:pt x="633713" y="523423"/>
                </a:cubicBezTo>
                <a:cubicBezTo>
                  <a:pt x="635650" y="543442"/>
                  <a:pt x="611002" y="527943"/>
                  <a:pt x="616600" y="552915"/>
                </a:cubicBezTo>
                <a:cubicBezTo>
                  <a:pt x="625317" y="566584"/>
                  <a:pt x="673323" y="569383"/>
                  <a:pt x="685593" y="562924"/>
                </a:cubicBezTo>
                <a:cubicBezTo>
                  <a:pt x="722403" y="504695"/>
                  <a:pt x="769116" y="459918"/>
                  <a:pt x="789029" y="379194"/>
                </a:cubicBezTo>
                <a:cubicBezTo>
                  <a:pt x="813677" y="364663"/>
                  <a:pt x="818089" y="323223"/>
                  <a:pt x="843813" y="310309"/>
                </a:cubicBezTo>
                <a:cubicBezTo>
                  <a:pt x="859206" y="272206"/>
                  <a:pt x="830253" y="258429"/>
                  <a:pt x="848443" y="233996"/>
                </a:cubicBezTo>
                <a:cubicBezTo>
                  <a:pt x="838431" y="220971"/>
                  <a:pt x="838755" y="200306"/>
                  <a:pt x="836925" y="181040"/>
                </a:cubicBezTo>
                <a:cubicBezTo>
                  <a:pt x="848873" y="174582"/>
                  <a:pt x="848981" y="152301"/>
                  <a:pt x="866525" y="153271"/>
                </a:cubicBezTo>
                <a:cubicBezTo>
                  <a:pt x="865126" y="118827"/>
                  <a:pt x="883530" y="111079"/>
                  <a:pt x="894402" y="93211"/>
                </a:cubicBezTo>
                <a:cubicBezTo>
                  <a:pt x="896232" y="80617"/>
                  <a:pt x="898061" y="68025"/>
                  <a:pt x="899892" y="55539"/>
                </a:cubicBezTo>
                <a:cubicBezTo>
                  <a:pt x="911300" y="25833"/>
                  <a:pt x="943376" y="23786"/>
                  <a:pt x="959197" y="0"/>
                </a:cubicBezTo>
                <a:close/>
              </a:path>
            </a:pathLst>
          </a:custGeom>
          <a:gradFill>
            <a:gsLst>
              <a:gs pos="0">
                <a:schemeClr val="accent2"/>
              </a:gs>
              <a:gs pos="100000">
                <a:schemeClr val="accent3"/>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891" name="Google Shape;891;p19"/>
          <p:cNvSpPr/>
          <p:nvPr/>
        </p:nvSpPr>
        <p:spPr>
          <a:xfrm rot="5400000">
            <a:off x="5450004" y="4891616"/>
            <a:ext cx="1952038" cy="1979587"/>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892" name="Google Shape;892;p19"/>
          <p:cNvSpPr/>
          <p:nvPr/>
        </p:nvSpPr>
        <p:spPr>
          <a:xfrm rot="5400000">
            <a:off x="6915961" y="4411779"/>
            <a:ext cx="1873529" cy="3019283"/>
          </a:xfrm>
          <a:custGeom>
            <a:rect b="b" l="l" r="r" t="t"/>
            <a:pathLst>
              <a:path extrusionOk="0" h="3136917" w="2250485">
                <a:moveTo>
                  <a:pt x="1729943" y="3062510"/>
                </a:moveTo>
                <a:cubicBezTo>
                  <a:pt x="1734202" y="3062103"/>
                  <a:pt x="1739035" y="3063618"/>
                  <a:pt x="1741523" y="3066329"/>
                </a:cubicBezTo>
                <a:cubicBezTo>
                  <a:pt x="1739481" y="3069455"/>
                  <a:pt x="1737439" y="3072709"/>
                  <a:pt x="1737567" y="3078132"/>
                </a:cubicBezTo>
                <a:cubicBezTo>
                  <a:pt x="1726849" y="3081003"/>
                  <a:pt x="1729656" y="3070285"/>
                  <a:pt x="1721809" y="3070221"/>
                </a:cubicBezTo>
                <a:cubicBezTo>
                  <a:pt x="1722000" y="3065245"/>
                  <a:pt x="1725684" y="3062916"/>
                  <a:pt x="1729943" y="3062510"/>
                </a:cubicBezTo>
                <a:close/>
                <a:moveTo>
                  <a:pt x="1421116" y="3027340"/>
                </a:moveTo>
                <a:cubicBezTo>
                  <a:pt x="1425653" y="3026295"/>
                  <a:pt x="1431268" y="3027731"/>
                  <a:pt x="1434202" y="3030857"/>
                </a:cubicBezTo>
                <a:cubicBezTo>
                  <a:pt x="1436946" y="3044446"/>
                  <a:pt x="1420359" y="3044956"/>
                  <a:pt x="1414489" y="3038704"/>
                </a:cubicBezTo>
                <a:cubicBezTo>
                  <a:pt x="1413117" y="3031910"/>
                  <a:pt x="1416578" y="3028385"/>
                  <a:pt x="1421116" y="3027340"/>
                </a:cubicBezTo>
                <a:close/>
                <a:moveTo>
                  <a:pt x="2250485" y="2996145"/>
                </a:moveTo>
                <a:lnTo>
                  <a:pt x="2250485" y="3028875"/>
                </a:lnTo>
                <a:lnTo>
                  <a:pt x="2243270" y="3023018"/>
                </a:lnTo>
                <a:cubicBezTo>
                  <a:pt x="2238899" y="3017954"/>
                  <a:pt x="2236060" y="3010888"/>
                  <a:pt x="2238006" y="2999277"/>
                </a:cubicBezTo>
                <a:close/>
                <a:moveTo>
                  <a:pt x="2097944" y="2975520"/>
                </a:moveTo>
                <a:cubicBezTo>
                  <a:pt x="2103694" y="2975353"/>
                  <a:pt x="2110153" y="2975895"/>
                  <a:pt x="2115831" y="2975671"/>
                </a:cubicBezTo>
                <a:cubicBezTo>
                  <a:pt x="2124955" y="2986772"/>
                  <a:pt x="2117043" y="3006103"/>
                  <a:pt x="2115831" y="3018991"/>
                </a:cubicBezTo>
                <a:cubicBezTo>
                  <a:pt x="2093310" y="3017842"/>
                  <a:pt x="2080423" y="3007188"/>
                  <a:pt x="2084315" y="2979627"/>
                </a:cubicBezTo>
                <a:cubicBezTo>
                  <a:pt x="2087154" y="2976565"/>
                  <a:pt x="2092194" y="2975688"/>
                  <a:pt x="2097944" y="2975520"/>
                </a:cubicBezTo>
                <a:close/>
                <a:moveTo>
                  <a:pt x="1840028" y="2944154"/>
                </a:moveTo>
                <a:cubicBezTo>
                  <a:pt x="1840092" y="2954617"/>
                  <a:pt x="1838560" y="2966675"/>
                  <a:pt x="1843983" y="2971715"/>
                </a:cubicBezTo>
                <a:cubicBezTo>
                  <a:pt x="1865165" y="2973374"/>
                  <a:pt x="1896617" y="2969610"/>
                  <a:pt x="1891259" y="3007188"/>
                </a:cubicBezTo>
                <a:cubicBezTo>
                  <a:pt x="1875500" y="3008463"/>
                  <a:pt x="1867844" y="3017906"/>
                  <a:pt x="1855787" y="3022946"/>
                </a:cubicBezTo>
                <a:cubicBezTo>
                  <a:pt x="1840985" y="3025944"/>
                  <a:pt x="1847173" y="3007889"/>
                  <a:pt x="1836072" y="3007188"/>
                </a:cubicBezTo>
                <a:cubicBezTo>
                  <a:pt x="1827140" y="3004316"/>
                  <a:pt x="1824333" y="2995321"/>
                  <a:pt x="1820314" y="2987473"/>
                </a:cubicBezTo>
                <a:cubicBezTo>
                  <a:pt x="1830841" y="2976946"/>
                  <a:pt x="1820442" y="2945557"/>
                  <a:pt x="1840028" y="2944154"/>
                </a:cubicBezTo>
                <a:close/>
                <a:moveTo>
                  <a:pt x="917941" y="2908618"/>
                </a:moveTo>
                <a:cubicBezTo>
                  <a:pt x="934656" y="2909192"/>
                  <a:pt x="937973" y="2922909"/>
                  <a:pt x="949521" y="2928396"/>
                </a:cubicBezTo>
                <a:cubicBezTo>
                  <a:pt x="947096" y="2945685"/>
                  <a:pt x="918897" y="2937136"/>
                  <a:pt x="906201" y="2944154"/>
                </a:cubicBezTo>
                <a:cubicBezTo>
                  <a:pt x="893569" y="2951236"/>
                  <a:pt x="897269" y="2974650"/>
                  <a:pt x="878640" y="2975671"/>
                </a:cubicBezTo>
                <a:cubicBezTo>
                  <a:pt x="861159" y="2978669"/>
                  <a:pt x="862754" y="2962656"/>
                  <a:pt x="854970" y="2955957"/>
                </a:cubicBezTo>
                <a:cubicBezTo>
                  <a:pt x="837425" y="2965973"/>
                  <a:pt x="821476" y="2977649"/>
                  <a:pt x="807696" y="2991429"/>
                </a:cubicBezTo>
                <a:cubicBezTo>
                  <a:pt x="754104" y="2993407"/>
                  <a:pt x="704277" y="2989260"/>
                  <a:pt x="642200" y="2991429"/>
                </a:cubicBezTo>
                <a:cubicBezTo>
                  <a:pt x="635948" y="2983263"/>
                  <a:pt x="628229" y="2976436"/>
                  <a:pt x="618531" y="2971715"/>
                </a:cubicBezTo>
                <a:cubicBezTo>
                  <a:pt x="599774" y="2969163"/>
                  <a:pt x="585101" y="2973757"/>
                  <a:pt x="571256" y="2979563"/>
                </a:cubicBezTo>
                <a:cubicBezTo>
                  <a:pt x="565514" y="2981987"/>
                  <a:pt x="560602" y="2990153"/>
                  <a:pt x="555498" y="2983454"/>
                </a:cubicBezTo>
                <a:cubicBezTo>
                  <a:pt x="550203" y="2971141"/>
                  <a:pt x="548608" y="2947216"/>
                  <a:pt x="559453" y="2940135"/>
                </a:cubicBezTo>
                <a:cubicBezTo>
                  <a:pt x="572723" y="2943963"/>
                  <a:pt x="582421" y="2951363"/>
                  <a:pt x="590970" y="2959848"/>
                </a:cubicBezTo>
                <a:cubicBezTo>
                  <a:pt x="602518" y="2959593"/>
                  <a:pt x="605644" y="2950853"/>
                  <a:pt x="610684" y="2944090"/>
                </a:cubicBezTo>
                <a:cubicBezTo>
                  <a:pt x="619807" y="2956021"/>
                  <a:pt x="634098" y="2962656"/>
                  <a:pt x="642200" y="2975607"/>
                </a:cubicBezTo>
                <a:cubicBezTo>
                  <a:pt x="688774" y="2968717"/>
                  <a:pt x="748171" y="2988813"/>
                  <a:pt x="784026" y="2959848"/>
                </a:cubicBezTo>
                <a:cubicBezTo>
                  <a:pt x="800167" y="2960231"/>
                  <a:pt x="816372" y="2960614"/>
                  <a:pt x="827345" y="2955893"/>
                </a:cubicBezTo>
                <a:cubicBezTo>
                  <a:pt x="835065" y="2941283"/>
                  <a:pt x="855353" y="2939241"/>
                  <a:pt x="862818" y="2924376"/>
                </a:cubicBezTo>
                <a:cubicBezTo>
                  <a:pt x="890187" y="2928140"/>
                  <a:pt x="901416" y="2915700"/>
                  <a:pt x="917941" y="2908618"/>
                </a:cubicBezTo>
                <a:close/>
                <a:moveTo>
                  <a:pt x="1745479" y="2904790"/>
                </a:moveTo>
                <a:cubicBezTo>
                  <a:pt x="1751284" y="2906832"/>
                  <a:pt x="1755431" y="2910596"/>
                  <a:pt x="1761237" y="2912638"/>
                </a:cubicBezTo>
                <a:cubicBezTo>
                  <a:pt x="1755367" y="2917231"/>
                  <a:pt x="1756580" y="2929034"/>
                  <a:pt x="1745479" y="2928396"/>
                </a:cubicBezTo>
                <a:cubicBezTo>
                  <a:pt x="1744266" y="2919209"/>
                  <a:pt x="1737759" y="2912127"/>
                  <a:pt x="1745479" y="2904790"/>
                </a:cubicBezTo>
                <a:close/>
                <a:moveTo>
                  <a:pt x="1993721" y="2889032"/>
                </a:moveTo>
                <a:cubicBezTo>
                  <a:pt x="2001504" y="2896752"/>
                  <a:pt x="1996208" y="2911489"/>
                  <a:pt x="1993721" y="2920549"/>
                </a:cubicBezTo>
                <a:cubicBezTo>
                  <a:pt x="1982811" y="2918890"/>
                  <a:pt x="1973368" y="2887565"/>
                  <a:pt x="1993721" y="2889032"/>
                </a:cubicBezTo>
                <a:close/>
                <a:moveTo>
                  <a:pt x="2013817" y="2837809"/>
                </a:moveTo>
                <a:cubicBezTo>
                  <a:pt x="2019400" y="2836939"/>
                  <a:pt x="2026162" y="2838694"/>
                  <a:pt x="2029192" y="2841756"/>
                </a:cubicBezTo>
                <a:cubicBezTo>
                  <a:pt x="2030277" y="2848136"/>
                  <a:pt x="2025429" y="2848519"/>
                  <a:pt x="2025237" y="2853559"/>
                </a:cubicBezTo>
                <a:cubicBezTo>
                  <a:pt x="2014072" y="2856813"/>
                  <a:pt x="2015029" y="2848008"/>
                  <a:pt x="2005523" y="2849603"/>
                </a:cubicBezTo>
                <a:cubicBezTo>
                  <a:pt x="2003833" y="2842171"/>
                  <a:pt x="2008235" y="2838678"/>
                  <a:pt x="2013817" y="2837809"/>
                </a:cubicBezTo>
                <a:close/>
                <a:moveTo>
                  <a:pt x="1150488" y="2802329"/>
                </a:moveTo>
                <a:cubicBezTo>
                  <a:pt x="1149786" y="2805646"/>
                  <a:pt x="1152019" y="2806029"/>
                  <a:pt x="1154444" y="2806284"/>
                </a:cubicBezTo>
                <a:cubicBezTo>
                  <a:pt x="1155655" y="2816684"/>
                  <a:pt x="1149021" y="2819236"/>
                  <a:pt x="1138685" y="2818087"/>
                </a:cubicBezTo>
                <a:cubicBezTo>
                  <a:pt x="1137601" y="2807816"/>
                  <a:pt x="1140153" y="2801180"/>
                  <a:pt x="1150488" y="2802329"/>
                </a:cubicBezTo>
                <a:close/>
                <a:moveTo>
                  <a:pt x="851015" y="2766856"/>
                </a:moveTo>
                <a:cubicBezTo>
                  <a:pt x="866455" y="2769089"/>
                  <a:pt x="865626" y="2795374"/>
                  <a:pt x="854971" y="2802328"/>
                </a:cubicBezTo>
                <a:cubicBezTo>
                  <a:pt x="841509" y="2798182"/>
                  <a:pt x="839724" y="2774448"/>
                  <a:pt x="851015" y="2766856"/>
                </a:cubicBezTo>
                <a:close/>
                <a:moveTo>
                  <a:pt x="350703" y="2759009"/>
                </a:moveTo>
                <a:cubicBezTo>
                  <a:pt x="390258" y="2772024"/>
                  <a:pt x="406272" y="2808453"/>
                  <a:pt x="421584" y="2845712"/>
                </a:cubicBezTo>
                <a:cubicBezTo>
                  <a:pt x="426241" y="2841118"/>
                  <a:pt x="435492" y="2841182"/>
                  <a:pt x="445253" y="2841757"/>
                </a:cubicBezTo>
                <a:cubicBezTo>
                  <a:pt x="442638" y="2857515"/>
                  <a:pt x="434918" y="2868169"/>
                  <a:pt x="433450" y="2885076"/>
                </a:cubicBezTo>
                <a:cubicBezTo>
                  <a:pt x="423625" y="2888394"/>
                  <a:pt x="412333" y="2890244"/>
                  <a:pt x="397979" y="2889032"/>
                </a:cubicBezTo>
                <a:cubicBezTo>
                  <a:pt x="397979" y="2875889"/>
                  <a:pt x="397979" y="2862746"/>
                  <a:pt x="397979" y="2849604"/>
                </a:cubicBezTo>
                <a:cubicBezTo>
                  <a:pt x="391535" y="2836333"/>
                  <a:pt x="381008" y="2827210"/>
                  <a:pt x="378264" y="2810240"/>
                </a:cubicBezTo>
                <a:cubicBezTo>
                  <a:pt x="369460" y="2792759"/>
                  <a:pt x="348087" y="2787846"/>
                  <a:pt x="350703" y="2759009"/>
                </a:cubicBezTo>
                <a:close/>
                <a:moveTo>
                  <a:pt x="523917" y="2751098"/>
                </a:moveTo>
                <a:cubicBezTo>
                  <a:pt x="533487" y="2749503"/>
                  <a:pt x="532594" y="2758307"/>
                  <a:pt x="543695" y="2755054"/>
                </a:cubicBezTo>
                <a:cubicBezTo>
                  <a:pt x="544779" y="2761434"/>
                  <a:pt x="539994" y="2761880"/>
                  <a:pt x="539739" y="2766856"/>
                </a:cubicBezTo>
                <a:cubicBezTo>
                  <a:pt x="522577" y="2773364"/>
                  <a:pt x="521301" y="2795757"/>
                  <a:pt x="500311" y="2798373"/>
                </a:cubicBezTo>
                <a:cubicBezTo>
                  <a:pt x="491571" y="2780254"/>
                  <a:pt x="520536" y="2769791"/>
                  <a:pt x="523917" y="2751098"/>
                </a:cubicBezTo>
                <a:close/>
                <a:moveTo>
                  <a:pt x="279758" y="2703823"/>
                </a:moveTo>
                <a:cubicBezTo>
                  <a:pt x="296920" y="2699166"/>
                  <a:pt x="296920" y="2739997"/>
                  <a:pt x="279758" y="2735340"/>
                </a:cubicBezTo>
                <a:cubicBezTo>
                  <a:pt x="273315" y="2722452"/>
                  <a:pt x="280652" y="2720283"/>
                  <a:pt x="279758" y="2703823"/>
                </a:cubicBezTo>
                <a:close/>
                <a:moveTo>
                  <a:pt x="286913" y="2649243"/>
                </a:moveTo>
                <a:cubicBezTo>
                  <a:pt x="290749" y="2650057"/>
                  <a:pt x="294816" y="2651987"/>
                  <a:pt x="299409" y="2652593"/>
                </a:cubicBezTo>
                <a:cubicBezTo>
                  <a:pt x="301323" y="2666565"/>
                  <a:pt x="272422" y="2670010"/>
                  <a:pt x="275803" y="2652593"/>
                </a:cubicBezTo>
                <a:cubicBezTo>
                  <a:pt x="279472" y="2648733"/>
                  <a:pt x="283077" y="2648430"/>
                  <a:pt x="286913" y="2649243"/>
                </a:cubicBezTo>
                <a:close/>
                <a:moveTo>
                  <a:pt x="342792" y="2648636"/>
                </a:moveTo>
                <a:cubicBezTo>
                  <a:pt x="342792" y="2653868"/>
                  <a:pt x="342792" y="2659163"/>
                  <a:pt x="342792" y="2664395"/>
                </a:cubicBezTo>
                <a:cubicBezTo>
                  <a:pt x="327862" y="2663565"/>
                  <a:pt x="307255" y="2668414"/>
                  <a:pt x="307319" y="2652592"/>
                </a:cubicBezTo>
                <a:cubicBezTo>
                  <a:pt x="317144" y="2649274"/>
                  <a:pt x="328437" y="2647424"/>
                  <a:pt x="342792" y="2648636"/>
                </a:cubicBezTo>
                <a:close/>
                <a:moveTo>
                  <a:pt x="945629" y="2471339"/>
                </a:moveTo>
                <a:cubicBezTo>
                  <a:pt x="950669" y="2476507"/>
                  <a:pt x="950669" y="2485885"/>
                  <a:pt x="945629" y="2491053"/>
                </a:cubicBezTo>
                <a:cubicBezTo>
                  <a:pt x="937399" y="2492712"/>
                  <a:pt x="935230" y="2488374"/>
                  <a:pt x="929871" y="2487098"/>
                </a:cubicBezTo>
                <a:cubicBezTo>
                  <a:pt x="930317" y="2477081"/>
                  <a:pt x="935612" y="2471850"/>
                  <a:pt x="945629" y="2471339"/>
                </a:cubicBezTo>
                <a:close/>
                <a:moveTo>
                  <a:pt x="985472" y="2459552"/>
                </a:moveTo>
                <a:cubicBezTo>
                  <a:pt x="991054" y="2458690"/>
                  <a:pt x="997817" y="2460461"/>
                  <a:pt x="1000815" y="2463491"/>
                </a:cubicBezTo>
                <a:cubicBezTo>
                  <a:pt x="1001900" y="2469871"/>
                  <a:pt x="997115" y="2470318"/>
                  <a:pt x="996860" y="2475358"/>
                </a:cubicBezTo>
                <a:cubicBezTo>
                  <a:pt x="985758" y="2478612"/>
                  <a:pt x="986651" y="2469807"/>
                  <a:pt x="977209" y="2471402"/>
                </a:cubicBezTo>
                <a:cubicBezTo>
                  <a:pt x="975487" y="2463906"/>
                  <a:pt x="979889" y="2460413"/>
                  <a:pt x="985472" y="2459552"/>
                </a:cubicBezTo>
                <a:close/>
                <a:moveTo>
                  <a:pt x="220681" y="2286194"/>
                </a:moveTo>
                <a:cubicBezTo>
                  <a:pt x="219979" y="2290723"/>
                  <a:pt x="221510" y="2293148"/>
                  <a:pt x="224573" y="2294041"/>
                </a:cubicBezTo>
                <a:cubicBezTo>
                  <a:pt x="222340" y="2307056"/>
                  <a:pt x="209708" y="2299719"/>
                  <a:pt x="200967" y="2297997"/>
                </a:cubicBezTo>
                <a:cubicBezTo>
                  <a:pt x="200392" y="2286960"/>
                  <a:pt x="210600" y="2286641"/>
                  <a:pt x="220681" y="2286194"/>
                </a:cubicBezTo>
                <a:close/>
                <a:moveTo>
                  <a:pt x="488573" y="2227052"/>
                </a:moveTo>
                <a:cubicBezTo>
                  <a:pt x="499930" y="2227754"/>
                  <a:pt x="507649" y="2252380"/>
                  <a:pt x="488573" y="2250722"/>
                </a:cubicBezTo>
                <a:cubicBezTo>
                  <a:pt x="480918" y="2243385"/>
                  <a:pt x="487361" y="2236303"/>
                  <a:pt x="488573" y="2227052"/>
                </a:cubicBezTo>
                <a:close/>
                <a:moveTo>
                  <a:pt x="1063849" y="2219205"/>
                </a:moveTo>
                <a:cubicBezTo>
                  <a:pt x="1047388" y="2217228"/>
                  <a:pt x="1055555" y="2239812"/>
                  <a:pt x="1040243" y="2238919"/>
                </a:cubicBezTo>
                <a:cubicBezTo>
                  <a:pt x="1040243" y="2246767"/>
                  <a:pt x="1040243" y="2254678"/>
                  <a:pt x="1040243" y="2262525"/>
                </a:cubicBezTo>
                <a:cubicBezTo>
                  <a:pt x="1045475" y="2262525"/>
                  <a:pt x="1050706" y="2262525"/>
                  <a:pt x="1056001" y="2262525"/>
                </a:cubicBezTo>
                <a:cubicBezTo>
                  <a:pt x="1057341" y="2247660"/>
                  <a:pt x="1071058" y="2230306"/>
                  <a:pt x="1063849" y="2219205"/>
                </a:cubicBezTo>
                <a:close/>
                <a:moveTo>
                  <a:pt x="90594" y="2199427"/>
                </a:moveTo>
                <a:cubicBezTo>
                  <a:pt x="105842" y="2202681"/>
                  <a:pt x="107373" y="2219460"/>
                  <a:pt x="122110" y="2223097"/>
                </a:cubicBezTo>
                <a:cubicBezTo>
                  <a:pt x="116688" y="2234709"/>
                  <a:pt x="103928" y="2239047"/>
                  <a:pt x="98441" y="2250658"/>
                </a:cubicBezTo>
                <a:cubicBezTo>
                  <a:pt x="87404" y="2238090"/>
                  <a:pt x="65011" y="2236814"/>
                  <a:pt x="70880" y="2207339"/>
                </a:cubicBezTo>
                <a:cubicBezTo>
                  <a:pt x="78408" y="2205616"/>
                  <a:pt x="80769" y="2198853"/>
                  <a:pt x="90594" y="2199427"/>
                </a:cubicBezTo>
                <a:close/>
                <a:moveTo>
                  <a:pt x="384246" y="2182313"/>
                </a:moveTo>
                <a:cubicBezTo>
                  <a:pt x="389062" y="2181037"/>
                  <a:pt x="393831" y="2182201"/>
                  <a:pt x="397914" y="2187688"/>
                </a:cubicBezTo>
                <a:cubicBezTo>
                  <a:pt x="395809" y="2190814"/>
                  <a:pt x="393831" y="2194068"/>
                  <a:pt x="393959" y="2199491"/>
                </a:cubicBezTo>
                <a:cubicBezTo>
                  <a:pt x="381582" y="2201405"/>
                  <a:pt x="378583" y="2193876"/>
                  <a:pt x="370289" y="2191580"/>
                </a:cubicBezTo>
                <a:cubicBezTo>
                  <a:pt x="374564" y="2187305"/>
                  <a:pt x="379429" y="2183589"/>
                  <a:pt x="384246" y="2182313"/>
                </a:cubicBezTo>
                <a:close/>
                <a:moveTo>
                  <a:pt x="8110" y="2132646"/>
                </a:moveTo>
                <a:cubicBezTo>
                  <a:pt x="12361" y="2132247"/>
                  <a:pt x="17194" y="2133778"/>
                  <a:pt x="19714" y="2136458"/>
                </a:cubicBezTo>
                <a:cubicBezTo>
                  <a:pt x="14801" y="2148516"/>
                  <a:pt x="8230" y="2149026"/>
                  <a:pt x="0" y="2140413"/>
                </a:cubicBezTo>
                <a:cubicBezTo>
                  <a:pt x="191" y="2135373"/>
                  <a:pt x="3859" y="2133044"/>
                  <a:pt x="8110" y="2132646"/>
                </a:cubicBezTo>
                <a:close/>
                <a:moveTo>
                  <a:pt x="2068557" y="2132502"/>
                </a:moveTo>
                <a:cubicBezTo>
                  <a:pt x="2060071" y="2142391"/>
                  <a:pt x="2052415" y="2153110"/>
                  <a:pt x="2044950" y="2164019"/>
                </a:cubicBezTo>
                <a:cubicBezTo>
                  <a:pt x="2037039" y="2164019"/>
                  <a:pt x="2029192" y="2164019"/>
                  <a:pt x="2021345" y="2164019"/>
                </a:cubicBezTo>
                <a:cubicBezTo>
                  <a:pt x="2014072" y="2173844"/>
                  <a:pt x="2018538" y="2195408"/>
                  <a:pt x="2005587" y="2199491"/>
                </a:cubicBezTo>
                <a:cubicBezTo>
                  <a:pt x="1983257" y="2199491"/>
                  <a:pt x="1960928" y="2199491"/>
                  <a:pt x="1938598" y="2199491"/>
                </a:cubicBezTo>
                <a:cubicBezTo>
                  <a:pt x="1925966" y="2195089"/>
                  <a:pt x="1938087" y="2165869"/>
                  <a:pt x="1918883" y="2167975"/>
                </a:cubicBezTo>
                <a:cubicBezTo>
                  <a:pt x="1898149" y="2181181"/>
                  <a:pt x="1908230" y="2194579"/>
                  <a:pt x="1914928" y="2215250"/>
                </a:cubicBezTo>
                <a:cubicBezTo>
                  <a:pt x="1927369" y="2213336"/>
                  <a:pt x="1928836" y="2222331"/>
                  <a:pt x="1942490" y="2219205"/>
                </a:cubicBezTo>
                <a:cubicBezTo>
                  <a:pt x="1946891" y="2229222"/>
                  <a:pt x="1952187" y="2238409"/>
                  <a:pt x="1958248" y="2246767"/>
                </a:cubicBezTo>
                <a:cubicBezTo>
                  <a:pt x="1970944" y="2253784"/>
                  <a:pt x="1999143" y="2245235"/>
                  <a:pt x="2001568" y="2262525"/>
                </a:cubicBezTo>
                <a:cubicBezTo>
                  <a:pt x="1997037" y="2277645"/>
                  <a:pt x="1985426" y="2285748"/>
                  <a:pt x="1966095" y="2286194"/>
                </a:cubicBezTo>
                <a:cubicBezTo>
                  <a:pt x="1961055" y="2292957"/>
                  <a:pt x="1957928" y="2301698"/>
                  <a:pt x="1946381" y="2301953"/>
                </a:cubicBezTo>
                <a:cubicBezTo>
                  <a:pt x="1913588" y="2298061"/>
                  <a:pt x="1900446" y="2313820"/>
                  <a:pt x="1879392" y="2321667"/>
                </a:cubicBezTo>
                <a:cubicBezTo>
                  <a:pt x="1868036" y="2322113"/>
                  <a:pt x="1853617" y="2319497"/>
                  <a:pt x="1847875" y="2325622"/>
                </a:cubicBezTo>
                <a:cubicBezTo>
                  <a:pt x="1841751" y="2348399"/>
                  <a:pt x="1839518" y="2398991"/>
                  <a:pt x="1851831" y="2416281"/>
                </a:cubicBezTo>
                <a:cubicBezTo>
                  <a:pt x="1874033" y="2418769"/>
                  <a:pt x="1882646" y="2407732"/>
                  <a:pt x="1895150" y="2400522"/>
                </a:cubicBezTo>
                <a:cubicBezTo>
                  <a:pt x="1904848" y="2384891"/>
                  <a:pt x="1888515" y="2362881"/>
                  <a:pt x="1902998" y="2357139"/>
                </a:cubicBezTo>
                <a:cubicBezTo>
                  <a:pt x="1919586" y="2354970"/>
                  <a:pt x="1901084" y="2387954"/>
                  <a:pt x="1918757" y="2384764"/>
                </a:cubicBezTo>
                <a:cubicBezTo>
                  <a:pt x="1922393" y="2393185"/>
                  <a:pt x="1934579" y="2377363"/>
                  <a:pt x="1930559" y="2365050"/>
                </a:cubicBezTo>
                <a:cubicBezTo>
                  <a:pt x="1946381" y="2353375"/>
                  <a:pt x="1955249" y="2334618"/>
                  <a:pt x="1973878" y="2325622"/>
                </a:cubicBezTo>
                <a:cubicBezTo>
                  <a:pt x="1997484" y="2319051"/>
                  <a:pt x="2009861" y="2301187"/>
                  <a:pt x="2036912" y="2298061"/>
                </a:cubicBezTo>
                <a:cubicBezTo>
                  <a:pt x="2038507" y="2275476"/>
                  <a:pt x="2023196" y="2269734"/>
                  <a:pt x="2013306" y="2258633"/>
                </a:cubicBezTo>
                <a:cubicBezTo>
                  <a:pt x="2062241" y="2230306"/>
                  <a:pt x="2091780" y="2283642"/>
                  <a:pt x="2131526" y="2290150"/>
                </a:cubicBezTo>
                <a:cubicBezTo>
                  <a:pt x="2129166" y="2283132"/>
                  <a:pt x="2143137" y="2273817"/>
                  <a:pt x="2131526" y="2270436"/>
                </a:cubicBezTo>
                <a:cubicBezTo>
                  <a:pt x="2129931" y="2262844"/>
                  <a:pt x="2116278" y="2267310"/>
                  <a:pt x="2119724" y="2254678"/>
                </a:cubicBezTo>
                <a:cubicBezTo>
                  <a:pt x="2119468" y="2237388"/>
                  <a:pt x="2116980" y="2217738"/>
                  <a:pt x="2131526" y="2215250"/>
                </a:cubicBezTo>
                <a:cubicBezTo>
                  <a:pt x="2137459" y="2223799"/>
                  <a:pt x="2151240" y="2224437"/>
                  <a:pt x="2151240" y="2238919"/>
                </a:cubicBezTo>
                <a:cubicBezTo>
                  <a:pt x="2154685" y="2254167"/>
                  <a:pt x="2141606" y="2252955"/>
                  <a:pt x="2139437" y="2262525"/>
                </a:cubicBezTo>
                <a:cubicBezTo>
                  <a:pt x="2155387" y="2263673"/>
                  <a:pt x="2166807" y="2269288"/>
                  <a:pt x="2182757" y="2270436"/>
                </a:cubicBezTo>
                <a:cubicBezTo>
                  <a:pt x="2184671" y="2285620"/>
                  <a:pt x="2203109" y="2284217"/>
                  <a:pt x="2210318" y="2294042"/>
                </a:cubicBezTo>
                <a:cubicBezTo>
                  <a:pt x="2207702" y="2302335"/>
                  <a:pt x="2199919" y="2311586"/>
                  <a:pt x="2206362" y="2317711"/>
                </a:cubicBezTo>
                <a:cubicBezTo>
                  <a:pt x="2225885" y="2319115"/>
                  <a:pt x="2235008" y="2306738"/>
                  <a:pt x="2237879" y="2294042"/>
                </a:cubicBezTo>
                <a:cubicBezTo>
                  <a:pt x="2242217" y="2275093"/>
                  <a:pt x="2224163" y="2257612"/>
                  <a:pt x="2222121" y="2242811"/>
                </a:cubicBezTo>
                <a:cubicBezTo>
                  <a:pt x="2235774" y="2230689"/>
                  <a:pt x="2247066" y="2211422"/>
                  <a:pt x="2238006" y="2187689"/>
                </a:cubicBezTo>
                <a:cubicBezTo>
                  <a:pt x="2214401" y="2190304"/>
                  <a:pt x="2203364" y="2205552"/>
                  <a:pt x="2171017" y="2199491"/>
                </a:cubicBezTo>
                <a:cubicBezTo>
                  <a:pt x="2161703" y="2186476"/>
                  <a:pt x="2156344" y="2169506"/>
                  <a:pt x="2151304" y="2152216"/>
                </a:cubicBezTo>
                <a:cubicBezTo>
                  <a:pt x="2132993" y="2149473"/>
                  <a:pt x="2122786" y="2138691"/>
                  <a:pt x="2107984" y="2132502"/>
                </a:cubicBezTo>
                <a:cubicBezTo>
                  <a:pt x="2094842" y="2132502"/>
                  <a:pt x="2081699" y="2132502"/>
                  <a:pt x="2068557" y="2132502"/>
                </a:cubicBezTo>
                <a:close/>
                <a:moveTo>
                  <a:pt x="569406" y="2131641"/>
                </a:moveTo>
                <a:cubicBezTo>
                  <a:pt x="580348" y="2132406"/>
                  <a:pt x="589280" y="2136745"/>
                  <a:pt x="587014" y="2148261"/>
                </a:cubicBezTo>
                <a:cubicBezTo>
                  <a:pt x="586887" y="2174035"/>
                  <a:pt x="527426" y="2169825"/>
                  <a:pt x="539740" y="2136458"/>
                </a:cubicBezTo>
                <a:cubicBezTo>
                  <a:pt x="545514" y="2133682"/>
                  <a:pt x="558465" y="2130875"/>
                  <a:pt x="569406" y="2131641"/>
                </a:cubicBezTo>
                <a:close/>
                <a:moveTo>
                  <a:pt x="197011" y="2112788"/>
                </a:moveTo>
                <a:cubicBezTo>
                  <a:pt x="215704" y="2114447"/>
                  <a:pt x="228082" y="2152854"/>
                  <a:pt x="193055" y="2144305"/>
                </a:cubicBezTo>
                <a:cubicBezTo>
                  <a:pt x="193566" y="2132948"/>
                  <a:pt x="190886" y="2118530"/>
                  <a:pt x="197011" y="2112788"/>
                </a:cubicBezTo>
                <a:close/>
                <a:moveTo>
                  <a:pt x="496420" y="2061558"/>
                </a:moveTo>
                <a:cubicBezTo>
                  <a:pt x="502736" y="2069851"/>
                  <a:pt x="505288" y="2099582"/>
                  <a:pt x="484617" y="2093074"/>
                </a:cubicBezTo>
                <a:cubicBezTo>
                  <a:pt x="485765" y="2079868"/>
                  <a:pt x="479322" y="2058942"/>
                  <a:pt x="496420" y="2061558"/>
                </a:cubicBezTo>
                <a:close/>
                <a:moveTo>
                  <a:pt x="394022" y="2053710"/>
                </a:moveTo>
                <a:cubicBezTo>
                  <a:pt x="394405" y="2063790"/>
                  <a:pt x="408696" y="2060026"/>
                  <a:pt x="413737" y="2065513"/>
                </a:cubicBezTo>
                <a:cubicBezTo>
                  <a:pt x="420818" y="2085928"/>
                  <a:pt x="414311" y="2105387"/>
                  <a:pt x="409781" y="2124591"/>
                </a:cubicBezTo>
                <a:cubicBezTo>
                  <a:pt x="389876" y="2136393"/>
                  <a:pt x="357976" y="2133969"/>
                  <a:pt x="346748" y="2116744"/>
                </a:cubicBezTo>
                <a:cubicBezTo>
                  <a:pt x="346684" y="2099582"/>
                  <a:pt x="345407" y="2081271"/>
                  <a:pt x="350703" y="2069468"/>
                </a:cubicBezTo>
                <a:cubicBezTo>
                  <a:pt x="366972" y="2066023"/>
                  <a:pt x="377754" y="2057155"/>
                  <a:pt x="394022" y="2053710"/>
                </a:cubicBezTo>
                <a:close/>
                <a:moveTo>
                  <a:pt x="2056754" y="1974919"/>
                </a:moveTo>
                <a:cubicBezTo>
                  <a:pt x="2045525" y="2007010"/>
                  <a:pt x="2055414" y="2060346"/>
                  <a:pt x="2040995" y="2089183"/>
                </a:cubicBezTo>
                <a:cubicBezTo>
                  <a:pt x="2052925" y="2110300"/>
                  <a:pt x="2086229" y="2106409"/>
                  <a:pt x="2096117" y="2085291"/>
                </a:cubicBezTo>
                <a:cubicBezTo>
                  <a:pt x="2081061" y="2077954"/>
                  <a:pt x="2084761" y="2051924"/>
                  <a:pt x="2084315" y="2030041"/>
                </a:cubicBezTo>
                <a:cubicBezTo>
                  <a:pt x="2072448" y="2014347"/>
                  <a:pt x="2073660" y="1985509"/>
                  <a:pt x="2056754" y="1974919"/>
                </a:cubicBezTo>
                <a:close/>
                <a:moveTo>
                  <a:pt x="1989765" y="1967007"/>
                </a:moveTo>
                <a:cubicBezTo>
                  <a:pt x="1985107" y="1985956"/>
                  <a:pt x="1970306" y="1994888"/>
                  <a:pt x="1954292" y="2002480"/>
                </a:cubicBezTo>
                <a:cubicBezTo>
                  <a:pt x="1947211" y="2024299"/>
                  <a:pt x="1934515" y="2040440"/>
                  <a:pt x="1914864" y="2049755"/>
                </a:cubicBezTo>
                <a:cubicBezTo>
                  <a:pt x="1915375" y="2064939"/>
                  <a:pt x="1911802" y="2084334"/>
                  <a:pt x="1922776" y="2089119"/>
                </a:cubicBezTo>
                <a:cubicBezTo>
                  <a:pt x="1931963" y="2071638"/>
                  <a:pt x="1969987" y="2076934"/>
                  <a:pt x="1989765" y="2081272"/>
                </a:cubicBezTo>
                <a:cubicBezTo>
                  <a:pt x="2023961" y="2065194"/>
                  <a:pt x="2028682" y="1981235"/>
                  <a:pt x="1989765" y="1967007"/>
                </a:cubicBezTo>
                <a:close/>
                <a:moveTo>
                  <a:pt x="1781572" y="1854937"/>
                </a:moveTo>
                <a:cubicBezTo>
                  <a:pt x="1777090" y="1855694"/>
                  <a:pt x="1773709" y="1859666"/>
                  <a:pt x="1773039" y="1868502"/>
                </a:cubicBezTo>
                <a:cubicBezTo>
                  <a:pt x="1782609" y="1880815"/>
                  <a:pt x="1790456" y="1871500"/>
                  <a:pt x="1796709" y="1860655"/>
                </a:cubicBezTo>
                <a:cubicBezTo>
                  <a:pt x="1791636" y="1856635"/>
                  <a:pt x="1786054" y="1854179"/>
                  <a:pt x="1781572" y="1854937"/>
                </a:cubicBezTo>
                <a:close/>
                <a:moveTo>
                  <a:pt x="1820314" y="1848788"/>
                </a:moveTo>
                <a:cubicBezTo>
                  <a:pt x="1807682" y="1847703"/>
                  <a:pt x="1805959" y="1866014"/>
                  <a:pt x="1812403" y="1872394"/>
                </a:cubicBezTo>
                <a:cubicBezTo>
                  <a:pt x="1827332" y="1875839"/>
                  <a:pt x="1826375" y="1854785"/>
                  <a:pt x="1820314" y="1848788"/>
                </a:cubicBezTo>
                <a:close/>
                <a:moveTo>
                  <a:pt x="106353" y="1703007"/>
                </a:moveTo>
                <a:cubicBezTo>
                  <a:pt x="122048" y="1709578"/>
                  <a:pt x="132510" y="1721509"/>
                  <a:pt x="153628" y="1722721"/>
                </a:cubicBezTo>
                <a:cubicBezTo>
                  <a:pt x="153309" y="1734779"/>
                  <a:pt x="167026" y="1733056"/>
                  <a:pt x="173342" y="1738479"/>
                </a:cubicBezTo>
                <a:cubicBezTo>
                  <a:pt x="176851" y="1741478"/>
                  <a:pt x="182912" y="1750920"/>
                  <a:pt x="189100" y="1758193"/>
                </a:cubicBezTo>
                <a:cubicBezTo>
                  <a:pt x="198989" y="1769869"/>
                  <a:pt x="210983" y="1777269"/>
                  <a:pt x="208814" y="1801513"/>
                </a:cubicBezTo>
                <a:cubicBezTo>
                  <a:pt x="234398" y="1803554"/>
                  <a:pt x="247349" y="1818165"/>
                  <a:pt x="271848" y="1821227"/>
                </a:cubicBezTo>
                <a:cubicBezTo>
                  <a:pt x="281482" y="1839154"/>
                  <a:pt x="298579" y="1849618"/>
                  <a:pt x="311275" y="1864546"/>
                </a:cubicBezTo>
                <a:cubicBezTo>
                  <a:pt x="309362" y="1876987"/>
                  <a:pt x="318357" y="1878454"/>
                  <a:pt x="315231" y="1892108"/>
                </a:cubicBezTo>
                <a:cubicBezTo>
                  <a:pt x="341070" y="1919350"/>
                  <a:pt x="312488" y="1966051"/>
                  <a:pt x="311275" y="2002416"/>
                </a:cubicBezTo>
                <a:cubicBezTo>
                  <a:pt x="281418" y="2015942"/>
                  <a:pt x="275740" y="2053583"/>
                  <a:pt x="224573" y="2045736"/>
                </a:cubicBezTo>
                <a:cubicBezTo>
                  <a:pt x="205561" y="2045098"/>
                  <a:pt x="207666" y="2065577"/>
                  <a:pt x="185208" y="2061494"/>
                </a:cubicBezTo>
                <a:cubicBezTo>
                  <a:pt x="167536" y="2075466"/>
                  <a:pt x="158923" y="2098434"/>
                  <a:pt x="149737" y="2120700"/>
                </a:cubicBezTo>
                <a:cubicBezTo>
                  <a:pt x="144505" y="2116680"/>
                  <a:pt x="135190" y="2116808"/>
                  <a:pt x="130023" y="2112853"/>
                </a:cubicBezTo>
                <a:cubicBezTo>
                  <a:pt x="121856" y="2115149"/>
                  <a:pt x="116561" y="2120444"/>
                  <a:pt x="114264" y="2128611"/>
                </a:cubicBezTo>
                <a:cubicBezTo>
                  <a:pt x="104439" y="2125293"/>
                  <a:pt x="93147" y="2123443"/>
                  <a:pt x="78792" y="2124655"/>
                </a:cubicBezTo>
                <a:cubicBezTo>
                  <a:pt x="88298" y="2119679"/>
                  <a:pt x="99718" y="2116680"/>
                  <a:pt x="106353" y="2108897"/>
                </a:cubicBezTo>
                <a:cubicBezTo>
                  <a:pt x="87787" y="2105133"/>
                  <a:pt x="89701" y="2080889"/>
                  <a:pt x="70881" y="2077380"/>
                </a:cubicBezTo>
                <a:cubicBezTo>
                  <a:pt x="70881" y="2055050"/>
                  <a:pt x="70881" y="2032721"/>
                  <a:pt x="70881" y="2010391"/>
                </a:cubicBezTo>
                <a:cubicBezTo>
                  <a:pt x="71710" y="1993803"/>
                  <a:pt x="55888" y="1993867"/>
                  <a:pt x="55122" y="1978874"/>
                </a:cubicBezTo>
                <a:cubicBezTo>
                  <a:pt x="68711" y="1961010"/>
                  <a:pt x="69541" y="1930259"/>
                  <a:pt x="74836" y="1903974"/>
                </a:cubicBezTo>
                <a:cubicBezTo>
                  <a:pt x="88936" y="1894468"/>
                  <a:pt x="102206" y="1884069"/>
                  <a:pt x="114264" y="1872457"/>
                </a:cubicBezTo>
                <a:cubicBezTo>
                  <a:pt x="130725" y="1870416"/>
                  <a:pt x="140932" y="1874690"/>
                  <a:pt x="149737" y="1880369"/>
                </a:cubicBezTo>
                <a:cubicBezTo>
                  <a:pt x="165814" y="1854402"/>
                  <a:pt x="133914" y="1854721"/>
                  <a:pt x="110308" y="1856699"/>
                </a:cubicBezTo>
                <a:cubicBezTo>
                  <a:pt x="92062" y="1844769"/>
                  <a:pt x="84470" y="1822120"/>
                  <a:pt x="78792" y="1797621"/>
                </a:cubicBezTo>
                <a:cubicBezTo>
                  <a:pt x="93274" y="1776631"/>
                  <a:pt x="78984" y="1726804"/>
                  <a:pt x="94550" y="1706963"/>
                </a:cubicBezTo>
                <a:cubicBezTo>
                  <a:pt x="100165" y="1707345"/>
                  <a:pt x="105715" y="1707601"/>
                  <a:pt x="106353" y="1703007"/>
                </a:cubicBezTo>
                <a:close/>
                <a:moveTo>
                  <a:pt x="1174157" y="1699051"/>
                </a:moveTo>
                <a:cubicBezTo>
                  <a:pt x="1189087" y="1695606"/>
                  <a:pt x="1192659" y="1712130"/>
                  <a:pt x="1185960" y="1718765"/>
                </a:cubicBezTo>
                <a:cubicBezTo>
                  <a:pt x="1173647" y="1720551"/>
                  <a:pt x="1173392" y="1710344"/>
                  <a:pt x="1174157" y="1699051"/>
                </a:cubicBezTo>
                <a:close/>
                <a:moveTo>
                  <a:pt x="1178049" y="1620324"/>
                </a:moveTo>
                <a:cubicBezTo>
                  <a:pt x="1172371" y="1651713"/>
                  <a:pt x="1182707" y="1691332"/>
                  <a:pt x="1146532" y="1699115"/>
                </a:cubicBezTo>
                <a:cubicBezTo>
                  <a:pt x="1124330" y="1680039"/>
                  <a:pt x="1100724" y="1709196"/>
                  <a:pt x="1118971" y="1730632"/>
                </a:cubicBezTo>
                <a:cubicBezTo>
                  <a:pt x="1138302" y="1734205"/>
                  <a:pt x="1137473" y="1717617"/>
                  <a:pt x="1158399" y="1722785"/>
                </a:cubicBezTo>
                <a:cubicBezTo>
                  <a:pt x="1170138" y="1722849"/>
                  <a:pt x="1171797" y="1732993"/>
                  <a:pt x="1182004" y="1734588"/>
                </a:cubicBezTo>
                <a:cubicBezTo>
                  <a:pt x="1185960" y="1729356"/>
                  <a:pt x="1188512" y="1722721"/>
                  <a:pt x="1193808" y="1718829"/>
                </a:cubicBezTo>
                <a:cubicBezTo>
                  <a:pt x="1206886" y="1710918"/>
                  <a:pt x="1217413" y="1700391"/>
                  <a:pt x="1225324" y="1687313"/>
                </a:cubicBezTo>
                <a:cubicBezTo>
                  <a:pt x="1203122" y="1673723"/>
                  <a:pt x="1229343" y="1653180"/>
                  <a:pt x="1237127" y="1636082"/>
                </a:cubicBezTo>
                <a:cubicBezTo>
                  <a:pt x="1226791" y="1631935"/>
                  <a:pt x="1213011" y="1631297"/>
                  <a:pt x="1197763" y="1632126"/>
                </a:cubicBezTo>
                <a:cubicBezTo>
                  <a:pt x="1188448" y="1630914"/>
                  <a:pt x="1190426" y="1618410"/>
                  <a:pt x="1178049" y="1620324"/>
                </a:cubicBezTo>
                <a:close/>
                <a:moveTo>
                  <a:pt x="2178865" y="1612413"/>
                </a:moveTo>
                <a:cubicBezTo>
                  <a:pt x="2172485" y="1621791"/>
                  <a:pt x="2168019" y="1633083"/>
                  <a:pt x="2155195" y="1636018"/>
                </a:cubicBezTo>
                <a:cubicBezTo>
                  <a:pt x="2157110" y="1654456"/>
                  <a:pt x="2159853" y="1661665"/>
                  <a:pt x="2151240" y="1675446"/>
                </a:cubicBezTo>
                <a:cubicBezTo>
                  <a:pt x="2159215" y="1687249"/>
                  <a:pt x="2190604" y="1686164"/>
                  <a:pt x="2194560" y="1671490"/>
                </a:cubicBezTo>
                <a:cubicBezTo>
                  <a:pt x="2183139" y="1665940"/>
                  <a:pt x="2182118" y="1649863"/>
                  <a:pt x="2174909" y="1639973"/>
                </a:cubicBezTo>
                <a:cubicBezTo>
                  <a:pt x="2186074" y="1639591"/>
                  <a:pt x="2193411" y="1615220"/>
                  <a:pt x="2178865" y="1612413"/>
                </a:cubicBezTo>
                <a:close/>
                <a:moveTo>
                  <a:pt x="1059830" y="1580896"/>
                </a:moveTo>
                <a:cubicBezTo>
                  <a:pt x="1047708" y="1588551"/>
                  <a:pt x="1041966" y="1602460"/>
                  <a:pt x="1032268" y="1612413"/>
                </a:cubicBezTo>
                <a:cubicBezTo>
                  <a:pt x="1027228" y="1617899"/>
                  <a:pt x="1012937" y="1614135"/>
                  <a:pt x="1012554" y="1624215"/>
                </a:cubicBezTo>
                <a:cubicBezTo>
                  <a:pt x="1018934" y="1630978"/>
                  <a:pt x="1029014" y="1633976"/>
                  <a:pt x="1044071" y="1632062"/>
                </a:cubicBezTo>
                <a:cubicBezTo>
                  <a:pt x="1063338" y="1648268"/>
                  <a:pt x="1074822" y="1672256"/>
                  <a:pt x="1099257" y="1683293"/>
                </a:cubicBezTo>
                <a:cubicBezTo>
                  <a:pt x="1111379" y="1675127"/>
                  <a:pt x="1099576" y="1657710"/>
                  <a:pt x="1103213" y="1636018"/>
                </a:cubicBezTo>
                <a:cubicBezTo>
                  <a:pt x="1109274" y="1631616"/>
                  <a:pt x="1112910" y="1624726"/>
                  <a:pt x="1118971" y="1620260"/>
                </a:cubicBezTo>
                <a:cubicBezTo>
                  <a:pt x="1118971" y="1613688"/>
                  <a:pt x="1118971" y="1607117"/>
                  <a:pt x="1118971" y="1600546"/>
                </a:cubicBezTo>
                <a:cubicBezTo>
                  <a:pt x="1112464" y="1591295"/>
                  <a:pt x="1095939" y="1591997"/>
                  <a:pt x="1079543" y="1592699"/>
                </a:cubicBezTo>
                <a:cubicBezTo>
                  <a:pt x="1070292" y="1591486"/>
                  <a:pt x="1072206" y="1578982"/>
                  <a:pt x="1059830" y="1580896"/>
                </a:cubicBezTo>
                <a:close/>
                <a:moveTo>
                  <a:pt x="1540556" y="1561182"/>
                </a:moveTo>
                <a:cubicBezTo>
                  <a:pt x="1551019" y="1566477"/>
                  <a:pt x="1569138" y="1564117"/>
                  <a:pt x="1572072" y="1576941"/>
                </a:cubicBezTo>
                <a:cubicBezTo>
                  <a:pt x="1589362" y="1581087"/>
                  <a:pt x="1585023" y="1563606"/>
                  <a:pt x="1599698" y="1565138"/>
                </a:cubicBezTo>
                <a:cubicBezTo>
                  <a:pt x="1600080" y="1583065"/>
                  <a:pt x="1625791" y="1575792"/>
                  <a:pt x="1619347" y="1600546"/>
                </a:cubicBezTo>
                <a:cubicBezTo>
                  <a:pt x="1599952" y="1617708"/>
                  <a:pt x="1574560" y="1622748"/>
                  <a:pt x="1540556" y="1616304"/>
                </a:cubicBezTo>
                <a:cubicBezTo>
                  <a:pt x="1535005" y="1606096"/>
                  <a:pt x="1527285" y="1598122"/>
                  <a:pt x="1520842" y="1588743"/>
                </a:cubicBezTo>
                <a:cubicBezTo>
                  <a:pt x="1523777" y="1575983"/>
                  <a:pt x="1535835" y="1572219"/>
                  <a:pt x="1540556" y="1561182"/>
                </a:cubicBezTo>
                <a:close/>
                <a:moveTo>
                  <a:pt x="903355" y="1547034"/>
                </a:moveTo>
                <a:cubicBezTo>
                  <a:pt x="904974" y="1546173"/>
                  <a:pt x="906234" y="1546093"/>
                  <a:pt x="910157" y="1549379"/>
                </a:cubicBezTo>
                <a:cubicBezTo>
                  <a:pt x="910157" y="1551995"/>
                  <a:pt x="910157" y="1554674"/>
                  <a:pt x="910157" y="1557290"/>
                </a:cubicBezTo>
                <a:cubicBezTo>
                  <a:pt x="902310" y="1563861"/>
                  <a:pt x="905118" y="1556907"/>
                  <a:pt x="894399" y="1557290"/>
                </a:cubicBezTo>
                <a:cubicBezTo>
                  <a:pt x="894399" y="1554674"/>
                  <a:pt x="894399" y="1552059"/>
                  <a:pt x="894399" y="1549379"/>
                </a:cubicBezTo>
                <a:cubicBezTo>
                  <a:pt x="899759" y="1549538"/>
                  <a:pt x="901736" y="1547896"/>
                  <a:pt x="903355" y="1547034"/>
                </a:cubicBezTo>
                <a:close/>
                <a:moveTo>
                  <a:pt x="1293321" y="1509003"/>
                </a:moveTo>
                <a:cubicBezTo>
                  <a:pt x="1288182" y="1507455"/>
                  <a:pt x="1282760" y="1507367"/>
                  <a:pt x="1276619" y="1509951"/>
                </a:cubicBezTo>
                <a:cubicBezTo>
                  <a:pt x="1272536" y="1532408"/>
                  <a:pt x="1292951" y="1530367"/>
                  <a:pt x="1292377" y="1549315"/>
                </a:cubicBezTo>
                <a:cubicBezTo>
                  <a:pt x="1292377" y="1567689"/>
                  <a:pt x="1292377" y="1586064"/>
                  <a:pt x="1292377" y="1604438"/>
                </a:cubicBezTo>
                <a:cubicBezTo>
                  <a:pt x="1276427" y="1618729"/>
                  <a:pt x="1266220" y="1638698"/>
                  <a:pt x="1256904" y="1659624"/>
                </a:cubicBezTo>
                <a:cubicBezTo>
                  <a:pt x="1291611" y="1672575"/>
                  <a:pt x="1318280" y="1645333"/>
                  <a:pt x="1351455" y="1643865"/>
                </a:cubicBezTo>
                <a:cubicBezTo>
                  <a:pt x="1348073" y="1615730"/>
                  <a:pt x="1324787" y="1607500"/>
                  <a:pt x="1327850" y="1572921"/>
                </a:cubicBezTo>
                <a:cubicBezTo>
                  <a:pt x="1333336" y="1561373"/>
                  <a:pt x="1359047" y="1569986"/>
                  <a:pt x="1359366" y="1553207"/>
                </a:cubicBezTo>
                <a:cubicBezTo>
                  <a:pt x="1359366" y="1550655"/>
                  <a:pt x="1359366" y="1548039"/>
                  <a:pt x="1359366" y="1545424"/>
                </a:cubicBezTo>
                <a:cubicBezTo>
                  <a:pt x="1352412" y="1541851"/>
                  <a:pt x="1347180" y="1536619"/>
                  <a:pt x="1343608" y="1529665"/>
                </a:cubicBezTo>
                <a:cubicBezTo>
                  <a:pt x="1321597" y="1531436"/>
                  <a:pt x="1308737" y="1513648"/>
                  <a:pt x="1293321" y="1509003"/>
                </a:cubicBezTo>
                <a:close/>
                <a:moveTo>
                  <a:pt x="472750" y="1427204"/>
                </a:moveTo>
                <a:cubicBezTo>
                  <a:pt x="484681" y="1428416"/>
                  <a:pt x="483788" y="1442388"/>
                  <a:pt x="496356" y="1442963"/>
                </a:cubicBezTo>
                <a:cubicBezTo>
                  <a:pt x="508542" y="1443345"/>
                  <a:pt x="518239" y="1441176"/>
                  <a:pt x="523917" y="1435051"/>
                </a:cubicBezTo>
                <a:cubicBezTo>
                  <a:pt x="539292" y="1441048"/>
                  <a:pt x="533678" y="1457381"/>
                  <a:pt x="527937" y="1470523"/>
                </a:cubicBezTo>
                <a:cubicBezTo>
                  <a:pt x="505224" y="1448832"/>
                  <a:pt x="501141" y="1483283"/>
                  <a:pt x="472750" y="1478435"/>
                </a:cubicBezTo>
                <a:cubicBezTo>
                  <a:pt x="461968" y="1471289"/>
                  <a:pt x="460437" y="1434094"/>
                  <a:pt x="472750" y="1427204"/>
                </a:cubicBezTo>
                <a:close/>
                <a:moveTo>
                  <a:pt x="1081140" y="1425750"/>
                </a:moveTo>
                <a:cubicBezTo>
                  <a:pt x="1068011" y="1425983"/>
                  <a:pt x="1058059" y="1441272"/>
                  <a:pt x="1051982" y="1454765"/>
                </a:cubicBezTo>
                <a:cubicBezTo>
                  <a:pt x="1074311" y="1468865"/>
                  <a:pt x="1091474" y="1448193"/>
                  <a:pt x="1095302" y="1431159"/>
                </a:cubicBezTo>
                <a:cubicBezTo>
                  <a:pt x="1090246" y="1427267"/>
                  <a:pt x="1085517" y="1425672"/>
                  <a:pt x="1081140" y="1425750"/>
                </a:cubicBezTo>
                <a:close/>
                <a:moveTo>
                  <a:pt x="480661" y="1372017"/>
                </a:moveTo>
                <a:cubicBezTo>
                  <a:pt x="479960" y="1375398"/>
                  <a:pt x="482256" y="1375781"/>
                  <a:pt x="484617" y="1375973"/>
                </a:cubicBezTo>
                <a:cubicBezTo>
                  <a:pt x="485765" y="1386372"/>
                  <a:pt x="479130" y="1388860"/>
                  <a:pt x="468859" y="1387775"/>
                </a:cubicBezTo>
                <a:cubicBezTo>
                  <a:pt x="467710" y="1377504"/>
                  <a:pt x="470262" y="1370868"/>
                  <a:pt x="480661" y="1372017"/>
                </a:cubicBezTo>
                <a:close/>
                <a:moveTo>
                  <a:pt x="1538709" y="1303074"/>
                </a:moveTo>
                <a:cubicBezTo>
                  <a:pt x="1519450" y="1306735"/>
                  <a:pt x="1506041" y="1324391"/>
                  <a:pt x="1485561" y="1328698"/>
                </a:cubicBezTo>
                <a:cubicBezTo>
                  <a:pt x="1482817" y="1360342"/>
                  <a:pt x="1503552" y="1368509"/>
                  <a:pt x="1513122" y="1387776"/>
                </a:cubicBezTo>
                <a:cubicBezTo>
                  <a:pt x="1525435" y="1393837"/>
                  <a:pt x="1551593" y="1386053"/>
                  <a:pt x="1556441" y="1399579"/>
                </a:cubicBezTo>
                <a:cubicBezTo>
                  <a:pt x="1543809" y="1434221"/>
                  <a:pt x="1482881" y="1420633"/>
                  <a:pt x="1438285" y="1423184"/>
                </a:cubicBezTo>
                <a:cubicBezTo>
                  <a:pt x="1432097" y="1435434"/>
                  <a:pt x="1421570" y="1443217"/>
                  <a:pt x="1410661" y="1450746"/>
                </a:cubicBezTo>
                <a:cubicBezTo>
                  <a:pt x="1417231" y="1478307"/>
                  <a:pt x="1416594" y="1513077"/>
                  <a:pt x="1422463" y="1541404"/>
                </a:cubicBezTo>
                <a:cubicBezTo>
                  <a:pt x="1435479" y="1545424"/>
                  <a:pt x="1452576" y="1545424"/>
                  <a:pt x="1461891" y="1553207"/>
                </a:cubicBezTo>
                <a:cubicBezTo>
                  <a:pt x="1464762" y="1568072"/>
                  <a:pt x="1471716" y="1592762"/>
                  <a:pt x="1453980" y="1596526"/>
                </a:cubicBezTo>
                <a:cubicBezTo>
                  <a:pt x="1447600" y="1591104"/>
                  <a:pt x="1449068" y="1577769"/>
                  <a:pt x="1434266" y="1580768"/>
                </a:cubicBezTo>
                <a:cubicBezTo>
                  <a:pt x="1422272" y="1611966"/>
                  <a:pt x="1448302" y="1637103"/>
                  <a:pt x="1453980" y="1663515"/>
                </a:cubicBezTo>
                <a:cubicBezTo>
                  <a:pt x="1485497" y="1663388"/>
                  <a:pt x="1521670" y="1678253"/>
                  <a:pt x="1544575" y="1663515"/>
                </a:cubicBezTo>
                <a:cubicBezTo>
                  <a:pt x="1555102" y="1668747"/>
                  <a:pt x="1549742" y="1689864"/>
                  <a:pt x="1556378" y="1698988"/>
                </a:cubicBezTo>
                <a:cubicBezTo>
                  <a:pt x="1580174" y="1700136"/>
                  <a:pt x="1609458" y="1695798"/>
                  <a:pt x="1627322" y="1702880"/>
                </a:cubicBezTo>
                <a:cubicBezTo>
                  <a:pt x="1627258" y="1712194"/>
                  <a:pt x="1634085" y="1714491"/>
                  <a:pt x="1631278" y="1726549"/>
                </a:cubicBezTo>
                <a:cubicBezTo>
                  <a:pt x="1634531" y="1735098"/>
                  <a:pt x="1646142" y="1735289"/>
                  <a:pt x="1647036" y="1746263"/>
                </a:cubicBezTo>
                <a:cubicBezTo>
                  <a:pt x="1624962" y="1760107"/>
                  <a:pt x="1637211" y="1788306"/>
                  <a:pt x="1631278" y="1813252"/>
                </a:cubicBezTo>
                <a:cubicBezTo>
                  <a:pt x="1643080" y="1824736"/>
                  <a:pt x="1669749" y="1821992"/>
                  <a:pt x="1682508" y="1813252"/>
                </a:cubicBezTo>
                <a:cubicBezTo>
                  <a:pt x="1685953" y="1833476"/>
                  <a:pt x="1716577" y="1826458"/>
                  <a:pt x="1733739" y="1832966"/>
                </a:cubicBezTo>
                <a:cubicBezTo>
                  <a:pt x="1737312" y="1800492"/>
                  <a:pt x="1714216" y="1794686"/>
                  <a:pt x="1706050" y="1773951"/>
                </a:cubicBezTo>
                <a:cubicBezTo>
                  <a:pt x="1712111" y="1768210"/>
                  <a:pt x="1709559" y="1753791"/>
                  <a:pt x="1710005" y="1742435"/>
                </a:cubicBezTo>
                <a:cubicBezTo>
                  <a:pt x="1719193" y="1731844"/>
                  <a:pt x="1725891" y="1718957"/>
                  <a:pt x="1729720" y="1703007"/>
                </a:cubicBezTo>
                <a:cubicBezTo>
                  <a:pt x="1723148" y="1699051"/>
                  <a:pt x="1726912" y="1684761"/>
                  <a:pt x="1717853" y="1683293"/>
                </a:cubicBezTo>
                <a:cubicBezTo>
                  <a:pt x="1701967" y="1680550"/>
                  <a:pt x="1708156" y="1699881"/>
                  <a:pt x="1694247" y="1699051"/>
                </a:cubicBezTo>
                <a:cubicBezTo>
                  <a:pt x="1683720" y="1699051"/>
                  <a:pt x="1673193" y="1699051"/>
                  <a:pt x="1662731" y="1699051"/>
                </a:cubicBezTo>
                <a:cubicBezTo>
                  <a:pt x="1653097" y="1693501"/>
                  <a:pt x="1642826" y="1674553"/>
                  <a:pt x="1627258" y="1687249"/>
                </a:cubicBezTo>
                <a:cubicBezTo>
                  <a:pt x="1625025" y="1677615"/>
                  <a:pt x="1612010" y="1678827"/>
                  <a:pt x="1615456" y="1663579"/>
                </a:cubicBezTo>
                <a:cubicBezTo>
                  <a:pt x="1614754" y="1649799"/>
                  <a:pt x="1629300" y="1651202"/>
                  <a:pt x="1635169" y="1643865"/>
                </a:cubicBezTo>
                <a:cubicBezTo>
                  <a:pt x="1636254" y="1629638"/>
                  <a:pt x="1619603" y="1633147"/>
                  <a:pt x="1619411" y="1620196"/>
                </a:cubicBezTo>
                <a:cubicBezTo>
                  <a:pt x="1635552" y="1609350"/>
                  <a:pt x="1645952" y="1580959"/>
                  <a:pt x="1631214" y="1561118"/>
                </a:cubicBezTo>
                <a:cubicBezTo>
                  <a:pt x="1619283" y="1559906"/>
                  <a:pt x="1600591" y="1565520"/>
                  <a:pt x="1599697" y="1553271"/>
                </a:cubicBezTo>
                <a:cubicBezTo>
                  <a:pt x="1604929" y="1542744"/>
                  <a:pt x="1626046" y="1548103"/>
                  <a:pt x="1635169" y="1541468"/>
                </a:cubicBezTo>
                <a:cubicBezTo>
                  <a:pt x="1639125" y="1523030"/>
                  <a:pt x="1619347" y="1528389"/>
                  <a:pt x="1623367" y="1509951"/>
                </a:cubicBezTo>
                <a:cubicBezTo>
                  <a:pt x="1628343" y="1491960"/>
                  <a:pt x="1655585" y="1495788"/>
                  <a:pt x="1666750" y="1494193"/>
                </a:cubicBezTo>
                <a:cubicBezTo>
                  <a:pt x="1682700" y="1471161"/>
                  <a:pt x="1655202" y="1462357"/>
                  <a:pt x="1654947" y="1442962"/>
                </a:cubicBezTo>
                <a:cubicBezTo>
                  <a:pt x="1657818" y="1419548"/>
                  <a:pt x="1675171" y="1410743"/>
                  <a:pt x="1670706" y="1379929"/>
                </a:cubicBezTo>
                <a:cubicBezTo>
                  <a:pt x="1653416" y="1367041"/>
                  <a:pt x="1646845" y="1343372"/>
                  <a:pt x="1611628" y="1348412"/>
                </a:cubicBezTo>
                <a:cubicBezTo>
                  <a:pt x="1603206" y="1339799"/>
                  <a:pt x="1589936" y="1335971"/>
                  <a:pt x="1572200" y="1336609"/>
                </a:cubicBezTo>
                <a:cubicBezTo>
                  <a:pt x="1567223" y="1327103"/>
                  <a:pt x="1567159" y="1312748"/>
                  <a:pt x="1560397" y="1305092"/>
                </a:cubicBezTo>
                <a:cubicBezTo>
                  <a:pt x="1552199" y="1302189"/>
                  <a:pt x="1545129" y="1301854"/>
                  <a:pt x="1538709" y="1303074"/>
                </a:cubicBezTo>
                <a:close/>
                <a:moveTo>
                  <a:pt x="1856790" y="1215114"/>
                </a:moveTo>
                <a:cubicBezTo>
                  <a:pt x="1853677" y="1215187"/>
                  <a:pt x="1850762" y="1216045"/>
                  <a:pt x="1848003" y="1218326"/>
                </a:cubicBezTo>
                <a:cubicBezTo>
                  <a:pt x="1849789" y="1240081"/>
                  <a:pt x="1867270" y="1246270"/>
                  <a:pt x="1875501" y="1261709"/>
                </a:cubicBezTo>
                <a:cubicBezTo>
                  <a:pt x="1875501" y="1278680"/>
                  <a:pt x="1885708" y="1282826"/>
                  <a:pt x="1891259" y="1289270"/>
                </a:cubicBezTo>
                <a:cubicBezTo>
                  <a:pt x="1903061" y="1303051"/>
                  <a:pt x="1908995" y="1322254"/>
                  <a:pt x="1926731" y="1324742"/>
                </a:cubicBezTo>
                <a:cubicBezTo>
                  <a:pt x="1943511" y="1336673"/>
                  <a:pt x="1956079" y="1316321"/>
                  <a:pt x="1977961" y="1320787"/>
                </a:cubicBezTo>
                <a:cubicBezTo>
                  <a:pt x="1978408" y="1304135"/>
                  <a:pt x="2000483" y="1309175"/>
                  <a:pt x="1997676" y="1289270"/>
                </a:cubicBezTo>
                <a:cubicBezTo>
                  <a:pt x="1985936" y="1286527"/>
                  <a:pt x="1981726" y="1276319"/>
                  <a:pt x="1974070" y="1269556"/>
                </a:cubicBezTo>
                <a:cubicBezTo>
                  <a:pt x="1960928" y="1269556"/>
                  <a:pt x="1947785" y="1269556"/>
                  <a:pt x="1934642" y="1269556"/>
                </a:cubicBezTo>
                <a:cubicBezTo>
                  <a:pt x="1927114" y="1245504"/>
                  <a:pt x="1900765" y="1240400"/>
                  <a:pt x="1891323" y="1218326"/>
                </a:cubicBezTo>
                <a:cubicBezTo>
                  <a:pt x="1877254" y="1221723"/>
                  <a:pt x="1866130" y="1214892"/>
                  <a:pt x="1856790" y="1215114"/>
                </a:cubicBezTo>
                <a:close/>
                <a:moveTo>
                  <a:pt x="386111" y="1186809"/>
                </a:moveTo>
                <a:cubicBezTo>
                  <a:pt x="422222" y="1186171"/>
                  <a:pt x="428283" y="1215519"/>
                  <a:pt x="453100" y="1226173"/>
                </a:cubicBezTo>
                <a:cubicBezTo>
                  <a:pt x="451187" y="1247929"/>
                  <a:pt x="432685" y="1253097"/>
                  <a:pt x="425476" y="1269556"/>
                </a:cubicBezTo>
                <a:cubicBezTo>
                  <a:pt x="410802" y="1269301"/>
                  <a:pt x="398297" y="1271279"/>
                  <a:pt x="390004" y="1277468"/>
                </a:cubicBezTo>
                <a:cubicBezTo>
                  <a:pt x="360145" y="1256350"/>
                  <a:pt x="376988" y="1218709"/>
                  <a:pt x="386111" y="1186809"/>
                </a:cubicBezTo>
                <a:close/>
                <a:moveTo>
                  <a:pt x="1796709" y="1171114"/>
                </a:moveTo>
                <a:cubicBezTo>
                  <a:pt x="1796773" y="1181577"/>
                  <a:pt x="1795241" y="1193635"/>
                  <a:pt x="1800601" y="1198675"/>
                </a:cubicBezTo>
                <a:cubicBezTo>
                  <a:pt x="1814636" y="1198229"/>
                  <a:pt x="1832372" y="1201546"/>
                  <a:pt x="1832181" y="1186873"/>
                </a:cubicBezTo>
                <a:cubicBezTo>
                  <a:pt x="1816805" y="1185086"/>
                  <a:pt x="1812467" y="1172390"/>
                  <a:pt x="1796709" y="1171114"/>
                </a:cubicBezTo>
                <a:close/>
                <a:moveTo>
                  <a:pt x="1673834" y="1162183"/>
                </a:moveTo>
                <a:cubicBezTo>
                  <a:pt x="1665418" y="1165955"/>
                  <a:pt x="1657308" y="1181290"/>
                  <a:pt x="1646972" y="1182917"/>
                </a:cubicBezTo>
                <a:cubicBezTo>
                  <a:pt x="1627896" y="1186235"/>
                  <a:pt x="1619092" y="1179217"/>
                  <a:pt x="1607545" y="1175006"/>
                </a:cubicBezTo>
                <a:cubicBezTo>
                  <a:pt x="1607545" y="1194656"/>
                  <a:pt x="1592233" y="1199058"/>
                  <a:pt x="1583938" y="1210479"/>
                </a:cubicBezTo>
                <a:cubicBezTo>
                  <a:pt x="1582790" y="1228725"/>
                  <a:pt x="1583938" y="1244547"/>
                  <a:pt x="1591849" y="1253798"/>
                </a:cubicBezTo>
                <a:cubicBezTo>
                  <a:pt x="1603653" y="1253798"/>
                  <a:pt x="1615519" y="1253798"/>
                  <a:pt x="1627322" y="1253798"/>
                </a:cubicBezTo>
                <a:cubicBezTo>
                  <a:pt x="1637785" y="1245887"/>
                  <a:pt x="1646972" y="1236700"/>
                  <a:pt x="1654883" y="1226237"/>
                </a:cubicBezTo>
                <a:cubicBezTo>
                  <a:pt x="1654564" y="1212839"/>
                  <a:pt x="1653671" y="1198739"/>
                  <a:pt x="1662731" y="1194720"/>
                </a:cubicBezTo>
                <a:cubicBezTo>
                  <a:pt x="1675108" y="1192742"/>
                  <a:pt x="1678106" y="1203333"/>
                  <a:pt x="1686400" y="1194720"/>
                </a:cubicBezTo>
                <a:cubicBezTo>
                  <a:pt x="1685890" y="1183364"/>
                  <a:pt x="1688505" y="1168945"/>
                  <a:pt x="1682445" y="1163203"/>
                </a:cubicBezTo>
                <a:cubicBezTo>
                  <a:pt x="1679478" y="1160954"/>
                  <a:pt x="1676639" y="1160926"/>
                  <a:pt x="1673834" y="1162183"/>
                </a:cubicBezTo>
                <a:close/>
                <a:moveTo>
                  <a:pt x="1891259" y="1135642"/>
                </a:moveTo>
                <a:cubicBezTo>
                  <a:pt x="1885836" y="1135451"/>
                  <a:pt x="1882582" y="1137492"/>
                  <a:pt x="1879456" y="1139597"/>
                </a:cubicBezTo>
                <a:cubicBezTo>
                  <a:pt x="1878563" y="1146998"/>
                  <a:pt x="1883858" y="1148274"/>
                  <a:pt x="1883412" y="1155356"/>
                </a:cubicBezTo>
                <a:cubicBezTo>
                  <a:pt x="1895087" y="1156185"/>
                  <a:pt x="1897256" y="1141256"/>
                  <a:pt x="1891259" y="1135642"/>
                </a:cubicBezTo>
                <a:close/>
                <a:moveTo>
                  <a:pt x="2182758" y="997773"/>
                </a:moveTo>
                <a:cubicBezTo>
                  <a:pt x="2186713" y="997773"/>
                  <a:pt x="2190669" y="997773"/>
                  <a:pt x="2194560" y="997773"/>
                </a:cubicBezTo>
                <a:cubicBezTo>
                  <a:pt x="2205023" y="992796"/>
                  <a:pt x="2200175" y="1005301"/>
                  <a:pt x="2206363" y="1009575"/>
                </a:cubicBezTo>
                <a:cubicBezTo>
                  <a:pt x="2214274" y="1015062"/>
                  <a:pt x="2218613" y="1013595"/>
                  <a:pt x="2226077" y="1021378"/>
                </a:cubicBezTo>
                <a:cubicBezTo>
                  <a:pt x="2228373" y="1023739"/>
                  <a:pt x="2230288" y="1031331"/>
                  <a:pt x="2237879" y="1033181"/>
                </a:cubicBezTo>
                <a:cubicBezTo>
                  <a:pt x="2249363" y="1069291"/>
                  <a:pt x="2213508" y="1086390"/>
                  <a:pt x="2178865" y="1076564"/>
                </a:cubicBezTo>
                <a:cubicBezTo>
                  <a:pt x="2174144" y="1058956"/>
                  <a:pt x="2161767" y="1049003"/>
                  <a:pt x="2155196" y="1033245"/>
                </a:cubicBezTo>
                <a:cubicBezTo>
                  <a:pt x="2166680" y="1023675"/>
                  <a:pt x="2169934" y="1006003"/>
                  <a:pt x="2182758" y="997773"/>
                </a:cubicBezTo>
                <a:close/>
                <a:moveTo>
                  <a:pt x="401870" y="914961"/>
                </a:moveTo>
                <a:cubicBezTo>
                  <a:pt x="427645" y="914578"/>
                  <a:pt x="438619" y="966893"/>
                  <a:pt x="397915" y="958281"/>
                </a:cubicBezTo>
                <a:cubicBezTo>
                  <a:pt x="388090" y="944309"/>
                  <a:pt x="388281" y="923957"/>
                  <a:pt x="401870" y="914961"/>
                </a:cubicBezTo>
                <a:close/>
                <a:moveTo>
                  <a:pt x="559453" y="907114"/>
                </a:moveTo>
                <a:cubicBezTo>
                  <a:pt x="564684" y="908518"/>
                  <a:pt x="565705" y="914004"/>
                  <a:pt x="571320" y="914962"/>
                </a:cubicBezTo>
                <a:cubicBezTo>
                  <a:pt x="570873" y="924978"/>
                  <a:pt x="556646" y="924276"/>
                  <a:pt x="551606" y="918917"/>
                </a:cubicBezTo>
                <a:cubicBezTo>
                  <a:pt x="553009" y="913749"/>
                  <a:pt x="558560" y="912728"/>
                  <a:pt x="559453" y="907114"/>
                </a:cubicBezTo>
                <a:close/>
                <a:moveTo>
                  <a:pt x="523982" y="867750"/>
                </a:moveTo>
                <a:cubicBezTo>
                  <a:pt x="536231" y="870685"/>
                  <a:pt x="539932" y="896205"/>
                  <a:pt x="531893" y="907114"/>
                </a:cubicBezTo>
                <a:cubicBezTo>
                  <a:pt x="520537" y="906604"/>
                  <a:pt x="506118" y="909283"/>
                  <a:pt x="500376" y="903158"/>
                </a:cubicBezTo>
                <a:cubicBezTo>
                  <a:pt x="500376" y="895247"/>
                  <a:pt x="500376" y="887400"/>
                  <a:pt x="500376" y="879553"/>
                </a:cubicBezTo>
                <a:cubicBezTo>
                  <a:pt x="504587" y="871897"/>
                  <a:pt x="518559" y="874066"/>
                  <a:pt x="523982" y="867750"/>
                </a:cubicBezTo>
                <a:close/>
                <a:moveTo>
                  <a:pt x="1739486" y="795974"/>
                </a:moveTo>
                <a:cubicBezTo>
                  <a:pt x="1743589" y="795134"/>
                  <a:pt x="1748142" y="795162"/>
                  <a:pt x="1753326" y="796741"/>
                </a:cubicBezTo>
                <a:cubicBezTo>
                  <a:pt x="1755048" y="797252"/>
                  <a:pt x="1760152" y="804461"/>
                  <a:pt x="1761237" y="804652"/>
                </a:cubicBezTo>
                <a:cubicBezTo>
                  <a:pt x="1785863" y="809501"/>
                  <a:pt x="1785097" y="800952"/>
                  <a:pt x="1796709" y="816455"/>
                </a:cubicBezTo>
                <a:cubicBezTo>
                  <a:pt x="1799644" y="820475"/>
                  <a:pt x="1802451" y="823537"/>
                  <a:pt x="1804557" y="828322"/>
                </a:cubicBezTo>
                <a:cubicBezTo>
                  <a:pt x="1811064" y="836425"/>
                  <a:pt x="1811064" y="871450"/>
                  <a:pt x="1804557" y="879552"/>
                </a:cubicBezTo>
                <a:cubicBezTo>
                  <a:pt x="1807874" y="892632"/>
                  <a:pt x="1789245" y="888484"/>
                  <a:pt x="1784842" y="891355"/>
                </a:cubicBezTo>
                <a:cubicBezTo>
                  <a:pt x="1776676" y="896778"/>
                  <a:pt x="1778144" y="906029"/>
                  <a:pt x="1769084" y="907114"/>
                </a:cubicBezTo>
                <a:cubicBezTo>
                  <a:pt x="1750965" y="906859"/>
                  <a:pt x="1730550" y="908836"/>
                  <a:pt x="1717853" y="903158"/>
                </a:cubicBezTo>
                <a:cubicBezTo>
                  <a:pt x="1719321" y="896459"/>
                  <a:pt x="1714791" y="895694"/>
                  <a:pt x="1709942" y="895247"/>
                </a:cubicBezTo>
                <a:cubicBezTo>
                  <a:pt x="1695970" y="869664"/>
                  <a:pt x="1696162" y="834638"/>
                  <a:pt x="1709942" y="808544"/>
                </a:cubicBezTo>
                <a:cubicBezTo>
                  <a:pt x="1718937" y="808831"/>
                  <a:pt x="1727180" y="798495"/>
                  <a:pt x="1739486" y="795974"/>
                </a:cubicBezTo>
                <a:close/>
                <a:moveTo>
                  <a:pt x="1615392" y="769180"/>
                </a:moveTo>
                <a:cubicBezTo>
                  <a:pt x="1622984" y="778686"/>
                  <a:pt x="1617944" y="800888"/>
                  <a:pt x="1619348" y="816455"/>
                </a:cubicBezTo>
                <a:cubicBezTo>
                  <a:pt x="1604610" y="820092"/>
                  <a:pt x="1598613" y="832532"/>
                  <a:pt x="1583875" y="836169"/>
                </a:cubicBezTo>
                <a:cubicBezTo>
                  <a:pt x="1575773" y="857606"/>
                  <a:pt x="1586172" y="873045"/>
                  <a:pt x="1583875" y="899203"/>
                </a:cubicBezTo>
                <a:cubicBezTo>
                  <a:pt x="1582919" y="911388"/>
                  <a:pt x="1572902" y="914514"/>
                  <a:pt x="1568117" y="922872"/>
                </a:cubicBezTo>
                <a:cubicBezTo>
                  <a:pt x="1569010" y="936908"/>
                  <a:pt x="1562438" y="943479"/>
                  <a:pt x="1548403" y="942586"/>
                </a:cubicBezTo>
                <a:cubicBezTo>
                  <a:pt x="1512803" y="929252"/>
                  <a:pt x="1548977" y="896842"/>
                  <a:pt x="1552359" y="875597"/>
                </a:cubicBezTo>
                <a:cubicBezTo>
                  <a:pt x="1562184" y="876171"/>
                  <a:pt x="1564544" y="869408"/>
                  <a:pt x="1572072" y="867686"/>
                </a:cubicBezTo>
                <a:cubicBezTo>
                  <a:pt x="1572072" y="857223"/>
                  <a:pt x="1572072" y="846696"/>
                  <a:pt x="1572072" y="836169"/>
                </a:cubicBezTo>
                <a:cubicBezTo>
                  <a:pt x="1568628" y="823473"/>
                  <a:pt x="1585087" y="830810"/>
                  <a:pt x="1583875" y="820411"/>
                </a:cubicBezTo>
                <a:cubicBezTo>
                  <a:pt x="1580622" y="789532"/>
                  <a:pt x="1592425" y="773774"/>
                  <a:pt x="1615392" y="769180"/>
                </a:cubicBezTo>
                <a:close/>
                <a:moveTo>
                  <a:pt x="1806008" y="717272"/>
                </a:moveTo>
                <a:cubicBezTo>
                  <a:pt x="1823393" y="717774"/>
                  <a:pt x="1838976" y="719162"/>
                  <a:pt x="1847875" y="721905"/>
                </a:cubicBezTo>
                <a:cubicBezTo>
                  <a:pt x="1854255" y="720757"/>
                  <a:pt x="1854638" y="725606"/>
                  <a:pt x="1859679" y="725861"/>
                </a:cubicBezTo>
                <a:cubicBezTo>
                  <a:pt x="1866888" y="755336"/>
                  <a:pt x="1843729" y="754443"/>
                  <a:pt x="1836072" y="769180"/>
                </a:cubicBezTo>
                <a:cubicBezTo>
                  <a:pt x="1781461" y="768670"/>
                  <a:pt x="1743181" y="751827"/>
                  <a:pt x="1690292" y="749467"/>
                </a:cubicBezTo>
                <a:cubicBezTo>
                  <a:pt x="1686719" y="720055"/>
                  <a:pt x="1721681" y="719545"/>
                  <a:pt x="1753325" y="717950"/>
                </a:cubicBezTo>
                <a:cubicBezTo>
                  <a:pt x="1769435" y="717152"/>
                  <a:pt x="1788622" y="716770"/>
                  <a:pt x="1806008" y="717272"/>
                </a:cubicBezTo>
                <a:close/>
                <a:moveTo>
                  <a:pt x="468859" y="702254"/>
                </a:moveTo>
                <a:cubicBezTo>
                  <a:pt x="479258" y="701042"/>
                  <a:pt x="481809" y="707678"/>
                  <a:pt x="480661" y="718013"/>
                </a:cubicBezTo>
                <a:cubicBezTo>
                  <a:pt x="470071" y="717758"/>
                  <a:pt x="461713" y="709017"/>
                  <a:pt x="468859" y="702254"/>
                </a:cubicBezTo>
                <a:close/>
                <a:moveTo>
                  <a:pt x="1635169" y="686433"/>
                </a:moveTo>
                <a:cubicBezTo>
                  <a:pt x="1642698" y="696896"/>
                  <a:pt x="1639253" y="722607"/>
                  <a:pt x="1635169" y="733708"/>
                </a:cubicBezTo>
                <a:cubicBezTo>
                  <a:pt x="1623813" y="733261"/>
                  <a:pt x="1609331" y="735877"/>
                  <a:pt x="1603653" y="729752"/>
                </a:cubicBezTo>
                <a:cubicBezTo>
                  <a:pt x="1615200" y="718014"/>
                  <a:pt x="1616604" y="678330"/>
                  <a:pt x="1635169" y="686433"/>
                </a:cubicBezTo>
                <a:close/>
                <a:moveTo>
                  <a:pt x="1643016" y="615552"/>
                </a:moveTo>
                <a:cubicBezTo>
                  <a:pt x="1659030" y="613957"/>
                  <a:pt x="1655138" y="632331"/>
                  <a:pt x="1666686" y="635266"/>
                </a:cubicBezTo>
                <a:cubicBezTo>
                  <a:pt x="1666877" y="653831"/>
                  <a:pt x="1651502" y="656894"/>
                  <a:pt x="1646972" y="670674"/>
                </a:cubicBezTo>
                <a:cubicBezTo>
                  <a:pt x="1636382" y="670738"/>
                  <a:pt x="1640210" y="657723"/>
                  <a:pt x="1635169" y="647069"/>
                </a:cubicBezTo>
                <a:cubicBezTo>
                  <a:pt x="1634914" y="646558"/>
                  <a:pt x="1627258" y="642985"/>
                  <a:pt x="1627258" y="643113"/>
                </a:cubicBezTo>
                <a:cubicBezTo>
                  <a:pt x="1627194" y="638201"/>
                  <a:pt x="1640018" y="623463"/>
                  <a:pt x="1643016" y="615552"/>
                </a:cubicBezTo>
                <a:close/>
                <a:moveTo>
                  <a:pt x="1717774" y="579433"/>
                </a:moveTo>
                <a:cubicBezTo>
                  <a:pt x="1728269" y="579952"/>
                  <a:pt x="1738142" y="582663"/>
                  <a:pt x="1741523" y="587991"/>
                </a:cubicBezTo>
                <a:cubicBezTo>
                  <a:pt x="1737440" y="608853"/>
                  <a:pt x="1722957" y="619252"/>
                  <a:pt x="1694248" y="615552"/>
                </a:cubicBezTo>
                <a:cubicBezTo>
                  <a:pt x="1688187" y="609810"/>
                  <a:pt x="1690738" y="595391"/>
                  <a:pt x="1690292" y="584035"/>
                </a:cubicBezTo>
                <a:cubicBezTo>
                  <a:pt x="1696162" y="580590"/>
                  <a:pt x="1707279" y="578915"/>
                  <a:pt x="1717774" y="579433"/>
                </a:cubicBezTo>
                <a:close/>
                <a:moveTo>
                  <a:pt x="1682548" y="512532"/>
                </a:moveTo>
                <a:cubicBezTo>
                  <a:pt x="1691663" y="512101"/>
                  <a:pt x="1701393" y="513824"/>
                  <a:pt x="1706050" y="517046"/>
                </a:cubicBezTo>
                <a:cubicBezTo>
                  <a:pt x="1706050" y="527573"/>
                  <a:pt x="1706050" y="538036"/>
                  <a:pt x="1706050" y="548563"/>
                </a:cubicBezTo>
                <a:cubicBezTo>
                  <a:pt x="1699096" y="558643"/>
                  <a:pt x="1687867" y="564513"/>
                  <a:pt x="1686336" y="580080"/>
                </a:cubicBezTo>
                <a:cubicBezTo>
                  <a:pt x="1667132" y="574082"/>
                  <a:pt x="1671471" y="591500"/>
                  <a:pt x="1658775" y="591882"/>
                </a:cubicBezTo>
                <a:cubicBezTo>
                  <a:pt x="1655074" y="572424"/>
                  <a:pt x="1663560" y="565150"/>
                  <a:pt x="1670578" y="556410"/>
                </a:cubicBezTo>
                <a:cubicBezTo>
                  <a:pt x="1670450" y="542119"/>
                  <a:pt x="1672811" y="525340"/>
                  <a:pt x="1662731" y="520938"/>
                </a:cubicBezTo>
                <a:cubicBezTo>
                  <a:pt x="1664932" y="515547"/>
                  <a:pt x="1673433" y="512963"/>
                  <a:pt x="1682548" y="512532"/>
                </a:cubicBezTo>
                <a:close/>
                <a:moveTo>
                  <a:pt x="667082" y="444578"/>
                </a:moveTo>
                <a:cubicBezTo>
                  <a:pt x="671038" y="447074"/>
                  <a:pt x="673941" y="452066"/>
                  <a:pt x="673781" y="457968"/>
                </a:cubicBezTo>
                <a:cubicBezTo>
                  <a:pt x="690050" y="462689"/>
                  <a:pt x="695664" y="478128"/>
                  <a:pt x="709253" y="485529"/>
                </a:cubicBezTo>
                <a:cubicBezTo>
                  <a:pt x="711104" y="500522"/>
                  <a:pt x="708105" y="510666"/>
                  <a:pt x="701342" y="517046"/>
                </a:cubicBezTo>
                <a:cubicBezTo>
                  <a:pt x="685074" y="512324"/>
                  <a:pt x="679460" y="496885"/>
                  <a:pt x="665870" y="489485"/>
                </a:cubicBezTo>
                <a:cubicBezTo>
                  <a:pt x="664849" y="477937"/>
                  <a:pt x="674802" y="477363"/>
                  <a:pt x="673781" y="465879"/>
                </a:cubicBezTo>
                <a:cubicBezTo>
                  <a:pt x="668039" y="458542"/>
                  <a:pt x="652153" y="461222"/>
                  <a:pt x="654067" y="446165"/>
                </a:cubicBezTo>
                <a:cubicBezTo>
                  <a:pt x="658119" y="442082"/>
                  <a:pt x="663127" y="442082"/>
                  <a:pt x="667082" y="444578"/>
                </a:cubicBezTo>
                <a:close/>
                <a:moveTo>
                  <a:pt x="1229343" y="442146"/>
                </a:moveTo>
                <a:cubicBezTo>
                  <a:pt x="1226026" y="450695"/>
                  <a:pt x="1219136" y="455608"/>
                  <a:pt x="1221432" y="469707"/>
                </a:cubicBezTo>
                <a:cubicBezTo>
                  <a:pt x="1212947" y="473025"/>
                  <a:pt x="1207460" y="479405"/>
                  <a:pt x="1209630" y="493377"/>
                </a:cubicBezTo>
                <a:cubicBezTo>
                  <a:pt x="1254098" y="505882"/>
                  <a:pt x="1275981" y="443231"/>
                  <a:pt x="1229343" y="442146"/>
                </a:cubicBezTo>
                <a:close/>
                <a:moveTo>
                  <a:pt x="591034" y="367310"/>
                </a:moveTo>
                <a:cubicBezTo>
                  <a:pt x="610493" y="372988"/>
                  <a:pt x="627272" y="377773"/>
                  <a:pt x="638309" y="394871"/>
                </a:cubicBezTo>
                <a:cubicBezTo>
                  <a:pt x="642137" y="400805"/>
                  <a:pt x="637225" y="411842"/>
                  <a:pt x="650112" y="410629"/>
                </a:cubicBezTo>
                <a:cubicBezTo>
                  <a:pt x="650112" y="419817"/>
                  <a:pt x="650112" y="429004"/>
                  <a:pt x="650112" y="438191"/>
                </a:cubicBezTo>
                <a:cubicBezTo>
                  <a:pt x="637735" y="440105"/>
                  <a:pt x="639712" y="427600"/>
                  <a:pt x="630398" y="426388"/>
                </a:cubicBezTo>
                <a:cubicBezTo>
                  <a:pt x="620700" y="426898"/>
                  <a:pt x="611386" y="426962"/>
                  <a:pt x="606792" y="422432"/>
                </a:cubicBezTo>
                <a:cubicBezTo>
                  <a:pt x="600859" y="417584"/>
                  <a:pt x="605006" y="408971"/>
                  <a:pt x="602837" y="402718"/>
                </a:cubicBezTo>
                <a:cubicBezTo>
                  <a:pt x="599647" y="393531"/>
                  <a:pt x="592884" y="388364"/>
                  <a:pt x="587078" y="383069"/>
                </a:cubicBezTo>
                <a:cubicBezTo>
                  <a:pt x="590141" y="379559"/>
                  <a:pt x="591353" y="374137"/>
                  <a:pt x="591034" y="367310"/>
                </a:cubicBezTo>
                <a:close/>
                <a:moveTo>
                  <a:pt x="1678425" y="355507"/>
                </a:moveTo>
                <a:cubicBezTo>
                  <a:pt x="1683656" y="356847"/>
                  <a:pt x="1684677" y="362397"/>
                  <a:pt x="1690292" y="363354"/>
                </a:cubicBezTo>
                <a:cubicBezTo>
                  <a:pt x="1688888" y="368522"/>
                  <a:pt x="1683338" y="369543"/>
                  <a:pt x="1682381" y="375157"/>
                </a:cubicBezTo>
                <a:cubicBezTo>
                  <a:pt x="1677212" y="373817"/>
                  <a:pt x="1676192" y="368267"/>
                  <a:pt x="1670514" y="367310"/>
                </a:cubicBezTo>
                <a:cubicBezTo>
                  <a:pt x="1671917" y="362142"/>
                  <a:pt x="1677468" y="361121"/>
                  <a:pt x="1678425" y="355507"/>
                </a:cubicBezTo>
                <a:close/>
                <a:moveTo>
                  <a:pt x="1315983" y="292410"/>
                </a:moveTo>
                <a:cubicBezTo>
                  <a:pt x="1322554" y="292410"/>
                  <a:pt x="1329126" y="292410"/>
                  <a:pt x="1335697" y="292410"/>
                </a:cubicBezTo>
                <a:cubicBezTo>
                  <a:pt x="1341694" y="304532"/>
                  <a:pt x="1309922" y="304532"/>
                  <a:pt x="1315983" y="292410"/>
                </a:cubicBezTo>
                <a:close/>
                <a:moveTo>
                  <a:pt x="836366" y="254656"/>
                </a:moveTo>
                <a:cubicBezTo>
                  <a:pt x="837985" y="253795"/>
                  <a:pt x="839245" y="253715"/>
                  <a:pt x="843168" y="257001"/>
                </a:cubicBezTo>
                <a:cubicBezTo>
                  <a:pt x="846230" y="272185"/>
                  <a:pt x="824284" y="272185"/>
                  <a:pt x="827410" y="257001"/>
                </a:cubicBezTo>
                <a:cubicBezTo>
                  <a:pt x="832769" y="257160"/>
                  <a:pt x="834747" y="255518"/>
                  <a:pt x="836366" y="254656"/>
                </a:cubicBezTo>
                <a:close/>
                <a:moveTo>
                  <a:pt x="886488" y="253046"/>
                </a:moveTo>
                <a:cubicBezTo>
                  <a:pt x="901162" y="257129"/>
                  <a:pt x="893505" y="289667"/>
                  <a:pt x="890443" y="300321"/>
                </a:cubicBezTo>
                <a:cubicBezTo>
                  <a:pt x="878895" y="294770"/>
                  <a:pt x="878321" y="278310"/>
                  <a:pt x="878641" y="260957"/>
                </a:cubicBezTo>
                <a:cubicBezTo>
                  <a:pt x="882149" y="259170"/>
                  <a:pt x="885658" y="257512"/>
                  <a:pt x="886488" y="253046"/>
                </a:cubicBezTo>
                <a:close/>
                <a:moveTo>
                  <a:pt x="1540555" y="252982"/>
                </a:moveTo>
                <a:cubicBezTo>
                  <a:pt x="1554591" y="256044"/>
                  <a:pt x="1555420" y="272249"/>
                  <a:pt x="1568180" y="276588"/>
                </a:cubicBezTo>
                <a:cubicBezTo>
                  <a:pt x="1538067" y="320099"/>
                  <a:pt x="1491302" y="346894"/>
                  <a:pt x="1461827" y="390852"/>
                </a:cubicBezTo>
                <a:cubicBezTo>
                  <a:pt x="1447791" y="387279"/>
                  <a:pt x="1441985" y="402782"/>
                  <a:pt x="1430310" y="402654"/>
                </a:cubicBezTo>
                <a:cubicBezTo>
                  <a:pt x="1415254" y="402654"/>
                  <a:pt x="1404408" y="391298"/>
                  <a:pt x="1398730" y="375157"/>
                </a:cubicBezTo>
                <a:cubicBezTo>
                  <a:pt x="1402494" y="355762"/>
                  <a:pt x="1417614" y="342620"/>
                  <a:pt x="1430246" y="331838"/>
                </a:cubicBezTo>
                <a:cubicBezTo>
                  <a:pt x="1442942" y="320992"/>
                  <a:pt x="1458764" y="312379"/>
                  <a:pt x="1473566" y="304212"/>
                </a:cubicBezTo>
                <a:cubicBezTo>
                  <a:pt x="1478861" y="289794"/>
                  <a:pt x="1499150" y="290368"/>
                  <a:pt x="1501191" y="272696"/>
                </a:cubicBezTo>
                <a:cubicBezTo>
                  <a:pt x="1518736" y="270527"/>
                  <a:pt x="1531304" y="263445"/>
                  <a:pt x="1540555" y="252982"/>
                </a:cubicBezTo>
                <a:close/>
                <a:moveTo>
                  <a:pt x="1692043" y="168606"/>
                </a:moveTo>
                <a:cubicBezTo>
                  <a:pt x="1700551" y="170015"/>
                  <a:pt x="1706305" y="179023"/>
                  <a:pt x="1713961" y="182037"/>
                </a:cubicBezTo>
                <a:cubicBezTo>
                  <a:pt x="1718427" y="183823"/>
                  <a:pt x="1725381" y="179995"/>
                  <a:pt x="1729720" y="182037"/>
                </a:cubicBezTo>
                <a:cubicBezTo>
                  <a:pt x="1740821" y="187269"/>
                  <a:pt x="1747966" y="204813"/>
                  <a:pt x="1765192" y="201751"/>
                </a:cubicBezTo>
                <a:cubicBezTo>
                  <a:pt x="1771380" y="211321"/>
                  <a:pt x="1779291" y="219168"/>
                  <a:pt x="1788798" y="225420"/>
                </a:cubicBezTo>
                <a:cubicBezTo>
                  <a:pt x="1790074" y="234671"/>
                  <a:pt x="1794986" y="240222"/>
                  <a:pt x="1792754" y="252981"/>
                </a:cubicBezTo>
                <a:cubicBezTo>
                  <a:pt x="1797028" y="253938"/>
                  <a:pt x="1795433" y="260829"/>
                  <a:pt x="1800601" y="260893"/>
                </a:cubicBezTo>
                <a:cubicBezTo>
                  <a:pt x="1799452" y="268931"/>
                  <a:pt x="1789946" y="268612"/>
                  <a:pt x="1788798" y="276651"/>
                </a:cubicBezTo>
                <a:cubicBezTo>
                  <a:pt x="1765064" y="278054"/>
                  <a:pt x="1753453" y="267336"/>
                  <a:pt x="1729720" y="268804"/>
                </a:cubicBezTo>
                <a:cubicBezTo>
                  <a:pt x="1709878" y="250493"/>
                  <a:pt x="1694949" y="227398"/>
                  <a:pt x="1670578" y="213618"/>
                </a:cubicBezTo>
                <a:cubicBezTo>
                  <a:pt x="1671216" y="203856"/>
                  <a:pt x="1668536" y="197285"/>
                  <a:pt x="1662731" y="193903"/>
                </a:cubicBezTo>
                <a:cubicBezTo>
                  <a:pt x="1668345" y="185099"/>
                  <a:pt x="1675363" y="177635"/>
                  <a:pt x="1682445" y="170234"/>
                </a:cubicBezTo>
                <a:cubicBezTo>
                  <a:pt x="1686065" y="168511"/>
                  <a:pt x="1689207" y="168137"/>
                  <a:pt x="1692043" y="168606"/>
                </a:cubicBezTo>
                <a:close/>
                <a:moveTo>
                  <a:pt x="1201910" y="150457"/>
                </a:moveTo>
                <a:cubicBezTo>
                  <a:pt x="1213904" y="158878"/>
                  <a:pt x="1201910" y="182484"/>
                  <a:pt x="1205865" y="205579"/>
                </a:cubicBezTo>
                <a:cubicBezTo>
                  <a:pt x="1204653" y="221274"/>
                  <a:pt x="1224112" y="216234"/>
                  <a:pt x="1225580" y="229249"/>
                </a:cubicBezTo>
                <a:cubicBezTo>
                  <a:pt x="1225516" y="239712"/>
                  <a:pt x="1227047" y="251770"/>
                  <a:pt x="1221624" y="256810"/>
                </a:cubicBezTo>
                <a:cubicBezTo>
                  <a:pt x="1225324" y="275439"/>
                  <a:pt x="1240891" y="282202"/>
                  <a:pt x="1249185" y="296238"/>
                </a:cubicBezTo>
                <a:cubicBezTo>
                  <a:pt x="1246824" y="305680"/>
                  <a:pt x="1243571" y="314165"/>
                  <a:pt x="1245229" y="327754"/>
                </a:cubicBezTo>
                <a:cubicBezTo>
                  <a:pt x="1248803" y="335985"/>
                  <a:pt x="1256841" y="339749"/>
                  <a:pt x="1268899" y="339557"/>
                </a:cubicBezTo>
                <a:cubicBezTo>
                  <a:pt x="1272854" y="347405"/>
                  <a:pt x="1278724" y="353338"/>
                  <a:pt x="1284658" y="359271"/>
                </a:cubicBezTo>
                <a:cubicBezTo>
                  <a:pt x="1308646" y="368969"/>
                  <a:pt x="1326701" y="345937"/>
                  <a:pt x="1343736" y="351360"/>
                </a:cubicBezTo>
                <a:cubicBezTo>
                  <a:pt x="1351391" y="360994"/>
                  <a:pt x="1348584" y="385365"/>
                  <a:pt x="1339843" y="390788"/>
                </a:cubicBezTo>
                <a:cubicBezTo>
                  <a:pt x="1334548" y="390788"/>
                  <a:pt x="1329317" y="390788"/>
                  <a:pt x="1324085" y="390788"/>
                </a:cubicBezTo>
                <a:cubicBezTo>
                  <a:pt x="1309028" y="391426"/>
                  <a:pt x="1311325" y="374711"/>
                  <a:pt x="1304371" y="367182"/>
                </a:cubicBezTo>
                <a:cubicBezTo>
                  <a:pt x="1274705" y="390150"/>
                  <a:pt x="1308646" y="434490"/>
                  <a:pt x="1312218" y="461732"/>
                </a:cubicBezTo>
                <a:cubicBezTo>
                  <a:pt x="1315919" y="474109"/>
                  <a:pt x="1301245" y="472833"/>
                  <a:pt x="1296460" y="477491"/>
                </a:cubicBezTo>
                <a:cubicBezTo>
                  <a:pt x="1292058" y="481829"/>
                  <a:pt x="1291931" y="496631"/>
                  <a:pt x="1280702" y="493249"/>
                </a:cubicBezTo>
                <a:cubicBezTo>
                  <a:pt x="1273811" y="506009"/>
                  <a:pt x="1260988" y="512963"/>
                  <a:pt x="1249185" y="520810"/>
                </a:cubicBezTo>
                <a:cubicBezTo>
                  <a:pt x="1242039" y="530699"/>
                  <a:pt x="1242039" y="547797"/>
                  <a:pt x="1225580" y="548372"/>
                </a:cubicBezTo>
                <a:cubicBezTo>
                  <a:pt x="1223729" y="566682"/>
                  <a:pt x="1220284" y="574657"/>
                  <a:pt x="1225580" y="591691"/>
                </a:cubicBezTo>
                <a:cubicBezTo>
                  <a:pt x="1241529" y="604579"/>
                  <a:pt x="1251993" y="623080"/>
                  <a:pt x="1272854" y="631055"/>
                </a:cubicBezTo>
                <a:cubicBezTo>
                  <a:pt x="1276619" y="645665"/>
                  <a:pt x="1293206" y="647452"/>
                  <a:pt x="1300416" y="658617"/>
                </a:cubicBezTo>
                <a:cubicBezTo>
                  <a:pt x="1309092" y="654151"/>
                  <a:pt x="1313495" y="645474"/>
                  <a:pt x="1324021" y="642858"/>
                </a:cubicBezTo>
                <a:cubicBezTo>
                  <a:pt x="1314515" y="628758"/>
                  <a:pt x="1312665" y="606939"/>
                  <a:pt x="1304307" y="591628"/>
                </a:cubicBezTo>
                <a:cubicBezTo>
                  <a:pt x="1286316" y="599730"/>
                  <a:pt x="1262838" y="601835"/>
                  <a:pt x="1245166" y="591628"/>
                </a:cubicBezTo>
                <a:cubicBezTo>
                  <a:pt x="1247654" y="576953"/>
                  <a:pt x="1261307" y="573572"/>
                  <a:pt x="1256968" y="552199"/>
                </a:cubicBezTo>
                <a:cubicBezTo>
                  <a:pt x="1264688" y="545501"/>
                  <a:pt x="1276683" y="543012"/>
                  <a:pt x="1280638" y="532486"/>
                </a:cubicBezTo>
                <a:cubicBezTo>
                  <a:pt x="1289761" y="531210"/>
                  <a:pt x="1295759" y="533124"/>
                  <a:pt x="1300352" y="536377"/>
                </a:cubicBezTo>
                <a:cubicBezTo>
                  <a:pt x="1317259" y="524447"/>
                  <a:pt x="1327211" y="505435"/>
                  <a:pt x="1331868" y="481255"/>
                </a:cubicBezTo>
                <a:cubicBezTo>
                  <a:pt x="1348393" y="478065"/>
                  <a:pt x="1362046" y="472068"/>
                  <a:pt x="1371296" y="461541"/>
                </a:cubicBezTo>
                <a:cubicBezTo>
                  <a:pt x="1387692" y="464795"/>
                  <a:pt x="1404153" y="456182"/>
                  <a:pt x="1410661" y="461541"/>
                </a:cubicBezTo>
                <a:cubicBezTo>
                  <a:pt x="1429353" y="462562"/>
                  <a:pt x="1430885" y="480745"/>
                  <a:pt x="1453980" y="477299"/>
                </a:cubicBezTo>
                <a:cubicBezTo>
                  <a:pt x="1493854" y="515515"/>
                  <a:pt x="1562374" y="560621"/>
                  <a:pt x="1532772" y="642794"/>
                </a:cubicBezTo>
                <a:cubicBezTo>
                  <a:pt x="1532772" y="665124"/>
                  <a:pt x="1532772" y="687454"/>
                  <a:pt x="1532772" y="709783"/>
                </a:cubicBezTo>
                <a:cubicBezTo>
                  <a:pt x="1517588" y="723883"/>
                  <a:pt x="1486454" y="716610"/>
                  <a:pt x="1473630" y="705828"/>
                </a:cubicBezTo>
                <a:cubicBezTo>
                  <a:pt x="1446707" y="711697"/>
                  <a:pt x="1439944" y="737855"/>
                  <a:pt x="1430311" y="761014"/>
                </a:cubicBezTo>
                <a:cubicBezTo>
                  <a:pt x="1432735" y="778303"/>
                  <a:pt x="1460934" y="769754"/>
                  <a:pt x="1473630" y="776772"/>
                </a:cubicBezTo>
                <a:cubicBezTo>
                  <a:pt x="1482115" y="773455"/>
                  <a:pt x="1480010" y="759483"/>
                  <a:pt x="1485497" y="753166"/>
                </a:cubicBezTo>
                <a:cubicBezTo>
                  <a:pt x="1498257" y="750870"/>
                  <a:pt x="1503807" y="755782"/>
                  <a:pt x="1513058" y="757059"/>
                </a:cubicBezTo>
                <a:cubicBezTo>
                  <a:pt x="1513377" y="763311"/>
                  <a:pt x="1511144" y="772115"/>
                  <a:pt x="1517013" y="772817"/>
                </a:cubicBezTo>
                <a:cubicBezTo>
                  <a:pt x="1517715" y="786661"/>
                  <a:pt x="1503679" y="785768"/>
                  <a:pt x="1501255" y="796422"/>
                </a:cubicBezTo>
                <a:cubicBezTo>
                  <a:pt x="1502531" y="833235"/>
                  <a:pt x="1491494" y="857606"/>
                  <a:pt x="1453980" y="855564"/>
                </a:cubicBezTo>
                <a:cubicBezTo>
                  <a:pt x="1448557" y="860668"/>
                  <a:pt x="1450088" y="872662"/>
                  <a:pt x="1450024" y="883126"/>
                </a:cubicBezTo>
                <a:cubicBezTo>
                  <a:pt x="1453342" y="891611"/>
                  <a:pt x="1467314" y="889442"/>
                  <a:pt x="1473630" y="894928"/>
                </a:cubicBezTo>
                <a:cubicBezTo>
                  <a:pt x="1477650" y="900160"/>
                  <a:pt x="1477522" y="909474"/>
                  <a:pt x="1481541" y="914642"/>
                </a:cubicBezTo>
                <a:cubicBezTo>
                  <a:pt x="1498257" y="937291"/>
                  <a:pt x="1524095" y="950944"/>
                  <a:pt x="1548530" y="965873"/>
                </a:cubicBezTo>
                <a:cubicBezTo>
                  <a:pt x="1548147" y="978122"/>
                  <a:pt x="1553315" y="984694"/>
                  <a:pt x="1556441" y="993434"/>
                </a:cubicBezTo>
                <a:cubicBezTo>
                  <a:pt x="1569584" y="988202"/>
                  <a:pt x="1570924" y="971168"/>
                  <a:pt x="1580047" y="961917"/>
                </a:cubicBezTo>
                <a:cubicBezTo>
                  <a:pt x="1603781" y="958089"/>
                  <a:pt x="1628024" y="954708"/>
                  <a:pt x="1643080" y="942203"/>
                </a:cubicBezTo>
                <a:cubicBezTo>
                  <a:pt x="1665410" y="942203"/>
                  <a:pt x="1687740" y="942203"/>
                  <a:pt x="1710069" y="942203"/>
                </a:cubicBezTo>
                <a:cubicBezTo>
                  <a:pt x="1722447" y="940353"/>
                  <a:pt x="1721234" y="952092"/>
                  <a:pt x="1725827" y="957962"/>
                </a:cubicBezTo>
                <a:cubicBezTo>
                  <a:pt x="1739354" y="956239"/>
                  <a:pt x="1747902" y="959557"/>
                  <a:pt x="1757345" y="961917"/>
                </a:cubicBezTo>
                <a:cubicBezTo>
                  <a:pt x="1759195" y="994263"/>
                  <a:pt x="1751922" y="1035669"/>
                  <a:pt x="1765256" y="1056467"/>
                </a:cubicBezTo>
                <a:cubicBezTo>
                  <a:pt x="1779036" y="1040007"/>
                  <a:pt x="1783885" y="1014679"/>
                  <a:pt x="1808575" y="1009192"/>
                </a:cubicBezTo>
                <a:cubicBezTo>
                  <a:pt x="1804811" y="985778"/>
                  <a:pt x="1818273" y="979462"/>
                  <a:pt x="1828289" y="969764"/>
                </a:cubicBezTo>
                <a:cubicBezTo>
                  <a:pt x="1825673" y="954006"/>
                  <a:pt x="1813488" y="947754"/>
                  <a:pt x="1812531" y="930337"/>
                </a:cubicBezTo>
                <a:cubicBezTo>
                  <a:pt x="1819293" y="923255"/>
                  <a:pt x="1828034" y="931549"/>
                  <a:pt x="1828289" y="942140"/>
                </a:cubicBezTo>
                <a:cubicBezTo>
                  <a:pt x="1842325" y="941246"/>
                  <a:pt x="1851894" y="944819"/>
                  <a:pt x="1855850" y="953942"/>
                </a:cubicBezTo>
                <a:cubicBezTo>
                  <a:pt x="1860380" y="983417"/>
                  <a:pt x="1825673" y="973720"/>
                  <a:pt x="1832245" y="1005173"/>
                </a:cubicBezTo>
                <a:cubicBezTo>
                  <a:pt x="1824908" y="1008299"/>
                  <a:pt x="1817762" y="1011744"/>
                  <a:pt x="1808575" y="1013084"/>
                </a:cubicBezTo>
                <a:cubicBezTo>
                  <a:pt x="1812595" y="1030246"/>
                  <a:pt x="1800409" y="1031203"/>
                  <a:pt x="1796773" y="1040645"/>
                </a:cubicBezTo>
                <a:cubicBezTo>
                  <a:pt x="1813233" y="1047791"/>
                  <a:pt x="1842580" y="1042113"/>
                  <a:pt x="1855850" y="1052448"/>
                </a:cubicBezTo>
                <a:cubicBezTo>
                  <a:pt x="1893173" y="1041156"/>
                  <a:pt x="1894959" y="994391"/>
                  <a:pt x="1926794" y="977612"/>
                </a:cubicBezTo>
                <a:cubicBezTo>
                  <a:pt x="1949124" y="977612"/>
                  <a:pt x="1971454" y="977612"/>
                  <a:pt x="1993783" y="977612"/>
                </a:cubicBezTo>
                <a:cubicBezTo>
                  <a:pt x="1998186" y="987628"/>
                  <a:pt x="2003417" y="996815"/>
                  <a:pt x="2009542" y="1005173"/>
                </a:cubicBezTo>
                <a:cubicBezTo>
                  <a:pt x="2022812" y="1008937"/>
                  <a:pt x="2033786" y="1015062"/>
                  <a:pt x="2037103" y="1028778"/>
                </a:cubicBezTo>
                <a:cubicBezTo>
                  <a:pt x="2055031" y="1034584"/>
                  <a:pt x="2068557" y="1044601"/>
                  <a:pt x="2084379" y="1052448"/>
                </a:cubicBezTo>
                <a:cubicBezTo>
                  <a:pt x="2084570" y="1078542"/>
                  <a:pt x="2078700" y="1110697"/>
                  <a:pt x="2111939" y="1103679"/>
                </a:cubicBezTo>
                <a:cubicBezTo>
                  <a:pt x="2103071" y="1119756"/>
                  <a:pt x="2094778" y="1136407"/>
                  <a:pt x="2084379" y="1150954"/>
                </a:cubicBezTo>
                <a:cubicBezTo>
                  <a:pt x="2083166" y="1178196"/>
                  <a:pt x="2090631" y="1190701"/>
                  <a:pt x="2084379" y="1213987"/>
                </a:cubicBezTo>
                <a:cubicBezTo>
                  <a:pt x="2095352" y="1214115"/>
                  <a:pt x="2093311" y="1220814"/>
                  <a:pt x="2100137" y="1213987"/>
                </a:cubicBezTo>
                <a:cubicBezTo>
                  <a:pt x="2103774" y="1210287"/>
                  <a:pt x="2100584" y="1202312"/>
                  <a:pt x="2104092" y="1198229"/>
                </a:cubicBezTo>
                <a:cubicBezTo>
                  <a:pt x="2110728" y="1190573"/>
                  <a:pt x="2125465" y="1185852"/>
                  <a:pt x="2123806" y="1174623"/>
                </a:cubicBezTo>
                <a:cubicBezTo>
                  <a:pt x="2133567" y="1173985"/>
                  <a:pt x="2135992" y="1180812"/>
                  <a:pt x="2143520" y="1182534"/>
                </a:cubicBezTo>
                <a:cubicBezTo>
                  <a:pt x="2155897" y="1184385"/>
                  <a:pt x="2154621" y="1172645"/>
                  <a:pt x="2159279" y="1166776"/>
                </a:cubicBezTo>
                <a:cubicBezTo>
                  <a:pt x="2182565" y="1171689"/>
                  <a:pt x="2187414" y="1158163"/>
                  <a:pt x="2198643" y="1151018"/>
                </a:cubicBezTo>
                <a:cubicBezTo>
                  <a:pt x="2212041" y="1150762"/>
                  <a:pt x="2226140" y="1149806"/>
                  <a:pt x="2230159" y="1158929"/>
                </a:cubicBezTo>
                <a:cubicBezTo>
                  <a:pt x="2236380" y="1156489"/>
                  <a:pt x="2241919" y="1148594"/>
                  <a:pt x="2247798" y="1148298"/>
                </a:cubicBezTo>
                <a:lnTo>
                  <a:pt x="2250485" y="1149510"/>
                </a:lnTo>
                <a:lnTo>
                  <a:pt x="2250485" y="1702278"/>
                </a:lnTo>
                <a:lnTo>
                  <a:pt x="2231038" y="1697951"/>
                </a:lnTo>
                <a:cubicBezTo>
                  <a:pt x="2210645" y="1699578"/>
                  <a:pt x="2195931" y="1717569"/>
                  <a:pt x="2174973" y="1718766"/>
                </a:cubicBezTo>
                <a:cubicBezTo>
                  <a:pt x="2166998" y="1736821"/>
                  <a:pt x="2165148" y="1756598"/>
                  <a:pt x="2178928" y="1769996"/>
                </a:cubicBezTo>
                <a:cubicBezTo>
                  <a:pt x="2200302" y="1774334"/>
                  <a:pt x="2203683" y="1760618"/>
                  <a:pt x="2218357" y="1758193"/>
                </a:cubicBezTo>
                <a:cubicBezTo>
                  <a:pt x="2220940" y="1767125"/>
                  <a:pt x="2225151" y="1770650"/>
                  <a:pt x="2231045" y="1771655"/>
                </a:cubicBezTo>
                <a:lnTo>
                  <a:pt x="2250485" y="1770240"/>
                </a:lnTo>
                <a:lnTo>
                  <a:pt x="2250485" y="2809233"/>
                </a:lnTo>
                <a:lnTo>
                  <a:pt x="2250192" y="2809857"/>
                </a:lnTo>
                <a:cubicBezTo>
                  <a:pt x="2241388" y="2804179"/>
                  <a:pt x="2231180" y="2799968"/>
                  <a:pt x="2214720" y="2801946"/>
                </a:cubicBezTo>
                <a:cubicBezTo>
                  <a:pt x="2205150" y="2805582"/>
                  <a:pt x="2204320" y="2817768"/>
                  <a:pt x="2202917" y="2829507"/>
                </a:cubicBezTo>
                <a:cubicBezTo>
                  <a:pt x="2189966" y="2833654"/>
                  <a:pt x="2189009" y="2849732"/>
                  <a:pt x="2183203" y="2861024"/>
                </a:cubicBezTo>
                <a:cubicBezTo>
                  <a:pt x="2169933" y="2870147"/>
                  <a:pt x="2153026" y="2875506"/>
                  <a:pt x="2128081" y="2872827"/>
                </a:cubicBezTo>
                <a:cubicBezTo>
                  <a:pt x="2117873" y="2886352"/>
                  <a:pt x="2100137" y="2904088"/>
                  <a:pt x="2076850" y="2892541"/>
                </a:cubicBezTo>
                <a:cubicBezTo>
                  <a:pt x="2060518" y="2894582"/>
                  <a:pt x="2075510" y="2928013"/>
                  <a:pt x="2065047" y="2935860"/>
                </a:cubicBezTo>
                <a:cubicBezTo>
                  <a:pt x="2033849" y="2953788"/>
                  <a:pt x="2004758" y="2918890"/>
                  <a:pt x="2021728" y="2888585"/>
                </a:cubicBezTo>
                <a:cubicBezTo>
                  <a:pt x="2036912" y="2887820"/>
                  <a:pt x="2050756" y="2888457"/>
                  <a:pt x="2061156" y="2892541"/>
                </a:cubicBezTo>
                <a:cubicBezTo>
                  <a:pt x="2074171" y="2891137"/>
                  <a:pt x="2067344" y="2869828"/>
                  <a:pt x="2069003" y="2857068"/>
                </a:cubicBezTo>
                <a:cubicBezTo>
                  <a:pt x="2078637" y="2846988"/>
                  <a:pt x="2087760" y="2836397"/>
                  <a:pt x="2084761" y="2813749"/>
                </a:cubicBezTo>
                <a:cubicBezTo>
                  <a:pt x="2083358" y="2808581"/>
                  <a:pt x="2077807" y="2807560"/>
                  <a:pt x="2076850" y="2801946"/>
                </a:cubicBezTo>
                <a:cubicBezTo>
                  <a:pt x="2065047" y="2801946"/>
                  <a:pt x="2053245" y="2801946"/>
                  <a:pt x="2041378" y="2801946"/>
                </a:cubicBezTo>
                <a:cubicBezTo>
                  <a:pt x="2019048" y="2790143"/>
                  <a:pt x="1991232" y="2783763"/>
                  <a:pt x="1974389" y="2766474"/>
                </a:cubicBezTo>
                <a:cubicBezTo>
                  <a:pt x="1967818" y="2766474"/>
                  <a:pt x="1961246" y="2766474"/>
                  <a:pt x="1954675" y="2766474"/>
                </a:cubicBezTo>
                <a:cubicBezTo>
                  <a:pt x="1949635" y="2744080"/>
                  <a:pt x="1902998" y="2739359"/>
                  <a:pt x="1895597" y="2762518"/>
                </a:cubicBezTo>
                <a:cubicBezTo>
                  <a:pt x="1897703" y="2765708"/>
                  <a:pt x="1899680" y="2768898"/>
                  <a:pt x="1899489" y="2774385"/>
                </a:cubicBezTo>
                <a:cubicBezTo>
                  <a:pt x="1904720" y="2782296"/>
                  <a:pt x="1916970" y="2783125"/>
                  <a:pt x="1927114" y="2786188"/>
                </a:cubicBezTo>
                <a:cubicBezTo>
                  <a:pt x="1936556" y="2801691"/>
                  <a:pt x="1944339" y="2818853"/>
                  <a:pt x="1962586" y="2825615"/>
                </a:cubicBezTo>
                <a:cubicBezTo>
                  <a:pt x="1953017" y="2850242"/>
                  <a:pt x="1927433" y="2858791"/>
                  <a:pt x="1907400" y="2872890"/>
                </a:cubicBezTo>
                <a:cubicBezTo>
                  <a:pt x="1891195" y="2886862"/>
                  <a:pt x="1878180" y="2904088"/>
                  <a:pt x="1856169" y="2912319"/>
                </a:cubicBezTo>
                <a:cubicBezTo>
                  <a:pt x="1847939" y="2907406"/>
                  <a:pt x="1841368" y="2900834"/>
                  <a:pt x="1836456" y="2892604"/>
                </a:cubicBezTo>
                <a:cubicBezTo>
                  <a:pt x="1836519" y="2872699"/>
                  <a:pt x="1854192" y="2851901"/>
                  <a:pt x="1836456" y="2837418"/>
                </a:cubicBezTo>
                <a:cubicBezTo>
                  <a:pt x="1825163" y="2848456"/>
                  <a:pt x="1809277" y="2854899"/>
                  <a:pt x="1800983" y="2868935"/>
                </a:cubicBezTo>
                <a:cubicBezTo>
                  <a:pt x="1781269" y="2868871"/>
                  <a:pt x="1772209" y="2879526"/>
                  <a:pt x="1761619" y="2888649"/>
                </a:cubicBezTo>
                <a:cubicBezTo>
                  <a:pt x="1721872" y="2883098"/>
                  <a:pt x="1709112" y="2904471"/>
                  <a:pt x="1682827" y="2912319"/>
                </a:cubicBezTo>
                <a:cubicBezTo>
                  <a:pt x="1684295" y="2934839"/>
                  <a:pt x="1675681" y="2947153"/>
                  <a:pt x="1667069" y="2959593"/>
                </a:cubicBezTo>
                <a:cubicBezTo>
                  <a:pt x="1648631" y="2959593"/>
                  <a:pt x="1630257" y="2959593"/>
                  <a:pt x="1611882" y="2959593"/>
                </a:cubicBezTo>
                <a:cubicBezTo>
                  <a:pt x="1591084" y="2984730"/>
                  <a:pt x="1555548" y="2995257"/>
                  <a:pt x="1552804" y="3038385"/>
                </a:cubicBezTo>
                <a:cubicBezTo>
                  <a:pt x="1544957" y="3038449"/>
                  <a:pt x="1547829" y="3049167"/>
                  <a:pt x="1537046" y="3046297"/>
                </a:cubicBezTo>
                <a:cubicBezTo>
                  <a:pt x="1540172" y="3059949"/>
                  <a:pt x="1531177" y="3061480"/>
                  <a:pt x="1533091" y="3073857"/>
                </a:cubicBezTo>
                <a:cubicBezTo>
                  <a:pt x="1506997" y="3087192"/>
                  <a:pt x="1494237" y="3113796"/>
                  <a:pt x="1477904" y="3136891"/>
                </a:cubicBezTo>
                <a:cubicBezTo>
                  <a:pt x="1465464" y="3137529"/>
                  <a:pt x="1464762" y="3126428"/>
                  <a:pt x="1450344" y="3129044"/>
                </a:cubicBezTo>
                <a:cubicBezTo>
                  <a:pt x="1442624" y="3111499"/>
                  <a:pt x="1447090" y="3084384"/>
                  <a:pt x="1454299" y="3069966"/>
                </a:cubicBezTo>
                <a:cubicBezTo>
                  <a:pt x="1448111" y="3053825"/>
                  <a:pt x="1446516" y="3033090"/>
                  <a:pt x="1438541" y="3018735"/>
                </a:cubicBezTo>
                <a:cubicBezTo>
                  <a:pt x="1441859" y="3012866"/>
                  <a:pt x="1451237" y="3013057"/>
                  <a:pt x="1458191" y="3010888"/>
                </a:cubicBezTo>
                <a:cubicBezTo>
                  <a:pt x="1459722" y="2984794"/>
                  <a:pt x="1476948" y="2974459"/>
                  <a:pt x="1489708" y="2959657"/>
                </a:cubicBezTo>
                <a:cubicBezTo>
                  <a:pt x="1504126" y="2971141"/>
                  <a:pt x="1518800" y="2956659"/>
                  <a:pt x="1529135" y="2951746"/>
                </a:cubicBezTo>
                <a:cubicBezTo>
                  <a:pt x="1524670" y="2939178"/>
                  <a:pt x="1505083" y="2941666"/>
                  <a:pt x="1497619" y="2932096"/>
                </a:cubicBezTo>
                <a:cubicBezTo>
                  <a:pt x="1502850" y="2920357"/>
                  <a:pt x="1501638" y="2912063"/>
                  <a:pt x="1493663" y="2904535"/>
                </a:cubicBezTo>
                <a:cubicBezTo>
                  <a:pt x="1479181" y="2904535"/>
                  <a:pt x="1464762" y="2904535"/>
                  <a:pt x="1450344" y="2904535"/>
                </a:cubicBezTo>
                <a:cubicBezTo>
                  <a:pt x="1435351" y="2903705"/>
                  <a:pt x="1435415" y="2887947"/>
                  <a:pt x="1418826" y="2888777"/>
                </a:cubicBezTo>
                <a:cubicBezTo>
                  <a:pt x="1418826" y="2880929"/>
                  <a:pt x="1408109" y="2883800"/>
                  <a:pt x="1410915" y="2873018"/>
                </a:cubicBezTo>
                <a:cubicBezTo>
                  <a:pt x="1393371" y="2870849"/>
                  <a:pt x="1380802" y="2863703"/>
                  <a:pt x="1371552" y="2853304"/>
                </a:cubicBezTo>
                <a:cubicBezTo>
                  <a:pt x="1355793" y="2853304"/>
                  <a:pt x="1340035" y="2853304"/>
                  <a:pt x="1324277" y="2853304"/>
                </a:cubicBezTo>
                <a:cubicBezTo>
                  <a:pt x="1306349" y="2851199"/>
                  <a:pt x="1313750" y="2874294"/>
                  <a:pt x="1296716" y="2873018"/>
                </a:cubicBezTo>
                <a:cubicBezTo>
                  <a:pt x="1295503" y="2867659"/>
                  <a:pt x="1286827" y="2869764"/>
                  <a:pt x="1280957" y="2869063"/>
                </a:cubicBezTo>
                <a:cubicBezTo>
                  <a:pt x="1273875" y="2849923"/>
                  <a:pt x="1258181" y="2839269"/>
                  <a:pt x="1257288" y="2813876"/>
                </a:cubicBezTo>
                <a:cubicBezTo>
                  <a:pt x="1253778" y="2800351"/>
                  <a:pt x="1240253" y="2796778"/>
                  <a:pt x="1241529" y="2778404"/>
                </a:cubicBezTo>
                <a:cubicBezTo>
                  <a:pt x="1237318" y="2769472"/>
                  <a:pt x="1229535" y="2764049"/>
                  <a:pt x="1217859" y="2762646"/>
                </a:cubicBezTo>
                <a:cubicBezTo>
                  <a:pt x="1217732" y="2753395"/>
                  <a:pt x="1224622" y="2751034"/>
                  <a:pt x="1221815" y="2739040"/>
                </a:cubicBezTo>
                <a:cubicBezTo>
                  <a:pt x="1220348" y="2732788"/>
                  <a:pt x="1213968" y="2730937"/>
                  <a:pt x="1210012" y="2727237"/>
                </a:cubicBezTo>
                <a:cubicBezTo>
                  <a:pt x="1200698" y="2718497"/>
                  <a:pt x="1190043" y="2710203"/>
                  <a:pt x="1182451" y="2699676"/>
                </a:cubicBezTo>
                <a:cubicBezTo>
                  <a:pt x="1174604" y="2699676"/>
                  <a:pt x="1166693" y="2699676"/>
                  <a:pt x="1158845" y="2699676"/>
                </a:cubicBezTo>
                <a:cubicBezTo>
                  <a:pt x="1145384" y="2681621"/>
                  <a:pt x="1120630" y="2674858"/>
                  <a:pt x="1103724" y="2660248"/>
                </a:cubicBezTo>
                <a:cubicBezTo>
                  <a:pt x="1103660" y="2645830"/>
                  <a:pt x="1095939" y="2639131"/>
                  <a:pt x="1087965" y="2632687"/>
                </a:cubicBezTo>
                <a:cubicBezTo>
                  <a:pt x="1089623" y="2615334"/>
                  <a:pt x="1086880" y="2602255"/>
                  <a:pt x="1080054" y="2593259"/>
                </a:cubicBezTo>
                <a:cubicBezTo>
                  <a:pt x="1068315" y="2595939"/>
                  <a:pt x="1066847" y="2608954"/>
                  <a:pt x="1068251" y="2624776"/>
                </a:cubicBezTo>
                <a:cubicBezTo>
                  <a:pt x="1059319" y="2627647"/>
                  <a:pt x="1056448" y="2636643"/>
                  <a:pt x="1052493" y="2644490"/>
                </a:cubicBezTo>
                <a:cubicBezTo>
                  <a:pt x="1047899" y="2643852"/>
                  <a:pt x="1045475" y="2645383"/>
                  <a:pt x="1044582" y="2648445"/>
                </a:cubicBezTo>
                <a:cubicBezTo>
                  <a:pt x="1027802" y="2650742"/>
                  <a:pt x="1018551" y="2645638"/>
                  <a:pt x="1005217" y="2644490"/>
                </a:cubicBezTo>
                <a:cubicBezTo>
                  <a:pt x="1004388" y="2621650"/>
                  <a:pt x="992585" y="2609847"/>
                  <a:pt x="969746" y="2609018"/>
                </a:cubicBezTo>
                <a:cubicBezTo>
                  <a:pt x="962472" y="2603403"/>
                  <a:pt x="975934" y="2589878"/>
                  <a:pt x="965790" y="2581392"/>
                </a:cubicBezTo>
                <a:cubicBezTo>
                  <a:pt x="948819" y="2570994"/>
                  <a:pt x="951244" y="2593004"/>
                  <a:pt x="934273" y="2593195"/>
                </a:cubicBezTo>
                <a:cubicBezTo>
                  <a:pt x="930062" y="2589495"/>
                  <a:pt x="933061" y="2578649"/>
                  <a:pt x="922470" y="2581392"/>
                </a:cubicBezTo>
                <a:cubicBezTo>
                  <a:pt x="911241" y="2581967"/>
                  <a:pt x="915261" y="2597853"/>
                  <a:pt x="914559" y="2609018"/>
                </a:cubicBezTo>
                <a:cubicBezTo>
                  <a:pt x="899885" y="2611378"/>
                  <a:pt x="898546" y="2627137"/>
                  <a:pt x="883042" y="2628668"/>
                </a:cubicBezTo>
                <a:cubicBezTo>
                  <a:pt x="875514" y="2619162"/>
                  <a:pt x="880554" y="2597023"/>
                  <a:pt x="879150" y="2581392"/>
                </a:cubicBezTo>
                <a:cubicBezTo>
                  <a:pt x="863009" y="2580627"/>
                  <a:pt x="839340" y="2574885"/>
                  <a:pt x="827920" y="2585348"/>
                </a:cubicBezTo>
                <a:cubicBezTo>
                  <a:pt x="834173" y="2602701"/>
                  <a:pt x="848974" y="2611634"/>
                  <a:pt x="863392" y="2620821"/>
                </a:cubicBezTo>
                <a:cubicBezTo>
                  <a:pt x="850377" y="2632751"/>
                  <a:pt x="842977" y="2650296"/>
                  <a:pt x="843679" y="2676007"/>
                </a:cubicBezTo>
                <a:cubicBezTo>
                  <a:pt x="833151" y="2679962"/>
                  <a:pt x="830663" y="2691892"/>
                  <a:pt x="823964" y="2699612"/>
                </a:cubicBezTo>
                <a:cubicBezTo>
                  <a:pt x="812161" y="2699612"/>
                  <a:pt x="800359" y="2699612"/>
                  <a:pt x="788492" y="2699612"/>
                </a:cubicBezTo>
                <a:cubicBezTo>
                  <a:pt x="762909" y="2710777"/>
                  <a:pt x="753658" y="2738338"/>
                  <a:pt x="729414" y="2750779"/>
                </a:cubicBezTo>
                <a:cubicBezTo>
                  <a:pt x="704596" y="2747015"/>
                  <a:pt x="695473" y="2758881"/>
                  <a:pt x="682139" y="2766537"/>
                </a:cubicBezTo>
                <a:cubicBezTo>
                  <a:pt x="676908" y="2766537"/>
                  <a:pt x="671612" y="2766537"/>
                  <a:pt x="666381" y="2766537"/>
                </a:cubicBezTo>
                <a:cubicBezTo>
                  <a:pt x="653557" y="2767558"/>
                  <a:pt x="658023" y="2751226"/>
                  <a:pt x="646731" y="2750779"/>
                </a:cubicBezTo>
                <a:cubicBezTo>
                  <a:pt x="617638" y="2750141"/>
                  <a:pt x="611705" y="2749248"/>
                  <a:pt x="583697" y="2750779"/>
                </a:cubicBezTo>
                <a:cubicBezTo>
                  <a:pt x="566854" y="2747908"/>
                  <a:pt x="566535" y="2728577"/>
                  <a:pt x="540378" y="2735021"/>
                </a:cubicBezTo>
                <a:cubicBezTo>
                  <a:pt x="542228" y="2722644"/>
                  <a:pt x="529787" y="2724621"/>
                  <a:pt x="528575" y="2715307"/>
                </a:cubicBezTo>
                <a:cubicBezTo>
                  <a:pt x="514794" y="2723920"/>
                  <a:pt x="507585" y="2721176"/>
                  <a:pt x="489147" y="2719262"/>
                </a:cubicBezTo>
                <a:cubicBezTo>
                  <a:pt x="474282" y="2720155"/>
                  <a:pt x="470007" y="2731640"/>
                  <a:pt x="457630" y="2735021"/>
                </a:cubicBezTo>
                <a:cubicBezTo>
                  <a:pt x="426369" y="2738657"/>
                  <a:pt x="415012" y="2722452"/>
                  <a:pt x="394597" y="2715307"/>
                </a:cubicBezTo>
                <a:cubicBezTo>
                  <a:pt x="375010" y="2708927"/>
                  <a:pt x="379029" y="2737956"/>
                  <a:pt x="367035" y="2727110"/>
                </a:cubicBezTo>
                <a:cubicBezTo>
                  <a:pt x="368248" y="2700697"/>
                  <a:pt x="387324" y="2692212"/>
                  <a:pt x="398552" y="2675879"/>
                </a:cubicBezTo>
                <a:cubicBezTo>
                  <a:pt x="397723" y="2659291"/>
                  <a:pt x="397149" y="2642895"/>
                  <a:pt x="410355" y="2640407"/>
                </a:cubicBezTo>
                <a:cubicBezTo>
                  <a:pt x="400083" y="2623117"/>
                  <a:pt x="397404" y="2598172"/>
                  <a:pt x="398552" y="2569462"/>
                </a:cubicBezTo>
                <a:cubicBezTo>
                  <a:pt x="402252" y="2557404"/>
                  <a:pt x="410865" y="2550195"/>
                  <a:pt x="414311" y="2537945"/>
                </a:cubicBezTo>
                <a:cubicBezTo>
                  <a:pt x="411184" y="2530545"/>
                  <a:pt x="407739" y="2523527"/>
                  <a:pt x="406399" y="2514276"/>
                </a:cubicBezTo>
                <a:cubicBezTo>
                  <a:pt x="406016" y="2496795"/>
                  <a:pt x="417437" y="2491181"/>
                  <a:pt x="414311" y="2470956"/>
                </a:cubicBezTo>
                <a:cubicBezTo>
                  <a:pt x="418840" y="2454496"/>
                  <a:pt x="434088" y="2448690"/>
                  <a:pt x="437980" y="2431528"/>
                </a:cubicBezTo>
                <a:cubicBezTo>
                  <a:pt x="458013" y="2435739"/>
                  <a:pt x="462224" y="2424256"/>
                  <a:pt x="469497" y="2415770"/>
                </a:cubicBezTo>
                <a:cubicBezTo>
                  <a:pt x="471092" y="2406264"/>
                  <a:pt x="462351" y="2407221"/>
                  <a:pt x="465541" y="2396056"/>
                </a:cubicBezTo>
                <a:cubicBezTo>
                  <a:pt x="461522" y="2386933"/>
                  <a:pt x="447423" y="2387954"/>
                  <a:pt x="434024" y="2388209"/>
                </a:cubicBezTo>
                <a:cubicBezTo>
                  <a:pt x="425667" y="2375513"/>
                  <a:pt x="409589" y="2370600"/>
                  <a:pt x="394597" y="2364539"/>
                </a:cubicBezTo>
                <a:cubicBezTo>
                  <a:pt x="381262" y="2365688"/>
                  <a:pt x="372012" y="2370792"/>
                  <a:pt x="355233" y="2368495"/>
                </a:cubicBezTo>
                <a:cubicBezTo>
                  <a:pt x="339347" y="2367283"/>
                  <a:pt x="339602" y="2349930"/>
                  <a:pt x="319761" y="2352737"/>
                </a:cubicBezTo>
                <a:cubicBezTo>
                  <a:pt x="307319" y="2359436"/>
                  <a:pt x="314848" y="2371047"/>
                  <a:pt x="315805" y="2384254"/>
                </a:cubicBezTo>
                <a:cubicBezTo>
                  <a:pt x="309616" y="2401671"/>
                  <a:pt x="303683" y="2419407"/>
                  <a:pt x="303938" y="2443332"/>
                </a:cubicBezTo>
                <a:cubicBezTo>
                  <a:pt x="310701" y="2457622"/>
                  <a:pt x="313763" y="2475550"/>
                  <a:pt x="311850" y="2498518"/>
                </a:cubicBezTo>
                <a:cubicBezTo>
                  <a:pt x="314529" y="2512936"/>
                  <a:pt x="327672" y="2516828"/>
                  <a:pt x="331563" y="2530034"/>
                </a:cubicBezTo>
                <a:cubicBezTo>
                  <a:pt x="333158" y="2546048"/>
                  <a:pt x="314784" y="2542156"/>
                  <a:pt x="311850" y="2553640"/>
                </a:cubicBezTo>
                <a:cubicBezTo>
                  <a:pt x="309298" y="2570674"/>
                  <a:pt x="318676" y="2575715"/>
                  <a:pt x="323652" y="2585157"/>
                </a:cubicBezTo>
                <a:cubicBezTo>
                  <a:pt x="320398" y="2597661"/>
                  <a:pt x="312168" y="2605190"/>
                  <a:pt x="303938" y="2612718"/>
                </a:cubicBezTo>
                <a:cubicBezTo>
                  <a:pt x="273825" y="2616610"/>
                  <a:pt x="274336" y="2589750"/>
                  <a:pt x="248816" y="2589048"/>
                </a:cubicBezTo>
                <a:cubicBezTo>
                  <a:pt x="261703" y="2561998"/>
                  <a:pt x="238417" y="2539860"/>
                  <a:pt x="213343" y="2537882"/>
                </a:cubicBezTo>
                <a:cubicBezTo>
                  <a:pt x="216406" y="2526462"/>
                  <a:pt x="232419" y="2527993"/>
                  <a:pt x="240904" y="2522123"/>
                </a:cubicBezTo>
                <a:cubicBezTo>
                  <a:pt x="243903" y="2507322"/>
                  <a:pt x="225848" y="2513574"/>
                  <a:pt x="225146" y="2502410"/>
                </a:cubicBezTo>
                <a:cubicBezTo>
                  <a:pt x="225593" y="2477847"/>
                  <a:pt x="231718" y="2459026"/>
                  <a:pt x="229102" y="2431465"/>
                </a:cubicBezTo>
                <a:cubicBezTo>
                  <a:pt x="215576" y="2425276"/>
                  <a:pt x="196500" y="2408114"/>
                  <a:pt x="205496" y="2392037"/>
                </a:cubicBezTo>
                <a:cubicBezTo>
                  <a:pt x="220617" y="2383296"/>
                  <a:pt x="222786" y="2397651"/>
                  <a:pt x="233057" y="2403904"/>
                </a:cubicBezTo>
                <a:cubicBezTo>
                  <a:pt x="247923" y="2400522"/>
                  <a:pt x="238034" y="2375577"/>
                  <a:pt x="233057" y="2368432"/>
                </a:cubicBezTo>
                <a:cubicBezTo>
                  <a:pt x="243840" y="2351652"/>
                  <a:pt x="238863" y="2319051"/>
                  <a:pt x="244861" y="2297487"/>
                </a:cubicBezTo>
                <a:cubicBezTo>
                  <a:pt x="253154" y="2290022"/>
                  <a:pt x="265021" y="2286194"/>
                  <a:pt x="276377" y="2281728"/>
                </a:cubicBezTo>
                <a:cubicBezTo>
                  <a:pt x="276377" y="2273817"/>
                  <a:pt x="276377" y="2265970"/>
                  <a:pt x="276377" y="2258059"/>
                </a:cubicBezTo>
                <a:cubicBezTo>
                  <a:pt x="291115" y="2250531"/>
                  <a:pt x="300174" y="2237261"/>
                  <a:pt x="311850" y="2226542"/>
                </a:cubicBezTo>
                <a:cubicBezTo>
                  <a:pt x="311658" y="2213591"/>
                  <a:pt x="305150" y="2206956"/>
                  <a:pt x="307893" y="2191070"/>
                </a:cubicBezTo>
                <a:cubicBezTo>
                  <a:pt x="321610" y="2175184"/>
                  <a:pt x="356062" y="2184371"/>
                  <a:pt x="363016" y="2198981"/>
                </a:cubicBezTo>
                <a:cubicBezTo>
                  <a:pt x="360464" y="2222650"/>
                  <a:pt x="342537" y="2231072"/>
                  <a:pt x="323588" y="2238409"/>
                </a:cubicBezTo>
                <a:cubicBezTo>
                  <a:pt x="323588" y="2251552"/>
                  <a:pt x="336412" y="2251871"/>
                  <a:pt x="335455" y="2265970"/>
                </a:cubicBezTo>
                <a:cubicBezTo>
                  <a:pt x="337688" y="2275540"/>
                  <a:pt x="338836" y="2286258"/>
                  <a:pt x="351213" y="2285684"/>
                </a:cubicBezTo>
                <a:cubicBezTo>
                  <a:pt x="368248" y="2288363"/>
                  <a:pt x="361804" y="2267374"/>
                  <a:pt x="363016" y="2254167"/>
                </a:cubicBezTo>
                <a:cubicBezTo>
                  <a:pt x="372203" y="2252891"/>
                  <a:pt x="379285" y="2249446"/>
                  <a:pt x="386686" y="2246256"/>
                </a:cubicBezTo>
                <a:cubicBezTo>
                  <a:pt x="405889" y="2250658"/>
                  <a:pt x="409206" y="2271010"/>
                  <a:pt x="430005" y="2273817"/>
                </a:cubicBezTo>
                <a:cubicBezTo>
                  <a:pt x="425795" y="2288555"/>
                  <a:pt x="439766" y="2285046"/>
                  <a:pt x="437916" y="2297423"/>
                </a:cubicBezTo>
                <a:cubicBezTo>
                  <a:pt x="428155" y="2303420"/>
                  <a:pt x="407357" y="2298380"/>
                  <a:pt x="398488" y="2305334"/>
                </a:cubicBezTo>
                <a:cubicBezTo>
                  <a:pt x="398488" y="2311905"/>
                  <a:pt x="398488" y="2318477"/>
                  <a:pt x="398488" y="2324984"/>
                </a:cubicBezTo>
                <a:cubicBezTo>
                  <a:pt x="401487" y="2335128"/>
                  <a:pt x="411057" y="2338701"/>
                  <a:pt x="426049" y="2336787"/>
                </a:cubicBezTo>
                <a:cubicBezTo>
                  <a:pt x="430005" y="2342019"/>
                  <a:pt x="429814" y="2351461"/>
                  <a:pt x="437853" y="2352545"/>
                </a:cubicBezTo>
                <a:cubicBezTo>
                  <a:pt x="475430" y="2347441"/>
                  <a:pt x="495463" y="2350567"/>
                  <a:pt x="512689" y="2372259"/>
                </a:cubicBezTo>
                <a:cubicBezTo>
                  <a:pt x="517729" y="2357649"/>
                  <a:pt x="519133" y="2339275"/>
                  <a:pt x="520536" y="2321028"/>
                </a:cubicBezTo>
                <a:cubicBezTo>
                  <a:pt x="495272" y="2318030"/>
                  <a:pt x="490168" y="2335320"/>
                  <a:pt x="477216" y="2344698"/>
                </a:cubicBezTo>
                <a:cubicBezTo>
                  <a:pt x="469369" y="2339403"/>
                  <a:pt x="458460" y="2337170"/>
                  <a:pt x="449655" y="2332895"/>
                </a:cubicBezTo>
                <a:cubicBezTo>
                  <a:pt x="449655" y="2324984"/>
                  <a:pt x="449655" y="2317137"/>
                  <a:pt x="449655" y="2309290"/>
                </a:cubicBezTo>
                <a:cubicBezTo>
                  <a:pt x="461840" y="2300485"/>
                  <a:pt x="480662" y="2298316"/>
                  <a:pt x="489019" y="2285620"/>
                </a:cubicBezTo>
                <a:cubicBezTo>
                  <a:pt x="505798" y="2292510"/>
                  <a:pt x="517984" y="2303930"/>
                  <a:pt x="524492" y="2321092"/>
                </a:cubicBezTo>
                <a:cubicBezTo>
                  <a:pt x="538209" y="2305908"/>
                  <a:pt x="561558" y="2300358"/>
                  <a:pt x="575722" y="2285620"/>
                </a:cubicBezTo>
                <a:cubicBezTo>
                  <a:pt x="591481" y="2285620"/>
                  <a:pt x="607239" y="2285620"/>
                  <a:pt x="622997" y="2285620"/>
                </a:cubicBezTo>
                <a:cubicBezTo>
                  <a:pt x="632312" y="2299975"/>
                  <a:pt x="651770" y="2304122"/>
                  <a:pt x="678183" y="2301379"/>
                </a:cubicBezTo>
                <a:cubicBezTo>
                  <a:pt x="690752" y="2298189"/>
                  <a:pt x="689412" y="2281091"/>
                  <a:pt x="697897" y="2273817"/>
                </a:cubicBezTo>
                <a:cubicBezTo>
                  <a:pt x="715059" y="2269989"/>
                  <a:pt x="720801" y="2254678"/>
                  <a:pt x="737325" y="2250148"/>
                </a:cubicBezTo>
                <a:cubicBezTo>
                  <a:pt x="741408" y="2234581"/>
                  <a:pt x="760548" y="2233943"/>
                  <a:pt x="764886" y="2218631"/>
                </a:cubicBezTo>
                <a:cubicBezTo>
                  <a:pt x="777519" y="2224373"/>
                  <a:pt x="786961" y="2233305"/>
                  <a:pt x="800359" y="2238345"/>
                </a:cubicBezTo>
                <a:cubicBezTo>
                  <a:pt x="799338" y="2247723"/>
                  <a:pt x="809609" y="2250786"/>
                  <a:pt x="812161" y="2261951"/>
                </a:cubicBezTo>
                <a:cubicBezTo>
                  <a:pt x="818031" y="2287470"/>
                  <a:pt x="809035" y="2324921"/>
                  <a:pt x="808206" y="2348654"/>
                </a:cubicBezTo>
                <a:cubicBezTo>
                  <a:pt x="795446" y="2352928"/>
                  <a:pt x="793341" y="2367921"/>
                  <a:pt x="784537" y="2376215"/>
                </a:cubicBezTo>
                <a:cubicBezTo>
                  <a:pt x="790151" y="2402181"/>
                  <a:pt x="811779" y="2412006"/>
                  <a:pt x="808206" y="2447159"/>
                </a:cubicBezTo>
                <a:cubicBezTo>
                  <a:pt x="814330" y="2460749"/>
                  <a:pt x="839148" y="2455581"/>
                  <a:pt x="831812" y="2482632"/>
                </a:cubicBezTo>
                <a:cubicBezTo>
                  <a:pt x="861861" y="2508024"/>
                  <a:pt x="906520" y="2517211"/>
                  <a:pt x="950031" y="2510257"/>
                </a:cubicBezTo>
                <a:cubicBezTo>
                  <a:pt x="959027" y="2508789"/>
                  <a:pt x="965535" y="2500942"/>
                  <a:pt x="973701" y="2498390"/>
                </a:cubicBezTo>
                <a:cubicBezTo>
                  <a:pt x="979634" y="2496540"/>
                  <a:pt x="987226" y="2499602"/>
                  <a:pt x="993415" y="2498390"/>
                </a:cubicBezTo>
                <a:cubicBezTo>
                  <a:pt x="1002027" y="2496667"/>
                  <a:pt x="1017148" y="2487991"/>
                  <a:pt x="1032842" y="2486587"/>
                </a:cubicBezTo>
                <a:cubicBezTo>
                  <a:pt x="1035586" y="2470701"/>
                  <a:pt x="1016254" y="2476953"/>
                  <a:pt x="1017084" y="2462918"/>
                </a:cubicBezTo>
                <a:cubicBezTo>
                  <a:pt x="1034948" y="2459791"/>
                  <a:pt x="1035330" y="2439121"/>
                  <a:pt x="1052557" y="2435357"/>
                </a:cubicBezTo>
                <a:cubicBezTo>
                  <a:pt x="1053896" y="2413601"/>
                  <a:pt x="1056958" y="2398927"/>
                  <a:pt x="1044646" y="2384126"/>
                </a:cubicBezTo>
                <a:cubicBezTo>
                  <a:pt x="1028057" y="2387188"/>
                  <a:pt x="1014915" y="2393760"/>
                  <a:pt x="1005281" y="2403840"/>
                </a:cubicBezTo>
                <a:cubicBezTo>
                  <a:pt x="997242" y="2402692"/>
                  <a:pt x="994563" y="2405818"/>
                  <a:pt x="989523" y="2407795"/>
                </a:cubicBezTo>
                <a:cubicBezTo>
                  <a:pt x="987226" y="2408689"/>
                  <a:pt x="975934" y="2415643"/>
                  <a:pt x="977720" y="2415643"/>
                </a:cubicBezTo>
                <a:cubicBezTo>
                  <a:pt x="967576" y="2415579"/>
                  <a:pt x="964003" y="2401543"/>
                  <a:pt x="950095" y="2399884"/>
                </a:cubicBezTo>
                <a:cubicBezTo>
                  <a:pt x="949393" y="2386040"/>
                  <a:pt x="963366" y="2386933"/>
                  <a:pt x="965853" y="2376215"/>
                </a:cubicBezTo>
                <a:cubicBezTo>
                  <a:pt x="957368" y="2365050"/>
                  <a:pt x="944864" y="2369707"/>
                  <a:pt x="930381" y="2372259"/>
                </a:cubicBezTo>
                <a:cubicBezTo>
                  <a:pt x="911241" y="2371685"/>
                  <a:pt x="905755" y="2357458"/>
                  <a:pt x="886998" y="2356501"/>
                </a:cubicBezTo>
                <a:cubicBezTo>
                  <a:pt x="883489" y="2349547"/>
                  <a:pt x="877492" y="2345017"/>
                  <a:pt x="875195" y="2336851"/>
                </a:cubicBezTo>
                <a:cubicBezTo>
                  <a:pt x="860138" y="2338765"/>
                  <a:pt x="850058" y="2335703"/>
                  <a:pt x="843679" y="2328940"/>
                </a:cubicBezTo>
                <a:cubicBezTo>
                  <a:pt x="849037" y="2299911"/>
                  <a:pt x="835065" y="2290278"/>
                  <a:pt x="827920" y="2273817"/>
                </a:cubicBezTo>
                <a:cubicBezTo>
                  <a:pt x="833215" y="2269862"/>
                  <a:pt x="839787" y="2267310"/>
                  <a:pt x="843679" y="2261951"/>
                </a:cubicBezTo>
                <a:cubicBezTo>
                  <a:pt x="844380" y="2248170"/>
                  <a:pt x="830344" y="2248999"/>
                  <a:pt x="827920" y="2238345"/>
                </a:cubicBezTo>
                <a:cubicBezTo>
                  <a:pt x="831620" y="2214931"/>
                  <a:pt x="817138" y="2209699"/>
                  <a:pt x="812161" y="2194962"/>
                </a:cubicBezTo>
                <a:cubicBezTo>
                  <a:pt x="812161" y="2173972"/>
                  <a:pt x="812161" y="2152918"/>
                  <a:pt x="812161" y="2131928"/>
                </a:cubicBezTo>
                <a:cubicBezTo>
                  <a:pt x="820966" y="2122358"/>
                  <a:pt x="827346" y="2110364"/>
                  <a:pt x="835767" y="2100412"/>
                </a:cubicBezTo>
                <a:cubicBezTo>
                  <a:pt x="859692" y="2098051"/>
                  <a:pt x="868369" y="2080506"/>
                  <a:pt x="890953" y="2076806"/>
                </a:cubicBezTo>
                <a:cubicBezTo>
                  <a:pt x="903586" y="2068384"/>
                  <a:pt x="914431" y="2058240"/>
                  <a:pt x="926426" y="2049245"/>
                </a:cubicBezTo>
                <a:cubicBezTo>
                  <a:pt x="923044" y="2037697"/>
                  <a:pt x="932678" y="2038144"/>
                  <a:pt x="929871" y="2026085"/>
                </a:cubicBezTo>
                <a:cubicBezTo>
                  <a:pt x="939058" y="2026085"/>
                  <a:pt x="948245" y="2026085"/>
                  <a:pt x="957432" y="2026085"/>
                </a:cubicBezTo>
                <a:cubicBezTo>
                  <a:pt x="964195" y="2032465"/>
                  <a:pt x="967193" y="2042546"/>
                  <a:pt x="965343" y="2057602"/>
                </a:cubicBezTo>
                <a:cubicBezTo>
                  <a:pt x="980591" y="2061047"/>
                  <a:pt x="979378" y="2047969"/>
                  <a:pt x="988948" y="2045800"/>
                </a:cubicBezTo>
                <a:cubicBezTo>
                  <a:pt x="1001708" y="2048096"/>
                  <a:pt x="1007259" y="2043120"/>
                  <a:pt x="1016510" y="2041844"/>
                </a:cubicBezTo>
                <a:cubicBezTo>
                  <a:pt x="1023081" y="2036612"/>
                  <a:pt x="1017849" y="2019514"/>
                  <a:pt x="1024421" y="2014283"/>
                </a:cubicBezTo>
                <a:cubicBezTo>
                  <a:pt x="1029589" y="2028829"/>
                  <a:pt x="1051919" y="2026213"/>
                  <a:pt x="1063849" y="2033997"/>
                </a:cubicBezTo>
                <a:cubicBezTo>
                  <a:pt x="1064487" y="2045161"/>
                  <a:pt x="1052046" y="2043184"/>
                  <a:pt x="1052046" y="2053711"/>
                </a:cubicBezTo>
                <a:cubicBezTo>
                  <a:pt x="1052046" y="2087843"/>
                  <a:pt x="1052046" y="2121976"/>
                  <a:pt x="1052046" y="2156108"/>
                </a:cubicBezTo>
                <a:cubicBezTo>
                  <a:pt x="1055937" y="2170654"/>
                  <a:pt x="1069272" y="2175630"/>
                  <a:pt x="1075716" y="2187625"/>
                </a:cubicBezTo>
                <a:cubicBezTo>
                  <a:pt x="1086880" y="2180479"/>
                  <a:pt x="1088730" y="2163828"/>
                  <a:pt x="1103276" y="2160000"/>
                </a:cubicBezTo>
                <a:cubicBezTo>
                  <a:pt x="1095302" y="2146921"/>
                  <a:pt x="1113356" y="2149026"/>
                  <a:pt x="1115079" y="2140286"/>
                </a:cubicBezTo>
                <a:cubicBezTo>
                  <a:pt x="1116100" y="2135309"/>
                  <a:pt x="1107424" y="2133906"/>
                  <a:pt x="1107232" y="2124527"/>
                </a:cubicBezTo>
                <a:cubicBezTo>
                  <a:pt x="1106977" y="2114064"/>
                  <a:pt x="1112145" y="2116425"/>
                  <a:pt x="1119035" y="2104814"/>
                </a:cubicBezTo>
                <a:cubicBezTo>
                  <a:pt x="1112464" y="2095627"/>
                  <a:pt x="1097024" y="2095308"/>
                  <a:pt x="1099321" y="2077252"/>
                </a:cubicBezTo>
                <a:cubicBezTo>
                  <a:pt x="1091410" y="2064174"/>
                  <a:pt x="1066720" y="2067810"/>
                  <a:pt x="1067805" y="2045736"/>
                </a:cubicBezTo>
                <a:cubicBezTo>
                  <a:pt x="1092495" y="2045991"/>
                  <a:pt x="1121778" y="2041652"/>
                  <a:pt x="1130838" y="2057538"/>
                </a:cubicBezTo>
                <a:cubicBezTo>
                  <a:pt x="1141364" y="2045927"/>
                  <a:pt x="1141875" y="2007010"/>
                  <a:pt x="1134794" y="1990549"/>
                </a:cubicBezTo>
                <a:cubicBezTo>
                  <a:pt x="1135814" y="1974472"/>
                  <a:pt x="1149467" y="1971091"/>
                  <a:pt x="1146596" y="1951185"/>
                </a:cubicBezTo>
                <a:cubicBezTo>
                  <a:pt x="1145193" y="1938107"/>
                  <a:pt x="1123883" y="1944997"/>
                  <a:pt x="1111124" y="1943274"/>
                </a:cubicBezTo>
                <a:cubicBezTo>
                  <a:pt x="1100278" y="1935746"/>
                  <a:pt x="1087008" y="1930642"/>
                  <a:pt x="1079607" y="1919669"/>
                </a:cubicBezTo>
                <a:cubicBezTo>
                  <a:pt x="1071185" y="1924326"/>
                  <a:pt x="1057596" y="1923879"/>
                  <a:pt x="1052046" y="1931471"/>
                </a:cubicBezTo>
                <a:cubicBezTo>
                  <a:pt x="1053960" y="1972750"/>
                  <a:pt x="1024613" y="1982893"/>
                  <a:pt x="1008727" y="2006308"/>
                </a:cubicBezTo>
                <a:cubicBezTo>
                  <a:pt x="988630" y="2000119"/>
                  <a:pt x="976188" y="1986275"/>
                  <a:pt x="957496" y="1978747"/>
                </a:cubicBezTo>
                <a:cubicBezTo>
                  <a:pt x="943523" y="1977917"/>
                  <a:pt x="949713" y="1997248"/>
                  <a:pt x="933827" y="1994505"/>
                </a:cubicBezTo>
                <a:cubicBezTo>
                  <a:pt x="931402" y="2004011"/>
                  <a:pt x="928148" y="2012560"/>
                  <a:pt x="929871" y="2026085"/>
                </a:cubicBezTo>
                <a:cubicBezTo>
                  <a:pt x="917430" y="2024172"/>
                  <a:pt x="915963" y="2033167"/>
                  <a:pt x="902309" y="2030041"/>
                </a:cubicBezTo>
                <a:cubicBezTo>
                  <a:pt x="897844" y="2021428"/>
                  <a:pt x="892166" y="2013964"/>
                  <a:pt x="894398" y="1998524"/>
                </a:cubicBezTo>
                <a:cubicBezTo>
                  <a:pt x="887189" y="1987296"/>
                  <a:pt x="872770" y="1983404"/>
                  <a:pt x="862882" y="1974919"/>
                </a:cubicBezTo>
                <a:cubicBezTo>
                  <a:pt x="861478" y="1963180"/>
                  <a:pt x="856629" y="1954950"/>
                  <a:pt x="851079" y="1947358"/>
                </a:cubicBezTo>
                <a:cubicBezTo>
                  <a:pt x="852737" y="1899062"/>
                  <a:pt x="877045" y="1873478"/>
                  <a:pt x="902309" y="1848852"/>
                </a:cubicBezTo>
                <a:cubicBezTo>
                  <a:pt x="897269" y="1815804"/>
                  <a:pt x="891336" y="1783649"/>
                  <a:pt x="894398" y="1742435"/>
                </a:cubicBezTo>
                <a:cubicBezTo>
                  <a:pt x="906520" y="1729548"/>
                  <a:pt x="916026" y="1714108"/>
                  <a:pt x="929871" y="1703007"/>
                </a:cubicBezTo>
                <a:cubicBezTo>
                  <a:pt x="929998" y="1688716"/>
                  <a:pt x="927637" y="1671873"/>
                  <a:pt x="937782" y="1667535"/>
                </a:cubicBezTo>
                <a:cubicBezTo>
                  <a:pt x="953540" y="1666259"/>
                  <a:pt x="946076" y="1688142"/>
                  <a:pt x="953540" y="1695160"/>
                </a:cubicBezTo>
                <a:cubicBezTo>
                  <a:pt x="969426" y="1688716"/>
                  <a:pt x="987226" y="1684187"/>
                  <a:pt x="1000816" y="1675446"/>
                </a:cubicBezTo>
                <a:cubicBezTo>
                  <a:pt x="1000816" y="1662303"/>
                  <a:pt x="1000816" y="1649161"/>
                  <a:pt x="1000816" y="1636018"/>
                </a:cubicBezTo>
                <a:cubicBezTo>
                  <a:pt x="991310" y="1628490"/>
                  <a:pt x="969107" y="1633530"/>
                  <a:pt x="953540" y="1632126"/>
                </a:cubicBezTo>
                <a:cubicBezTo>
                  <a:pt x="949011" y="1627469"/>
                  <a:pt x="949074" y="1618154"/>
                  <a:pt x="949585" y="1608457"/>
                </a:cubicBezTo>
                <a:cubicBezTo>
                  <a:pt x="933316" y="1590593"/>
                  <a:pt x="934464" y="1555312"/>
                  <a:pt x="918068" y="1537576"/>
                </a:cubicBezTo>
                <a:cubicBezTo>
                  <a:pt x="914623" y="1524880"/>
                  <a:pt x="931083" y="1532153"/>
                  <a:pt x="929934" y="1521818"/>
                </a:cubicBezTo>
                <a:cubicBezTo>
                  <a:pt x="929934" y="1513970"/>
                  <a:pt x="929934" y="1506059"/>
                  <a:pt x="929934" y="1498212"/>
                </a:cubicBezTo>
                <a:cubicBezTo>
                  <a:pt x="925660" y="1478817"/>
                  <a:pt x="907094" y="1473713"/>
                  <a:pt x="894462" y="1462740"/>
                </a:cubicBezTo>
                <a:cubicBezTo>
                  <a:pt x="870346" y="1476712"/>
                  <a:pt x="839595" y="1484049"/>
                  <a:pt x="843231" y="1525773"/>
                </a:cubicBezTo>
                <a:cubicBezTo>
                  <a:pt x="823900" y="1526220"/>
                  <a:pt x="831237" y="1553143"/>
                  <a:pt x="803804" y="1545487"/>
                </a:cubicBezTo>
                <a:cubicBezTo>
                  <a:pt x="788811" y="1552824"/>
                  <a:pt x="788173" y="1574516"/>
                  <a:pt x="772287" y="1580959"/>
                </a:cubicBezTo>
                <a:cubicBezTo>
                  <a:pt x="754742" y="1584022"/>
                  <a:pt x="748618" y="1575664"/>
                  <a:pt x="732860" y="1577004"/>
                </a:cubicBezTo>
                <a:cubicBezTo>
                  <a:pt x="721567" y="1562075"/>
                  <a:pt x="706063" y="1551229"/>
                  <a:pt x="689540" y="1541532"/>
                </a:cubicBezTo>
                <a:cubicBezTo>
                  <a:pt x="682394" y="1520797"/>
                  <a:pt x="661149" y="1491386"/>
                  <a:pt x="677737" y="1470587"/>
                </a:cubicBezTo>
                <a:cubicBezTo>
                  <a:pt x="678949" y="1461528"/>
                  <a:pt x="666317" y="1466185"/>
                  <a:pt x="665871" y="1458784"/>
                </a:cubicBezTo>
                <a:cubicBezTo>
                  <a:pt x="650495" y="1460762"/>
                  <a:pt x="659235" y="1477669"/>
                  <a:pt x="658023" y="1490301"/>
                </a:cubicBezTo>
                <a:cubicBezTo>
                  <a:pt x="656811" y="1502423"/>
                  <a:pt x="650941" y="1513524"/>
                  <a:pt x="654067" y="1525773"/>
                </a:cubicBezTo>
                <a:cubicBezTo>
                  <a:pt x="635247" y="1534705"/>
                  <a:pt x="614512" y="1534131"/>
                  <a:pt x="602837" y="1517926"/>
                </a:cubicBezTo>
                <a:cubicBezTo>
                  <a:pt x="604240" y="1486537"/>
                  <a:pt x="634609" y="1484049"/>
                  <a:pt x="638309" y="1454893"/>
                </a:cubicBezTo>
                <a:cubicBezTo>
                  <a:pt x="632822" y="1435370"/>
                  <a:pt x="607175" y="1436136"/>
                  <a:pt x="598882" y="1419420"/>
                </a:cubicBezTo>
                <a:cubicBezTo>
                  <a:pt x="581719" y="1424588"/>
                  <a:pt x="558432" y="1423631"/>
                  <a:pt x="539804" y="1427331"/>
                </a:cubicBezTo>
                <a:cubicBezTo>
                  <a:pt x="535975" y="1394411"/>
                  <a:pt x="529787" y="1363787"/>
                  <a:pt x="484681" y="1372145"/>
                </a:cubicBezTo>
                <a:cubicBezTo>
                  <a:pt x="484681" y="1364234"/>
                  <a:pt x="484681" y="1356387"/>
                  <a:pt x="484681" y="1348476"/>
                </a:cubicBezTo>
                <a:cubicBezTo>
                  <a:pt x="483852" y="1334504"/>
                  <a:pt x="503183" y="1340692"/>
                  <a:pt x="500439" y="1324806"/>
                </a:cubicBezTo>
                <a:cubicBezTo>
                  <a:pt x="508670" y="1319958"/>
                  <a:pt x="515240" y="1313323"/>
                  <a:pt x="520153" y="1305092"/>
                </a:cubicBezTo>
                <a:cubicBezTo>
                  <a:pt x="532403" y="1305475"/>
                  <a:pt x="539038" y="1300307"/>
                  <a:pt x="547778" y="1297181"/>
                </a:cubicBezTo>
                <a:cubicBezTo>
                  <a:pt x="544461" y="1278169"/>
                  <a:pt x="538719" y="1261581"/>
                  <a:pt x="528064" y="1249906"/>
                </a:cubicBezTo>
                <a:cubicBezTo>
                  <a:pt x="517602" y="1249842"/>
                  <a:pt x="505543" y="1251374"/>
                  <a:pt x="500503" y="1245951"/>
                </a:cubicBezTo>
                <a:cubicBezTo>
                  <a:pt x="500503" y="1234148"/>
                  <a:pt x="500503" y="1222345"/>
                  <a:pt x="500503" y="1210479"/>
                </a:cubicBezTo>
                <a:cubicBezTo>
                  <a:pt x="499482" y="1197591"/>
                  <a:pt x="515815" y="1202121"/>
                  <a:pt x="516261" y="1190764"/>
                </a:cubicBezTo>
                <a:cubicBezTo>
                  <a:pt x="506373" y="1181003"/>
                  <a:pt x="496484" y="1171114"/>
                  <a:pt x="484745" y="1163203"/>
                </a:cubicBezTo>
                <a:cubicBezTo>
                  <a:pt x="469879" y="1160205"/>
                  <a:pt x="465860" y="1167988"/>
                  <a:pt x="453228" y="1167159"/>
                </a:cubicBezTo>
                <a:cubicBezTo>
                  <a:pt x="449719" y="1157525"/>
                  <a:pt x="444041" y="1150061"/>
                  <a:pt x="445317" y="1135642"/>
                </a:cubicBezTo>
                <a:cubicBezTo>
                  <a:pt x="468412" y="1131176"/>
                  <a:pt x="481491" y="1116694"/>
                  <a:pt x="500439" y="1108081"/>
                </a:cubicBezTo>
                <a:cubicBezTo>
                  <a:pt x="500439" y="1096214"/>
                  <a:pt x="500439" y="1084475"/>
                  <a:pt x="500439" y="1072608"/>
                </a:cubicBezTo>
                <a:cubicBezTo>
                  <a:pt x="488764" y="1059338"/>
                  <a:pt x="470900" y="1052193"/>
                  <a:pt x="461011" y="1037136"/>
                </a:cubicBezTo>
                <a:cubicBezTo>
                  <a:pt x="465541" y="1018571"/>
                  <a:pt x="472815" y="1017933"/>
                  <a:pt x="492528" y="1021378"/>
                </a:cubicBezTo>
                <a:cubicBezTo>
                  <a:pt x="496994" y="1012701"/>
                  <a:pt x="502672" y="1005300"/>
                  <a:pt x="500439" y="989861"/>
                </a:cubicBezTo>
                <a:cubicBezTo>
                  <a:pt x="500695" y="978314"/>
                  <a:pt x="509435" y="975188"/>
                  <a:pt x="516197" y="970147"/>
                </a:cubicBezTo>
                <a:cubicBezTo>
                  <a:pt x="513837" y="955984"/>
                  <a:pt x="520728" y="951071"/>
                  <a:pt x="524045" y="942586"/>
                </a:cubicBezTo>
                <a:cubicBezTo>
                  <a:pt x="579678" y="948264"/>
                  <a:pt x="607494" y="926253"/>
                  <a:pt x="638309" y="907114"/>
                </a:cubicBezTo>
                <a:cubicBezTo>
                  <a:pt x="671995" y="911899"/>
                  <a:pt x="686414" y="897416"/>
                  <a:pt x="701342" y="883444"/>
                </a:cubicBezTo>
                <a:cubicBezTo>
                  <a:pt x="689412" y="863284"/>
                  <a:pt x="664276" y="876746"/>
                  <a:pt x="642264" y="871641"/>
                </a:cubicBezTo>
                <a:cubicBezTo>
                  <a:pt x="637990" y="861498"/>
                  <a:pt x="632312" y="852693"/>
                  <a:pt x="622551" y="847972"/>
                </a:cubicBezTo>
                <a:cubicBezTo>
                  <a:pt x="625103" y="833554"/>
                  <a:pt x="619935" y="826982"/>
                  <a:pt x="614704" y="820411"/>
                </a:cubicBezTo>
                <a:cubicBezTo>
                  <a:pt x="606793" y="820411"/>
                  <a:pt x="598945" y="820411"/>
                  <a:pt x="591034" y="820411"/>
                </a:cubicBezTo>
                <a:cubicBezTo>
                  <a:pt x="572659" y="798081"/>
                  <a:pt x="540122" y="789915"/>
                  <a:pt x="531956" y="757377"/>
                </a:cubicBezTo>
                <a:cubicBezTo>
                  <a:pt x="530872" y="749275"/>
                  <a:pt x="517282" y="753677"/>
                  <a:pt x="516197" y="745574"/>
                </a:cubicBezTo>
                <a:cubicBezTo>
                  <a:pt x="519005" y="724712"/>
                  <a:pt x="539165" y="721267"/>
                  <a:pt x="535912" y="694344"/>
                </a:cubicBezTo>
                <a:cubicBezTo>
                  <a:pt x="534061" y="681967"/>
                  <a:pt x="546502" y="683945"/>
                  <a:pt x="547715" y="674630"/>
                </a:cubicBezTo>
                <a:cubicBezTo>
                  <a:pt x="553967" y="644134"/>
                  <a:pt x="551096" y="604451"/>
                  <a:pt x="551670" y="568277"/>
                </a:cubicBezTo>
                <a:cubicBezTo>
                  <a:pt x="569980" y="560366"/>
                  <a:pt x="575595" y="539695"/>
                  <a:pt x="591034" y="528849"/>
                </a:cubicBezTo>
                <a:cubicBezTo>
                  <a:pt x="623890" y="526234"/>
                  <a:pt x="667210" y="534081"/>
                  <a:pt x="693495" y="524894"/>
                </a:cubicBezTo>
                <a:cubicBezTo>
                  <a:pt x="706765" y="526042"/>
                  <a:pt x="704916" y="542375"/>
                  <a:pt x="717101" y="544607"/>
                </a:cubicBezTo>
                <a:cubicBezTo>
                  <a:pt x="731201" y="544288"/>
                  <a:pt x="720227" y="518897"/>
                  <a:pt x="728904" y="513091"/>
                </a:cubicBezTo>
                <a:cubicBezTo>
                  <a:pt x="748873" y="516727"/>
                  <a:pt x="756337" y="516344"/>
                  <a:pt x="768331" y="505180"/>
                </a:cubicBezTo>
                <a:cubicBezTo>
                  <a:pt x="763419" y="495674"/>
                  <a:pt x="752190" y="492484"/>
                  <a:pt x="740771" y="489421"/>
                </a:cubicBezTo>
                <a:cubicBezTo>
                  <a:pt x="745874" y="465880"/>
                  <a:pt x="733306" y="460074"/>
                  <a:pt x="728967" y="446102"/>
                </a:cubicBezTo>
                <a:cubicBezTo>
                  <a:pt x="756401" y="424474"/>
                  <a:pt x="769544" y="466262"/>
                  <a:pt x="784090" y="481574"/>
                </a:cubicBezTo>
                <a:cubicBezTo>
                  <a:pt x="789130" y="476087"/>
                  <a:pt x="802719" y="479150"/>
                  <a:pt x="807760" y="473663"/>
                </a:cubicBezTo>
                <a:cubicBezTo>
                  <a:pt x="802655" y="457713"/>
                  <a:pt x="789513" y="449866"/>
                  <a:pt x="780198" y="438191"/>
                </a:cubicBezTo>
                <a:cubicBezTo>
                  <a:pt x="778029" y="424219"/>
                  <a:pt x="794170" y="428493"/>
                  <a:pt x="792001" y="414585"/>
                </a:cubicBezTo>
                <a:cubicBezTo>
                  <a:pt x="795064" y="397040"/>
                  <a:pt x="786769" y="390916"/>
                  <a:pt x="788045" y="375157"/>
                </a:cubicBezTo>
                <a:cubicBezTo>
                  <a:pt x="792958" y="362972"/>
                  <a:pt x="802592" y="355507"/>
                  <a:pt x="811715" y="347596"/>
                </a:cubicBezTo>
                <a:cubicBezTo>
                  <a:pt x="812991" y="333114"/>
                  <a:pt x="808334" y="312698"/>
                  <a:pt x="815607" y="304213"/>
                </a:cubicBezTo>
                <a:cubicBezTo>
                  <a:pt x="827154" y="299683"/>
                  <a:pt x="822433" y="314995"/>
                  <a:pt x="827409" y="319971"/>
                </a:cubicBezTo>
                <a:cubicBezTo>
                  <a:pt x="828749" y="321247"/>
                  <a:pt x="834045" y="318631"/>
                  <a:pt x="835320" y="319971"/>
                </a:cubicBezTo>
                <a:cubicBezTo>
                  <a:pt x="841190" y="326032"/>
                  <a:pt x="845975" y="332859"/>
                  <a:pt x="851079" y="339685"/>
                </a:cubicBezTo>
                <a:cubicBezTo>
                  <a:pt x="863902" y="337388"/>
                  <a:pt x="869389" y="342365"/>
                  <a:pt x="878704" y="343640"/>
                </a:cubicBezTo>
                <a:cubicBezTo>
                  <a:pt x="876790" y="356017"/>
                  <a:pt x="884318" y="359080"/>
                  <a:pt x="886551" y="367310"/>
                </a:cubicBezTo>
                <a:cubicBezTo>
                  <a:pt x="895419" y="361696"/>
                  <a:pt x="894079" y="345937"/>
                  <a:pt x="902309" y="339685"/>
                </a:cubicBezTo>
                <a:cubicBezTo>
                  <a:pt x="913474" y="336431"/>
                  <a:pt x="912517" y="345235"/>
                  <a:pt x="922023" y="343640"/>
                </a:cubicBezTo>
                <a:cubicBezTo>
                  <a:pt x="941610" y="332986"/>
                  <a:pt x="987290" y="348489"/>
                  <a:pt x="1000816" y="331838"/>
                </a:cubicBezTo>
                <a:cubicBezTo>
                  <a:pt x="998072" y="321438"/>
                  <a:pt x="982824" y="323480"/>
                  <a:pt x="981101" y="312124"/>
                </a:cubicBezTo>
                <a:cubicBezTo>
                  <a:pt x="978804" y="296684"/>
                  <a:pt x="984483" y="289284"/>
                  <a:pt x="989012" y="280607"/>
                </a:cubicBezTo>
                <a:cubicBezTo>
                  <a:pt x="1008663" y="283350"/>
                  <a:pt x="1041328" y="296812"/>
                  <a:pt x="1056001" y="280607"/>
                </a:cubicBezTo>
                <a:cubicBezTo>
                  <a:pt x="1053322" y="247814"/>
                  <a:pt x="1005537" y="260191"/>
                  <a:pt x="1000879" y="229376"/>
                </a:cubicBezTo>
                <a:cubicBezTo>
                  <a:pt x="1003878" y="217956"/>
                  <a:pt x="1007068" y="206728"/>
                  <a:pt x="1016638" y="201751"/>
                </a:cubicBezTo>
                <a:cubicBezTo>
                  <a:pt x="1014022" y="179485"/>
                  <a:pt x="1027483" y="173169"/>
                  <a:pt x="1040307" y="166279"/>
                </a:cubicBezTo>
                <a:cubicBezTo>
                  <a:pt x="1051727" y="177189"/>
                  <a:pt x="1066210" y="185036"/>
                  <a:pt x="1075780" y="197796"/>
                </a:cubicBezTo>
                <a:cubicBezTo>
                  <a:pt x="1090900" y="187971"/>
                  <a:pt x="1112974" y="185100"/>
                  <a:pt x="1107296" y="154412"/>
                </a:cubicBezTo>
                <a:cubicBezTo>
                  <a:pt x="1119673" y="152562"/>
                  <a:pt x="1117695" y="165067"/>
                  <a:pt x="1127010" y="166215"/>
                </a:cubicBezTo>
                <a:cubicBezTo>
                  <a:pt x="1144044" y="166215"/>
                  <a:pt x="1161143" y="166215"/>
                  <a:pt x="1178240" y="166215"/>
                </a:cubicBezTo>
                <a:cubicBezTo>
                  <a:pt x="1194509" y="169342"/>
                  <a:pt x="1185641" y="147395"/>
                  <a:pt x="1201910" y="150457"/>
                </a:cubicBezTo>
                <a:close/>
                <a:moveTo>
                  <a:pt x="1363258" y="99354"/>
                </a:moveTo>
                <a:cubicBezTo>
                  <a:pt x="1381951" y="102991"/>
                  <a:pt x="1389607" y="117664"/>
                  <a:pt x="1410533" y="119068"/>
                </a:cubicBezTo>
                <a:cubicBezTo>
                  <a:pt x="1420358" y="150648"/>
                  <a:pt x="1397773" y="150776"/>
                  <a:pt x="1382971" y="166343"/>
                </a:cubicBezTo>
                <a:cubicBezTo>
                  <a:pt x="1361982" y="166343"/>
                  <a:pt x="1340928" y="166343"/>
                  <a:pt x="1319938" y="166343"/>
                </a:cubicBezTo>
                <a:cubicBezTo>
                  <a:pt x="1299395" y="165514"/>
                  <a:pt x="1299012" y="184845"/>
                  <a:pt x="1276555" y="182102"/>
                </a:cubicBezTo>
                <a:cubicBezTo>
                  <a:pt x="1262966" y="150329"/>
                  <a:pt x="1285295" y="133933"/>
                  <a:pt x="1296269" y="115113"/>
                </a:cubicBezTo>
                <a:cubicBezTo>
                  <a:pt x="1326956" y="118239"/>
                  <a:pt x="1348584" y="112305"/>
                  <a:pt x="1363258" y="99354"/>
                </a:cubicBezTo>
                <a:close/>
                <a:moveTo>
                  <a:pt x="1379016" y="848"/>
                </a:moveTo>
                <a:cubicBezTo>
                  <a:pt x="1404599" y="-5978"/>
                  <a:pt x="1403515" y="30706"/>
                  <a:pt x="1382971" y="28410"/>
                </a:cubicBezTo>
                <a:cubicBezTo>
                  <a:pt x="1377548" y="23370"/>
                  <a:pt x="1379079" y="11311"/>
                  <a:pt x="1379016" y="848"/>
                </a:cubicBezTo>
                <a:close/>
              </a:path>
            </a:pathLst>
          </a:custGeom>
          <a:gradFill>
            <a:gsLst>
              <a:gs pos="0">
                <a:schemeClr val="accent4"/>
              </a:gs>
              <a:gs pos="100000">
                <a:schemeClr val="accent5"/>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893" name="Google Shape;893;p19"/>
          <p:cNvSpPr/>
          <p:nvPr/>
        </p:nvSpPr>
        <p:spPr>
          <a:xfrm rot="5400000">
            <a:off x="9136258" y="3802463"/>
            <a:ext cx="2121767" cy="3989715"/>
          </a:xfrm>
          <a:custGeom>
            <a:rect b="b" l="l" r="r" t="t"/>
            <a:pathLst>
              <a:path extrusionOk="0" h="4145158" w="2548669">
                <a:moveTo>
                  <a:pt x="2508425" y="4110735"/>
                </a:moveTo>
                <a:cubicBezTo>
                  <a:pt x="2510652" y="4120175"/>
                  <a:pt x="2515955" y="4127177"/>
                  <a:pt x="2524337" y="4131950"/>
                </a:cubicBezTo>
                <a:cubicBezTo>
                  <a:pt x="2512456" y="4152529"/>
                  <a:pt x="2487528" y="4146588"/>
                  <a:pt x="2473951" y="4130996"/>
                </a:cubicBezTo>
                <a:cubicBezTo>
                  <a:pt x="2483391" y="4121555"/>
                  <a:pt x="2490286" y="4108509"/>
                  <a:pt x="2508425" y="4110735"/>
                </a:cubicBezTo>
                <a:close/>
                <a:moveTo>
                  <a:pt x="2531654" y="3994160"/>
                </a:moveTo>
                <a:lnTo>
                  <a:pt x="2548669" y="4011002"/>
                </a:lnTo>
                <a:lnTo>
                  <a:pt x="2548669" y="4049526"/>
                </a:lnTo>
                <a:lnTo>
                  <a:pt x="2537859" y="4066819"/>
                </a:lnTo>
                <a:cubicBezTo>
                  <a:pt x="2530832" y="4073550"/>
                  <a:pt x="2522187" y="4078383"/>
                  <a:pt x="2512879" y="4079868"/>
                </a:cubicBezTo>
                <a:cubicBezTo>
                  <a:pt x="2477769" y="4060350"/>
                  <a:pt x="2489225" y="4000631"/>
                  <a:pt x="2531654" y="3994160"/>
                </a:cubicBezTo>
                <a:close/>
                <a:moveTo>
                  <a:pt x="1586831" y="3496835"/>
                </a:moveTo>
                <a:cubicBezTo>
                  <a:pt x="1596669" y="3497870"/>
                  <a:pt x="1607064" y="3502351"/>
                  <a:pt x="1610617" y="3507178"/>
                </a:cubicBezTo>
                <a:cubicBezTo>
                  <a:pt x="1602981" y="3519375"/>
                  <a:pt x="1589510" y="3523407"/>
                  <a:pt x="1570734" y="3520437"/>
                </a:cubicBezTo>
                <a:cubicBezTo>
                  <a:pt x="1572749" y="3513436"/>
                  <a:pt x="1570947" y="3509193"/>
                  <a:pt x="1566385" y="3507178"/>
                </a:cubicBezTo>
                <a:cubicBezTo>
                  <a:pt x="1567711" y="3498215"/>
                  <a:pt x="1576993" y="3495801"/>
                  <a:pt x="1586831" y="3496835"/>
                </a:cubicBezTo>
                <a:close/>
                <a:moveTo>
                  <a:pt x="1342146" y="3266391"/>
                </a:moveTo>
                <a:cubicBezTo>
                  <a:pt x="1353710" y="3281135"/>
                  <a:pt x="1338540" y="3286226"/>
                  <a:pt x="1331539" y="3296410"/>
                </a:cubicBezTo>
                <a:cubicBezTo>
                  <a:pt x="1318916" y="3288984"/>
                  <a:pt x="1317644" y="3259177"/>
                  <a:pt x="1342146" y="3266391"/>
                </a:cubicBezTo>
                <a:close/>
                <a:moveTo>
                  <a:pt x="1406852" y="3168378"/>
                </a:moveTo>
                <a:cubicBezTo>
                  <a:pt x="1410989" y="3169015"/>
                  <a:pt x="1415125" y="3169545"/>
                  <a:pt x="1419262" y="3170180"/>
                </a:cubicBezTo>
                <a:cubicBezTo>
                  <a:pt x="1427749" y="3183865"/>
                  <a:pt x="1417564" y="3177925"/>
                  <a:pt x="1415656" y="3194897"/>
                </a:cubicBezTo>
                <a:cubicBezTo>
                  <a:pt x="1411519" y="3194260"/>
                  <a:pt x="1407382" y="3193729"/>
                  <a:pt x="1403246" y="3193093"/>
                </a:cubicBezTo>
                <a:cubicBezTo>
                  <a:pt x="1406215" y="3176333"/>
                  <a:pt x="1394760" y="3179196"/>
                  <a:pt x="1406852" y="3168378"/>
                </a:cubicBezTo>
                <a:close/>
                <a:moveTo>
                  <a:pt x="934168" y="3137373"/>
                </a:moveTo>
                <a:cubicBezTo>
                  <a:pt x="951834" y="3141078"/>
                  <a:pt x="957762" y="3163234"/>
                  <a:pt x="970253" y="3174530"/>
                </a:cubicBezTo>
                <a:cubicBezTo>
                  <a:pt x="951159" y="3186092"/>
                  <a:pt x="945219" y="3215050"/>
                  <a:pt x="925065" y="3224916"/>
                </a:cubicBezTo>
                <a:cubicBezTo>
                  <a:pt x="918911" y="3224066"/>
                  <a:pt x="912655" y="3223112"/>
                  <a:pt x="906502" y="3222264"/>
                </a:cubicBezTo>
                <a:cubicBezTo>
                  <a:pt x="896744" y="3203807"/>
                  <a:pt x="910746" y="3167635"/>
                  <a:pt x="911912" y="3140905"/>
                </a:cubicBezTo>
                <a:cubicBezTo>
                  <a:pt x="921087" y="3136954"/>
                  <a:pt x="928280" y="3136139"/>
                  <a:pt x="934168" y="3137373"/>
                </a:cubicBezTo>
                <a:close/>
                <a:moveTo>
                  <a:pt x="715890" y="3055727"/>
                </a:moveTo>
                <a:cubicBezTo>
                  <a:pt x="748348" y="3055410"/>
                  <a:pt x="754606" y="3074610"/>
                  <a:pt x="782187" y="3078003"/>
                </a:cubicBezTo>
                <a:cubicBezTo>
                  <a:pt x="790990" y="3117251"/>
                  <a:pt x="839996" y="3126691"/>
                  <a:pt x="830556" y="3179727"/>
                </a:cubicBezTo>
                <a:cubicBezTo>
                  <a:pt x="804143" y="3203383"/>
                  <a:pt x="730952" y="3164452"/>
                  <a:pt x="703267" y="3186622"/>
                </a:cubicBezTo>
                <a:cubicBezTo>
                  <a:pt x="678446" y="3166363"/>
                  <a:pt x="667945" y="3135707"/>
                  <a:pt x="658292" y="3104309"/>
                </a:cubicBezTo>
                <a:cubicBezTo>
                  <a:pt x="675688" y="3095505"/>
                  <a:pt x="681627" y="3071532"/>
                  <a:pt x="696373" y="3059229"/>
                </a:cubicBezTo>
                <a:cubicBezTo>
                  <a:pt x="705176" y="3061031"/>
                  <a:pt x="713768" y="3062835"/>
                  <a:pt x="715890" y="3055727"/>
                </a:cubicBezTo>
                <a:close/>
                <a:moveTo>
                  <a:pt x="2396371" y="2944577"/>
                </a:moveTo>
                <a:cubicBezTo>
                  <a:pt x="2406859" y="2944988"/>
                  <a:pt x="2418686" y="2949973"/>
                  <a:pt x="2422929" y="2955277"/>
                </a:cubicBezTo>
                <a:cubicBezTo>
                  <a:pt x="2414654" y="2974158"/>
                  <a:pt x="2395031" y="2972567"/>
                  <a:pt x="2377846" y="2961324"/>
                </a:cubicBezTo>
                <a:cubicBezTo>
                  <a:pt x="2376733" y="2948330"/>
                  <a:pt x="2385883" y="2944166"/>
                  <a:pt x="2396371" y="2944577"/>
                </a:cubicBezTo>
                <a:close/>
                <a:moveTo>
                  <a:pt x="1379059" y="2924304"/>
                </a:moveTo>
                <a:cubicBezTo>
                  <a:pt x="1416715" y="2955596"/>
                  <a:pt x="1374923" y="2996752"/>
                  <a:pt x="1379696" y="3050744"/>
                </a:cubicBezTo>
                <a:cubicBezTo>
                  <a:pt x="1378848" y="3061880"/>
                  <a:pt x="1370256" y="3062623"/>
                  <a:pt x="1369936" y="3074503"/>
                </a:cubicBezTo>
                <a:cubicBezTo>
                  <a:pt x="1359648" y="3073018"/>
                  <a:pt x="1349360" y="3071533"/>
                  <a:pt x="1338964" y="3070049"/>
                </a:cubicBezTo>
                <a:cubicBezTo>
                  <a:pt x="1324326" y="3049577"/>
                  <a:pt x="1361558" y="3057002"/>
                  <a:pt x="1357633" y="3028575"/>
                </a:cubicBezTo>
                <a:cubicBezTo>
                  <a:pt x="1361874" y="3007041"/>
                  <a:pt x="1339707" y="3005238"/>
                  <a:pt x="1338220" y="2987842"/>
                </a:cubicBezTo>
                <a:cubicBezTo>
                  <a:pt x="1338964" y="2949338"/>
                  <a:pt x="1368347" y="2949338"/>
                  <a:pt x="1379059" y="2924304"/>
                </a:cubicBezTo>
                <a:close/>
                <a:moveTo>
                  <a:pt x="2457730" y="2863489"/>
                </a:moveTo>
                <a:cubicBezTo>
                  <a:pt x="2464840" y="2865811"/>
                  <a:pt x="2467266" y="2876172"/>
                  <a:pt x="2471721" y="2880390"/>
                </a:cubicBezTo>
                <a:cubicBezTo>
                  <a:pt x="2490602" y="2897679"/>
                  <a:pt x="2507468" y="2914758"/>
                  <a:pt x="2533562" y="2933532"/>
                </a:cubicBezTo>
                <a:cubicBezTo>
                  <a:pt x="2530487" y="2948700"/>
                  <a:pt x="2528259" y="2963233"/>
                  <a:pt x="2534410" y="2971612"/>
                </a:cubicBezTo>
                <a:cubicBezTo>
                  <a:pt x="2534251" y="2978136"/>
                  <a:pt x="2540987" y="2979541"/>
                  <a:pt x="2548041" y="2980708"/>
                </a:cubicBezTo>
                <a:lnTo>
                  <a:pt x="2548669" y="2981018"/>
                </a:lnTo>
                <a:lnTo>
                  <a:pt x="2548669" y="3076116"/>
                </a:lnTo>
                <a:lnTo>
                  <a:pt x="2506833" y="3030589"/>
                </a:lnTo>
                <a:cubicBezTo>
                  <a:pt x="2488376" y="3028043"/>
                  <a:pt x="2483494" y="3043635"/>
                  <a:pt x="2467054" y="3043848"/>
                </a:cubicBezTo>
                <a:cubicBezTo>
                  <a:pt x="2448067" y="3038120"/>
                  <a:pt x="2440642" y="3047878"/>
                  <a:pt x="2433428" y="3057955"/>
                </a:cubicBezTo>
                <a:cubicBezTo>
                  <a:pt x="2425155" y="3056788"/>
                  <a:pt x="2416988" y="3055623"/>
                  <a:pt x="2408715" y="3054456"/>
                </a:cubicBezTo>
                <a:cubicBezTo>
                  <a:pt x="2385166" y="3054986"/>
                  <a:pt x="2381135" y="3081505"/>
                  <a:pt x="2349419" y="3071108"/>
                </a:cubicBezTo>
                <a:cubicBezTo>
                  <a:pt x="2341994" y="3061987"/>
                  <a:pt x="2347191" y="3043318"/>
                  <a:pt x="2349526" y="3026983"/>
                </a:cubicBezTo>
                <a:cubicBezTo>
                  <a:pt x="2396303" y="3032923"/>
                  <a:pt x="2427170" y="3017753"/>
                  <a:pt x="2465357" y="3012132"/>
                </a:cubicBezTo>
                <a:cubicBezTo>
                  <a:pt x="2467478" y="2981159"/>
                  <a:pt x="2442340" y="2970445"/>
                  <a:pt x="2444248" y="2939579"/>
                </a:cubicBezTo>
                <a:cubicBezTo>
                  <a:pt x="2418790" y="2927274"/>
                  <a:pt x="2418262" y="2873282"/>
                  <a:pt x="2448811" y="2864372"/>
                </a:cubicBezTo>
                <a:cubicBezTo>
                  <a:pt x="2452470" y="2862834"/>
                  <a:pt x="2455360" y="2862715"/>
                  <a:pt x="2457730" y="2863489"/>
                </a:cubicBezTo>
                <a:close/>
                <a:moveTo>
                  <a:pt x="1548035" y="2847719"/>
                </a:moveTo>
                <a:cubicBezTo>
                  <a:pt x="1586328" y="2854507"/>
                  <a:pt x="1581767" y="2884209"/>
                  <a:pt x="1564689" y="2906909"/>
                </a:cubicBezTo>
                <a:cubicBezTo>
                  <a:pt x="1518653" y="2902135"/>
                  <a:pt x="1510591" y="2859598"/>
                  <a:pt x="1548035" y="2847719"/>
                </a:cubicBezTo>
                <a:close/>
                <a:moveTo>
                  <a:pt x="1897229" y="2834990"/>
                </a:moveTo>
                <a:cubicBezTo>
                  <a:pt x="1870286" y="2835945"/>
                  <a:pt x="1857452" y="2855675"/>
                  <a:pt x="1836131" y="2864055"/>
                </a:cubicBezTo>
                <a:cubicBezTo>
                  <a:pt x="1844193" y="2885587"/>
                  <a:pt x="1844299" y="2913060"/>
                  <a:pt x="1879302" y="2914545"/>
                </a:cubicBezTo>
                <a:cubicBezTo>
                  <a:pt x="1893516" y="2895451"/>
                  <a:pt x="1879409" y="2860448"/>
                  <a:pt x="1897229" y="2834990"/>
                </a:cubicBezTo>
                <a:close/>
                <a:moveTo>
                  <a:pt x="2146502" y="2814199"/>
                </a:moveTo>
                <a:cubicBezTo>
                  <a:pt x="2162094" y="2817275"/>
                  <a:pt x="2169202" y="2826715"/>
                  <a:pt x="2167717" y="2842520"/>
                </a:cubicBezTo>
                <a:cubicBezTo>
                  <a:pt x="2152123" y="2840929"/>
                  <a:pt x="2146819" y="2851326"/>
                  <a:pt x="2136742" y="2838066"/>
                </a:cubicBezTo>
                <a:cubicBezTo>
                  <a:pt x="2137590" y="2826822"/>
                  <a:pt x="2146182" y="2826078"/>
                  <a:pt x="2146502" y="2814199"/>
                </a:cubicBezTo>
                <a:close/>
                <a:moveTo>
                  <a:pt x="2086465" y="2792880"/>
                </a:moveTo>
                <a:cubicBezTo>
                  <a:pt x="2113725" y="2804759"/>
                  <a:pt x="2089328" y="2822792"/>
                  <a:pt x="2089858" y="2856523"/>
                </a:cubicBezTo>
                <a:cubicBezTo>
                  <a:pt x="2059946" y="2857584"/>
                  <a:pt x="2077129" y="2803911"/>
                  <a:pt x="2086465" y="2792880"/>
                </a:cubicBezTo>
                <a:close/>
                <a:moveTo>
                  <a:pt x="1298020" y="2786302"/>
                </a:moveTo>
                <a:cubicBezTo>
                  <a:pt x="1301945" y="2792456"/>
                  <a:pt x="1302580" y="2801153"/>
                  <a:pt x="1300565" y="2811867"/>
                </a:cubicBezTo>
                <a:cubicBezTo>
                  <a:pt x="1284866" y="2808895"/>
                  <a:pt x="1268850" y="2806032"/>
                  <a:pt x="1272349" y="2788849"/>
                </a:cubicBezTo>
                <a:cubicBezTo>
                  <a:pt x="1283382" y="2791289"/>
                  <a:pt x="1286457" y="2783120"/>
                  <a:pt x="1298020" y="2786302"/>
                </a:cubicBezTo>
                <a:close/>
                <a:moveTo>
                  <a:pt x="1876120" y="2762542"/>
                </a:moveTo>
                <a:cubicBezTo>
                  <a:pt x="1888530" y="2764346"/>
                  <a:pt x="1900835" y="2766148"/>
                  <a:pt x="1913246" y="2767952"/>
                </a:cubicBezTo>
                <a:cubicBezTo>
                  <a:pt x="1922898" y="2802955"/>
                  <a:pt x="1934990" y="2836369"/>
                  <a:pt x="1977633" y="2846659"/>
                </a:cubicBezTo>
                <a:cubicBezTo>
                  <a:pt x="1975829" y="2855462"/>
                  <a:pt x="1974027" y="2864055"/>
                  <a:pt x="1981133" y="2866176"/>
                </a:cubicBezTo>
                <a:cubicBezTo>
                  <a:pt x="1975511" y="2890678"/>
                  <a:pt x="1958963" y="2900438"/>
                  <a:pt x="1948356" y="2918258"/>
                </a:cubicBezTo>
                <a:cubicBezTo>
                  <a:pt x="1922791" y="2921016"/>
                  <a:pt x="1899881" y="2927168"/>
                  <a:pt x="1887364" y="2947322"/>
                </a:cubicBezTo>
                <a:cubicBezTo>
                  <a:pt x="1874848" y="2976916"/>
                  <a:pt x="1902532" y="2976386"/>
                  <a:pt x="1898820" y="2999510"/>
                </a:cubicBezTo>
                <a:cubicBezTo>
                  <a:pt x="1883652" y="3003965"/>
                  <a:pt x="1860952" y="2998025"/>
                  <a:pt x="1847480" y="3004707"/>
                </a:cubicBezTo>
                <a:cubicBezTo>
                  <a:pt x="1846208" y="3040985"/>
                  <a:pt x="1836237" y="3077473"/>
                  <a:pt x="1836661" y="3123192"/>
                </a:cubicBezTo>
                <a:cubicBezTo>
                  <a:pt x="1843026" y="3147800"/>
                  <a:pt x="1857663" y="3166257"/>
                  <a:pt x="1857770" y="3195640"/>
                </a:cubicBezTo>
                <a:cubicBezTo>
                  <a:pt x="1881848" y="3205928"/>
                  <a:pt x="1892031" y="3198186"/>
                  <a:pt x="1925763" y="3205505"/>
                </a:cubicBezTo>
                <a:cubicBezTo>
                  <a:pt x="1927354" y="3229795"/>
                  <a:pt x="1895320" y="3209217"/>
                  <a:pt x="1880681" y="3211551"/>
                </a:cubicBezTo>
                <a:cubicBezTo>
                  <a:pt x="1869862" y="3221733"/>
                  <a:pt x="1864558" y="3239236"/>
                  <a:pt x="1861165" y="3259284"/>
                </a:cubicBezTo>
                <a:cubicBezTo>
                  <a:pt x="1853103" y="3281770"/>
                  <a:pt x="1882804" y="3276149"/>
                  <a:pt x="1881424" y="3293863"/>
                </a:cubicBezTo>
                <a:cubicBezTo>
                  <a:pt x="1883015" y="3325474"/>
                  <a:pt x="1852890" y="3314654"/>
                  <a:pt x="1844193" y="3332686"/>
                </a:cubicBezTo>
                <a:cubicBezTo>
                  <a:pt x="1822978" y="3317305"/>
                  <a:pt x="1812477" y="3293863"/>
                  <a:pt x="1802717" y="3269891"/>
                </a:cubicBezTo>
                <a:cubicBezTo>
                  <a:pt x="1778746" y="3271269"/>
                  <a:pt x="1774183" y="3258010"/>
                  <a:pt x="1754137" y="3256525"/>
                </a:cubicBezTo>
                <a:cubicBezTo>
                  <a:pt x="1764638" y="3228417"/>
                  <a:pt x="1749043" y="3219825"/>
                  <a:pt x="1742680" y="3204337"/>
                </a:cubicBezTo>
                <a:cubicBezTo>
                  <a:pt x="1745119" y="3187789"/>
                  <a:pt x="1747454" y="3171349"/>
                  <a:pt x="1749788" y="3154801"/>
                </a:cubicBezTo>
                <a:cubicBezTo>
                  <a:pt x="1749788" y="3147376"/>
                  <a:pt x="1739285" y="3147906"/>
                  <a:pt x="1732179" y="3145891"/>
                </a:cubicBezTo>
                <a:cubicBezTo>
                  <a:pt x="1730270" y="3126161"/>
                  <a:pt x="1754560" y="3141436"/>
                  <a:pt x="1749043" y="3116827"/>
                </a:cubicBezTo>
                <a:cubicBezTo>
                  <a:pt x="1740452" y="3103355"/>
                  <a:pt x="1693144" y="3100598"/>
                  <a:pt x="1681052" y="3106963"/>
                </a:cubicBezTo>
                <a:cubicBezTo>
                  <a:pt x="1644774" y="3164348"/>
                  <a:pt x="1598739" y="3208474"/>
                  <a:pt x="1579115" y="3288030"/>
                </a:cubicBezTo>
                <a:cubicBezTo>
                  <a:pt x="1554824" y="3302350"/>
                  <a:pt x="1550475" y="3343187"/>
                  <a:pt x="1525123" y="3355916"/>
                </a:cubicBezTo>
                <a:cubicBezTo>
                  <a:pt x="1509955" y="3393467"/>
                  <a:pt x="1538489" y="3407044"/>
                  <a:pt x="1520563" y="3431122"/>
                </a:cubicBezTo>
                <a:cubicBezTo>
                  <a:pt x="1530427" y="3443957"/>
                  <a:pt x="1530110" y="3464324"/>
                  <a:pt x="1531912" y="3483311"/>
                </a:cubicBezTo>
                <a:cubicBezTo>
                  <a:pt x="1520137" y="3489676"/>
                  <a:pt x="1520033" y="3511632"/>
                  <a:pt x="1502741" y="3510678"/>
                </a:cubicBezTo>
                <a:cubicBezTo>
                  <a:pt x="1504121" y="3544622"/>
                  <a:pt x="1485982" y="3552258"/>
                  <a:pt x="1475270" y="3569867"/>
                </a:cubicBezTo>
                <a:cubicBezTo>
                  <a:pt x="1473466" y="3582277"/>
                  <a:pt x="1471664" y="3594688"/>
                  <a:pt x="1469860" y="3606992"/>
                </a:cubicBezTo>
                <a:cubicBezTo>
                  <a:pt x="1458615" y="3636269"/>
                  <a:pt x="1427006" y="3638284"/>
                  <a:pt x="1411412" y="3661727"/>
                </a:cubicBezTo>
                <a:cubicBezTo>
                  <a:pt x="1392744" y="3658862"/>
                  <a:pt x="1374288" y="3656210"/>
                  <a:pt x="1355618" y="3653558"/>
                </a:cubicBezTo>
                <a:cubicBezTo>
                  <a:pt x="1359224" y="3644224"/>
                  <a:pt x="1355937" y="3631708"/>
                  <a:pt x="1360074" y="3622585"/>
                </a:cubicBezTo>
                <a:cubicBezTo>
                  <a:pt x="1363361" y="3615477"/>
                  <a:pt x="1370892" y="3616538"/>
                  <a:pt x="1374288" y="3611978"/>
                </a:cubicBezTo>
                <a:cubicBezTo>
                  <a:pt x="1380650" y="3603385"/>
                  <a:pt x="1389456" y="3586202"/>
                  <a:pt x="1403456" y="3584611"/>
                </a:cubicBezTo>
                <a:cubicBezTo>
                  <a:pt x="1404836" y="3569230"/>
                  <a:pt x="1406852" y="3554697"/>
                  <a:pt x="1415018" y="3548334"/>
                </a:cubicBezTo>
                <a:cubicBezTo>
                  <a:pt x="1416716" y="3524998"/>
                  <a:pt x="1405791" y="3511102"/>
                  <a:pt x="1397518" y="3495297"/>
                </a:cubicBezTo>
                <a:cubicBezTo>
                  <a:pt x="1400487" y="3474719"/>
                  <a:pt x="1403456" y="3454034"/>
                  <a:pt x="1406428" y="3433456"/>
                </a:cubicBezTo>
                <a:cubicBezTo>
                  <a:pt x="1439948" y="3429106"/>
                  <a:pt x="1485133" y="3440351"/>
                  <a:pt x="1487784" y="3394739"/>
                </a:cubicBezTo>
                <a:cubicBezTo>
                  <a:pt x="1485452" y="3372569"/>
                  <a:pt x="1480678" y="3352204"/>
                  <a:pt x="1464024" y="3340748"/>
                </a:cubicBezTo>
                <a:cubicBezTo>
                  <a:pt x="1499454" y="3326639"/>
                  <a:pt x="1487362" y="3248889"/>
                  <a:pt x="1507516" y="3214414"/>
                </a:cubicBezTo>
                <a:cubicBezTo>
                  <a:pt x="1535201" y="3214521"/>
                  <a:pt x="1543580" y="3188745"/>
                  <a:pt x="1568612" y="3185350"/>
                </a:cubicBezTo>
                <a:cubicBezTo>
                  <a:pt x="1566917" y="3165833"/>
                  <a:pt x="1578159" y="3163711"/>
                  <a:pt x="1580176" y="3149074"/>
                </a:cubicBezTo>
                <a:cubicBezTo>
                  <a:pt x="1609134" y="3143557"/>
                  <a:pt x="1619954" y="3113751"/>
                  <a:pt x="1649229" y="3108554"/>
                </a:cubicBezTo>
                <a:cubicBezTo>
                  <a:pt x="1644986" y="3068563"/>
                  <a:pt x="1682748" y="3084474"/>
                  <a:pt x="1677657" y="3043212"/>
                </a:cubicBezTo>
                <a:cubicBezTo>
                  <a:pt x="1697174" y="3037273"/>
                  <a:pt x="1706828" y="3018179"/>
                  <a:pt x="1726345" y="3012345"/>
                </a:cubicBezTo>
                <a:cubicBezTo>
                  <a:pt x="1733027" y="2949867"/>
                  <a:pt x="1780866" y="2942548"/>
                  <a:pt x="1789351" y="2882511"/>
                </a:cubicBezTo>
                <a:cubicBezTo>
                  <a:pt x="1802717" y="2880707"/>
                  <a:pt x="1812158" y="2873706"/>
                  <a:pt x="1817674" y="2861403"/>
                </a:cubicBezTo>
                <a:cubicBezTo>
                  <a:pt x="1822022" y="2836051"/>
                  <a:pt x="1796566" y="2833080"/>
                  <a:pt x="1807173" y="2803062"/>
                </a:cubicBezTo>
                <a:cubicBezTo>
                  <a:pt x="1828175" y="2801683"/>
                  <a:pt x="1848117" y="2798819"/>
                  <a:pt x="1870816" y="2799668"/>
                </a:cubicBezTo>
                <a:cubicBezTo>
                  <a:pt x="1892136" y="2792667"/>
                  <a:pt x="1852360" y="2773467"/>
                  <a:pt x="1876120" y="2762542"/>
                </a:cubicBezTo>
                <a:close/>
                <a:moveTo>
                  <a:pt x="934464" y="2755893"/>
                </a:moveTo>
                <a:cubicBezTo>
                  <a:pt x="937106" y="2755899"/>
                  <a:pt x="938949" y="2756337"/>
                  <a:pt x="940872" y="2757026"/>
                </a:cubicBezTo>
                <a:cubicBezTo>
                  <a:pt x="944717" y="2758405"/>
                  <a:pt x="948880" y="2760792"/>
                  <a:pt x="960388" y="2762755"/>
                </a:cubicBezTo>
                <a:cubicBezTo>
                  <a:pt x="971949" y="2803805"/>
                  <a:pt x="980648" y="2846976"/>
                  <a:pt x="992847" y="2887498"/>
                </a:cubicBezTo>
                <a:cubicBezTo>
                  <a:pt x="965163" y="2900968"/>
                  <a:pt x="951373" y="2900757"/>
                  <a:pt x="930899" y="2878481"/>
                </a:cubicBezTo>
                <a:cubicBezTo>
                  <a:pt x="934614" y="2866070"/>
                  <a:pt x="949463" y="2868722"/>
                  <a:pt x="953070" y="2856418"/>
                </a:cubicBezTo>
                <a:cubicBezTo>
                  <a:pt x="945856" y="2834249"/>
                  <a:pt x="940340" y="2810700"/>
                  <a:pt x="902791" y="2811230"/>
                </a:cubicBezTo>
                <a:cubicBezTo>
                  <a:pt x="909791" y="2793516"/>
                  <a:pt x="925173" y="2786939"/>
                  <a:pt x="923263" y="2757344"/>
                </a:cubicBezTo>
                <a:cubicBezTo>
                  <a:pt x="928381" y="2756310"/>
                  <a:pt x="931822" y="2755886"/>
                  <a:pt x="934464" y="2755893"/>
                </a:cubicBezTo>
                <a:close/>
                <a:moveTo>
                  <a:pt x="1673943" y="2588051"/>
                </a:moveTo>
                <a:cubicBezTo>
                  <a:pt x="1678081" y="2617539"/>
                  <a:pt x="1683702" y="2646815"/>
                  <a:pt x="1662276" y="2668454"/>
                </a:cubicBezTo>
                <a:cubicBezTo>
                  <a:pt x="1654956" y="2668454"/>
                  <a:pt x="1651456" y="2665484"/>
                  <a:pt x="1650819" y="2660498"/>
                </a:cubicBezTo>
                <a:cubicBezTo>
                  <a:pt x="1648380" y="2640346"/>
                  <a:pt x="1631195" y="2631010"/>
                  <a:pt x="1633212" y="2607462"/>
                </a:cubicBezTo>
                <a:cubicBezTo>
                  <a:pt x="1646258" y="2600355"/>
                  <a:pt x="1654320" y="2586460"/>
                  <a:pt x="1673943" y="2588051"/>
                </a:cubicBezTo>
                <a:close/>
                <a:moveTo>
                  <a:pt x="1447797" y="2574156"/>
                </a:moveTo>
                <a:cubicBezTo>
                  <a:pt x="1489801" y="2574050"/>
                  <a:pt x="1495846" y="2600780"/>
                  <a:pt x="1524700" y="2610539"/>
                </a:cubicBezTo>
                <a:cubicBezTo>
                  <a:pt x="1528093" y="2622738"/>
                  <a:pt x="1516426" y="2629420"/>
                  <a:pt x="1507834" y="2639710"/>
                </a:cubicBezTo>
                <a:cubicBezTo>
                  <a:pt x="1498287" y="2651165"/>
                  <a:pt x="1494575" y="2666016"/>
                  <a:pt x="1473360" y="2659969"/>
                </a:cubicBezTo>
                <a:cubicBezTo>
                  <a:pt x="1475588" y="2643422"/>
                  <a:pt x="1480785" y="2624964"/>
                  <a:pt x="1473466" y="2615736"/>
                </a:cubicBezTo>
                <a:cubicBezTo>
                  <a:pt x="1474951" y="2604811"/>
                  <a:pt x="1442811" y="2621358"/>
                  <a:pt x="1437189" y="2604175"/>
                </a:cubicBezTo>
                <a:cubicBezTo>
                  <a:pt x="1436764" y="2588900"/>
                  <a:pt x="1450449" y="2592400"/>
                  <a:pt x="1447797" y="2574156"/>
                </a:cubicBezTo>
                <a:close/>
                <a:moveTo>
                  <a:pt x="2280579" y="2499055"/>
                </a:moveTo>
                <a:cubicBezTo>
                  <a:pt x="2303701" y="2496297"/>
                  <a:pt x="2287685" y="2527376"/>
                  <a:pt x="2282274" y="2530877"/>
                </a:cubicBezTo>
                <a:cubicBezTo>
                  <a:pt x="2282062" y="2545728"/>
                  <a:pt x="2302003" y="2545515"/>
                  <a:pt x="2296277" y="2564502"/>
                </a:cubicBezTo>
                <a:cubicBezTo>
                  <a:pt x="2283124" y="2571503"/>
                  <a:pt x="2280153" y="2592188"/>
                  <a:pt x="2260953" y="2590914"/>
                </a:cubicBezTo>
                <a:cubicBezTo>
                  <a:pt x="2281955" y="2612023"/>
                  <a:pt x="2270393" y="2657422"/>
                  <a:pt x="2285563" y="2682880"/>
                </a:cubicBezTo>
                <a:cubicBezTo>
                  <a:pt x="2298397" y="2700913"/>
                  <a:pt x="2310491" y="2719476"/>
                  <a:pt x="2342948" y="2722763"/>
                </a:cubicBezTo>
                <a:cubicBezTo>
                  <a:pt x="2342631" y="2743235"/>
                  <a:pt x="2370104" y="2742917"/>
                  <a:pt x="2382620" y="2753737"/>
                </a:cubicBezTo>
                <a:cubicBezTo>
                  <a:pt x="2387500" y="2772194"/>
                  <a:pt x="2391423" y="2791286"/>
                  <a:pt x="2393121" y="2812077"/>
                </a:cubicBezTo>
                <a:cubicBezTo>
                  <a:pt x="2376786" y="2822154"/>
                  <a:pt x="2368089" y="2842415"/>
                  <a:pt x="2333932" y="2828730"/>
                </a:cubicBezTo>
                <a:cubicBezTo>
                  <a:pt x="2338281" y="2809744"/>
                  <a:pt x="2315582" y="2804334"/>
                  <a:pt x="2307520" y="2793303"/>
                </a:cubicBezTo>
                <a:cubicBezTo>
                  <a:pt x="2297762" y="2780150"/>
                  <a:pt x="2293943" y="2757980"/>
                  <a:pt x="2276652" y="2744615"/>
                </a:cubicBezTo>
                <a:cubicBezTo>
                  <a:pt x="2277820" y="2736342"/>
                  <a:pt x="2279092" y="2728067"/>
                  <a:pt x="2280259" y="2719900"/>
                </a:cubicBezTo>
                <a:cubicBezTo>
                  <a:pt x="2273895" y="2708125"/>
                  <a:pt x="2251937" y="2707912"/>
                  <a:pt x="2252891" y="2690729"/>
                </a:cubicBezTo>
                <a:cubicBezTo>
                  <a:pt x="2199431" y="2688290"/>
                  <a:pt x="2194445" y="2649784"/>
                  <a:pt x="2167185" y="2627828"/>
                </a:cubicBezTo>
                <a:cubicBezTo>
                  <a:pt x="2171215" y="2608734"/>
                  <a:pt x="2169624" y="2581898"/>
                  <a:pt x="2181399" y="2573094"/>
                </a:cubicBezTo>
                <a:cubicBezTo>
                  <a:pt x="2197840" y="2575533"/>
                  <a:pt x="2217038" y="2575853"/>
                  <a:pt x="2223827" y="2585504"/>
                </a:cubicBezTo>
                <a:cubicBezTo>
                  <a:pt x="2241649" y="2587202"/>
                  <a:pt x="2238890" y="2561320"/>
                  <a:pt x="2242496" y="2544030"/>
                </a:cubicBezTo>
                <a:cubicBezTo>
                  <a:pt x="2270393" y="2549334"/>
                  <a:pt x="2267530" y="2513481"/>
                  <a:pt x="2280579" y="2499055"/>
                </a:cubicBezTo>
                <a:close/>
                <a:moveTo>
                  <a:pt x="2545708" y="2429525"/>
                </a:moveTo>
                <a:lnTo>
                  <a:pt x="2548669" y="2429986"/>
                </a:lnTo>
                <a:lnTo>
                  <a:pt x="2548669" y="2490078"/>
                </a:lnTo>
                <a:lnTo>
                  <a:pt x="2546503" y="2493223"/>
                </a:lnTo>
                <a:lnTo>
                  <a:pt x="2548669" y="2500473"/>
                </a:lnTo>
                <a:lnTo>
                  <a:pt x="2548669" y="2905292"/>
                </a:lnTo>
                <a:lnTo>
                  <a:pt x="2519349" y="2899801"/>
                </a:lnTo>
                <a:cubicBezTo>
                  <a:pt x="2509165" y="2882617"/>
                  <a:pt x="2536956" y="2871373"/>
                  <a:pt x="2526455" y="2850265"/>
                </a:cubicBezTo>
                <a:cubicBezTo>
                  <a:pt x="2524653" y="2824065"/>
                  <a:pt x="2500681" y="2814305"/>
                  <a:pt x="2490285" y="2794577"/>
                </a:cubicBezTo>
                <a:cubicBezTo>
                  <a:pt x="2484027" y="2761376"/>
                  <a:pt x="2527941" y="2773362"/>
                  <a:pt x="2509802" y="2746843"/>
                </a:cubicBezTo>
                <a:cubicBezTo>
                  <a:pt x="2501635" y="2726902"/>
                  <a:pt x="2493573" y="2768695"/>
                  <a:pt x="2476177" y="2760950"/>
                </a:cubicBezTo>
                <a:cubicBezTo>
                  <a:pt x="2477875" y="2745041"/>
                  <a:pt x="2453371" y="2748647"/>
                  <a:pt x="2455069" y="2732629"/>
                </a:cubicBezTo>
                <a:cubicBezTo>
                  <a:pt x="2456341" y="2712158"/>
                  <a:pt x="2480949" y="2722976"/>
                  <a:pt x="2484238" y="2705263"/>
                </a:cubicBezTo>
                <a:cubicBezTo>
                  <a:pt x="2487209" y="2677366"/>
                  <a:pt x="2480314" y="2656681"/>
                  <a:pt x="2468433" y="2639816"/>
                </a:cubicBezTo>
                <a:cubicBezTo>
                  <a:pt x="2470874" y="2623267"/>
                  <a:pt x="2473206" y="2606826"/>
                  <a:pt x="2475541" y="2590386"/>
                </a:cubicBezTo>
                <a:cubicBezTo>
                  <a:pt x="2475434" y="2570549"/>
                  <a:pt x="2494528" y="2576490"/>
                  <a:pt x="2498558" y="2562063"/>
                </a:cubicBezTo>
                <a:cubicBezTo>
                  <a:pt x="2502164" y="2534909"/>
                  <a:pt x="2502590" y="2503511"/>
                  <a:pt x="2526031" y="2502874"/>
                </a:cubicBezTo>
                <a:cubicBezTo>
                  <a:pt x="2527516" y="2477842"/>
                  <a:pt x="2504498" y="2471158"/>
                  <a:pt x="2509378" y="2443580"/>
                </a:cubicBezTo>
                <a:cubicBezTo>
                  <a:pt x="2515423" y="2444322"/>
                  <a:pt x="2515317" y="2436792"/>
                  <a:pt x="2517334" y="2432123"/>
                </a:cubicBezTo>
                <a:cubicBezTo>
                  <a:pt x="2523963" y="2427509"/>
                  <a:pt x="2534332" y="2427854"/>
                  <a:pt x="2545708" y="2429525"/>
                </a:cubicBezTo>
                <a:close/>
                <a:moveTo>
                  <a:pt x="672294" y="2312214"/>
                </a:moveTo>
                <a:cubicBezTo>
                  <a:pt x="677021" y="2309476"/>
                  <a:pt x="683220" y="2309158"/>
                  <a:pt x="690539" y="2313216"/>
                </a:cubicBezTo>
                <a:cubicBezTo>
                  <a:pt x="702207" y="2328171"/>
                  <a:pt x="680037" y="2330292"/>
                  <a:pt x="678977" y="2349386"/>
                </a:cubicBezTo>
                <a:cubicBezTo>
                  <a:pt x="657178" y="2350420"/>
                  <a:pt x="658114" y="2320427"/>
                  <a:pt x="672294" y="2312214"/>
                </a:cubicBezTo>
                <a:close/>
                <a:moveTo>
                  <a:pt x="1914942" y="2275347"/>
                </a:moveTo>
                <a:cubicBezTo>
                  <a:pt x="1972647" y="2281818"/>
                  <a:pt x="1973282" y="2331036"/>
                  <a:pt x="2011151" y="2352462"/>
                </a:cubicBezTo>
                <a:cubicBezTo>
                  <a:pt x="2033214" y="2362327"/>
                  <a:pt x="2033001" y="2342279"/>
                  <a:pt x="2044776" y="2338355"/>
                </a:cubicBezTo>
                <a:cubicBezTo>
                  <a:pt x="2053475" y="2340157"/>
                  <a:pt x="2062172" y="2341855"/>
                  <a:pt x="2064189" y="2334854"/>
                </a:cubicBezTo>
                <a:cubicBezTo>
                  <a:pt x="2092299" y="2348856"/>
                  <a:pt x="2099192" y="2378557"/>
                  <a:pt x="2117966" y="2399453"/>
                </a:cubicBezTo>
                <a:cubicBezTo>
                  <a:pt x="2116801" y="2407726"/>
                  <a:pt x="2115634" y="2416001"/>
                  <a:pt x="2114360" y="2424274"/>
                </a:cubicBezTo>
                <a:cubicBezTo>
                  <a:pt x="2122846" y="2438170"/>
                  <a:pt x="2126771" y="2455460"/>
                  <a:pt x="2147030" y="2460551"/>
                </a:cubicBezTo>
                <a:cubicBezTo>
                  <a:pt x="2141198" y="2481448"/>
                  <a:pt x="2144485" y="2495556"/>
                  <a:pt x="2146076" y="2510937"/>
                </a:cubicBezTo>
                <a:cubicBezTo>
                  <a:pt x="2146713" y="2525786"/>
                  <a:pt x="2171110" y="2531515"/>
                  <a:pt x="2154032" y="2543714"/>
                </a:cubicBezTo>
                <a:cubicBezTo>
                  <a:pt x="2149895" y="2543077"/>
                  <a:pt x="2145759" y="2542546"/>
                  <a:pt x="2141620" y="2541910"/>
                </a:cubicBezTo>
                <a:cubicBezTo>
                  <a:pt x="2115421" y="2530241"/>
                  <a:pt x="2105874" y="2506057"/>
                  <a:pt x="2086039" y="2489615"/>
                </a:cubicBezTo>
                <a:cubicBezTo>
                  <a:pt x="2068961" y="2471052"/>
                  <a:pt x="2045413" y="2457475"/>
                  <a:pt x="2030456" y="2437427"/>
                </a:cubicBezTo>
                <a:cubicBezTo>
                  <a:pt x="1996936" y="2436791"/>
                  <a:pt x="1975723" y="2426820"/>
                  <a:pt x="1965115" y="2409000"/>
                </a:cubicBezTo>
                <a:cubicBezTo>
                  <a:pt x="1964904" y="2386618"/>
                  <a:pt x="1989193" y="2396908"/>
                  <a:pt x="1989087" y="2374525"/>
                </a:cubicBezTo>
                <a:cubicBezTo>
                  <a:pt x="1984315" y="2348750"/>
                  <a:pt x="1966282" y="2332732"/>
                  <a:pt x="1939659" y="2323185"/>
                </a:cubicBezTo>
                <a:cubicBezTo>
                  <a:pt x="1942415" y="2299107"/>
                  <a:pt x="1912078" y="2299638"/>
                  <a:pt x="1914942" y="2275347"/>
                </a:cubicBezTo>
                <a:close/>
                <a:moveTo>
                  <a:pt x="1936263" y="2171078"/>
                </a:moveTo>
                <a:cubicBezTo>
                  <a:pt x="1958644" y="2170865"/>
                  <a:pt x="1948356" y="2195156"/>
                  <a:pt x="1970736" y="2195049"/>
                </a:cubicBezTo>
                <a:cubicBezTo>
                  <a:pt x="1969358" y="2210536"/>
                  <a:pt x="1967343" y="2225069"/>
                  <a:pt x="1959176" y="2231328"/>
                </a:cubicBezTo>
                <a:cubicBezTo>
                  <a:pt x="1948675" y="2215310"/>
                  <a:pt x="1919928" y="2212764"/>
                  <a:pt x="1907093" y="2198444"/>
                </a:cubicBezTo>
                <a:cubicBezTo>
                  <a:pt x="1912503" y="2183594"/>
                  <a:pt x="1925337" y="2178609"/>
                  <a:pt x="1936263" y="2171078"/>
                </a:cubicBezTo>
                <a:close/>
                <a:moveTo>
                  <a:pt x="727652" y="2130258"/>
                </a:moveTo>
                <a:cubicBezTo>
                  <a:pt x="733644" y="2129668"/>
                  <a:pt x="740499" y="2130238"/>
                  <a:pt x="748348" y="2132147"/>
                </a:cubicBezTo>
                <a:cubicBezTo>
                  <a:pt x="734984" y="2148696"/>
                  <a:pt x="725755" y="2170652"/>
                  <a:pt x="693508" y="2162060"/>
                </a:cubicBezTo>
                <a:cubicBezTo>
                  <a:pt x="699475" y="2144239"/>
                  <a:pt x="709678" y="2132028"/>
                  <a:pt x="727652" y="2130258"/>
                </a:cubicBezTo>
                <a:close/>
                <a:moveTo>
                  <a:pt x="2037139" y="2128965"/>
                </a:moveTo>
                <a:cubicBezTo>
                  <a:pt x="2057506" y="2143920"/>
                  <a:pt x="2041064" y="2217430"/>
                  <a:pt x="2022820" y="2227931"/>
                </a:cubicBezTo>
                <a:cubicBezTo>
                  <a:pt x="2007757" y="2220825"/>
                  <a:pt x="1994391" y="2212339"/>
                  <a:pt x="1989300" y="2197807"/>
                </a:cubicBezTo>
                <a:cubicBezTo>
                  <a:pt x="1991952" y="2157075"/>
                  <a:pt x="2022820" y="2153997"/>
                  <a:pt x="2037139" y="2128965"/>
                </a:cubicBezTo>
                <a:close/>
                <a:moveTo>
                  <a:pt x="661791" y="2075293"/>
                </a:moveTo>
                <a:cubicBezTo>
                  <a:pt x="680246" y="2079960"/>
                  <a:pt x="675687" y="2101705"/>
                  <a:pt x="695309" y="2105417"/>
                </a:cubicBezTo>
                <a:cubicBezTo>
                  <a:pt x="683536" y="2129815"/>
                  <a:pt x="644078" y="2106584"/>
                  <a:pt x="661791" y="2075293"/>
                </a:cubicBezTo>
                <a:close/>
                <a:moveTo>
                  <a:pt x="2249711" y="1970174"/>
                </a:moveTo>
                <a:cubicBezTo>
                  <a:pt x="2258938" y="1981629"/>
                  <a:pt x="2287472" y="1978660"/>
                  <a:pt x="2290337" y="1994995"/>
                </a:cubicBezTo>
                <a:cubicBezTo>
                  <a:pt x="2307096" y="1990328"/>
                  <a:pt x="2322690" y="1984175"/>
                  <a:pt x="2337221" y="1976538"/>
                </a:cubicBezTo>
                <a:cubicBezTo>
                  <a:pt x="2388772" y="1975371"/>
                  <a:pt x="2410093" y="2005179"/>
                  <a:pt x="2447748" y="1998814"/>
                </a:cubicBezTo>
                <a:cubicBezTo>
                  <a:pt x="2455704" y="2009422"/>
                  <a:pt x="2455069" y="2026498"/>
                  <a:pt x="2468009" y="2033287"/>
                </a:cubicBezTo>
                <a:cubicBezTo>
                  <a:pt x="2463979" y="2047289"/>
                  <a:pt x="2465570" y="2057154"/>
                  <a:pt x="2469706" y="2065109"/>
                </a:cubicBezTo>
                <a:cubicBezTo>
                  <a:pt x="2469706" y="2077945"/>
                  <a:pt x="2484770" y="2079641"/>
                  <a:pt x="2484770" y="2092476"/>
                </a:cubicBezTo>
                <a:cubicBezTo>
                  <a:pt x="2505029" y="2112205"/>
                  <a:pt x="2515000" y="2139785"/>
                  <a:pt x="2538549" y="2157074"/>
                </a:cubicBezTo>
                <a:cubicBezTo>
                  <a:pt x="2537382" y="2165348"/>
                  <a:pt x="2536108" y="2173622"/>
                  <a:pt x="2534943" y="2181789"/>
                </a:cubicBezTo>
                <a:cubicBezTo>
                  <a:pt x="2535632" y="2190434"/>
                  <a:pt x="2541546" y="2195208"/>
                  <a:pt x="2546743" y="2200525"/>
                </a:cubicBezTo>
                <a:lnTo>
                  <a:pt x="2548669" y="2206171"/>
                </a:lnTo>
                <a:lnTo>
                  <a:pt x="2548669" y="2259688"/>
                </a:lnTo>
                <a:lnTo>
                  <a:pt x="2536532" y="2257844"/>
                </a:lnTo>
                <a:cubicBezTo>
                  <a:pt x="2509485" y="2270786"/>
                  <a:pt x="2499725" y="2307062"/>
                  <a:pt x="2470980" y="2317881"/>
                </a:cubicBezTo>
                <a:cubicBezTo>
                  <a:pt x="2474480" y="2352038"/>
                  <a:pt x="2438627" y="2360417"/>
                  <a:pt x="2462070" y="2379722"/>
                </a:cubicBezTo>
                <a:cubicBezTo>
                  <a:pt x="2456660" y="2395633"/>
                  <a:pt x="2430354" y="2387678"/>
                  <a:pt x="2415184" y="2398179"/>
                </a:cubicBezTo>
                <a:cubicBezTo>
                  <a:pt x="2413487" y="2399346"/>
                  <a:pt x="2408715" y="2409210"/>
                  <a:pt x="2407229" y="2409634"/>
                </a:cubicBezTo>
                <a:cubicBezTo>
                  <a:pt x="2391106" y="2413877"/>
                  <a:pt x="2372756" y="2397437"/>
                  <a:pt x="2362148" y="2415788"/>
                </a:cubicBezTo>
                <a:cubicBezTo>
                  <a:pt x="2352919" y="2402528"/>
                  <a:pt x="2328946" y="2400089"/>
                  <a:pt x="2329478" y="2379511"/>
                </a:cubicBezTo>
                <a:cubicBezTo>
                  <a:pt x="2304762" y="2375903"/>
                  <a:pt x="2279940" y="2372403"/>
                  <a:pt x="2255225" y="2368797"/>
                </a:cubicBezTo>
                <a:cubicBezTo>
                  <a:pt x="2234966" y="2358189"/>
                  <a:pt x="2232526" y="2334323"/>
                  <a:pt x="2196992" y="2335171"/>
                </a:cubicBezTo>
                <a:cubicBezTo>
                  <a:pt x="2194445" y="2320426"/>
                  <a:pt x="2181081" y="2313957"/>
                  <a:pt x="2169624" y="2305895"/>
                </a:cubicBezTo>
                <a:cubicBezTo>
                  <a:pt x="2175988" y="2282771"/>
                  <a:pt x="2172595" y="2266860"/>
                  <a:pt x="2157319" y="2259965"/>
                </a:cubicBezTo>
                <a:cubicBezTo>
                  <a:pt x="2157108" y="2240129"/>
                  <a:pt x="2176201" y="2246069"/>
                  <a:pt x="2180231" y="2231749"/>
                </a:cubicBezTo>
                <a:cubicBezTo>
                  <a:pt x="2159760" y="2212127"/>
                  <a:pt x="2097283" y="2223793"/>
                  <a:pt x="2076810" y="2204171"/>
                </a:cubicBezTo>
                <a:cubicBezTo>
                  <a:pt x="2090282" y="2175425"/>
                  <a:pt x="2125603" y="2175955"/>
                  <a:pt x="2157319" y="2171606"/>
                </a:cubicBezTo>
                <a:cubicBezTo>
                  <a:pt x="2144272" y="2155590"/>
                  <a:pt x="2161351" y="2117085"/>
                  <a:pt x="2141514" y="2106158"/>
                </a:cubicBezTo>
                <a:cubicBezTo>
                  <a:pt x="2163155" y="2089082"/>
                  <a:pt x="2167291" y="2036045"/>
                  <a:pt x="2154986" y="2013346"/>
                </a:cubicBezTo>
                <a:cubicBezTo>
                  <a:pt x="2197097" y="2013028"/>
                  <a:pt x="2213751" y="1978660"/>
                  <a:pt x="2249711" y="1970174"/>
                </a:cubicBezTo>
                <a:close/>
                <a:moveTo>
                  <a:pt x="2118921" y="1957659"/>
                </a:moveTo>
                <a:cubicBezTo>
                  <a:pt x="2134303" y="1959036"/>
                  <a:pt x="2148835" y="1961054"/>
                  <a:pt x="2155093" y="1969220"/>
                </a:cubicBezTo>
                <a:cubicBezTo>
                  <a:pt x="2139181" y="1997117"/>
                  <a:pt x="2126454" y="2029363"/>
                  <a:pt x="2100147" y="2043366"/>
                </a:cubicBezTo>
                <a:cubicBezTo>
                  <a:pt x="2103222" y="2069459"/>
                  <a:pt x="2099616" y="2086113"/>
                  <a:pt x="2084979" y="2104356"/>
                </a:cubicBezTo>
                <a:cubicBezTo>
                  <a:pt x="2074690" y="2095447"/>
                  <a:pt x="2066309" y="2085159"/>
                  <a:pt x="2057612" y="2075082"/>
                </a:cubicBezTo>
                <a:cubicBezTo>
                  <a:pt x="2057930" y="2036152"/>
                  <a:pt x="2091343" y="2041455"/>
                  <a:pt x="2103753" y="2018544"/>
                </a:cubicBezTo>
                <a:cubicBezTo>
                  <a:pt x="2108420" y="1997860"/>
                  <a:pt x="2106194" y="1967736"/>
                  <a:pt x="2118921" y="1957659"/>
                </a:cubicBezTo>
                <a:close/>
                <a:moveTo>
                  <a:pt x="432913" y="1953773"/>
                </a:moveTo>
                <a:cubicBezTo>
                  <a:pt x="440762" y="1954422"/>
                  <a:pt x="449540" y="1956279"/>
                  <a:pt x="457813" y="1957446"/>
                </a:cubicBezTo>
                <a:cubicBezTo>
                  <a:pt x="455374" y="1973780"/>
                  <a:pt x="454948" y="1993085"/>
                  <a:pt x="445297" y="1999767"/>
                </a:cubicBezTo>
                <a:cubicBezTo>
                  <a:pt x="416763" y="1999026"/>
                  <a:pt x="406262" y="1984812"/>
                  <a:pt x="413581" y="1957340"/>
                </a:cubicBezTo>
                <a:cubicBezTo>
                  <a:pt x="418143" y="1953680"/>
                  <a:pt x="425064" y="1953123"/>
                  <a:pt x="432913" y="1953773"/>
                </a:cubicBezTo>
                <a:close/>
                <a:moveTo>
                  <a:pt x="1963417" y="1852964"/>
                </a:moveTo>
                <a:cubicBezTo>
                  <a:pt x="1983783" y="1870890"/>
                  <a:pt x="1997361" y="1893803"/>
                  <a:pt x="2025152" y="1906107"/>
                </a:cubicBezTo>
                <a:cubicBezTo>
                  <a:pt x="2047217" y="1904940"/>
                  <a:pt x="2055701" y="1894545"/>
                  <a:pt x="2072036" y="1887649"/>
                </a:cubicBezTo>
                <a:cubicBezTo>
                  <a:pt x="2086782" y="1881392"/>
                  <a:pt x="2093675" y="1861237"/>
                  <a:pt x="2124224" y="1876194"/>
                </a:cubicBezTo>
                <a:cubicBezTo>
                  <a:pt x="2122422" y="1888605"/>
                  <a:pt x="2120618" y="1900909"/>
                  <a:pt x="2118816" y="1913320"/>
                </a:cubicBezTo>
                <a:cubicBezTo>
                  <a:pt x="2095797" y="1909608"/>
                  <a:pt x="2078720" y="1913850"/>
                  <a:pt x="2061324" y="1917668"/>
                </a:cubicBezTo>
                <a:cubicBezTo>
                  <a:pt x="2047958" y="1939202"/>
                  <a:pt x="2047428" y="1977812"/>
                  <a:pt x="2041700" y="2009527"/>
                </a:cubicBezTo>
                <a:cubicBezTo>
                  <a:pt x="2022500" y="2025757"/>
                  <a:pt x="1993862" y="2029257"/>
                  <a:pt x="1973601" y="2043895"/>
                </a:cubicBezTo>
                <a:cubicBezTo>
                  <a:pt x="1940824" y="2033394"/>
                  <a:pt x="1936475" y="2001678"/>
                  <a:pt x="1919822" y="1979297"/>
                </a:cubicBezTo>
                <a:cubicBezTo>
                  <a:pt x="1924595" y="1946308"/>
                  <a:pt x="1929367" y="1913320"/>
                  <a:pt x="1934142" y="1880331"/>
                </a:cubicBezTo>
                <a:cubicBezTo>
                  <a:pt x="1948886" y="1877892"/>
                  <a:pt x="1955357" y="1864420"/>
                  <a:pt x="1963417" y="1852964"/>
                </a:cubicBezTo>
                <a:close/>
                <a:moveTo>
                  <a:pt x="1476968" y="1807987"/>
                </a:moveTo>
                <a:cubicBezTo>
                  <a:pt x="1474420" y="1826444"/>
                  <a:pt x="1490014" y="1831324"/>
                  <a:pt x="1490120" y="1847765"/>
                </a:cubicBezTo>
                <a:cubicBezTo>
                  <a:pt x="1509000" y="1850524"/>
                  <a:pt x="1527563" y="1853174"/>
                  <a:pt x="1546126" y="1855826"/>
                </a:cubicBezTo>
                <a:cubicBezTo>
                  <a:pt x="1551112" y="1879693"/>
                  <a:pt x="1569675" y="1893376"/>
                  <a:pt x="1589299" y="1906318"/>
                </a:cubicBezTo>
                <a:cubicBezTo>
                  <a:pt x="1589934" y="1911302"/>
                  <a:pt x="1593436" y="1914273"/>
                  <a:pt x="1600754" y="1914273"/>
                </a:cubicBezTo>
                <a:cubicBezTo>
                  <a:pt x="1611149" y="1905998"/>
                  <a:pt x="1626743" y="1904727"/>
                  <a:pt x="1645835" y="1908120"/>
                </a:cubicBezTo>
                <a:cubicBezTo>
                  <a:pt x="1647638" y="1895817"/>
                  <a:pt x="1649442" y="1883405"/>
                  <a:pt x="1651138" y="1870995"/>
                </a:cubicBezTo>
                <a:cubicBezTo>
                  <a:pt x="1637457" y="1870146"/>
                  <a:pt x="1632153" y="1863040"/>
                  <a:pt x="1635227" y="1849780"/>
                </a:cubicBezTo>
                <a:cubicBezTo>
                  <a:pt x="1605528" y="1848083"/>
                  <a:pt x="1594177" y="1832596"/>
                  <a:pt x="1561826" y="1832808"/>
                </a:cubicBezTo>
                <a:cubicBezTo>
                  <a:pt x="1553021" y="1809154"/>
                  <a:pt x="1505393" y="1800562"/>
                  <a:pt x="1476968" y="1807987"/>
                </a:cubicBezTo>
                <a:close/>
                <a:moveTo>
                  <a:pt x="1931957" y="1742032"/>
                </a:moveTo>
                <a:cubicBezTo>
                  <a:pt x="1936503" y="1743066"/>
                  <a:pt x="1941356" y="1745406"/>
                  <a:pt x="1946659" y="1749544"/>
                </a:cubicBezTo>
                <a:cubicBezTo>
                  <a:pt x="1935842" y="1781790"/>
                  <a:pt x="1909958" y="1793989"/>
                  <a:pt x="1892669" y="1817536"/>
                </a:cubicBezTo>
                <a:cubicBezTo>
                  <a:pt x="1882380" y="1816051"/>
                  <a:pt x="1872090" y="1814567"/>
                  <a:pt x="1861800" y="1813082"/>
                </a:cubicBezTo>
                <a:cubicBezTo>
                  <a:pt x="1853527" y="1802685"/>
                  <a:pt x="1860952" y="1780623"/>
                  <a:pt x="1862756" y="1762696"/>
                </a:cubicBezTo>
                <a:cubicBezTo>
                  <a:pt x="1874953" y="1761742"/>
                  <a:pt x="1876438" y="1746679"/>
                  <a:pt x="1895427" y="1754741"/>
                </a:cubicBezTo>
                <a:cubicBezTo>
                  <a:pt x="1907439" y="1747581"/>
                  <a:pt x="1918319" y="1738929"/>
                  <a:pt x="1931957" y="1742032"/>
                </a:cubicBezTo>
                <a:close/>
                <a:moveTo>
                  <a:pt x="1985270" y="1723464"/>
                </a:moveTo>
                <a:cubicBezTo>
                  <a:pt x="1994498" y="1724803"/>
                  <a:pt x="2002825" y="1732361"/>
                  <a:pt x="1997999" y="1744345"/>
                </a:cubicBezTo>
                <a:cubicBezTo>
                  <a:pt x="1978375" y="1745937"/>
                  <a:pt x="1985481" y="1746997"/>
                  <a:pt x="1967131" y="1739892"/>
                </a:cubicBezTo>
                <a:cubicBezTo>
                  <a:pt x="1965911" y="1727004"/>
                  <a:pt x="1976041" y="1722125"/>
                  <a:pt x="1985270" y="1723464"/>
                </a:cubicBezTo>
                <a:close/>
                <a:moveTo>
                  <a:pt x="2248226" y="1717297"/>
                </a:moveTo>
                <a:cubicBezTo>
                  <a:pt x="2272091" y="1721117"/>
                  <a:pt x="2275697" y="1746574"/>
                  <a:pt x="2281744" y="1747422"/>
                </a:cubicBezTo>
                <a:cubicBezTo>
                  <a:pt x="2294473" y="1749013"/>
                  <a:pt x="2318658" y="1716024"/>
                  <a:pt x="2353345" y="1732572"/>
                </a:cubicBezTo>
                <a:cubicBezTo>
                  <a:pt x="2362466" y="1718252"/>
                  <a:pt x="2395243" y="1711146"/>
                  <a:pt x="2410835" y="1728222"/>
                </a:cubicBezTo>
                <a:cubicBezTo>
                  <a:pt x="2390787" y="1745724"/>
                  <a:pt x="2363846" y="1753893"/>
                  <a:pt x="2347085" y="1775849"/>
                </a:cubicBezTo>
                <a:cubicBezTo>
                  <a:pt x="2340933" y="1774895"/>
                  <a:pt x="2334782" y="1774047"/>
                  <a:pt x="2328522" y="1773197"/>
                </a:cubicBezTo>
                <a:cubicBezTo>
                  <a:pt x="2296171" y="1796321"/>
                  <a:pt x="2251089" y="1802475"/>
                  <a:pt x="2219690" y="1826872"/>
                </a:cubicBezTo>
                <a:cubicBezTo>
                  <a:pt x="2222131" y="1854769"/>
                  <a:pt x="2202720" y="1853495"/>
                  <a:pt x="2194871" y="1867497"/>
                </a:cubicBezTo>
                <a:cubicBezTo>
                  <a:pt x="2193916" y="1893167"/>
                  <a:pt x="2183415" y="1906320"/>
                  <a:pt x="2174399" y="1921383"/>
                </a:cubicBezTo>
                <a:cubicBezTo>
                  <a:pt x="2165806" y="1919685"/>
                  <a:pt x="2157109" y="1917881"/>
                  <a:pt x="2155092" y="1924882"/>
                </a:cubicBezTo>
                <a:cubicBezTo>
                  <a:pt x="2128893" y="1920533"/>
                  <a:pt x="2166443" y="1868558"/>
                  <a:pt x="2131332" y="1870891"/>
                </a:cubicBezTo>
                <a:cubicBezTo>
                  <a:pt x="2148622" y="1839918"/>
                  <a:pt x="2181081" y="1829204"/>
                  <a:pt x="2203885" y="1805656"/>
                </a:cubicBezTo>
                <a:cubicBezTo>
                  <a:pt x="2211735" y="1765455"/>
                  <a:pt x="2206431" y="1749650"/>
                  <a:pt x="2216403" y="1718995"/>
                </a:cubicBezTo>
                <a:cubicBezTo>
                  <a:pt x="2237193" y="1723556"/>
                  <a:pt x="2235073" y="1715177"/>
                  <a:pt x="2248226" y="1717297"/>
                </a:cubicBezTo>
                <a:close/>
                <a:moveTo>
                  <a:pt x="730422" y="1687277"/>
                </a:moveTo>
                <a:cubicBezTo>
                  <a:pt x="707723" y="1691413"/>
                  <a:pt x="693083" y="1706264"/>
                  <a:pt x="664974" y="1703081"/>
                </a:cubicBezTo>
                <a:cubicBezTo>
                  <a:pt x="663595" y="1737237"/>
                  <a:pt x="675263" y="1761633"/>
                  <a:pt x="691386" y="1782742"/>
                </a:cubicBezTo>
                <a:cubicBezTo>
                  <a:pt x="708040" y="1768104"/>
                  <a:pt x="695311" y="1714113"/>
                  <a:pt x="720769" y="1711142"/>
                </a:cubicBezTo>
                <a:cubicBezTo>
                  <a:pt x="724376" y="1728327"/>
                  <a:pt x="745590" y="1750602"/>
                  <a:pt x="767547" y="1736919"/>
                </a:cubicBezTo>
                <a:cubicBezTo>
                  <a:pt x="772427" y="1714854"/>
                  <a:pt x="745484" y="1716552"/>
                  <a:pt x="748136" y="1696187"/>
                </a:cubicBezTo>
                <a:cubicBezTo>
                  <a:pt x="741030" y="1694172"/>
                  <a:pt x="730422" y="1694702"/>
                  <a:pt x="730422" y="1687277"/>
                </a:cubicBezTo>
                <a:close/>
                <a:moveTo>
                  <a:pt x="184988" y="1678554"/>
                </a:moveTo>
                <a:cubicBezTo>
                  <a:pt x="187710" y="1677673"/>
                  <a:pt x="190614" y="1679350"/>
                  <a:pt x="194114" y="1685688"/>
                </a:cubicBezTo>
                <a:cubicBezTo>
                  <a:pt x="221586" y="1688658"/>
                  <a:pt x="191356" y="1700750"/>
                  <a:pt x="195812" y="1717509"/>
                </a:cubicBezTo>
                <a:cubicBezTo>
                  <a:pt x="196340" y="1741058"/>
                  <a:pt x="217025" y="1749437"/>
                  <a:pt x="205465" y="1782108"/>
                </a:cubicBezTo>
                <a:cubicBezTo>
                  <a:pt x="201539" y="1796110"/>
                  <a:pt x="222329" y="1791548"/>
                  <a:pt x="221374" y="1803323"/>
                </a:cubicBezTo>
                <a:cubicBezTo>
                  <a:pt x="215434" y="1849570"/>
                  <a:pt x="172473" y="1846177"/>
                  <a:pt x="164624" y="1889879"/>
                </a:cubicBezTo>
                <a:cubicBezTo>
                  <a:pt x="151260" y="1886803"/>
                  <a:pt x="144259" y="1892107"/>
                  <a:pt x="143409" y="1905683"/>
                </a:cubicBezTo>
                <a:cubicBezTo>
                  <a:pt x="97692" y="1906426"/>
                  <a:pt x="97692" y="1873330"/>
                  <a:pt x="53036" y="1873650"/>
                </a:cubicBezTo>
                <a:cubicBezTo>
                  <a:pt x="45080" y="1855617"/>
                  <a:pt x="46778" y="1830476"/>
                  <a:pt x="29275" y="1819658"/>
                </a:cubicBezTo>
                <a:cubicBezTo>
                  <a:pt x="31078" y="1807247"/>
                  <a:pt x="32882" y="1794943"/>
                  <a:pt x="34684" y="1782531"/>
                </a:cubicBezTo>
                <a:cubicBezTo>
                  <a:pt x="32032" y="1749544"/>
                  <a:pt x="-9760" y="1745831"/>
                  <a:pt x="2120" y="1702128"/>
                </a:cubicBezTo>
                <a:cubicBezTo>
                  <a:pt x="24821" y="1698311"/>
                  <a:pt x="94510" y="1719101"/>
                  <a:pt x="117103" y="1693431"/>
                </a:cubicBezTo>
                <a:cubicBezTo>
                  <a:pt x="129515" y="1695235"/>
                  <a:pt x="141820" y="1697037"/>
                  <a:pt x="154230" y="1698841"/>
                </a:cubicBezTo>
                <a:cubicBezTo>
                  <a:pt x="170300" y="1706877"/>
                  <a:pt x="176824" y="1681200"/>
                  <a:pt x="184988" y="1678554"/>
                </a:cubicBezTo>
                <a:close/>
                <a:moveTo>
                  <a:pt x="2297019" y="1642303"/>
                </a:moveTo>
                <a:cubicBezTo>
                  <a:pt x="2305292" y="1643470"/>
                  <a:pt x="2313460" y="1644742"/>
                  <a:pt x="2321733" y="1645909"/>
                </a:cubicBezTo>
                <a:cubicBezTo>
                  <a:pt x="2323961" y="1659486"/>
                  <a:pt x="2334145" y="1675716"/>
                  <a:pt x="2322583" y="1683883"/>
                </a:cubicBezTo>
                <a:cubicBezTo>
                  <a:pt x="2300414" y="1680701"/>
                  <a:pt x="2286411" y="1653016"/>
                  <a:pt x="2297019" y="1642303"/>
                </a:cubicBezTo>
                <a:close/>
                <a:moveTo>
                  <a:pt x="2498771" y="1627904"/>
                </a:moveTo>
                <a:cubicBezTo>
                  <a:pt x="2506832" y="1627612"/>
                  <a:pt x="2515583" y="1628250"/>
                  <a:pt x="2526031" y="1631166"/>
                </a:cubicBezTo>
                <a:lnTo>
                  <a:pt x="2548669" y="1674886"/>
                </a:lnTo>
                <a:lnTo>
                  <a:pt x="2548669" y="1701665"/>
                </a:lnTo>
                <a:lnTo>
                  <a:pt x="2548334" y="1701692"/>
                </a:lnTo>
                <a:cubicBezTo>
                  <a:pt x="2542394" y="1702395"/>
                  <a:pt x="2537064" y="1703933"/>
                  <a:pt x="2533775" y="1708176"/>
                </a:cubicBezTo>
                <a:cubicBezTo>
                  <a:pt x="2488163" y="1697779"/>
                  <a:pt x="2457508" y="1733315"/>
                  <a:pt x="2425050" y="1717616"/>
                </a:cubicBezTo>
                <a:cubicBezTo>
                  <a:pt x="2440536" y="1706372"/>
                  <a:pt x="2454432" y="1693006"/>
                  <a:pt x="2473738" y="1686748"/>
                </a:cubicBezTo>
                <a:cubicBezTo>
                  <a:pt x="2477344" y="1660866"/>
                  <a:pt x="2456766" y="1653124"/>
                  <a:pt x="2475645" y="1630211"/>
                </a:cubicBezTo>
                <a:cubicBezTo>
                  <a:pt x="2483336" y="1629415"/>
                  <a:pt x="2490709" y="1628196"/>
                  <a:pt x="2498771" y="1627904"/>
                </a:cubicBezTo>
                <a:close/>
                <a:moveTo>
                  <a:pt x="1892243" y="1602738"/>
                </a:moveTo>
                <a:cubicBezTo>
                  <a:pt x="1902533" y="1604223"/>
                  <a:pt x="1912821" y="1605708"/>
                  <a:pt x="1923111" y="1607194"/>
                </a:cubicBezTo>
                <a:cubicBezTo>
                  <a:pt x="1927248" y="1615043"/>
                  <a:pt x="1928839" y="1624907"/>
                  <a:pt x="1924809" y="1639015"/>
                </a:cubicBezTo>
                <a:cubicBezTo>
                  <a:pt x="1925763" y="1652593"/>
                  <a:pt x="1914201" y="1649516"/>
                  <a:pt x="1904442" y="1648774"/>
                </a:cubicBezTo>
                <a:cubicBezTo>
                  <a:pt x="1904866" y="1676353"/>
                  <a:pt x="1888956" y="1682082"/>
                  <a:pt x="1889380" y="1709659"/>
                </a:cubicBezTo>
                <a:cubicBezTo>
                  <a:pt x="1872938" y="1707220"/>
                  <a:pt x="1853739" y="1706902"/>
                  <a:pt x="1846950" y="1697249"/>
                </a:cubicBezTo>
                <a:cubicBezTo>
                  <a:pt x="1844509" y="1669459"/>
                  <a:pt x="1863816" y="1670624"/>
                  <a:pt x="1871771" y="1656623"/>
                </a:cubicBezTo>
                <a:cubicBezTo>
                  <a:pt x="1881955" y="1643151"/>
                  <a:pt x="1880575" y="1614194"/>
                  <a:pt x="1892243" y="1602738"/>
                </a:cubicBezTo>
                <a:close/>
                <a:moveTo>
                  <a:pt x="1602239" y="1598704"/>
                </a:moveTo>
                <a:cubicBezTo>
                  <a:pt x="1577737" y="1602736"/>
                  <a:pt x="1571160" y="1630950"/>
                  <a:pt x="1530638" y="1613661"/>
                </a:cubicBezTo>
                <a:cubicBezTo>
                  <a:pt x="1515894" y="1633285"/>
                  <a:pt x="1494999" y="1644740"/>
                  <a:pt x="1484604" y="1670092"/>
                </a:cubicBezTo>
                <a:cubicBezTo>
                  <a:pt x="1464130" y="1669774"/>
                  <a:pt x="1461268" y="1693004"/>
                  <a:pt x="1443022" y="1695656"/>
                </a:cubicBezTo>
                <a:cubicBezTo>
                  <a:pt x="1440583" y="1712098"/>
                  <a:pt x="1438250" y="1728644"/>
                  <a:pt x="1435810" y="1745192"/>
                </a:cubicBezTo>
                <a:cubicBezTo>
                  <a:pt x="1489908" y="1773619"/>
                  <a:pt x="1566067" y="1751556"/>
                  <a:pt x="1620483" y="1778181"/>
                </a:cubicBezTo>
                <a:cubicBezTo>
                  <a:pt x="1629606" y="1760784"/>
                  <a:pt x="1654427" y="1764496"/>
                  <a:pt x="1652412" y="1732250"/>
                </a:cubicBezTo>
                <a:cubicBezTo>
                  <a:pt x="1627378" y="1706794"/>
                  <a:pt x="1619954" y="1668183"/>
                  <a:pt x="1603087" y="1636680"/>
                </a:cubicBezTo>
                <a:cubicBezTo>
                  <a:pt x="1610301" y="1618434"/>
                  <a:pt x="1600011" y="1613237"/>
                  <a:pt x="1602239" y="1598704"/>
                </a:cubicBezTo>
                <a:close/>
                <a:moveTo>
                  <a:pt x="2279305" y="1589268"/>
                </a:moveTo>
                <a:cubicBezTo>
                  <a:pt x="2295960" y="1589693"/>
                  <a:pt x="2298505" y="1600723"/>
                  <a:pt x="2294369" y="1616742"/>
                </a:cubicBezTo>
                <a:cubicBezTo>
                  <a:pt x="2281109" y="1617485"/>
                  <a:pt x="2278564" y="1610164"/>
                  <a:pt x="2270502" y="1606981"/>
                </a:cubicBezTo>
                <a:cubicBezTo>
                  <a:pt x="2274427" y="1602421"/>
                  <a:pt x="2278458" y="1597861"/>
                  <a:pt x="2279305" y="1589268"/>
                </a:cubicBezTo>
                <a:close/>
                <a:moveTo>
                  <a:pt x="1404200" y="1574156"/>
                </a:moveTo>
                <a:cubicBezTo>
                  <a:pt x="1398466" y="1574825"/>
                  <a:pt x="1393487" y="1578392"/>
                  <a:pt x="1389244" y="1586825"/>
                </a:cubicBezTo>
                <a:cubicBezTo>
                  <a:pt x="1422445" y="1606236"/>
                  <a:pt x="1426158" y="1647499"/>
                  <a:pt x="1459888" y="1666486"/>
                </a:cubicBezTo>
                <a:cubicBezTo>
                  <a:pt x="1468162" y="1647181"/>
                  <a:pt x="1480678" y="1605705"/>
                  <a:pt x="1476755" y="1593189"/>
                </a:cubicBezTo>
                <a:cubicBezTo>
                  <a:pt x="1445410" y="1596212"/>
                  <a:pt x="1421404" y="1572147"/>
                  <a:pt x="1404200" y="1574156"/>
                </a:cubicBezTo>
                <a:close/>
                <a:moveTo>
                  <a:pt x="2534942" y="1525198"/>
                </a:moveTo>
                <a:lnTo>
                  <a:pt x="2548669" y="1527505"/>
                </a:lnTo>
                <a:lnTo>
                  <a:pt x="2548669" y="1589057"/>
                </a:lnTo>
                <a:lnTo>
                  <a:pt x="2534934" y="1591337"/>
                </a:lnTo>
                <a:cubicBezTo>
                  <a:pt x="2528507" y="1590935"/>
                  <a:pt x="2521404" y="1589043"/>
                  <a:pt x="2513727" y="1585237"/>
                </a:cubicBezTo>
                <a:cubicBezTo>
                  <a:pt x="2520198" y="1563809"/>
                  <a:pt x="2493999" y="1566885"/>
                  <a:pt x="2500468" y="1545459"/>
                </a:cubicBezTo>
                <a:cubicBezTo>
                  <a:pt x="2522956" y="1553415"/>
                  <a:pt x="2517333" y="1523714"/>
                  <a:pt x="2534942" y="1525198"/>
                </a:cubicBezTo>
                <a:close/>
                <a:moveTo>
                  <a:pt x="1493832" y="1519786"/>
                </a:moveTo>
                <a:cubicBezTo>
                  <a:pt x="1494044" y="1539728"/>
                  <a:pt x="1464767" y="1520317"/>
                  <a:pt x="1460207" y="1533894"/>
                </a:cubicBezTo>
                <a:cubicBezTo>
                  <a:pt x="1467314" y="1536015"/>
                  <a:pt x="1465510" y="1544607"/>
                  <a:pt x="1463708" y="1553411"/>
                </a:cubicBezTo>
                <a:cubicBezTo>
                  <a:pt x="1495424" y="1568155"/>
                  <a:pt x="1525654" y="1584279"/>
                  <a:pt x="1558112" y="1598599"/>
                </a:cubicBezTo>
                <a:cubicBezTo>
                  <a:pt x="1560870" y="1590007"/>
                  <a:pt x="1569782" y="1589688"/>
                  <a:pt x="1573175" y="1581838"/>
                </a:cubicBezTo>
                <a:cubicBezTo>
                  <a:pt x="1596194" y="1585764"/>
                  <a:pt x="1589828" y="1591281"/>
                  <a:pt x="1610301" y="1587248"/>
                </a:cubicBezTo>
                <a:cubicBezTo>
                  <a:pt x="1618044" y="1575474"/>
                  <a:pt x="1626424" y="1564655"/>
                  <a:pt x="1634273" y="1552776"/>
                </a:cubicBezTo>
                <a:cubicBezTo>
                  <a:pt x="1599057" y="1532302"/>
                  <a:pt x="1544217" y="1537182"/>
                  <a:pt x="1522048" y="1542910"/>
                </a:cubicBezTo>
                <a:cubicBezTo>
                  <a:pt x="1507728" y="1538880"/>
                  <a:pt x="1513668" y="1519680"/>
                  <a:pt x="1493832" y="1519786"/>
                </a:cubicBezTo>
                <a:close/>
                <a:moveTo>
                  <a:pt x="104945" y="1488708"/>
                </a:moveTo>
                <a:cubicBezTo>
                  <a:pt x="114420" y="1489366"/>
                  <a:pt x="123815" y="1492874"/>
                  <a:pt x="132380" y="1499847"/>
                </a:cubicBezTo>
                <a:cubicBezTo>
                  <a:pt x="142138" y="1516500"/>
                  <a:pt x="129091" y="1550126"/>
                  <a:pt x="127818" y="1574947"/>
                </a:cubicBezTo>
                <a:cubicBezTo>
                  <a:pt x="111906" y="1586404"/>
                  <a:pt x="64917" y="1585024"/>
                  <a:pt x="46459" y="1569538"/>
                </a:cubicBezTo>
                <a:cubicBezTo>
                  <a:pt x="38398" y="1564551"/>
                  <a:pt x="49006" y="1545566"/>
                  <a:pt x="37655" y="1543019"/>
                </a:cubicBezTo>
                <a:cubicBezTo>
                  <a:pt x="47360" y="1510402"/>
                  <a:pt x="76518" y="1486734"/>
                  <a:pt x="104945" y="1488708"/>
                </a:cubicBezTo>
                <a:close/>
                <a:moveTo>
                  <a:pt x="1535174" y="1466842"/>
                </a:moveTo>
                <a:cubicBezTo>
                  <a:pt x="1504890" y="1463063"/>
                  <a:pt x="1478028" y="1466803"/>
                  <a:pt x="1472512" y="1491465"/>
                </a:cubicBezTo>
                <a:cubicBezTo>
                  <a:pt x="1498181" y="1510027"/>
                  <a:pt x="1636714" y="1551078"/>
                  <a:pt x="1618362" y="1487327"/>
                </a:cubicBezTo>
                <a:cubicBezTo>
                  <a:pt x="1599163" y="1481918"/>
                  <a:pt x="1565458" y="1470621"/>
                  <a:pt x="1535174" y="1466842"/>
                </a:cubicBezTo>
                <a:close/>
                <a:moveTo>
                  <a:pt x="1742256" y="1461021"/>
                </a:moveTo>
                <a:cubicBezTo>
                  <a:pt x="1720085" y="1485525"/>
                  <a:pt x="1669066" y="1471417"/>
                  <a:pt x="1653790" y="1505042"/>
                </a:cubicBezTo>
                <a:cubicBezTo>
                  <a:pt x="1674581" y="1517558"/>
                  <a:pt x="1725815" y="1515226"/>
                  <a:pt x="1753605" y="1513209"/>
                </a:cubicBezTo>
                <a:cubicBezTo>
                  <a:pt x="1749256" y="1496239"/>
                  <a:pt x="1755620" y="1471205"/>
                  <a:pt x="1742256" y="1461021"/>
                </a:cubicBezTo>
                <a:close/>
                <a:moveTo>
                  <a:pt x="253953" y="1455814"/>
                </a:moveTo>
                <a:cubicBezTo>
                  <a:pt x="258474" y="1454474"/>
                  <a:pt x="264335" y="1454926"/>
                  <a:pt x="271230" y="1456782"/>
                </a:cubicBezTo>
                <a:cubicBezTo>
                  <a:pt x="270382" y="1462934"/>
                  <a:pt x="269426" y="1469193"/>
                  <a:pt x="268578" y="1475345"/>
                </a:cubicBezTo>
                <a:cubicBezTo>
                  <a:pt x="255212" y="1476086"/>
                  <a:pt x="252773" y="1468768"/>
                  <a:pt x="244711" y="1465585"/>
                </a:cubicBezTo>
                <a:cubicBezTo>
                  <a:pt x="246249" y="1460282"/>
                  <a:pt x="249431" y="1457153"/>
                  <a:pt x="253953" y="1455814"/>
                </a:cubicBezTo>
                <a:close/>
                <a:moveTo>
                  <a:pt x="1304464" y="1327236"/>
                </a:moveTo>
                <a:cubicBezTo>
                  <a:pt x="1295368" y="1327104"/>
                  <a:pt x="1285344" y="1331400"/>
                  <a:pt x="1286245" y="1338295"/>
                </a:cubicBezTo>
                <a:cubicBezTo>
                  <a:pt x="1306506" y="1337445"/>
                  <a:pt x="1303748" y="1352720"/>
                  <a:pt x="1317114" y="1342749"/>
                </a:cubicBezTo>
                <a:cubicBezTo>
                  <a:pt x="1321728" y="1331929"/>
                  <a:pt x="1313560" y="1327369"/>
                  <a:pt x="1304464" y="1327236"/>
                </a:cubicBezTo>
                <a:close/>
                <a:moveTo>
                  <a:pt x="1841648" y="1210052"/>
                </a:moveTo>
                <a:cubicBezTo>
                  <a:pt x="1823402" y="1234767"/>
                  <a:pt x="1833797" y="1298093"/>
                  <a:pt x="1802505" y="1305412"/>
                </a:cubicBezTo>
                <a:cubicBezTo>
                  <a:pt x="1818098" y="1306790"/>
                  <a:pt x="1820326" y="1318034"/>
                  <a:pt x="1831675" y="1322384"/>
                </a:cubicBezTo>
                <a:cubicBezTo>
                  <a:pt x="1850769" y="1293744"/>
                  <a:pt x="1889697" y="1291622"/>
                  <a:pt x="1893729" y="1242934"/>
                </a:cubicBezTo>
                <a:cubicBezTo>
                  <a:pt x="1871984" y="1235298"/>
                  <a:pt x="1864770" y="1216734"/>
                  <a:pt x="1841648" y="1210052"/>
                </a:cubicBezTo>
                <a:close/>
                <a:moveTo>
                  <a:pt x="1271458" y="1103055"/>
                </a:moveTo>
                <a:cubicBezTo>
                  <a:pt x="1265834" y="1101612"/>
                  <a:pt x="1259038" y="1102122"/>
                  <a:pt x="1250393" y="1105676"/>
                </a:cubicBezTo>
                <a:cubicBezTo>
                  <a:pt x="1248060" y="1122223"/>
                  <a:pt x="1245619" y="1138664"/>
                  <a:pt x="1243180" y="1155213"/>
                </a:cubicBezTo>
                <a:cubicBezTo>
                  <a:pt x="1238409" y="1169213"/>
                  <a:pt x="1213479" y="1167835"/>
                  <a:pt x="1226315" y="1184382"/>
                </a:cubicBezTo>
                <a:cubicBezTo>
                  <a:pt x="1261850" y="1180034"/>
                  <a:pt x="1286565" y="1161471"/>
                  <a:pt x="1308734" y="1139408"/>
                </a:cubicBezTo>
                <a:cubicBezTo>
                  <a:pt x="1294654" y="1129303"/>
                  <a:pt x="1288329" y="1107386"/>
                  <a:pt x="1271458" y="1103055"/>
                </a:cubicBezTo>
                <a:close/>
                <a:moveTo>
                  <a:pt x="563039" y="835828"/>
                </a:moveTo>
                <a:cubicBezTo>
                  <a:pt x="594012" y="850996"/>
                  <a:pt x="553173" y="892895"/>
                  <a:pt x="533868" y="863194"/>
                </a:cubicBezTo>
                <a:cubicBezTo>
                  <a:pt x="540126" y="849405"/>
                  <a:pt x="556887" y="849617"/>
                  <a:pt x="563039" y="835828"/>
                </a:cubicBezTo>
                <a:close/>
                <a:moveTo>
                  <a:pt x="891334" y="794774"/>
                </a:moveTo>
                <a:cubicBezTo>
                  <a:pt x="872029" y="809094"/>
                  <a:pt x="905125" y="812489"/>
                  <a:pt x="898335" y="833704"/>
                </a:cubicBezTo>
                <a:cubicBezTo>
                  <a:pt x="886137" y="834552"/>
                  <a:pt x="871392" y="832113"/>
                  <a:pt x="870864" y="848659"/>
                </a:cubicBezTo>
                <a:cubicBezTo>
                  <a:pt x="878819" y="859373"/>
                  <a:pt x="905867" y="855660"/>
                  <a:pt x="898229" y="877936"/>
                </a:cubicBezTo>
                <a:cubicBezTo>
                  <a:pt x="897487" y="901590"/>
                  <a:pt x="875742" y="897030"/>
                  <a:pt x="868105" y="911455"/>
                </a:cubicBezTo>
                <a:cubicBezTo>
                  <a:pt x="893457" y="923759"/>
                  <a:pt x="902473" y="948263"/>
                  <a:pt x="909475" y="974250"/>
                </a:cubicBezTo>
                <a:cubicBezTo>
                  <a:pt x="917640" y="975523"/>
                  <a:pt x="925915" y="976691"/>
                  <a:pt x="934188" y="977858"/>
                </a:cubicBezTo>
                <a:cubicBezTo>
                  <a:pt x="948508" y="959612"/>
                  <a:pt x="965374" y="945505"/>
                  <a:pt x="984680" y="934685"/>
                </a:cubicBezTo>
                <a:cubicBezTo>
                  <a:pt x="992423" y="930337"/>
                  <a:pt x="1010244" y="936488"/>
                  <a:pt x="1005895" y="918773"/>
                </a:cubicBezTo>
                <a:cubicBezTo>
                  <a:pt x="982346" y="896923"/>
                  <a:pt x="935355" y="921851"/>
                  <a:pt x="934401" y="889498"/>
                </a:cubicBezTo>
                <a:cubicBezTo>
                  <a:pt x="957313" y="879421"/>
                  <a:pt x="939280" y="871889"/>
                  <a:pt x="939811" y="852372"/>
                </a:cubicBezTo>
                <a:cubicBezTo>
                  <a:pt x="950631" y="837310"/>
                  <a:pt x="969299" y="832748"/>
                  <a:pt x="977043" y="813550"/>
                </a:cubicBezTo>
                <a:cubicBezTo>
                  <a:pt x="960389" y="798486"/>
                  <a:pt x="919233" y="801669"/>
                  <a:pt x="891334" y="794774"/>
                </a:cubicBezTo>
                <a:close/>
                <a:moveTo>
                  <a:pt x="1148205" y="593886"/>
                </a:moveTo>
                <a:cubicBezTo>
                  <a:pt x="1154689" y="596843"/>
                  <a:pt x="1159383" y="603101"/>
                  <a:pt x="1157368" y="612223"/>
                </a:cubicBezTo>
                <a:cubicBezTo>
                  <a:pt x="1148882" y="610526"/>
                  <a:pt x="1140185" y="608723"/>
                  <a:pt x="1138061" y="615724"/>
                </a:cubicBezTo>
                <a:cubicBezTo>
                  <a:pt x="1130849" y="611905"/>
                  <a:pt x="1126499" y="605965"/>
                  <a:pt x="1128303" y="595357"/>
                </a:cubicBezTo>
                <a:cubicBezTo>
                  <a:pt x="1133448" y="591274"/>
                  <a:pt x="1141721" y="590930"/>
                  <a:pt x="1148205" y="593886"/>
                </a:cubicBezTo>
                <a:close/>
                <a:moveTo>
                  <a:pt x="1740983" y="551336"/>
                </a:moveTo>
                <a:cubicBezTo>
                  <a:pt x="1713723" y="574884"/>
                  <a:pt x="1752014" y="611904"/>
                  <a:pt x="1771956" y="600023"/>
                </a:cubicBezTo>
                <a:cubicBezTo>
                  <a:pt x="1772804" y="593871"/>
                  <a:pt x="1773760" y="587720"/>
                  <a:pt x="1774608" y="581460"/>
                </a:cubicBezTo>
                <a:cubicBezTo>
                  <a:pt x="1754347" y="578173"/>
                  <a:pt x="1763682" y="552926"/>
                  <a:pt x="1740983" y="551336"/>
                </a:cubicBezTo>
                <a:close/>
                <a:moveTo>
                  <a:pt x="2167185" y="530971"/>
                </a:moveTo>
                <a:cubicBezTo>
                  <a:pt x="2159655" y="553458"/>
                  <a:pt x="2131226" y="576902"/>
                  <a:pt x="2107041" y="553777"/>
                </a:cubicBezTo>
                <a:cubicBezTo>
                  <a:pt x="2122952" y="540731"/>
                  <a:pt x="2147880" y="539563"/>
                  <a:pt x="2167185" y="530971"/>
                </a:cubicBezTo>
                <a:close/>
                <a:moveTo>
                  <a:pt x="1348617" y="513575"/>
                </a:moveTo>
                <a:cubicBezTo>
                  <a:pt x="1358164" y="535744"/>
                  <a:pt x="1368878" y="564172"/>
                  <a:pt x="1345011" y="582523"/>
                </a:cubicBezTo>
                <a:cubicBezTo>
                  <a:pt x="1269805" y="583371"/>
                  <a:pt x="1295157" y="505195"/>
                  <a:pt x="1348617" y="513575"/>
                </a:cubicBezTo>
                <a:close/>
                <a:moveTo>
                  <a:pt x="1192264" y="503604"/>
                </a:moveTo>
                <a:cubicBezTo>
                  <a:pt x="1205206" y="514212"/>
                  <a:pt x="1229814" y="515909"/>
                  <a:pt x="1224936" y="539881"/>
                </a:cubicBezTo>
                <a:cubicBezTo>
                  <a:pt x="1224936" y="564702"/>
                  <a:pt x="1197144" y="552079"/>
                  <a:pt x="1189506" y="566400"/>
                </a:cubicBezTo>
                <a:cubicBezTo>
                  <a:pt x="1174232" y="557913"/>
                  <a:pt x="1179961" y="515590"/>
                  <a:pt x="1192264" y="503604"/>
                </a:cubicBezTo>
                <a:close/>
                <a:moveTo>
                  <a:pt x="1202872" y="473692"/>
                </a:moveTo>
                <a:cubicBezTo>
                  <a:pt x="1205417" y="479102"/>
                  <a:pt x="1207858" y="484723"/>
                  <a:pt x="1206373" y="493103"/>
                </a:cubicBezTo>
                <a:cubicBezTo>
                  <a:pt x="1195659" y="501589"/>
                  <a:pt x="1169777" y="497028"/>
                  <a:pt x="1177202" y="476237"/>
                </a:cubicBezTo>
                <a:cubicBezTo>
                  <a:pt x="1188234" y="478678"/>
                  <a:pt x="1191310" y="470616"/>
                  <a:pt x="1202872" y="473692"/>
                </a:cubicBezTo>
                <a:close/>
                <a:moveTo>
                  <a:pt x="1818098" y="455234"/>
                </a:moveTo>
                <a:cubicBezTo>
                  <a:pt x="1810249" y="496601"/>
                  <a:pt x="1790095" y="469978"/>
                  <a:pt x="1771214" y="473691"/>
                </a:cubicBezTo>
                <a:cubicBezTo>
                  <a:pt x="1769730" y="483979"/>
                  <a:pt x="1768245" y="494269"/>
                  <a:pt x="1766758" y="504557"/>
                </a:cubicBezTo>
                <a:cubicBezTo>
                  <a:pt x="1773336" y="518029"/>
                  <a:pt x="1810249" y="508906"/>
                  <a:pt x="1807384" y="529378"/>
                </a:cubicBezTo>
                <a:cubicBezTo>
                  <a:pt x="1801020" y="563533"/>
                  <a:pt x="1819477" y="579234"/>
                  <a:pt x="1821387" y="607131"/>
                </a:cubicBezTo>
                <a:cubicBezTo>
                  <a:pt x="1831675" y="608615"/>
                  <a:pt x="1841965" y="610100"/>
                  <a:pt x="1852255" y="611585"/>
                </a:cubicBezTo>
                <a:cubicBezTo>
                  <a:pt x="1862437" y="594295"/>
                  <a:pt x="1857133" y="590902"/>
                  <a:pt x="1851512" y="573717"/>
                </a:cubicBezTo>
                <a:cubicBezTo>
                  <a:pt x="1864982" y="569580"/>
                  <a:pt x="1868271" y="551867"/>
                  <a:pt x="1870180" y="532243"/>
                </a:cubicBezTo>
                <a:cubicBezTo>
                  <a:pt x="1879833" y="530333"/>
                  <a:pt x="1887152" y="525348"/>
                  <a:pt x="1896699" y="523438"/>
                </a:cubicBezTo>
                <a:cubicBezTo>
                  <a:pt x="1894153" y="495965"/>
                  <a:pt x="1875803" y="480266"/>
                  <a:pt x="1840161" y="477403"/>
                </a:cubicBezTo>
                <a:cubicBezTo>
                  <a:pt x="1836131" y="467537"/>
                  <a:pt x="1833692" y="456399"/>
                  <a:pt x="1818098" y="455234"/>
                </a:cubicBezTo>
                <a:close/>
                <a:moveTo>
                  <a:pt x="1375666" y="239587"/>
                </a:moveTo>
                <a:cubicBezTo>
                  <a:pt x="1394229" y="242239"/>
                  <a:pt x="1412792" y="244997"/>
                  <a:pt x="1431356" y="247649"/>
                </a:cubicBezTo>
                <a:cubicBezTo>
                  <a:pt x="1441115" y="275333"/>
                  <a:pt x="1451084" y="302806"/>
                  <a:pt x="1442705" y="343963"/>
                </a:cubicBezTo>
                <a:cubicBezTo>
                  <a:pt x="1442705" y="369951"/>
                  <a:pt x="1474103" y="394985"/>
                  <a:pt x="1450449" y="420972"/>
                </a:cubicBezTo>
                <a:cubicBezTo>
                  <a:pt x="1428597" y="418957"/>
                  <a:pt x="1433160" y="397107"/>
                  <a:pt x="1416929" y="390847"/>
                </a:cubicBezTo>
                <a:cubicBezTo>
                  <a:pt x="1417459" y="374407"/>
                  <a:pt x="1425945" y="355314"/>
                  <a:pt x="1417883" y="340463"/>
                </a:cubicBezTo>
                <a:cubicBezTo>
                  <a:pt x="1416929" y="338765"/>
                  <a:pt x="1406641" y="333781"/>
                  <a:pt x="1406428" y="332507"/>
                </a:cubicBezTo>
                <a:cubicBezTo>
                  <a:pt x="1405050" y="325082"/>
                  <a:pt x="1412367" y="314794"/>
                  <a:pt x="1410034" y="307686"/>
                </a:cubicBezTo>
                <a:cubicBezTo>
                  <a:pt x="1404730" y="291351"/>
                  <a:pt x="1397836" y="285517"/>
                  <a:pt x="1389774" y="273212"/>
                </a:cubicBezTo>
                <a:cubicBezTo>
                  <a:pt x="1383941" y="264302"/>
                  <a:pt x="1369302" y="254437"/>
                  <a:pt x="1375666" y="239587"/>
                </a:cubicBezTo>
                <a:close/>
                <a:moveTo>
                  <a:pt x="2231362" y="218056"/>
                </a:moveTo>
                <a:cubicBezTo>
                  <a:pt x="2240907" y="234816"/>
                  <a:pt x="2243135" y="257302"/>
                  <a:pt x="2224254" y="267593"/>
                </a:cubicBezTo>
                <a:cubicBezTo>
                  <a:pt x="2205372" y="265152"/>
                  <a:pt x="2202085" y="251045"/>
                  <a:pt x="2189780" y="243619"/>
                </a:cubicBezTo>
                <a:cubicBezTo>
                  <a:pt x="2201872" y="232694"/>
                  <a:pt x="2210569" y="217313"/>
                  <a:pt x="2231362" y="218056"/>
                </a:cubicBezTo>
                <a:close/>
                <a:moveTo>
                  <a:pt x="917853" y="173610"/>
                </a:moveTo>
                <a:cubicBezTo>
                  <a:pt x="932278" y="179338"/>
                  <a:pt x="928248" y="198962"/>
                  <a:pt x="931113" y="213388"/>
                </a:cubicBezTo>
                <a:cubicBezTo>
                  <a:pt x="946493" y="216675"/>
                  <a:pt x="948083" y="201614"/>
                  <a:pt x="958479" y="198432"/>
                </a:cubicBezTo>
                <a:cubicBezTo>
                  <a:pt x="978634" y="206068"/>
                  <a:pt x="1003879" y="251574"/>
                  <a:pt x="1019472" y="213599"/>
                </a:cubicBezTo>
                <a:cubicBezTo>
                  <a:pt x="1043020" y="225161"/>
                  <a:pt x="1015971" y="226117"/>
                  <a:pt x="1015017" y="244468"/>
                </a:cubicBezTo>
                <a:cubicBezTo>
                  <a:pt x="1044294" y="246800"/>
                  <a:pt x="1051506" y="219434"/>
                  <a:pt x="1065507" y="201190"/>
                </a:cubicBezTo>
                <a:cubicBezTo>
                  <a:pt x="1093193" y="196840"/>
                  <a:pt x="1152487" y="202250"/>
                  <a:pt x="1176884" y="217312"/>
                </a:cubicBezTo>
                <a:cubicBezTo>
                  <a:pt x="1161716" y="253589"/>
                  <a:pt x="1110376" y="241496"/>
                  <a:pt x="1071659" y="246270"/>
                </a:cubicBezTo>
                <a:cubicBezTo>
                  <a:pt x="1075371" y="271091"/>
                  <a:pt x="1124803" y="261757"/>
                  <a:pt x="1150261" y="270243"/>
                </a:cubicBezTo>
                <a:cubicBezTo>
                  <a:pt x="1170308" y="286472"/>
                  <a:pt x="1200221" y="295488"/>
                  <a:pt x="1191735" y="333038"/>
                </a:cubicBezTo>
                <a:cubicBezTo>
                  <a:pt x="1225359" y="346509"/>
                  <a:pt x="1239999" y="374195"/>
                  <a:pt x="1250817" y="404744"/>
                </a:cubicBezTo>
                <a:cubicBezTo>
                  <a:pt x="1278291" y="384909"/>
                  <a:pt x="1296323" y="417049"/>
                  <a:pt x="1302053" y="443672"/>
                </a:cubicBezTo>
                <a:cubicBezTo>
                  <a:pt x="1299930" y="465524"/>
                  <a:pt x="1277443" y="460007"/>
                  <a:pt x="1266622" y="470191"/>
                </a:cubicBezTo>
                <a:cubicBezTo>
                  <a:pt x="1269593" y="486420"/>
                  <a:pt x="1280094" y="496922"/>
                  <a:pt x="1278927" y="516227"/>
                </a:cubicBezTo>
                <a:cubicBezTo>
                  <a:pt x="1272669" y="520152"/>
                  <a:pt x="1263864" y="520788"/>
                  <a:pt x="1253152" y="518772"/>
                </a:cubicBezTo>
                <a:cubicBezTo>
                  <a:pt x="1241164" y="503392"/>
                  <a:pt x="1261319" y="498407"/>
                  <a:pt x="1259410" y="475388"/>
                </a:cubicBezTo>
                <a:cubicBezTo>
                  <a:pt x="1242438" y="454916"/>
                  <a:pt x="1219208" y="439218"/>
                  <a:pt x="1211784" y="411745"/>
                </a:cubicBezTo>
                <a:cubicBezTo>
                  <a:pt x="1193539" y="429247"/>
                  <a:pt x="1180386" y="415034"/>
                  <a:pt x="1162353" y="404637"/>
                </a:cubicBezTo>
                <a:cubicBezTo>
                  <a:pt x="1138805" y="405168"/>
                  <a:pt x="1130424" y="425852"/>
                  <a:pt x="1097860" y="414184"/>
                </a:cubicBezTo>
                <a:cubicBezTo>
                  <a:pt x="1093723" y="406228"/>
                  <a:pt x="1092132" y="396471"/>
                  <a:pt x="1096162" y="382363"/>
                </a:cubicBezTo>
                <a:cubicBezTo>
                  <a:pt x="1093723" y="349267"/>
                  <a:pt x="1043126" y="352132"/>
                  <a:pt x="1035277" y="323068"/>
                </a:cubicBezTo>
                <a:cubicBezTo>
                  <a:pt x="1005363" y="314158"/>
                  <a:pt x="974921" y="305672"/>
                  <a:pt x="937160" y="302596"/>
                </a:cubicBezTo>
                <a:cubicBezTo>
                  <a:pt x="925702" y="304398"/>
                  <a:pt x="911065" y="302066"/>
                  <a:pt x="904487" y="310552"/>
                </a:cubicBezTo>
                <a:cubicBezTo>
                  <a:pt x="885924" y="293156"/>
                  <a:pt x="849436" y="289124"/>
                  <a:pt x="813477" y="284774"/>
                </a:cubicBezTo>
                <a:cubicBezTo>
                  <a:pt x="813265" y="268334"/>
                  <a:pt x="797673" y="263455"/>
                  <a:pt x="800218" y="244998"/>
                </a:cubicBezTo>
                <a:cubicBezTo>
                  <a:pt x="809446" y="240118"/>
                  <a:pt x="814962" y="230254"/>
                  <a:pt x="822387" y="222935"/>
                </a:cubicBezTo>
                <a:cubicBezTo>
                  <a:pt x="873832" y="232799"/>
                  <a:pt x="900564" y="209463"/>
                  <a:pt x="917853" y="173610"/>
                </a:cubicBezTo>
                <a:close/>
                <a:moveTo>
                  <a:pt x="1714994" y="162046"/>
                </a:moveTo>
                <a:cubicBezTo>
                  <a:pt x="1735786" y="163001"/>
                  <a:pt x="1753182" y="166607"/>
                  <a:pt x="1756576" y="180609"/>
                </a:cubicBezTo>
                <a:cubicBezTo>
                  <a:pt x="1784791" y="176260"/>
                  <a:pt x="1799322" y="190261"/>
                  <a:pt x="1822872" y="202885"/>
                </a:cubicBezTo>
                <a:cubicBezTo>
                  <a:pt x="1829023" y="198853"/>
                  <a:pt x="1837827" y="198217"/>
                  <a:pt x="1848434" y="200233"/>
                </a:cubicBezTo>
                <a:cubicBezTo>
                  <a:pt x="1853634" y="199808"/>
                  <a:pt x="1855542" y="194930"/>
                  <a:pt x="1861694" y="195884"/>
                </a:cubicBezTo>
                <a:cubicBezTo>
                  <a:pt x="1871347" y="181777"/>
                  <a:pt x="1896805" y="188672"/>
                  <a:pt x="1903276" y="170320"/>
                </a:cubicBezTo>
                <a:cubicBezTo>
                  <a:pt x="1923111" y="170213"/>
                  <a:pt x="1917277" y="189307"/>
                  <a:pt x="1931597" y="193338"/>
                </a:cubicBezTo>
                <a:cubicBezTo>
                  <a:pt x="1960555" y="195141"/>
                  <a:pt x="1973708" y="175836"/>
                  <a:pt x="2008501" y="185489"/>
                </a:cubicBezTo>
                <a:cubicBezTo>
                  <a:pt x="2030139" y="198747"/>
                  <a:pt x="2045943" y="216356"/>
                  <a:pt x="2086252" y="215719"/>
                </a:cubicBezTo>
                <a:cubicBezTo>
                  <a:pt x="2087313" y="239268"/>
                  <a:pt x="2062279" y="228024"/>
                  <a:pt x="2051671" y="235980"/>
                </a:cubicBezTo>
                <a:cubicBezTo>
                  <a:pt x="2053688" y="252952"/>
                  <a:pt x="2077977" y="253163"/>
                  <a:pt x="2078190" y="271408"/>
                </a:cubicBezTo>
                <a:cubicBezTo>
                  <a:pt x="2070341" y="293684"/>
                  <a:pt x="2058036" y="318823"/>
                  <a:pt x="2082539" y="328794"/>
                </a:cubicBezTo>
                <a:cubicBezTo>
                  <a:pt x="2096118" y="315004"/>
                  <a:pt x="2097920" y="285409"/>
                  <a:pt x="2120620" y="283818"/>
                </a:cubicBezTo>
                <a:cubicBezTo>
                  <a:pt x="2133666" y="273530"/>
                  <a:pt x="2140774" y="292093"/>
                  <a:pt x="2149790" y="300684"/>
                </a:cubicBezTo>
                <a:cubicBezTo>
                  <a:pt x="2161564" y="296866"/>
                  <a:pt x="2170686" y="283712"/>
                  <a:pt x="2181611" y="298988"/>
                </a:cubicBezTo>
                <a:cubicBezTo>
                  <a:pt x="2180127" y="309276"/>
                  <a:pt x="2178642" y="319671"/>
                  <a:pt x="2177157" y="329961"/>
                </a:cubicBezTo>
                <a:cubicBezTo>
                  <a:pt x="2140987" y="338127"/>
                  <a:pt x="2097072" y="335901"/>
                  <a:pt x="2056020" y="337703"/>
                </a:cubicBezTo>
                <a:cubicBezTo>
                  <a:pt x="2037883" y="345448"/>
                  <a:pt x="2023033" y="357645"/>
                  <a:pt x="2012638" y="375678"/>
                </a:cubicBezTo>
                <a:cubicBezTo>
                  <a:pt x="1993649" y="369950"/>
                  <a:pt x="1986226" y="379814"/>
                  <a:pt x="1979012" y="389787"/>
                </a:cubicBezTo>
                <a:cubicBezTo>
                  <a:pt x="1973496" y="415986"/>
                  <a:pt x="1993544" y="423092"/>
                  <a:pt x="1982405" y="453430"/>
                </a:cubicBezTo>
                <a:cubicBezTo>
                  <a:pt x="1977101" y="475812"/>
                  <a:pt x="1954297" y="474856"/>
                  <a:pt x="1955781" y="506466"/>
                </a:cubicBezTo>
                <a:cubicBezTo>
                  <a:pt x="1969147" y="522166"/>
                  <a:pt x="1992164" y="530758"/>
                  <a:pt x="2007015" y="545396"/>
                </a:cubicBezTo>
                <a:cubicBezTo>
                  <a:pt x="2018683" y="541364"/>
                  <a:pt x="2038201" y="547729"/>
                  <a:pt x="2045943" y="538395"/>
                </a:cubicBezTo>
                <a:cubicBezTo>
                  <a:pt x="2070234" y="547835"/>
                  <a:pt x="2076599" y="570641"/>
                  <a:pt x="2096223" y="583581"/>
                </a:cubicBezTo>
                <a:cubicBezTo>
                  <a:pt x="2093147" y="598751"/>
                  <a:pt x="2091025" y="613282"/>
                  <a:pt x="2097072" y="621555"/>
                </a:cubicBezTo>
                <a:cubicBezTo>
                  <a:pt x="2113514" y="623890"/>
                  <a:pt x="2130060" y="626329"/>
                  <a:pt x="2146608" y="628663"/>
                </a:cubicBezTo>
                <a:cubicBezTo>
                  <a:pt x="2169202" y="624527"/>
                  <a:pt x="2168352" y="588885"/>
                  <a:pt x="2196144" y="591643"/>
                </a:cubicBezTo>
                <a:cubicBezTo>
                  <a:pt x="2206115" y="569474"/>
                  <a:pt x="2183309" y="571808"/>
                  <a:pt x="2189143" y="552715"/>
                </a:cubicBezTo>
                <a:cubicBezTo>
                  <a:pt x="2205904" y="543168"/>
                  <a:pt x="2222557" y="533408"/>
                  <a:pt x="2243135" y="528954"/>
                </a:cubicBezTo>
                <a:cubicBezTo>
                  <a:pt x="2234542" y="504133"/>
                  <a:pt x="2178324" y="514847"/>
                  <a:pt x="2159231" y="497875"/>
                </a:cubicBezTo>
                <a:cubicBezTo>
                  <a:pt x="2172914" y="479312"/>
                  <a:pt x="2180976" y="453112"/>
                  <a:pt x="2188506" y="426381"/>
                </a:cubicBezTo>
                <a:cubicBezTo>
                  <a:pt x="2201766" y="421927"/>
                  <a:pt x="2216510" y="419486"/>
                  <a:pt x="2222981" y="406122"/>
                </a:cubicBezTo>
                <a:cubicBezTo>
                  <a:pt x="2237407" y="408243"/>
                  <a:pt x="2251832" y="410258"/>
                  <a:pt x="2266258" y="412380"/>
                </a:cubicBezTo>
                <a:cubicBezTo>
                  <a:pt x="2285352" y="406015"/>
                  <a:pt x="2302218" y="396469"/>
                  <a:pt x="2309643" y="374406"/>
                </a:cubicBezTo>
                <a:cubicBezTo>
                  <a:pt x="2316327" y="400712"/>
                  <a:pt x="2358648" y="400288"/>
                  <a:pt x="2393547" y="405485"/>
                </a:cubicBezTo>
                <a:cubicBezTo>
                  <a:pt x="2402881" y="426063"/>
                  <a:pt x="2421868" y="439534"/>
                  <a:pt x="2422611" y="466583"/>
                </a:cubicBezTo>
                <a:cubicBezTo>
                  <a:pt x="2452206" y="484933"/>
                  <a:pt x="2473420" y="509543"/>
                  <a:pt x="2480740" y="544442"/>
                </a:cubicBezTo>
                <a:cubicBezTo>
                  <a:pt x="2493043" y="546137"/>
                  <a:pt x="2491028" y="528742"/>
                  <a:pt x="2507258" y="535743"/>
                </a:cubicBezTo>
                <a:cubicBezTo>
                  <a:pt x="2508212" y="549320"/>
                  <a:pt x="2496651" y="546244"/>
                  <a:pt x="2486891" y="545396"/>
                </a:cubicBezTo>
                <a:cubicBezTo>
                  <a:pt x="2481640" y="579711"/>
                  <a:pt x="2493229" y="601403"/>
                  <a:pt x="2509922" y="619263"/>
                </a:cubicBezTo>
                <a:lnTo>
                  <a:pt x="2548669" y="655998"/>
                </a:lnTo>
                <a:lnTo>
                  <a:pt x="2548669" y="1080850"/>
                </a:lnTo>
                <a:lnTo>
                  <a:pt x="2541505" y="1085217"/>
                </a:lnTo>
                <a:cubicBezTo>
                  <a:pt x="2534305" y="1093504"/>
                  <a:pt x="2530858" y="1103926"/>
                  <a:pt x="2536851" y="1114586"/>
                </a:cubicBezTo>
                <a:lnTo>
                  <a:pt x="2548669" y="1110980"/>
                </a:lnTo>
                <a:lnTo>
                  <a:pt x="2548669" y="1205328"/>
                </a:lnTo>
                <a:lnTo>
                  <a:pt x="2535870" y="1220540"/>
                </a:lnTo>
                <a:cubicBezTo>
                  <a:pt x="2530063" y="1225035"/>
                  <a:pt x="2521895" y="1227501"/>
                  <a:pt x="2508425" y="1224160"/>
                </a:cubicBezTo>
                <a:cubicBezTo>
                  <a:pt x="2508425" y="1231479"/>
                  <a:pt x="2505454" y="1234978"/>
                  <a:pt x="2500470" y="1235615"/>
                </a:cubicBezTo>
                <a:cubicBezTo>
                  <a:pt x="2498134" y="1270407"/>
                  <a:pt x="2502378" y="1281015"/>
                  <a:pt x="2479148" y="1295759"/>
                </a:cubicBezTo>
                <a:cubicBezTo>
                  <a:pt x="2461752" y="1268286"/>
                  <a:pt x="2448917" y="1237419"/>
                  <a:pt x="2406806" y="1228509"/>
                </a:cubicBezTo>
                <a:cubicBezTo>
                  <a:pt x="2390047" y="1223417"/>
                  <a:pt x="2397683" y="1250678"/>
                  <a:pt x="2384637" y="1250572"/>
                </a:cubicBezTo>
                <a:cubicBezTo>
                  <a:pt x="2385698" y="1281015"/>
                  <a:pt x="2396942" y="1303820"/>
                  <a:pt x="2419005" y="1318671"/>
                </a:cubicBezTo>
                <a:cubicBezTo>
                  <a:pt x="2413912" y="1358449"/>
                  <a:pt x="2402246" y="1370646"/>
                  <a:pt x="2413595" y="1399923"/>
                </a:cubicBezTo>
                <a:cubicBezTo>
                  <a:pt x="2442235" y="1396317"/>
                  <a:pt x="2447219" y="1361101"/>
                  <a:pt x="2465889" y="1344340"/>
                </a:cubicBezTo>
                <a:cubicBezTo>
                  <a:pt x="2480316" y="1346462"/>
                  <a:pt x="2494740" y="1348477"/>
                  <a:pt x="2509167" y="1350600"/>
                </a:cubicBezTo>
                <a:cubicBezTo>
                  <a:pt x="2516697" y="1361525"/>
                  <a:pt x="2518714" y="1376587"/>
                  <a:pt x="2522320" y="1390483"/>
                </a:cubicBezTo>
                <a:lnTo>
                  <a:pt x="2548669" y="1394263"/>
                </a:lnTo>
                <a:lnTo>
                  <a:pt x="2548669" y="1488894"/>
                </a:lnTo>
                <a:lnTo>
                  <a:pt x="2537064" y="1490270"/>
                </a:lnTo>
                <a:cubicBezTo>
                  <a:pt x="2530899" y="1490238"/>
                  <a:pt x="2525529" y="1488919"/>
                  <a:pt x="2521153" y="1484994"/>
                </a:cubicBezTo>
                <a:cubicBezTo>
                  <a:pt x="2500574" y="1491889"/>
                  <a:pt x="2484981" y="1505573"/>
                  <a:pt x="2466313" y="1515013"/>
                </a:cubicBezTo>
                <a:cubicBezTo>
                  <a:pt x="2434597" y="1514800"/>
                  <a:pt x="2441172" y="1485949"/>
                  <a:pt x="2407124" y="1487433"/>
                </a:cubicBezTo>
                <a:cubicBezTo>
                  <a:pt x="2384211" y="1486266"/>
                  <a:pt x="2375727" y="1504512"/>
                  <a:pt x="2364589" y="1519256"/>
                </a:cubicBezTo>
                <a:cubicBezTo>
                  <a:pt x="2343374" y="1511194"/>
                  <a:pt x="2362044" y="1473220"/>
                  <a:pt x="2340828" y="1465264"/>
                </a:cubicBezTo>
                <a:cubicBezTo>
                  <a:pt x="2346876" y="1461021"/>
                  <a:pt x="2346980" y="1448822"/>
                  <a:pt x="2355890" y="1448505"/>
                </a:cubicBezTo>
                <a:cubicBezTo>
                  <a:pt x="2333827" y="1430048"/>
                  <a:pt x="2350799" y="1382421"/>
                  <a:pt x="2330434" y="1362692"/>
                </a:cubicBezTo>
                <a:cubicBezTo>
                  <a:pt x="2340722" y="1316337"/>
                  <a:pt x="2325765" y="1288970"/>
                  <a:pt x="2313779" y="1259164"/>
                </a:cubicBezTo>
                <a:cubicBezTo>
                  <a:pt x="2290762" y="1257891"/>
                  <a:pt x="2280368" y="1247390"/>
                  <a:pt x="2266046" y="1239647"/>
                </a:cubicBezTo>
                <a:cubicBezTo>
                  <a:pt x="2261379" y="1217371"/>
                  <a:pt x="2271986" y="1183640"/>
                  <a:pt x="2264456" y="1163592"/>
                </a:cubicBezTo>
                <a:cubicBezTo>
                  <a:pt x="2237088" y="1168896"/>
                  <a:pt x="2251938" y="1230524"/>
                  <a:pt x="2233375" y="1247496"/>
                </a:cubicBezTo>
                <a:cubicBezTo>
                  <a:pt x="2227648" y="1266483"/>
                  <a:pt x="2246422" y="1267225"/>
                  <a:pt x="2254484" y="1275817"/>
                </a:cubicBezTo>
                <a:cubicBezTo>
                  <a:pt x="2238679" y="1320793"/>
                  <a:pt x="2274532" y="1327051"/>
                  <a:pt x="2259681" y="1371283"/>
                </a:cubicBezTo>
                <a:cubicBezTo>
                  <a:pt x="2249286" y="1379558"/>
                  <a:pt x="2227224" y="1372133"/>
                  <a:pt x="2209297" y="1370329"/>
                </a:cubicBezTo>
                <a:cubicBezTo>
                  <a:pt x="2196251" y="1345190"/>
                  <a:pt x="2182885" y="1320262"/>
                  <a:pt x="2183839" y="1284621"/>
                </a:cubicBezTo>
                <a:cubicBezTo>
                  <a:pt x="2168884" y="1286742"/>
                  <a:pt x="2164322" y="1302760"/>
                  <a:pt x="2149365" y="1304881"/>
                </a:cubicBezTo>
                <a:cubicBezTo>
                  <a:pt x="2157216" y="1321110"/>
                  <a:pt x="2161670" y="1339780"/>
                  <a:pt x="2181083" y="1347311"/>
                </a:cubicBezTo>
                <a:cubicBezTo>
                  <a:pt x="2181187" y="1367146"/>
                  <a:pt x="2162094" y="1361312"/>
                  <a:pt x="2158064" y="1375632"/>
                </a:cubicBezTo>
                <a:cubicBezTo>
                  <a:pt x="2172171" y="1390907"/>
                  <a:pt x="2175672" y="1413926"/>
                  <a:pt x="2166761" y="1446277"/>
                </a:cubicBezTo>
                <a:cubicBezTo>
                  <a:pt x="2209191" y="1469507"/>
                  <a:pt x="2208449" y="1421138"/>
                  <a:pt x="2262227" y="1441186"/>
                </a:cubicBezTo>
                <a:cubicBezTo>
                  <a:pt x="2281533" y="1426866"/>
                  <a:pt x="2248439" y="1423471"/>
                  <a:pt x="2255227" y="1402258"/>
                </a:cubicBezTo>
                <a:cubicBezTo>
                  <a:pt x="2274320" y="1396847"/>
                  <a:pt x="2300309" y="1400560"/>
                  <a:pt x="2317068" y="1411168"/>
                </a:cubicBezTo>
                <a:cubicBezTo>
                  <a:pt x="2308264" y="1431322"/>
                  <a:pt x="2292988" y="1442988"/>
                  <a:pt x="2273684" y="1449142"/>
                </a:cubicBezTo>
                <a:cubicBezTo>
                  <a:pt x="2260848" y="1488494"/>
                  <a:pt x="2237194" y="1513528"/>
                  <a:pt x="2200174" y="1520634"/>
                </a:cubicBezTo>
                <a:cubicBezTo>
                  <a:pt x="2172597" y="1519149"/>
                  <a:pt x="2182885" y="1489449"/>
                  <a:pt x="2175460" y="1472902"/>
                </a:cubicBezTo>
                <a:cubicBezTo>
                  <a:pt x="2161776" y="1471841"/>
                  <a:pt x="2159972" y="1486586"/>
                  <a:pt x="2158594" y="1502073"/>
                </a:cubicBezTo>
                <a:cubicBezTo>
                  <a:pt x="2121257" y="1526044"/>
                  <a:pt x="2096329" y="1566458"/>
                  <a:pt x="2052310" y="1581521"/>
                </a:cubicBezTo>
                <a:cubicBezTo>
                  <a:pt x="2023352" y="1574626"/>
                  <a:pt x="2001287" y="1577171"/>
                  <a:pt x="1982511" y="1583960"/>
                </a:cubicBezTo>
                <a:cubicBezTo>
                  <a:pt x="1970208" y="1602312"/>
                  <a:pt x="1976360" y="1610903"/>
                  <a:pt x="1975405" y="1633498"/>
                </a:cubicBezTo>
                <a:cubicBezTo>
                  <a:pt x="1938068" y="1637528"/>
                  <a:pt x="1946341" y="1607403"/>
                  <a:pt x="1951645" y="1579506"/>
                </a:cubicBezTo>
                <a:cubicBezTo>
                  <a:pt x="1940826" y="1561897"/>
                  <a:pt x="1925232" y="1547790"/>
                  <a:pt x="1907519" y="1535274"/>
                </a:cubicBezTo>
                <a:cubicBezTo>
                  <a:pt x="1889380" y="1535591"/>
                  <a:pt x="1872408" y="1537500"/>
                  <a:pt x="1866786" y="1554685"/>
                </a:cubicBezTo>
                <a:cubicBezTo>
                  <a:pt x="1836344" y="1549063"/>
                  <a:pt x="1810249" y="1560730"/>
                  <a:pt x="1786382" y="1543016"/>
                </a:cubicBezTo>
                <a:cubicBezTo>
                  <a:pt x="1756788" y="1550124"/>
                  <a:pt x="1731012" y="1562321"/>
                  <a:pt x="1695266" y="1561473"/>
                </a:cubicBezTo>
                <a:cubicBezTo>
                  <a:pt x="1694418" y="1600721"/>
                  <a:pt x="1704387" y="1631907"/>
                  <a:pt x="1711919" y="1664894"/>
                </a:cubicBezTo>
                <a:cubicBezTo>
                  <a:pt x="1732390" y="1667759"/>
                  <a:pt x="1723269" y="1630846"/>
                  <a:pt x="1736740" y="1624268"/>
                </a:cubicBezTo>
                <a:cubicBezTo>
                  <a:pt x="1759335" y="1625753"/>
                  <a:pt x="1749999" y="1651211"/>
                  <a:pt x="1770258" y="1654393"/>
                </a:cubicBezTo>
                <a:cubicBezTo>
                  <a:pt x="1767713" y="1683034"/>
                  <a:pt x="1772488" y="1685260"/>
                  <a:pt x="1762198" y="1710081"/>
                </a:cubicBezTo>
                <a:cubicBezTo>
                  <a:pt x="1739498" y="1718674"/>
                  <a:pt x="1736953" y="1672107"/>
                  <a:pt x="1690597" y="1680806"/>
                </a:cubicBezTo>
                <a:cubicBezTo>
                  <a:pt x="1673625" y="1684625"/>
                  <a:pt x="1667050" y="1726735"/>
                  <a:pt x="1675429" y="1741797"/>
                </a:cubicBezTo>
                <a:cubicBezTo>
                  <a:pt x="1687310" y="1764179"/>
                  <a:pt x="1710752" y="1777969"/>
                  <a:pt x="1724011" y="1799288"/>
                </a:cubicBezTo>
                <a:cubicBezTo>
                  <a:pt x="1725496" y="1835671"/>
                  <a:pt x="1708312" y="1847128"/>
                  <a:pt x="1700887" y="1871737"/>
                </a:cubicBezTo>
                <a:cubicBezTo>
                  <a:pt x="1713403" y="1888179"/>
                  <a:pt x="1756044" y="1882027"/>
                  <a:pt x="1780443" y="1889558"/>
                </a:cubicBezTo>
                <a:cubicBezTo>
                  <a:pt x="1803037" y="1894756"/>
                  <a:pt x="1798794" y="1920001"/>
                  <a:pt x="1833479" y="1916182"/>
                </a:cubicBezTo>
                <a:cubicBezTo>
                  <a:pt x="1845783" y="1940049"/>
                  <a:pt x="1853314" y="1967522"/>
                  <a:pt x="1859892" y="1995737"/>
                </a:cubicBezTo>
                <a:cubicBezTo>
                  <a:pt x="1875272" y="1994145"/>
                  <a:pt x="1889380" y="1990963"/>
                  <a:pt x="1910277" y="1996693"/>
                </a:cubicBezTo>
                <a:cubicBezTo>
                  <a:pt x="1899563" y="2024166"/>
                  <a:pt x="1869756" y="2026181"/>
                  <a:pt x="1858088" y="2052274"/>
                </a:cubicBezTo>
                <a:cubicBezTo>
                  <a:pt x="1861165" y="2079429"/>
                  <a:pt x="1856709" y="2112100"/>
                  <a:pt x="1850875" y="2145937"/>
                </a:cubicBezTo>
                <a:cubicBezTo>
                  <a:pt x="1845995" y="2163970"/>
                  <a:pt x="1835707" y="2175001"/>
                  <a:pt x="1820750" y="2179562"/>
                </a:cubicBezTo>
                <a:cubicBezTo>
                  <a:pt x="1834114" y="2199080"/>
                  <a:pt x="1837827" y="2225598"/>
                  <a:pt x="1877288" y="2225598"/>
                </a:cubicBezTo>
                <a:cubicBezTo>
                  <a:pt x="1867847" y="2252859"/>
                  <a:pt x="1906139" y="2244479"/>
                  <a:pt x="1902850" y="2267179"/>
                </a:cubicBezTo>
                <a:cubicBezTo>
                  <a:pt x="1870286" y="2267603"/>
                  <a:pt x="1854907" y="2255193"/>
                  <a:pt x="1843663" y="2239706"/>
                </a:cubicBezTo>
                <a:cubicBezTo>
                  <a:pt x="1815446" y="2238751"/>
                  <a:pt x="1797733" y="2229841"/>
                  <a:pt x="1776518" y="2223690"/>
                </a:cubicBezTo>
                <a:cubicBezTo>
                  <a:pt x="1766865" y="2225598"/>
                  <a:pt x="1759546" y="2230583"/>
                  <a:pt x="1749999" y="2232493"/>
                </a:cubicBezTo>
                <a:cubicBezTo>
                  <a:pt x="1741726" y="2251587"/>
                  <a:pt x="1769198" y="2243949"/>
                  <a:pt x="1764954" y="2259966"/>
                </a:cubicBezTo>
                <a:cubicBezTo>
                  <a:pt x="1776518" y="2262299"/>
                  <a:pt x="1766334" y="2280968"/>
                  <a:pt x="1780866" y="2281181"/>
                </a:cubicBezTo>
                <a:cubicBezTo>
                  <a:pt x="1774396" y="2300699"/>
                  <a:pt x="1780972" y="2310563"/>
                  <a:pt x="1780759" y="2325414"/>
                </a:cubicBezTo>
                <a:cubicBezTo>
                  <a:pt x="1783306" y="2345992"/>
                  <a:pt x="1762835" y="2335915"/>
                  <a:pt x="1758592" y="2347476"/>
                </a:cubicBezTo>
                <a:cubicBezTo>
                  <a:pt x="1755940" y="2366040"/>
                  <a:pt x="1753182" y="2384603"/>
                  <a:pt x="1750530" y="2403166"/>
                </a:cubicBezTo>
                <a:cubicBezTo>
                  <a:pt x="1742044" y="2416424"/>
                  <a:pt x="1724011" y="2416849"/>
                  <a:pt x="1715101" y="2429683"/>
                </a:cubicBezTo>
                <a:cubicBezTo>
                  <a:pt x="1695160" y="2418758"/>
                  <a:pt x="1696644" y="2391922"/>
                  <a:pt x="1670973" y="2385344"/>
                </a:cubicBezTo>
                <a:cubicBezTo>
                  <a:pt x="1654427" y="2405075"/>
                  <a:pt x="1641274" y="2429365"/>
                  <a:pt x="1623984" y="2448035"/>
                </a:cubicBezTo>
                <a:cubicBezTo>
                  <a:pt x="1611573" y="2446231"/>
                  <a:pt x="1599268" y="2444427"/>
                  <a:pt x="1586858" y="2442731"/>
                </a:cubicBezTo>
                <a:cubicBezTo>
                  <a:pt x="1560446" y="2466385"/>
                  <a:pt x="1537535" y="2494813"/>
                  <a:pt x="1507197" y="2513269"/>
                </a:cubicBezTo>
                <a:cubicBezTo>
                  <a:pt x="1476861" y="2504783"/>
                  <a:pt x="1469434" y="2526742"/>
                  <a:pt x="1447903" y="2529922"/>
                </a:cubicBezTo>
                <a:cubicBezTo>
                  <a:pt x="1423187" y="2526316"/>
                  <a:pt x="1398366" y="2522816"/>
                  <a:pt x="1373651" y="2519210"/>
                </a:cubicBezTo>
                <a:cubicBezTo>
                  <a:pt x="1344904" y="2532363"/>
                  <a:pt x="1333449" y="2568852"/>
                  <a:pt x="1296642" y="2571291"/>
                </a:cubicBezTo>
                <a:cubicBezTo>
                  <a:pt x="1287730" y="2542546"/>
                  <a:pt x="1307567" y="2513906"/>
                  <a:pt x="1325919" y="2499692"/>
                </a:cubicBezTo>
                <a:cubicBezTo>
                  <a:pt x="1329525" y="2462036"/>
                  <a:pt x="1342889" y="2417060"/>
                  <a:pt x="1335888" y="2387361"/>
                </a:cubicBezTo>
                <a:cubicBezTo>
                  <a:pt x="1318492" y="2383753"/>
                  <a:pt x="1320826" y="2406559"/>
                  <a:pt x="1296959" y="2394361"/>
                </a:cubicBezTo>
                <a:cubicBezTo>
                  <a:pt x="1294414" y="2373676"/>
                  <a:pt x="1318598" y="2388846"/>
                  <a:pt x="1319130" y="2372298"/>
                </a:cubicBezTo>
                <a:cubicBezTo>
                  <a:pt x="1319978" y="2353311"/>
                  <a:pt x="1303219" y="2347476"/>
                  <a:pt x="1313931" y="2321064"/>
                </a:cubicBezTo>
                <a:cubicBezTo>
                  <a:pt x="1288369" y="2301123"/>
                  <a:pt x="1283594" y="2341218"/>
                  <a:pt x="1249438" y="2330717"/>
                </a:cubicBezTo>
                <a:cubicBezTo>
                  <a:pt x="1232892" y="2314700"/>
                  <a:pt x="1254636" y="2298684"/>
                  <a:pt x="1245089" y="2273226"/>
                </a:cubicBezTo>
                <a:cubicBezTo>
                  <a:pt x="1236816" y="2272058"/>
                  <a:pt x="1228543" y="2270785"/>
                  <a:pt x="1220268" y="2269619"/>
                </a:cubicBezTo>
                <a:cubicBezTo>
                  <a:pt x="1213373" y="2270150"/>
                  <a:pt x="1214329" y="2281286"/>
                  <a:pt x="1206160" y="2280225"/>
                </a:cubicBezTo>
                <a:cubicBezTo>
                  <a:pt x="1203085" y="2300910"/>
                  <a:pt x="1218148" y="2308018"/>
                  <a:pt x="1225572" y="2320958"/>
                </a:cubicBezTo>
                <a:cubicBezTo>
                  <a:pt x="1219420" y="2354478"/>
                  <a:pt x="1219102" y="2395952"/>
                  <a:pt x="1205101" y="2419075"/>
                </a:cubicBezTo>
                <a:cubicBezTo>
                  <a:pt x="1202024" y="2454504"/>
                  <a:pt x="1233740" y="2463840"/>
                  <a:pt x="1217298" y="2509344"/>
                </a:cubicBezTo>
                <a:cubicBezTo>
                  <a:pt x="1199372" y="2515815"/>
                  <a:pt x="1178583" y="2485372"/>
                  <a:pt x="1173172" y="2465005"/>
                </a:cubicBezTo>
                <a:cubicBezTo>
                  <a:pt x="1148988" y="2484312"/>
                  <a:pt x="1112392" y="2487070"/>
                  <a:pt x="1101467" y="2524090"/>
                </a:cubicBezTo>
                <a:cubicBezTo>
                  <a:pt x="1087358" y="2520058"/>
                  <a:pt x="1077494" y="2521649"/>
                  <a:pt x="1069645" y="2525786"/>
                </a:cubicBezTo>
                <a:cubicBezTo>
                  <a:pt x="1088208" y="2541379"/>
                  <a:pt x="1123104" y="2544666"/>
                  <a:pt x="1133183" y="2566518"/>
                </a:cubicBezTo>
                <a:cubicBezTo>
                  <a:pt x="1157792" y="2567472"/>
                  <a:pt x="1131379" y="2536287"/>
                  <a:pt x="1151851" y="2525044"/>
                </a:cubicBezTo>
                <a:cubicBezTo>
                  <a:pt x="1182506" y="2524194"/>
                  <a:pt x="1192477" y="2538834"/>
                  <a:pt x="1190675" y="2562275"/>
                </a:cubicBezTo>
                <a:cubicBezTo>
                  <a:pt x="1209660" y="2568003"/>
                  <a:pt x="1210403" y="2549228"/>
                  <a:pt x="1218996" y="2541060"/>
                </a:cubicBezTo>
                <a:cubicBezTo>
                  <a:pt x="1250393" y="2561638"/>
                  <a:pt x="1255485" y="2602053"/>
                  <a:pt x="1289534" y="2620721"/>
                </a:cubicBezTo>
                <a:cubicBezTo>
                  <a:pt x="1288686" y="2626874"/>
                  <a:pt x="1287730" y="2633132"/>
                  <a:pt x="1286882" y="2639284"/>
                </a:cubicBezTo>
                <a:cubicBezTo>
                  <a:pt x="1301522" y="2665060"/>
                  <a:pt x="1338222" y="2674502"/>
                  <a:pt x="1339813" y="2710142"/>
                </a:cubicBezTo>
                <a:cubicBezTo>
                  <a:pt x="1375242" y="2706535"/>
                  <a:pt x="1374499" y="2718097"/>
                  <a:pt x="1399850" y="2731463"/>
                </a:cubicBezTo>
                <a:cubicBezTo>
                  <a:pt x="1418626" y="2727007"/>
                  <a:pt x="1426688" y="2708233"/>
                  <a:pt x="1431779" y="2685533"/>
                </a:cubicBezTo>
                <a:cubicBezTo>
                  <a:pt x="1454690" y="2689139"/>
                  <a:pt x="1451297" y="2657423"/>
                  <a:pt x="1473360" y="2659969"/>
                </a:cubicBezTo>
                <a:cubicBezTo>
                  <a:pt x="1471557" y="2672274"/>
                  <a:pt x="1469754" y="2684684"/>
                  <a:pt x="1467950" y="2697095"/>
                </a:cubicBezTo>
                <a:cubicBezTo>
                  <a:pt x="1451297" y="2696989"/>
                  <a:pt x="1443554" y="2708657"/>
                  <a:pt x="1443976" y="2731463"/>
                </a:cubicBezTo>
                <a:cubicBezTo>
                  <a:pt x="1435279" y="2744403"/>
                  <a:pt x="1412579" y="2738675"/>
                  <a:pt x="1413853" y="2764981"/>
                </a:cubicBezTo>
                <a:cubicBezTo>
                  <a:pt x="1414277" y="2770179"/>
                  <a:pt x="1419157" y="2772089"/>
                  <a:pt x="1418202" y="2778241"/>
                </a:cubicBezTo>
                <a:cubicBezTo>
                  <a:pt x="1440370" y="2788211"/>
                  <a:pt x="1438037" y="2765405"/>
                  <a:pt x="1457131" y="2771239"/>
                </a:cubicBezTo>
                <a:cubicBezTo>
                  <a:pt x="1457872" y="2789061"/>
                  <a:pt x="1485239" y="2787044"/>
                  <a:pt x="1497757" y="2796061"/>
                </a:cubicBezTo>
                <a:cubicBezTo>
                  <a:pt x="1501470" y="2818973"/>
                  <a:pt x="1519820" y="2830959"/>
                  <a:pt x="1506454" y="2866812"/>
                </a:cubicBezTo>
                <a:cubicBezTo>
                  <a:pt x="1486513" y="2862251"/>
                  <a:pt x="1489908" y="2888875"/>
                  <a:pt x="1471980" y="2887072"/>
                </a:cubicBezTo>
                <a:cubicBezTo>
                  <a:pt x="1439416" y="2883890"/>
                  <a:pt x="1425945" y="2866281"/>
                  <a:pt x="1414596" y="2847188"/>
                </a:cubicBezTo>
                <a:cubicBezTo>
                  <a:pt x="1376303" y="2842734"/>
                  <a:pt x="1382348" y="2897467"/>
                  <a:pt x="1365906" y="2922288"/>
                </a:cubicBezTo>
                <a:cubicBezTo>
                  <a:pt x="1345117" y="2918364"/>
                  <a:pt x="1357316" y="2877313"/>
                  <a:pt x="1356255" y="2857690"/>
                </a:cubicBezTo>
                <a:cubicBezTo>
                  <a:pt x="1348193" y="2852704"/>
                  <a:pt x="1358800" y="2833717"/>
                  <a:pt x="1347450" y="2831172"/>
                </a:cubicBezTo>
                <a:cubicBezTo>
                  <a:pt x="1348936" y="2820882"/>
                  <a:pt x="1350421" y="2810487"/>
                  <a:pt x="1351905" y="2800304"/>
                </a:cubicBezTo>
                <a:cubicBezTo>
                  <a:pt x="1344482" y="2774528"/>
                  <a:pt x="1327295" y="2756071"/>
                  <a:pt x="1331645" y="2721597"/>
                </a:cubicBezTo>
                <a:cubicBezTo>
                  <a:pt x="1313083" y="2723718"/>
                  <a:pt x="1294627" y="2726266"/>
                  <a:pt x="1284762" y="2740054"/>
                </a:cubicBezTo>
                <a:cubicBezTo>
                  <a:pt x="1263122" y="2697201"/>
                  <a:pt x="1236922" y="2739630"/>
                  <a:pt x="1191947" y="2726583"/>
                </a:cubicBezTo>
                <a:cubicBezTo>
                  <a:pt x="1187810" y="2718734"/>
                  <a:pt x="1186219" y="2708868"/>
                  <a:pt x="1190249" y="2694761"/>
                </a:cubicBezTo>
                <a:cubicBezTo>
                  <a:pt x="1168186" y="2668985"/>
                  <a:pt x="1125969" y="2658165"/>
                  <a:pt x="1104648" y="2631859"/>
                </a:cubicBezTo>
                <a:cubicBezTo>
                  <a:pt x="1061795" y="2616373"/>
                  <a:pt x="1056704" y="2651376"/>
                  <a:pt x="1015335" y="2637906"/>
                </a:cubicBezTo>
                <a:cubicBezTo>
                  <a:pt x="995605" y="2650740"/>
                  <a:pt x="976299" y="2664318"/>
                  <a:pt x="969299" y="2694337"/>
                </a:cubicBezTo>
                <a:cubicBezTo>
                  <a:pt x="961874" y="2721916"/>
                  <a:pt x="999848" y="2715658"/>
                  <a:pt x="993907" y="2742175"/>
                </a:cubicBezTo>
                <a:cubicBezTo>
                  <a:pt x="966647" y="2742388"/>
                  <a:pt x="960813" y="2726477"/>
                  <a:pt x="947130" y="2716400"/>
                </a:cubicBezTo>
                <a:cubicBezTo>
                  <a:pt x="925491" y="2716082"/>
                  <a:pt x="912868" y="2708974"/>
                  <a:pt x="898548" y="2703035"/>
                </a:cubicBezTo>
                <a:cubicBezTo>
                  <a:pt x="863756" y="2703247"/>
                  <a:pt x="859300" y="2743979"/>
                  <a:pt x="855059" y="2785136"/>
                </a:cubicBezTo>
                <a:cubicBezTo>
                  <a:pt x="806688" y="2809002"/>
                  <a:pt x="761078" y="2836582"/>
                  <a:pt x="727558" y="2880390"/>
                </a:cubicBezTo>
                <a:cubicBezTo>
                  <a:pt x="726179" y="2899801"/>
                  <a:pt x="741241" y="2907014"/>
                  <a:pt x="746969" y="2921121"/>
                </a:cubicBezTo>
                <a:cubicBezTo>
                  <a:pt x="724269" y="2949868"/>
                  <a:pt x="710055" y="2989751"/>
                  <a:pt x="688416" y="3019982"/>
                </a:cubicBezTo>
                <a:cubicBezTo>
                  <a:pt x="676007" y="3018180"/>
                  <a:pt x="663702" y="3016376"/>
                  <a:pt x="651290" y="3014678"/>
                </a:cubicBezTo>
                <a:cubicBezTo>
                  <a:pt x="649382" y="2989963"/>
                  <a:pt x="669640" y="2994843"/>
                  <a:pt x="675263" y="2980205"/>
                </a:cubicBezTo>
                <a:cubicBezTo>
                  <a:pt x="682689" y="2954428"/>
                  <a:pt x="676748" y="2938623"/>
                  <a:pt x="678022" y="2917408"/>
                </a:cubicBezTo>
                <a:cubicBezTo>
                  <a:pt x="687036" y="2912317"/>
                  <a:pt x="701676" y="2914652"/>
                  <a:pt x="710692" y="2909559"/>
                </a:cubicBezTo>
                <a:cubicBezTo>
                  <a:pt x="710903" y="2859599"/>
                  <a:pt x="723315" y="2858751"/>
                  <a:pt x="731164" y="2811441"/>
                </a:cubicBezTo>
                <a:cubicBezTo>
                  <a:pt x="725754" y="2787894"/>
                  <a:pt x="693931" y="2784075"/>
                  <a:pt x="687992" y="2760951"/>
                </a:cubicBezTo>
                <a:cubicBezTo>
                  <a:pt x="687780" y="2733689"/>
                  <a:pt x="703691" y="2727857"/>
                  <a:pt x="713768" y="2714172"/>
                </a:cubicBezTo>
                <a:cubicBezTo>
                  <a:pt x="703373" y="2698049"/>
                  <a:pt x="697963" y="2678214"/>
                  <a:pt x="675794" y="2670789"/>
                </a:cubicBezTo>
                <a:cubicBezTo>
                  <a:pt x="683113" y="2646922"/>
                  <a:pt x="671338" y="2637375"/>
                  <a:pt x="663489" y="2624753"/>
                </a:cubicBezTo>
                <a:cubicBezTo>
                  <a:pt x="669536" y="2600462"/>
                  <a:pt x="666354" y="2580521"/>
                  <a:pt x="672399" y="2562912"/>
                </a:cubicBezTo>
                <a:cubicBezTo>
                  <a:pt x="679400" y="2542758"/>
                  <a:pt x="703584" y="2534165"/>
                  <a:pt x="705177" y="2510830"/>
                </a:cubicBezTo>
                <a:cubicBezTo>
                  <a:pt x="721935" y="2518467"/>
                  <a:pt x="722467" y="2504466"/>
                  <a:pt x="736998" y="2509133"/>
                </a:cubicBezTo>
                <a:cubicBezTo>
                  <a:pt x="747712" y="2476673"/>
                  <a:pt x="777094" y="2469248"/>
                  <a:pt x="775185" y="2419925"/>
                </a:cubicBezTo>
                <a:cubicBezTo>
                  <a:pt x="819417" y="2417484"/>
                  <a:pt x="851027" y="2398286"/>
                  <a:pt x="887516" y="2385663"/>
                </a:cubicBezTo>
                <a:cubicBezTo>
                  <a:pt x="888682" y="2345355"/>
                  <a:pt x="903852" y="2323822"/>
                  <a:pt x="907988" y="2287546"/>
                </a:cubicBezTo>
                <a:cubicBezTo>
                  <a:pt x="910003" y="2263679"/>
                  <a:pt x="944478" y="2258799"/>
                  <a:pt x="928354" y="2233660"/>
                </a:cubicBezTo>
                <a:cubicBezTo>
                  <a:pt x="900881" y="2238751"/>
                  <a:pt x="895579" y="2273437"/>
                  <a:pt x="865560" y="2275134"/>
                </a:cubicBezTo>
                <a:cubicBezTo>
                  <a:pt x="865560" y="2319473"/>
                  <a:pt x="831510" y="2318201"/>
                  <a:pt x="823024" y="2351083"/>
                </a:cubicBezTo>
                <a:cubicBezTo>
                  <a:pt x="803082" y="2343870"/>
                  <a:pt x="822280" y="2307487"/>
                  <a:pt x="805415" y="2298047"/>
                </a:cubicBezTo>
                <a:cubicBezTo>
                  <a:pt x="810719" y="2275558"/>
                  <a:pt x="808067" y="2242570"/>
                  <a:pt x="821432" y="2230902"/>
                </a:cubicBezTo>
                <a:cubicBezTo>
                  <a:pt x="802339" y="2237266"/>
                  <a:pt x="781124" y="2240873"/>
                  <a:pt x="772744" y="2261769"/>
                </a:cubicBezTo>
                <a:cubicBezTo>
                  <a:pt x="766275" y="2255510"/>
                  <a:pt x="757364" y="2251267"/>
                  <a:pt x="742726" y="2251163"/>
                </a:cubicBezTo>
                <a:cubicBezTo>
                  <a:pt x="759167" y="2221568"/>
                  <a:pt x="783882" y="2202899"/>
                  <a:pt x="819735" y="2199080"/>
                </a:cubicBezTo>
                <a:cubicBezTo>
                  <a:pt x="833950" y="2188685"/>
                  <a:pt x="848164" y="2178077"/>
                  <a:pt x="862165" y="2167363"/>
                </a:cubicBezTo>
                <a:cubicBezTo>
                  <a:pt x="879454" y="2165561"/>
                  <a:pt x="872348" y="2181896"/>
                  <a:pt x="878076" y="2188578"/>
                </a:cubicBezTo>
                <a:cubicBezTo>
                  <a:pt x="924112" y="2190170"/>
                  <a:pt x="933340" y="2218173"/>
                  <a:pt x="975346" y="2221673"/>
                </a:cubicBezTo>
                <a:cubicBezTo>
                  <a:pt x="980011" y="2188791"/>
                  <a:pt x="954979" y="2178077"/>
                  <a:pt x="968449" y="2138618"/>
                </a:cubicBezTo>
                <a:cubicBezTo>
                  <a:pt x="949358" y="2130344"/>
                  <a:pt x="947660" y="2145407"/>
                  <a:pt x="940978" y="2153680"/>
                </a:cubicBezTo>
                <a:cubicBezTo>
                  <a:pt x="903745" y="2138299"/>
                  <a:pt x="907352" y="2177758"/>
                  <a:pt x="875529" y="2169380"/>
                </a:cubicBezTo>
                <a:cubicBezTo>
                  <a:pt x="873832" y="2149756"/>
                  <a:pt x="888895" y="2152726"/>
                  <a:pt x="887091" y="2133208"/>
                </a:cubicBezTo>
                <a:cubicBezTo>
                  <a:pt x="915201" y="2131404"/>
                  <a:pt x="937900" y="2122494"/>
                  <a:pt x="954342" y="2104992"/>
                </a:cubicBezTo>
                <a:cubicBezTo>
                  <a:pt x="950418" y="2063836"/>
                  <a:pt x="929521" y="2035197"/>
                  <a:pt x="897911" y="2014724"/>
                </a:cubicBezTo>
                <a:cubicBezTo>
                  <a:pt x="899396" y="2004435"/>
                  <a:pt x="900881" y="1994145"/>
                  <a:pt x="902367" y="1983857"/>
                </a:cubicBezTo>
                <a:cubicBezTo>
                  <a:pt x="882530" y="1974522"/>
                  <a:pt x="889956" y="2001677"/>
                  <a:pt x="885501" y="2012921"/>
                </a:cubicBezTo>
                <a:cubicBezTo>
                  <a:pt x="841587" y="2023105"/>
                  <a:pt x="817613" y="2059806"/>
                  <a:pt x="786321" y="2087066"/>
                </a:cubicBezTo>
                <a:cubicBezTo>
                  <a:pt x="767758" y="2084414"/>
                  <a:pt x="749195" y="2081657"/>
                  <a:pt x="730634" y="2079005"/>
                </a:cubicBezTo>
                <a:cubicBezTo>
                  <a:pt x="720982" y="2043788"/>
                  <a:pt x="699341" y="2017801"/>
                  <a:pt x="666247" y="2000192"/>
                </a:cubicBezTo>
                <a:cubicBezTo>
                  <a:pt x="680567" y="1984811"/>
                  <a:pt x="697009" y="1972506"/>
                  <a:pt x="715783" y="1963173"/>
                </a:cubicBezTo>
                <a:cubicBezTo>
                  <a:pt x="725754" y="1892739"/>
                  <a:pt x="788973" y="1893695"/>
                  <a:pt x="836177" y="1873222"/>
                </a:cubicBezTo>
                <a:cubicBezTo>
                  <a:pt x="840526" y="1849461"/>
                  <a:pt x="839254" y="1818171"/>
                  <a:pt x="857498" y="1813184"/>
                </a:cubicBezTo>
                <a:cubicBezTo>
                  <a:pt x="851664" y="1789954"/>
                  <a:pt x="833844" y="1775634"/>
                  <a:pt x="821326" y="1757390"/>
                </a:cubicBezTo>
                <a:cubicBezTo>
                  <a:pt x="809553" y="1761314"/>
                  <a:pt x="801065" y="1769694"/>
                  <a:pt x="787701" y="1771498"/>
                </a:cubicBezTo>
                <a:cubicBezTo>
                  <a:pt x="777411" y="1833869"/>
                  <a:pt x="717798" y="1830474"/>
                  <a:pt x="685871" y="1864100"/>
                </a:cubicBezTo>
                <a:cubicBezTo>
                  <a:pt x="687249" y="1895497"/>
                  <a:pt x="672292" y="1905044"/>
                  <a:pt x="659246" y="1917136"/>
                </a:cubicBezTo>
                <a:cubicBezTo>
                  <a:pt x="629014" y="1902181"/>
                  <a:pt x="630607" y="1902392"/>
                  <a:pt x="597405" y="1908226"/>
                </a:cubicBezTo>
                <a:cubicBezTo>
                  <a:pt x="612468" y="1860175"/>
                  <a:pt x="597194" y="1834823"/>
                  <a:pt x="565690" y="1821564"/>
                </a:cubicBezTo>
                <a:cubicBezTo>
                  <a:pt x="574918" y="1772346"/>
                  <a:pt x="576296" y="1728963"/>
                  <a:pt x="565052" y="1695126"/>
                </a:cubicBezTo>
                <a:cubicBezTo>
                  <a:pt x="544899" y="1675289"/>
                  <a:pt x="521669" y="1657682"/>
                  <a:pt x="475846" y="1656939"/>
                </a:cubicBezTo>
                <a:cubicBezTo>
                  <a:pt x="460570" y="1640710"/>
                  <a:pt x="446358" y="1623738"/>
                  <a:pt x="432566" y="1606449"/>
                </a:cubicBezTo>
                <a:cubicBezTo>
                  <a:pt x="403928" y="1596584"/>
                  <a:pt x="383032" y="1623314"/>
                  <a:pt x="363619" y="1602842"/>
                </a:cubicBezTo>
                <a:cubicBezTo>
                  <a:pt x="365636" y="1595735"/>
                  <a:pt x="363832" y="1591598"/>
                  <a:pt x="359165" y="1589583"/>
                </a:cubicBezTo>
                <a:cubicBezTo>
                  <a:pt x="380380" y="1578656"/>
                  <a:pt x="390138" y="1552244"/>
                  <a:pt x="426415" y="1561367"/>
                </a:cubicBezTo>
                <a:cubicBezTo>
                  <a:pt x="427901" y="1551078"/>
                  <a:pt x="429386" y="1540682"/>
                  <a:pt x="430870" y="1530394"/>
                </a:cubicBezTo>
                <a:cubicBezTo>
                  <a:pt x="420156" y="1518195"/>
                  <a:pt x="393214" y="1518089"/>
                  <a:pt x="376985" y="1509922"/>
                </a:cubicBezTo>
                <a:cubicBezTo>
                  <a:pt x="379000" y="1502814"/>
                  <a:pt x="377198" y="1498784"/>
                  <a:pt x="372531" y="1496663"/>
                </a:cubicBezTo>
                <a:cubicBezTo>
                  <a:pt x="370620" y="1471948"/>
                  <a:pt x="390775" y="1476826"/>
                  <a:pt x="396398" y="1462188"/>
                </a:cubicBezTo>
                <a:cubicBezTo>
                  <a:pt x="392472" y="1450520"/>
                  <a:pt x="384093" y="1442034"/>
                  <a:pt x="382289" y="1428563"/>
                </a:cubicBezTo>
                <a:cubicBezTo>
                  <a:pt x="395548" y="1404484"/>
                  <a:pt x="422065" y="1398119"/>
                  <a:pt x="418672" y="1351659"/>
                </a:cubicBezTo>
                <a:cubicBezTo>
                  <a:pt x="427051" y="1345614"/>
                  <a:pt x="441583" y="1347842"/>
                  <a:pt x="456646" y="1350917"/>
                </a:cubicBezTo>
                <a:cubicBezTo>
                  <a:pt x="464814" y="1324823"/>
                  <a:pt x="483376" y="1312837"/>
                  <a:pt x="496529" y="1293532"/>
                </a:cubicBezTo>
                <a:cubicBezTo>
                  <a:pt x="506819" y="1295017"/>
                  <a:pt x="517213" y="1296502"/>
                  <a:pt x="527503" y="1297987"/>
                </a:cubicBezTo>
                <a:cubicBezTo>
                  <a:pt x="581813" y="1283986"/>
                  <a:pt x="575237" y="1208672"/>
                  <a:pt x="573751" y="1153091"/>
                </a:cubicBezTo>
                <a:cubicBezTo>
                  <a:pt x="580222" y="1131663"/>
                  <a:pt x="554022" y="1134739"/>
                  <a:pt x="560491" y="1113206"/>
                </a:cubicBezTo>
                <a:cubicBezTo>
                  <a:pt x="598148" y="1119358"/>
                  <a:pt x="599209" y="1076506"/>
                  <a:pt x="629546" y="1072687"/>
                </a:cubicBezTo>
                <a:cubicBezTo>
                  <a:pt x="629653" y="1058049"/>
                  <a:pt x="634001" y="1049139"/>
                  <a:pt x="640260" y="1042668"/>
                </a:cubicBezTo>
                <a:cubicBezTo>
                  <a:pt x="706130" y="1008937"/>
                  <a:pt x="781550" y="1065049"/>
                  <a:pt x="849649" y="1079262"/>
                </a:cubicBezTo>
                <a:cubicBezTo>
                  <a:pt x="872984" y="1076082"/>
                  <a:pt x="864499" y="1030257"/>
                  <a:pt x="883274" y="1020923"/>
                </a:cubicBezTo>
                <a:cubicBezTo>
                  <a:pt x="860891" y="972128"/>
                  <a:pt x="807749" y="968416"/>
                  <a:pt x="740180" y="962371"/>
                </a:cubicBezTo>
                <a:cubicBezTo>
                  <a:pt x="733709" y="941473"/>
                  <a:pt x="710268" y="933200"/>
                  <a:pt x="717270" y="902227"/>
                </a:cubicBezTo>
                <a:cubicBezTo>
                  <a:pt x="676642" y="886633"/>
                  <a:pt x="656381" y="855660"/>
                  <a:pt x="640470" y="821612"/>
                </a:cubicBezTo>
                <a:cubicBezTo>
                  <a:pt x="562719" y="811746"/>
                  <a:pt x="566856" y="740571"/>
                  <a:pt x="496529" y="725083"/>
                </a:cubicBezTo>
                <a:cubicBezTo>
                  <a:pt x="482845" y="702173"/>
                  <a:pt x="474148" y="675654"/>
                  <a:pt x="456011" y="656030"/>
                </a:cubicBezTo>
                <a:cubicBezTo>
                  <a:pt x="458131" y="641605"/>
                  <a:pt x="460146" y="627178"/>
                  <a:pt x="462267" y="612752"/>
                </a:cubicBezTo>
                <a:cubicBezTo>
                  <a:pt x="471816" y="610843"/>
                  <a:pt x="479133" y="605857"/>
                  <a:pt x="488786" y="603948"/>
                </a:cubicBezTo>
                <a:cubicBezTo>
                  <a:pt x="510955" y="609463"/>
                  <a:pt x="521563" y="623572"/>
                  <a:pt x="520502" y="646377"/>
                </a:cubicBezTo>
                <a:cubicBezTo>
                  <a:pt x="541504" y="654545"/>
                  <a:pt x="554657" y="668652"/>
                  <a:pt x="565478" y="684457"/>
                </a:cubicBezTo>
                <a:cubicBezTo>
                  <a:pt x="591253" y="681912"/>
                  <a:pt x="620848" y="684670"/>
                  <a:pt x="652988" y="690822"/>
                </a:cubicBezTo>
                <a:cubicBezTo>
                  <a:pt x="669747" y="644255"/>
                  <a:pt x="671764" y="592174"/>
                  <a:pt x="696478" y="564490"/>
                </a:cubicBezTo>
                <a:cubicBezTo>
                  <a:pt x="704328" y="555684"/>
                  <a:pt x="726497" y="538712"/>
                  <a:pt x="738907" y="532773"/>
                </a:cubicBezTo>
                <a:cubicBezTo>
                  <a:pt x="782186" y="539031"/>
                  <a:pt x="825569" y="545290"/>
                  <a:pt x="868847" y="551548"/>
                </a:cubicBezTo>
                <a:cubicBezTo>
                  <a:pt x="889849" y="575521"/>
                  <a:pt x="929627" y="598114"/>
                  <a:pt x="945643" y="632163"/>
                </a:cubicBezTo>
                <a:cubicBezTo>
                  <a:pt x="954131" y="650089"/>
                  <a:pt x="946069" y="675123"/>
                  <a:pt x="962404" y="691352"/>
                </a:cubicBezTo>
                <a:cubicBezTo>
                  <a:pt x="962617" y="723705"/>
                  <a:pt x="947236" y="735054"/>
                  <a:pt x="945538" y="764755"/>
                </a:cubicBezTo>
                <a:cubicBezTo>
                  <a:pt x="955296" y="791804"/>
                  <a:pt x="1021806" y="789046"/>
                  <a:pt x="1033049" y="771120"/>
                </a:cubicBezTo>
                <a:cubicBezTo>
                  <a:pt x="1047475" y="773241"/>
                  <a:pt x="1062008" y="775256"/>
                  <a:pt x="1076327" y="777378"/>
                </a:cubicBezTo>
                <a:cubicBezTo>
                  <a:pt x="1090116" y="778545"/>
                  <a:pt x="1082691" y="751496"/>
                  <a:pt x="1087888" y="741207"/>
                </a:cubicBezTo>
                <a:cubicBezTo>
                  <a:pt x="1101996" y="737919"/>
                  <a:pt x="1111331" y="728266"/>
                  <a:pt x="1132970" y="735054"/>
                </a:cubicBezTo>
                <a:cubicBezTo>
                  <a:pt x="1149730" y="732721"/>
                  <a:pt x="1173490" y="717658"/>
                  <a:pt x="1189506" y="736858"/>
                </a:cubicBezTo>
                <a:cubicBezTo>
                  <a:pt x="1185265" y="748420"/>
                  <a:pt x="1164793" y="738236"/>
                  <a:pt x="1167338" y="758921"/>
                </a:cubicBezTo>
                <a:cubicBezTo>
                  <a:pt x="1143259" y="768574"/>
                  <a:pt x="1115681" y="773454"/>
                  <a:pt x="1115149" y="814504"/>
                </a:cubicBezTo>
                <a:cubicBezTo>
                  <a:pt x="1126182" y="830096"/>
                  <a:pt x="1149199" y="836780"/>
                  <a:pt x="1153125" y="857888"/>
                </a:cubicBezTo>
                <a:cubicBezTo>
                  <a:pt x="1156412" y="881966"/>
                  <a:pt x="1135197" y="873269"/>
                  <a:pt x="1135409" y="893210"/>
                </a:cubicBezTo>
                <a:cubicBezTo>
                  <a:pt x="1191842" y="948050"/>
                  <a:pt x="1232892" y="875391"/>
                  <a:pt x="1223980" y="804957"/>
                </a:cubicBezTo>
                <a:cubicBezTo>
                  <a:pt x="1255379" y="797851"/>
                  <a:pt x="1286989" y="790956"/>
                  <a:pt x="1315946" y="780349"/>
                </a:cubicBezTo>
                <a:cubicBezTo>
                  <a:pt x="1326130" y="746935"/>
                  <a:pt x="1280200" y="755634"/>
                  <a:pt x="1271820" y="736010"/>
                </a:cubicBezTo>
                <a:cubicBezTo>
                  <a:pt x="1258772" y="735904"/>
                  <a:pt x="1257075" y="750754"/>
                  <a:pt x="1249651" y="758073"/>
                </a:cubicBezTo>
                <a:cubicBezTo>
                  <a:pt x="1230134" y="748739"/>
                  <a:pt x="1215707" y="735691"/>
                  <a:pt x="1218783" y="709385"/>
                </a:cubicBezTo>
                <a:cubicBezTo>
                  <a:pt x="1226845" y="693156"/>
                  <a:pt x="1248590" y="695171"/>
                  <a:pt x="1265669" y="690928"/>
                </a:cubicBezTo>
                <a:cubicBezTo>
                  <a:pt x="1262804" y="656560"/>
                  <a:pt x="1276381" y="665046"/>
                  <a:pt x="1297596" y="644998"/>
                </a:cubicBezTo>
                <a:cubicBezTo>
                  <a:pt x="1305764" y="637256"/>
                  <a:pt x="1307249" y="625587"/>
                  <a:pt x="1313507" y="622088"/>
                </a:cubicBezTo>
                <a:cubicBezTo>
                  <a:pt x="1321144" y="617843"/>
                  <a:pt x="1330479" y="622405"/>
                  <a:pt x="1339178" y="619436"/>
                </a:cubicBezTo>
                <a:cubicBezTo>
                  <a:pt x="1347027" y="616784"/>
                  <a:pt x="1354983" y="602994"/>
                  <a:pt x="1364846" y="616784"/>
                </a:cubicBezTo>
                <a:cubicBezTo>
                  <a:pt x="1384895" y="618375"/>
                  <a:pt x="1376727" y="640968"/>
                  <a:pt x="1385106" y="651257"/>
                </a:cubicBezTo>
                <a:cubicBezTo>
                  <a:pt x="1403563" y="631739"/>
                  <a:pt x="1429869" y="622511"/>
                  <a:pt x="1469966" y="631952"/>
                </a:cubicBezTo>
                <a:cubicBezTo>
                  <a:pt x="1482165" y="615298"/>
                  <a:pt x="1436764" y="594402"/>
                  <a:pt x="1455964" y="554093"/>
                </a:cubicBezTo>
                <a:cubicBezTo>
                  <a:pt x="1483437" y="546033"/>
                  <a:pt x="1493727" y="547517"/>
                  <a:pt x="1517805" y="563003"/>
                </a:cubicBezTo>
                <a:cubicBezTo>
                  <a:pt x="1518229" y="590689"/>
                  <a:pt x="1508471" y="604690"/>
                  <a:pt x="1492134" y="609889"/>
                </a:cubicBezTo>
                <a:cubicBezTo>
                  <a:pt x="1485452" y="625905"/>
                  <a:pt x="1503167" y="623677"/>
                  <a:pt x="1508045" y="631102"/>
                </a:cubicBezTo>
                <a:cubicBezTo>
                  <a:pt x="1497757" y="641923"/>
                  <a:pt x="1483013" y="646907"/>
                  <a:pt x="1477922" y="664622"/>
                </a:cubicBezTo>
                <a:cubicBezTo>
                  <a:pt x="1438461" y="653697"/>
                  <a:pt x="1416505" y="666213"/>
                  <a:pt x="1393910" y="677775"/>
                </a:cubicBezTo>
                <a:cubicBezTo>
                  <a:pt x="1389138" y="703444"/>
                  <a:pt x="1384258" y="729115"/>
                  <a:pt x="1397305" y="741419"/>
                </a:cubicBezTo>
                <a:cubicBezTo>
                  <a:pt x="1423930" y="722962"/>
                  <a:pt x="1461056" y="718401"/>
                  <a:pt x="1485771" y="697399"/>
                </a:cubicBezTo>
                <a:cubicBezTo>
                  <a:pt x="1512077" y="710765"/>
                  <a:pt x="1520244" y="737812"/>
                  <a:pt x="1554612" y="745238"/>
                </a:cubicBezTo>
                <a:cubicBezTo>
                  <a:pt x="1592162" y="746298"/>
                  <a:pt x="1602452" y="710870"/>
                  <a:pt x="1636077" y="706522"/>
                </a:cubicBezTo>
                <a:cubicBezTo>
                  <a:pt x="1667793" y="708537"/>
                  <a:pt x="1678400" y="726463"/>
                  <a:pt x="1687310" y="745450"/>
                </a:cubicBezTo>
                <a:cubicBezTo>
                  <a:pt x="1682642" y="771226"/>
                  <a:pt x="1657292" y="769317"/>
                  <a:pt x="1659837" y="804640"/>
                </a:cubicBezTo>
                <a:cubicBezTo>
                  <a:pt x="1658775" y="818323"/>
                  <a:pt x="1673520" y="820232"/>
                  <a:pt x="1689008" y="821505"/>
                </a:cubicBezTo>
                <a:cubicBezTo>
                  <a:pt x="1707887" y="792548"/>
                  <a:pt x="1703963" y="733252"/>
                  <a:pt x="1714040" y="692519"/>
                </a:cubicBezTo>
                <a:cubicBezTo>
                  <a:pt x="1730693" y="682761"/>
                  <a:pt x="1739392" y="662394"/>
                  <a:pt x="1757424" y="654545"/>
                </a:cubicBezTo>
                <a:cubicBezTo>
                  <a:pt x="1753288" y="641073"/>
                  <a:pt x="1748302" y="628239"/>
                  <a:pt x="1744165" y="614767"/>
                </a:cubicBezTo>
                <a:cubicBezTo>
                  <a:pt x="1711708" y="602251"/>
                  <a:pt x="1696538" y="608403"/>
                  <a:pt x="1673414" y="623466"/>
                </a:cubicBezTo>
                <a:cubicBezTo>
                  <a:pt x="1612210" y="589841"/>
                  <a:pt x="1583252" y="652000"/>
                  <a:pt x="1528412" y="621451"/>
                </a:cubicBezTo>
                <a:cubicBezTo>
                  <a:pt x="1528199" y="601614"/>
                  <a:pt x="1540717" y="598538"/>
                  <a:pt x="1546126" y="586128"/>
                </a:cubicBezTo>
                <a:cubicBezTo>
                  <a:pt x="1568402" y="591326"/>
                  <a:pt x="1586541" y="591007"/>
                  <a:pt x="1602663" y="587931"/>
                </a:cubicBezTo>
                <a:cubicBezTo>
                  <a:pt x="1613270" y="550593"/>
                  <a:pt x="1586115" y="541471"/>
                  <a:pt x="1588660" y="510178"/>
                </a:cubicBezTo>
                <a:cubicBezTo>
                  <a:pt x="1572540" y="481751"/>
                  <a:pt x="1543474" y="462977"/>
                  <a:pt x="1530534" y="432321"/>
                </a:cubicBezTo>
                <a:cubicBezTo>
                  <a:pt x="1513349" y="436352"/>
                  <a:pt x="1506136" y="453854"/>
                  <a:pt x="1488953" y="457886"/>
                </a:cubicBezTo>
                <a:cubicBezTo>
                  <a:pt x="1490756" y="494269"/>
                  <a:pt x="1543263" y="458521"/>
                  <a:pt x="1525973" y="507527"/>
                </a:cubicBezTo>
                <a:cubicBezTo>
                  <a:pt x="1507728" y="521635"/>
                  <a:pt x="1518866" y="494269"/>
                  <a:pt x="1503061" y="491511"/>
                </a:cubicBezTo>
                <a:cubicBezTo>
                  <a:pt x="1490649" y="489707"/>
                  <a:pt x="1478346" y="487904"/>
                  <a:pt x="1465934" y="486100"/>
                </a:cubicBezTo>
                <a:cubicBezTo>
                  <a:pt x="1455964" y="473478"/>
                  <a:pt x="1471238" y="468387"/>
                  <a:pt x="1476648" y="456082"/>
                </a:cubicBezTo>
                <a:cubicBezTo>
                  <a:pt x="1466889" y="435821"/>
                  <a:pt x="1481526" y="397212"/>
                  <a:pt x="1483013" y="368572"/>
                </a:cubicBezTo>
                <a:cubicBezTo>
                  <a:pt x="1510380" y="367192"/>
                  <a:pt x="1527245" y="373556"/>
                  <a:pt x="1548460" y="352767"/>
                </a:cubicBezTo>
                <a:cubicBezTo>
                  <a:pt x="1551112" y="334204"/>
                  <a:pt x="1553870" y="315641"/>
                  <a:pt x="1556522" y="297077"/>
                </a:cubicBezTo>
                <a:cubicBezTo>
                  <a:pt x="1572962" y="296547"/>
                  <a:pt x="1576040" y="277773"/>
                  <a:pt x="1591949" y="270559"/>
                </a:cubicBezTo>
                <a:cubicBezTo>
                  <a:pt x="1602663" y="265681"/>
                  <a:pt x="1629182" y="279364"/>
                  <a:pt x="1631727" y="257406"/>
                </a:cubicBezTo>
                <a:cubicBezTo>
                  <a:pt x="1656123" y="263029"/>
                  <a:pt x="1667686" y="251360"/>
                  <a:pt x="1694523" y="260164"/>
                </a:cubicBezTo>
                <a:cubicBezTo>
                  <a:pt x="1725389" y="253058"/>
                  <a:pt x="1726876" y="184746"/>
                  <a:pt x="1714994" y="162046"/>
                </a:cubicBezTo>
                <a:close/>
                <a:moveTo>
                  <a:pt x="1591897" y="100565"/>
                </a:moveTo>
                <a:cubicBezTo>
                  <a:pt x="1598660" y="100896"/>
                  <a:pt x="1605899" y="104396"/>
                  <a:pt x="1609241" y="109223"/>
                </a:cubicBezTo>
                <a:cubicBezTo>
                  <a:pt x="1605209" y="113679"/>
                  <a:pt x="1601391" y="118346"/>
                  <a:pt x="1600331" y="126832"/>
                </a:cubicBezTo>
                <a:cubicBezTo>
                  <a:pt x="1582828" y="128847"/>
                  <a:pt x="1589723" y="112723"/>
                  <a:pt x="1577418" y="110920"/>
                </a:cubicBezTo>
                <a:cubicBezTo>
                  <a:pt x="1578851" y="103071"/>
                  <a:pt x="1585135" y="100233"/>
                  <a:pt x="1591897" y="100565"/>
                </a:cubicBezTo>
                <a:close/>
                <a:moveTo>
                  <a:pt x="1761348" y="61702"/>
                </a:moveTo>
                <a:cubicBezTo>
                  <a:pt x="1800807" y="63611"/>
                  <a:pt x="1805050" y="93948"/>
                  <a:pt x="1796671" y="123649"/>
                </a:cubicBezTo>
                <a:cubicBezTo>
                  <a:pt x="1791049" y="143484"/>
                  <a:pt x="1768137" y="149742"/>
                  <a:pt x="1765591" y="163426"/>
                </a:cubicBezTo>
                <a:cubicBezTo>
                  <a:pt x="1751695" y="166821"/>
                  <a:pt x="1758590" y="153455"/>
                  <a:pt x="1754984" y="149318"/>
                </a:cubicBezTo>
                <a:cubicBezTo>
                  <a:pt x="1747771" y="140832"/>
                  <a:pt x="1730480" y="138500"/>
                  <a:pt x="1734723" y="114739"/>
                </a:cubicBezTo>
                <a:cubicBezTo>
                  <a:pt x="1721996" y="115057"/>
                  <a:pt x="1715525" y="110707"/>
                  <a:pt x="1717966" y="99676"/>
                </a:cubicBezTo>
                <a:cubicBezTo>
                  <a:pt x="1728784" y="102645"/>
                  <a:pt x="1749893" y="97874"/>
                  <a:pt x="1740877" y="115587"/>
                </a:cubicBezTo>
                <a:cubicBezTo>
                  <a:pt x="1755197" y="107632"/>
                  <a:pt x="1749256" y="72627"/>
                  <a:pt x="1761348" y="61702"/>
                </a:cubicBezTo>
                <a:close/>
                <a:moveTo>
                  <a:pt x="1671187" y="29669"/>
                </a:moveTo>
                <a:cubicBezTo>
                  <a:pt x="1684764" y="30623"/>
                  <a:pt x="1670867" y="52051"/>
                  <a:pt x="1672991" y="61491"/>
                </a:cubicBezTo>
                <a:cubicBezTo>
                  <a:pt x="1662701" y="60006"/>
                  <a:pt x="1652411" y="58520"/>
                  <a:pt x="1642016" y="57035"/>
                </a:cubicBezTo>
                <a:cubicBezTo>
                  <a:pt x="1643290" y="36670"/>
                  <a:pt x="1667898" y="47382"/>
                  <a:pt x="1671187" y="29669"/>
                </a:cubicBezTo>
                <a:close/>
                <a:moveTo>
                  <a:pt x="1820644" y="710"/>
                </a:moveTo>
                <a:cubicBezTo>
                  <a:pt x="1824780" y="1347"/>
                  <a:pt x="1828917" y="1877"/>
                  <a:pt x="1833055" y="2514"/>
                </a:cubicBezTo>
                <a:cubicBezTo>
                  <a:pt x="1831145" y="7605"/>
                  <a:pt x="1834646" y="8666"/>
                  <a:pt x="1838359" y="9620"/>
                </a:cubicBezTo>
                <a:cubicBezTo>
                  <a:pt x="1837722" y="13757"/>
                  <a:pt x="1837192" y="17893"/>
                  <a:pt x="1836555" y="22031"/>
                </a:cubicBezTo>
                <a:cubicBezTo>
                  <a:pt x="1831464" y="20121"/>
                  <a:pt x="1830403" y="23623"/>
                  <a:pt x="1829449" y="27335"/>
                </a:cubicBezTo>
                <a:cubicBezTo>
                  <a:pt x="1825311" y="26698"/>
                  <a:pt x="1821174" y="26168"/>
                  <a:pt x="1817038" y="25531"/>
                </a:cubicBezTo>
                <a:cubicBezTo>
                  <a:pt x="1818948" y="20440"/>
                  <a:pt x="1815553" y="19380"/>
                  <a:pt x="1811734" y="18424"/>
                </a:cubicBezTo>
                <a:cubicBezTo>
                  <a:pt x="1812371" y="14287"/>
                  <a:pt x="1812901" y="10151"/>
                  <a:pt x="1813538" y="6014"/>
                </a:cubicBezTo>
                <a:cubicBezTo>
                  <a:pt x="1818629" y="7923"/>
                  <a:pt x="1819689" y="4423"/>
                  <a:pt x="1820644" y="710"/>
                </a:cubicBezTo>
                <a:close/>
                <a:moveTo>
                  <a:pt x="2092847" y="0"/>
                </a:moveTo>
                <a:lnTo>
                  <a:pt x="2252649" y="0"/>
                </a:lnTo>
                <a:lnTo>
                  <a:pt x="2252554" y="7257"/>
                </a:lnTo>
                <a:cubicBezTo>
                  <a:pt x="2246707" y="27509"/>
                  <a:pt x="2226480" y="33754"/>
                  <a:pt x="2211206" y="51097"/>
                </a:cubicBezTo>
                <a:cubicBezTo>
                  <a:pt x="2228920" y="78357"/>
                  <a:pt x="2246316" y="105830"/>
                  <a:pt x="2255227" y="139561"/>
                </a:cubicBezTo>
                <a:cubicBezTo>
                  <a:pt x="2240906" y="169262"/>
                  <a:pt x="2201023" y="165126"/>
                  <a:pt x="2163366" y="164065"/>
                </a:cubicBezTo>
                <a:cubicBezTo>
                  <a:pt x="2169731" y="128106"/>
                  <a:pt x="2139501" y="119409"/>
                  <a:pt x="2150213" y="80054"/>
                </a:cubicBezTo>
                <a:cubicBezTo>
                  <a:pt x="2128045" y="70084"/>
                  <a:pt x="2130378" y="92890"/>
                  <a:pt x="2111285" y="87056"/>
                </a:cubicBezTo>
                <a:cubicBezTo>
                  <a:pt x="2098980" y="87797"/>
                  <a:pt x="2102905" y="110392"/>
                  <a:pt x="2083811" y="102011"/>
                </a:cubicBezTo>
                <a:cubicBezTo>
                  <a:pt x="2080523" y="77933"/>
                  <a:pt x="2101738" y="86632"/>
                  <a:pt x="2101527" y="66689"/>
                </a:cubicBezTo>
                <a:cubicBezTo>
                  <a:pt x="2104787" y="43539"/>
                  <a:pt x="2093909" y="30950"/>
                  <a:pt x="2091890" y="11782"/>
                </a:cubicBezTo>
                <a:close/>
                <a:moveTo>
                  <a:pt x="1169928" y="0"/>
                </a:moveTo>
                <a:lnTo>
                  <a:pt x="1259103" y="0"/>
                </a:lnTo>
                <a:lnTo>
                  <a:pt x="1257728" y="20193"/>
                </a:lnTo>
                <a:cubicBezTo>
                  <a:pt x="1261974" y="40455"/>
                  <a:pt x="1279137" y="51095"/>
                  <a:pt x="1265454" y="84826"/>
                </a:cubicBezTo>
                <a:cubicBezTo>
                  <a:pt x="1276909" y="107526"/>
                  <a:pt x="1284017" y="133514"/>
                  <a:pt x="1285608" y="163533"/>
                </a:cubicBezTo>
                <a:cubicBezTo>
                  <a:pt x="1304171" y="163852"/>
                  <a:pt x="1301839" y="136166"/>
                  <a:pt x="1315733" y="130014"/>
                </a:cubicBezTo>
                <a:cubicBezTo>
                  <a:pt x="1326021" y="122163"/>
                  <a:pt x="1357526" y="126832"/>
                  <a:pt x="1365269" y="137227"/>
                </a:cubicBezTo>
                <a:cubicBezTo>
                  <a:pt x="1366330" y="170534"/>
                  <a:pt x="1339600" y="166928"/>
                  <a:pt x="1332494" y="189308"/>
                </a:cubicBezTo>
                <a:cubicBezTo>
                  <a:pt x="1311914" y="191855"/>
                  <a:pt x="1321991" y="171382"/>
                  <a:pt x="1310429" y="167139"/>
                </a:cubicBezTo>
                <a:cubicBezTo>
                  <a:pt x="1283487" y="200340"/>
                  <a:pt x="1332494" y="224100"/>
                  <a:pt x="1350101" y="242346"/>
                </a:cubicBezTo>
                <a:cubicBezTo>
                  <a:pt x="1346812" y="257726"/>
                  <a:pt x="1356783" y="263135"/>
                  <a:pt x="1365058" y="269819"/>
                </a:cubicBezTo>
                <a:cubicBezTo>
                  <a:pt x="1363254" y="278516"/>
                  <a:pt x="1361556" y="287215"/>
                  <a:pt x="1368558" y="289230"/>
                </a:cubicBezTo>
                <a:cubicBezTo>
                  <a:pt x="1362193" y="310232"/>
                  <a:pt x="1326765" y="292306"/>
                  <a:pt x="1304806" y="292518"/>
                </a:cubicBezTo>
                <a:cubicBezTo>
                  <a:pt x="1297489" y="272258"/>
                  <a:pt x="1285184" y="255710"/>
                  <a:pt x="1267788" y="242982"/>
                </a:cubicBezTo>
                <a:cubicBezTo>
                  <a:pt x="1272881" y="217100"/>
                  <a:pt x="1248058" y="213599"/>
                  <a:pt x="1250180" y="189945"/>
                </a:cubicBezTo>
                <a:cubicBezTo>
                  <a:pt x="1228434" y="184111"/>
                  <a:pt x="1241800" y="152077"/>
                  <a:pt x="1218465" y="147515"/>
                </a:cubicBezTo>
                <a:cubicBezTo>
                  <a:pt x="1224298" y="91614"/>
                  <a:pt x="1199902" y="58414"/>
                  <a:pt x="1165639" y="32427"/>
                </a:cubicBezTo>
                <a:close/>
                <a:moveTo>
                  <a:pt x="1037364" y="0"/>
                </a:moveTo>
                <a:lnTo>
                  <a:pt x="1073027" y="0"/>
                </a:lnTo>
                <a:lnTo>
                  <a:pt x="1080781" y="7499"/>
                </a:lnTo>
                <a:cubicBezTo>
                  <a:pt x="1079298" y="17787"/>
                  <a:pt x="1077812" y="28077"/>
                  <a:pt x="1076327" y="38471"/>
                </a:cubicBezTo>
                <a:cubicBezTo>
                  <a:pt x="1063757" y="33221"/>
                  <a:pt x="1050843" y="22295"/>
                  <a:pt x="1042344" y="10283"/>
                </a:cubicBezTo>
                <a:close/>
              </a:path>
            </a:pathLst>
          </a:custGeom>
          <a:gradFill>
            <a:gsLst>
              <a:gs pos="0">
                <a:schemeClr val="dk1"/>
              </a:gs>
              <a:gs pos="100000">
                <a:schemeClr val="lt1"/>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894" name="Google Shape;894;p19"/>
          <p:cNvSpPr/>
          <p:nvPr/>
        </p:nvSpPr>
        <p:spPr>
          <a:xfrm rot="5400000">
            <a:off x="9066136" y="4830590"/>
            <a:ext cx="1951228" cy="2103969"/>
          </a:xfrm>
          <a:custGeom>
            <a:rect b="b" l="l" r="r" t="t"/>
            <a:pathLst>
              <a:path extrusionOk="0" h="2185942" w="2343817">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gradFill>
            <a:gsLst>
              <a:gs pos="0">
                <a:schemeClr val="accent6"/>
              </a:gs>
              <a:gs pos="100000">
                <a:schemeClr val="dk1"/>
              </a:gs>
            </a:gsLst>
            <a:lin ang="540001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895" name="Google Shape;895;p19"/>
          <p:cNvSpPr/>
          <p:nvPr/>
        </p:nvSpPr>
        <p:spPr>
          <a:xfrm>
            <a:off x="257550" y="237750"/>
            <a:ext cx="11676900" cy="6382500"/>
          </a:xfrm>
          <a:prstGeom prst="rect">
            <a:avLst/>
          </a:prstGeom>
          <a:no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19"/>
          <p:cNvSpPr/>
          <p:nvPr/>
        </p:nvSpPr>
        <p:spPr>
          <a:xfrm rot="-5400000">
            <a:off x="56744" y="4999274"/>
            <a:ext cx="1802027" cy="1915511"/>
          </a:xfrm>
          <a:custGeom>
            <a:rect b="b" l="l" r="r" t="t"/>
            <a:pathLst>
              <a:path extrusionOk="0" h="1990141" w="2164597">
                <a:moveTo>
                  <a:pt x="589481" y="1958208"/>
                </a:moveTo>
                <a:cubicBezTo>
                  <a:pt x="596581" y="1958356"/>
                  <a:pt x="605638" y="1960472"/>
                  <a:pt x="611014" y="1958906"/>
                </a:cubicBezTo>
                <a:cubicBezTo>
                  <a:pt x="615500" y="1978630"/>
                  <a:pt x="587651" y="1977360"/>
                  <a:pt x="579694" y="1969319"/>
                </a:cubicBezTo>
                <a:cubicBezTo>
                  <a:pt x="577239" y="1959880"/>
                  <a:pt x="582382" y="1958060"/>
                  <a:pt x="589481" y="1958208"/>
                </a:cubicBezTo>
                <a:close/>
                <a:moveTo>
                  <a:pt x="2027840" y="1906594"/>
                </a:moveTo>
                <a:cubicBezTo>
                  <a:pt x="2060938" y="1895082"/>
                  <a:pt x="2057975" y="1939353"/>
                  <a:pt x="2048747" y="1953658"/>
                </a:cubicBezTo>
                <a:cubicBezTo>
                  <a:pt x="2040029" y="1953658"/>
                  <a:pt x="2031311" y="1953658"/>
                  <a:pt x="2022593" y="1953658"/>
                </a:cubicBezTo>
                <a:cubicBezTo>
                  <a:pt x="2023608" y="1937236"/>
                  <a:pt x="2019037" y="1915229"/>
                  <a:pt x="2027840" y="1906594"/>
                </a:cubicBezTo>
                <a:close/>
                <a:moveTo>
                  <a:pt x="1510221" y="1890850"/>
                </a:moveTo>
                <a:cubicBezTo>
                  <a:pt x="1517332" y="1892458"/>
                  <a:pt x="1514538" y="1903971"/>
                  <a:pt x="1515468" y="1911757"/>
                </a:cubicBezTo>
                <a:cubicBezTo>
                  <a:pt x="1544334" y="1918276"/>
                  <a:pt x="1546281" y="1959669"/>
                  <a:pt x="1536377" y="1990141"/>
                </a:cubicBezTo>
                <a:cubicBezTo>
                  <a:pt x="1521056" y="1988025"/>
                  <a:pt x="1518686" y="1972958"/>
                  <a:pt x="1505057" y="1969234"/>
                </a:cubicBezTo>
                <a:cubicBezTo>
                  <a:pt x="1512845" y="1935291"/>
                  <a:pt x="1474924" y="1925133"/>
                  <a:pt x="1494561" y="1896099"/>
                </a:cubicBezTo>
                <a:cubicBezTo>
                  <a:pt x="1502010" y="1896606"/>
                  <a:pt x="1509375" y="1896945"/>
                  <a:pt x="1510221" y="1890850"/>
                </a:cubicBezTo>
                <a:close/>
                <a:moveTo>
                  <a:pt x="1814359" y="1867531"/>
                </a:moveTo>
                <a:cubicBezTo>
                  <a:pt x="1818719" y="1866790"/>
                  <a:pt x="1823629" y="1869478"/>
                  <a:pt x="1829088" y="1875192"/>
                </a:cubicBezTo>
                <a:cubicBezTo>
                  <a:pt x="1828580" y="1888481"/>
                  <a:pt x="1809619" y="1887549"/>
                  <a:pt x="1802933" y="1880439"/>
                </a:cubicBezTo>
                <a:cubicBezTo>
                  <a:pt x="1806191" y="1872440"/>
                  <a:pt x="1810000" y="1868271"/>
                  <a:pt x="1814359" y="1867531"/>
                </a:cubicBezTo>
                <a:close/>
                <a:moveTo>
                  <a:pt x="1844834" y="1864779"/>
                </a:moveTo>
                <a:cubicBezTo>
                  <a:pt x="1860831" y="1860970"/>
                  <a:pt x="1863877" y="1870111"/>
                  <a:pt x="1876151" y="1870028"/>
                </a:cubicBezTo>
                <a:cubicBezTo>
                  <a:pt x="1876066" y="1883910"/>
                  <a:pt x="1878182" y="1899908"/>
                  <a:pt x="1870904" y="1906595"/>
                </a:cubicBezTo>
                <a:cubicBezTo>
                  <a:pt x="1847710" y="1908203"/>
                  <a:pt x="1829935" y="1884756"/>
                  <a:pt x="1844834" y="1864779"/>
                </a:cubicBezTo>
                <a:close/>
                <a:moveTo>
                  <a:pt x="1625258" y="1817630"/>
                </a:moveTo>
                <a:cubicBezTo>
                  <a:pt x="1631945" y="1830073"/>
                  <a:pt x="1638632" y="1842602"/>
                  <a:pt x="1646165" y="1854198"/>
                </a:cubicBezTo>
                <a:cubicBezTo>
                  <a:pt x="1640494" y="1869434"/>
                  <a:pt x="1621279" y="1871127"/>
                  <a:pt x="1599101" y="1869858"/>
                </a:cubicBezTo>
                <a:cubicBezTo>
                  <a:pt x="1598763" y="1847680"/>
                  <a:pt x="1572775" y="1850897"/>
                  <a:pt x="1557285" y="1843786"/>
                </a:cubicBezTo>
                <a:cubicBezTo>
                  <a:pt x="1566850" y="1810350"/>
                  <a:pt x="1595461" y="1827026"/>
                  <a:pt x="1625258" y="1817630"/>
                </a:cubicBezTo>
                <a:close/>
                <a:moveTo>
                  <a:pt x="532629" y="1786311"/>
                </a:moveTo>
                <a:cubicBezTo>
                  <a:pt x="545496" y="1790967"/>
                  <a:pt x="546766" y="1822879"/>
                  <a:pt x="537878" y="1833375"/>
                </a:cubicBezTo>
                <a:cubicBezTo>
                  <a:pt x="519170" y="1830159"/>
                  <a:pt x="529160" y="1798162"/>
                  <a:pt x="532629" y="1786311"/>
                </a:cubicBezTo>
                <a:close/>
                <a:moveTo>
                  <a:pt x="1755954" y="1676523"/>
                </a:moveTo>
                <a:cubicBezTo>
                  <a:pt x="1779232" y="1682618"/>
                  <a:pt x="1796077" y="1718084"/>
                  <a:pt x="1782110" y="1744495"/>
                </a:cubicBezTo>
                <a:cubicBezTo>
                  <a:pt x="1768567" y="1726634"/>
                  <a:pt x="1753669" y="1710213"/>
                  <a:pt x="1755954" y="1676523"/>
                </a:cubicBezTo>
                <a:close/>
                <a:moveTo>
                  <a:pt x="1272332" y="1655278"/>
                </a:moveTo>
                <a:cubicBezTo>
                  <a:pt x="1264936" y="1655278"/>
                  <a:pt x="1257551" y="1657140"/>
                  <a:pt x="1254079" y="1660864"/>
                </a:cubicBezTo>
                <a:cubicBezTo>
                  <a:pt x="1252388" y="1672969"/>
                  <a:pt x="1254926" y="1680925"/>
                  <a:pt x="1259243" y="1687020"/>
                </a:cubicBezTo>
                <a:cubicBezTo>
                  <a:pt x="1279474" y="1688035"/>
                  <a:pt x="1289293" y="1678725"/>
                  <a:pt x="1290648" y="1660864"/>
                </a:cubicBezTo>
                <a:cubicBezTo>
                  <a:pt x="1287134" y="1657140"/>
                  <a:pt x="1279728" y="1655278"/>
                  <a:pt x="1272332" y="1655278"/>
                </a:cubicBezTo>
                <a:close/>
                <a:moveTo>
                  <a:pt x="530510" y="1636083"/>
                </a:moveTo>
                <a:cubicBezTo>
                  <a:pt x="534752" y="1635839"/>
                  <a:pt x="538979" y="1636929"/>
                  <a:pt x="543042" y="1640040"/>
                </a:cubicBezTo>
                <a:cubicBezTo>
                  <a:pt x="544058" y="1660270"/>
                  <a:pt x="534747" y="1670090"/>
                  <a:pt x="516886" y="1671360"/>
                </a:cubicBezTo>
                <a:cubicBezTo>
                  <a:pt x="505205" y="1682364"/>
                  <a:pt x="503681" y="1703441"/>
                  <a:pt x="485482" y="1707927"/>
                </a:cubicBezTo>
                <a:cubicBezTo>
                  <a:pt x="467452" y="1703356"/>
                  <a:pt x="474139" y="1674069"/>
                  <a:pt x="459411" y="1666112"/>
                </a:cubicBezTo>
                <a:cubicBezTo>
                  <a:pt x="464405" y="1655446"/>
                  <a:pt x="479472" y="1654853"/>
                  <a:pt x="495978" y="1655700"/>
                </a:cubicBezTo>
                <a:cubicBezTo>
                  <a:pt x="504930" y="1649542"/>
                  <a:pt x="517786" y="1636813"/>
                  <a:pt x="530510" y="1636083"/>
                </a:cubicBezTo>
                <a:close/>
                <a:moveTo>
                  <a:pt x="2116636" y="1603388"/>
                </a:moveTo>
                <a:cubicBezTo>
                  <a:pt x="2128232" y="1614477"/>
                  <a:pt x="2148801" y="1616508"/>
                  <a:pt x="2142792" y="1645204"/>
                </a:cubicBezTo>
                <a:cubicBezTo>
                  <a:pt x="2135089" y="1647912"/>
                  <a:pt x="2129587" y="1652906"/>
                  <a:pt x="2121883" y="1655700"/>
                </a:cubicBezTo>
                <a:cubicBezTo>
                  <a:pt x="2104192" y="1655954"/>
                  <a:pt x="2099198" y="1643511"/>
                  <a:pt x="2090480" y="1634792"/>
                </a:cubicBezTo>
                <a:cubicBezTo>
                  <a:pt x="2088447" y="1613461"/>
                  <a:pt x="2112742" y="1618625"/>
                  <a:pt x="2116636" y="1603388"/>
                </a:cubicBezTo>
                <a:close/>
                <a:moveTo>
                  <a:pt x="1667157" y="1603303"/>
                </a:moveTo>
                <a:cubicBezTo>
                  <a:pt x="1683663" y="1612953"/>
                  <a:pt x="1679431" y="1643256"/>
                  <a:pt x="1714222" y="1634623"/>
                </a:cubicBezTo>
                <a:cubicBezTo>
                  <a:pt x="1729119" y="1635554"/>
                  <a:pt x="1707957" y="1600425"/>
                  <a:pt x="1729965" y="1608467"/>
                </a:cubicBezTo>
                <a:cubicBezTo>
                  <a:pt x="1730559" y="1621502"/>
                  <a:pt x="1739701" y="1624634"/>
                  <a:pt x="1729965" y="1634623"/>
                </a:cubicBezTo>
                <a:cubicBezTo>
                  <a:pt x="1726495" y="1634623"/>
                  <a:pt x="1722940" y="1634623"/>
                  <a:pt x="1719469" y="1634623"/>
                </a:cubicBezTo>
                <a:cubicBezTo>
                  <a:pt x="1717776" y="1666366"/>
                  <a:pt x="1723533" y="1705134"/>
                  <a:pt x="1714137" y="1728835"/>
                </a:cubicBezTo>
                <a:cubicBezTo>
                  <a:pt x="1677823" y="1727312"/>
                  <a:pt x="1658862" y="1743226"/>
                  <a:pt x="1641001" y="1760155"/>
                </a:cubicBezTo>
                <a:cubicBezTo>
                  <a:pt x="1630505" y="1760155"/>
                  <a:pt x="1620094" y="1760155"/>
                  <a:pt x="1609597" y="1760155"/>
                </a:cubicBezTo>
                <a:cubicBezTo>
                  <a:pt x="1606973" y="1731375"/>
                  <a:pt x="1615353" y="1691675"/>
                  <a:pt x="1604434" y="1671276"/>
                </a:cubicBezTo>
                <a:cubicBezTo>
                  <a:pt x="1594869" y="1676946"/>
                  <a:pt x="1591821" y="1684226"/>
                  <a:pt x="1583526" y="1692183"/>
                </a:cubicBezTo>
                <a:cubicBezTo>
                  <a:pt x="1576416" y="1699040"/>
                  <a:pt x="1574215" y="1712329"/>
                  <a:pt x="1557370" y="1707843"/>
                </a:cubicBezTo>
                <a:cubicBezTo>
                  <a:pt x="1543997" y="1700310"/>
                  <a:pt x="1545434" y="1677962"/>
                  <a:pt x="1541710" y="1660779"/>
                </a:cubicBezTo>
                <a:cubicBezTo>
                  <a:pt x="1556439" y="1652823"/>
                  <a:pt x="1563127" y="1662556"/>
                  <a:pt x="1583526" y="1655531"/>
                </a:cubicBezTo>
                <a:cubicBezTo>
                  <a:pt x="1597154" y="1653414"/>
                  <a:pt x="1599270" y="1639955"/>
                  <a:pt x="1614845" y="1639870"/>
                </a:cubicBezTo>
                <a:cubicBezTo>
                  <a:pt x="1636178" y="1631660"/>
                  <a:pt x="1637447" y="1603218"/>
                  <a:pt x="1667157" y="1603303"/>
                </a:cubicBezTo>
                <a:close/>
                <a:moveTo>
                  <a:pt x="245167" y="1577232"/>
                </a:moveTo>
                <a:cubicBezTo>
                  <a:pt x="278772" y="1574523"/>
                  <a:pt x="283344" y="1624381"/>
                  <a:pt x="271238" y="1650452"/>
                </a:cubicBezTo>
                <a:cubicBezTo>
                  <a:pt x="255663" y="1650367"/>
                  <a:pt x="253462" y="1636823"/>
                  <a:pt x="239920" y="1634792"/>
                </a:cubicBezTo>
                <a:cubicBezTo>
                  <a:pt x="239411" y="1613291"/>
                  <a:pt x="238903" y="1591876"/>
                  <a:pt x="245167" y="1577232"/>
                </a:cubicBezTo>
                <a:close/>
                <a:moveTo>
                  <a:pt x="1703641" y="1571984"/>
                </a:moveTo>
                <a:cubicBezTo>
                  <a:pt x="1722348" y="1568936"/>
                  <a:pt x="1719554" y="1587474"/>
                  <a:pt x="1719301" y="1603303"/>
                </a:cubicBezTo>
                <a:cubicBezTo>
                  <a:pt x="1695346" y="1606096"/>
                  <a:pt x="1698224" y="1585781"/>
                  <a:pt x="1703641" y="1571984"/>
                </a:cubicBezTo>
                <a:close/>
                <a:moveTo>
                  <a:pt x="354871" y="1535416"/>
                </a:moveTo>
                <a:cubicBezTo>
                  <a:pt x="360965" y="1543288"/>
                  <a:pt x="369938" y="1548198"/>
                  <a:pt x="370531" y="1561572"/>
                </a:cubicBezTo>
                <a:cubicBezTo>
                  <a:pt x="359695" y="1563773"/>
                  <a:pt x="356732" y="1557932"/>
                  <a:pt x="349622" y="1556323"/>
                </a:cubicBezTo>
                <a:cubicBezTo>
                  <a:pt x="348945" y="1546928"/>
                  <a:pt x="356056" y="1545319"/>
                  <a:pt x="354871" y="1535416"/>
                </a:cubicBezTo>
                <a:close/>
                <a:moveTo>
                  <a:pt x="939752" y="1528105"/>
                </a:moveTo>
                <a:cubicBezTo>
                  <a:pt x="935975" y="1529766"/>
                  <a:pt x="933266" y="1533850"/>
                  <a:pt x="929880" y="1540580"/>
                </a:cubicBezTo>
                <a:cubicBezTo>
                  <a:pt x="948588" y="1541088"/>
                  <a:pt x="948757" y="1560134"/>
                  <a:pt x="966533" y="1561573"/>
                </a:cubicBezTo>
                <a:cubicBezTo>
                  <a:pt x="973305" y="1540919"/>
                  <a:pt x="949350" y="1550907"/>
                  <a:pt x="956037" y="1530168"/>
                </a:cubicBezTo>
                <a:cubicBezTo>
                  <a:pt x="948376" y="1527206"/>
                  <a:pt x="943530" y="1526444"/>
                  <a:pt x="939752" y="1528105"/>
                </a:cubicBezTo>
                <a:close/>
                <a:moveTo>
                  <a:pt x="914220" y="1519672"/>
                </a:moveTo>
                <a:cubicBezTo>
                  <a:pt x="898900" y="1520011"/>
                  <a:pt x="894836" y="1531608"/>
                  <a:pt x="888064" y="1540580"/>
                </a:cubicBezTo>
                <a:cubicBezTo>
                  <a:pt x="894328" y="1546675"/>
                  <a:pt x="906602" y="1546590"/>
                  <a:pt x="919469" y="1545828"/>
                </a:cubicBezTo>
                <a:cubicBezTo>
                  <a:pt x="923787" y="1531015"/>
                  <a:pt x="912104" y="1532285"/>
                  <a:pt x="914220" y="1519672"/>
                </a:cubicBezTo>
                <a:close/>
                <a:moveTo>
                  <a:pt x="1554545" y="1513535"/>
                </a:moveTo>
                <a:cubicBezTo>
                  <a:pt x="1565729" y="1513027"/>
                  <a:pt x="1578701" y="1516328"/>
                  <a:pt x="1583441" y="1519756"/>
                </a:cubicBezTo>
                <a:cubicBezTo>
                  <a:pt x="1579973" y="1538887"/>
                  <a:pt x="1568544" y="1550145"/>
                  <a:pt x="1546874" y="1551076"/>
                </a:cubicBezTo>
                <a:cubicBezTo>
                  <a:pt x="1539595" y="1547860"/>
                  <a:pt x="1546027" y="1530930"/>
                  <a:pt x="1536379" y="1530169"/>
                </a:cubicBezTo>
                <a:cubicBezTo>
                  <a:pt x="1533966" y="1518360"/>
                  <a:pt x="1543362" y="1514043"/>
                  <a:pt x="1554545" y="1513535"/>
                </a:cubicBezTo>
                <a:close/>
                <a:moveTo>
                  <a:pt x="1008347" y="1504012"/>
                </a:moveTo>
                <a:cubicBezTo>
                  <a:pt x="1026209" y="1502149"/>
                  <a:pt x="1030441" y="1534231"/>
                  <a:pt x="1008347" y="1530168"/>
                </a:cubicBezTo>
                <a:cubicBezTo>
                  <a:pt x="1004708" y="1514085"/>
                  <a:pt x="1004708" y="1520095"/>
                  <a:pt x="1008347" y="1504012"/>
                </a:cubicBezTo>
                <a:close/>
                <a:moveTo>
                  <a:pt x="532631" y="1493600"/>
                </a:moveTo>
                <a:cubicBezTo>
                  <a:pt x="552691" y="1499610"/>
                  <a:pt x="539063" y="1539394"/>
                  <a:pt x="543127" y="1561572"/>
                </a:cubicBezTo>
                <a:cubicBezTo>
                  <a:pt x="539656" y="1580702"/>
                  <a:pt x="554469" y="1581633"/>
                  <a:pt x="553623" y="1598140"/>
                </a:cubicBezTo>
                <a:cubicBezTo>
                  <a:pt x="523826" y="1615746"/>
                  <a:pt x="495047" y="1617269"/>
                  <a:pt x="464743" y="1592891"/>
                </a:cubicBezTo>
                <a:cubicBezTo>
                  <a:pt x="462965" y="1535500"/>
                  <a:pt x="520102" y="1536771"/>
                  <a:pt x="532631" y="1493600"/>
                </a:cubicBezTo>
                <a:close/>
                <a:moveTo>
                  <a:pt x="742667" y="1481688"/>
                </a:moveTo>
                <a:cubicBezTo>
                  <a:pt x="751020" y="1480787"/>
                  <a:pt x="759612" y="1481263"/>
                  <a:pt x="767865" y="1483189"/>
                </a:cubicBezTo>
                <a:cubicBezTo>
                  <a:pt x="767104" y="1492839"/>
                  <a:pt x="750174" y="1486405"/>
                  <a:pt x="746958" y="1493600"/>
                </a:cubicBezTo>
                <a:cubicBezTo>
                  <a:pt x="740863" y="1508413"/>
                  <a:pt x="724271" y="1512646"/>
                  <a:pt x="720802" y="1530167"/>
                </a:cubicBezTo>
                <a:cubicBezTo>
                  <a:pt x="707935" y="1530845"/>
                  <a:pt x="695661" y="1530929"/>
                  <a:pt x="689482" y="1525003"/>
                </a:cubicBezTo>
                <a:cubicBezTo>
                  <a:pt x="694688" y="1499483"/>
                  <a:pt x="717606" y="1484389"/>
                  <a:pt x="742667" y="1481688"/>
                </a:cubicBezTo>
                <a:close/>
                <a:moveTo>
                  <a:pt x="830589" y="1404722"/>
                </a:moveTo>
                <a:cubicBezTo>
                  <a:pt x="850567" y="1404468"/>
                  <a:pt x="860385" y="1423513"/>
                  <a:pt x="872405" y="1436125"/>
                </a:cubicBezTo>
                <a:cubicBezTo>
                  <a:pt x="876468" y="1440358"/>
                  <a:pt x="885949" y="1447891"/>
                  <a:pt x="877653" y="1457034"/>
                </a:cubicBezTo>
                <a:cubicBezTo>
                  <a:pt x="863179" y="1455256"/>
                  <a:pt x="858777" y="1429523"/>
                  <a:pt x="841085" y="1446538"/>
                </a:cubicBezTo>
                <a:cubicBezTo>
                  <a:pt x="844386" y="1460758"/>
                  <a:pt x="862924" y="1459573"/>
                  <a:pt x="861994" y="1477941"/>
                </a:cubicBezTo>
                <a:cubicBezTo>
                  <a:pt x="864279" y="1497664"/>
                  <a:pt x="850905" y="1501728"/>
                  <a:pt x="841085" y="1509261"/>
                </a:cubicBezTo>
                <a:cubicBezTo>
                  <a:pt x="817639" y="1503251"/>
                  <a:pt x="816199" y="1477348"/>
                  <a:pt x="814929" y="1462198"/>
                </a:cubicBezTo>
                <a:cubicBezTo>
                  <a:pt x="792159" y="1454748"/>
                  <a:pt x="790889" y="1480057"/>
                  <a:pt x="778362" y="1467445"/>
                </a:cubicBezTo>
                <a:cubicBezTo>
                  <a:pt x="779124" y="1448992"/>
                  <a:pt x="793260" y="1444082"/>
                  <a:pt x="794022" y="1425629"/>
                </a:cubicBezTo>
                <a:cubicBezTo>
                  <a:pt x="815268" y="1427660"/>
                  <a:pt x="830419" y="1423683"/>
                  <a:pt x="830589" y="1404722"/>
                </a:cubicBezTo>
                <a:close/>
                <a:moveTo>
                  <a:pt x="929965" y="1388976"/>
                </a:moveTo>
                <a:cubicBezTo>
                  <a:pt x="920992" y="1388638"/>
                  <a:pt x="916591" y="1392955"/>
                  <a:pt x="914305" y="1399389"/>
                </a:cubicBezTo>
                <a:cubicBezTo>
                  <a:pt x="924125" y="1400066"/>
                  <a:pt x="917861" y="1416741"/>
                  <a:pt x="929965" y="1415133"/>
                </a:cubicBezTo>
                <a:cubicBezTo>
                  <a:pt x="930473" y="1402097"/>
                  <a:pt x="939700" y="1398966"/>
                  <a:pt x="929965" y="1388976"/>
                </a:cubicBezTo>
                <a:close/>
                <a:moveTo>
                  <a:pt x="293236" y="1387584"/>
                </a:moveTo>
                <a:cubicBezTo>
                  <a:pt x="302565" y="1385781"/>
                  <a:pt x="313098" y="1385951"/>
                  <a:pt x="323552" y="1389062"/>
                </a:cubicBezTo>
                <a:cubicBezTo>
                  <a:pt x="343867" y="1408361"/>
                  <a:pt x="363929" y="1442644"/>
                  <a:pt x="344460" y="1472693"/>
                </a:cubicBezTo>
                <a:cubicBezTo>
                  <a:pt x="325329" y="1476248"/>
                  <a:pt x="306453" y="1479973"/>
                  <a:pt x="281736" y="1477941"/>
                </a:cubicBezTo>
                <a:cubicBezTo>
                  <a:pt x="272933" y="1469308"/>
                  <a:pt x="277588" y="1447214"/>
                  <a:pt x="276487" y="1430878"/>
                </a:cubicBezTo>
                <a:cubicBezTo>
                  <a:pt x="248109" y="1416149"/>
                  <a:pt x="265251" y="1392992"/>
                  <a:pt x="293236" y="1387584"/>
                </a:cubicBezTo>
                <a:close/>
                <a:moveTo>
                  <a:pt x="1207346" y="1331276"/>
                </a:moveTo>
                <a:cubicBezTo>
                  <a:pt x="1219067" y="1335236"/>
                  <a:pt x="1219099" y="1350884"/>
                  <a:pt x="1217512" y="1368152"/>
                </a:cubicBezTo>
                <a:cubicBezTo>
                  <a:pt x="1207017" y="1368152"/>
                  <a:pt x="1196604" y="1368152"/>
                  <a:pt x="1186108" y="1368152"/>
                </a:cubicBezTo>
                <a:cubicBezTo>
                  <a:pt x="1186192" y="1354270"/>
                  <a:pt x="1184160" y="1338272"/>
                  <a:pt x="1191355" y="1331585"/>
                </a:cubicBezTo>
                <a:cubicBezTo>
                  <a:pt x="1198234" y="1329934"/>
                  <a:pt x="1203439" y="1329956"/>
                  <a:pt x="1207346" y="1331276"/>
                </a:cubicBezTo>
                <a:close/>
                <a:moveTo>
                  <a:pt x="971697" y="1300352"/>
                </a:moveTo>
                <a:cubicBezTo>
                  <a:pt x="948588" y="1301621"/>
                  <a:pt x="942154" y="1319651"/>
                  <a:pt x="919384" y="1321259"/>
                </a:cubicBezTo>
                <a:cubicBezTo>
                  <a:pt x="919469" y="1328031"/>
                  <a:pt x="919469" y="1335056"/>
                  <a:pt x="919469" y="1341998"/>
                </a:cubicBezTo>
                <a:cubicBezTo>
                  <a:pt x="934451" y="1354949"/>
                  <a:pt x="948165" y="1369000"/>
                  <a:pt x="956037" y="1389061"/>
                </a:cubicBezTo>
                <a:cubicBezTo>
                  <a:pt x="972966" y="1393040"/>
                  <a:pt x="983378" y="1403537"/>
                  <a:pt x="987440" y="1420381"/>
                </a:cubicBezTo>
                <a:cubicBezTo>
                  <a:pt x="989896" y="1436803"/>
                  <a:pt x="980923" y="1441712"/>
                  <a:pt x="971781" y="1446537"/>
                </a:cubicBezTo>
                <a:cubicBezTo>
                  <a:pt x="977707" y="1482173"/>
                  <a:pt x="951719" y="1485729"/>
                  <a:pt x="956121" y="1519757"/>
                </a:cubicBezTo>
                <a:cubicBezTo>
                  <a:pt x="987018" y="1525428"/>
                  <a:pt x="1000054" y="1549044"/>
                  <a:pt x="1013598" y="1572069"/>
                </a:cubicBezTo>
                <a:cubicBezTo>
                  <a:pt x="1030273" y="1575117"/>
                  <a:pt x="1029764" y="1562250"/>
                  <a:pt x="1039752" y="1572069"/>
                </a:cubicBezTo>
                <a:cubicBezTo>
                  <a:pt x="1043223" y="1613884"/>
                  <a:pt x="1075728" y="1626666"/>
                  <a:pt x="1102477" y="1645289"/>
                </a:cubicBezTo>
                <a:cubicBezTo>
                  <a:pt x="1098075" y="1651300"/>
                  <a:pt x="1095620" y="1659256"/>
                  <a:pt x="1097229" y="1671445"/>
                </a:cubicBezTo>
                <a:cubicBezTo>
                  <a:pt x="1111872" y="1674238"/>
                  <a:pt x="1124401" y="1679147"/>
                  <a:pt x="1139046" y="1681942"/>
                </a:cubicBezTo>
                <a:cubicBezTo>
                  <a:pt x="1150556" y="1676016"/>
                  <a:pt x="1156396" y="1664419"/>
                  <a:pt x="1170448" y="1661034"/>
                </a:cubicBezTo>
                <a:cubicBezTo>
                  <a:pt x="1188816" y="1657987"/>
                  <a:pt x="1187631" y="1685751"/>
                  <a:pt x="1201768" y="1671445"/>
                </a:cubicBezTo>
                <a:cubicBezTo>
                  <a:pt x="1211503" y="1662134"/>
                  <a:pt x="1197536" y="1658155"/>
                  <a:pt x="1201768" y="1640125"/>
                </a:cubicBezTo>
                <a:cubicBezTo>
                  <a:pt x="1180013" y="1639194"/>
                  <a:pt x="1176289" y="1620233"/>
                  <a:pt x="1165199" y="1608805"/>
                </a:cubicBezTo>
                <a:cubicBezTo>
                  <a:pt x="1175189" y="1606521"/>
                  <a:pt x="1178320" y="1597548"/>
                  <a:pt x="1191357" y="1598309"/>
                </a:cubicBezTo>
                <a:cubicBezTo>
                  <a:pt x="1205492" y="1601527"/>
                  <a:pt x="1204391" y="1620148"/>
                  <a:pt x="1222676" y="1619218"/>
                </a:cubicBezTo>
                <a:cubicBezTo>
                  <a:pt x="1250948" y="1626581"/>
                  <a:pt x="1250440" y="1605081"/>
                  <a:pt x="1269739" y="1603558"/>
                </a:cubicBezTo>
                <a:cubicBezTo>
                  <a:pt x="1277951" y="1604066"/>
                  <a:pt x="1273803" y="1616847"/>
                  <a:pt x="1285399" y="1614054"/>
                </a:cubicBezTo>
                <a:cubicBezTo>
                  <a:pt x="1287347" y="1570292"/>
                  <a:pt x="1253234" y="1562588"/>
                  <a:pt x="1238336" y="1535586"/>
                </a:cubicBezTo>
                <a:cubicBezTo>
                  <a:pt x="1210063" y="1532539"/>
                  <a:pt x="1200752" y="1510446"/>
                  <a:pt x="1170363" y="1509430"/>
                </a:cubicBezTo>
                <a:cubicBezTo>
                  <a:pt x="1153604" y="1487845"/>
                  <a:pt x="1138198" y="1464905"/>
                  <a:pt x="1112804" y="1451955"/>
                </a:cubicBezTo>
                <a:cubicBezTo>
                  <a:pt x="1112804" y="1432824"/>
                  <a:pt x="1112804" y="1413609"/>
                  <a:pt x="1112804" y="1394479"/>
                </a:cubicBezTo>
                <a:cubicBezTo>
                  <a:pt x="1106032" y="1387284"/>
                  <a:pt x="1090118" y="1389316"/>
                  <a:pt x="1076236" y="1389231"/>
                </a:cubicBezTo>
                <a:cubicBezTo>
                  <a:pt x="1054821" y="1375772"/>
                  <a:pt x="1043138" y="1356895"/>
                  <a:pt x="1029173" y="1342168"/>
                </a:cubicBezTo>
                <a:cubicBezTo>
                  <a:pt x="1024094" y="1347500"/>
                  <a:pt x="1018845" y="1352747"/>
                  <a:pt x="1013513" y="1357826"/>
                </a:cubicBezTo>
                <a:cubicBezTo>
                  <a:pt x="1014020" y="1324307"/>
                  <a:pt x="959676" y="1345469"/>
                  <a:pt x="971697" y="1300352"/>
                </a:cubicBezTo>
                <a:close/>
                <a:moveTo>
                  <a:pt x="344375" y="1284522"/>
                </a:moveTo>
                <a:cubicBezTo>
                  <a:pt x="340481" y="1304160"/>
                  <a:pt x="364351" y="1295950"/>
                  <a:pt x="365282" y="1310678"/>
                </a:cubicBezTo>
                <a:cubicBezTo>
                  <a:pt x="374255" y="1364091"/>
                  <a:pt x="295195" y="1354610"/>
                  <a:pt x="313055" y="1300182"/>
                </a:cubicBezTo>
                <a:cubicBezTo>
                  <a:pt x="331593" y="1302975"/>
                  <a:pt x="325922" y="1281644"/>
                  <a:pt x="344375" y="1284522"/>
                </a:cubicBezTo>
                <a:close/>
                <a:moveTo>
                  <a:pt x="192857" y="1242621"/>
                </a:moveTo>
                <a:cubicBezTo>
                  <a:pt x="204030" y="1254133"/>
                  <a:pt x="216727" y="1264036"/>
                  <a:pt x="224176" y="1279188"/>
                </a:cubicBezTo>
                <a:cubicBezTo>
                  <a:pt x="246016" y="1279103"/>
                  <a:pt x="249993" y="1261159"/>
                  <a:pt x="271241" y="1273941"/>
                </a:cubicBezTo>
                <a:cubicBezTo>
                  <a:pt x="274372" y="1286468"/>
                  <a:pt x="278774" y="1297811"/>
                  <a:pt x="276488" y="1315756"/>
                </a:cubicBezTo>
                <a:cubicBezTo>
                  <a:pt x="264046" y="1324220"/>
                  <a:pt x="253379" y="1334548"/>
                  <a:pt x="239921" y="1341912"/>
                </a:cubicBezTo>
                <a:cubicBezTo>
                  <a:pt x="244407" y="1358333"/>
                  <a:pt x="259643" y="1364005"/>
                  <a:pt x="260828" y="1383728"/>
                </a:cubicBezTo>
                <a:cubicBezTo>
                  <a:pt x="257697" y="1386775"/>
                  <a:pt x="236026" y="1395917"/>
                  <a:pt x="234672" y="1383728"/>
                </a:cubicBezTo>
                <a:cubicBezTo>
                  <a:pt x="219943" y="1384659"/>
                  <a:pt x="228155" y="1408614"/>
                  <a:pt x="208517" y="1404635"/>
                </a:cubicBezTo>
                <a:cubicBezTo>
                  <a:pt x="194380" y="1381188"/>
                  <a:pt x="211480" y="1368746"/>
                  <a:pt x="224176" y="1357572"/>
                </a:cubicBezTo>
                <a:cubicBezTo>
                  <a:pt x="221298" y="1348260"/>
                  <a:pt x="221468" y="1335818"/>
                  <a:pt x="213679" y="1331416"/>
                </a:cubicBezTo>
                <a:cubicBezTo>
                  <a:pt x="216812" y="1292479"/>
                  <a:pt x="183799" y="1271316"/>
                  <a:pt x="192857" y="1242621"/>
                </a:cubicBezTo>
                <a:close/>
                <a:moveTo>
                  <a:pt x="2132379" y="1227046"/>
                </a:moveTo>
                <a:cubicBezTo>
                  <a:pt x="2149732" y="1228909"/>
                  <a:pt x="2155066" y="1242706"/>
                  <a:pt x="2163783" y="1253202"/>
                </a:cubicBezTo>
                <a:cubicBezTo>
                  <a:pt x="2155403" y="1272671"/>
                  <a:pt x="2142706" y="1287908"/>
                  <a:pt x="2148124" y="1321174"/>
                </a:cubicBezTo>
                <a:cubicBezTo>
                  <a:pt x="2144230" y="1339034"/>
                  <a:pt x="2169370" y="1327861"/>
                  <a:pt x="2163783" y="1347330"/>
                </a:cubicBezTo>
                <a:cubicBezTo>
                  <a:pt x="2137121" y="1348515"/>
                  <a:pt x="2123154" y="1362482"/>
                  <a:pt x="2121967" y="1389145"/>
                </a:cubicBezTo>
                <a:cubicBezTo>
                  <a:pt x="2108086" y="1389145"/>
                  <a:pt x="2092086" y="1387114"/>
                  <a:pt x="2085399" y="1394394"/>
                </a:cubicBezTo>
                <a:cubicBezTo>
                  <a:pt x="2084384" y="1405822"/>
                  <a:pt x="2089632" y="1411069"/>
                  <a:pt x="2101059" y="1410054"/>
                </a:cubicBezTo>
                <a:cubicBezTo>
                  <a:pt x="2103346" y="1424528"/>
                  <a:pt x="2081590" y="1414963"/>
                  <a:pt x="2080152" y="1425713"/>
                </a:cubicBezTo>
                <a:cubicBezTo>
                  <a:pt x="2068724" y="1440358"/>
                  <a:pt x="2103684" y="1449414"/>
                  <a:pt x="2085399" y="1472777"/>
                </a:cubicBezTo>
                <a:cubicBezTo>
                  <a:pt x="2068554" y="1463466"/>
                  <a:pt x="2052811" y="1453054"/>
                  <a:pt x="2048747" y="1430961"/>
                </a:cubicBezTo>
                <a:cubicBezTo>
                  <a:pt x="2039606" y="1435786"/>
                  <a:pt x="2037236" y="1447298"/>
                  <a:pt x="2038337" y="1462281"/>
                </a:cubicBezTo>
                <a:cubicBezTo>
                  <a:pt x="2023184" y="1476755"/>
                  <a:pt x="1998637" y="1481919"/>
                  <a:pt x="1996519" y="1509345"/>
                </a:cubicBezTo>
                <a:cubicBezTo>
                  <a:pt x="1968079" y="1507905"/>
                  <a:pt x="1957413" y="1527206"/>
                  <a:pt x="1938960" y="1509345"/>
                </a:cubicBezTo>
                <a:cubicBezTo>
                  <a:pt x="1934304" y="1532538"/>
                  <a:pt x="1928548" y="1554715"/>
                  <a:pt x="1902392" y="1556408"/>
                </a:cubicBezTo>
                <a:cubicBezTo>
                  <a:pt x="1919152" y="1572745"/>
                  <a:pt x="1926347" y="1598648"/>
                  <a:pt x="1944207" y="1613969"/>
                </a:cubicBezTo>
                <a:cubicBezTo>
                  <a:pt x="1966977" y="1621080"/>
                  <a:pt x="1963085" y="1601526"/>
                  <a:pt x="1975527" y="1598225"/>
                </a:cubicBezTo>
                <a:cubicBezTo>
                  <a:pt x="1991695" y="1606858"/>
                  <a:pt x="2013111" y="1597040"/>
                  <a:pt x="2027840" y="1603472"/>
                </a:cubicBezTo>
                <a:cubicBezTo>
                  <a:pt x="2032833" y="1605673"/>
                  <a:pt x="2052726" y="1626582"/>
                  <a:pt x="2053996" y="1629628"/>
                </a:cubicBezTo>
                <a:cubicBezTo>
                  <a:pt x="2061106" y="1647236"/>
                  <a:pt x="2049002" y="1669921"/>
                  <a:pt x="2053996" y="1697600"/>
                </a:cubicBezTo>
                <a:cubicBezTo>
                  <a:pt x="2047054" y="1704372"/>
                  <a:pt x="2038251" y="1700817"/>
                  <a:pt x="2033087" y="1692352"/>
                </a:cubicBezTo>
                <a:cubicBezTo>
                  <a:pt x="2009640" y="1702086"/>
                  <a:pt x="1985008" y="1710551"/>
                  <a:pt x="1949456" y="1708012"/>
                </a:cubicBezTo>
                <a:cubicBezTo>
                  <a:pt x="1928887" y="1710128"/>
                  <a:pt x="1927109" y="1731037"/>
                  <a:pt x="1907640" y="1734168"/>
                </a:cubicBezTo>
                <a:cubicBezTo>
                  <a:pt x="1924061" y="1743902"/>
                  <a:pt x="1945224" y="1748812"/>
                  <a:pt x="1949456" y="1770735"/>
                </a:cubicBezTo>
                <a:cubicBezTo>
                  <a:pt x="1946578" y="1792236"/>
                  <a:pt x="1929988" y="1800024"/>
                  <a:pt x="1902392" y="1796891"/>
                </a:cubicBezTo>
                <a:cubicBezTo>
                  <a:pt x="1888849" y="1802478"/>
                  <a:pt x="1907386" y="1840231"/>
                  <a:pt x="1881484" y="1833459"/>
                </a:cubicBezTo>
                <a:cubicBezTo>
                  <a:pt x="1867263" y="1816615"/>
                  <a:pt x="1882415" y="1795622"/>
                  <a:pt x="1891981" y="1786395"/>
                </a:cubicBezTo>
                <a:cubicBezTo>
                  <a:pt x="1890542" y="1774038"/>
                  <a:pt x="1872512" y="1786818"/>
                  <a:pt x="1871072" y="1791644"/>
                </a:cubicBezTo>
                <a:cubicBezTo>
                  <a:pt x="1860238" y="1781571"/>
                  <a:pt x="1842038" y="1778862"/>
                  <a:pt x="1829257" y="1770735"/>
                </a:cubicBezTo>
                <a:cubicBezTo>
                  <a:pt x="1832474" y="1751267"/>
                  <a:pt x="1815882" y="1737639"/>
                  <a:pt x="1829257" y="1723672"/>
                </a:cubicBezTo>
                <a:cubicBezTo>
                  <a:pt x="1855497" y="1718339"/>
                  <a:pt x="1857952" y="1736877"/>
                  <a:pt x="1871072" y="1744579"/>
                </a:cubicBezTo>
                <a:cubicBezTo>
                  <a:pt x="1882923" y="1738993"/>
                  <a:pt x="1873105" y="1711736"/>
                  <a:pt x="1876321" y="1697516"/>
                </a:cubicBezTo>
                <a:cubicBezTo>
                  <a:pt x="1859053" y="1688627"/>
                  <a:pt x="1835860" y="1685750"/>
                  <a:pt x="1829257" y="1666112"/>
                </a:cubicBezTo>
                <a:cubicBezTo>
                  <a:pt x="1834252" y="1650199"/>
                  <a:pt x="1850251" y="1645288"/>
                  <a:pt x="1855412" y="1629544"/>
                </a:cubicBezTo>
                <a:cubicBezTo>
                  <a:pt x="1857360" y="1620656"/>
                  <a:pt x="1851350" y="1619725"/>
                  <a:pt x="1844917" y="1619132"/>
                </a:cubicBezTo>
                <a:cubicBezTo>
                  <a:pt x="1848217" y="1602287"/>
                  <a:pt x="1841445" y="1590521"/>
                  <a:pt x="1834420" y="1577316"/>
                </a:cubicBezTo>
                <a:cubicBezTo>
                  <a:pt x="1824940" y="1559286"/>
                  <a:pt x="1818253" y="1546251"/>
                  <a:pt x="1803101" y="1530252"/>
                </a:cubicBezTo>
                <a:cubicBezTo>
                  <a:pt x="1784055" y="1531860"/>
                  <a:pt x="1769072" y="1529406"/>
                  <a:pt x="1756036" y="1525090"/>
                </a:cubicBezTo>
                <a:cubicBezTo>
                  <a:pt x="1757561" y="1514424"/>
                  <a:pt x="1770173" y="1514847"/>
                  <a:pt x="1771696" y="1504181"/>
                </a:cubicBezTo>
                <a:cubicBezTo>
                  <a:pt x="1769410" y="1497747"/>
                  <a:pt x="1765009" y="1493431"/>
                  <a:pt x="1756036" y="1493770"/>
                </a:cubicBezTo>
                <a:cubicBezTo>
                  <a:pt x="1763062" y="1450091"/>
                  <a:pt x="1726071" y="1450599"/>
                  <a:pt x="1719469" y="1420550"/>
                </a:cubicBezTo>
                <a:cubicBezTo>
                  <a:pt x="1721162" y="1403112"/>
                  <a:pt x="1734959" y="1397695"/>
                  <a:pt x="1745455" y="1389060"/>
                </a:cubicBezTo>
                <a:cubicBezTo>
                  <a:pt x="1758746" y="1381358"/>
                  <a:pt x="1755698" y="1400573"/>
                  <a:pt x="1766364" y="1404720"/>
                </a:cubicBezTo>
                <a:cubicBezTo>
                  <a:pt x="1779061" y="1409631"/>
                  <a:pt x="1794213" y="1401504"/>
                  <a:pt x="1797683" y="1420380"/>
                </a:cubicBezTo>
                <a:cubicBezTo>
                  <a:pt x="1814528" y="1419280"/>
                  <a:pt x="1819776" y="1429607"/>
                  <a:pt x="1839500" y="1425629"/>
                </a:cubicBezTo>
                <a:cubicBezTo>
                  <a:pt x="1845424" y="1445775"/>
                  <a:pt x="1862017" y="1455340"/>
                  <a:pt x="1865655" y="1477940"/>
                </a:cubicBezTo>
                <a:cubicBezTo>
                  <a:pt x="1879707" y="1481496"/>
                  <a:pt x="1875728" y="1467106"/>
                  <a:pt x="1881315" y="1462196"/>
                </a:cubicBezTo>
                <a:cubicBezTo>
                  <a:pt x="1897822" y="1464736"/>
                  <a:pt x="1901799" y="1454748"/>
                  <a:pt x="1912719" y="1451785"/>
                </a:cubicBezTo>
                <a:cubicBezTo>
                  <a:pt x="1908909" y="1432231"/>
                  <a:pt x="1909756" y="1422581"/>
                  <a:pt x="1917968" y="1404720"/>
                </a:cubicBezTo>
                <a:cubicBezTo>
                  <a:pt x="1936759" y="1403366"/>
                  <a:pt x="1937182" y="1420380"/>
                  <a:pt x="1954620" y="1420380"/>
                </a:cubicBezTo>
                <a:cubicBezTo>
                  <a:pt x="1974766" y="1416148"/>
                  <a:pt x="1978660" y="1395664"/>
                  <a:pt x="1996436" y="1389060"/>
                </a:cubicBezTo>
                <a:cubicBezTo>
                  <a:pt x="2010825" y="1379072"/>
                  <a:pt x="2023860" y="1367645"/>
                  <a:pt x="2038251" y="1357657"/>
                </a:cubicBezTo>
                <a:cubicBezTo>
                  <a:pt x="2038251" y="1350715"/>
                  <a:pt x="2038251" y="1343690"/>
                  <a:pt x="2038251" y="1336749"/>
                </a:cubicBezTo>
                <a:cubicBezTo>
                  <a:pt x="2046716" y="1338273"/>
                  <a:pt x="2047224" y="1331839"/>
                  <a:pt x="2053911" y="1331501"/>
                </a:cubicBezTo>
                <a:cubicBezTo>
                  <a:pt x="2051795" y="1318888"/>
                  <a:pt x="2063475" y="1320158"/>
                  <a:pt x="2059159" y="1305429"/>
                </a:cubicBezTo>
                <a:cubicBezTo>
                  <a:pt x="2077274" y="1293917"/>
                  <a:pt x="2084469" y="1271402"/>
                  <a:pt x="2106223" y="1263613"/>
                </a:cubicBezTo>
                <a:cubicBezTo>
                  <a:pt x="2106900" y="1243298"/>
                  <a:pt x="2121628" y="1237204"/>
                  <a:pt x="2132379" y="1227046"/>
                </a:cubicBezTo>
                <a:close/>
                <a:moveTo>
                  <a:pt x="230692" y="1125923"/>
                </a:moveTo>
                <a:cubicBezTo>
                  <a:pt x="234100" y="1125300"/>
                  <a:pt x="237317" y="1125787"/>
                  <a:pt x="239835" y="1127670"/>
                </a:cubicBezTo>
                <a:cubicBezTo>
                  <a:pt x="239835" y="1134612"/>
                  <a:pt x="239835" y="1141552"/>
                  <a:pt x="239835" y="1148577"/>
                </a:cubicBezTo>
                <a:cubicBezTo>
                  <a:pt x="228831" y="1151963"/>
                  <a:pt x="216642" y="1162376"/>
                  <a:pt x="208515" y="1153741"/>
                </a:cubicBezTo>
                <a:cubicBezTo>
                  <a:pt x="208515" y="1139648"/>
                  <a:pt x="220467" y="1127792"/>
                  <a:pt x="230692" y="1125923"/>
                </a:cubicBezTo>
                <a:close/>
                <a:moveTo>
                  <a:pt x="266075" y="1101514"/>
                </a:moveTo>
                <a:cubicBezTo>
                  <a:pt x="270307" y="1104223"/>
                  <a:pt x="274625" y="1106931"/>
                  <a:pt x="281735" y="1106678"/>
                </a:cubicBezTo>
                <a:cubicBezTo>
                  <a:pt x="283259" y="1120475"/>
                  <a:pt x="274456" y="1123861"/>
                  <a:pt x="260828" y="1122422"/>
                </a:cubicBezTo>
                <a:cubicBezTo>
                  <a:pt x="258626" y="1111502"/>
                  <a:pt x="264467" y="1108539"/>
                  <a:pt x="266075" y="1101514"/>
                </a:cubicBezTo>
                <a:close/>
                <a:moveTo>
                  <a:pt x="30758" y="1017883"/>
                </a:moveTo>
                <a:cubicBezTo>
                  <a:pt x="58522" y="1028464"/>
                  <a:pt x="71304" y="1054027"/>
                  <a:pt x="93481" y="1070195"/>
                </a:cubicBezTo>
                <a:cubicBezTo>
                  <a:pt x="127764" y="1071888"/>
                  <a:pt x="140207" y="1065540"/>
                  <a:pt x="166701" y="1070195"/>
                </a:cubicBezTo>
                <a:cubicBezTo>
                  <a:pt x="165431" y="1087972"/>
                  <a:pt x="172033" y="1085262"/>
                  <a:pt x="171865" y="1096351"/>
                </a:cubicBezTo>
                <a:cubicBezTo>
                  <a:pt x="171526" y="1116497"/>
                  <a:pt x="150872" y="1122593"/>
                  <a:pt x="150956" y="1127755"/>
                </a:cubicBezTo>
                <a:cubicBezTo>
                  <a:pt x="151211" y="1138421"/>
                  <a:pt x="181344" y="1154504"/>
                  <a:pt x="171865" y="1185231"/>
                </a:cubicBezTo>
                <a:cubicBezTo>
                  <a:pt x="184815" y="1191072"/>
                  <a:pt x="194635" y="1217313"/>
                  <a:pt x="182361" y="1232295"/>
                </a:cubicBezTo>
                <a:cubicBezTo>
                  <a:pt x="165431" y="1217820"/>
                  <a:pt x="155443" y="1196404"/>
                  <a:pt x="135297" y="1185231"/>
                </a:cubicBezTo>
                <a:cubicBezTo>
                  <a:pt x="135297" y="1179983"/>
                  <a:pt x="135297" y="1174735"/>
                  <a:pt x="135297" y="1169571"/>
                </a:cubicBezTo>
                <a:cubicBezTo>
                  <a:pt x="112273" y="1145616"/>
                  <a:pt x="101861" y="1108964"/>
                  <a:pt x="77821" y="1085940"/>
                </a:cubicBezTo>
                <a:cubicBezTo>
                  <a:pt x="55051" y="1091273"/>
                  <a:pt x="53781" y="1075104"/>
                  <a:pt x="41169" y="1070280"/>
                </a:cubicBezTo>
                <a:cubicBezTo>
                  <a:pt x="30461" y="1071423"/>
                  <a:pt x="22081" y="1070216"/>
                  <a:pt x="14685" y="1068016"/>
                </a:cubicBezTo>
                <a:lnTo>
                  <a:pt x="0" y="1062142"/>
                </a:lnTo>
                <a:lnTo>
                  <a:pt x="0" y="1034378"/>
                </a:lnTo>
                <a:lnTo>
                  <a:pt x="12326" y="1033438"/>
                </a:lnTo>
                <a:cubicBezTo>
                  <a:pt x="23500" y="1033268"/>
                  <a:pt x="33848" y="1032274"/>
                  <a:pt x="30758" y="1017883"/>
                </a:cubicBezTo>
                <a:close/>
                <a:moveTo>
                  <a:pt x="0" y="957316"/>
                </a:moveTo>
                <a:lnTo>
                  <a:pt x="9934" y="970820"/>
                </a:lnTo>
                <a:cubicBezTo>
                  <a:pt x="16874" y="982248"/>
                  <a:pt x="34397" y="985549"/>
                  <a:pt x="25593" y="1012635"/>
                </a:cubicBezTo>
                <a:lnTo>
                  <a:pt x="0" y="1012635"/>
                </a:lnTo>
                <a:close/>
                <a:moveTo>
                  <a:pt x="1384775" y="871527"/>
                </a:moveTo>
                <a:cubicBezTo>
                  <a:pt x="1395271" y="880245"/>
                  <a:pt x="1409070" y="885579"/>
                  <a:pt x="1410931" y="902847"/>
                </a:cubicBezTo>
                <a:cubicBezTo>
                  <a:pt x="1398149" y="912750"/>
                  <a:pt x="1379865" y="917236"/>
                  <a:pt x="1369030" y="902847"/>
                </a:cubicBezTo>
                <a:cubicBezTo>
                  <a:pt x="1368777" y="886932"/>
                  <a:pt x="1380034" y="882531"/>
                  <a:pt x="1384775" y="871527"/>
                </a:cubicBezTo>
                <a:close/>
                <a:moveTo>
                  <a:pt x="119636" y="866278"/>
                </a:moveTo>
                <a:cubicBezTo>
                  <a:pt x="140712" y="861199"/>
                  <a:pt x="140712" y="897514"/>
                  <a:pt x="119636" y="892435"/>
                </a:cubicBezTo>
                <a:cubicBezTo>
                  <a:pt x="115996" y="876351"/>
                  <a:pt x="115996" y="882362"/>
                  <a:pt x="119636" y="866278"/>
                </a:cubicBezTo>
                <a:close/>
                <a:moveTo>
                  <a:pt x="0" y="856391"/>
                </a:moveTo>
                <a:lnTo>
                  <a:pt x="10008" y="868704"/>
                </a:lnTo>
                <a:cubicBezTo>
                  <a:pt x="14759" y="871804"/>
                  <a:pt x="20345" y="874068"/>
                  <a:pt x="25593" y="876691"/>
                </a:cubicBezTo>
                <a:cubicBezTo>
                  <a:pt x="19414" y="886172"/>
                  <a:pt x="11965" y="894404"/>
                  <a:pt x="5215" y="903334"/>
                </a:cubicBezTo>
                <a:lnTo>
                  <a:pt x="0" y="913266"/>
                </a:lnTo>
                <a:close/>
                <a:moveTo>
                  <a:pt x="1118136" y="840124"/>
                </a:moveTo>
                <a:cubicBezTo>
                  <a:pt x="1130833" y="851721"/>
                  <a:pt x="1134812" y="872291"/>
                  <a:pt x="1144292" y="887188"/>
                </a:cubicBezTo>
                <a:cubicBezTo>
                  <a:pt x="1124739" y="883633"/>
                  <a:pt x="1101884" y="862894"/>
                  <a:pt x="1118136" y="840124"/>
                </a:cubicBezTo>
                <a:close/>
                <a:moveTo>
                  <a:pt x="64531" y="782362"/>
                </a:moveTo>
                <a:cubicBezTo>
                  <a:pt x="72150" y="782140"/>
                  <a:pt x="80699" y="782860"/>
                  <a:pt x="88233" y="782563"/>
                </a:cubicBezTo>
                <a:cubicBezTo>
                  <a:pt x="90517" y="792551"/>
                  <a:pt x="103130" y="792044"/>
                  <a:pt x="98729" y="808719"/>
                </a:cubicBezTo>
                <a:cubicBezTo>
                  <a:pt x="108547" y="820823"/>
                  <a:pt x="120314" y="830981"/>
                  <a:pt x="109140" y="850535"/>
                </a:cubicBezTo>
                <a:cubicBezTo>
                  <a:pt x="81123" y="845456"/>
                  <a:pt x="68002" y="825479"/>
                  <a:pt x="46417" y="813968"/>
                </a:cubicBezTo>
                <a:cubicBezTo>
                  <a:pt x="46417" y="805248"/>
                  <a:pt x="46417" y="796530"/>
                  <a:pt x="46417" y="787812"/>
                </a:cubicBezTo>
                <a:cubicBezTo>
                  <a:pt x="50226" y="783749"/>
                  <a:pt x="56913" y="782585"/>
                  <a:pt x="64531" y="782362"/>
                </a:cubicBezTo>
                <a:close/>
                <a:moveTo>
                  <a:pt x="154102" y="761257"/>
                </a:moveTo>
                <a:cubicBezTo>
                  <a:pt x="164652" y="763781"/>
                  <a:pt x="167715" y="773780"/>
                  <a:pt x="177111" y="777398"/>
                </a:cubicBezTo>
                <a:cubicBezTo>
                  <a:pt x="189470" y="784255"/>
                  <a:pt x="213256" y="779599"/>
                  <a:pt x="224175" y="787895"/>
                </a:cubicBezTo>
                <a:cubicBezTo>
                  <a:pt x="224175" y="796613"/>
                  <a:pt x="224175" y="805332"/>
                  <a:pt x="224175" y="814051"/>
                </a:cubicBezTo>
                <a:cubicBezTo>
                  <a:pt x="218165" y="818453"/>
                  <a:pt x="210208" y="820907"/>
                  <a:pt x="198019" y="819299"/>
                </a:cubicBezTo>
                <a:cubicBezTo>
                  <a:pt x="186845" y="821754"/>
                  <a:pt x="188030" y="811850"/>
                  <a:pt x="187523" y="803555"/>
                </a:cubicBezTo>
                <a:cubicBezTo>
                  <a:pt x="164753" y="807194"/>
                  <a:pt x="158150" y="794581"/>
                  <a:pt x="135296" y="798307"/>
                </a:cubicBezTo>
                <a:cubicBezTo>
                  <a:pt x="135380" y="784424"/>
                  <a:pt x="133349" y="768425"/>
                  <a:pt x="140544" y="761738"/>
                </a:cubicBezTo>
                <a:cubicBezTo>
                  <a:pt x="146236" y="760405"/>
                  <a:pt x="150585" y="760416"/>
                  <a:pt x="154102" y="761257"/>
                </a:cubicBezTo>
                <a:close/>
                <a:moveTo>
                  <a:pt x="459411" y="678109"/>
                </a:moveTo>
                <a:cubicBezTo>
                  <a:pt x="460257" y="691060"/>
                  <a:pt x="451284" y="694276"/>
                  <a:pt x="449000" y="704180"/>
                </a:cubicBezTo>
                <a:cubicBezTo>
                  <a:pt x="474986" y="716539"/>
                  <a:pt x="481335" y="748536"/>
                  <a:pt x="522134" y="745997"/>
                </a:cubicBezTo>
                <a:cubicBezTo>
                  <a:pt x="525859" y="727035"/>
                  <a:pt x="540419" y="718909"/>
                  <a:pt x="543042" y="699017"/>
                </a:cubicBezTo>
                <a:cubicBezTo>
                  <a:pt x="520356" y="686827"/>
                  <a:pt x="469230" y="703080"/>
                  <a:pt x="459411" y="678109"/>
                </a:cubicBezTo>
                <a:close/>
                <a:moveTo>
                  <a:pt x="2048664" y="620548"/>
                </a:moveTo>
                <a:cubicBezTo>
                  <a:pt x="2055859" y="627320"/>
                  <a:pt x="2053827" y="643234"/>
                  <a:pt x="2053912" y="657116"/>
                </a:cubicBezTo>
                <a:cubicBezTo>
                  <a:pt x="2030296" y="658132"/>
                  <a:pt x="2027841" y="663549"/>
                  <a:pt x="2012096" y="651952"/>
                </a:cubicBezTo>
                <a:cubicBezTo>
                  <a:pt x="2021492" y="638663"/>
                  <a:pt x="2019883" y="614368"/>
                  <a:pt x="2048664" y="620548"/>
                </a:cubicBezTo>
                <a:close/>
                <a:moveTo>
                  <a:pt x="1865741" y="589145"/>
                </a:moveTo>
                <a:cubicBezTo>
                  <a:pt x="1878606" y="588467"/>
                  <a:pt x="1890966" y="588382"/>
                  <a:pt x="1897060" y="594392"/>
                </a:cubicBezTo>
                <a:cubicBezTo>
                  <a:pt x="1897060" y="601417"/>
                  <a:pt x="1897060" y="608359"/>
                  <a:pt x="1897060" y="615301"/>
                </a:cubicBezTo>
                <a:cubicBezTo>
                  <a:pt x="1890289" y="622579"/>
                  <a:pt x="1874374" y="620463"/>
                  <a:pt x="1860492" y="620548"/>
                </a:cubicBezTo>
                <a:cubicBezTo>
                  <a:pt x="1859816" y="607683"/>
                  <a:pt x="1859645" y="595324"/>
                  <a:pt x="1865741" y="589145"/>
                </a:cubicBezTo>
                <a:close/>
                <a:moveTo>
                  <a:pt x="276488" y="578734"/>
                </a:moveTo>
                <a:cubicBezTo>
                  <a:pt x="268616" y="597440"/>
                  <a:pt x="276742" y="639594"/>
                  <a:pt x="281736" y="662364"/>
                </a:cubicBezTo>
                <a:cubicBezTo>
                  <a:pt x="295280" y="656777"/>
                  <a:pt x="316781" y="658978"/>
                  <a:pt x="323551" y="646704"/>
                </a:cubicBezTo>
                <a:cubicBezTo>
                  <a:pt x="300613" y="631299"/>
                  <a:pt x="306200" y="587367"/>
                  <a:pt x="276488" y="578734"/>
                </a:cubicBezTo>
                <a:close/>
                <a:moveTo>
                  <a:pt x="1614847" y="562988"/>
                </a:moveTo>
                <a:cubicBezTo>
                  <a:pt x="1627458" y="560872"/>
                  <a:pt x="1626189" y="572553"/>
                  <a:pt x="1641002" y="568237"/>
                </a:cubicBezTo>
                <a:cubicBezTo>
                  <a:pt x="1641002" y="582119"/>
                  <a:pt x="1654376" y="581272"/>
                  <a:pt x="1661909" y="589144"/>
                </a:cubicBezTo>
                <a:cubicBezTo>
                  <a:pt x="1665210" y="592615"/>
                  <a:pt x="1663772" y="601418"/>
                  <a:pt x="1667158" y="604889"/>
                </a:cubicBezTo>
                <a:cubicBezTo>
                  <a:pt x="1670713" y="608358"/>
                  <a:pt x="1679601" y="606327"/>
                  <a:pt x="1682818" y="610137"/>
                </a:cubicBezTo>
                <a:cubicBezTo>
                  <a:pt x="1688997" y="617416"/>
                  <a:pt x="1688827" y="627912"/>
                  <a:pt x="1698477" y="636292"/>
                </a:cubicBezTo>
                <a:cubicBezTo>
                  <a:pt x="1711174" y="647297"/>
                  <a:pt x="1727172" y="652122"/>
                  <a:pt x="1740293" y="662448"/>
                </a:cubicBezTo>
                <a:cubicBezTo>
                  <a:pt x="1752229" y="658639"/>
                  <a:pt x="1755953" y="646703"/>
                  <a:pt x="1761200" y="636292"/>
                </a:cubicBezTo>
                <a:cubicBezTo>
                  <a:pt x="1779993" y="646873"/>
                  <a:pt x="1771698" y="682509"/>
                  <a:pt x="1755953" y="688605"/>
                </a:cubicBezTo>
                <a:cubicBezTo>
                  <a:pt x="1776775" y="691990"/>
                  <a:pt x="1776945" y="674807"/>
                  <a:pt x="1797769" y="678108"/>
                </a:cubicBezTo>
                <a:cubicBezTo>
                  <a:pt x="1808433" y="695461"/>
                  <a:pt x="1778808" y="694530"/>
                  <a:pt x="1792520" y="719924"/>
                </a:cubicBezTo>
                <a:cubicBezTo>
                  <a:pt x="1797769" y="726865"/>
                  <a:pt x="1806656" y="730166"/>
                  <a:pt x="1808265" y="740832"/>
                </a:cubicBezTo>
                <a:cubicBezTo>
                  <a:pt x="1805302" y="769189"/>
                  <a:pt x="1792690" y="787980"/>
                  <a:pt x="1776860" y="803555"/>
                </a:cubicBezTo>
                <a:cubicBezTo>
                  <a:pt x="1790657" y="836822"/>
                  <a:pt x="1822571" y="873982"/>
                  <a:pt x="1803016" y="923839"/>
                </a:cubicBezTo>
                <a:cubicBezTo>
                  <a:pt x="1772628" y="921131"/>
                  <a:pt x="1728019" y="967009"/>
                  <a:pt x="1698477" y="939499"/>
                </a:cubicBezTo>
                <a:cubicBezTo>
                  <a:pt x="1696785" y="937975"/>
                  <a:pt x="1695007" y="930019"/>
                  <a:pt x="1693315" y="929002"/>
                </a:cubicBezTo>
                <a:cubicBezTo>
                  <a:pt x="1686457" y="925193"/>
                  <a:pt x="1669105" y="925616"/>
                  <a:pt x="1667158" y="923839"/>
                </a:cubicBezTo>
                <a:cubicBezTo>
                  <a:pt x="1660810" y="917830"/>
                  <a:pt x="1663772" y="901661"/>
                  <a:pt x="1656662" y="897684"/>
                </a:cubicBezTo>
                <a:cubicBezTo>
                  <a:pt x="1646589" y="905047"/>
                  <a:pt x="1635668" y="911481"/>
                  <a:pt x="1620093" y="913342"/>
                </a:cubicBezTo>
                <a:cubicBezTo>
                  <a:pt x="1620010" y="902931"/>
                  <a:pt x="1605873" y="906655"/>
                  <a:pt x="1609597" y="892435"/>
                </a:cubicBezTo>
                <a:cubicBezTo>
                  <a:pt x="1574808" y="904116"/>
                  <a:pt x="1568544" y="880331"/>
                  <a:pt x="1546874" y="866279"/>
                </a:cubicBezTo>
                <a:cubicBezTo>
                  <a:pt x="1526475" y="884225"/>
                  <a:pt x="1505821" y="901916"/>
                  <a:pt x="1478903" y="913342"/>
                </a:cubicBezTo>
                <a:cubicBezTo>
                  <a:pt x="1452492" y="904879"/>
                  <a:pt x="1451054" y="871358"/>
                  <a:pt x="1447498" y="840123"/>
                </a:cubicBezTo>
                <a:cubicBezTo>
                  <a:pt x="1478056" y="841054"/>
                  <a:pt x="1481611" y="814983"/>
                  <a:pt x="1515470" y="819215"/>
                </a:cubicBezTo>
                <a:cubicBezTo>
                  <a:pt x="1521056" y="799661"/>
                  <a:pt x="1502435" y="804317"/>
                  <a:pt x="1504975" y="787810"/>
                </a:cubicBezTo>
                <a:cubicBezTo>
                  <a:pt x="1502858" y="777738"/>
                  <a:pt x="1484659" y="783663"/>
                  <a:pt x="1489314" y="766903"/>
                </a:cubicBezTo>
                <a:cubicBezTo>
                  <a:pt x="1508867" y="761316"/>
                  <a:pt x="1504211" y="779854"/>
                  <a:pt x="1520633" y="777314"/>
                </a:cubicBezTo>
                <a:cubicBezTo>
                  <a:pt x="1546705" y="777231"/>
                  <a:pt x="1554240" y="758608"/>
                  <a:pt x="1583358" y="761656"/>
                </a:cubicBezTo>
                <a:cubicBezTo>
                  <a:pt x="1605873" y="744133"/>
                  <a:pt x="1617300" y="715437"/>
                  <a:pt x="1635668" y="693683"/>
                </a:cubicBezTo>
                <a:cubicBezTo>
                  <a:pt x="1663349" y="705449"/>
                  <a:pt x="1663349" y="681833"/>
                  <a:pt x="1682733" y="672776"/>
                </a:cubicBezTo>
                <a:cubicBezTo>
                  <a:pt x="1689758" y="661432"/>
                  <a:pt x="1670882" y="659994"/>
                  <a:pt x="1667073" y="651867"/>
                </a:cubicBezTo>
                <a:cubicBezTo>
                  <a:pt x="1665210" y="647805"/>
                  <a:pt x="1669443" y="639932"/>
                  <a:pt x="1667073" y="636124"/>
                </a:cubicBezTo>
                <a:cubicBezTo>
                  <a:pt x="1658862" y="623003"/>
                  <a:pt x="1645658" y="610814"/>
                  <a:pt x="1635753" y="599555"/>
                </a:cubicBezTo>
                <a:cubicBezTo>
                  <a:pt x="1625681" y="588128"/>
                  <a:pt x="1603672" y="582119"/>
                  <a:pt x="1614847" y="562988"/>
                </a:cubicBezTo>
                <a:close/>
                <a:moveTo>
                  <a:pt x="1118052" y="552577"/>
                </a:moveTo>
                <a:cubicBezTo>
                  <a:pt x="1107640" y="559688"/>
                  <a:pt x="1119660" y="589060"/>
                  <a:pt x="1102392" y="589145"/>
                </a:cubicBezTo>
                <a:cubicBezTo>
                  <a:pt x="1073358" y="588045"/>
                  <a:pt x="1062608" y="605143"/>
                  <a:pt x="1039669" y="610052"/>
                </a:cubicBezTo>
                <a:cubicBezTo>
                  <a:pt x="1039669" y="618772"/>
                  <a:pt x="1039669" y="627490"/>
                  <a:pt x="1039669" y="636208"/>
                </a:cubicBezTo>
                <a:cubicBezTo>
                  <a:pt x="1055328" y="642472"/>
                  <a:pt x="1057529" y="637648"/>
                  <a:pt x="1071072" y="630961"/>
                </a:cubicBezTo>
                <a:cubicBezTo>
                  <a:pt x="1076066" y="641542"/>
                  <a:pt x="1091133" y="642218"/>
                  <a:pt x="1107640" y="641457"/>
                </a:cubicBezTo>
                <a:cubicBezTo>
                  <a:pt x="1110349" y="649160"/>
                  <a:pt x="1115343" y="654661"/>
                  <a:pt x="1118136" y="662364"/>
                </a:cubicBezTo>
                <a:cubicBezTo>
                  <a:pt x="1140569" y="656947"/>
                  <a:pt x="1151403" y="639932"/>
                  <a:pt x="1149456" y="610052"/>
                </a:cubicBezTo>
                <a:cubicBezTo>
                  <a:pt x="1157074" y="605481"/>
                  <a:pt x="1166046" y="602266"/>
                  <a:pt x="1165116" y="589145"/>
                </a:cubicBezTo>
                <a:cubicBezTo>
                  <a:pt x="1129987" y="587622"/>
                  <a:pt x="1149541" y="567729"/>
                  <a:pt x="1144207" y="552577"/>
                </a:cubicBezTo>
                <a:cubicBezTo>
                  <a:pt x="1135489" y="552577"/>
                  <a:pt x="1126771" y="552577"/>
                  <a:pt x="1118052" y="552577"/>
                </a:cubicBezTo>
                <a:close/>
                <a:moveTo>
                  <a:pt x="1525883" y="531585"/>
                </a:moveTo>
                <a:cubicBezTo>
                  <a:pt x="1529352" y="531585"/>
                  <a:pt x="1532909" y="531585"/>
                  <a:pt x="1536379" y="531585"/>
                </a:cubicBezTo>
                <a:cubicBezTo>
                  <a:pt x="1535447" y="535986"/>
                  <a:pt x="1538410" y="536493"/>
                  <a:pt x="1541626" y="536833"/>
                </a:cubicBezTo>
                <a:cubicBezTo>
                  <a:pt x="1541626" y="540303"/>
                  <a:pt x="1541626" y="543774"/>
                  <a:pt x="1541626" y="547329"/>
                </a:cubicBezTo>
                <a:cubicBezTo>
                  <a:pt x="1537140" y="546398"/>
                  <a:pt x="1536717" y="549360"/>
                  <a:pt x="1536379" y="552576"/>
                </a:cubicBezTo>
                <a:cubicBezTo>
                  <a:pt x="1532909" y="552576"/>
                  <a:pt x="1529352" y="552576"/>
                  <a:pt x="1525883" y="552576"/>
                </a:cubicBezTo>
                <a:cubicBezTo>
                  <a:pt x="1526898" y="548175"/>
                  <a:pt x="1523850" y="547668"/>
                  <a:pt x="1520634" y="547329"/>
                </a:cubicBezTo>
                <a:cubicBezTo>
                  <a:pt x="1520634" y="543858"/>
                  <a:pt x="1520634" y="540387"/>
                  <a:pt x="1520634" y="536833"/>
                </a:cubicBezTo>
                <a:cubicBezTo>
                  <a:pt x="1525120" y="537848"/>
                  <a:pt x="1525543" y="534800"/>
                  <a:pt x="1525883" y="531585"/>
                </a:cubicBezTo>
                <a:close/>
                <a:moveTo>
                  <a:pt x="1059322" y="531349"/>
                </a:moveTo>
                <a:cubicBezTo>
                  <a:pt x="1042990" y="533865"/>
                  <a:pt x="1030611" y="557021"/>
                  <a:pt x="1039752" y="568321"/>
                </a:cubicBezTo>
                <a:cubicBezTo>
                  <a:pt x="1044916" y="568321"/>
                  <a:pt x="1050165" y="568321"/>
                  <a:pt x="1055412" y="568321"/>
                </a:cubicBezTo>
                <a:cubicBezTo>
                  <a:pt x="1055667" y="551138"/>
                  <a:pt x="1077759" y="555794"/>
                  <a:pt x="1076320" y="536917"/>
                </a:cubicBezTo>
                <a:cubicBezTo>
                  <a:pt x="1070648" y="531966"/>
                  <a:pt x="1064766" y="530511"/>
                  <a:pt x="1059322" y="531349"/>
                </a:cubicBezTo>
                <a:close/>
                <a:moveTo>
                  <a:pt x="1782024" y="479442"/>
                </a:moveTo>
                <a:cubicBezTo>
                  <a:pt x="1826042" y="475548"/>
                  <a:pt x="1830359" y="511354"/>
                  <a:pt x="1860493" y="521258"/>
                </a:cubicBezTo>
                <a:cubicBezTo>
                  <a:pt x="1848812" y="539203"/>
                  <a:pt x="1830697" y="550630"/>
                  <a:pt x="1818677" y="568322"/>
                </a:cubicBezTo>
                <a:cubicBezTo>
                  <a:pt x="1810212" y="566799"/>
                  <a:pt x="1809705" y="573231"/>
                  <a:pt x="1803017" y="573485"/>
                </a:cubicBezTo>
                <a:cubicBezTo>
                  <a:pt x="1784395" y="572977"/>
                  <a:pt x="1791082" y="547076"/>
                  <a:pt x="1771698" y="547329"/>
                </a:cubicBezTo>
                <a:cubicBezTo>
                  <a:pt x="1764756" y="523628"/>
                  <a:pt x="1768482" y="496372"/>
                  <a:pt x="1782024" y="479442"/>
                </a:cubicBezTo>
                <a:close/>
                <a:moveTo>
                  <a:pt x="1447583" y="463697"/>
                </a:moveTo>
                <a:cubicBezTo>
                  <a:pt x="1446398" y="473008"/>
                  <a:pt x="1452832" y="489853"/>
                  <a:pt x="1437087" y="484605"/>
                </a:cubicBezTo>
                <a:cubicBezTo>
                  <a:pt x="1445382" y="495524"/>
                  <a:pt x="1473654" y="486382"/>
                  <a:pt x="1484151" y="495017"/>
                </a:cubicBezTo>
                <a:cubicBezTo>
                  <a:pt x="1487368" y="527944"/>
                  <a:pt x="1462651" y="535054"/>
                  <a:pt x="1437087" y="531668"/>
                </a:cubicBezTo>
                <a:cubicBezTo>
                  <a:pt x="1419989" y="529382"/>
                  <a:pt x="1412032" y="511269"/>
                  <a:pt x="1400435" y="510761"/>
                </a:cubicBezTo>
                <a:cubicBezTo>
                  <a:pt x="1395949" y="499673"/>
                  <a:pt x="1407800" y="503820"/>
                  <a:pt x="1410931" y="500264"/>
                </a:cubicBezTo>
                <a:cubicBezTo>
                  <a:pt x="1417111" y="493239"/>
                  <a:pt x="1416942" y="478679"/>
                  <a:pt x="1437087" y="479357"/>
                </a:cubicBezTo>
                <a:cubicBezTo>
                  <a:pt x="1435309" y="468861"/>
                  <a:pt x="1438188" y="463020"/>
                  <a:pt x="1447583" y="463697"/>
                </a:cubicBezTo>
                <a:close/>
                <a:moveTo>
                  <a:pt x="266077" y="427131"/>
                </a:moveTo>
                <a:cubicBezTo>
                  <a:pt x="253802" y="450577"/>
                  <a:pt x="236364" y="570184"/>
                  <a:pt x="286984" y="547329"/>
                </a:cubicBezTo>
                <a:cubicBezTo>
                  <a:pt x="291301" y="514232"/>
                  <a:pt x="308231" y="430347"/>
                  <a:pt x="266077" y="427131"/>
                </a:cubicBezTo>
                <a:close/>
                <a:moveTo>
                  <a:pt x="51665" y="427131"/>
                </a:moveTo>
                <a:cubicBezTo>
                  <a:pt x="34566" y="475294"/>
                  <a:pt x="61991" y="535733"/>
                  <a:pt x="46416" y="583981"/>
                </a:cubicBezTo>
                <a:cubicBezTo>
                  <a:pt x="61908" y="589483"/>
                  <a:pt x="61738" y="610475"/>
                  <a:pt x="88233" y="604890"/>
                </a:cubicBezTo>
                <a:cubicBezTo>
                  <a:pt x="106347" y="581188"/>
                  <a:pt x="137412" y="570353"/>
                  <a:pt x="161452" y="552577"/>
                </a:cubicBezTo>
                <a:cubicBezTo>
                  <a:pt x="177450" y="556387"/>
                  <a:pt x="180498" y="547244"/>
                  <a:pt x="192772" y="547329"/>
                </a:cubicBezTo>
                <a:cubicBezTo>
                  <a:pt x="186508" y="527521"/>
                  <a:pt x="162383" y="525490"/>
                  <a:pt x="171864" y="489854"/>
                </a:cubicBezTo>
                <a:cubicBezTo>
                  <a:pt x="153833" y="480034"/>
                  <a:pt x="141899" y="464121"/>
                  <a:pt x="119637" y="458449"/>
                </a:cubicBezTo>
                <a:cubicBezTo>
                  <a:pt x="117436" y="441519"/>
                  <a:pt x="97882" y="441859"/>
                  <a:pt x="93481" y="427131"/>
                </a:cubicBezTo>
                <a:cubicBezTo>
                  <a:pt x="79599" y="427131"/>
                  <a:pt x="65632" y="427131"/>
                  <a:pt x="51665" y="427131"/>
                </a:cubicBezTo>
                <a:close/>
                <a:moveTo>
                  <a:pt x="229424" y="421882"/>
                </a:moveTo>
                <a:cubicBezTo>
                  <a:pt x="228578" y="427977"/>
                  <a:pt x="221213" y="427554"/>
                  <a:pt x="213764" y="427131"/>
                </a:cubicBezTo>
                <a:cubicBezTo>
                  <a:pt x="205299" y="455233"/>
                  <a:pt x="195650" y="482151"/>
                  <a:pt x="187608" y="510761"/>
                </a:cubicBezTo>
                <a:cubicBezTo>
                  <a:pt x="195058" y="512031"/>
                  <a:pt x="196411" y="519396"/>
                  <a:pt x="203353" y="521258"/>
                </a:cubicBezTo>
                <a:cubicBezTo>
                  <a:pt x="202845" y="540811"/>
                  <a:pt x="197513" y="536156"/>
                  <a:pt x="203353" y="552577"/>
                </a:cubicBezTo>
                <a:cubicBezTo>
                  <a:pt x="214019" y="557571"/>
                  <a:pt x="224007" y="563242"/>
                  <a:pt x="234672" y="568321"/>
                </a:cubicBezTo>
                <a:cubicBezTo>
                  <a:pt x="247369" y="536748"/>
                  <a:pt x="236788" y="491885"/>
                  <a:pt x="229424" y="474194"/>
                </a:cubicBezTo>
                <a:cubicBezTo>
                  <a:pt x="231032" y="461835"/>
                  <a:pt x="247624" y="464459"/>
                  <a:pt x="245169" y="448038"/>
                </a:cubicBezTo>
                <a:cubicBezTo>
                  <a:pt x="228747" y="450577"/>
                  <a:pt x="241275" y="424083"/>
                  <a:pt x="229424" y="421882"/>
                </a:cubicBezTo>
                <a:close/>
                <a:moveTo>
                  <a:pt x="1473654" y="395726"/>
                </a:moveTo>
                <a:cubicBezTo>
                  <a:pt x="1490754" y="394371"/>
                  <a:pt x="1484743" y="416042"/>
                  <a:pt x="1499725" y="416634"/>
                </a:cubicBezTo>
                <a:cubicBezTo>
                  <a:pt x="1500657" y="427977"/>
                  <a:pt x="1481272" y="419005"/>
                  <a:pt x="1473654" y="421883"/>
                </a:cubicBezTo>
                <a:cubicBezTo>
                  <a:pt x="1473654" y="413164"/>
                  <a:pt x="1473654" y="404444"/>
                  <a:pt x="1473654" y="395726"/>
                </a:cubicBezTo>
                <a:close/>
                <a:moveTo>
                  <a:pt x="1911736" y="375658"/>
                </a:moveTo>
                <a:cubicBezTo>
                  <a:pt x="1920830" y="371770"/>
                  <a:pt x="1929163" y="383070"/>
                  <a:pt x="1938876" y="390562"/>
                </a:cubicBezTo>
                <a:cubicBezTo>
                  <a:pt x="1949795" y="398942"/>
                  <a:pt x="1959615" y="422812"/>
                  <a:pt x="1944124" y="442790"/>
                </a:cubicBezTo>
                <a:cubicBezTo>
                  <a:pt x="1935405" y="442790"/>
                  <a:pt x="1926686" y="442790"/>
                  <a:pt x="1917968" y="442790"/>
                </a:cubicBezTo>
                <a:cubicBezTo>
                  <a:pt x="1898584" y="426452"/>
                  <a:pt x="1924909" y="396826"/>
                  <a:pt x="1902308" y="385313"/>
                </a:cubicBezTo>
                <a:cubicBezTo>
                  <a:pt x="1905588" y="379938"/>
                  <a:pt x="1908704" y="376954"/>
                  <a:pt x="1911736" y="375658"/>
                </a:cubicBezTo>
                <a:close/>
                <a:moveTo>
                  <a:pt x="177112" y="369569"/>
                </a:moveTo>
                <a:cubicBezTo>
                  <a:pt x="165008" y="399281"/>
                  <a:pt x="131318" y="407407"/>
                  <a:pt x="119637" y="437542"/>
                </a:cubicBezTo>
                <a:cubicBezTo>
                  <a:pt x="136651" y="442197"/>
                  <a:pt x="172541" y="447615"/>
                  <a:pt x="182361" y="442789"/>
                </a:cubicBezTo>
                <a:cubicBezTo>
                  <a:pt x="173981" y="408676"/>
                  <a:pt x="207077" y="379642"/>
                  <a:pt x="177112" y="369569"/>
                </a:cubicBezTo>
                <a:close/>
                <a:moveTo>
                  <a:pt x="1421427" y="348662"/>
                </a:moveTo>
                <a:cubicBezTo>
                  <a:pt x="1434716" y="349170"/>
                  <a:pt x="1433784" y="368131"/>
                  <a:pt x="1426674" y="374818"/>
                </a:cubicBezTo>
                <a:cubicBezTo>
                  <a:pt x="1422357" y="372025"/>
                  <a:pt x="1418124" y="369401"/>
                  <a:pt x="1410930" y="369570"/>
                </a:cubicBezTo>
                <a:cubicBezTo>
                  <a:pt x="1407123" y="355349"/>
                  <a:pt x="1421342" y="359073"/>
                  <a:pt x="1421427" y="348662"/>
                </a:cubicBezTo>
                <a:close/>
                <a:moveTo>
                  <a:pt x="2095728" y="301682"/>
                </a:moveTo>
                <a:cubicBezTo>
                  <a:pt x="2108510" y="313278"/>
                  <a:pt x="2122139" y="324029"/>
                  <a:pt x="2142792" y="327839"/>
                </a:cubicBezTo>
                <a:cubicBezTo>
                  <a:pt x="2143978" y="351201"/>
                  <a:pt x="2155574" y="385568"/>
                  <a:pt x="2142792" y="406222"/>
                </a:cubicBezTo>
                <a:cubicBezTo>
                  <a:pt x="2125609" y="416887"/>
                  <a:pt x="2089888" y="409100"/>
                  <a:pt x="2064409" y="411470"/>
                </a:cubicBezTo>
                <a:cubicBezTo>
                  <a:pt x="2043755" y="400720"/>
                  <a:pt x="2021831" y="391324"/>
                  <a:pt x="2001685" y="380151"/>
                </a:cubicBezTo>
                <a:cubicBezTo>
                  <a:pt x="2001685" y="376680"/>
                  <a:pt x="2001685" y="373209"/>
                  <a:pt x="2001685" y="369655"/>
                </a:cubicBezTo>
                <a:cubicBezTo>
                  <a:pt x="1997623" y="348154"/>
                  <a:pt x="2026740" y="359835"/>
                  <a:pt x="2022592" y="338335"/>
                </a:cubicBezTo>
                <a:cubicBezTo>
                  <a:pt x="2046041" y="345360"/>
                  <a:pt x="2055182" y="326739"/>
                  <a:pt x="2069657" y="317427"/>
                </a:cubicBezTo>
                <a:cubicBezTo>
                  <a:pt x="2079560" y="310909"/>
                  <a:pt x="2090565" y="312094"/>
                  <a:pt x="2095728" y="301682"/>
                </a:cubicBezTo>
                <a:close/>
                <a:moveTo>
                  <a:pt x="370616" y="254619"/>
                </a:moveTo>
                <a:cubicBezTo>
                  <a:pt x="373664" y="271295"/>
                  <a:pt x="360797" y="270787"/>
                  <a:pt x="370616" y="280775"/>
                </a:cubicBezTo>
                <a:cubicBezTo>
                  <a:pt x="389577" y="285854"/>
                  <a:pt x="381789" y="251571"/>
                  <a:pt x="370616" y="254619"/>
                </a:cubicBezTo>
                <a:close/>
                <a:moveTo>
                  <a:pt x="1290646" y="197144"/>
                </a:moveTo>
                <a:cubicBezTo>
                  <a:pt x="1290646" y="212804"/>
                  <a:pt x="1290646" y="228549"/>
                  <a:pt x="1290646" y="244209"/>
                </a:cubicBezTo>
                <a:cubicBezTo>
                  <a:pt x="1268892" y="255635"/>
                  <a:pt x="1247308" y="267147"/>
                  <a:pt x="1212264" y="265116"/>
                </a:cubicBezTo>
                <a:cubicBezTo>
                  <a:pt x="1190847" y="268247"/>
                  <a:pt x="1173834" y="297197"/>
                  <a:pt x="1149539" y="280776"/>
                </a:cubicBezTo>
                <a:cubicBezTo>
                  <a:pt x="1148609" y="262407"/>
                  <a:pt x="1167230" y="263593"/>
                  <a:pt x="1170448" y="249456"/>
                </a:cubicBezTo>
                <a:cubicBezTo>
                  <a:pt x="1184075" y="247933"/>
                  <a:pt x="1200920" y="252672"/>
                  <a:pt x="1212264" y="244209"/>
                </a:cubicBezTo>
                <a:cubicBezTo>
                  <a:pt x="1213534" y="243192"/>
                  <a:pt x="1216412" y="234135"/>
                  <a:pt x="1217426" y="233711"/>
                </a:cubicBezTo>
                <a:cubicBezTo>
                  <a:pt x="1223352" y="231680"/>
                  <a:pt x="1232748" y="236505"/>
                  <a:pt x="1238335" y="233711"/>
                </a:cubicBezTo>
                <a:cubicBezTo>
                  <a:pt x="1251202" y="227364"/>
                  <a:pt x="1255264" y="220930"/>
                  <a:pt x="1264491" y="212804"/>
                </a:cubicBezTo>
                <a:cubicBezTo>
                  <a:pt x="1271093" y="206963"/>
                  <a:pt x="1277527" y="193590"/>
                  <a:pt x="1290646" y="197144"/>
                </a:cubicBezTo>
                <a:close/>
                <a:moveTo>
                  <a:pt x="498330" y="182596"/>
                </a:moveTo>
                <a:cubicBezTo>
                  <a:pt x="496259" y="182393"/>
                  <a:pt x="493862" y="183472"/>
                  <a:pt x="490814" y="186646"/>
                </a:cubicBezTo>
                <a:cubicBezTo>
                  <a:pt x="498603" y="215512"/>
                  <a:pt x="516970" y="233711"/>
                  <a:pt x="537879" y="249371"/>
                </a:cubicBezTo>
                <a:cubicBezTo>
                  <a:pt x="546851" y="232187"/>
                  <a:pt x="574700" y="223892"/>
                  <a:pt x="558787" y="197059"/>
                </a:cubicBezTo>
                <a:cubicBezTo>
                  <a:pt x="544820" y="197059"/>
                  <a:pt x="530853" y="197059"/>
                  <a:pt x="516970" y="197059"/>
                </a:cubicBezTo>
                <a:cubicBezTo>
                  <a:pt x="507829" y="195344"/>
                  <a:pt x="504544" y="183203"/>
                  <a:pt x="498330" y="182596"/>
                </a:cubicBezTo>
                <a:close/>
                <a:moveTo>
                  <a:pt x="1028526" y="169898"/>
                </a:moveTo>
                <a:cubicBezTo>
                  <a:pt x="1044175" y="170691"/>
                  <a:pt x="1060957" y="184912"/>
                  <a:pt x="1060660" y="207555"/>
                </a:cubicBezTo>
                <a:cubicBezTo>
                  <a:pt x="1043477" y="218051"/>
                  <a:pt x="1021130" y="230325"/>
                  <a:pt x="1003185" y="212804"/>
                </a:cubicBezTo>
                <a:cubicBezTo>
                  <a:pt x="998360" y="181738"/>
                  <a:pt x="1012877" y="169104"/>
                  <a:pt x="1028526" y="169898"/>
                </a:cubicBezTo>
                <a:close/>
                <a:moveTo>
                  <a:pt x="1021691" y="71105"/>
                </a:moveTo>
                <a:cubicBezTo>
                  <a:pt x="1032706" y="70407"/>
                  <a:pt x="1044493" y="72502"/>
                  <a:pt x="1050164" y="76861"/>
                </a:cubicBezTo>
                <a:cubicBezTo>
                  <a:pt x="1042969" y="88795"/>
                  <a:pt x="1044492" y="109450"/>
                  <a:pt x="1024008" y="108180"/>
                </a:cubicBezTo>
                <a:cubicBezTo>
                  <a:pt x="1003608" y="111312"/>
                  <a:pt x="1010718" y="86764"/>
                  <a:pt x="997852" y="82108"/>
                </a:cubicBezTo>
                <a:cubicBezTo>
                  <a:pt x="1000434" y="75295"/>
                  <a:pt x="1010676" y="71803"/>
                  <a:pt x="1021691" y="71105"/>
                </a:cubicBezTo>
                <a:close/>
                <a:moveTo>
                  <a:pt x="1071072" y="61201"/>
                </a:moveTo>
                <a:cubicBezTo>
                  <a:pt x="1070394" y="70597"/>
                  <a:pt x="1077421" y="72205"/>
                  <a:pt x="1076319" y="82109"/>
                </a:cubicBezTo>
                <a:cubicBezTo>
                  <a:pt x="1072087" y="84902"/>
                  <a:pt x="1067855" y="87526"/>
                  <a:pt x="1060661" y="87357"/>
                </a:cubicBezTo>
                <a:cubicBezTo>
                  <a:pt x="1052365" y="79485"/>
                  <a:pt x="1052957" y="57477"/>
                  <a:pt x="1071072" y="61201"/>
                </a:cubicBezTo>
                <a:close/>
                <a:moveTo>
                  <a:pt x="966532" y="35044"/>
                </a:moveTo>
                <a:cubicBezTo>
                  <a:pt x="974488" y="42578"/>
                  <a:pt x="971610" y="62301"/>
                  <a:pt x="956036" y="61201"/>
                </a:cubicBezTo>
                <a:cubicBezTo>
                  <a:pt x="956543" y="53752"/>
                  <a:pt x="956967" y="46387"/>
                  <a:pt x="950872" y="45541"/>
                </a:cubicBezTo>
                <a:cubicBezTo>
                  <a:pt x="953158" y="39107"/>
                  <a:pt x="957559" y="34791"/>
                  <a:pt x="966532" y="35044"/>
                </a:cubicBezTo>
                <a:close/>
                <a:moveTo>
                  <a:pt x="1435729" y="0"/>
                </a:moveTo>
                <a:lnTo>
                  <a:pt x="1484770" y="0"/>
                </a:lnTo>
                <a:lnTo>
                  <a:pt x="1504975" y="3725"/>
                </a:lnTo>
                <a:cubicBezTo>
                  <a:pt x="1512170" y="42238"/>
                  <a:pt x="1490584" y="52058"/>
                  <a:pt x="1478818" y="71695"/>
                </a:cubicBezTo>
                <a:cubicBezTo>
                  <a:pt x="1443859" y="66363"/>
                  <a:pt x="1445045" y="97090"/>
                  <a:pt x="1405684" y="87355"/>
                </a:cubicBezTo>
                <a:cubicBezTo>
                  <a:pt x="1388246" y="99544"/>
                  <a:pt x="1367592" y="108517"/>
                  <a:pt x="1342960" y="113511"/>
                </a:cubicBezTo>
                <a:cubicBezTo>
                  <a:pt x="1344991" y="128918"/>
                  <a:pt x="1367592" y="123669"/>
                  <a:pt x="1374279" y="134420"/>
                </a:cubicBezTo>
                <a:cubicBezTo>
                  <a:pt x="1381982" y="142037"/>
                  <a:pt x="1381897" y="168616"/>
                  <a:pt x="1374279" y="176235"/>
                </a:cubicBezTo>
                <a:cubicBezTo>
                  <a:pt x="1346770" y="181060"/>
                  <a:pt x="1346599" y="158544"/>
                  <a:pt x="1327215" y="155327"/>
                </a:cubicBezTo>
                <a:cubicBezTo>
                  <a:pt x="1322644" y="138568"/>
                  <a:pt x="1340759" y="144493"/>
                  <a:pt x="1342875" y="134420"/>
                </a:cubicBezTo>
                <a:cubicBezTo>
                  <a:pt x="1312148" y="116136"/>
                  <a:pt x="1298351" y="159475"/>
                  <a:pt x="1285316" y="176235"/>
                </a:cubicBezTo>
                <a:cubicBezTo>
                  <a:pt x="1272195" y="175388"/>
                  <a:pt x="1268893" y="184276"/>
                  <a:pt x="1264407" y="191895"/>
                </a:cubicBezTo>
                <a:cubicBezTo>
                  <a:pt x="1257043" y="191472"/>
                  <a:pt x="1249593" y="191048"/>
                  <a:pt x="1248747" y="197144"/>
                </a:cubicBezTo>
                <a:cubicBezTo>
                  <a:pt x="1230632" y="194434"/>
                  <a:pt x="1241213" y="162946"/>
                  <a:pt x="1238421" y="144831"/>
                </a:cubicBezTo>
                <a:cubicBezTo>
                  <a:pt x="1254335" y="136366"/>
                  <a:pt x="1266523" y="124177"/>
                  <a:pt x="1274988" y="108264"/>
                </a:cubicBezTo>
                <a:cubicBezTo>
                  <a:pt x="1296997" y="109364"/>
                  <a:pt x="1296912" y="88372"/>
                  <a:pt x="1316804" y="87355"/>
                </a:cubicBezTo>
                <a:cubicBezTo>
                  <a:pt x="1319005" y="68649"/>
                  <a:pt x="1347193" y="75928"/>
                  <a:pt x="1348124" y="55952"/>
                </a:cubicBezTo>
                <a:cubicBezTo>
                  <a:pt x="1371614" y="55021"/>
                  <a:pt x="1389496" y="48503"/>
                  <a:pt x="1403674" y="38293"/>
                </a:cubicBezTo>
                <a:close/>
                <a:moveTo>
                  <a:pt x="1259813" y="0"/>
                </a:moveTo>
                <a:lnTo>
                  <a:pt x="1290800" y="0"/>
                </a:lnTo>
                <a:lnTo>
                  <a:pt x="1290398" y="9043"/>
                </a:lnTo>
                <a:cubicBezTo>
                  <a:pt x="1289414" y="17146"/>
                  <a:pt x="1287790" y="24378"/>
                  <a:pt x="1285398" y="29880"/>
                </a:cubicBezTo>
                <a:cubicBezTo>
                  <a:pt x="1277441" y="27827"/>
                  <a:pt x="1271717" y="23537"/>
                  <a:pt x="1267471" y="17765"/>
                </a:cubicBezTo>
                <a:close/>
                <a:moveTo>
                  <a:pt x="1112612" y="0"/>
                </a:moveTo>
                <a:lnTo>
                  <a:pt x="1238067" y="0"/>
                </a:lnTo>
                <a:lnTo>
                  <a:pt x="1238333" y="14220"/>
                </a:lnTo>
                <a:cubicBezTo>
                  <a:pt x="1227246" y="32843"/>
                  <a:pt x="1223436" y="58575"/>
                  <a:pt x="1191270" y="56035"/>
                </a:cubicBezTo>
                <a:cubicBezTo>
                  <a:pt x="1184160" y="85494"/>
                  <a:pt x="1162998" y="100899"/>
                  <a:pt x="1138958" y="113511"/>
                </a:cubicBezTo>
                <a:cubicBezTo>
                  <a:pt x="1158680" y="133827"/>
                  <a:pt x="1134218" y="152618"/>
                  <a:pt x="1112802" y="160575"/>
                </a:cubicBezTo>
                <a:cubicBezTo>
                  <a:pt x="1094518" y="161421"/>
                  <a:pt x="1096380" y="142207"/>
                  <a:pt x="1086645" y="134419"/>
                </a:cubicBezTo>
                <a:cubicBezTo>
                  <a:pt x="1073610" y="138821"/>
                  <a:pt x="1066161" y="148724"/>
                  <a:pt x="1050078" y="150079"/>
                </a:cubicBezTo>
                <a:cubicBezTo>
                  <a:pt x="1046100" y="145423"/>
                  <a:pt x="1044576" y="138228"/>
                  <a:pt x="1044914" y="129171"/>
                </a:cubicBezTo>
                <a:cubicBezTo>
                  <a:pt x="1056258" y="117405"/>
                  <a:pt x="1062775" y="133489"/>
                  <a:pt x="1081568" y="129171"/>
                </a:cubicBezTo>
                <a:cubicBezTo>
                  <a:pt x="1096465" y="112665"/>
                  <a:pt x="1106708" y="91588"/>
                  <a:pt x="1128546" y="82108"/>
                </a:cubicBezTo>
                <a:cubicBezTo>
                  <a:pt x="1111871" y="69072"/>
                  <a:pt x="1122113" y="56458"/>
                  <a:pt x="1128546" y="40292"/>
                </a:cubicBezTo>
                <a:cubicBezTo>
                  <a:pt x="1126134" y="25753"/>
                  <a:pt x="1115342" y="19548"/>
                  <a:pt x="1112489" y="5391"/>
                </a:cubicBezTo>
                <a:close/>
                <a:moveTo>
                  <a:pt x="0" y="0"/>
                </a:moveTo>
                <a:lnTo>
                  <a:pt x="809766" y="0"/>
                </a:lnTo>
                <a:lnTo>
                  <a:pt x="809766" y="14221"/>
                </a:lnTo>
                <a:cubicBezTo>
                  <a:pt x="810444" y="25817"/>
                  <a:pt x="831944" y="16422"/>
                  <a:pt x="841086" y="19468"/>
                </a:cubicBezTo>
                <a:cubicBezTo>
                  <a:pt x="845487" y="30727"/>
                  <a:pt x="854629" y="37329"/>
                  <a:pt x="851582" y="56036"/>
                </a:cubicBezTo>
                <a:cubicBezTo>
                  <a:pt x="855476" y="69579"/>
                  <a:pt x="870881" y="87440"/>
                  <a:pt x="856831" y="103100"/>
                </a:cubicBezTo>
                <a:cubicBezTo>
                  <a:pt x="846756" y="100984"/>
                  <a:pt x="852682" y="82870"/>
                  <a:pt x="835922" y="87440"/>
                </a:cubicBezTo>
                <a:cubicBezTo>
                  <a:pt x="825087" y="68649"/>
                  <a:pt x="817722" y="46386"/>
                  <a:pt x="783610" y="50873"/>
                </a:cubicBezTo>
                <a:cubicBezTo>
                  <a:pt x="772014" y="61877"/>
                  <a:pt x="769219" y="81768"/>
                  <a:pt x="752291" y="87440"/>
                </a:cubicBezTo>
                <a:cubicBezTo>
                  <a:pt x="732737" y="93027"/>
                  <a:pt x="737393" y="74490"/>
                  <a:pt x="720971" y="76944"/>
                </a:cubicBezTo>
                <a:cubicBezTo>
                  <a:pt x="682372" y="130187"/>
                  <a:pt x="747465" y="155496"/>
                  <a:pt x="804603" y="139668"/>
                </a:cubicBezTo>
                <a:cubicBezTo>
                  <a:pt x="814253" y="164808"/>
                  <a:pt x="823818" y="190202"/>
                  <a:pt x="835922" y="212887"/>
                </a:cubicBezTo>
                <a:cubicBezTo>
                  <a:pt x="864787" y="217375"/>
                  <a:pt x="852090" y="180298"/>
                  <a:pt x="867327" y="171071"/>
                </a:cubicBezTo>
                <a:cubicBezTo>
                  <a:pt x="865802" y="160322"/>
                  <a:pt x="853360" y="160660"/>
                  <a:pt x="846418" y="155413"/>
                </a:cubicBezTo>
                <a:cubicBezTo>
                  <a:pt x="851752" y="138145"/>
                  <a:pt x="860893" y="124601"/>
                  <a:pt x="882985" y="124093"/>
                </a:cubicBezTo>
                <a:cubicBezTo>
                  <a:pt x="897376" y="128917"/>
                  <a:pt x="898392" y="147116"/>
                  <a:pt x="903894" y="160660"/>
                </a:cubicBezTo>
                <a:cubicBezTo>
                  <a:pt x="931997" y="154143"/>
                  <a:pt x="926579" y="166416"/>
                  <a:pt x="945710" y="181567"/>
                </a:cubicBezTo>
                <a:cubicBezTo>
                  <a:pt x="953074" y="187409"/>
                  <a:pt x="962893" y="187239"/>
                  <a:pt x="966618" y="191980"/>
                </a:cubicBezTo>
                <a:cubicBezTo>
                  <a:pt x="971103" y="197821"/>
                  <a:pt x="968396" y="206116"/>
                  <a:pt x="971865" y="212887"/>
                </a:cubicBezTo>
                <a:cubicBezTo>
                  <a:pt x="974998" y="219066"/>
                  <a:pt x="987357" y="223977"/>
                  <a:pt x="977114" y="233796"/>
                </a:cubicBezTo>
                <a:cubicBezTo>
                  <a:pt x="978214" y="250641"/>
                  <a:pt x="958491" y="246492"/>
                  <a:pt x="950958" y="254704"/>
                </a:cubicBezTo>
                <a:cubicBezTo>
                  <a:pt x="969327" y="267654"/>
                  <a:pt x="980076" y="288308"/>
                  <a:pt x="977114" y="322676"/>
                </a:cubicBezTo>
                <a:cubicBezTo>
                  <a:pt x="992351" y="330801"/>
                  <a:pt x="1004201" y="290763"/>
                  <a:pt x="1039837" y="301767"/>
                </a:cubicBezTo>
                <a:cubicBezTo>
                  <a:pt x="1049825" y="323522"/>
                  <a:pt x="1049825" y="332325"/>
                  <a:pt x="1039837" y="354079"/>
                </a:cubicBezTo>
                <a:cubicBezTo>
                  <a:pt x="1016982" y="357804"/>
                  <a:pt x="1004201" y="351370"/>
                  <a:pt x="997938" y="338419"/>
                </a:cubicBezTo>
                <a:cubicBezTo>
                  <a:pt x="983886" y="334780"/>
                  <a:pt x="987865" y="349254"/>
                  <a:pt x="982278" y="354079"/>
                </a:cubicBezTo>
                <a:cubicBezTo>
                  <a:pt x="972120" y="346799"/>
                  <a:pt x="966194" y="335288"/>
                  <a:pt x="950958" y="333172"/>
                </a:cubicBezTo>
                <a:cubicBezTo>
                  <a:pt x="955275" y="299143"/>
                  <a:pt x="942239" y="282553"/>
                  <a:pt x="930050" y="265200"/>
                </a:cubicBezTo>
                <a:cubicBezTo>
                  <a:pt x="908295" y="264353"/>
                  <a:pt x="886373" y="263422"/>
                  <a:pt x="877738" y="275611"/>
                </a:cubicBezTo>
                <a:cubicBezTo>
                  <a:pt x="896276" y="295503"/>
                  <a:pt x="904402" y="325637"/>
                  <a:pt x="924802" y="343583"/>
                </a:cubicBezTo>
                <a:cubicBezTo>
                  <a:pt x="916845" y="366945"/>
                  <a:pt x="895514" y="376934"/>
                  <a:pt x="893483" y="406307"/>
                </a:cubicBezTo>
                <a:cubicBezTo>
                  <a:pt x="897122" y="437457"/>
                  <a:pt x="927679" y="441774"/>
                  <a:pt x="935298" y="469030"/>
                </a:cubicBezTo>
                <a:cubicBezTo>
                  <a:pt x="937414" y="495525"/>
                  <a:pt x="923870" y="506444"/>
                  <a:pt x="909142" y="516094"/>
                </a:cubicBezTo>
                <a:cubicBezTo>
                  <a:pt x="887218" y="515332"/>
                  <a:pt x="885780" y="494086"/>
                  <a:pt x="856831" y="500435"/>
                </a:cubicBezTo>
                <a:cubicBezTo>
                  <a:pt x="845403" y="501197"/>
                  <a:pt x="845572" y="513639"/>
                  <a:pt x="846334" y="526590"/>
                </a:cubicBezTo>
                <a:cubicBezTo>
                  <a:pt x="872489" y="538780"/>
                  <a:pt x="921247" y="528368"/>
                  <a:pt x="956121" y="531839"/>
                </a:cubicBezTo>
                <a:cubicBezTo>
                  <a:pt x="966194" y="544451"/>
                  <a:pt x="984139" y="549192"/>
                  <a:pt x="992774" y="563242"/>
                </a:cubicBezTo>
                <a:cubicBezTo>
                  <a:pt x="1003440" y="558248"/>
                  <a:pt x="1013428" y="552577"/>
                  <a:pt x="1024094" y="547583"/>
                </a:cubicBezTo>
                <a:cubicBezTo>
                  <a:pt x="1030611" y="519226"/>
                  <a:pt x="1023669" y="507375"/>
                  <a:pt x="1008434" y="490107"/>
                </a:cubicBezTo>
                <a:cubicBezTo>
                  <a:pt x="1028918" y="435425"/>
                  <a:pt x="974066" y="418834"/>
                  <a:pt x="992774" y="369824"/>
                </a:cubicBezTo>
                <a:cubicBezTo>
                  <a:pt x="1009195" y="367285"/>
                  <a:pt x="1013173" y="377273"/>
                  <a:pt x="1024094" y="380320"/>
                </a:cubicBezTo>
                <a:cubicBezTo>
                  <a:pt x="1022484" y="399366"/>
                  <a:pt x="1024855" y="414348"/>
                  <a:pt x="1029341" y="427384"/>
                </a:cubicBezTo>
                <a:cubicBezTo>
                  <a:pt x="1061508" y="431616"/>
                  <a:pt x="1065824" y="408085"/>
                  <a:pt x="1092065" y="406476"/>
                </a:cubicBezTo>
                <a:cubicBezTo>
                  <a:pt x="1113650" y="389715"/>
                  <a:pt x="1125670" y="363391"/>
                  <a:pt x="1149624" y="349000"/>
                </a:cubicBezTo>
                <a:cubicBezTo>
                  <a:pt x="1144207" y="335203"/>
                  <a:pt x="1128887" y="331394"/>
                  <a:pt x="1123470" y="317680"/>
                </a:cubicBezTo>
                <a:cubicBezTo>
                  <a:pt x="1093504" y="323522"/>
                  <a:pt x="1129395" y="362714"/>
                  <a:pt x="1086817" y="354249"/>
                </a:cubicBezTo>
                <a:cubicBezTo>
                  <a:pt x="1072935" y="340790"/>
                  <a:pt x="1096890" y="346799"/>
                  <a:pt x="1097313" y="333340"/>
                </a:cubicBezTo>
                <a:cubicBezTo>
                  <a:pt x="1097313" y="322844"/>
                  <a:pt x="1097313" y="312433"/>
                  <a:pt x="1097313" y="301937"/>
                </a:cubicBezTo>
                <a:cubicBezTo>
                  <a:pt x="1106540" y="292202"/>
                  <a:pt x="1112635" y="304222"/>
                  <a:pt x="1123470" y="307184"/>
                </a:cubicBezTo>
                <a:cubicBezTo>
                  <a:pt x="1139128" y="296688"/>
                  <a:pt x="1172819" y="304222"/>
                  <a:pt x="1196689" y="301937"/>
                </a:cubicBezTo>
                <a:cubicBezTo>
                  <a:pt x="1201090" y="324452"/>
                  <a:pt x="1197874" y="339097"/>
                  <a:pt x="1217597" y="354249"/>
                </a:cubicBezTo>
                <a:cubicBezTo>
                  <a:pt x="1233257" y="354249"/>
                  <a:pt x="1249002" y="354249"/>
                  <a:pt x="1264660" y="354249"/>
                </a:cubicBezTo>
                <a:cubicBezTo>
                  <a:pt x="1267031" y="367792"/>
                  <a:pt x="1283029" y="368046"/>
                  <a:pt x="1290816" y="380404"/>
                </a:cubicBezTo>
                <a:cubicBezTo>
                  <a:pt x="1296065" y="388700"/>
                  <a:pt x="1287939" y="412232"/>
                  <a:pt x="1306476" y="411724"/>
                </a:cubicBezTo>
                <a:cubicBezTo>
                  <a:pt x="1304783" y="432631"/>
                  <a:pt x="1315788" y="440758"/>
                  <a:pt x="1311725" y="464036"/>
                </a:cubicBezTo>
                <a:cubicBezTo>
                  <a:pt x="1321375" y="488753"/>
                  <a:pt x="1378003" y="481727"/>
                  <a:pt x="1395357" y="469284"/>
                </a:cubicBezTo>
                <a:cubicBezTo>
                  <a:pt x="1396964" y="486637"/>
                  <a:pt x="1396118" y="501450"/>
                  <a:pt x="1384945" y="505852"/>
                </a:cubicBezTo>
                <a:cubicBezTo>
                  <a:pt x="1391885" y="528706"/>
                  <a:pt x="1382068" y="542420"/>
                  <a:pt x="1374449" y="563327"/>
                </a:cubicBezTo>
                <a:cubicBezTo>
                  <a:pt x="1378511" y="567983"/>
                  <a:pt x="1380034" y="575093"/>
                  <a:pt x="1379696" y="584236"/>
                </a:cubicBezTo>
                <a:cubicBezTo>
                  <a:pt x="1380712" y="588468"/>
                  <a:pt x="1384945" y="589483"/>
                  <a:pt x="1384945" y="594732"/>
                </a:cubicBezTo>
                <a:cubicBezTo>
                  <a:pt x="1397811" y="601080"/>
                  <a:pt x="1395103" y="622919"/>
                  <a:pt x="1411101" y="626050"/>
                </a:cubicBezTo>
                <a:cubicBezTo>
                  <a:pt x="1413555" y="642472"/>
                  <a:pt x="1397049" y="639849"/>
                  <a:pt x="1395441" y="652206"/>
                </a:cubicBezTo>
                <a:cubicBezTo>
                  <a:pt x="1397387" y="676416"/>
                  <a:pt x="1414995" y="684966"/>
                  <a:pt x="1411101" y="714930"/>
                </a:cubicBezTo>
                <a:cubicBezTo>
                  <a:pt x="1402721" y="734484"/>
                  <a:pt x="1390024" y="749636"/>
                  <a:pt x="1395441" y="782902"/>
                </a:cubicBezTo>
                <a:cubicBezTo>
                  <a:pt x="1376142" y="786542"/>
                  <a:pt x="1382405" y="764534"/>
                  <a:pt x="1374534" y="756746"/>
                </a:cubicBezTo>
                <a:cubicBezTo>
                  <a:pt x="1360735" y="760385"/>
                  <a:pt x="1363444" y="780616"/>
                  <a:pt x="1348377" y="782902"/>
                </a:cubicBezTo>
                <a:cubicBezTo>
                  <a:pt x="1328993" y="779093"/>
                  <a:pt x="1306730" y="771898"/>
                  <a:pt x="1301397" y="793313"/>
                </a:cubicBezTo>
                <a:cubicBezTo>
                  <a:pt x="1314433" y="802963"/>
                  <a:pt x="1339152" y="800847"/>
                  <a:pt x="1343214" y="819470"/>
                </a:cubicBezTo>
                <a:cubicBezTo>
                  <a:pt x="1353286" y="829036"/>
                  <a:pt x="1338728" y="837161"/>
                  <a:pt x="1332717" y="845626"/>
                </a:cubicBezTo>
                <a:cubicBezTo>
                  <a:pt x="1337288" y="854852"/>
                  <a:pt x="1349224" y="860862"/>
                  <a:pt x="1337965" y="871782"/>
                </a:cubicBezTo>
                <a:cubicBezTo>
                  <a:pt x="1329247" y="871782"/>
                  <a:pt x="1320528" y="871782"/>
                  <a:pt x="1311809" y="871782"/>
                </a:cubicBezTo>
                <a:cubicBezTo>
                  <a:pt x="1300721" y="842748"/>
                  <a:pt x="1297251" y="806181"/>
                  <a:pt x="1290902" y="772406"/>
                </a:cubicBezTo>
                <a:cubicBezTo>
                  <a:pt x="1282353" y="758269"/>
                  <a:pt x="1270417" y="747520"/>
                  <a:pt x="1254335" y="741086"/>
                </a:cubicBezTo>
                <a:cubicBezTo>
                  <a:pt x="1256788" y="724665"/>
                  <a:pt x="1247815" y="719671"/>
                  <a:pt x="1238674" y="714930"/>
                </a:cubicBezTo>
                <a:cubicBezTo>
                  <a:pt x="1216327" y="713492"/>
                  <a:pt x="1212773" y="730928"/>
                  <a:pt x="1186362" y="725343"/>
                </a:cubicBezTo>
                <a:cubicBezTo>
                  <a:pt x="1167232" y="723565"/>
                  <a:pt x="1165284" y="704604"/>
                  <a:pt x="1139298" y="709683"/>
                </a:cubicBezTo>
                <a:cubicBezTo>
                  <a:pt x="1127871" y="722633"/>
                  <a:pt x="1123470" y="742694"/>
                  <a:pt x="1113142" y="756661"/>
                </a:cubicBezTo>
                <a:cubicBezTo>
                  <a:pt x="1117883" y="765888"/>
                  <a:pt x="1114920" y="782732"/>
                  <a:pt x="1123638" y="788066"/>
                </a:cubicBezTo>
                <a:cubicBezTo>
                  <a:pt x="1118730" y="809312"/>
                  <a:pt x="1100615" y="817268"/>
                  <a:pt x="1092235" y="835130"/>
                </a:cubicBezTo>
                <a:cubicBezTo>
                  <a:pt x="1079367" y="834453"/>
                  <a:pt x="1067010" y="834368"/>
                  <a:pt x="1060915" y="840378"/>
                </a:cubicBezTo>
                <a:cubicBezTo>
                  <a:pt x="1060915" y="854344"/>
                  <a:pt x="1060915" y="868311"/>
                  <a:pt x="1060915" y="882193"/>
                </a:cubicBezTo>
                <a:cubicBezTo>
                  <a:pt x="1067093" y="900393"/>
                  <a:pt x="1096467" y="895483"/>
                  <a:pt x="1097482" y="918762"/>
                </a:cubicBezTo>
                <a:cubicBezTo>
                  <a:pt x="1117036" y="924348"/>
                  <a:pt x="1112381" y="905810"/>
                  <a:pt x="1128802" y="908349"/>
                </a:cubicBezTo>
                <a:cubicBezTo>
                  <a:pt x="1138706" y="921131"/>
                  <a:pt x="1148779" y="933659"/>
                  <a:pt x="1154958" y="950165"/>
                </a:cubicBezTo>
                <a:cubicBezTo>
                  <a:pt x="1174511" y="940092"/>
                  <a:pt x="1158852" y="894805"/>
                  <a:pt x="1170703" y="876946"/>
                </a:cubicBezTo>
                <a:cubicBezTo>
                  <a:pt x="1187716" y="886002"/>
                  <a:pt x="1210317" y="889558"/>
                  <a:pt x="1233426" y="892606"/>
                </a:cubicBezTo>
                <a:cubicBezTo>
                  <a:pt x="1238674" y="903017"/>
                  <a:pt x="1242483" y="914953"/>
                  <a:pt x="1254335" y="918762"/>
                </a:cubicBezTo>
                <a:cubicBezTo>
                  <a:pt x="1254335" y="930951"/>
                  <a:pt x="1254335" y="943140"/>
                  <a:pt x="1254335" y="955329"/>
                </a:cubicBezTo>
                <a:cubicBezTo>
                  <a:pt x="1261867" y="970396"/>
                  <a:pt x="1271855" y="983178"/>
                  <a:pt x="1290902" y="986648"/>
                </a:cubicBezTo>
                <a:cubicBezTo>
                  <a:pt x="1269909" y="995282"/>
                  <a:pt x="1275326" y="1030327"/>
                  <a:pt x="1275241" y="1059784"/>
                </a:cubicBezTo>
                <a:cubicBezTo>
                  <a:pt x="1259243" y="1070025"/>
                  <a:pt x="1250440" y="1087295"/>
                  <a:pt x="1228178" y="1091187"/>
                </a:cubicBezTo>
                <a:cubicBezTo>
                  <a:pt x="1216582" y="1117852"/>
                  <a:pt x="1198721" y="1138336"/>
                  <a:pt x="1170703" y="1148664"/>
                </a:cubicBezTo>
                <a:cubicBezTo>
                  <a:pt x="1170703" y="1159075"/>
                  <a:pt x="1184923" y="1155350"/>
                  <a:pt x="1181114" y="1169571"/>
                </a:cubicBezTo>
                <a:cubicBezTo>
                  <a:pt x="1169940" y="1172025"/>
                  <a:pt x="1171125" y="1162037"/>
                  <a:pt x="1170703" y="1153827"/>
                </a:cubicBezTo>
                <a:cubicBezTo>
                  <a:pt x="1112635" y="1153319"/>
                  <a:pt x="1104424" y="1202584"/>
                  <a:pt x="1076575" y="1232294"/>
                </a:cubicBezTo>
                <a:cubicBezTo>
                  <a:pt x="1076575" y="1246177"/>
                  <a:pt x="1076575" y="1260144"/>
                  <a:pt x="1076575" y="1274111"/>
                </a:cubicBezTo>
                <a:cubicBezTo>
                  <a:pt x="1091218" y="1292563"/>
                  <a:pt x="1110518" y="1306361"/>
                  <a:pt x="1128802" y="1321174"/>
                </a:cubicBezTo>
                <a:cubicBezTo>
                  <a:pt x="1134812" y="1332602"/>
                  <a:pt x="1129902" y="1354949"/>
                  <a:pt x="1144463" y="1357743"/>
                </a:cubicBezTo>
                <a:cubicBezTo>
                  <a:pt x="1141838" y="1370778"/>
                  <a:pt x="1134558" y="1379242"/>
                  <a:pt x="1128802" y="1389146"/>
                </a:cubicBezTo>
                <a:cubicBezTo>
                  <a:pt x="1134049" y="1431216"/>
                  <a:pt x="1191441" y="1430200"/>
                  <a:pt x="1233342" y="1420466"/>
                </a:cubicBezTo>
                <a:cubicBezTo>
                  <a:pt x="1233342" y="1425714"/>
                  <a:pt x="1233342" y="1430962"/>
                  <a:pt x="1233342" y="1436210"/>
                </a:cubicBezTo>
                <a:cubicBezTo>
                  <a:pt x="1253741" y="1438411"/>
                  <a:pt x="1258651" y="1456187"/>
                  <a:pt x="1275158" y="1462281"/>
                </a:cubicBezTo>
                <a:cubicBezTo>
                  <a:pt x="1267454" y="1490892"/>
                  <a:pt x="1288532" y="1490808"/>
                  <a:pt x="1296065" y="1504097"/>
                </a:cubicBezTo>
                <a:cubicBezTo>
                  <a:pt x="1311387" y="1496817"/>
                  <a:pt x="1315873" y="1478534"/>
                  <a:pt x="1337881" y="1477941"/>
                </a:cubicBezTo>
                <a:cubicBezTo>
                  <a:pt x="1342368" y="1482173"/>
                  <a:pt x="1341012" y="1492246"/>
                  <a:pt x="1348292" y="1493601"/>
                </a:cubicBezTo>
                <a:cubicBezTo>
                  <a:pt x="1348717" y="1511377"/>
                  <a:pt x="1332971" y="1513070"/>
                  <a:pt x="1322136" y="1519757"/>
                </a:cubicBezTo>
                <a:cubicBezTo>
                  <a:pt x="1336780" y="1539903"/>
                  <a:pt x="1387653" y="1523990"/>
                  <a:pt x="1411016" y="1535417"/>
                </a:cubicBezTo>
                <a:cubicBezTo>
                  <a:pt x="1408477" y="1551922"/>
                  <a:pt x="1420412" y="1553870"/>
                  <a:pt x="1416263" y="1571985"/>
                </a:cubicBezTo>
                <a:cubicBezTo>
                  <a:pt x="1420666" y="1583242"/>
                  <a:pt x="1429131" y="1590437"/>
                  <a:pt x="1447583" y="1587644"/>
                </a:cubicBezTo>
                <a:cubicBezTo>
                  <a:pt x="1451393" y="1599495"/>
                  <a:pt x="1463328" y="1603304"/>
                  <a:pt x="1473740" y="1608552"/>
                </a:cubicBezTo>
                <a:cubicBezTo>
                  <a:pt x="1493717" y="1612869"/>
                  <a:pt x="1479835" y="1583327"/>
                  <a:pt x="1499811" y="1587644"/>
                </a:cubicBezTo>
                <a:cubicBezTo>
                  <a:pt x="1510985" y="1611346"/>
                  <a:pt x="1497864" y="1659340"/>
                  <a:pt x="1520718" y="1671276"/>
                </a:cubicBezTo>
                <a:cubicBezTo>
                  <a:pt x="1517079" y="1690237"/>
                  <a:pt x="1497864" y="1693623"/>
                  <a:pt x="1505059" y="1723588"/>
                </a:cubicBezTo>
                <a:cubicBezTo>
                  <a:pt x="1500827" y="1726297"/>
                  <a:pt x="1496510" y="1729005"/>
                  <a:pt x="1489399" y="1728837"/>
                </a:cubicBezTo>
                <a:cubicBezTo>
                  <a:pt x="1491008" y="1798670"/>
                  <a:pt x="1483728" y="1834730"/>
                  <a:pt x="1484151" y="1896098"/>
                </a:cubicBezTo>
                <a:cubicBezTo>
                  <a:pt x="1475856" y="1896523"/>
                  <a:pt x="1464260" y="1893560"/>
                  <a:pt x="1463243" y="1901347"/>
                </a:cubicBezTo>
                <a:cubicBezTo>
                  <a:pt x="1445975" y="1893475"/>
                  <a:pt x="1474078" y="1888565"/>
                  <a:pt x="1468492" y="1875191"/>
                </a:cubicBezTo>
                <a:cubicBezTo>
                  <a:pt x="1456218" y="1862410"/>
                  <a:pt x="1456810" y="1881031"/>
                  <a:pt x="1447583" y="1885602"/>
                </a:cubicBezTo>
                <a:cubicBezTo>
                  <a:pt x="1417958" y="1885602"/>
                  <a:pt x="1388331" y="1885602"/>
                  <a:pt x="1358704" y="1885602"/>
                </a:cubicBezTo>
                <a:cubicBezTo>
                  <a:pt x="1339152" y="1885264"/>
                  <a:pt x="1342959" y="1908119"/>
                  <a:pt x="1316889" y="1901347"/>
                </a:cubicBezTo>
                <a:cubicBezTo>
                  <a:pt x="1313163" y="1856230"/>
                  <a:pt x="1264068" y="1856568"/>
                  <a:pt x="1238504" y="1833375"/>
                </a:cubicBezTo>
                <a:cubicBezTo>
                  <a:pt x="1238336" y="1793083"/>
                  <a:pt x="1236896" y="1751605"/>
                  <a:pt x="1243753" y="1718339"/>
                </a:cubicBezTo>
                <a:cubicBezTo>
                  <a:pt x="1223185" y="1694046"/>
                  <a:pt x="1198382" y="1714531"/>
                  <a:pt x="1181029" y="1723588"/>
                </a:cubicBezTo>
                <a:cubicBezTo>
                  <a:pt x="1157074" y="1736030"/>
                  <a:pt x="1137775" y="1765489"/>
                  <a:pt x="1113057" y="1770651"/>
                </a:cubicBezTo>
                <a:cubicBezTo>
                  <a:pt x="1099006" y="1765066"/>
                  <a:pt x="1084870" y="1760917"/>
                  <a:pt x="1065995" y="1760155"/>
                </a:cubicBezTo>
                <a:cubicBezTo>
                  <a:pt x="1029426" y="1758717"/>
                  <a:pt x="995058" y="1771329"/>
                  <a:pt x="1013681" y="1817631"/>
                </a:cubicBezTo>
                <a:cubicBezTo>
                  <a:pt x="1046439" y="1812044"/>
                  <a:pt x="1045340" y="1772599"/>
                  <a:pt x="1092065" y="1781064"/>
                </a:cubicBezTo>
                <a:cubicBezTo>
                  <a:pt x="1101884" y="1791052"/>
                  <a:pt x="1092658" y="1794183"/>
                  <a:pt x="1092065" y="1807219"/>
                </a:cubicBezTo>
                <a:cubicBezTo>
                  <a:pt x="1091896" y="1826181"/>
                  <a:pt x="1118559" y="1835661"/>
                  <a:pt x="1107810" y="1849035"/>
                </a:cubicBezTo>
                <a:cubicBezTo>
                  <a:pt x="1090965" y="1853606"/>
                  <a:pt x="1100615" y="1831767"/>
                  <a:pt x="1086902" y="1833375"/>
                </a:cubicBezTo>
                <a:cubicBezTo>
                  <a:pt x="1074035" y="1837947"/>
                  <a:pt x="1075220" y="1856568"/>
                  <a:pt x="1055498" y="1854284"/>
                </a:cubicBezTo>
                <a:cubicBezTo>
                  <a:pt x="1038737" y="1851913"/>
                  <a:pt x="1040937" y="1830497"/>
                  <a:pt x="1024177" y="1828127"/>
                </a:cubicBezTo>
                <a:cubicBezTo>
                  <a:pt x="1005048" y="1828212"/>
                  <a:pt x="1000730" y="1842941"/>
                  <a:pt x="987610" y="1849035"/>
                </a:cubicBezTo>
                <a:cubicBezTo>
                  <a:pt x="958831" y="1851744"/>
                  <a:pt x="935721" y="1848697"/>
                  <a:pt x="924886" y="1833375"/>
                </a:cubicBezTo>
                <a:cubicBezTo>
                  <a:pt x="913121" y="1837269"/>
                  <a:pt x="922855" y="1862664"/>
                  <a:pt x="919639" y="1875191"/>
                </a:cubicBezTo>
                <a:cubicBezTo>
                  <a:pt x="897630" y="1886280"/>
                  <a:pt x="872489" y="1894237"/>
                  <a:pt x="851667" y="1906511"/>
                </a:cubicBezTo>
                <a:cubicBezTo>
                  <a:pt x="851667" y="1876631"/>
                  <a:pt x="795292" y="1879677"/>
                  <a:pt x="794191" y="1906511"/>
                </a:cubicBezTo>
                <a:cubicBezTo>
                  <a:pt x="789705" y="1928435"/>
                  <a:pt x="817554" y="1917939"/>
                  <a:pt x="825511" y="1927418"/>
                </a:cubicBezTo>
                <a:cubicBezTo>
                  <a:pt x="829150" y="1941470"/>
                  <a:pt x="814676" y="1937491"/>
                  <a:pt x="809851" y="1943078"/>
                </a:cubicBezTo>
                <a:cubicBezTo>
                  <a:pt x="813660" y="1959077"/>
                  <a:pt x="804518" y="1962124"/>
                  <a:pt x="804603" y="1974482"/>
                </a:cubicBezTo>
                <a:cubicBezTo>
                  <a:pt x="795630" y="1974228"/>
                  <a:pt x="791059" y="1978376"/>
                  <a:pt x="788943" y="1984894"/>
                </a:cubicBezTo>
                <a:cubicBezTo>
                  <a:pt x="772098" y="1982608"/>
                  <a:pt x="760671" y="1974905"/>
                  <a:pt x="741878" y="1974482"/>
                </a:cubicBezTo>
                <a:cubicBezTo>
                  <a:pt x="742471" y="1958230"/>
                  <a:pt x="735531" y="1949512"/>
                  <a:pt x="731467" y="1937915"/>
                </a:cubicBezTo>
                <a:cubicBezTo>
                  <a:pt x="714031" y="1937915"/>
                  <a:pt x="696593" y="1937915"/>
                  <a:pt x="679155" y="1937915"/>
                </a:cubicBezTo>
                <a:cubicBezTo>
                  <a:pt x="660364" y="1939269"/>
                  <a:pt x="646735" y="1964409"/>
                  <a:pt x="632091" y="1953659"/>
                </a:cubicBezTo>
                <a:cubicBezTo>
                  <a:pt x="626504" y="1934105"/>
                  <a:pt x="651730" y="1945364"/>
                  <a:pt x="647751" y="1927503"/>
                </a:cubicBezTo>
                <a:cubicBezTo>
                  <a:pt x="622865" y="1919462"/>
                  <a:pt x="587736" y="1917092"/>
                  <a:pt x="564035" y="1922255"/>
                </a:cubicBezTo>
                <a:cubicBezTo>
                  <a:pt x="554639" y="1913283"/>
                  <a:pt x="565644" y="1901685"/>
                  <a:pt x="579779" y="1901347"/>
                </a:cubicBezTo>
                <a:cubicBezTo>
                  <a:pt x="559380" y="1857161"/>
                  <a:pt x="608898" y="1839300"/>
                  <a:pt x="647751" y="1854284"/>
                </a:cubicBezTo>
                <a:cubicBezTo>
                  <a:pt x="658586" y="1833037"/>
                  <a:pt x="635985" y="1836846"/>
                  <a:pt x="632091" y="1828127"/>
                </a:cubicBezTo>
                <a:cubicBezTo>
                  <a:pt x="630822" y="1825418"/>
                  <a:pt x="633699" y="1820086"/>
                  <a:pt x="632091" y="1817631"/>
                </a:cubicBezTo>
                <a:cubicBezTo>
                  <a:pt x="625658" y="1807727"/>
                  <a:pt x="618632" y="1800617"/>
                  <a:pt x="611184" y="1791475"/>
                </a:cubicBezTo>
                <a:cubicBezTo>
                  <a:pt x="633784" y="1767943"/>
                  <a:pt x="604327" y="1750252"/>
                  <a:pt x="606020" y="1718256"/>
                </a:cubicBezTo>
                <a:cubicBezTo>
                  <a:pt x="598317" y="1706743"/>
                  <a:pt x="564542" y="1721302"/>
                  <a:pt x="564119" y="1702596"/>
                </a:cubicBezTo>
                <a:cubicBezTo>
                  <a:pt x="560903" y="1682026"/>
                  <a:pt x="592815" y="1696417"/>
                  <a:pt x="606020" y="1692184"/>
                </a:cubicBezTo>
                <a:cubicBezTo>
                  <a:pt x="612960" y="1688713"/>
                  <a:pt x="615670" y="1681010"/>
                  <a:pt x="616431" y="1671276"/>
                </a:cubicBezTo>
                <a:cubicBezTo>
                  <a:pt x="620579" y="1649775"/>
                  <a:pt x="591460" y="1661456"/>
                  <a:pt x="595524" y="1639957"/>
                </a:cubicBezTo>
                <a:cubicBezTo>
                  <a:pt x="584350" y="1633692"/>
                  <a:pt x="566998" y="1633608"/>
                  <a:pt x="564119" y="1619048"/>
                </a:cubicBezTo>
                <a:cubicBezTo>
                  <a:pt x="559888" y="1593908"/>
                  <a:pt x="587059" y="1600172"/>
                  <a:pt x="579864" y="1571985"/>
                </a:cubicBezTo>
                <a:cubicBezTo>
                  <a:pt x="594001" y="1557679"/>
                  <a:pt x="592900" y="1585528"/>
                  <a:pt x="611184" y="1582396"/>
                </a:cubicBezTo>
                <a:cubicBezTo>
                  <a:pt x="631076" y="1554632"/>
                  <a:pt x="594847" y="1544897"/>
                  <a:pt x="579864" y="1535332"/>
                </a:cubicBezTo>
                <a:cubicBezTo>
                  <a:pt x="582996" y="1516541"/>
                  <a:pt x="578001" y="1505790"/>
                  <a:pt x="564119" y="1503929"/>
                </a:cubicBezTo>
                <a:cubicBezTo>
                  <a:pt x="574955" y="1493516"/>
                  <a:pt x="594169" y="1518911"/>
                  <a:pt x="616431" y="1514425"/>
                </a:cubicBezTo>
                <a:cubicBezTo>
                  <a:pt x="621087" y="1525428"/>
                  <a:pt x="624558" y="1537702"/>
                  <a:pt x="632176" y="1545828"/>
                </a:cubicBezTo>
                <a:cubicBezTo>
                  <a:pt x="663496" y="1540665"/>
                  <a:pt x="676785" y="1553532"/>
                  <a:pt x="689736" y="1566736"/>
                </a:cubicBezTo>
                <a:cubicBezTo>
                  <a:pt x="711068" y="1565466"/>
                  <a:pt x="740102" y="1571815"/>
                  <a:pt x="747212" y="1556240"/>
                </a:cubicBezTo>
                <a:cubicBezTo>
                  <a:pt x="766003" y="1574016"/>
                  <a:pt x="817554" y="1559034"/>
                  <a:pt x="830843" y="1582396"/>
                </a:cubicBezTo>
                <a:cubicBezTo>
                  <a:pt x="851667" y="1584004"/>
                  <a:pt x="844980" y="1558187"/>
                  <a:pt x="862248" y="1556240"/>
                </a:cubicBezTo>
                <a:cubicBezTo>
                  <a:pt x="863009" y="1520434"/>
                  <a:pt x="885526" y="1506383"/>
                  <a:pt x="898815" y="1483105"/>
                </a:cubicBezTo>
                <a:cubicBezTo>
                  <a:pt x="911851" y="1419450"/>
                  <a:pt x="857677" y="1423089"/>
                  <a:pt x="867495" y="1362820"/>
                </a:cubicBezTo>
                <a:cubicBezTo>
                  <a:pt x="873506" y="1358419"/>
                  <a:pt x="881462" y="1355880"/>
                  <a:pt x="893651" y="1357573"/>
                </a:cubicBezTo>
                <a:cubicBezTo>
                  <a:pt x="901270" y="1340643"/>
                  <a:pt x="903216" y="1309155"/>
                  <a:pt x="877991" y="1310509"/>
                </a:cubicBezTo>
                <a:cubicBezTo>
                  <a:pt x="861740" y="1311694"/>
                  <a:pt x="869188" y="1336496"/>
                  <a:pt x="867580" y="1352324"/>
                </a:cubicBezTo>
                <a:cubicBezTo>
                  <a:pt x="834822" y="1346738"/>
                  <a:pt x="824664" y="1318466"/>
                  <a:pt x="804857" y="1300013"/>
                </a:cubicBezTo>
                <a:cubicBezTo>
                  <a:pt x="776246" y="1304244"/>
                  <a:pt x="771675" y="1284353"/>
                  <a:pt x="747297" y="1284353"/>
                </a:cubicBezTo>
                <a:cubicBezTo>
                  <a:pt x="741625" y="1269878"/>
                  <a:pt x="721733" y="1251002"/>
                  <a:pt x="705481" y="1263445"/>
                </a:cubicBezTo>
                <a:cubicBezTo>
                  <a:pt x="708952" y="1282575"/>
                  <a:pt x="720463" y="1293748"/>
                  <a:pt x="736884" y="1300013"/>
                </a:cubicBezTo>
                <a:cubicBezTo>
                  <a:pt x="729436" y="1323122"/>
                  <a:pt x="754576" y="1313641"/>
                  <a:pt x="752544" y="1331332"/>
                </a:cubicBezTo>
                <a:cubicBezTo>
                  <a:pt x="721902" y="1320159"/>
                  <a:pt x="704126" y="1296119"/>
                  <a:pt x="679410" y="1279020"/>
                </a:cubicBezTo>
                <a:cubicBezTo>
                  <a:pt x="666627" y="1281982"/>
                  <a:pt x="668235" y="1299250"/>
                  <a:pt x="648090" y="1294680"/>
                </a:cubicBezTo>
                <a:cubicBezTo>
                  <a:pt x="638102" y="1295018"/>
                  <a:pt x="638525" y="1288078"/>
                  <a:pt x="632430" y="1284183"/>
                </a:cubicBezTo>
                <a:cubicBezTo>
                  <a:pt x="623626" y="1278681"/>
                  <a:pt x="609153" y="1275973"/>
                  <a:pt x="611522" y="1252863"/>
                </a:cubicBezTo>
                <a:cubicBezTo>
                  <a:pt x="605427" y="1253710"/>
                  <a:pt x="602211" y="1251679"/>
                  <a:pt x="601111" y="1247616"/>
                </a:cubicBezTo>
                <a:cubicBezTo>
                  <a:pt x="571992" y="1249901"/>
                  <a:pt x="563696" y="1254641"/>
                  <a:pt x="548799" y="1237120"/>
                </a:cubicBezTo>
                <a:cubicBezTo>
                  <a:pt x="569453" y="1219429"/>
                  <a:pt x="593493" y="1205123"/>
                  <a:pt x="595862" y="1169148"/>
                </a:cubicBezTo>
                <a:cubicBezTo>
                  <a:pt x="598063" y="1154674"/>
                  <a:pt x="576393" y="1164239"/>
                  <a:pt x="574955" y="1153404"/>
                </a:cubicBezTo>
                <a:cubicBezTo>
                  <a:pt x="549899" y="1157890"/>
                  <a:pt x="532377" y="1169994"/>
                  <a:pt x="522642" y="1189971"/>
                </a:cubicBezTo>
                <a:cubicBezTo>
                  <a:pt x="489121" y="1190480"/>
                  <a:pt x="477610" y="1182353"/>
                  <a:pt x="454670" y="1195219"/>
                </a:cubicBezTo>
                <a:cubicBezTo>
                  <a:pt x="461019" y="1218497"/>
                  <a:pt x="490814" y="1218327"/>
                  <a:pt x="506982" y="1231871"/>
                </a:cubicBezTo>
                <a:cubicBezTo>
                  <a:pt x="506982" y="1244060"/>
                  <a:pt x="506982" y="1256249"/>
                  <a:pt x="506982" y="1268439"/>
                </a:cubicBezTo>
                <a:cubicBezTo>
                  <a:pt x="498856" y="1275973"/>
                  <a:pt x="486583" y="1279443"/>
                  <a:pt x="475579" y="1284099"/>
                </a:cubicBezTo>
                <a:cubicBezTo>
                  <a:pt x="475579" y="1298066"/>
                  <a:pt x="475579" y="1312033"/>
                  <a:pt x="475579" y="1325915"/>
                </a:cubicBezTo>
                <a:cubicBezTo>
                  <a:pt x="492762" y="1343268"/>
                  <a:pt x="510962" y="1340135"/>
                  <a:pt x="527890" y="1336411"/>
                </a:cubicBezTo>
                <a:cubicBezTo>
                  <a:pt x="542450" y="1333195"/>
                  <a:pt x="541434" y="1324137"/>
                  <a:pt x="554046" y="1315503"/>
                </a:cubicBezTo>
                <a:cubicBezTo>
                  <a:pt x="560480" y="1311101"/>
                  <a:pt x="569283" y="1314319"/>
                  <a:pt x="574955" y="1310255"/>
                </a:cubicBezTo>
                <a:cubicBezTo>
                  <a:pt x="579611" y="1306869"/>
                  <a:pt x="578171" y="1301536"/>
                  <a:pt x="585451" y="1299843"/>
                </a:cubicBezTo>
                <a:cubicBezTo>
                  <a:pt x="599841" y="1296373"/>
                  <a:pt x="610083" y="1302298"/>
                  <a:pt x="627267" y="1299843"/>
                </a:cubicBezTo>
                <a:cubicBezTo>
                  <a:pt x="638440" y="1312456"/>
                  <a:pt x="646397" y="1320582"/>
                  <a:pt x="653422" y="1346907"/>
                </a:cubicBezTo>
                <a:cubicBezTo>
                  <a:pt x="660617" y="1373994"/>
                  <a:pt x="652830" y="1384914"/>
                  <a:pt x="632515" y="1404383"/>
                </a:cubicBezTo>
                <a:cubicBezTo>
                  <a:pt x="610761" y="1400066"/>
                  <a:pt x="588837" y="1411493"/>
                  <a:pt x="580202" y="1404383"/>
                </a:cubicBezTo>
                <a:cubicBezTo>
                  <a:pt x="561664" y="1407176"/>
                  <a:pt x="567336" y="1385845"/>
                  <a:pt x="548799" y="1388723"/>
                </a:cubicBezTo>
                <a:cubicBezTo>
                  <a:pt x="541772" y="1373063"/>
                  <a:pt x="538726" y="1353510"/>
                  <a:pt x="517479" y="1352156"/>
                </a:cubicBezTo>
                <a:cubicBezTo>
                  <a:pt x="492424" y="1361636"/>
                  <a:pt x="524927" y="1371117"/>
                  <a:pt x="517479" y="1393970"/>
                </a:cubicBezTo>
                <a:cubicBezTo>
                  <a:pt x="526282" y="1414794"/>
                  <a:pt x="549984" y="1420720"/>
                  <a:pt x="543635" y="1456695"/>
                </a:cubicBezTo>
                <a:cubicBezTo>
                  <a:pt x="530176" y="1459742"/>
                  <a:pt x="524251" y="1447637"/>
                  <a:pt x="517479" y="1441035"/>
                </a:cubicBezTo>
                <a:cubicBezTo>
                  <a:pt x="504781" y="1428676"/>
                  <a:pt x="500126" y="1423174"/>
                  <a:pt x="486075" y="1409630"/>
                </a:cubicBezTo>
                <a:cubicBezTo>
                  <a:pt x="469230" y="1410817"/>
                  <a:pt x="463982" y="1400404"/>
                  <a:pt x="444259" y="1404383"/>
                </a:cubicBezTo>
                <a:cubicBezTo>
                  <a:pt x="437742" y="1389993"/>
                  <a:pt x="417595" y="1389231"/>
                  <a:pt x="407692" y="1378227"/>
                </a:cubicBezTo>
                <a:cubicBezTo>
                  <a:pt x="408538" y="1372132"/>
                  <a:pt x="406507" y="1368916"/>
                  <a:pt x="402443" y="1367731"/>
                </a:cubicBezTo>
                <a:cubicBezTo>
                  <a:pt x="411924" y="1335479"/>
                  <a:pt x="386360" y="1310848"/>
                  <a:pt x="397196" y="1294511"/>
                </a:cubicBezTo>
                <a:cubicBezTo>
                  <a:pt x="389069" y="1278258"/>
                  <a:pt x="375863" y="1267085"/>
                  <a:pt x="365876" y="1252695"/>
                </a:cubicBezTo>
                <a:cubicBezTo>
                  <a:pt x="362236" y="1226454"/>
                  <a:pt x="386868" y="1228402"/>
                  <a:pt x="381620" y="1200383"/>
                </a:cubicBezTo>
                <a:cubicBezTo>
                  <a:pt x="379843" y="1181252"/>
                  <a:pt x="363674" y="1176513"/>
                  <a:pt x="350216" y="1169063"/>
                </a:cubicBezTo>
                <a:cubicBezTo>
                  <a:pt x="354363" y="1150525"/>
                  <a:pt x="387969" y="1161444"/>
                  <a:pt x="392032" y="1142907"/>
                </a:cubicBezTo>
                <a:cubicBezTo>
                  <a:pt x="396264" y="1147394"/>
                  <a:pt x="406337" y="1146039"/>
                  <a:pt x="407777" y="1153319"/>
                </a:cubicBezTo>
                <a:cubicBezTo>
                  <a:pt x="420389" y="1132834"/>
                  <a:pt x="461865" y="1141215"/>
                  <a:pt x="475748" y="1121999"/>
                </a:cubicBezTo>
                <a:cubicBezTo>
                  <a:pt x="515278" y="1124962"/>
                  <a:pt x="536271" y="1109302"/>
                  <a:pt x="559463" y="1095843"/>
                </a:cubicBezTo>
                <a:cubicBezTo>
                  <a:pt x="557687" y="1076714"/>
                  <a:pt x="565220" y="1066809"/>
                  <a:pt x="569876" y="1054027"/>
                </a:cubicBezTo>
                <a:cubicBezTo>
                  <a:pt x="587821" y="1047510"/>
                  <a:pt x="616939" y="1052250"/>
                  <a:pt x="632599" y="1043616"/>
                </a:cubicBezTo>
                <a:cubicBezTo>
                  <a:pt x="624981" y="1021607"/>
                  <a:pt x="575632" y="1041246"/>
                  <a:pt x="559463" y="1027956"/>
                </a:cubicBezTo>
                <a:cubicBezTo>
                  <a:pt x="543042" y="1025501"/>
                  <a:pt x="544651" y="1041076"/>
                  <a:pt x="538556" y="1048864"/>
                </a:cubicBezTo>
                <a:cubicBezTo>
                  <a:pt x="499449" y="1041076"/>
                  <a:pt x="498518" y="1071550"/>
                  <a:pt x="460172" y="1064524"/>
                </a:cubicBezTo>
                <a:cubicBezTo>
                  <a:pt x="452131" y="1056990"/>
                  <a:pt x="455602" y="1037775"/>
                  <a:pt x="454925" y="1022708"/>
                </a:cubicBezTo>
                <a:cubicBezTo>
                  <a:pt x="474224" y="1008911"/>
                  <a:pt x="493270" y="994859"/>
                  <a:pt x="522896" y="991388"/>
                </a:cubicBezTo>
                <a:cubicBezTo>
                  <a:pt x="519341" y="979199"/>
                  <a:pt x="505543" y="977421"/>
                  <a:pt x="501988" y="965232"/>
                </a:cubicBezTo>
                <a:cubicBezTo>
                  <a:pt x="489546" y="973697"/>
                  <a:pt x="474563" y="979623"/>
                  <a:pt x="470584" y="996637"/>
                </a:cubicBezTo>
                <a:cubicBezTo>
                  <a:pt x="454162" y="999092"/>
                  <a:pt x="456787" y="982500"/>
                  <a:pt x="444429" y="980977"/>
                </a:cubicBezTo>
                <a:cubicBezTo>
                  <a:pt x="433510" y="994436"/>
                  <a:pt x="414802" y="1000107"/>
                  <a:pt x="386953" y="996637"/>
                </a:cubicBezTo>
                <a:cubicBezTo>
                  <a:pt x="372817" y="1034559"/>
                  <a:pt x="412771" y="1028126"/>
                  <a:pt x="402613" y="1075021"/>
                </a:cubicBezTo>
                <a:cubicBezTo>
                  <a:pt x="416748" y="1089241"/>
                  <a:pt x="415648" y="1061477"/>
                  <a:pt x="434016" y="1064524"/>
                </a:cubicBezTo>
                <a:cubicBezTo>
                  <a:pt x="440788" y="1079760"/>
                  <a:pt x="440788" y="1101599"/>
                  <a:pt x="434016" y="1116835"/>
                </a:cubicBezTo>
                <a:cubicBezTo>
                  <a:pt x="416241" y="1111926"/>
                  <a:pt x="404814" y="1100754"/>
                  <a:pt x="397449" y="1085432"/>
                </a:cubicBezTo>
                <a:cubicBezTo>
                  <a:pt x="363336" y="1079506"/>
                  <a:pt x="339719" y="1063000"/>
                  <a:pt x="329477" y="1033120"/>
                </a:cubicBezTo>
                <a:cubicBezTo>
                  <a:pt x="327360" y="1010181"/>
                  <a:pt x="353263" y="1015090"/>
                  <a:pt x="366045" y="1006963"/>
                </a:cubicBezTo>
                <a:cubicBezTo>
                  <a:pt x="365282" y="995536"/>
                  <a:pt x="352840" y="995791"/>
                  <a:pt x="339889" y="996552"/>
                </a:cubicBezTo>
                <a:cubicBezTo>
                  <a:pt x="315595" y="968533"/>
                  <a:pt x="279112" y="952790"/>
                  <a:pt x="261421" y="918084"/>
                </a:cubicBezTo>
                <a:cubicBezTo>
                  <a:pt x="263622" y="893282"/>
                  <a:pt x="258881" y="875338"/>
                  <a:pt x="251010" y="860609"/>
                </a:cubicBezTo>
                <a:cubicBezTo>
                  <a:pt x="234333" y="852651"/>
                  <a:pt x="227985" y="858746"/>
                  <a:pt x="209193" y="860609"/>
                </a:cubicBezTo>
                <a:cubicBezTo>
                  <a:pt x="201405" y="830136"/>
                  <a:pt x="227393" y="833437"/>
                  <a:pt x="251010" y="834453"/>
                </a:cubicBezTo>
                <a:cubicBezTo>
                  <a:pt x="264299" y="823449"/>
                  <a:pt x="274118" y="808805"/>
                  <a:pt x="282328" y="792637"/>
                </a:cubicBezTo>
                <a:cubicBezTo>
                  <a:pt x="279874" y="777655"/>
                  <a:pt x="276319" y="763856"/>
                  <a:pt x="261421" y="761232"/>
                </a:cubicBezTo>
                <a:cubicBezTo>
                  <a:pt x="262437" y="735331"/>
                  <a:pt x="249655" y="715185"/>
                  <a:pt x="261421" y="693261"/>
                </a:cubicBezTo>
                <a:cubicBezTo>
                  <a:pt x="251940" y="669644"/>
                  <a:pt x="238820" y="649667"/>
                  <a:pt x="235265" y="620041"/>
                </a:cubicBezTo>
                <a:cubicBezTo>
                  <a:pt x="202675" y="624019"/>
                  <a:pt x="178043" y="636040"/>
                  <a:pt x="151634" y="646197"/>
                </a:cubicBezTo>
                <a:cubicBezTo>
                  <a:pt x="151717" y="663466"/>
                  <a:pt x="181174" y="651445"/>
                  <a:pt x="188201" y="661856"/>
                </a:cubicBezTo>
                <a:cubicBezTo>
                  <a:pt x="189639" y="680734"/>
                  <a:pt x="167547" y="675993"/>
                  <a:pt x="167292" y="693261"/>
                </a:cubicBezTo>
                <a:cubicBezTo>
                  <a:pt x="143338" y="694616"/>
                  <a:pt x="141983" y="698848"/>
                  <a:pt x="120229" y="693261"/>
                </a:cubicBezTo>
                <a:cubicBezTo>
                  <a:pt x="110326" y="675485"/>
                  <a:pt x="148671" y="667866"/>
                  <a:pt x="135889" y="630537"/>
                </a:cubicBezTo>
                <a:cubicBezTo>
                  <a:pt x="130725" y="616909"/>
                  <a:pt x="95004" y="616570"/>
                  <a:pt x="83577" y="625289"/>
                </a:cubicBezTo>
                <a:cubicBezTo>
                  <a:pt x="66479" y="637816"/>
                  <a:pt x="57929" y="658893"/>
                  <a:pt x="41761" y="672352"/>
                </a:cubicBezTo>
                <a:cubicBezTo>
                  <a:pt x="26779" y="675146"/>
                  <a:pt x="16410" y="673326"/>
                  <a:pt x="7130" y="670417"/>
                </a:cubicBezTo>
                <a:lnTo>
                  <a:pt x="0" y="668266"/>
                </a:lnTo>
                <a:lnTo>
                  <a:pt x="0" y="535325"/>
                </a:lnTo>
                <a:lnTo>
                  <a:pt x="4982" y="529533"/>
                </a:lnTo>
                <a:cubicBezTo>
                  <a:pt x="12759" y="512809"/>
                  <a:pt x="11775" y="485812"/>
                  <a:pt x="4602" y="468860"/>
                </a:cubicBezTo>
                <a:lnTo>
                  <a:pt x="0" y="470850"/>
                </a:lnTo>
                <a:close/>
              </a:path>
            </a:pathLst>
          </a:custGeom>
          <a:gradFill>
            <a:gsLst>
              <a:gs pos="0">
                <a:schemeClr val="dk1"/>
              </a:gs>
              <a:gs pos="100000">
                <a:schemeClr val="lt1"/>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897" name="Google Shape;897;p19"/>
          <p:cNvSpPr/>
          <p:nvPr/>
        </p:nvSpPr>
        <p:spPr>
          <a:xfrm rot="-5400000">
            <a:off x="2234614" y="4513359"/>
            <a:ext cx="1693946" cy="2995424"/>
          </a:xfrm>
          <a:custGeom>
            <a:rect b="b" l="l" r="r" t="t"/>
            <a:pathLst>
              <a:path extrusionOk="0" h="3112129" w="2034770">
                <a:moveTo>
                  <a:pt x="669354" y="3012857"/>
                </a:moveTo>
                <a:cubicBezTo>
                  <a:pt x="673674" y="3010947"/>
                  <a:pt x="679566" y="3011297"/>
                  <a:pt x="683118" y="3013827"/>
                </a:cubicBezTo>
                <a:cubicBezTo>
                  <a:pt x="688500" y="3026849"/>
                  <a:pt x="672139" y="3030616"/>
                  <a:pt x="665035" y="3025450"/>
                </a:cubicBezTo>
                <a:cubicBezTo>
                  <a:pt x="662291" y="3018938"/>
                  <a:pt x="665035" y="3014768"/>
                  <a:pt x="669354" y="3012857"/>
                </a:cubicBezTo>
                <a:close/>
                <a:moveTo>
                  <a:pt x="144411" y="2993162"/>
                </a:moveTo>
                <a:cubicBezTo>
                  <a:pt x="160879" y="2990363"/>
                  <a:pt x="166907" y="3003387"/>
                  <a:pt x="179607" y="3006616"/>
                </a:cubicBezTo>
                <a:cubicBezTo>
                  <a:pt x="180576" y="3024376"/>
                  <a:pt x="150762" y="3021361"/>
                  <a:pt x="139460" y="3030832"/>
                </a:cubicBezTo>
                <a:cubicBezTo>
                  <a:pt x="128158" y="3040305"/>
                  <a:pt x="136555" y="3063017"/>
                  <a:pt x="118149" y="3067644"/>
                </a:cubicBezTo>
                <a:cubicBezTo>
                  <a:pt x="101249" y="3074102"/>
                  <a:pt x="99743" y="3057741"/>
                  <a:pt x="90702" y="3052683"/>
                </a:cubicBezTo>
                <a:cubicBezTo>
                  <a:pt x="75095" y="3066030"/>
                  <a:pt x="61534" y="3080883"/>
                  <a:pt x="50447" y="3097350"/>
                </a:cubicBezTo>
                <a:lnTo>
                  <a:pt x="0" y="3107246"/>
                </a:lnTo>
                <a:lnTo>
                  <a:pt x="0" y="3085222"/>
                </a:lnTo>
                <a:lnTo>
                  <a:pt x="20848" y="3070550"/>
                </a:lnTo>
                <a:cubicBezTo>
                  <a:pt x="37100" y="3067751"/>
                  <a:pt x="53245" y="3064953"/>
                  <a:pt x="63363" y="3058065"/>
                </a:cubicBezTo>
                <a:cubicBezTo>
                  <a:pt x="68206" y="3042028"/>
                  <a:pt x="88011" y="3036000"/>
                  <a:pt x="92532" y="3019747"/>
                </a:cubicBezTo>
                <a:cubicBezTo>
                  <a:pt x="120624" y="3018132"/>
                  <a:pt x="129343" y="3003495"/>
                  <a:pt x="144411" y="2993162"/>
                </a:cubicBezTo>
                <a:close/>
                <a:moveTo>
                  <a:pt x="984209" y="2987376"/>
                </a:moveTo>
                <a:cubicBezTo>
                  <a:pt x="988367" y="2986138"/>
                  <a:pt x="993479" y="2986702"/>
                  <a:pt x="996546" y="2988855"/>
                </a:cubicBezTo>
                <a:cubicBezTo>
                  <a:pt x="995040" y="2992408"/>
                  <a:pt x="993747" y="2996067"/>
                  <a:pt x="994932" y="3001449"/>
                </a:cubicBezTo>
                <a:cubicBezTo>
                  <a:pt x="984706" y="3006401"/>
                  <a:pt x="985460" y="2995205"/>
                  <a:pt x="977602" y="2996713"/>
                </a:cubicBezTo>
                <a:cubicBezTo>
                  <a:pt x="976849" y="2991654"/>
                  <a:pt x="980051" y="2988614"/>
                  <a:pt x="984209" y="2987376"/>
                </a:cubicBezTo>
                <a:close/>
                <a:moveTo>
                  <a:pt x="49694" y="2864861"/>
                </a:moveTo>
                <a:cubicBezTo>
                  <a:pt x="65409" y="2864001"/>
                  <a:pt x="69823" y="2890372"/>
                  <a:pt x="60566" y="2899413"/>
                </a:cubicBezTo>
                <a:cubicBezTo>
                  <a:pt x="46359" y="2897906"/>
                  <a:pt x="39900" y="2874549"/>
                  <a:pt x="49694" y="2864861"/>
                </a:cubicBezTo>
                <a:close/>
                <a:moveTo>
                  <a:pt x="1070813" y="2847748"/>
                </a:moveTo>
                <a:cubicBezTo>
                  <a:pt x="1072965" y="2858188"/>
                  <a:pt x="1073720" y="2870460"/>
                  <a:pt x="1080178" y="2874549"/>
                </a:cubicBezTo>
                <a:cubicBezTo>
                  <a:pt x="1101597" y="2871966"/>
                  <a:pt x="1132273" y="2862063"/>
                  <a:pt x="1134318" y="2900596"/>
                </a:cubicBezTo>
                <a:cubicBezTo>
                  <a:pt x="1118818" y="2905009"/>
                  <a:pt x="1113005" y="2915881"/>
                  <a:pt x="1102027" y="2923199"/>
                </a:cubicBezTo>
                <a:cubicBezTo>
                  <a:pt x="1087818" y="2929011"/>
                  <a:pt x="1090509" y="2909853"/>
                  <a:pt x="1079209" y="2911359"/>
                </a:cubicBezTo>
                <a:cubicBezTo>
                  <a:pt x="1069736" y="2910283"/>
                  <a:pt x="1065217" y="2901888"/>
                  <a:pt x="1059727" y="2894784"/>
                </a:cubicBezTo>
                <a:cubicBezTo>
                  <a:pt x="1068122" y="2882298"/>
                  <a:pt x="1051654" y="2853022"/>
                  <a:pt x="1070813" y="2847748"/>
                </a:cubicBezTo>
                <a:close/>
                <a:moveTo>
                  <a:pt x="355374" y="2841397"/>
                </a:moveTo>
                <a:cubicBezTo>
                  <a:pt x="355266" y="2844949"/>
                  <a:pt x="357527" y="2844842"/>
                  <a:pt x="360002" y="2844626"/>
                </a:cubicBezTo>
                <a:cubicBezTo>
                  <a:pt x="363231" y="2854744"/>
                  <a:pt x="357095" y="2858619"/>
                  <a:pt x="346656" y="2859479"/>
                </a:cubicBezTo>
                <a:cubicBezTo>
                  <a:pt x="343534" y="2849470"/>
                  <a:pt x="344719" y="2842259"/>
                  <a:pt x="355374" y="2841397"/>
                </a:cubicBezTo>
                <a:close/>
                <a:moveTo>
                  <a:pt x="968777" y="2827081"/>
                </a:moveTo>
                <a:cubicBezTo>
                  <a:pt x="975019" y="2827943"/>
                  <a:pt x="979862" y="2830849"/>
                  <a:pt x="986106" y="2831817"/>
                </a:cubicBezTo>
                <a:cubicBezTo>
                  <a:pt x="981154" y="2837523"/>
                  <a:pt x="984706" y="2849039"/>
                  <a:pt x="973512" y="2850653"/>
                </a:cubicBezTo>
                <a:cubicBezTo>
                  <a:pt x="970499" y="2841720"/>
                  <a:pt x="962535" y="2835908"/>
                  <a:pt x="968777" y="2827081"/>
                </a:cubicBezTo>
                <a:close/>
                <a:moveTo>
                  <a:pt x="1352169" y="2825036"/>
                </a:moveTo>
                <a:cubicBezTo>
                  <a:pt x="1363470" y="2834400"/>
                  <a:pt x="1359379" y="2855174"/>
                  <a:pt x="1360672" y="2868305"/>
                </a:cubicBezTo>
                <a:cubicBezTo>
                  <a:pt x="1337960" y="2871642"/>
                  <a:pt x="1322999" y="2863461"/>
                  <a:pt x="1321493" y="2835154"/>
                </a:cubicBezTo>
                <a:cubicBezTo>
                  <a:pt x="1326013" y="2827943"/>
                  <a:pt x="1340975" y="2827727"/>
                  <a:pt x="1352169" y="2825036"/>
                </a:cubicBezTo>
                <a:close/>
                <a:moveTo>
                  <a:pt x="1508451" y="2810721"/>
                </a:moveTo>
                <a:cubicBezTo>
                  <a:pt x="1516741" y="2819546"/>
                  <a:pt x="1522767" y="2850545"/>
                  <a:pt x="1518570" y="2861740"/>
                </a:cubicBezTo>
                <a:cubicBezTo>
                  <a:pt x="1510820" y="2865075"/>
                  <a:pt x="1509205" y="2858511"/>
                  <a:pt x="1505222" y="2856250"/>
                </a:cubicBezTo>
                <a:cubicBezTo>
                  <a:pt x="1495428" y="2850653"/>
                  <a:pt x="1479283" y="2848608"/>
                  <a:pt x="1478637" y="2824714"/>
                </a:cubicBezTo>
                <a:cubicBezTo>
                  <a:pt x="1483589" y="2816749"/>
                  <a:pt x="1493168" y="2811690"/>
                  <a:pt x="1508451" y="2810721"/>
                </a:cubicBezTo>
                <a:close/>
                <a:moveTo>
                  <a:pt x="1213430" y="2762609"/>
                </a:moveTo>
                <a:cubicBezTo>
                  <a:pt x="1222579" y="2768851"/>
                  <a:pt x="1220210" y="2784566"/>
                  <a:pt x="1219564" y="2794038"/>
                </a:cubicBezTo>
                <a:cubicBezTo>
                  <a:pt x="1208262" y="2794577"/>
                  <a:pt x="1192763" y="2765084"/>
                  <a:pt x="1213430" y="2762609"/>
                </a:cubicBezTo>
                <a:close/>
                <a:moveTo>
                  <a:pt x="1223398" y="2707570"/>
                </a:moveTo>
                <a:cubicBezTo>
                  <a:pt x="1228793" y="2705619"/>
                  <a:pt x="1235870" y="2706050"/>
                  <a:pt x="1239476" y="2708471"/>
                </a:cubicBezTo>
                <a:cubicBezTo>
                  <a:pt x="1241843" y="2714606"/>
                  <a:pt x="1236999" y="2716004"/>
                  <a:pt x="1237861" y="2721064"/>
                </a:cubicBezTo>
                <a:cubicBezTo>
                  <a:pt x="1227420" y="2726554"/>
                  <a:pt x="1226559" y="2717513"/>
                  <a:pt x="1217410" y="2720956"/>
                </a:cubicBezTo>
                <a:cubicBezTo>
                  <a:pt x="1214289" y="2713852"/>
                  <a:pt x="1218003" y="2709520"/>
                  <a:pt x="1223398" y="2707570"/>
                </a:cubicBezTo>
                <a:close/>
                <a:moveTo>
                  <a:pt x="0" y="2697625"/>
                </a:moveTo>
                <a:lnTo>
                  <a:pt x="9438" y="2706614"/>
                </a:lnTo>
                <a:cubicBezTo>
                  <a:pt x="16784" y="2710920"/>
                  <a:pt x="24937" y="2714014"/>
                  <a:pt x="33009" y="2717189"/>
                </a:cubicBezTo>
                <a:cubicBezTo>
                  <a:pt x="22353" y="2731612"/>
                  <a:pt x="18372" y="2750664"/>
                  <a:pt x="24184" y="2776065"/>
                </a:cubicBezTo>
                <a:cubicBezTo>
                  <a:pt x="14497" y="2782093"/>
                  <a:pt x="14281" y="2794471"/>
                  <a:pt x="9115" y="2803512"/>
                </a:cubicBezTo>
                <a:lnTo>
                  <a:pt x="0" y="2805313"/>
                </a:lnTo>
                <a:close/>
                <a:moveTo>
                  <a:pt x="1631460" y="2696351"/>
                </a:moveTo>
                <a:cubicBezTo>
                  <a:pt x="1635110" y="2697135"/>
                  <a:pt x="1638662" y="2699079"/>
                  <a:pt x="1642348" y="2702766"/>
                </a:cubicBezTo>
                <a:cubicBezTo>
                  <a:pt x="1641703" y="2711377"/>
                  <a:pt x="1634813" y="2715896"/>
                  <a:pt x="1639119" y="2727844"/>
                </a:cubicBezTo>
                <a:cubicBezTo>
                  <a:pt x="1624158" y="2734840"/>
                  <a:pt x="1604784" y="2738930"/>
                  <a:pt x="1603601" y="2755183"/>
                </a:cubicBezTo>
                <a:cubicBezTo>
                  <a:pt x="1591223" y="2754967"/>
                  <a:pt x="1589178" y="2739468"/>
                  <a:pt x="1579383" y="2735485"/>
                </a:cubicBezTo>
                <a:cubicBezTo>
                  <a:pt x="1581858" y="2724615"/>
                  <a:pt x="1585195" y="2714390"/>
                  <a:pt x="1589716" y="2704919"/>
                </a:cubicBezTo>
                <a:cubicBezTo>
                  <a:pt x="1602363" y="2703035"/>
                  <a:pt x="1611834" y="2698810"/>
                  <a:pt x="1619987" y="2696900"/>
                </a:cubicBezTo>
                <a:cubicBezTo>
                  <a:pt x="1624064" y="2695944"/>
                  <a:pt x="1627811" y="2695568"/>
                  <a:pt x="1631460" y="2696351"/>
                </a:cubicBezTo>
                <a:close/>
                <a:moveTo>
                  <a:pt x="1560985" y="2567730"/>
                </a:moveTo>
                <a:cubicBezTo>
                  <a:pt x="1576868" y="2569965"/>
                  <a:pt x="1586273" y="2586897"/>
                  <a:pt x="1584659" y="2595776"/>
                </a:cubicBezTo>
                <a:cubicBezTo>
                  <a:pt x="1579385" y="2603527"/>
                  <a:pt x="1562163" y="2603419"/>
                  <a:pt x="1550107" y="2606648"/>
                </a:cubicBezTo>
                <a:cubicBezTo>
                  <a:pt x="1542897" y="2601482"/>
                  <a:pt x="1538484" y="2578771"/>
                  <a:pt x="1543111" y="2571236"/>
                </a:cubicBezTo>
                <a:cubicBezTo>
                  <a:pt x="1549677" y="2567873"/>
                  <a:pt x="1555691" y="2566985"/>
                  <a:pt x="1560985" y="2567730"/>
                </a:cubicBezTo>
                <a:close/>
                <a:moveTo>
                  <a:pt x="85965" y="2551432"/>
                </a:moveTo>
                <a:cubicBezTo>
                  <a:pt x="92101" y="2555630"/>
                  <a:pt x="93932" y="2564995"/>
                  <a:pt x="89841" y="2571129"/>
                </a:cubicBezTo>
                <a:cubicBezTo>
                  <a:pt x="81984" y="2574466"/>
                  <a:pt x="78971" y="2570485"/>
                  <a:pt x="73373" y="2570269"/>
                </a:cubicBezTo>
                <a:cubicBezTo>
                  <a:pt x="71866" y="2560151"/>
                  <a:pt x="76064" y="2553907"/>
                  <a:pt x="85965" y="2551432"/>
                </a:cubicBezTo>
                <a:close/>
                <a:moveTo>
                  <a:pt x="123422" y="2531950"/>
                </a:moveTo>
                <a:cubicBezTo>
                  <a:pt x="128831" y="2529986"/>
                  <a:pt x="135908" y="2530389"/>
                  <a:pt x="139460" y="2532811"/>
                </a:cubicBezTo>
                <a:cubicBezTo>
                  <a:pt x="141829" y="2538947"/>
                  <a:pt x="137092" y="2540346"/>
                  <a:pt x="137846" y="2545405"/>
                </a:cubicBezTo>
                <a:cubicBezTo>
                  <a:pt x="127406" y="2550787"/>
                  <a:pt x="126544" y="2541852"/>
                  <a:pt x="117395" y="2545297"/>
                </a:cubicBezTo>
                <a:cubicBezTo>
                  <a:pt x="114274" y="2538247"/>
                  <a:pt x="118014" y="2533914"/>
                  <a:pt x="123422" y="2531950"/>
                </a:cubicBezTo>
                <a:close/>
                <a:moveTo>
                  <a:pt x="1803137" y="2431424"/>
                </a:moveTo>
                <a:cubicBezTo>
                  <a:pt x="1818122" y="2433190"/>
                  <a:pt x="1826053" y="2445521"/>
                  <a:pt x="1837920" y="2451979"/>
                </a:cubicBezTo>
                <a:cubicBezTo>
                  <a:pt x="1840611" y="2465109"/>
                  <a:pt x="1843194" y="2478241"/>
                  <a:pt x="1845777" y="2491372"/>
                </a:cubicBezTo>
                <a:cubicBezTo>
                  <a:pt x="1825650" y="2512038"/>
                  <a:pt x="1788946" y="2508270"/>
                  <a:pt x="1758486" y="2504396"/>
                </a:cubicBezTo>
                <a:cubicBezTo>
                  <a:pt x="1767205" y="2480716"/>
                  <a:pt x="1768173" y="2451763"/>
                  <a:pt x="1785395" y="2433789"/>
                </a:cubicBezTo>
                <a:cubicBezTo>
                  <a:pt x="1792364" y="2431421"/>
                  <a:pt x="1798143" y="2430835"/>
                  <a:pt x="1803137" y="2431424"/>
                </a:cubicBezTo>
                <a:close/>
                <a:moveTo>
                  <a:pt x="1694444" y="2427114"/>
                </a:moveTo>
                <a:cubicBezTo>
                  <a:pt x="1703271" y="2430881"/>
                  <a:pt x="1714571" y="2430989"/>
                  <a:pt x="1724259" y="2433572"/>
                </a:cubicBezTo>
                <a:cubicBezTo>
                  <a:pt x="1726412" y="2452085"/>
                  <a:pt x="1715862" y="2462096"/>
                  <a:pt x="1702947" y="2470383"/>
                </a:cubicBezTo>
                <a:cubicBezTo>
                  <a:pt x="1686802" y="2462848"/>
                  <a:pt x="1691968" y="2441107"/>
                  <a:pt x="1694444" y="2427114"/>
                </a:cubicBezTo>
                <a:close/>
                <a:moveTo>
                  <a:pt x="154527" y="2276859"/>
                </a:moveTo>
                <a:cubicBezTo>
                  <a:pt x="137737" y="2278044"/>
                  <a:pt x="150330" y="2299032"/>
                  <a:pt x="134831" y="2301077"/>
                </a:cubicBezTo>
                <a:cubicBezTo>
                  <a:pt x="136445" y="2308934"/>
                  <a:pt x="137952" y="2316792"/>
                  <a:pt x="139458" y="2324649"/>
                </a:cubicBezTo>
                <a:cubicBezTo>
                  <a:pt x="144626" y="2323681"/>
                  <a:pt x="149899" y="2322604"/>
                  <a:pt x="155173" y="2321528"/>
                </a:cubicBezTo>
                <a:cubicBezTo>
                  <a:pt x="153559" y="2306459"/>
                  <a:pt x="163892" y="2286438"/>
                  <a:pt x="154527" y="2276859"/>
                </a:cubicBezTo>
                <a:close/>
                <a:moveTo>
                  <a:pt x="1512326" y="2144575"/>
                </a:moveTo>
                <a:cubicBezTo>
                  <a:pt x="1530302" y="2141670"/>
                  <a:pt x="1536223" y="2165134"/>
                  <a:pt x="1516956" y="2168147"/>
                </a:cubicBezTo>
                <a:cubicBezTo>
                  <a:pt x="1507806" y="2162335"/>
                  <a:pt x="1512972" y="2154048"/>
                  <a:pt x="1512326" y="2144575"/>
                </a:cubicBezTo>
                <a:close/>
                <a:moveTo>
                  <a:pt x="1969556" y="2103675"/>
                </a:moveTo>
                <a:cubicBezTo>
                  <a:pt x="1979674" y="2102169"/>
                  <a:pt x="1979996" y="2115299"/>
                  <a:pt x="1982043" y="2125741"/>
                </a:cubicBezTo>
                <a:cubicBezTo>
                  <a:pt x="1965465" y="2130368"/>
                  <a:pt x="1968588" y="2113578"/>
                  <a:pt x="1969556" y="2103675"/>
                </a:cubicBezTo>
                <a:close/>
                <a:moveTo>
                  <a:pt x="2007659" y="1985924"/>
                </a:moveTo>
                <a:cubicBezTo>
                  <a:pt x="2028647" y="1979466"/>
                  <a:pt x="2042210" y="2005191"/>
                  <a:pt x="2030370" y="2018215"/>
                </a:cubicBezTo>
                <a:cubicBezTo>
                  <a:pt x="2015839" y="2021228"/>
                  <a:pt x="2006367" y="2016708"/>
                  <a:pt x="1996573" y="2012617"/>
                </a:cubicBezTo>
                <a:cubicBezTo>
                  <a:pt x="1995711" y="2000671"/>
                  <a:pt x="1999586" y="1991844"/>
                  <a:pt x="2007659" y="1985924"/>
                </a:cubicBezTo>
                <a:close/>
                <a:moveTo>
                  <a:pt x="1178986" y="1985711"/>
                </a:moveTo>
                <a:cubicBezTo>
                  <a:pt x="1165854" y="1988294"/>
                  <a:pt x="1152723" y="1990877"/>
                  <a:pt x="1139699" y="1993459"/>
                </a:cubicBezTo>
                <a:cubicBezTo>
                  <a:pt x="1133242" y="2004977"/>
                  <a:pt x="1127645" y="2017139"/>
                  <a:pt x="1122263" y="2029517"/>
                </a:cubicBezTo>
                <a:cubicBezTo>
                  <a:pt x="1114405" y="2031024"/>
                  <a:pt x="1106548" y="2032638"/>
                  <a:pt x="1098691" y="2034145"/>
                </a:cubicBezTo>
                <a:cubicBezTo>
                  <a:pt x="1093418" y="2045339"/>
                  <a:pt x="1102135" y="2066005"/>
                  <a:pt x="1089865" y="2072571"/>
                </a:cubicBezTo>
                <a:cubicBezTo>
                  <a:pt x="1067585" y="2076983"/>
                  <a:pt x="1045412" y="2081289"/>
                  <a:pt x="1023132" y="2085702"/>
                </a:cubicBezTo>
                <a:cubicBezTo>
                  <a:pt x="1009678" y="2083764"/>
                  <a:pt x="1016028" y="2052335"/>
                  <a:pt x="997300" y="2058147"/>
                </a:cubicBezTo>
                <a:cubicBezTo>
                  <a:pt x="979218" y="2075369"/>
                  <a:pt x="991918" y="2086778"/>
                  <a:pt x="1002574" y="2106045"/>
                </a:cubicBezTo>
                <a:cubicBezTo>
                  <a:pt x="1014629" y="2101631"/>
                  <a:pt x="1017859" y="2110350"/>
                  <a:pt x="1030881" y="2104538"/>
                </a:cubicBezTo>
                <a:cubicBezTo>
                  <a:pt x="1037339" y="2113687"/>
                  <a:pt x="1044335" y="2121760"/>
                  <a:pt x="1052086" y="2128970"/>
                </a:cubicBezTo>
                <a:cubicBezTo>
                  <a:pt x="1066079" y="2133492"/>
                  <a:pt x="1092663" y="2119391"/>
                  <a:pt x="1098367" y="2136183"/>
                </a:cubicBezTo>
                <a:cubicBezTo>
                  <a:pt x="1096861" y="2152220"/>
                  <a:pt x="1086852" y="2162552"/>
                  <a:pt x="1067693" y="2166751"/>
                </a:cubicBezTo>
                <a:cubicBezTo>
                  <a:pt x="1063926" y="2174499"/>
                  <a:pt x="1062634" y="2183756"/>
                  <a:pt x="1051117" y="2186339"/>
                </a:cubicBezTo>
                <a:cubicBezTo>
                  <a:pt x="1017751" y="2188922"/>
                  <a:pt x="1007633" y="2207220"/>
                  <a:pt x="988259" y="2219168"/>
                </a:cubicBezTo>
                <a:cubicBezTo>
                  <a:pt x="976957" y="2221859"/>
                  <a:pt x="962104" y="2222075"/>
                  <a:pt x="957583" y="2229286"/>
                </a:cubicBezTo>
                <a:cubicBezTo>
                  <a:pt x="955968" y="2253180"/>
                  <a:pt x="963611" y="2304090"/>
                  <a:pt x="979326" y="2318945"/>
                </a:cubicBezTo>
                <a:cubicBezTo>
                  <a:pt x="1001928" y="2317115"/>
                  <a:pt x="1008386" y="2304306"/>
                  <a:pt x="1019473" y="2294727"/>
                </a:cubicBezTo>
                <a:cubicBezTo>
                  <a:pt x="1026037" y="2277183"/>
                  <a:pt x="1005480" y="2258455"/>
                  <a:pt x="1018719" y="2249950"/>
                </a:cubicBezTo>
                <a:cubicBezTo>
                  <a:pt x="1034864" y="2244569"/>
                  <a:pt x="1022916" y="2281057"/>
                  <a:pt x="1039922" y="2274384"/>
                </a:cubicBezTo>
                <a:cubicBezTo>
                  <a:pt x="1045198" y="2282025"/>
                  <a:pt x="1054239" y="2263837"/>
                  <a:pt x="1047888" y="2252427"/>
                </a:cubicBezTo>
                <a:cubicBezTo>
                  <a:pt x="1061449" y="2237680"/>
                  <a:pt x="1066509" y="2217230"/>
                  <a:pt x="1083299" y="2204637"/>
                </a:cubicBezTo>
                <a:cubicBezTo>
                  <a:pt x="1105580" y="2193444"/>
                  <a:pt x="1114405" y="2173209"/>
                  <a:pt x="1140775" y="2164812"/>
                </a:cubicBezTo>
                <a:cubicBezTo>
                  <a:pt x="1137977" y="2141887"/>
                  <a:pt x="1121509" y="2139196"/>
                  <a:pt x="1109455" y="2130155"/>
                </a:cubicBezTo>
                <a:cubicBezTo>
                  <a:pt x="1152723" y="2092374"/>
                  <a:pt x="1192655" y="2139734"/>
                  <a:pt x="1233556" y="2138443"/>
                </a:cubicBezTo>
                <a:cubicBezTo>
                  <a:pt x="1229789" y="2131985"/>
                  <a:pt x="1241951" y="2119821"/>
                  <a:pt x="1229681" y="2118853"/>
                </a:cubicBezTo>
                <a:cubicBezTo>
                  <a:pt x="1226668" y="2111534"/>
                  <a:pt x="1213859" y="2118745"/>
                  <a:pt x="1214828" y="2105399"/>
                </a:cubicBezTo>
                <a:cubicBezTo>
                  <a:pt x="1211275" y="2088177"/>
                  <a:pt x="1204925" y="2069126"/>
                  <a:pt x="1218917" y="2063745"/>
                </a:cubicBezTo>
                <a:cubicBezTo>
                  <a:pt x="1226452" y="2071063"/>
                  <a:pt x="1240336" y="2069019"/>
                  <a:pt x="1243135" y="2083441"/>
                </a:cubicBezTo>
                <a:cubicBezTo>
                  <a:pt x="1249593" y="2097972"/>
                  <a:pt x="1236355" y="2099264"/>
                  <a:pt x="1236031" y="2109274"/>
                </a:cubicBezTo>
                <a:cubicBezTo>
                  <a:pt x="1252176" y="2107229"/>
                  <a:pt x="1264662" y="2110672"/>
                  <a:pt x="1280808" y="2108628"/>
                </a:cubicBezTo>
                <a:cubicBezTo>
                  <a:pt x="1285651" y="2123374"/>
                  <a:pt x="1303733" y="2118423"/>
                  <a:pt x="1312882" y="2126710"/>
                </a:cubicBezTo>
                <a:cubicBezTo>
                  <a:pt x="1311914" y="2135536"/>
                  <a:pt x="1305886" y="2146300"/>
                  <a:pt x="1313635" y="2151036"/>
                </a:cubicBezTo>
                <a:cubicBezTo>
                  <a:pt x="1333439" y="2148669"/>
                  <a:pt x="1340005" y="2134460"/>
                  <a:pt x="1340436" y="2121328"/>
                </a:cubicBezTo>
                <a:cubicBezTo>
                  <a:pt x="1340974" y="2101523"/>
                  <a:pt x="1319664" y="2087639"/>
                  <a:pt x="1314711" y="2073324"/>
                </a:cubicBezTo>
                <a:cubicBezTo>
                  <a:pt x="1325691" y="2058471"/>
                  <a:pt x="1333117" y="2037052"/>
                  <a:pt x="1319448" y="2015095"/>
                </a:cubicBezTo>
                <a:cubicBezTo>
                  <a:pt x="1296415" y="2022305"/>
                  <a:pt x="1288342" y="2039743"/>
                  <a:pt x="1254975" y="2040065"/>
                </a:cubicBezTo>
                <a:cubicBezTo>
                  <a:pt x="1243243" y="2028871"/>
                  <a:pt x="1234416" y="2013048"/>
                  <a:pt x="1226022" y="1996797"/>
                </a:cubicBezTo>
                <a:cubicBezTo>
                  <a:pt x="1207293" y="1997657"/>
                  <a:pt x="1194915" y="1988940"/>
                  <a:pt x="1178986" y="1985711"/>
                </a:cubicBezTo>
                <a:close/>
                <a:moveTo>
                  <a:pt x="1947907" y="1871160"/>
                </a:moveTo>
                <a:cubicBezTo>
                  <a:pt x="1953383" y="1870757"/>
                  <a:pt x="1959008" y="1873716"/>
                  <a:pt x="1958576" y="1881304"/>
                </a:cubicBezTo>
                <a:cubicBezTo>
                  <a:pt x="1949751" y="1884318"/>
                  <a:pt x="1943401" y="1883672"/>
                  <a:pt x="1938126" y="1881196"/>
                </a:cubicBezTo>
                <a:cubicBezTo>
                  <a:pt x="1937103" y="1875331"/>
                  <a:pt x="1942431" y="1871564"/>
                  <a:pt x="1947907" y="1871160"/>
                </a:cubicBezTo>
                <a:close/>
                <a:moveTo>
                  <a:pt x="1028620" y="1843741"/>
                </a:moveTo>
                <a:cubicBezTo>
                  <a:pt x="1027652" y="1863652"/>
                  <a:pt x="1014629" y="1875386"/>
                  <a:pt x="1000207" y="1886041"/>
                </a:cubicBezTo>
                <a:cubicBezTo>
                  <a:pt x="997408" y="1909183"/>
                  <a:pt x="987935" y="1927803"/>
                  <a:pt x="970177" y="1940934"/>
                </a:cubicBezTo>
                <a:cubicBezTo>
                  <a:pt x="973728" y="1956003"/>
                  <a:pt x="973944" y="1976023"/>
                  <a:pt x="985784" y="1978606"/>
                </a:cubicBezTo>
                <a:cubicBezTo>
                  <a:pt x="991488" y="1959340"/>
                  <a:pt x="1030451" y="1957187"/>
                  <a:pt x="1051010" y="1957617"/>
                </a:cubicBezTo>
                <a:cubicBezTo>
                  <a:pt x="1082009" y="1934906"/>
                  <a:pt x="1070168" y="1850306"/>
                  <a:pt x="1028620" y="1843741"/>
                </a:cubicBezTo>
                <a:close/>
                <a:moveTo>
                  <a:pt x="1096969" y="1838360"/>
                </a:moveTo>
                <a:cubicBezTo>
                  <a:pt x="1092017" y="1872587"/>
                  <a:pt x="1112468" y="1923820"/>
                  <a:pt x="1103641" y="1955465"/>
                </a:cubicBezTo>
                <a:cubicBezTo>
                  <a:pt x="1119680" y="1974193"/>
                  <a:pt x="1152077" y="1963753"/>
                  <a:pt x="1157889" y="1940719"/>
                </a:cubicBezTo>
                <a:cubicBezTo>
                  <a:pt x="1141422" y="1936520"/>
                  <a:pt x="1140024" y="1909719"/>
                  <a:pt x="1135286" y="1887978"/>
                </a:cubicBezTo>
                <a:cubicBezTo>
                  <a:pt x="1120325" y="1874632"/>
                  <a:pt x="1115913" y="1845678"/>
                  <a:pt x="1096969" y="1838360"/>
                </a:cubicBezTo>
                <a:close/>
                <a:moveTo>
                  <a:pt x="1660215" y="1837929"/>
                </a:moveTo>
                <a:cubicBezTo>
                  <a:pt x="1639873" y="1841373"/>
                  <a:pt x="1632446" y="1853535"/>
                  <a:pt x="1634169" y="1871619"/>
                </a:cubicBezTo>
                <a:cubicBezTo>
                  <a:pt x="1640305" y="1876030"/>
                  <a:pt x="1652036" y="1872157"/>
                  <a:pt x="1662477" y="1870110"/>
                </a:cubicBezTo>
                <a:cubicBezTo>
                  <a:pt x="1667428" y="1863114"/>
                  <a:pt x="1662046" y="1849337"/>
                  <a:pt x="1660215" y="1837929"/>
                </a:cubicBezTo>
                <a:close/>
                <a:moveTo>
                  <a:pt x="1991729" y="1821782"/>
                </a:moveTo>
                <a:cubicBezTo>
                  <a:pt x="1999156" y="1826411"/>
                  <a:pt x="2001847" y="1842987"/>
                  <a:pt x="1987746" y="1842987"/>
                </a:cubicBezTo>
                <a:cubicBezTo>
                  <a:pt x="1980319" y="1838357"/>
                  <a:pt x="1977520" y="1821674"/>
                  <a:pt x="1991729" y="1821782"/>
                </a:cubicBezTo>
                <a:close/>
                <a:moveTo>
                  <a:pt x="798944" y="1772783"/>
                </a:moveTo>
                <a:cubicBezTo>
                  <a:pt x="794625" y="1774425"/>
                  <a:pt x="792042" y="1779053"/>
                  <a:pt x="793118" y="1787987"/>
                </a:cubicBezTo>
                <a:cubicBezTo>
                  <a:pt x="805066" y="1798320"/>
                  <a:pt x="811094" y="1787557"/>
                  <a:pt x="815184" y="1775501"/>
                </a:cubicBezTo>
                <a:cubicBezTo>
                  <a:pt x="809318" y="1772487"/>
                  <a:pt x="803263" y="1771142"/>
                  <a:pt x="798944" y="1772783"/>
                </a:cubicBezTo>
                <a:close/>
                <a:moveTo>
                  <a:pt x="836387" y="1759033"/>
                </a:moveTo>
                <a:cubicBezTo>
                  <a:pt x="823578" y="1760432"/>
                  <a:pt x="825517" y="1779052"/>
                  <a:pt x="833158" y="1784112"/>
                </a:cubicBezTo>
                <a:cubicBezTo>
                  <a:pt x="848657" y="1784542"/>
                  <a:pt x="843599" y="1763877"/>
                  <a:pt x="836387" y="1759033"/>
                </a:cubicBezTo>
                <a:close/>
                <a:moveTo>
                  <a:pt x="171776" y="1735306"/>
                </a:moveTo>
                <a:cubicBezTo>
                  <a:pt x="179399" y="1737430"/>
                  <a:pt x="182164" y="1747864"/>
                  <a:pt x="178208" y="1753757"/>
                </a:cubicBezTo>
                <a:cubicBezTo>
                  <a:pt x="166261" y="1757955"/>
                  <a:pt x="164000" y="1747838"/>
                  <a:pt x="162601" y="1736428"/>
                </a:cubicBezTo>
                <a:cubicBezTo>
                  <a:pt x="166153" y="1734813"/>
                  <a:pt x="169235" y="1734598"/>
                  <a:pt x="171776" y="1735306"/>
                </a:cubicBezTo>
                <a:close/>
                <a:moveTo>
                  <a:pt x="151084" y="1656996"/>
                </a:moveTo>
                <a:cubicBezTo>
                  <a:pt x="151514" y="1689394"/>
                  <a:pt x="169704" y="1726959"/>
                  <a:pt x="135046" y="1741812"/>
                </a:cubicBezTo>
                <a:cubicBezTo>
                  <a:pt x="109106" y="1727173"/>
                  <a:pt x="91346" y="1760862"/>
                  <a:pt x="113734" y="1778622"/>
                </a:cubicBezTo>
                <a:cubicBezTo>
                  <a:pt x="133646" y="1778408"/>
                  <a:pt x="129665" y="1762046"/>
                  <a:pt x="151514" y="1763015"/>
                </a:cubicBezTo>
                <a:cubicBezTo>
                  <a:pt x="163246" y="1760754"/>
                  <a:pt x="166905" y="1770549"/>
                  <a:pt x="177346" y="1770119"/>
                </a:cubicBezTo>
                <a:cubicBezTo>
                  <a:pt x="180252" y="1764091"/>
                  <a:pt x="181544" y="1756989"/>
                  <a:pt x="186064" y="1752037"/>
                </a:cubicBezTo>
                <a:cubicBezTo>
                  <a:pt x="197581" y="1741596"/>
                  <a:pt x="205976" y="1729003"/>
                  <a:pt x="211358" y="1714473"/>
                </a:cubicBezTo>
                <a:cubicBezTo>
                  <a:pt x="186495" y="1705216"/>
                  <a:pt x="208667" y="1679599"/>
                  <a:pt x="213080" y="1660979"/>
                </a:cubicBezTo>
                <a:cubicBezTo>
                  <a:pt x="201887" y="1659148"/>
                  <a:pt x="188002" y="1661193"/>
                  <a:pt x="173041" y="1664960"/>
                </a:cubicBezTo>
                <a:cubicBezTo>
                  <a:pt x="163568" y="1665607"/>
                  <a:pt x="163032" y="1652798"/>
                  <a:pt x="151084" y="1656996"/>
                </a:cubicBezTo>
                <a:close/>
                <a:moveTo>
                  <a:pt x="1598973" y="1547855"/>
                </a:moveTo>
                <a:cubicBezTo>
                  <a:pt x="1606507" y="1560555"/>
                  <a:pt x="1613180" y="1574332"/>
                  <a:pt x="1616193" y="1593492"/>
                </a:cubicBezTo>
                <a:cubicBezTo>
                  <a:pt x="1603709" y="1595106"/>
                  <a:pt x="1587886" y="1601779"/>
                  <a:pt x="1580029" y="1596505"/>
                </a:cubicBezTo>
                <a:cubicBezTo>
                  <a:pt x="1575723" y="1584557"/>
                  <a:pt x="1581751" y="1579499"/>
                  <a:pt x="1587886" y="1574548"/>
                </a:cubicBezTo>
                <a:cubicBezTo>
                  <a:pt x="1589932" y="1564538"/>
                  <a:pt x="1584226" y="1549361"/>
                  <a:pt x="1598973" y="1547855"/>
                </a:cubicBezTo>
                <a:close/>
                <a:moveTo>
                  <a:pt x="1216496" y="1528018"/>
                </a:moveTo>
                <a:cubicBezTo>
                  <a:pt x="1196496" y="1533648"/>
                  <a:pt x="1185336" y="1554475"/>
                  <a:pt x="1164671" y="1559803"/>
                </a:cubicBezTo>
                <a:cubicBezTo>
                  <a:pt x="1160258" y="1579392"/>
                  <a:pt x="1162194" y="1599413"/>
                  <a:pt x="1178663" y="1610068"/>
                </a:cubicBezTo>
                <a:cubicBezTo>
                  <a:pt x="1200835" y="1610176"/>
                  <a:pt x="1201589" y="1595860"/>
                  <a:pt x="1215688" y="1590586"/>
                </a:cubicBezTo>
                <a:cubicBezTo>
                  <a:pt x="1224408" y="1607377"/>
                  <a:pt x="1235171" y="1601349"/>
                  <a:pt x="1253361" y="1595429"/>
                </a:cubicBezTo>
                <a:cubicBezTo>
                  <a:pt x="1255297" y="1578640"/>
                  <a:pt x="1250347" y="1542582"/>
                  <a:pt x="1240122" y="1528589"/>
                </a:cubicBezTo>
                <a:cubicBezTo>
                  <a:pt x="1230812" y="1525952"/>
                  <a:pt x="1223164" y="1526141"/>
                  <a:pt x="1216496" y="1528018"/>
                </a:cubicBezTo>
                <a:close/>
                <a:moveTo>
                  <a:pt x="244094" y="1523470"/>
                </a:moveTo>
                <a:cubicBezTo>
                  <a:pt x="238664" y="1522946"/>
                  <a:pt x="233235" y="1523935"/>
                  <a:pt x="227611" y="1527729"/>
                </a:cubicBezTo>
                <a:cubicBezTo>
                  <a:pt x="227933" y="1550869"/>
                  <a:pt x="247954" y="1544842"/>
                  <a:pt x="251075" y="1563893"/>
                </a:cubicBezTo>
                <a:cubicBezTo>
                  <a:pt x="254734" y="1582191"/>
                  <a:pt x="258287" y="1600595"/>
                  <a:pt x="261947" y="1618893"/>
                </a:cubicBezTo>
                <a:cubicBezTo>
                  <a:pt x="248814" y="1636223"/>
                  <a:pt x="242572" y="1658180"/>
                  <a:pt x="237406" y="1680891"/>
                </a:cubicBezTo>
                <a:cubicBezTo>
                  <a:pt x="274539" y="1687026"/>
                  <a:pt x="295852" y="1654629"/>
                  <a:pt x="328572" y="1646664"/>
                </a:cubicBezTo>
                <a:cubicBezTo>
                  <a:pt x="319746" y="1619325"/>
                  <a:pt x="294882" y="1615558"/>
                  <a:pt x="291114" y="1580576"/>
                </a:cubicBezTo>
                <a:cubicBezTo>
                  <a:pt x="294343" y="1567982"/>
                  <a:pt x="321682" y="1571535"/>
                  <a:pt x="318669" y="1554744"/>
                </a:cubicBezTo>
                <a:cubicBezTo>
                  <a:pt x="318131" y="1552053"/>
                  <a:pt x="317593" y="1549470"/>
                  <a:pt x="317163" y="1546779"/>
                </a:cubicBezTo>
                <a:cubicBezTo>
                  <a:pt x="309520" y="1544626"/>
                  <a:pt x="303278" y="1540429"/>
                  <a:pt x="298327" y="1534185"/>
                </a:cubicBezTo>
                <a:cubicBezTo>
                  <a:pt x="276692" y="1540240"/>
                  <a:pt x="260386" y="1525044"/>
                  <a:pt x="244094" y="1523470"/>
                </a:cubicBezTo>
                <a:close/>
                <a:moveTo>
                  <a:pt x="560630" y="1519332"/>
                </a:moveTo>
                <a:cubicBezTo>
                  <a:pt x="564612" y="1537200"/>
                  <a:pt x="588830" y="1524822"/>
                  <a:pt x="587323" y="1550868"/>
                </a:cubicBezTo>
                <a:cubicBezTo>
                  <a:pt x="571286" y="1571749"/>
                  <a:pt x="546960" y="1581759"/>
                  <a:pt x="511765" y="1582083"/>
                </a:cubicBezTo>
                <a:cubicBezTo>
                  <a:pt x="504230" y="1572934"/>
                  <a:pt x="494973" y="1566583"/>
                  <a:pt x="486686" y="1558403"/>
                </a:cubicBezTo>
                <a:cubicBezTo>
                  <a:pt x="487117" y="1545056"/>
                  <a:pt x="498418" y="1538920"/>
                  <a:pt x="500893" y="1526974"/>
                </a:cubicBezTo>
                <a:cubicBezTo>
                  <a:pt x="512303" y="1530203"/>
                  <a:pt x="529955" y="1524283"/>
                  <a:pt x="535445" y="1536446"/>
                </a:cubicBezTo>
                <a:cubicBezTo>
                  <a:pt x="553526" y="1537200"/>
                  <a:pt x="545777" y="1520624"/>
                  <a:pt x="560630" y="1519332"/>
                </a:cubicBezTo>
                <a:close/>
                <a:moveTo>
                  <a:pt x="1147664" y="1452922"/>
                </a:moveTo>
                <a:cubicBezTo>
                  <a:pt x="1143144" y="1463578"/>
                  <a:pt x="1140883" y="1475634"/>
                  <a:pt x="1128828" y="1481123"/>
                </a:cubicBezTo>
                <a:cubicBezTo>
                  <a:pt x="1134317" y="1499097"/>
                  <a:pt x="1138515" y="1505770"/>
                  <a:pt x="1132595" y="1521163"/>
                </a:cubicBezTo>
                <a:cubicBezTo>
                  <a:pt x="1142928" y="1531388"/>
                  <a:pt x="1173926" y="1524068"/>
                  <a:pt x="1175003" y="1508677"/>
                </a:cubicBezTo>
                <a:cubicBezTo>
                  <a:pt x="1162518" y="1505448"/>
                  <a:pt x="1158319" y="1489626"/>
                  <a:pt x="1149170" y="1481230"/>
                </a:cubicBezTo>
                <a:cubicBezTo>
                  <a:pt x="1160150" y="1478647"/>
                  <a:pt x="1162733" y="1452922"/>
                  <a:pt x="1147664" y="1452922"/>
                </a:cubicBezTo>
                <a:close/>
                <a:moveTo>
                  <a:pt x="1592931" y="1333596"/>
                </a:moveTo>
                <a:cubicBezTo>
                  <a:pt x="1610893" y="1332238"/>
                  <a:pt x="1626419" y="1334471"/>
                  <a:pt x="1636644" y="1344534"/>
                </a:cubicBezTo>
                <a:cubicBezTo>
                  <a:pt x="1636860" y="1373058"/>
                  <a:pt x="1655803" y="1373596"/>
                  <a:pt x="1662369" y="1392540"/>
                </a:cubicBezTo>
                <a:cubicBezTo>
                  <a:pt x="1663445" y="1412559"/>
                  <a:pt x="1646117" y="1420309"/>
                  <a:pt x="1656665" y="1446680"/>
                </a:cubicBezTo>
                <a:cubicBezTo>
                  <a:pt x="1648054" y="1460241"/>
                  <a:pt x="1640519" y="1474449"/>
                  <a:pt x="1641596" y="1494576"/>
                </a:cubicBezTo>
                <a:cubicBezTo>
                  <a:pt x="1620607" y="1502111"/>
                  <a:pt x="1609951" y="1516641"/>
                  <a:pt x="1595098" y="1528159"/>
                </a:cubicBezTo>
                <a:cubicBezTo>
                  <a:pt x="1552044" y="1539891"/>
                  <a:pt x="1533425" y="1514919"/>
                  <a:pt x="1508021" y="1500388"/>
                </a:cubicBezTo>
                <a:cubicBezTo>
                  <a:pt x="1504686" y="1483382"/>
                  <a:pt x="1501349" y="1466269"/>
                  <a:pt x="1498012" y="1449263"/>
                </a:cubicBezTo>
                <a:cubicBezTo>
                  <a:pt x="1498228" y="1433548"/>
                  <a:pt x="1511790" y="1426767"/>
                  <a:pt x="1505977" y="1406855"/>
                </a:cubicBezTo>
                <a:cubicBezTo>
                  <a:pt x="1520723" y="1399644"/>
                  <a:pt x="1517494" y="1380486"/>
                  <a:pt x="1532025" y="1373166"/>
                </a:cubicBezTo>
                <a:cubicBezTo>
                  <a:pt x="1529335" y="1361218"/>
                  <a:pt x="1533208" y="1353577"/>
                  <a:pt x="1534608" y="1344212"/>
                </a:cubicBezTo>
                <a:cubicBezTo>
                  <a:pt x="1554574" y="1339907"/>
                  <a:pt x="1574970" y="1334955"/>
                  <a:pt x="1592931" y="1333596"/>
                </a:cubicBezTo>
                <a:close/>
                <a:moveTo>
                  <a:pt x="1398612" y="1300230"/>
                </a:moveTo>
                <a:cubicBezTo>
                  <a:pt x="1403187" y="1301024"/>
                  <a:pt x="1407438" y="1302343"/>
                  <a:pt x="1412120" y="1302988"/>
                </a:cubicBezTo>
                <a:cubicBezTo>
                  <a:pt x="1413842" y="1322040"/>
                  <a:pt x="1403725" y="1340661"/>
                  <a:pt x="1381445" y="1333556"/>
                </a:cubicBezTo>
                <a:cubicBezTo>
                  <a:pt x="1376602" y="1318918"/>
                  <a:pt x="1377570" y="1308262"/>
                  <a:pt x="1383166" y="1300619"/>
                </a:cubicBezTo>
                <a:cubicBezTo>
                  <a:pt x="1389141" y="1299167"/>
                  <a:pt x="1394038" y="1299436"/>
                  <a:pt x="1398612" y="1300230"/>
                </a:cubicBezTo>
                <a:close/>
                <a:moveTo>
                  <a:pt x="470433" y="1267793"/>
                </a:moveTo>
                <a:cubicBezTo>
                  <a:pt x="435452" y="1262627"/>
                  <a:pt x="426517" y="1294916"/>
                  <a:pt x="400363" y="1306002"/>
                </a:cubicBezTo>
                <a:cubicBezTo>
                  <a:pt x="403808" y="1338078"/>
                  <a:pt x="426087" y="1342167"/>
                  <a:pt x="439433" y="1359497"/>
                </a:cubicBezTo>
                <a:cubicBezTo>
                  <a:pt x="452996" y="1363156"/>
                  <a:pt x="477536" y="1350240"/>
                  <a:pt x="484964" y="1362726"/>
                </a:cubicBezTo>
                <a:cubicBezTo>
                  <a:pt x="479151" y="1399752"/>
                  <a:pt x="415755" y="1398136"/>
                  <a:pt x="371733" y="1409546"/>
                </a:cubicBezTo>
                <a:cubicBezTo>
                  <a:pt x="367966" y="1422892"/>
                  <a:pt x="358925" y="1432795"/>
                  <a:pt x="349560" y="1442483"/>
                </a:cubicBezTo>
                <a:cubicBezTo>
                  <a:pt x="361507" y="1468637"/>
                  <a:pt x="367750" y="1503511"/>
                  <a:pt x="379159" y="1530528"/>
                </a:cubicBezTo>
                <a:cubicBezTo>
                  <a:pt x="392936" y="1532032"/>
                  <a:pt x="409943" y="1528589"/>
                  <a:pt x="420813" y="1534509"/>
                </a:cubicBezTo>
                <a:cubicBezTo>
                  <a:pt x="426625" y="1548824"/>
                  <a:pt x="438357" y="1572073"/>
                  <a:pt x="421459" y="1579284"/>
                </a:cubicBezTo>
                <a:cubicBezTo>
                  <a:pt x="414033" y="1575087"/>
                  <a:pt x="412849" y="1561526"/>
                  <a:pt x="398748" y="1567446"/>
                </a:cubicBezTo>
                <a:cubicBezTo>
                  <a:pt x="392830" y="1600919"/>
                  <a:pt x="423720" y="1620832"/>
                  <a:pt x="434590" y="1646126"/>
                </a:cubicBezTo>
                <a:cubicBezTo>
                  <a:pt x="466020" y="1639774"/>
                  <a:pt x="504983" y="1647525"/>
                  <a:pt x="525003" y="1628366"/>
                </a:cubicBezTo>
                <a:cubicBezTo>
                  <a:pt x="536520" y="1631487"/>
                  <a:pt x="535335" y="1653552"/>
                  <a:pt x="543732" y="1661409"/>
                </a:cubicBezTo>
                <a:cubicBezTo>
                  <a:pt x="567734" y="1657858"/>
                  <a:pt x="596041" y="1647847"/>
                  <a:pt x="615199" y="1651400"/>
                </a:cubicBezTo>
                <a:cubicBezTo>
                  <a:pt x="616922" y="1660655"/>
                  <a:pt x="624242" y="1661625"/>
                  <a:pt x="623810" y="1674217"/>
                </a:cubicBezTo>
                <a:cubicBezTo>
                  <a:pt x="628762" y="1682074"/>
                  <a:pt x="640386" y="1680029"/>
                  <a:pt x="643401" y="1690793"/>
                </a:cubicBezTo>
                <a:cubicBezTo>
                  <a:pt x="624134" y="1708875"/>
                  <a:pt x="641892" y="1734599"/>
                  <a:pt x="640816" y="1760648"/>
                </a:cubicBezTo>
                <a:cubicBezTo>
                  <a:pt x="654809" y="1769797"/>
                  <a:pt x="680857" y="1761832"/>
                  <a:pt x="691943" y="1750637"/>
                </a:cubicBezTo>
                <a:cubicBezTo>
                  <a:pt x="699261" y="1770119"/>
                  <a:pt x="728539" y="1757203"/>
                  <a:pt x="746943" y="1760218"/>
                </a:cubicBezTo>
                <a:cubicBezTo>
                  <a:pt x="744146" y="1727065"/>
                  <a:pt x="719928" y="1725882"/>
                  <a:pt x="707764" y="1706724"/>
                </a:cubicBezTo>
                <a:cubicBezTo>
                  <a:pt x="712716" y="1699834"/>
                  <a:pt x="707334" y="1685949"/>
                  <a:pt x="705505" y="1674541"/>
                </a:cubicBezTo>
                <a:cubicBezTo>
                  <a:pt x="712608" y="1662163"/>
                  <a:pt x="716807" y="1647955"/>
                  <a:pt x="717451" y="1631379"/>
                </a:cubicBezTo>
                <a:cubicBezTo>
                  <a:pt x="710133" y="1628688"/>
                  <a:pt x="711101" y="1613727"/>
                  <a:pt x="701846" y="1614050"/>
                </a:cubicBezTo>
                <a:cubicBezTo>
                  <a:pt x="685485" y="1614481"/>
                  <a:pt x="695388" y="1632564"/>
                  <a:pt x="681287" y="1634392"/>
                </a:cubicBezTo>
                <a:cubicBezTo>
                  <a:pt x="670740" y="1636439"/>
                  <a:pt x="660298" y="1638483"/>
                  <a:pt x="649859" y="1640636"/>
                </a:cubicBezTo>
                <a:cubicBezTo>
                  <a:pt x="639095" y="1636977"/>
                  <a:pt x="625211" y="1620077"/>
                  <a:pt x="612186" y="1635793"/>
                </a:cubicBezTo>
                <a:cubicBezTo>
                  <a:pt x="608097" y="1626644"/>
                  <a:pt x="595289" y="1630411"/>
                  <a:pt x="595719" y="1614481"/>
                </a:cubicBezTo>
                <a:cubicBezTo>
                  <a:pt x="592382" y="1600811"/>
                  <a:pt x="607127" y="1599413"/>
                  <a:pt x="611540" y="1591018"/>
                </a:cubicBezTo>
                <a:cubicBezTo>
                  <a:pt x="609818" y="1576593"/>
                  <a:pt x="593888" y="1583375"/>
                  <a:pt x="591197" y="1570459"/>
                </a:cubicBezTo>
                <a:cubicBezTo>
                  <a:pt x="605190" y="1556466"/>
                  <a:pt x="610034" y="1526114"/>
                  <a:pt x="591413" y="1509215"/>
                </a:cubicBezTo>
                <a:cubicBezTo>
                  <a:pt x="579250" y="1510291"/>
                  <a:pt x="561706" y="1519656"/>
                  <a:pt x="558477" y="1507600"/>
                </a:cubicBezTo>
                <a:cubicBezTo>
                  <a:pt x="561598" y="1496084"/>
                  <a:pt x="583663" y="1497267"/>
                  <a:pt x="591521" y="1488872"/>
                </a:cubicBezTo>
                <a:cubicBezTo>
                  <a:pt x="591844" y="1469714"/>
                  <a:pt x="573223" y="1478863"/>
                  <a:pt x="573546" y="1459812"/>
                </a:cubicBezTo>
                <a:cubicBezTo>
                  <a:pt x="575052" y="1440868"/>
                  <a:pt x="602929" y="1439361"/>
                  <a:pt x="613693" y="1435594"/>
                </a:cubicBezTo>
                <a:cubicBezTo>
                  <a:pt x="625103" y="1409440"/>
                  <a:pt x="596041" y="1406102"/>
                  <a:pt x="591844" y="1386836"/>
                </a:cubicBezTo>
                <a:cubicBezTo>
                  <a:pt x="590121" y="1362940"/>
                  <a:pt x="605728" y="1350670"/>
                  <a:pt x="595181" y="1320856"/>
                </a:cubicBezTo>
                <a:cubicBezTo>
                  <a:pt x="575376" y="1311383"/>
                  <a:pt x="564182" y="1288996"/>
                  <a:pt x="530061" y="1300944"/>
                </a:cubicBezTo>
                <a:cubicBezTo>
                  <a:pt x="519944" y="1293947"/>
                  <a:pt x="506059" y="1292763"/>
                  <a:pt x="488408" y="1296854"/>
                </a:cubicBezTo>
                <a:cubicBezTo>
                  <a:pt x="481627" y="1288351"/>
                  <a:pt x="478720" y="1274035"/>
                  <a:pt x="470433" y="1267793"/>
                </a:cubicBezTo>
                <a:close/>
                <a:moveTo>
                  <a:pt x="1334518" y="1261118"/>
                </a:moveTo>
                <a:cubicBezTo>
                  <a:pt x="1335272" y="1265101"/>
                  <a:pt x="1336025" y="1268975"/>
                  <a:pt x="1336885" y="1272958"/>
                </a:cubicBezTo>
                <a:cubicBezTo>
                  <a:pt x="1318373" y="1286626"/>
                  <a:pt x="1329997" y="1320639"/>
                  <a:pt x="1312345" y="1334954"/>
                </a:cubicBezTo>
                <a:cubicBezTo>
                  <a:pt x="1271445" y="1344319"/>
                  <a:pt x="1245288" y="1319133"/>
                  <a:pt x="1248087" y="1278231"/>
                </a:cubicBezTo>
                <a:cubicBezTo>
                  <a:pt x="1267246" y="1259181"/>
                  <a:pt x="1307501" y="1261980"/>
                  <a:pt x="1334518" y="1261118"/>
                </a:cubicBezTo>
                <a:close/>
                <a:moveTo>
                  <a:pt x="1247360" y="1133452"/>
                </a:moveTo>
                <a:cubicBezTo>
                  <a:pt x="1249728" y="1133815"/>
                  <a:pt x="1251961" y="1135510"/>
                  <a:pt x="1257128" y="1137447"/>
                </a:cubicBezTo>
                <a:cubicBezTo>
                  <a:pt x="1254115" y="1143367"/>
                  <a:pt x="1256052" y="1152731"/>
                  <a:pt x="1253146" y="1158651"/>
                </a:cubicBezTo>
                <a:cubicBezTo>
                  <a:pt x="1246902" y="1152839"/>
                  <a:pt x="1237861" y="1151010"/>
                  <a:pt x="1236785" y="1137447"/>
                </a:cubicBezTo>
                <a:cubicBezTo>
                  <a:pt x="1242490" y="1134057"/>
                  <a:pt x="1244992" y="1133088"/>
                  <a:pt x="1247360" y="1133452"/>
                </a:cubicBezTo>
                <a:close/>
                <a:moveTo>
                  <a:pt x="783647" y="1116459"/>
                </a:moveTo>
                <a:cubicBezTo>
                  <a:pt x="765779" y="1124639"/>
                  <a:pt x="749634" y="1113662"/>
                  <a:pt x="740379" y="1124963"/>
                </a:cubicBezTo>
                <a:cubicBezTo>
                  <a:pt x="746405" y="1146059"/>
                  <a:pt x="765133" y="1148857"/>
                  <a:pt x="776327" y="1162634"/>
                </a:cubicBezTo>
                <a:cubicBezTo>
                  <a:pt x="779664" y="1179532"/>
                  <a:pt x="790643" y="1181686"/>
                  <a:pt x="797532" y="1187068"/>
                </a:cubicBezTo>
                <a:cubicBezTo>
                  <a:pt x="812062" y="1198584"/>
                  <a:pt x="821642" y="1216452"/>
                  <a:pt x="839832" y="1215483"/>
                </a:cubicBezTo>
                <a:cubicBezTo>
                  <a:pt x="858882" y="1224092"/>
                  <a:pt x="867387" y="1201275"/>
                  <a:pt x="890096" y="1201491"/>
                </a:cubicBezTo>
                <a:cubicBezTo>
                  <a:pt x="887298" y="1184807"/>
                  <a:pt x="910331" y="1185560"/>
                  <a:pt x="903551" y="1166185"/>
                </a:cubicBezTo>
                <a:cubicBezTo>
                  <a:pt x="891389" y="1165755"/>
                  <a:pt x="885145" y="1156500"/>
                  <a:pt x="876104" y="1151226"/>
                </a:cubicBezTo>
                <a:cubicBezTo>
                  <a:pt x="862973" y="1153809"/>
                  <a:pt x="849841" y="1156392"/>
                  <a:pt x="836819" y="1158975"/>
                </a:cubicBezTo>
                <a:cubicBezTo>
                  <a:pt x="824655" y="1136479"/>
                  <a:pt x="797316" y="1136587"/>
                  <a:pt x="783647" y="1116459"/>
                </a:cubicBezTo>
                <a:close/>
                <a:moveTo>
                  <a:pt x="564397" y="1102252"/>
                </a:moveTo>
                <a:cubicBezTo>
                  <a:pt x="550836" y="1095578"/>
                  <a:pt x="546207" y="1123993"/>
                  <a:pt x="532860" y="1128945"/>
                </a:cubicBezTo>
                <a:cubicBezTo>
                  <a:pt x="514562" y="1135941"/>
                  <a:pt x="504337" y="1130775"/>
                  <a:pt x="491959" y="1128731"/>
                </a:cubicBezTo>
                <a:cubicBezTo>
                  <a:pt x="495834" y="1148427"/>
                  <a:pt x="481411" y="1155746"/>
                  <a:pt x="475383" y="1168770"/>
                </a:cubicBezTo>
                <a:cubicBezTo>
                  <a:pt x="477752" y="1187282"/>
                  <a:pt x="482057" y="1202781"/>
                  <a:pt x="491745" y="1210424"/>
                </a:cubicBezTo>
                <a:cubicBezTo>
                  <a:pt x="503477" y="1208163"/>
                  <a:pt x="515316" y="1205794"/>
                  <a:pt x="527156" y="1203535"/>
                </a:cubicBezTo>
                <a:cubicBezTo>
                  <a:pt x="536089" y="1193632"/>
                  <a:pt x="543408" y="1182655"/>
                  <a:pt x="549222" y="1170599"/>
                </a:cubicBezTo>
                <a:cubicBezTo>
                  <a:pt x="546315" y="1157252"/>
                  <a:pt x="542655" y="1143476"/>
                  <a:pt x="550942" y="1137664"/>
                </a:cubicBezTo>
                <a:cubicBezTo>
                  <a:pt x="562890" y="1133250"/>
                  <a:pt x="567950" y="1143153"/>
                  <a:pt x="574514" y="1133034"/>
                </a:cubicBezTo>
                <a:cubicBezTo>
                  <a:pt x="571823" y="1121626"/>
                  <a:pt x="571609" y="1106772"/>
                  <a:pt x="564397" y="1102252"/>
                </a:cubicBezTo>
                <a:close/>
                <a:moveTo>
                  <a:pt x="679995" y="1087721"/>
                </a:moveTo>
                <a:cubicBezTo>
                  <a:pt x="682041" y="1098162"/>
                  <a:pt x="682902" y="1110433"/>
                  <a:pt x="689252" y="1114414"/>
                </a:cubicBezTo>
                <a:cubicBezTo>
                  <a:pt x="703137" y="1111185"/>
                  <a:pt x="721435" y="1111077"/>
                  <a:pt x="718421" y="1096440"/>
                </a:cubicBezTo>
                <a:cubicBezTo>
                  <a:pt x="702814" y="1097731"/>
                  <a:pt x="695926" y="1085891"/>
                  <a:pt x="679995" y="1087721"/>
                </a:cubicBezTo>
                <a:close/>
                <a:moveTo>
                  <a:pt x="1211061" y="1068992"/>
                </a:moveTo>
                <a:cubicBezTo>
                  <a:pt x="1227313" y="1061027"/>
                  <a:pt x="1235278" y="1101713"/>
                  <a:pt x="1217195" y="1100422"/>
                </a:cubicBezTo>
                <a:cubicBezTo>
                  <a:pt x="1212997" y="1091918"/>
                  <a:pt x="1204709" y="1078249"/>
                  <a:pt x="1211061" y="1068992"/>
                </a:cubicBezTo>
                <a:close/>
                <a:moveTo>
                  <a:pt x="767286" y="1033797"/>
                </a:moveTo>
                <a:cubicBezTo>
                  <a:pt x="761904" y="1034658"/>
                  <a:pt x="758999" y="1037349"/>
                  <a:pt x="756200" y="1040039"/>
                </a:cubicBezTo>
                <a:cubicBezTo>
                  <a:pt x="756846" y="1047682"/>
                  <a:pt x="762336" y="1047896"/>
                  <a:pt x="763304" y="1055000"/>
                </a:cubicBezTo>
                <a:cubicBezTo>
                  <a:pt x="775144" y="1053494"/>
                  <a:pt x="774498" y="1038209"/>
                  <a:pt x="767286" y="1033797"/>
                </a:cubicBezTo>
                <a:close/>
                <a:moveTo>
                  <a:pt x="1259494" y="900330"/>
                </a:moveTo>
                <a:cubicBezTo>
                  <a:pt x="1261109" y="908187"/>
                  <a:pt x="1262617" y="916044"/>
                  <a:pt x="1264124" y="923902"/>
                </a:cubicBezTo>
                <a:cubicBezTo>
                  <a:pt x="1256482" y="933589"/>
                  <a:pt x="1239906" y="939509"/>
                  <a:pt x="1225698" y="935526"/>
                </a:cubicBezTo>
                <a:cubicBezTo>
                  <a:pt x="1224729" y="921317"/>
                  <a:pt x="1231403" y="912062"/>
                  <a:pt x="1235170" y="900977"/>
                </a:cubicBezTo>
                <a:cubicBezTo>
                  <a:pt x="1246578" y="895809"/>
                  <a:pt x="1247978" y="905496"/>
                  <a:pt x="1259494" y="900330"/>
                </a:cubicBezTo>
                <a:close/>
                <a:moveTo>
                  <a:pt x="1048046" y="834699"/>
                </a:moveTo>
                <a:cubicBezTo>
                  <a:pt x="1051708" y="835648"/>
                  <a:pt x="1051708" y="843741"/>
                  <a:pt x="1057036" y="846083"/>
                </a:cubicBezTo>
                <a:cubicBezTo>
                  <a:pt x="1065970" y="850064"/>
                  <a:pt x="1069952" y="847697"/>
                  <a:pt x="1078993" y="854047"/>
                </a:cubicBezTo>
                <a:cubicBezTo>
                  <a:pt x="1081792" y="855984"/>
                  <a:pt x="1085129" y="863196"/>
                  <a:pt x="1093094" y="863519"/>
                </a:cubicBezTo>
                <a:cubicBezTo>
                  <a:pt x="1111500" y="897424"/>
                  <a:pt x="1079101" y="921534"/>
                  <a:pt x="1042613" y="918413"/>
                </a:cubicBezTo>
                <a:cubicBezTo>
                  <a:pt x="1034432" y="901729"/>
                  <a:pt x="1020117" y="894303"/>
                  <a:pt x="1010538" y="879772"/>
                </a:cubicBezTo>
                <a:cubicBezTo>
                  <a:pt x="1020117" y="868040"/>
                  <a:pt x="1019901" y="849742"/>
                  <a:pt x="1031097" y="838978"/>
                </a:cubicBezTo>
                <a:cubicBezTo>
                  <a:pt x="1035078" y="838224"/>
                  <a:pt x="1038953" y="837472"/>
                  <a:pt x="1042829" y="836610"/>
                </a:cubicBezTo>
                <a:cubicBezTo>
                  <a:pt x="1045197" y="834861"/>
                  <a:pt x="1046825" y="834383"/>
                  <a:pt x="1048046" y="834699"/>
                </a:cubicBezTo>
                <a:close/>
                <a:moveTo>
                  <a:pt x="1147945" y="810993"/>
                </a:moveTo>
                <a:cubicBezTo>
                  <a:pt x="1155518" y="809599"/>
                  <a:pt x="1162995" y="809885"/>
                  <a:pt x="1169931" y="811493"/>
                </a:cubicBezTo>
                <a:cubicBezTo>
                  <a:pt x="1183802" y="814708"/>
                  <a:pt x="1195507" y="823211"/>
                  <a:pt x="1201480" y="834135"/>
                </a:cubicBezTo>
                <a:cubicBezTo>
                  <a:pt x="1206970" y="834459"/>
                  <a:pt x="1209122" y="839841"/>
                  <a:pt x="1214826" y="839625"/>
                </a:cubicBezTo>
                <a:cubicBezTo>
                  <a:pt x="1217303" y="856093"/>
                  <a:pt x="1196744" y="857061"/>
                  <a:pt x="1196636" y="871808"/>
                </a:cubicBezTo>
                <a:cubicBezTo>
                  <a:pt x="1173388" y="872130"/>
                  <a:pt x="1176294" y="889998"/>
                  <a:pt x="1160473" y="895272"/>
                </a:cubicBezTo>
                <a:cubicBezTo>
                  <a:pt x="1153906" y="886447"/>
                  <a:pt x="1144005" y="882572"/>
                  <a:pt x="1133025" y="880311"/>
                </a:cubicBezTo>
                <a:cubicBezTo>
                  <a:pt x="1131088" y="860828"/>
                  <a:pt x="1119895" y="834998"/>
                  <a:pt x="1125383" y="820575"/>
                </a:cubicBezTo>
                <a:cubicBezTo>
                  <a:pt x="1132702" y="815462"/>
                  <a:pt x="1140371" y="812388"/>
                  <a:pt x="1147945" y="810993"/>
                </a:cubicBezTo>
                <a:close/>
                <a:moveTo>
                  <a:pt x="563322" y="722734"/>
                </a:moveTo>
                <a:cubicBezTo>
                  <a:pt x="565151" y="722949"/>
                  <a:pt x="571717" y="729085"/>
                  <a:pt x="572793" y="729085"/>
                </a:cubicBezTo>
                <a:cubicBezTo>
                  <a:pt x="598303" y="729085"/>
                  <a:pt x="595935" y="720690"/>
                  <a:pt x="610465" y="733928"/>
                </a:cubicBezTo>
                <a:cubicBezTo>
                  <a:pt x="614125" y="737373"/>
                  <a:pt x="617570" y="739956"/>
                  <a:pt x="620583" y="744262"/>
                </a:cubicBezTo>
                <a:cubicBezTo>
                  <a:pt x="628655" y="751042"/>
                  <a:pt x="635544" y="786023"/>
                  <a:pt x="630592" y="795387"/>
                </a:cubicBezTo>
                <a:cubicBezTo>
                  <a:pt x="636512" y="807765"/>
                  <a:pt x="617031" y="807227"/>
                  <a:pt x="613264" y="810994"/>
                </a:cubicBezTo>
                <a:cubicBezTo>
                  <a:pt x="606160" y="817990"/>
                  <a:pt x="609497" y="826923"/>
                  <a:pt x="600670" y="829830"/>
                </a:cubicBezTo>
                <a:cubicBezTo>
                  <a:pt x="582481" y="833167"/>
                  <a:pt x="562568" y="839087"/>
                  <a:pt x="548791" y="835858"/>
                </a:cubicBezTo>
                <a:cubicBezTo>
                  <a:pt x="548899" y="828970"/>
                  <a:pt x="544270" y="829076"/>
                  <a:pt x="539428" y="829508"/>
                </a:cubicBezTo>
                <a:cubicBezTo>
                  <a:pt x="520484" y="806688"/>
                  <a:pt x="513810" y="771815"/>
                  <a:pt x="522421" y="743077"/>
                </a:cubicBezTo>
                <a:cubicBezTo>
                  <a:pt x="534476" y="741032"/>
                  <a:pt x="541473" y="720582"/>
                  <a:pt x="563322" y="722734"/>
                </a:cubicBezTo>
                <a:close/>
                <a:moveTo>
                  <a:pt x="420384" y="722518"/>
                </a:moveTo>
                <a:cubicBezTo>
                  <a:pt x="429749" y="730375"/>
                  <a:pt x="429103" y="753516"/>
                  <a:pt x="433516" y="768801"/>
                </a:cubicBezTo>
                <a:cubicBezTo>
                  <a:pt x="419524" y="775366"/>
                  <a:pt x="415971" y="788820"/>
                  <a:pt x="401978" y="795386"/>
                </a:cubicBezTo>
                <a:cubicBezTo>
                  <a:pt x="398105" y="818420"/>
                  <a:pt x="411559" y="831766"/>
                  <a:pt x="414356" y="858245"/>
                </a:cubicBezTo>
                <a:cubicBezTo>
                  <a:pt x="415865" y="870623"/>
                  <a:pt x="406392" y="875681"/>
                  <a:pt x="403270" y="884938"/>
                </a:cubicBezTo>
                <a:cubicBezTo>
                  <a:pt x="406930" y="898714"/>
                  <a:pt x="401656" y="906571"/>
                  <a:pt x="387449" y="908510"/>
                </a:cubicBezTo>
                <a:cubicBezTo>
                  <a:pt x="349347" y="902159"/>
                  <a:pt x="379053" y="862764"/>
                  <a:pt x="378300" y="840915"/>
                </a:cubicBezTo>
                <a:cubicBezTo>
                  <a:pt x="388202" y="839623"/>
                  <a:pt x="389278" y="832304"/>
                  <a:pt x="396382" y="829183"/>
                </a:cubicBezTo>
                <a:cubicBezTo>
                  <a:pt x="394338" y="818636"/>
                  <a:pt x="392293" y="808194"/>
                  <a:pt x="390246" y="797755"/>
                </a:cubicBezTo>
                <a:cubicBezTo>
                  <a:pt x="384327" y="785807"/>
                  <a:pt x="402194" y="789896"/>
                  <a:pt x="398965" y="779779"/>
                </a:cubicBezTo>
                <a:cubicBezTo>
                  <a:pt x="389602" y="749641"/>
                  <a:pt x="398319" y="731559"/>
                  <a:pt x="420384" y="722518"/>
                </a:cubicBezTo>
                <a:close/>
                <a:moveTo>
                  <a:pt x="423721" y="635981"/>
                </a:moveTo>
                <a:cubicBezTo>
                  <a:pt x="433300" y="644914"/>
                  <a:pt x="434915" y="671285"/>
                  <a:pt x="433086" y="683125"/>
                </a:cubicBezTo>
                <a:cubicBezTo>
                  <a:pt x="421676" y="684955"/>
                  <a:pt x="407792" y="690337"/>
                  <a:pt x="400795" y="685385"/>
                </a:cubicBezTo>
                <a:cubicBezTo>
                  <a:pt x="410052" y="671393"/>
                  <a:pt x="403594" y="631568"/>
                  <a:pt x="423721" y="635981"/>
                </a:cubicBezTo>
                <a:close/>
                <a:moveTo>
                  <a:pt x="642864" y="629632"/>
                </a:moveTo>
                <a:cubicBezTo>
                  <a:pt x="648999" y="627263"/>
                  <a:pt x="650398" y="631999"/>
                  <a:pt x="655457" y="631246"/>
                </a:cubicBezTo>
                <a:cubicBezTo>
                  <a:pt x="668480" y="659229"/>
                  <a:pt x="645124" y="662890"/>
                  <a:pt x="640388" y="679142"/>
                </a:cubicBezTo>
                <a:cubicBezTo>
                  <a:pt x="585818" y="689367"/>
                  <a:pt x="544271" y="680004"/>
                  <a:pt x="491100" y="688077"/>
                </a:cubicBezTo>
                <a:cubicBezTo>
                  <a:pt x="481737" y="659445"/>
                  <a:pt x="516502" y="652019"/>
                  <a:pt x="547824" y="644269"/>
                </a:cubicBezTo>
                <a:cubicBezTo>
                  <a:pt x="579683" y="636412"/>
                  <a:pt x="624135" y="627693"/>
                  <a:pt x="642864" y="629632"/>
                </a:cubicBezTo>
                <a:close/>
                <a:moveTo>
                  <a:pt x="417802" y="563652"/>
                </a:moveTo>
                <a:cubicBezTo>
                  <a:pt x="433517" y="558916"/>
                  <a:pt x="433193" y="577966"/>
                  <a:pt x="445249" y="578613"/>
                </a:cubicBezTo>
                <a:cubicBezTo>
                  <a:pt x="449016" y="597233"/>
                  <a:pt x="434269" y="603261"/>
                  <a:pt x="432441" y="617898"/>
                </a:cubicBezTo>
                <a:cubicBezTo>
                  <a:pt x="421891" y="620051"/>
                  <a:pt x="423184" y="606382"/>
                  <a:pt x="416079" y="596587"/>
                </a:cubicBezTo>
                <a:cubicBezTo>
                  <a:pt x="415757" y="596157"/>
                  <a:pt x="407362" y="594004"/>
                  <a:pt x="407468" y="594220"/>
                </a:cubicBezTo>
                <a:cubicBezTo>
                  <a:pt x="406392" y="589376"/>
                  <a:pt x="416295" y="572155"/>
                  <a:pt x="417802" y="563652"/>
                </a:cubicBezTo>
                <a:close/>
                <a:moveTo>
                  <a:pt x="500220" y="512598"/>
                </a:moveTo>
                <a:cubicBezTo>
                  <a:pt x="504681" y="513172"/>
                  <a:pt x="508374" y="514517"/>
                  <a:pt x="510581" y="516831"/>
                </a:cubicBezTo>
                <a:cubicBezTo>
                  <a:pt x="510581" y="538467"/>
                  <a:pt x="498094" y="551705"/>
                  <a:pt x="468819" y="553642"/>
                </a:cubicBezTo>
                <a:cubicBezTo>
                  <a:pt x="461608" y="549122"/>
                  <a:pt x="461393" y="534161"/>
                  <a:pt x="458702" y="522967"/>
                </a:cubicBezTo>
                <a:cubicBezTo>
                  <a:pt x="466533" y="516106"/>
                  <a:pt x="486835" y="510878"/>
                  <a:pt x="500220" y="512598"/>
                </a:cubicBezTo>
                <a:close/>
                <a:moveTo>
                  <a:pt x="156035" y="456342"/>
                </a:moveTo>
                <a:cubicBezTo>
                  <a:pt x="174870" y="453651"/>
                  <a:pt x="179929" y="471517"/>
                  <a:pt x="202317" y="463553"/>
                </a:cubicBezTo>
                <a:cubicBezTo>
                  <a:pt x="249568" y="493798"/>
                  <a:pt x="326742" y="525443"/>
                  <a:pt x="313396" y="613164"/>
                </a:cubicBezTo>
                <a:cubicBezTo>
                  <a:pt x="317809" y="635444"/>
                  <a:pt x="322114" y="657725"/>
                  <a:pt x="326526" y="680004"/>
                </a:cubicBezTo>
                <a:cubicBezTo>
                  <a:pt x="314148" y="697118"/>
                  <a:pt x="281643" y="695934"/>
                  <a:pt x="266790" y="687647"/>
                </a:cubicBezTo>
                <a:cubicBezTo>
                  <a:pt x="241066" y="698840"/>
                  <a:pt x="239451" y="726179"/>
                  <a:pt x="234392" y="751150"/>
                </a:cubicBezTo>
                <a:cubicBezTo>
                  <a:pt x="240203" y="767941"/>
                  <a:pt x="266682" y="753841"/>
                  <a:pt x="280675" y="758362"/>
                </a:cubicBezTo>
                <a:cubicBezTo>
                  <a:pt x="288531" y="753411"/>
                  <a:pt x="283688" y="739848"/>
                  <a:pt x="287885" y="732530"/>
                </a:cubicBezTo>
                <a:cubicBezTo>
                  <a:pt x="300155" y="727686"/>
                  <a:pt x="306721" y="731561"/>
                  <a:pt x="316193" y="731023"/>
                </a:cubicBezTo>
                <a:cubicBezTo>
                  <a:pt x="317701" y="737159"/>
                  <a:pt x="317269" y="746414"/>
                  <a:pt x="323191" y="745984"/>
                </a:cubicBezTo>
                <a:cubicBezTo>
                  <a:pt x="326634" y="759653"/>
                  <a:pt x="312427" y="761483"/>
                  <a:pt x="312103" y="772677"/>
                </a:cubicBezTo>
                <a:cubicBezTo>
                  <a:pt x="320606" y="809165"/>
                  <a:pt x="314364" y="835536"/>
                  <a:pt x="276477" y="840917"/>
                </a:cubicBezTo>
                <a:cubicBezTo>
                  <a:pt x="272064" y="847052"/>
                  <a:pt x="275939" y="858784"/>
                  <a:pt x="277984" y="869225"/>
                </a:cubicBezTo>
                <a:cubicBezTo>
                  <a:pt x="282935" y="877082"/>
                  <a:pt x="296496" y="872132"/>
                  <a:pt x="303816" y="876329"/>
                </a:cubicBezTo>
                <a:cubicBezTo>
                  <a:pt x="308874" y="880741"/>
                  <a:pt x="310489" y="889998"/>
                  <a:pt x="315548" y="894411"/>
                </a:cubicBezTo>
                <a:cubicBezTo>
                  <a:pt x="336643" y="913678"/>
                  <a:pt x="365059" y="922288"/>
                  <a:pt x="392398" y="932298"/>
                </a:cubicBezTo>
                <a:cubicBezTo>
                  <a:pt x="394443" y="944568"/>
                  <a:pt x="400901" y="950166"/>
                  <a:pt x="405638" y="958238"/>
                </a:cubicBezTo>
                <a:cubicBezTo>
                  <a:pt x="417692" y="950488"/>
                  <a:pt x="415647" y="933160"/>
                  <a:pt x="422966" y="922180"/>
                </a:cubicBezTo>
                <a:cubicBezTo>
                  <a:pt x="445892" y="913786"/>
                  <a:pt x="469357" y="905605"/>
                  <a:pt x="481949" y="890214"/>
                </a:cubicBezTo>
                <a:cubicBezTo>
                  <a:pt x="504229" y="885800"/>
                  <a:pt x="526510" y="881495"/>
                  <a:pt x="548790" y="877082"/>
                </a:cubicBezTo>
                <a:cubicBezTo>
                  <a:pt x="560737" y="872776"/>
                  <a:pt x="561814" y="884832"/>
                  <a:pt x="567626" y="889676"/>
                </a:cubicBezTo>
                <a:cubicBezTo>
                  <a:pt x="580758" y="885370"/>
                  <a:pt x="589907" y="886877"/>
                  <a:pt x="599808" y="887415"/>
                </a:cubicBezTo>
                <a:cubicBezTo>
                  <a:pt x="607989" y="919274"/>
                  <a:pt x="608849" y="962005"/>
                  <a:pt x="626287" y="980196"/>
                </a:cubicBezTo>
                <a:cubicBezTo>
                  <a:pt x="636727" y="961143"/>
                  <a:pt x="636619" y="934881"/>
                  <a:pt x="660190" y="924549"/>
                </a:cubicBezTo>
                <a:cubicBezTo>
                  <a:pt x="651903" y="901946"/>
                  <a:pt x="664066" y="893013"/>
                  <a:pt x="672138" y="881387"/>
                </a:cubicBezTo>
                <a:cubicBezTo>
                  <a:pt x="666434" y="866104"/>
                  <a:pt x="653088" y="862336"/>
                  <a:pt x="648674" y="845223"/>
                </a:cubicBezTo>
                <a:cubicBezTo>
                  <a:pt x="654056" y="836720"/>
                  <a:pt x="664388" y="843392"/>
                  <a:pt x="666756" y="853942"/>
                </a:cubicBezTo>
                <a:cubicBezTo>
                  <a:pt x="680533" y="850281"/>
                  <a:pt x="690866" y="852003"/>
                  <a:pt x="696570" y="860292"/>
                </a:cubicBezTo>
                <a:cubicBezTo>
                  <a:pt x="706904" y="888813"/>
                  <a:pt x="670309" y="885908"/>
                  <a:pt x="683118" y="916046"/>
                </a:cubicBezTo>
                <a:cubicBezTo>
                  <a:pt x="676336" y="920674"/>
                  <a:pt x="669986" y="925409"/>
                  <a:pt x="661052" y="928531"/>
                </a:cubicBezTo>
                <a:cubicBezTo>
                  <a:pt x="668371" y="944892"/>
                  <a:pt x="656423" y="948227"/>
                  <a:pt x="654702" y="958345"/>
                </a:cubicBezTo>
                <a:cubicBezTo>
                  <a:pt x="672568" y="962220"/>
                  <a:pt x="700662" y="950812"/>
                  <a:pt x="715945" y="958560"/>
                </a:cubicBezTo>
                <a:cubicBezTo>
                  <a:pt x="750926" y="939940"/>
                  <a:pt x="743608" y="892905"/>
                  <a:pt x="772023" y="869979"/>
                </a:cubicBezTo>
                <a:cubicBezTo>
                  <a:pt x="794303" y="865566"/>
                  <a:pt x="816582" y="861152"/>
                  <a:pt x="838863" y="856847"/>
                </a:cubicBezTo>
                <a:cubicBezTo>
                  <a:pt x="845321" y="865996"/>
                  <a:pt x="852318" y="874176"/>
                  <a:pt x="859959" y="881279"/>
                </a:cubicBezTo>
                <a:cubicBezTo>
                  <a:pt x="873951" y="882463"/>
                  <a:pt x="886115" y="886446"/>
                  <a:pt x="892141" y="899469"/>
                </a:cubicBezTo>
                <a:cubicBezTo>
                  <a:pt x="911085" y="901730"/>
                  <a:pt x="926584" y="909050"/>
                  <a:pt x="943914" y="913786"/>
                </a:cubicBezTo>
                <a:cubicBezTo>
                  <a:pt x="949188" y="939724"/>
                  <a:pt x="949618" y="972983"/>
                  <a:pt x="981478" y="959423"/>
                </a:cubicBezTo>
                <a:cubicBezTo>
                  <a:pt x="975773" y="977181"/>
                  <a:pt x="970715" y="995479"/>
                  <a:pt x="963288" y="1011946"/>
                </a:cubicBezTo>
                <a:cubicBezTo>
                  <a:pt x="967378" y="1039393"/>
                  <a:pt x="977279" y="1050373"/>
                  <a:pt x="975665" y="1074913"/>
                </a:cubicBezTo>
                <a:cubicBezTo>
                  <a:pt x="986644" y="1072868"/>
                  <a:pt x="985890" y="1079972"/>
                  <a:pt x="991380" y="1071792"/>
                </a:cubicBezTo>
                <a:cubicBezTo>
                  <a:pt x="994393" y="1067378"/>
                  <a:pt x="989551" y="1060060"/>
                  <a:pt x="992242" y="1055216"/>
                </a:cubicBezTo>
                <a:cubicBezTo>
                  <a:pt x="997408" y="1046282"/>
                  <a:pt x="1011184" y="1038747"/>
                  <a:pt x="1007309" y="1027769"/>
                </a:cubicBezTo>
                <a:cubicBezTo>
                  <a:pt x="1016888" y="1025294"/>
                  <a:pt x="1020656" y="1031537"/>
                  <a:pt x="1028406" y="1031751"/>
                </a:cubicBezTo>
                <a:cubicBezTo>
                  <a:pt x="1041106" y="1031214"/>
                  <a:pt x="1037555" y="1019697"/>
                  <a:pt x="1041106" y="1012916"/>
                </a:cubicBezTo>
                <a:cubicBezTo>
                  <a:pt x="1065217" y="1013239"/>
                  <a:pt x="1067477" y="998816"/>
                  <a:pt x="1077272" y="989452"/>
                </a:cubicBezTo>
                <a:cubicBezTo>
                  <a:pt x="1090619" y="986546"/>
                  <a:pt x="1104503" y="982778"/>
                  <a:pt x="1110207" y="991173"/>
                </a:cubicBezTo>
                <a:cubicBezTo>
                  <a:pt x="1117850" y="986330"/>
                  <a:pt x="1122371" y="972015"/>
                  <a:pt x="1132273" y="978689"/>
                </a:cubicBezTo>
                <a:cubicBezTo>
                  <a:pt x="1141314" y="984501"/>
                  <a:pt x="1136256" y="992896"/>
                  <a:pt x="1136900" y="1002261"/>
                </a:cubicBezTo>
                <a:cubicBezTo>
                  <a:pt x="1154984" y="1006672"/>
                  <a:pt x="1159828" y="1012808"/>
                  <a:pt x="1172204" y="1036164"/>
                </a:cubicBezTo>
                <a:cubicBezTo>
                  <a:pt x="1177479" y="1046282"/>
                  <a:pt x="1185444" y="1059092"/>
                  <a:pt x="1185444" y="1062105"/>
                </a:cubicBezTo>
                <a:cubicBezTo>
                  <a:pt x="1185336" y="1071900"/>
                  <a:pt x="1183614" y="1065764"/>
                  <a:pt x="1179094" y="1071468"/>
                </a:cubicBezTo>
                <a:cubicBezTo>
                  <a:pt x="1163487" y="1091704"/>
                  <a:pt x="1198144" y="1088367"/>
                  <a:pt x="1203310" y="1111617"/>
                </a:cubicBezTo>
                <a:cubicBezTo>
                  <a:pt x="1203742" y="1130129"/>
                  <a:pt x="1186197" y="1136479"/>
                  <a:pt x="1182753" y="1152409"/>
                </a:cubicBezTo>
                <a:cubicBezTo>
                  <a:pt x="1190502" y="1171567"/>
                  <a:pt x="1205463" y="1182547"/>
                  <a:pt x="1201373" y="1205902"/>
                </a:cubicBezTo>
                <a:cubicBezTo>
                  <a:pt x="1213536" y="1216558"/>
                  <a:pt x="1230005" y="1220865"/>
                  <a:pt x="1239798" y="1235072"/>
                </a:cubicBezTo>
                <a:cubicBezTo>
                  <a:pt x="1228066" y="1245404"/>
                  <a:pt x="1214398" y="1254338"/>
                  <a:pt x="1209768" y="1269515"/>
                </a:cubicBezTo>
                <a:cubicBezTo>
                  <a:pt x="1221932" y="1317411"/>
                  <a:pt x="1224408" y="1379840"/>
                  <a:pt x="1246256" y="1413421"/>
                </a:cubicBezTo>
                <a:cubicBezTo>
                  <a:pt x="1261649" y="1417512"/>
                  <a:pt x="1315035" y="1398568"/>
                  <a:pt x="1327952" y="1413635"/>
                </a:cubicBezTo>
                <a:cubicBezTo>
                  <a:pt x="1330856" y="1417080"/>
                  <a:pt x="1333225" y="1423216"/>
                  <a:pt x="1338177" y="1423861"/>
                </a:cubicBezTo>
                <a:cubicBezTo>
                  <a:pt x="1341620" y="1435594"/>
                  <a:pt x="1328597" y="1441620"/>
                  <a:pt x="1338929" y="1448187"/>
                </a:cubicBezTo>
                <a:cubicBezTo>
                  <a:pt x="1350231" y="1456475"/>
                  <a:pt x="1356367" y="1442913"/>
                  <a:pt x="1366484" y="1442805"/>
                </a:cubicBezTo>
                <a:cubicBezTo>
                  <a:pt x="1384028" y="1442697"/>
                  <a:pt x="1392532" y="1458412"/>
                  <a:pt x="1407277" y="1463363"/>
                </a:cubicBezTo>
                <a:cubicBezTo>
                  <a:pt x="1411367" y="1480907"/>
                  <a:pt x="1419979" y="1491885"/>
                  <a:pt x="1430741" y="1499528"/>
                </a:cubicBezTo>
                <a:cubicBezTo>
                  <a:pt x="1432894" y="1518472"/>
                  <a:pt x="1438490" y="1532140"/>
                  <a:pt x="1443980" y="1545919"/>
                </a:cubicBezTo>
                <a:cubicBezTo>
                  <a:pt x="1448931" y="1555498"/>
                  <a:pt x="1459157" y="1557113"/>
                  <a:pt x="1473794" y="1552269"/>
                </a:cubicBezTo>
                <a:cubicBezTo>
                  <a:pt x="1483806" y="1572934"/>
                  <a:pt x="1507485" y="1573258"/>
                  <a:pt x="1508991" y="1606623"/>
                </a:cubicBezTo>
                <a:cubicBezTo>
                  <a:pt x="1511790" y="1623199"/>
                  <a:pt x="1497473" y="1628474"/>
                  <a:pt x="1500164" y="1645048"/>
                </a:cubicBezTo>
                <a:cubicBezTo>
                  <a:pt x="1527073" y="1663024"/>
                  <a:pt x="1578630" y="1664208"/>
                  <a:pt x="1618777" y="1646234"/>
                </a:cubicBezTo>
                <a:cubicBezTo>
                  <a:pt x="1622867" y="1634178"/>
                  <a:pt x="1618777" y="1616634"/>
                  <a:pt x="1622867" y="1604578"/>
                </a:cubicBezTo>
                <a:cubicBezTo>
                  <a:pt x="1649560" y="1610498"/>
                  <a:pt x="1669580" y="1626320"/>
                  <a:pt x="1684757" y="1649569"/>
                </a:cubicBezTo>
                <a:cubicBezTo>
                  <a:pt x="1700903" y="1647847"/>
                  <a:pt x="1686372" y="1625675"/>
                  <a:pt x="1704454" y="1625351"/>
                </a:cubicBezTo>
                <a:cubicBezTo>
                  <a:pt x="1708435" y="1639022"/>
                  <a:pt x="1716078" y="1644403"/>
                  <a:pt x="1696489" y="1647309"/>
                </a:cubicBezTo>
                <a:cubicBezTo>
                  <a:pt x="1701977" y="1664854"/>
                  <a:pt x="1700148" y="1680029"/>
                  <a:pt x="1705100" y="1690579"/>
                </a:cubicBezTo>
                <a:cubicBezTo>
                  <a:pt x="1710158" y="1701448"/>
                  <a:pt x="1720167" y="1707692"/>
                  <a:pt x="1730070" y="1714257"/>
                </a:cubicBezTo>
                <a:cubicBezTo>
                  <a:pt x="1732869" y="1716087"/>
                  <a:pt x="1743633" y="1716087"/>
                  <a:pt x="1747400" y="1718992"/>
                </a:cubicBezTo>
                <a:cubicBezTo>
                  <a:pt x="1751381" y="1722115"/>
                  <a:pt x="1750198" y="1731370"/>
                  <a:pt x="1757517" y="1729218"/>
                </a:cubicBezTo>
                <a:cubicBezTo>
                  <a:pt x="1779151" y="1727819"/>
                  <a:pt x="1783134" y="1714581"/>
                  <a:pt x="1784318" y="1699404"/>
                </a:cubicBezTo>
                <a:cubicBezTo>
                  <a:pt x="1795188" y="1700158"/>
                  <a:pt x="1795727" y="1716301"/>
                  <a:pt x="1804661" y="1719854"/>
                </a:cubicBezTo>
                <a:cubicBezTo>
                  <a:pt x="1817791" y="1717272"/>
                  <a:pt x="1830817" y="1714689"/>
                  <a:pt x="1843946" y="1712106"/>
                </a:cubicBezTo>
                <a:cubicBezTo>
                  <a:pt x="1850942" y="1718562"/>
                  <a:pt x="1857509" y="1725882"/>
                  <a:pt x="1861168" y="1737290"/>
                </a:cubicBezTo>
                <a:cubicBezTo>
                  <a:pt x="1888077" y="1737829"/>
                  <a:pt x="1911864" y="1743104"/>
                  <a:pt x="1917568" y="1775179"/>
                </a:cubicBezTo>
                <a:cubicBezTo>
                  <a:pt x="1920259" y="1788095"/>
                  <a:pt x="1936189" y="1781205"/>
                  <a:pt x="1937911" y="1795629"/>
                </a:cubicBezTo>
                <a:cubicBezTo>
                  <a:pt x="1942001" y="1803162"/>
                  <a:pt x="1958038" y="1792831"/>
                  <a:pt x="1956747" y="1808222"/>
                </a:cubicBezTo>
                <a:cubicBezTo>
                  <a:pt x="1948997" y="1818339"/>
                  <a:pt x="1936728" y="1804239"/>
                  <a:pt x="1920582" y="1811235"/>
                </a:cubicBezTo>
                <a:cubicBezTo>
                  <a:pt x="1883879" y="1832008"/>
                  <a:pt x="1845562" y="1851814"/>
                  <a:pt x="1848037" y="1898958"/>
                </a:cubicBezTo>
                <a:cubicBezTo>
                  <a:pt x="1841041" y="1904446"/>
                  <a:pt x="1832538" y="1909075"/>
                  <a:pt x="1831462" y="1918546"/>
                </a:cubicBezTo>
                <a:cubicBezTo>
                  <a:pt x="1824466" y="1920483"/>
                  <a:pt x="1822205" y="1915425"/>
                  <a:pt x="1814993" y="1917686"/>
                </a:cubicBezTo>
                <a:cubicBezTo>
                  <a:pt x="1807244" y="1920377"/>
                  <a:pt x="1809181" y="1929740"/>
                  <a:pt x="1806275" y="1935768"/>
                </a:cubicBezTo>
                <a:cubicBezTo>
                  <a:pt x="1807028" y="1953204"/>
                  <a:pt x="1825218" y="1944917"/>
                  <a:pt x="1827372" y="1960200"/>
                </a:cubicBezTo>
                <a:cubicBezTo>
                  <a:pt x="1820268" y="1971394"/>
                  <a:pt x="1817470" y="1985387"/>
                  <a:pt x="1800570" y="1990016"/>
                </a:cubicBezTo>
                <a:cubicBezTo>
                  <a:pt x="1808966" y="2012618"/>
                  <a:pt x="1796804" y="2021553"/>
                  <a:pt x="1788625" y="2033177"/>
                </a:cubicBezTo>
                <a:cubicBezTo>
                  <a:pt x="1792391" y="2036083"/>
                  <a:pt x="1794650" y="2041249"/>
                  <a:pt x="1795620" y="2048138"/>
                </a:cubicBezTo>
                <a:cubicBezTo>
                  <a:pt x="1804876" y="2054704"/>
                  <a:pt x="1817683" y="2055994"/>
                  <a:pt x="1833291" y="2052981"/>
                </a:cubicBezTo>
                <a:cubicBezTo>
                  <a:pt x="1849222" y="2056318"/>
                  <a:pt x="1861598" y="2065037"/>
                  <a:pt x="1880434" y="2064175"/>
                </a:cubicBezTo>
                <a:cubicBezTo>
                  <a:pt x="1886248" y="2070741"/>
                  <a:pt x="1889153" y="2081719"/>
                  <a:pt x="1893674" y="2090115"/>
                </a:cubicBezTo>
                <a:cubicBezTo>
                  <a:pt x="1910142" y="2086024"/>
                  <a:pt x="1920367" y="2091192"/>
                  <a:pt x="1934574" y="2090330"/>
                </a:cubicBezTo>
                <a:cubicBezTo>
                  <a:pt x="1938449" y="2104322"/>
                  <a:pt x="1919183" y="2102708"/>
                  <a:pt x="1914123" y="2110672"/>
                </a:cubicBezTo>
                <a:cubicBezTo>
                  <a:pt x="1906589" y="2115840"/>
                  <a:pt x="1904868" y="2124881"/>
                  <a:pt x="1892920" y="2127142"/>
                </a:cubicBezTo>
                <a:cubicBezTo>
                  <a:pt x="1881403" y="2136505"/>
                  <a:pt x="1878389" y="2151574"/>
                  <a:pt x="1866874" y="2160831"/>
                </a:cubicBezTo>
                <a:cubicBezTo>
                  <a:pt x="1873546" y="2178913"/>
                  <a:pt x="1861168" y="2184295"/>
                  <a:pt x="1857294" y="2195380"/>
                </a:cubicBezTo>
                <a:cubicBezTo>
                  <a:pt x="1863860" y="2212280"/>
                  <a:pt x="1856648" y="2220029"/>
                  <a:pt x="1861060" y="2235528"/>
                </a:cubicBezTo>
                <a:cubicBezTo>
                  <a:pt x="1852987" y="2242632"/>
                  <a:pt x="1840073" y="2246399"/>
                  <a:pt x="1831892" y="2253503"/>
                </a:cubicBezTo>
                <a:cubicBezTo>
                  <a:pt x="1837812" y="2268787"/>
                  <a:pt x="1832646" y="2276643"/>
                  <a:pt x="1835013" y="2289668"/>
                </a:cubicBezTo>
                <a:cubicBezTo>
                  <a:pt x="1817470" y="2301830"/>
                  <a:pt x="1818115" y="2326156"/>
                  <a:pt x="1785395" y="2327986"/>
                </a:cubicBezTo>
                <a:cubicBezTo>
                  <a:pt x="1773447" y="2331321"/>
                  <a:pt x="1782596" y="2348759"/>
                  <a:pt x="1764836" y="2348329"/>
                </a:cubicBezTo>
                <a:cubicBezTo>
                  <a:pt x="1763868" y="2332936"/>
                  <a:pt x="1758808" y="2323465"/>
                  <a:pt x="1750843" y="2318405"/>
                </a:cubicBezTo>
                <a:cubicBezTo>
                  <a:pt x="1735236" y="2319375"/>
                  <a:pt x="1739758" y="2344130"/>
                  <a:pt x="1725657" y="2335627"/>
                </a:cubicBezTo>
                <a:cubicBezTo>
                  <a:pt x="1724258" y="2325833"/>
                  <a:pt x="1722536" y="2316576"/>
                  <a:pt x="1717046" y="2312809"/>
                </a:cubicBezTo>
                <a:cubicBezTo>
                  <a:pt x="1697565" y="2302906"/>
                  <a:pt x="1683895" y="2284286"/>
                  <a:pt x="1664521" y="2274168"/>
                </a:cubicBezTo>
                <a:cubicBezTo>
                  <a:pt x="1673994" y="2263513"/>
                  <a:pt x="1674532" y="2246721"/>
                  <a:pt x="1681204" y="2234129"/>
                </a:cubicBezTo>
                <a:cubicBezTo>
                  <a:pt x="1672055" y="2230684"/>
                  <a:pt x="1667105" y="2215293"/>
                  <a:pt x="1656126" y="2210449"/>
                </a:cubicBezTo>
                <a:cubicBezTo>
                  <a:pt x="1651820" y="2208513"/>
                  <a:pt x="1647407" y="2211095"/>
                  <a:pt x="1643640" y="2208835"/>
                </a:cubicBezTo>
                <a:cubicBezTo>
                  <a:pt x="1640627" y="2207004"/>
                  <a:pt x="1640519" y="2199578"/>
                  <a:pt x="1637398" y="2197749"/>
                </a:cubicBezTo>
                <a:cubicBezTo>
                  <a:pt x="1633846" y="2195704"/>
                  <a:pt x="1627926" y="2198825"/>
                  <a:pt x="1624805" y="2196134"/>
                </a:cubicBezTo>
                <a:cubicBezTo>
                  <a:pt x="1622437" y="2194090"/>
                  <a:pt x="1624373" y="2186878"/>
                  <a:pt x="1622437" y="2184295"/>
                </a:cubicBezTo>
                <a:cubicBezTo>
                  <a:pt x="1619962" y="2180850"/>
                  <a:pt x="1606830" y="2176544"/>
                  <a:pt x="1602846" y="2167719"/>
                </a:cubicBezTo>
                <a:cubicBezTo>
                  <a:pt x="1600157" y="2161477"/>
                  <a:pt x="1600371" y="2149313"/>
                  <a:pt x="1597466" y="2140164"/>
                </a:cubicBezTo>
                <a:cubicBezTo>
                  <a:pt x="1610597" y="2129617"/>
                  <a:pt x="1615656" y="2113687"/>
                  <a:pt x="1626634" y="2101739"/>
                </a:cubicBezTo>
                <a:cubicBezTo>
                  <a:pt x="1624912" y="2092482"/>
                  <a:pt x="1617593" y="2091514"/>
                  <a:pt x="1618023" y="2078920"/>
                </a:cubicBezTo>
                <a:cubicBezTo>
                  <a:pt x="1598758" y="2055134"/>
                  <a:pt x="1549569" y="2075907"/>
                  <a:pt x="1524598" y="2060516"/>
                </a:cubicBezTo>
                <a:cubicBezTo>
                  <a:pt x="1514157" y="2062560"/>
                  <a:pt x="1503609" y="2064605"/>
                  <a:pt x="1493168" y="2066652"/>
                </a:cubicBezTo>
                <a:cubicBezTo>
                  <a:pt x="1474332" y="2082473"/>
                  <a:pt x="1449577" y="2094313"/>
                  <a:pt x="1413734" y="2098618"/>
                </a:cubicBezTo>
                <a:cubicBezTo>
                  <a:pt x="1390270" y="2115840"/>
                  <a:pt x="1379076" y="2141348"/>
                  <a:pt x="1370251" y="2168364"/>
                </a:cubicBezTo>
                <a:cubicBezTo>
                  <a:pt x="1384996" y="2178589"/>
                  <a:pt x="1399743" y="2188814"/>
                  <a:pt x="1422883" y="2186555"/>
                </a:cubicBezTo>
                <a:cubicBezTo>
                  <a:pt x="1430526" y="2198933"/>
                  <a:pt x="1447639" y="2197211"/>
                  <a:pt x="1452591" y="2213356"/>
                </a:cubicBezTo>
                <a:cubicBezTo>
                  <a:pt x="1470673" y="2211850"/>
                  <a:pt x="1482082" y="2220352"/>
                  <a:pt x="1495753" y="2225196"/>
                </a:cubicBezTo>
                <a:cubicBezTo>
                  <a:pt x="1514265" y="2218306"/>
                  <a:pt x="1532025" y="2210880"/>
                  <a:pt x="1543757" y="2199470"/>
                </a:cubicBezTo>
                <a:cubicBezTo>
                  <a:pt x="1555166" y="2211311"/>
                  <a:pt x="1576584" y="2208081"/>
                  <a:pt x="1591546" y="2214540"/>
                </a:cubicBezTo>
                <a:cubicBezTo>
                  <a:pt x="1594021" y="2226487"/>
                  <a:pt x="1572494" y="2222289"/>
                  <a:pt x="1575077" y="2234129"/>
                </a:cubicBezTo>
                <a:cubicBezTo>
                  <a:pt x="1582397" y="2248444"/>
                  <a:pt x="1587887" y="2250489"/>
                  <a:pt x="1585949" y="2268787"/>
                </a:cubicBezTo>
                <a:cubicBezTo>
                  <a:pt x="1604893" y="2282887"/>
                  <a:pt x="1631478" y="2285470"/>
                  <a:pt x="1655804" y="2291820"/>
                </a:cubicBezTo>
                <a:cubicBezTo>
                  <a:pt x="1665383" y="2300323"/>
                  <a:pt x="1663660" y="2315392"/>
                  <a:pt x="1667536" y="2330353"/>
                </a:cubicBezTo>
                <a:cubicBezTo>
                  <a:pt x="1670765" y="2342947"/>
                  <a:pt x="1679052" y="2359199"/>
                  <a:pt x="1676791" y="2377497"/>
                </a:cubicBezTo>
                <a:cubicBezTo>
                  <a:pt x="1676038" y="2394072"/>
                  <a:pt x="1662154" y="2401823"/>
                  <a:pt x="1669580" y="2423780"/>
                </a:cubicBezTo>
                <a:cubicBezTo>
                  <a:pt x="1664737" y="2435296"/>
                  <a:pt x="1654619" y="2443262"/>
                  <a:pt x="1656126" y="2459084"/>
                </a:cubicBezTo>
                <a:cubicBezTo>
                  <a:pt x="1641273" y="2469525"/>
                  <a:pt x="1630832" y="2482978"/>
                  <a:pt x="1623083" y="2498262"/>
                </a:cubicBezTo>
                <a:cubicBezTo>
                  <a:pt x="1597250" y="2504827"/>
                  <a:pt x="1596174" y="2527968"/>
                  <a:pt x="1568727" y="2533458"/>
                </a:cubicBezTo>
                <a:cubicBezTo>
                  <a:pt x="1557533" y="2549818"/>
                  <a:pt x="1531917" y="2556492"/>
                  <a:pt x="1523844" y="2574898"/>
                </a:cubicBezTo>
                <a:cubicBezTo>
                  <a:pt x="1511250" y="2574360"/>
                  <a:pt x="1513511" y="2583939"/>
                  <a:pt x="1501026" y="2583507"/>
                </a:cubicBezTo>
                <a:cubicBezTo>
                  <a:pt x="1494676" y="2589535"/>
                  <a:pt x="1489725" y="2596423"/>
                  <a:pt x="1484451" y="2603097"/>
                </a:cubicBezTo>
                <a:cubicBezTo>
                  <a:pt x="1477885" y="2604390"/>
                  <a:pt x="1471319" y="2605680"/>
                  <a:pt x="1464753" y="2606972"/>
                </a:cubicBezTo>
                <a:cubicBezTo>
                  <a:pt x="1455389" y="2612030"/>
                  <a:pt x="1457972" y="2625163"/>
                  <a:pt x="1453667" y="2633665"/>
                </a:cubicBezTo>
                <a:cubicBezTo>
                  <a:pt x="1443765" y="2629684"/>
                  <a:pt x="1432786" y="2627529"/>
                  <a:pt x="1416749" y="2632805"/>
                </a:cubicBezTo>
                <a:cubicBezTo>
                  <a:pt x="1407922" y="2638293"/>
                  <a:pt x="1409430" y="2650671"/>
                  <a:pt x="1410399" y="2662619"/>
                </a:cubicBezTo>
                <a:cubicBezTo>
                  <a:pt x="1398343" y="2669293"/>
                  <a:pt x="1400495" y="2685545"/>
                  <a:pt x="1396944" y="2697923"/>
                </a:cubicBezTo>
                <a:cubicBezTo>
                  <a:pt x="1385534" y="2709655"/>
                  <a:pt x="1369605" y="2718265"/>
                  <a:pt x="1344203" y="2720526"/>
                </a:cubicBezTo>
                <a:cubicBezTo>
                  <a:pt x="1336670" y="2736025"/>
                  <a:pt x="1322461" y="2757228"/>
                  <a:pt x="1296953" y="2750232"/>
                </a:cubicBezTo>
                <a:cubicBezTo>
                  <a:pt x="1281130" y="2755508"/>
                  <a:pt x="1302657" y="2785860"/>
                  <a:pt x="1293724" y="2795761"/>
                </a:cubicBezTo>
                <a:cubicBezTo>
                  <a:pt x="1266061" y="2819765"/>
                  <a:pt x="1230219" y="2790703"/>
                  <a:pt x="1241198" y="2757120"/>
                </a:cubicBezTo>
                <a:cubicBezTo>
                  <a:pt x="1256159" y="2753355"/>
                  <a:pt x="1270152" y="2751308"/>
                  <a:pt x="1281346" y="2753355"/>
                </a:cubicBezTo>
                <a:cubicBezTo>
                  <a:pt x="1294046" y="2749480"/>
                  <a:pt x="1283068" y="2729567"/>
                  <a:pt x="1282206" y="2716437"/>
                </a:cubicBezTo>
                <a:cubicBezTo>
                  <a:pt x="1289849" y="2704489"/>
                  <a:pt x="1296845" y="2692111"/>
                  <a:pt x="1289526" y="2670045"/>
                </a:cubicBezTo>
                <a:cubicBezTo>
                  <a:pt x="1287050" y="2665202"/>
                  <a:pt x="1281346" y="2665310"/>
                  <a:pt x="1279301" y="2659820"/>
                </a:cubicBezTo>
                <a:cubicBezTo>
                  <a:pt x="1267461" y="2662081"/>
                  <a:pt x="1255729" y="2664449"/>
                  <a:pt x="1243889" y="2666816"/>
                </a:cubicBezTo>
                <a:cubicBezTo>
                  <a:pt x="1219241" y="2659390"/>
                  <a:pt x="1190288" y="2658529"/>
                  <a:pt x="1170159" y="2644643"/>
                </a:cubicBezTo>
                <a:cubicBezTo>
                  <a:pt x="1163595" y="2645935"/>
                  <a:pt x="1157029" y="2647228"/>
                  <a:pt x="1150463" y="2648518"/>
                </a:cubicBezTo>
                <a:cubicBezTo>
                  <a:pt x="1140991" y="2627207"/>
                  <a:pt x="1093632" y="2631621"/>
                  <a:pt x="1090833" y="2656161"/>
                </a:cubicBezTo>
                <a:cubicBezTo>
                  <a:pt x="1093524" y="2658960"/>
                  <a:pt x="1096108" y="2661759"/>
                  <a:pt x="1096969" y="2667139"/>
                </a:cubicBezTo>
                <a:cubicBezTo>
                  <a:pt x="1103749" y="2674029"/>
                  <a:pt x="1116127" y="2672414"/>
                  <a:pt x="1126783" y="2673490"/>
                </a:cubicBezTo>
                <a:cubicBezTo>
                  <a:pt x="1139269" y="2687159"/>
                  <a:pt x="1150355" y="2702766"/>
                  <a:pt x="1169945" y="2705887"/>
                </a:cubicBezTo>
                <a:cubicBezTo>
                  <a:pt x="1165208" y="2732258"/>
                  <a:pt x="1141314" y="2745820"/>
                  <a:pt x="1124093" y="2763902"/>
                </a:cubicBezTo>
                <a:cubicBezTo>
                  <a:pt x="1110639" y="2781016"/>
                  <a:pt x="1101166" y="2800713"/>
                  <a:pt x="1080824" y="2813199"/>
                </a:cubicBezTo>
                <a:cubicBezTo>
                  <a:pt x="1071675" y="2809970"/>
                  <a:pt x="1063819" y="2804696"/>
                  <a:pt x="1057252" y="2797376"/>
                </a:cubicBezTo>
                <a:cubicBezTo>
                  <a:pt x="1053377" y="2777465"/>
                  <a:pt x="1067047" y="2753355"/>
                  <a:pt x="1046488" y="2742375"/>
                </a:cubicBezTo>
                <a:cubicBezTo>
                  <a:pt x="1037447" y="2755614"/>
                  <a:pt x="1022808" y="2765085"/>
                  <a:pt x="1017320" y="2780800"/>
                </a:cubicBezTo>
                <a:cubicBezTo>
                  <a:pt x="997622" y="2784567"/>
                  <a:pt x="990626" y="2797053"/>
                  <a:pt x="981909" y="2808139"/>
                </a:cubicBezTo>
                <a:cubicBezTo>
                  <a:pt x="941223" y="2810400"/>
                  <a:pt x="932612" y="2834188"/>
                  <a:pt x="907856" y="2847210"/>
                </a:cubicBezTo>
                <a:cubicBezTo>
                  <a:pt x="913776" y="2869383"/>
                  <a:pt x="907532" y="2883376"/>
                  <a:pt x="901398" y="2897477"/>
                </a:cubicBezTo>
                <a:cubicBezTo>
                  <a:pt x="882992" y="2901136"/>
                  <a:pt x="864696" y="2904687"/>
                  <a:pt x="846290" y="2908346"/>
                </a:cubicBezTo>
                <a:cubicBezTo>
                  <a:pt x="830575" y="2937516"/>
                  <a:pt x="797102" y="2954952"/>
                  <a:pt x="802806" y="2998544"/>
                </a:cubicBezTo>
                <a:cubicBezTo>
                  <a:pt x="794949" y="3000159"/>
                  <a:pt x="799899" y="3010276"/>
                  <a:pt x="788599" y="3009522"/>
                </a:cubicBezTo>
                <a:cubicBezTo>
                  <a:pt x="794411" y="3022546"/>
                  <a:pt x="785692" y="3025775"/>
                  <a:pt x="790105" y="3037829"/>
                </a:cubicBezTo>
                <a:cubicBezTo>
                  <a:pt x="766748" y="3056235"/>
                  <a:pt x="759213" y="3085297"/>
                  <a:pt x="747481" y="3111560"/>
                </a:cubicBezTo>
                <a:cubicBezTo>
                  <a:pt x="735211" y="3114681"/>
                  <a:pt x="732306" y="3103701"/>
                  <a:pt x="718528" y="3109083"/>
                </a:cubicBezTo>
                <a:cubicBezTo>
                  <a:pt x="707334" y="3093046"/>
                  <a:pt x="706474" y="3065168"/>
                  <a:pt x="710779" y="3049347"/>
                </a:cubicBezTo>
                <a:cubicBezTo>
                  <a:pt x="701414" y="3034494"/>
                  <a:pt x="695818" y="3014043"/>
                  <a:pt x="685054" y="3001341"/>
                </a:cubicBezTo>
                <a:cubicBezTo>
                  <a:pt x="687207" y="2994885"/>
                  <a:pt x="696570" y="2993162"/>
                  <a:pt x="703137" y="2989717"/>
                </a:cubicBezTo>
                <a:cubicBezTo>
                  <a:pt x="699585" y="2963348"/>
                  <a:pt x="714654" y="2949678"/>
                  <a:pt x="724556" y="2932456"/>
                </a:cubicBezTo>
                <a:cubicBezTo>
                  <a:pt x="741131" y="2941067"/>
                  <a:pt x="752971" y="2923739"/>
                  <a:pt x="762336" y="2916849"/>
                </a:cubicBezTo>
                <a:cubicBezTo>
                  <a:pt x="755340" y="2905117"/>
                  <a:pt x="736396" y="2911467"/>
                  <a:pt x="727032" y="2903395"/>
                </a:cubicBezTo>
                <a:cubicBezTo>
                  <a:pt x="729937" y="2890695"/>
                  <a:pt x="727139" y="2882622"/>
                  <a:pt x="717667" y="2876702"/>
                </a:cubicBezTo>
                <a:cubicBezTo>
                  <a:pt x="703245" y="2879501"/>
                  <a:pt x="688822" y="2882408"/>
                  <a:pt x="674399" y="2885205"/>
                </a:cubicBezTo>
                <a:cubicBezTo>
                  <a:pt x="659330" y="2887358"/>
                  <a:pt x="656209" y="2871644"/>
                  <a:pt x="639848" y="2875626"/>
                </a:cubicBezTo>
                <a:cubicBezTo>
                  <a:pt x="638233" y="2867769"/>
                  <a:pt x="628116" y="2872720"/>
                  <a:pt x="628870" y="2861419"/>
                </a:cubicBezTo>
                <a:cubicBezTo>
                  <a:pt x="611002" y="2862709"/>
                  <a:pt x="597009" y="2858082"/>
                  <a:pt x="585708" y="2849471"/>
                </a:cubicBezTo>
                <a:cubicBezTo>
                  <a:pt x="569994" y="2852592"/>
                  <a:pt x="554279" y="2855607"/>
                  <a:pt x="538564" y="2858728"/>
                </a:cubicBezTo>
                <a:cubicBezTo>
                  <a:pt x="520268" y="2860126"/>
                  <a:pt x="532214" y="2881761"/>
                  <a:pt x="514886" y="2883806"/>
                </a:cubicBezTo>
                <a:cubicBezTo>
                  <a:pt x="512626" y="2878640"/>
                  <a:pt x="504337" y="2882514"/>
                  <a:pt x="498311" y="2882946"/>
                </a:cubicBezTo>
                <a:cubicBezTo>
                  <a:pt x="487439" y="2865186"/>
                  <a:pt x="469787" y="2857759"/>
                  <a:pt x="463975" y="2832573"/>
                </a:cubicBezTo>
                <a:cubicBezTo>
                  <a:pt x="457839" y="2819765"/>
                  <a:pt x="443633" y="2818796"/>
                  <a:pt x="441264" y="2800283"/>
                </a:cubicBezTo>
                <a:cubicBezTo>
                  <a:pt x="435236" y="2792210"/>
                  <a:pt x="426517" y="2788335"/>
                  <a:pt x="414571" y="2789197"/>
                </a:cubicBezTo>
                <a:cubicBezTo>
                  <a:pt x="412634" y="2779940"/>
                  <a:pt x="419092" y="2776281"/>
                  <a:pt x="413925" y="2764871"/>
                </a:cubicBezTo>
                <a:cubicBezTo>
                  <a:pt x="411234" y="2758843"/>
                  <a:pt x="404454" y="2758305"/>
                  <a:pt x="399824" y="2755400"/>
                </a:cubicBezTo>
                <a:cubicBezTo>
                  <a:pt x="388739" y="2748511"/>
                  <a:pt x="376576" y="2742375"/>
                  <a:pt x="366889" y="2733334"/>
                </a:cubicBezTo>
                <a:cubicBezTo>
                  <a:pt x="359033" y="2734841"/>
                  <a:pt x="351174" y="2736347"/>
                  <a:pt x="343317" y="2737962"/>
                </a:cubicBezTo>
                <a:cubicBezTo>
                  <a:pt x="326312" y="2722571"/>
                  <a:pt x="300371" y="2720632"/>
                  <a:pt x="280567" y="2709439"/>
                </a:cubicBezTo>
                <a:cubicBezTo>
                  <a:pt x="277660" y="2695124"/>
                  <a:pt x="268619" y="2689958"/>
                  <a:pt x="259364" y="2685006"/>
                </a:cubicBezTo>
                <a:cubicBezTo>
                  <a:pt x="257641" y="2667355"/>
                  <a:pt x="252367" y="2654869"/>
                  <a:pt x="243756" y="2647228"/>
                </a:cubicBezTo>
                <a:cubicBezTo>
                  <a:pt x="232563" y="2652178"/>
                  <a:pt x="233747" y="2665418"/>
                  <a:pt x="238159" y="2681023"/>
                </a:cubicBezTo>
                <a:cubicBezTo>
                  <a:pt x="229764" y="2685653"/>
                  <a:pt x="228688" y="2695124"/>
                  <a:pt x="226319" y="2703735"/>
                </a:cubicBezTo>
                <a:cubicBezTo>
                  <a:pt x="221583" y="2703951"/>
                  <a:pt x="219539" y="2705995"/>
                  <a:pt x="219216" y="2709224"/>
                </a:cubicBezTo>
                <a:cubicBezTo>
                  <a:pt x="202963" y="2714820"/>
                  <a:pt x="192630" y="2711485"/>
                  <a:pt x="179175" y="2712992"/>
                </a:cubicBezTo>
                <a:cubicBezTo>
                  <a:pt x="173901" y="2690388"/>
                  <a:pt x="159801" y="2680917"/>
                  <a:pt x="136875" y="2684576"/>
                </a:cubicBezTo>
                <a:cubicBezTo>
                  <a:pt x="128588" y="2680379"/>
                  <a:pt x="139244" y="2664233"/>
                  <a:pt x="127512" y="2657775"/>
                </a:cubicBezTo>
                <a:cubicBezTo>
                  <a:pt x="108460" y="2650779"/>
                  <a:pt x="115350" y="2672198"/>
                  <a:pt x="98342" y="2675749"/>
                </a:cubicBezTo>
                <a:cubicBezTo>
                  <a:pt x="93393" y="2672951"/>
                  <a:pt x="94253" y="2661543"/>
                  <a:pt x="84244" y="2666278"/>
                </a:cubicBezTo>
                <a:cubicBezTo>
                  <a:pt x="73156" y="2669077"/>
                  <a:pt x="80368" y="2684038"/>
                  <a:pt x="81767" y="2695340"/>
                </a:cubicBezTo>
                <a:cubicBezTo>
                  <a:pt x="67560" y="2700614"/>
                  <a:pt x="69283" y="2716543"/>
                  <a:pt x="54214" y="2721172"/>
                </a:cubicBezTo>
                <a:cubicBezTo>
                  <a:pt x="44849" y="2713208"/>
                  <a:pt x="45495" y="2690066"/>
                  <a:pt x="41081" y="2674781"/>
                </a:cubicBezTo>
                <a:cubicBezTo>
                  <a:pt x="32956" y="2676020"/>
                  <a:pt x="22704" y="2676370"/>
                  <a:pt x="13313" y="2677984"/>
                </a:cubicBezTo>
                <a:lnTo>
                  <a:pt x="0" y="2684339"/>
                </a:lnTo>
                <a:lnTo>
                  <a:pt x="0" y="2591683"/>
                </a:lnTo>
                <a:lnTo>
                  <a:pt x="33615" y="2600353"/>
                </a:lnTo>
                <a:cubicBezTo>
                  <a:pt x="54832" y="2600945"/>
                  <a:pt x="76923" y="2597178"/>
                  <a:pt x="97912" y="2589429"/>
                </a:cubicBezTo>
                <a:cubicBezTo>
                  <a:pt x="106631" y="2586198"/>
                  <a:pt x="111583" y="2577051"/>
                  <a:pt x="119223" y="2572959"/>
                </a:cubicBezTo>
                <a:cubicBezTo>
                  <a:pt x="124821" y="2569946"/>
                  <a:pt x="133002" y="2571561"/>
                  <a:pt x="138814" y="2569086"/>
                </a:cubicBezTo>
                <a:cubicBezTo>
                  <a:pt x="146993" y="2565749"/>
                  <a:pt x="160447" y="2554123"/>
                  <a:pt x="175840" y="2549604"/>
                </a:cubicBezTo>
                <a:cubicBezTo>
                  <a:pt x="175408" y="2533242"/>
                  <a:pt x="157326" y="2543253"/>
                  <a:pt x="155495" y="2529153"/>
                </a:cubicBezTo>
                <a:cubicBezTo>
                  <a:pt x="172717" y="2522480"/>
                  <a:pt x="169058" y="2501814"/>
                  <a:pt x="185525" y="2494709"/>
                </a:cubicBezTo>
                <a:cubicBezTo>
                  <a:pt x="182620" y="2472752"/>
                  <a:pt x="182836" y="2457469"/>
                  <a:pt x="167659" y="2445199"/>
                </a:cubicBezTo>
                <a:cubicBezTo>
                  <a:pt x="151728" y="2451549"/>
                  <a:pt x="139890" y="2460698"/>
                  <a:pt x="132248" y="2472538"/>
                </a:cubicBezTo>
                <a:cubicBezTo>
                  <a:pt x="124067" y="2472968"/>
                  <a:pt x="121914" y="2476627"/>
                  <a:pt x="117287" y="2479534"/>
                </a:cubicBezTo>
                <a:cubicBezTo>
                  <a:pt x="115242" y="2480825"/>
                  <a:pt x="105231" y="2490082"/>
                  <a:pt x="107061" y="2489652"/>
                </a:cubicBezTo>
                <a:cubicBezTo>
                  <a:pt x="96944" y="2491588"/>
                  <a:pt x="90594" y="2478242"/>
                  <a:pt x="76385" y="2479318"/>
                </a:cubicBezTo>
                <a:cubicBezTo>
                  <a:pt x="73048" y="2465650"/>
                  <a:pt x="87149" y="2463819"/>
                  <a:pt x="87471" y="2452625"/>
                </a:cubicBezTo>
                <a:cubicBezTo>
                  <a:pt x="76815" y="2443154"/>
                  <a:pt x="65299" y="2450150"/>
                  <a:pt x="51307" y="2455639"/>
                </a:cubicBezTo>
                <a:cubicBezTo>
                  <a:pt x="32148" y="2458761"/>
                  <a:pt x="23860" y="2445737"/>
                  <a:pt x="5025" y="2448428"/>
                </a:cubicBezTo>
                <a:lnTo>
                  <a:pt x="0" y="2442848"/>
                </a:lnTo>
                <a:lnTo>
                  <a:pt x="0" y="2107236"/>
                </a:lnTo>
                <a:lnTo>
                  <a:pt x="10513" y="2105183"/>
                </a:lnTo>
                <a:cubicBezTo>
                  <a:pt x="18478" y="2110242"/>
                  <a:pt x="23538" y="2119715"/>
                  <a:pt x="24506" y="2135106"/>
                </a:cubicBezTo>
                <a:cubicBezTo>
                  <a:pt x="40329" y="2135536"/>
                  <a:pt x="36562" y="2122728"/>
                  <a:pt x="45817" y="2118745"/>
                </a:cubicBezTo>
                <a:cubicBezTo>
                  <a:pt x="59057" y="2118531"/>
                  <a:pt x="63577" y="2112503"/>
                  <a:pt x="72510" y="2109382"/>
                </a:cubicBezTo>
                <a:cubicBezTo>
                  <a:pt x="78000" y="2102924"/>
                  <a:pt x="69389" y="2086886"/>
                  <a:pt x="74987" y="2080320"/>
                </a:cubicBezTo>
                <a:cubicBezTo>
                  <a:pt x="82951" y="2093883"/>
                  <a:pt x="104693" y="2086886"/>
                  <a:pt x="118147" y="2092268"/>
                </a:cubicBezTo>
                <a:cubicBezTo>
                  <a:pt x="120946" y="2103246"/>
                  <a:pt x="108138" y="2103678"/>
                  <a:pt x="110182" y="2114225"/>
                </a:cubicBezTo>
                <a:cubicBezTo>
                  <a:pt x="116856" y="2148237"/>
                  <a:pt x="123529" y="2182358"/>
                  <a:pt x="130311" y="2216369"/>
                </a:cubicBezTo>
                <a:cubicBezTo>
                  <a:pt x="136983" y="2230040"/>
                  <a:pt x="151298" y="2232407"/>
                  <a:pt x="160125" y="2243170"/>
                </a:cubicBezTo>
                <a:cubicBezTo>
                  <a:pt x="169920" y="2233805"/>
                  <a:pt x="168412" y="2216907"/>
                  <a:pt x="182190" y="2210233"/>
                </a:cubicBezTo>
                <a:cubicBezTo>
                  <a:pt x="171641" y="2198717"/>
                  <a:pt x="190047" y="2197317"/>
                  <a:pt x="190047" y="2188278"/>
                </a:cubicBezTo>
                <a:cubicBezTo>
                  <a:pt x="190047" y="2183110"/>
                  <a:pt x="181114" y="2183433"/>
                  <a:pt x="179069" y="2174069"/>
                </a:cubicBezTo>
                <a:cubicBezTo>
                  <a:pt x="176808" y="2163736"/>
                  <a:pt x="182404" y="2165028"/>
                  <a:pt x="187034" y="2152112"/>
                </a:cubicBezTo>
                <a:cubicBezTo>
                  <a:pt x="178745" y="2144255"/>
                  <a:pt x="163246" y="2146946"/>
                  <a:pt x="161954" y="2128432"/>
                </a:cubicBezTo>
                <a:cubicBezTo>
                  <a:pt x="151514" y="2116916"/>
                  <a:pt x="127620" y="2125419"/>
                  <a:pt x="124283" y="2103138"/>
                </a:cubicBezTo>
                <a:cubicBezTo>
                  <a:pt x="148931" y="2098510"/>
                  <a:pt x="177346" y="2088501"/>
                  <a:pt x="189509" y="2102600"/>
                </a:cubicBezTo>
                <a:cubicBezTo>
                  <a:pt x="197689" y="2088931"/>
                  <a:pt x="190585" y="2050074"/>
                  <a:pt x="180360" y="2035007"/>
                </a:cubicBezTo>
                <a:cubicBezTo>
                  <a:pt x="178207" y="2018862"/>
                  <a:pt x="191231" y="2012726"/>
                  <a:pt x="184449" y="1993459"/>
                </a:cubicBezTo>
                <a:cubicBezTo>
                  <a:pt x="180468" y="1980651"/>
                  <a:pt x="160555" y="1991737"/>
                  <a:pt x="147531" y="1992491"/>
                </a:cubicBezTo>
                <a:cubicBezTo>
                  <a:pt x="135261" y="1987109"/>
                  <a:pt x="121054" y="1984634"/>
                  <a:pt x="111475" y="1975161"/>
                </a:cubicBezTo>
                <a:cubicBezTo>
                  <a:pt x="103940" y="1981511"/>
                  <a:pt x="90378" y="1983664"/>
                  <a:pt x="86288" y="1992275"/>
                </a:cubicBezTo>
                <a:cubicBezTo>
                  <a:pt x="96298" y="2033177"/>
                  <a:pt x="69067" y="2049000"/>
                  <a:pt x="57765" y="2075477"/>
                </a:cubicBezTo>
                <a:cubicBezTo>
                  <a:pt x="36454" y="2073216"/>
                  <a:pt x="21385" y="2061914"/>
                  <a:pt x="1258" y="2058039"/>
                </a:cubicBezTo>
                <a:lnTo>
                  <a:pt x="0" y="2059479"/>
                </a:lnTo>
                <a:lnTo>
                  <a:pt x="0" y="1697684"/>
                </a:lnTo>
                <a:lnTo>
                  <a:pt x="625" y="1697897"/>
                </a:lnTo>
                <a:cubicBezTo>
                  <a:pt x="6101" y="1698246"/>
                  <a:pt x="12451" y="1697304"/>
                  <a:pt x="19770" y="1694882"/>
                </a:cubicBezTo>
                <a:cubicBezTo>
                  <a:pt x="42158" y="1707368"/>
                  <a:pt x="58303" y="1729003"/>
                  <a:pt x="84888" y="1735138"/>
                </a:cubicBezTo>
                <a:cubicBezTo>
                  <a:pt x="95221" y="1724806"/>
                  <a:pt x="80044" y="1709737"/>
                  <a:pt x="79400" y="1687348"/>
                </a:cubicBezTo>
                <a:cubicBezTo>
                  <a:pt x="84566" y="1681752"/>
                  <a:pt x="86827" y="1674217"/>
                  <a:pt x="91992" y="1668513"/>
                </a:cubicBezTo>
                <a:cubicBezTo>
                  <a:pt x="90702" y="1661947"/>
                  <a:pt x="89409" y="1655381"/>
                  <a:pt x="88117" y="1648923"/>
                </a:cubicBezTo>
                <a:cubicBezTo>
                  <a:pt x="79830" y="1640958"/>
                  <a:pt x="63469" y="1644942"/>
                  <a:pt x="47325" y="1648709"/>
                </a:cubicBezTo>
                <a:cubicBezTo>
                  <a:pt x="37852" y="1649355"/>
                  <a:pt x="37314" y="1636545"/>
                  <a:pt x="25366" y="1640744"/>
                </a:cubicBezTo>
                <a:cubicBezTo>
                  <a:pt x="14819" y="1650754"/>
                  <a:pt x="11806" y="1665715"/>
                  <a:pt x="4055" y="1677554"/>
                </a:cubicBezTo>
                <a:lnTo>
                  <a:pt x="0" y="1679978"/>
                </a:lnTo>
                <a:lnTo>
                  <a:pt x="0" y="1517330"/>
                </a:lnTo>
                <a:lnTo>
                  <a:pt x="9296" y="1518214"/>
                </a:lnTo>
                <a:cubicBezTo>
                  <a:pt x="23564" y="1514718"/>
                  <a:pt x="30991" y="1497887"/>
                  <a:pt x="31394" y="1484567"/>
                </a:cubicBezTo>
                <a:cubicBezTo>
                  <a:pt x="25582" y="1481688"/>
                  <a:pt x="20551" y="1481035"/>
                  <a:pt x="16200" y="1481981"/>
                </a:cubicBezTo>
                <a:cubicBezTo>
                  <a:pt x="9674" y="1483399"/>
                  <a:pt x="4681" y="1488412"/>
                  <a:pt x="885" y="1494896"/>
                </a:cubicBezTo>
                <a:lnTo>
                  <a:pt x="0" y="1497262"/>
                </a:lnTo>
                <a:lnTo>
                  <a:pt x="0" y="624400"/>
                </a:lnTo>
                <a:lnTo>
                  <a:pt x="22838" y="639508"/>
                </a:lnTo>
                <a:cubicBezTo>
                  <a:pt x="31449" y="645293"/>
                  <a:pt x="40544" y="650352"/>
                  <a:pt x="51737" y="652343"/>
                </a:cubicBezTo>
                <a:cubicBezTo>
                  <a:pt x="58411" y="666120"/>
                  <a:pt x="75309" y="664721"/>
                  <a:pt x="84674" y="674408"/>
                </a:cubicBezTo>
                <a:cubicBezTo>
                  <a:pt x="92423" y="668272"/>
                  <a:pt x="95113" y="658693"/>
                  <a:pt x="105125" y="654065"/>
                </a:cubicBezTo>
                <a:cubicBezTo>
                  <a:pt x="92853" y="641902"/>
                  <a:pt x="86719" y="620483"/>
                  <a:pt x="75417" y="606814"/>
                </a:cubicBezTo>
                <a:cubicBezTo>
                  <a:pt x="59057" y="618438"/>
                  <a:pt x="36022" y="625220"/>
                  <a:pt x="16433" y="618438"/>
                </a:cubicBezTo>
                <a:cubicBezTo>
                  <a:pt x="16003" y="603369"/>
                  <a:pt x="29027" y="597343"/>
                  <a:pt x="20523" y="576784"/>
                </a:cubicBezTo>
                <a:cubicBezTo>
                  <a:pt x="26875" y="568603"/>
                  <a:pt x="38391" y="563760"/>
                  <a:pt x="40221" y="552566"/>
                </a:cubicBezTo>
                <a:cubicBezTo>
                  <a:pt x="49046" y="549445"/>
                  <a:pt x="55396" y="550199"/>
                  <a:pt x="60672" y="552566"/>
                </a:cubicBezTo>
                <a:cubicBezTo>
                  <a:pt x="75201" y="537389"/>
                  <a:pt x="81337" y="516508"/>
                  <a:pt x="81337" y="491430"/>
                </a:cubicBezTo>
                <a:cubicBezTo>
                  <a:pt x="97160" y="484972"/>
                  <a:pt x="109644" y="476361"/>
                  <a:pt x="116748" y="464091"/>
                </a:cubicBezTo>
                <a:cubicBezTo>
                  <a:pt x="133754" y="464091"/>
                  <a:pt x="148501" y="452251"/>
                  <a:pt x="156035" y="456342"/>
                </a:cubicBezTo>
                <a:close/>
                <a:moveTo>
                  <a:pt x="461285" y="453113"/>
                </a:moveTo>
                <a:cubicBezTo>
                  <a:pt x="463330" y="463553"/>
                  <a:pt x="465375" y="474102"/>
                  <a:pt x="467419" y="484541"/>
                </a:cubicBezTo>
                <a:cubicBezTo>
                  <a:pt x="462470" y="495951"/>
                  <a:pt x="452459" y="504024"/>
                  <a:pt x="453967" y="519845"/>
                </a:cubicBezTo>
                <a:cubicBezTo>
                  <a:pt x="433623" y="517586"/>
                  <a:pt x="441373" y="534162"/>
                  <a:pt x="428780" y="537067"/>
                </a:cubicBezTo>
                <a:cubicBezTo>
                  <a:pt x="421246" y="518339"/>
                  <a:pt x="428349" y="509406"/>
                  <a:pt x="433623" y="499396"/>
                </a:cubicBezTo>
                <a:cubicBezTo>
                  <a:pt x="430718" y="485080"/>
                  <a:pt x="429749" y="467858"/>
                  <a:pt x="418878" y="465491"/>
                </a:cubicBezTo>
                <a:cubicBezTo>
                  <a:pt x="421138" y="453867"/>
                  <a:pt x="450736" y="448485"/>
                  <a:pt x="461285" y="453113"/>
                </a:cubicBezTo>
                <a:close/>
                <a:moveTo>
                  <a:pt x="67560" y="359364"/>
                </a:moveTo>
                <a:cubicBezTo>
                  <a:pt x="77139" y="367437"/>
                  <a:pt x="79076" y="392407"/>
                  <a:pt x="71434" y="399403"/>
                </a:cubicBezTo>
                <a:cubicBezTo>
                  <a:pt x="66160" y="400480"/>
                  <a:pt x="60994" y="401448"/>
                  <a:pt x="55720" y="402524"/>
                </a:cubicBezTo>
                <a:cubicBezTo>
                  <a:pt x="40867" y="406077"/>
                  <a:pt x="39791" y="388962"/>
                  <a:pt x="31502" y="382828"/>
                </a:cubicBezTo>
                <a:cubicBezTo>
                  <a:pt x="6424" y="411565"/>
                  <a:pt x="48938" y="449130"/>
                  <a:pt x="57873" y="475608"/>
                </a:cubicBezTo>
                <a:cubicBezTo>
                  <a:pt x="64007" y="487232"/>
                  <a:pt x="49154" y="488847"/>
                  <a:pt x="45279" y="494445"/>
                </a:cubicBezTo>
                <a:cubicBezTo>
                  <a:pt x="41728" y="499610"/>
                  <a:pt x="44527" y="514463"/>
                  <a:pt x="32579" y="513281"/>
                </a:cubicBezTo>
                <a:cubicBezTo>
                  <a:pt x="28165" y="527380"/>
                  <a:pt x="16757" y="536851"/>
                  <a:pt x="6532" y="546968"/>
                </a:cubicBezTo>
                <a:cubicBezTo>
                  <a:pt x="3948" y="552619"/>
                  <a:pt x="3491" y="559697"/>
                  <a:pt x="1634" y="565832"/>
                </a:cubicBezTo>
                <a:lnTo>
                  <a:pt x="0" y="567456"/>
                </a:lnTo>
                <a:lnTo>
                  <a:pt x="0" y="500144"/>
                </a:lnTo>
                <a:lnTo>
                  <a:pt x="1392" y="497728"/>
                </a:lnTo>
                <a:lnTo>
                  <a:pt x="0" y="492605"/>
                </a:lnTo>
                <a:lnTo>
                  <a:pt x="0" y="370222"/>
                </a:lnTo>
                <a:lnTo>
                  <a:pt x="10191" y="378845"/>
                </a:lnTo>
                <a:cubicBezTo>
                  <a:pt x="36022" y="383796"/>
                  <a:pt x="49476" y="357319"/>
                  <a:pt x="67560" y="359364"/>
                </a:cubicBezTo>
                <a:close/>
                <a:moveTo>
                  <a:pt x="47864" y="301671"/>
                </a:moveTo>
                <a:cubicBezTo>
                  <a:pt x="56259" y="312543"/>
                  <a:pt x="24507" y="318785"/>
                  <a:pt x="28167" y="305546"/>
                </a:cubicBezTo>
                <a:cubicBezTo>
                  <a:pt x="34733" y="304254"/>
                  <a:pt x="41297" y="302963"/>
                  <a:pt x="47864" y="301671"/>
                </a:cubicBezTo>
                <a:close/>
                <a:moveTo>
                  <a:pt x="401980" y="297365"/>
                </a:moveTo>
                <a:cubicBezTo>
                  <a:pt x="407576" y="297687"/>
                  <a:pt x="409621" y="303069"/>
                  <a:pt x="415434" y="302855"/>
                </a:cubicBezTo>
                <a:cubicBezTo>
                  <a:pt x="415002" y="308344"/>
                  <a:pt x="409729" y="310389"/>
                  <a:pt x="409837" y="316201"/>
                </a:cubicBezTo>
                <a:cubicBezTo>
                  <a:pt x="404455" y="315877"/>
                  <a:pt x="402302" y="310495"/>
                  <a:pt x="396491" y="310711"/>
                </a:cubicBezTo>
                <a:cubicBezTo>
                  <a:pt x="396921" y="305222"/>
                  <a:pt x="402194" y="303177"/>
                  <a:pt x="401980" y="297365"/>
                </a:cubicBezTo>
                <a:close/>
                <a:moveTo>
                  <a:pt x="244402" y="222130"/>
                </a:moveTo>
                <a:cubicBezTo>
                  <a:pt x="258933" y="222452"/>
                  <a:pt x="263024" y="238490"/>
                  <a:pt x="276585" y="240320"/>
                </a:cubicBezTo>
                <a:cubicBezTo>
                  <a:pt x="255165" y="289617"/>
                  <a:pt x="213726" y="325459"/>
                  <a:pt x="192845" y="375185"/>
                </a:cubicBezTo>
                <a:cubicBezTo>
                  <a:pt x="178208" y="374325"/>
                  <a:pt x="175409" y="391008"/>
                  <a:pt x="163677" y="393161"/>
                </a:cubicBezTo>
                <a:cubicBezTo>
                  <a:pt x="148824" y="395958"/>
                  <a:pt x="135800" y="386811"/>
                  <a:pt x="126973" y="371850"/>
                </a:cubicBezTo>
                <a:cubicBezTo>
                  <a:pt x="126867" y="351721"/>
                  <a:pt x="139352" y="335792"/>
                  <a:pt x="149901" y="322445"/>
                </a:cubicBezTo>
                <a:cubicBezTo>
                  <a:pt x="160448" y="309099"/>
                  <a:pt x="174549" y="297365"/>
                  <a:pt x="187679" y="286388"/>
                </a:cubicBezTo>
                <a:cubicBezTo>
                  <a:pt x="190154" y="270996"/>
                  <a:pt x="210499" y="267551"/>
                  <a:pt x="208990" y="249469"/>
                </a:cubicBezTo>
                <a:cubicBezTo>
                  <a:pt x="226104" y="243871"/>
                  <a:pt x="237191" y="234292"/>
                  <a:pt x="244402" y="222130"/>
                </a:cubicBezTo>
                <a:close/>
                <a:moveTo>
                  <a:pt x="378966" y="108429"/>
                </a:moveTo>
                <a:cubicBezTo>
                  <a:pt x="381892" y="108348"/>
                  <a:pt x="384678" y="109169"/>
                  <a:pt x="387396" y="110353"/>
                </a:cubicBezTo>
                <a:cubicBezTo>
                  <a:pt x="392831" y="112720"/>
                  <a:pt x="397998" y="116541"/>
                  <a:pt x="403487" y="117510"/>
                </a:cubicBezTo>
                <a:cubicBezTo>
                  <a:pt x="408330" y="118372"/>
                  <a:pt x="414464" y="113204"/>
                  <a:pt x="419202" y="114389"/>
                </a:cubicBezTo>
                <a:cubicBezTo>
                  <a:pt x="431256" y="117402"/>
                  <a:pt x="441804" y="133547"/>
                  <a:pt x="458381" y="127089"/>
                </a:cubicBezTo>
                <a:cubicBezTo>
                  <a:pt x="466452" y="135377"/>
                  <a:pt x="475817" y="141727"/>
                  <a:pt x="486580" y="146033"/>
                </a:cubicBezTo>
                <a:cubicBezTo>
                  <a:pt x="489593" y="154966"/>
                  <a:pt x="495729" y="159487"/>
                  <a:pt x="495944" y="172726"/>
                </a:cubicBezTo>
                <a:cubicBezTo>
                  <a:pt x="500357" y="172834"/>
                  <a:pt x="500143" y="180044"/>
                  <a:pt x="505308" y="179076"/>
                </a:cubicBezTo>
                <a:cubicBezTo>
                  <a:pt x="505846" y="187364"/>
                  <a:pt x="496267" y="188871"/>
                  <a:pt x="496697" y="197051"/>
                </a:cubicBezTo>
                <a:cubicBezTo>
                  <a:pt x="473340" y="203079"/>
                  <a:pt x="459671" y="194683"/>
                  <a:pt x="436207" y="200819"/>
                </a:cubicBezTo>
                <a:cubicBezTo>
                  <a:pt x="412850" y="186396"/>
                  <a:pt x="393369" y="166376"/>
                  <a:pt x="366460" y="157442"/>
                </a:cubicBezTo>
                <a:cubicBezTo>
                  <a:pt x="365170" y="147539"/>
                  <a:pt x="361295" y="141511"/>
                  <a:pt x="354728" y="139359"/>
                </a:cubicBezTo>
                <a:cubicBezTo>
                  <a:pt x="358604" y="129457"/>
                  <a:pt x="364092" y="120631"/>
                  <a:pt x="369690" y="111914"/>
                </a:cubicBezTo>
                <a:cubicBezTo>
                  <a:pt x="372972" y="109492"/>
                  <a:pt x="376040" y="108510"/>
                  <a:pt x="378966" y="108429"/>
                </a:cubicBezTo>
                <a:close/>
                <a:moveTo>
                  <a:pt x="37531" y="103625"/>
                </a:moveTo>
                <a:cubicBezTo>
                  <a:pt x="56906" y="103625"/>
                  <a:pt x="67453" y="116755"/>
                  <a:pt x="88550" y="114066"/>
                </a:cubicBezTo>
                <a:cubicBezTo>
                  <a:pt x="104587" y="143664"/>
                  <a:pt x="82092" y="148186"/>
                  <a:pt x="70358" y="166590"/>
                </a:cubicBezTo>
                <a:cubicBezTo>
                  <a:pt x="49371" y="170681"/>
                  <a:pt x="28382" y="174771"/>
                  <a:pt x="7502" y="178968"/>
                </a:cubicBezTo>
                <a:lnTo>
                  <a:pt x="0" y="183905"/>
                </a:lnTo>
                <a:lnTo>
                  <a:pt x="0" y="126046"/>
                </a:lnTo>
                <a:lnTo>
                  <a:pt x="12857" y="122892"/>
                </a:lnTo>
                <a:cubicBezTo>
                  <a:pt x="23378" y="118021"/>
                  <a:pt x="31504" y="111536"/>
                  <a:pt x="37531" y="103625"/>
                </a:cubicBezTo>
                <a:close/>
                <a:moveTo>
                  <a:pt x="48489" y="1277"/>
                </a:moveTo>
                <a:cubicBezTo>
                  <a:pt x="59422" y="6721"/>
                  <a:pt x="58897" y="27770"/>
                  <a:pt x="43235" y="29143"/>
                </a:cubicBezTo>
                <a:cubicBezTo>
                  <a:pt x="36779" y="25161"/>
                  <a:pt x="36025" y="12783"/>
                  <a:pt x="33872" y="2342"/>
                </a:cubicBezTo>
                <a:cubicBezTo>
                  <a:pt x="39927" y="-618"/>
                  <a:pt x="44844" y="-538"/>
                  <a:pt x="48489" y="1277"/>
                </a:cubicBezTo>
                <a:close/>
              </a:path>
            </a:pathLst>
          </a:custGeom>
          <a:gradFill>
            <a:gsLst>
              <a:gs pos="0">
                <a:schemeClr val="lt2"/>
              </a:gs>
              <a:gs pos="100000">
                <a:schemeClr val="accent1"/>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898" name="Google Shape;898;p19"/>
          <p:cNvSpPr/>
          <p:nvPr/>
        </p:nvSpPr>
        <p:spPr>
          <a:xfrm rot="-5400000">
            <a:off x="3604570" y="4881605"/>
            <a:ext cx="1817859" cy="2135019"/>
          </a:xfrm>
          <a:custGeom>
            <a:rect b="b" l="l" r="r" t="t"/>
            <a:pathLst>
              <a:path extrusionOk="0" h="2218202" w="2183614">
                <a:moveTo>
                  <a:pt x="72404" y="2175756"/>
                </a:moveTo>
                <a:cubicBezTo>
                  <a:pt x="93069" y="2178663"/>
                  <a:pt x="95007" y="2198574"/>
                  <a:pt x="89087" y="2217518"/>
                </a:cubicBezTo>
                <a:cubicBezTo>
                  <a:pt x="59596" y="2223546"/>
                  <a:pt x="60456" y="2188134"/>
                  <a:pt x="72404" y="2175756"/>
                </a:cubicBezTo>
                <a:close/>
                <a:moveTo>
                  <a:pt x="247629" y="2033897"/>
                </a:moveTo>
                <a:cubicBezTo>
                  <a:pt x="247629" y="2039387"/>
                  <a:pt x="247629" y="2045091"/>
                  <a:pt x="247629" y="2050580"/>
                </a:cubicBezTo>
                <a:cubicBezTo>
                  <a:pt x="234713" y="2054132"/>
                  <a:pt x="232776" y="2068985"/>
                  <a:pt x="222659" y="2075551"/>
                </a:cubicBezTo>
                <a:cubicBezTo>
                  <a:pt x="219538" y="2075551"/>
                  <a:pt x="216847" y="2066940"/>
                  <a:pt x="218461" y="2063065"/>
                </a:cubicBezTo>
                <a:cubicBezTo>
                  <a:pt x="218892" y="2061988"/>
                  <a:pt x="225996" y="2063927"/>
                  <a:pt x="226748" y="2063065"/>
                </a:cubicBezTo>
                <a:cubicBezTo>
                  <a:pt x="229223" y="2060590"/>
                  <a:pt x="225780" y="2047027"/>
                  <a:pt x="239234" y="2050580"/>
                </a:cubicBezTo>
                <a:cubicBezTo>
                  <a:pt x="240203" y="2043152"/>
                  <a:pt x="235037" y="2029699"/>
                  <a:pt x="247629" y="2033897"/>
                </a:cubicBezTo>
                <a:close/>
                <a:moveTo>
                  <a:pt x="277016" y="1967055"/>
                </a:moveTo>
                <a:cubicBezTo>
                  <a:pt x="283150" y="1971899"/>
                  <a:pt x="295636" y="1970715"/>
                  <a:pt x="293698" y="1983739"/>
                </a:cubicBezTo>
                <a:cubicBezTo>
                  <a:pt x="283258" y="1982985"/>
                  <a:pt x="280567" y="1990089"/>
                  <a:pt x="277016" y="1996225"/>
                </a:cubicBezTo>
                <a:cubicBezTo>
                  <a:pt x="264637" y="1990197"/>
                  <a:pt x="282504" y="1979972"/>
                  <a:pt x="277016" y="1967055"/>
                </a:cubicBezTo>
                <a:close/>
                <a:moveTo>
                  <a:pt x="225423" y="1917048"/>
                </a:moveTo>
                <a:cubicBezTo>
                  <a:pt x="229920" y="1916249"/>
                  <a:pt x="235053" y="1917066"/>
                  <a:pt x="240287" y="1918607"/>
                </a:cubicBezTo>
                <a:cubicBezTo>
                  <a:pt x="250754" y="1921688"/>
                  <a:pt x="261625" y="1927661"/>
                  <a:pt x="268622" y="1929383"/>
                </a:cubicBezTo>
                <a:cubicBezTo>
                  <a:pt x="271851" y="1961997"/>
                  <a:pt x="251078" y="1978034"/>
                  <a:pt x="226859" y="1971144"/>
                </a:cubicBezTo>
                <a:cubicBezTo>
                  <a:pt x="230089" y="1950479"/>
                  <a:pt x="214157" y="1948865"/>
                  <a:pt x="222662" y="1933582"/>
                </a:cubicBezTo>
                <a:cubicBezTo>
                  <a:pt x="220832" y="1929813"/>
                  <a:pt x="219001" y="1926155"/>
                  <a:pt x="214373" y="1925185"/>
                </a:cubicBezTo>
                <a:cubicBezTo>
                  <a:pt x="217064" y="1920261"/>
                  <a:pt x="220926" y="1917846"/>
                  <a:pt x="225423" y="1917048"/>
                </a:cubicBezTo>
                <a:close/>
                <a:moveTo>
                  <a:pt x="53622" y="1706394"/>
                </a:moveTo>
                <a:cubicBezTo>
                  <a:pt x="56770" y="1706394"/>
                  <a:pt x="59918" y="1706959"/>
                  <a:pt x="68206" y="1708089"/>
                </a:cubicBezTo>
                <a:cubicBezTo>
                  <a:pt x="66591" y="1718099"/>
                  <a:pt x="75848" y="1717130"/>
                  <a:pt x="72403" y="1728970"/>
                </a:cubicBezTo>
                <a:cubicBezTo>
                  <a:pt x="66485" y="1741132"/>
                  <a:pt x="58304" y="1751144"/>
                  <a:pt x="39038" y="1749959"/>
                </a:cubicBezTo>
                <a:cubicBezTo>
                  <a:pt x="26768" y="1736719"/>
                  <a:pt x="34517" y="1724773"/>
                  <a:pt x="39038" y="1708089"/>
                </a:cubicBezTo>
                <a:cubicBezTo>
                  <a:pt x="47326" y="1706959"/>
                  <a:pt x="50474" y="1706394"/>
                  <a:pt x="53622" y="1706394"/>
                </a:cubicBezTo>
                <a:close/>
                <a:moveTo>
                  <a:pt x="0" y="1649883"/>
                </a:moveTo>
                <a:lnTo>
                  <a:pt x="1271" y="1651821"/>
                </a:lnTo>
                <a:cubicBezTo>
                  <a:pt x="5563" y="1657607"/>
                  <a:pt x="8630" y="1663150"/>
                  <a:pt x="1796" y="1674075"/>
                </a:cubicBezTo>
                <a:lnTo>
                  <a:pt x="0" y="1673861"/>
                </a:lnTo>
                <a:close/>
                <a:moveTo>
                  <a:pt x="272710" y="1624563"/>
                </a:moveTo>
                <a:cubicBezTo>
                  <a:pt x="272710" y="1632958"/>
                  <a:pt x="272710" y="1641247"/>
                  <a:pt x="272710" y="1649642"/>
                </a:cubicBezTo>
                <a:cubicBezTo>
                  <a:pt x="283149" y="1650288"/>
                  <a:pt x="293052" y="1650396"/>
                  <a:pt x="293590" y="1641247"/>
                </a:cubicBezTo>
                <a:cubicBezTo>
                  <a:pt x="285302" y="1637049"/>
                  <a:pt x="287024" y="1622841"/>
                  <a:pt x="272710" y="1624563"/>
                </a:cubicBezTo>
                <a:close/>
                <a:moveTo>
                  <a:pt x="1947167" y="1587001"/>
                </a:moveTo>
                <a:cubicBezTo>
                  <a:pt x="1960944" y="1588185"/>
                  <a:pt x="1976658" y="1601316"/>
                  <a:pt x="1963959" y="1616170"/>
                </a:cubicBezTo>
                <a:cubicBezTo>
                  <a:pt x="1948675" y="1616062"/>
                  <a:pt x="1945552" y="1603899"/>
                  <a:pt x="1947167" y="1587001"/>
                </a:cubicBezTo>
                <a:close/>
                <a:moveTo>
                  <a:pt x="1800933" y="1536561"/>
                </a:moveTo>
                <a:cubicBezTo>
                  <a:pt x="1810122" y="1536547"/>
                  <a:pt x="1820051" y="1538727"/>
                  <a:pt x="1826078" y="1541042"/>
                </a:cubicBezTo>
                <a:cubicBezTo>
                  <a:pt x="1826402" y="1560092"/>
                  <a:pt x="1838134" y="1567842"/>
                  <a:pt x="1834475" y="1591090"/>
                </a:cubicBezTo>
                <a:cubicBezTo>
                  <a:pt x="1825110" y="1607773"/>
                  <a:pt x="1788946" y="1608312"/>
                  <a:pt x="1784317" y="1586893"/>
                </a:cubicBezTo>
                <a:cubicBezTo>
                  <a:pt x="1784855" y="1572040"/>
                  <a:pt x="1788514" y="1560416"/>
                  <a:pt x="1801000" y="1557617"/>
                </a:cubicBezTo>
                <a:cubicBezTo>
                  <a:pt x="1800678" y="1547068"/>
                  <a:pt x="1785501" y="1551051"/>
                  <a:pt x="1780227" y="1545239"/>
                </a:cubicBezTo>
                <a:cubicBezTo>
                  <a:pt x="1783295" y="1538781"/>
                  <a:pt x="1791744" y="1536574"/>
                  <a:pt x="1800933" y="1536561"/>
                </a:cubicBezTo>
                <a:close/>
                <a:moveTo>
                  <a:pt x="122560" y="1507781"/>
                </a:moveTo>
                <a:cubicBezTo>
                  <a:pt x="122776" y="1525432"/>
                  <a:pt x="129448" y="1536842"/>
                  <a:pt x="126651" y="1557723"/>
                </a:cubicBezTo>
                <a:cubicBezTo>
                  <a:pt x="145055" y="1567194"/>
                  <a:pt x="150653" y="1589367"/>
                  <a:pt x="172610" y="1595395"/>
                </a:cubicBezTo>
                <a:cubicBezTo>
                  <a:pt x="180897" y="1595395"/>
                  <a:pt x="189294" y="1595395"/>
                  <a:pt x="197581" y="1595395"/>
                </a:cubicBezTo>
                <a:cubicBezTo>
                  <a:pt x="201134" y="1604328"/>
                  <a:pt x="212972" y="1605081"/>
                  <a:pt x="226857" y="1603790"/>
                </a:cubicBezTo>
                <a:cubicBezTo>
                  <a:pt x="238266" y="1616060"/>
                  <a:pt x="257641" y="1620366"/>
                  <a:pt x="281212" y="1620474"/>
                </a:cubicBezTo>
                <a:cubicBezTo>
                  <a:pt x="279276" y="1607449"/>
                  <a:pt x="284872" y="1601852"/>
                  <a:pt x="297896" y="1603790"/>
                </a:cubicBezTo>
                <a:cubicBezTo>
                  <a:pt x="298434" y="1583770"/>
                  <a:pt x="282397" y="1580218"/>
                  <a:pt x="260331" y="1582909"/>
                </a:cubicBezTo>
                <a:cubicBezTo>
                  <a:pt x="253443" y="1564719"/>
                  <a:pt x="237512" y="1555570"/>
                  <a:pt x="231056" y="1536948"/>
                </a:cubicBezTo>
                <a:cubicBezTo>
                  <a:pt x="223197" y="1536410"/>
                  <a:pt x="217171" y="1534257"/>
                  <a:pt x="214372" y="1528661"/>
                </a:cubicBezTo>
                <a:cubicBezTo>
                  <a:pt x="201994" y="1531567"/>
                  <a:pt x="196290" y="1541147"/>
                  <a:pt x="176808" y="1536948"/>
                </a:cubicBezTo>
                <a:cubicBezTo>
                  <a:pt x="167981" y="1544699"/>
                  <a:pt x="164646" y="1551373"/>
                  <a:pt x="151729" y="1545345"/>
                </a:cubicBezTo>
                <a:cubicBezTo>
                  <a:pt x="160340" y="1538565"/>
                  <a:pt x="161417" y="1524356"/>
                  <a:pt x="160124" y="1507781"/>
                </a:cubicBezTo>
                <a:cubicBezTo>
                  <a:pt x="150007" y="1505304"/>
                  <a:pt x="134830" y="1505628"/>
                  <a:pt x="122560" y="1507781"/>
                </a:cubicBezTo>
                <a:close/>
                <a:moveTo>
                  <a:pt x="1040998" y="1461714"/>
                </a:moveTo>
                <a:cubicBezTo>
                  <a:pt x="1047994" y="1461714"/>
                  <a:pt x="1054991" y="1461714"/>
                  <a:pt x="1061879" y="1461714"/>
                </a:cubicBezTo>
                <a:cubicBezTo>
                  <a:pt x="1061879" y="1468602"/>
                  <a:pt x="1061879" y="1475598"/>
                  <a:pt x="1061879" y="1482594"/>
                </a:cubicBezTo>
                <a:cubicBezTo>
                  <a:pt x="1054345" y="1482164"/>
                  <a:pt x="1053054" y="1487762"/>
                  <a:pt x="1045195" y="1486792"/>
                </a:cubicBezTo>
                <a:cubicBezTo>
                  <a:pt x="1036478" y="1476567"/>
                  <a:pt x="1039277" y="1477859"/>
                  <a:pt x="1040998" y="1461714"/>
                </a:cubicBezTo>
                <a:close/>
                <a:moveTo>
                  <a:pt x="118254" y="1461713"/>
                </a:moveTo>
                <a:cubicBezTo>
                  <a:pt x="121269" y="1474091"/>
                  <a:pt x="119439" y="1491205"/>
                  <a:pt x="130848" y="1495080"/>
                </a:cubicBezTo>
                <a:cubicBezTo>
                  <a:pt x="142580" y="1487546"/>
                  <a:pt x="144087" y="1455039"/>
                  <a:pt x="118254" y="1461713"/>
                </a:cubicBezTo>
                <a:close/>
                <a:moveTo>
                  <a:pt x="1980641" y="1436635"/>
                </a:moveTo>
                <a:cubicBezTo>
                  <a:pt x="1997432" y="1432330"/>
                  <a:pt x="1999153" y="1443093"/>
                  <a:pt x="2005611" y="1449121"/>
                </a:cubicBezTo>
                <a:cubicBezTo>
                  <a:pt x="2001845" y="1464835"/>
                  <a:pt x="1994095" y="1476567"/>
                  <a:pt x="1980641" y="1482487"/>
                </a:cubicBezTo>
                <a:cubicBezTo>
                  <a:pt x="1974183" y="1474092"/>
                  <a:pt x="1974183" y="1445138"/>
                  <a:pt x="1980641" y="1436635"/>
                </a:cubicBezTo>
                <a:close/>
                <a:moveTo>
                  <a:pt x="1663230" y="1407468"/>
                </a:moveTo>
                <a:cubicBezTo>
                  <a:pt x="1669363" y="1421568"/>
                  <a:pt x="1658062" y="1429963"/>
                  <a:pt x="1654942" y="1440835"/>
                </a:cubicBezTo>
                <a:cubicBezTo>
                  <a:pt x="1653434" y="1445892"/>
                  <a:pt x="1656555" y="1452459"/>
                  <a:pt x="1654942" y="1457518"/>
                </a:cubicBezTo>
                <a:cubicBezTo>
                  <a:pt x="1650636" y="1470757"/>
                  <a:pt x="1639657" y="1481088"/>
                  <a:pt x="1638257" y="1495082"/>
                </a:cubicBezTo>
                <a:cubicBezTo>
                  <a:pt x="1634060" y="1495082"/>
                  <a:pt x="1629970" y="1495082"/>
                  <a:pt x="1625773" y="1495082"/>
                </a:cubicBezTo>
                <a:cubicBezTo>
                  <a:pt x="1613287" y="1478505"/>
                  <a:pt x="1631693" y="1463868"/>
                  <a:pt x="1642563" y="1457518"/>
                </a:cubicBezTo>
                <a:cubicBezTo>
                  <a:pt x="1640626" y="1437390"/>
                  <a:pt x="1647300" y="1413388"/>
                  <a:pt x="1663230" y="1407468"/>
                </a:cubicBezTo>
                <a:close/>
                <a:moveTo>
                  <a:pt x="1291677" y="1382389"/>
                </a:moveTo>
                <a:cubicBezTo>
                  <a:pt x="1312774" y="1380775"/>
                  <a:pt x="1318694" y="1394229"/>
                  <a:pt x="1329241" y="1403270"/>
                </a:cubicBezTo>
                <a:cubicBezTo>
                  <a:pt x="1344633" y="1405961"/>
                  <a:pt x="1350014" y="1418661"/>
                  <a:pt x="1358517" y="1428348"/>
                </a:cubicBezTo>
                <a:cubicBezTo>
                  <a:pt x="1377031" y="1423721"/>
                  <a:pt x="1375201" y="1439434"/>
                  <a:pt x="1387687" y="1440941"/>
                </a:cubicBezTo>
                <a:cubicBezTo>
                  <a:pt x="1380475" y="1451812"/>
                  <a:pt x="1372726" y="1462145"/>
                  <a:pt x="1354212" y="1461821"/>
                </a:cubicBezTo>
                <a:cubicBezTo>
                  <a:pt x="1355934" y="1480227"/>
                  <a:pt x="1353135" y="1494112"/>
                  <a:pt x="1345925" y="1503585"/>
                </a:cubicBezTo>
                <a:cubicBezTo>
                  <a:pt x="1327735" y="1506382"/>
                  <a:pt x="1322783" y="1496050"/>
                  <a:pt x="1316647" y="1486901"/>
                </a:cubicBezTo>
                <a:cubicBezTo>
                  <a:pt x="1318156" y="1474415"/>
                  <a:pt x="1319016" y="1461499"/>
                  <a:pt x="1329133" y="1457624"/>
                </a:cubicBezTo>
                <a:cubicBezTo>
                  <a:pt x="1320092" y="1431361"/>
                  <a:pt x="1272733" y="1422966"/>
                  <a:pt x="1291677" y="1382389"/>
                </a:cubicBezTo>
                <a:close/>
                <a:moveTo>
                  <a:pt x="8339" y="1381817"/>
                </a:moveTo>
                <a:cubicBezTo>
                  <a:pt x="10736" y="1382346"/>
                  <a:pt x="12720" y="1383759"/>
                  <a:pt x="13958" y="1386584"/>
                </a:cubicBezTo>
                <a:cubicBezTo>
                  <a:pt x="13635" y="1391159"/>
                  <a:pt x="10998" y="1393392"/>
                  <a:pt x="7150" y="1394415"/>
                </a:cubicBezTo>
                <a:lnTo>
                  <a:pt x="0" y="1394702"/>
                </a:lnTo>
                <a:lnTo>
                  <a:pt x="0" y="1382414"/>
                </a:lnTo>
                <a:lnTo>
                  <a:pt x="248" y="1382346"/>
                </a:lnTo>
                <a:cubicBezTo>
                  <a:pt x="3134" y="1381640"/>
                  <a:pt x="5943" y="1381287"/>
                  <a:pt x="8339" y="1381817"/>
                </a:cubicBezTo>
                <a:close/>
                <a:moveTo>
                  <a:pt x="2086477" y="1302753"/>
                </a:moveTo>
                <a:cubicBezTo>
                  <a:pt x="2092298" y="1303466"/>
                  <a:pt x="2097613" y="1306050"/>
                  <a:pt x="2101729" y="1311351"/>
                </a:cubicBezTo>
                <a:cubicBezTo>
                  <a:pt x="2094841" y="1336213"/>
                  <a:pt x="2056954" y="1331047"/>
                  <a:pt x="2039086" y="1323943"/>
                </a:cubicBezTo>
                <a:cubicBezTo>
                  <a:pt x="2046997" y="1315306"/>
                  <a:pt x="2069015" y="1300614"/>
                  <a:pt x="2086477" y="1302753"/>
                </a:cubicBezTo>
                <a:close/>
                <a:moveTo>
                  <a:pt x="1993127" y="1282182"/>
                </a:moveTo>
                <a:cubicBezTo>
                  <a:pt x="1998723" y="1282182"/>
                  <a:pt x="2004321" y="1282182"/>
                  <a:pt x="2009809" y="1282182"/>
                </a:cubicBezTo>
                <a:cubicBezTo>
                  <a:pt x="2009703" y="1289286"/>
                  <a:pt x="2012932" y="1293053"/>
                  <a:pt x="2018098" y="1294668"/>
                </a:cubicBezTo>
                <a:cubicBezTo>
                  <a:pt x="2013684" y="1304139"/>
                  <a:pt x="2005504" y="1309843"/>
                  <a:pt x="1993127" y="1311351"/>
                </a:cubicBezTo>
                <a:cubicBezTo>
                  <a:pt x="1987100" y="1305862"/>
                  <a:pt x="1987100" y="1287779"/>
                  <a:pt x="1993127" y="1282182"/>
                </a:cubicBezTo>
                <a:close/>
                <a:moveTo>
                  <a:pt x="1713387" y="1277983"/>
                </a:moveTo>
                <a:cubicBezTo>
                  <a:pt x="1725119" y="1282180"/>
                  <a:pt x="1712204" y="1295743"/>
                  <a:pt x="1713387" y="1303061"/>
                </a:cubicBezTo>
                <a:cubicBezTo>
                  <a:pt x="1692398" y="1305968"/>
                  <a:pt x="1678513" y="1301663"/>
                  <a:pt x="1671626" y="1290577"/>
                </a:cubicBezTo>
                <a:cubicBezTo>
                  <a:pt x="1671841" y="1272709"/>
                  <a:pt x="1707467" y="1290145"/>
                  <a:pt x="1713387" y="1277983"/>
                </a:cubicBezTo>
                <a:close/>
                <a:moveTo>
                  <a:pt x="1776029" y="1265499"/>
                </a:moveTo>
                <a:cubicBezTo>
                  <a:pt x="1772478" y="1285733"/>
                  <a:pt x="1796158" y="1278737"/>
                  <a:pt x="1788516" y="1303063"/>
                </a:cubicBezTo>
                <a:cubicBezTo>
                  <a:pt x="1770325" y="1303171"/>
                  <a:pt x="1749875" y="1305538"/>
                  <a:pt x="1742556" y="1294774"/>
                </a:cubicBezTo>
                <a:cubicBezTo>
                  <a:pt x="1744709" y="1275938"/>
                  <a:pt x="1760316" y="1270773"/>
                  <a:pt x="1776029" y="1265499"/>
                </a:cubicBezTo>
                <a:close/>
                <a:moveTo>
                  <a:pt x="1955563" y="1257102"/>
                </a:moveTo>
                <a:cubicBezTo>
                  <a:pt x="1964712" y="1261945"/>
                  <a:pt x="1970739" y="1269804"/>
                  <a:pt x="1980642" y="1273785"/>
                </a:cubicBezTo>
                <a:cubicBezTo>
                  <a:pt x="1970955" y="1294989"/>
                  <a:pt x="1920474" y="1295419"/>
                  <a:pt x="1901315" y="1282180"/>
                </a:cubicBezTo>
                <a:cubicBezTo>
                  <a:pt x="1901315" y="1277983"/>
                  <a:pt x="1901315" y="1273785"/>
                  <a:pt x="1901315" y="1269588"/>
                </a:cubicBezTo>
                <a:cubicBezTo>
                  <a:pt x="1915092" y="1261085"/>
                  <a:pt x="1936835" y="1260547"/>
                  <a:pt x="1955563" y="1257102"/>
                </a:cubicBezTo>
                <a:close/>
                <a:moveTo>
                  <a:pt x="1832781" y="1214884"/>
                </a:moveTo>
                <a:cubicBezTo>
                  <a:pt x="1837866" y="1218113"/>
                  <a:pt x="1841418" y="1224275"/>
                  <a:pt x="1842762" y="1232025"/>
                </a:cubicBezTo>
                <a:cubicBezTo>
                  <a:pt x="1829093" y="1243756"/>
                  <a:pt x="1814347" y="1229656"/>
                  <a:pt x="1813594" y="1215342"/>
                </a:cubicBezTo>
                <a:cubicBezTo>
                  <a:pt x="1821075" y="1211358"/>
                  <a:pt x="1827694" y="1211655"/>
                  <a:pt x="1832781" y="1214884"/>
                </a:cubicBezTo>
                <a:close/>
                <a:moveTo>
                  <a:pt x="1537945" y="1211251"/>
                </a:moveTo>
                <a:cubicBezTo>
                  <a:pt x="1550967" y="1209314"/>
                  <a:pt x="1549031" y="1222445"/>
                  <a:pt x="1558825" y="1223737"/>
                </a:cubicBezTo>
                <a:cubicBezTo>
                  <a:pt x="1557533" y="1234823"/>
                  <a:pt x="1582181" y="1219862"/>
                  <a:pt x="1575615" y="1236329"/>
                </a:cubicBezTo>
                <a:cubicBezTo>
                  <a:pt x="1570988" y="1249892"/>
                  <a:pt x="1544941" y="1241819"/>
                  <a:pt x="1533853" y="1248815"/>
                </a:cubicBezTo>
                <a:cubicBezTo>
                  <a:pt x="1529118" y="1273033"/>
                  <a:pt x="1541604" y="1280137"/>
                  <a:pt x="1546339" y="1294775"/>
                </a:cubicBezTo>
                <a:cubicBezTo>
                  <a:pt x="1555058" y="1293054"/>
                  <a:pt x="1557425" y="1297573"/>
                  <a:pt x="1563131" y="1298972"/>
                </a:cubicBezTo>
                <a:cubicBezTo>
                  <a:pt x="1577230" y="1300480"/>
                  <a:pt x="1580891" y="1291761"/>
                  <a:pt x="1588209" y="1286488"/>
                </a:cubicBezTo>
                <a:cubicBezTo>
                  <a:pt x="1601017" y="1283367"/>
                  <a:pt x="1596174" y="1297897"/>
                  <a:pt x="1609090" y="1294883"/>
                </a:cubicBezTo>
                <a:cubicBezTo>
                  <a:pt x="1626526" y="1294236"/>
                  <a:pt x="1627710" y="1277339"/>
                  <a:pt x="1650744" y="1282398"/>
                </a:cubicBezTo>
                <a:cubicBezTo>
                  <a:pt x="1649130" y="1292408"/>
                  <a:pt x="1658494" y="1291437"/>
                  <a:pt x="1654942" y="1303279"/>
                </a:cubicBezTo>
                <a:cubicBezTo>
                  <a:pt x="1636645" y="1307261"/>
                  <a:pt x="1600157" y="1292946"/>
                  <a:pt x="1600695" y="1315871"/>
                </a:cubicBezTo>
                <a:cubicBezTo>
                  <a:pt x="1598219" y="1334924"/>
                  <a:pt x="1622545" y="1325989"/>
                  <a:pt x="1634061" y="1328357"/>
                </a:cubicBezTo>
                <a:cubicBezTo>
                  <a:pt x="1647193" y="1331155"/>
                  <a:pt x="1655157" y="1335784"/>
                  <a:pt x="1663230" y="1336752"/>
                </a:cubicBezTo>
                <a:cubicBezTo>
                  <a:pt x="1674208" y="1337937"/>
                  <a:pt x="1681204" y="1335246"/>
                  <a:pt x="1679914" y="1324160"/>
                </a:cubicBezTo>
                <a:cubicBezTo>
                  <a:pt x="1690139" y="1333846"/>
                  <a:pt x="1688094" y="1334600"/>
                  <a:pt x="1709189" y="1340842"/>
                </a:cubicBezTo>
                <a:cubicBezTo>
                  <a:pt x="1724042" y="1345363"/>
                  <a:pt x="1725335" y="1350423"/>
                  <a:pt x="1746754" y="1349130"/>
                </a:cubicBezTo>
                <a:cubicBezTo>
                  <a:pt x="1761715" y="1352252"/>
                  <a:pt x="1767851" y="1364199"/>
                  <a:pt x="1788408" y="1361723"/>
                </a:cubicBezTo>
                <a:cubicBezTo>
                  <a:pt x="1807998" y="1360432"/>
                  <a:pt x="1813056" y="1344503"/>
                  <a:pt x="1838564" y="1349130"/>
                </a:cubicBezTo>
                <a:cubicBezTo>
                  <a:pt x="1853419" y="1349669"/>
                  <a:pt x="1853741" y="1364630"/>
                  <a:pt x="1871931" y="1361723"/>
                </a:cubicBezTo>
                <a:cubicBezTo>
                  <a:pt x="1880972" y="1362369"/>
                  <a:pt x="1873870" y="1346978"/>
                  <a:pt x="1876129" y="1340842"/>
                </a:cubicBezTo>
                <a:cubicBezTo>
                  <a:pt x="1889045" y="1337613"/>
                  <a:pt x="1893997" y="1321899"/>
                  <a:pt x="1905298" y="1315871"/>
                </a:cubicBezTo>
                <a:cubicBezTo>
                  <a:pt x="1909496" y="1313504"/>
                  <a:pt x="1917352" y="1317378"/>
                  <a:pt x="1921983" y="1315871"/>
                </a:cubicBezTo>
                <a:cubicBezTo>
                  <a:pt x="1931991" y="1312534"/>
                  <a:pt x="1939956" y="1295637"/>
                  <a:pt x="1951150" y="1303279"/>
                </a:cubicBezTo>
                <a:cubicBezTo>
                  <a:pt x="1986239" y="1326957"/>
                  <a:pt x="1958578" y="1384650"/>
                  <a:pt x="1934466" y="1399287"/>
                </a:cubicBezTo>
                <a:cubicBezTo>
                  <a:pt x="1934898" y="1417155"/>
                  <a:pt x="1943723" y="1445140"/>
                  <a:pt x="1934466" y="1466129"/>
                </a:cubicBezTo>
                <a:cubicBezTo>
                  <a:pt x="1932959" y="1469572"/>
                  <a:pt x="1924673" y="1471725"/>
                  <a:pt x="1921983" y="1474416"/>
                </a:cubicBezTo>
                <a:cubicBezTo>
                  <a:pt x="1920583" y="1475815"/>
                  <a:pt x="1923381" y="1481412"/>
                  <a:pt x="1921983" y="1482705"/>
                </a:cubicBezTo>
                <a:cubicBezTo>
                  <a:pt x="1920475" y="1484103"/>
                  <a:pt x="1915093" y="1481412"/>
                  <a:pt x="1913585" y="1482705"/>
                </a:cubicBezTo>
                <a:cubicBezTo>
                  <a:pt x="1906591" y="1489701"/>
                  <a:pt x="1901639" y="1497128"/>
                  <a:pt x="1896903" y="1503586"/>
                </a:cubicBezTo>
                <a:cubicBezTo>
                  <a:pt x="1880112" y="1497342"/>
                  <a:pt x="1868272" y="1511873"/>
                  <a:pt x="1855142" y="1511873"/>
                </a:cubicBezTo>
                <a:cubicBezTo>
                  <a:pt x="1834045" y="1511873"/>
                  <a:pt x="1818868" y="1499064"/>
                  <a:pt x="1800894" y="1490992"/>
                </a:cubicBezTo>
                <a:cubicBezTo>
                  <a:pt x="1795404" y="1470111"/>
                  <a:pt x="1778398" y="1460531"/>
                  <a:pt x="1763329" y="1449230"/>
                </a:cubicBezTo>
                <a:cubicBezTo>
                  <a:pt x="1753534" y="1449230"/>
                  <a:pt x="1743847" y="1449230"/>
                  <a:pt x="1734161" y="1449230"/>
                </a:cubicBezTo>
                <a:cubicBezTo>
                  <a:pt x="1725012" y="1449984"/>
                  <a:pt x="1720813" y="1445785"/>
                  <a:pt x="1721567" y="1436744"/>
                </a:cubicBezTo>
                <a:cubicBezTo>
                  <a:pt x="1709728" y="1441049"/>
                  <a:pt x="1704131" y="1441049"/>
                  <a:pt x="1692398" y="1436744"/>
                </a:cubicBezTo>
                <a:cubicBezTo>
                  <a:pt x="1693152" y="1422107"/>
                  <a:pt x="1701977" y="1415756"/>
                  <a:pt x="1713279" y="1411665"/>
                </a:cubicBezTo>
                <a:cubicBezTo>
                  <a:pt x="1704346" y="1388416"/>
                  <a:pt x="1672055" y="1388848"/>
                  <a:pt x="1642349" y="1386587"/>
                </a:cubicBezTo>
                <a:cubicBezTo>
                  <a:pt x="1637614" y="1405531"/>
                  <a:pt x="1614794" y="1406391"/>
                  <a:pt x="1608874" y="1424151"/>
                </a:cubicBezTo>
                <a:cubicBezTo>
                  <a:pt x="1590578" y="1418554"/>
                  <a:pt x="1583150" y="1427919"/>
                  <a:pt x="1571311" y="1415756"/>
                </a:cubicBezTo>
                <a:cubicBezTo>
                  <a:pt x="1561086" y="1422429"/>
                  <a:pt x="1552798" y="1430716"/>
                  <a:pt x="1546231" y="1440835"/>
                </a:cubicBezTo>
                <a:cubicBezTo>
                  <a:pt x="1546662" y="1452675"/>
                  <a:pt x="1561947" y="1458595"/>
                  <a:pt x="1550429" y="1470003"/>
                </a:cubicBezTo>
                <a:cubicBezTo>
                  <a:pt x="1531162" y="1481843"/>
                  <a:pt x="1535254" y="1454073"/>
                  <a:pt x="1512758" y="1457410"/>
                </a:cubicBezTo>
                <a:cubicBezTo>
                  <a:pt x="1502749" y="1467098"/>
                  <a:pt x="1519323" y="1468604"/>
                  <a:pt x="1521153" y="1478291"/>
                </a:cubicBezTo>
                <a:cubicBezTo>
                  <a:pt x="1527289" y="1530493"/>
                  <a:pt x="1516095" y="1569242"/>
                  <a:pt x="1458510" y="1561815"/>
                </a:cubicBezTo>
                <a:cubicBezTo>
                  <a:pt x="1433002" y="1538889"/>
                  <a:pt x="1419118" y="1504016"/>
                  <a:pt x="1421054" y="1453319"/>
                </a:cubicBezTo>
                <a:cubicBezTo>
                  <a:pt x="1436123" y="1453105"/>
                  <a:pt x="1441289" y="1442880"/>
                  <a:pt x="1454421" y="1440835"/>
                </a:cubicBezTo>
                <a:cubicBezTo>
                  <a:pt x="1472933" y="1436313"/>
                  <a:pt x="1475194" y="1447939"/>
                  <a:pt x="1487786" y="1449122"/>
                </a:cubicBezTo>
                <a:cubicBezTo>
                  <a:pt x="1491985" y="1431040"/>
                  <a:pt x="1479177" y="1429855"/>
                  <a:pt x="1475194" y="1419954"/>
                </a:cubicBezTo>
                <a:cubicBezTo>
                  <a:pt x="1475410" y="1399287"/>
                  <a:pt x="1471965" y="1374963"/>
                  <a:pt x="1487786" y="1369795"/>
                </a:cubicBezTo>
                <a:cubicBezTo>
                  <a:pt x="1485419" y="1359678"/>
                  <a:pt x="1472073" y="1360540"/>
                  <a:pt x="1462708" y="1357309"/>
                </a:cubicBezTo>
                <a:cubicBezTo>
                  <a:pt x="1461417" y="1347624"/>
                  <a:pt x="1474764" y="1352682"/>
                  <a:pt x="1475194" y="1344825"/>
                </a:cubicBezTo>
                <a:cubicBezTo>
                  <a:pt x="1461093" y="1312426"/>
                  <a:pt x="1490801" y="1303171"/>
                  <a:pt x="1487786" y="1269588"/>
                </a:cubicBezTo>
                <a:cubicBezTo>
                  <a:pt x="1505546" y="1272065"/>
                  <a:pt x="1507160" y="1258394"/>
                  <a:pt x="1512866" y="1248707"/>
                </a:cubicBezTo>
                <a:cubicBezTo>
                  <a:pt x="1521261" y="1238268"/>
                  <a:pt x="1501996" y="1234716"/>
                  <a:pt x="1512866" y="1219539"/>
                </a:cubicBezTo>
                <a:cubicBezTo>
                  <a:pt x="1522660" y="1218139"/>
                  <a:pt x="1530086" y="1214480"/>
                  <a:pt x="1537945" y="1211251"/>
                </a:cubicBezTo>
                <a:close/>
                <a:moveTo>
                  <a:pt x="1696650" y="1202775"/>
                </a:moveTo>
                <a:cubicBezTo>
                  <a:pt x="1701574" y="1202775"/>
                  <a:pt x="1706498" y="1204201"/>
                  <a:pt x="1709189" y="1207053"/>
                </a:cubicBezTo>
                <a:cubicBezTo>
                  <a:pt x="1710482" y="1216740"/>
                  <a:pt x="1708435" y="1223090"/>
                  <a:pt x="1704992" y="1227934"/>
                </a:cubicBezTo>
                <a:cubicBezTo>
                  <a:pt x="1688524" y="1230409"/>
                  <a:pt x="1686480" y="1218571"/>
                  <a:pt x="1684111" y="1207053"/>
                </a:cubicBezTo>
                <a:cubicBezTo>
                  <a:pt x="1686802" y="1204201"/>
                  <a:pt x="1691726" y="1202775"/>
                  <a:pt x="1696650" y="1202775"/>
                </a:cubicBezTo>
                <a:close/>
                <a:moveTo>
                  <a:pt x="2162643" y="1127163"/>
                </a:moveTo>
                <a:cubicBezTo>
                  <a:pt x="2168711" y="1127215"/>
                  <a:pt x="2175055" y="1128776"/>
                  <a:pt x="2180949" y="1131924"/>
                </a:cubicBezTo>
                <a:cubicBezTo>
                  <a:pt x="2193003" y="1154958"/>
                  <a:pt x="2161790" y="1181651"/>
                  <a:pt x="2135096" y="1165291"/>
                </a:cubicBezTo>
                <a:cubicBezTo>
                  <a:pt x="2128719" y="1140427"/>
                  <a:pt x="2144440" y="1127006"/>
                  <a:pt x="2162643" y="1127163"/>
                </a:cubicBezTo>
                <a:close/>
                <a:moveTo>
                  <a:pt x="1546339" y="1081768"/>
                </a:moveTo>
                <a:cubicBezTo>
                  <a:pt x="1567974" y="1082414"/>
                  <a:pt x="1574969" y="1097697"/>
                  <a:pt x="1583905" y="1110937"/>
                </a:cubicBezTo>
                <a:cubicBezTo>
                  <a:pt x="1581213" y="1133325"/>
                  <a:pt x="1564744" y="1141828"/>
                  <a:pt x="1563129" y="1165184"/>
                </a:cubicBezTo>
                <a:cubicBezTo>
                  <a:pt x="1548492" y="1165938"/>
                  <a:pt x="1542034" y="1174763"/>
                  <a:pt x="1538051" y="1186065"/>
                </a:cubicBezTo>
                <a:cubicBezTo>
                  <a:pt x="1534069" y="1178962"/>
                  <a:pt x="1524274" y="1177670"/>
                  <a:pt x="1521367" y="1169275"/>
                </a:cubicBezTo>
                <a:cubicBezTo>
                  <a:pt x="1521367" y="1159588"/>
                  <a:pt x="1521367" y="1149793"/>
                  <a:pt x="1521367" y="1140105"/>
                </a:cubicBezTo>
                <a:cubicBezTo>
                  <a:pt x="1518139" y="1129558"/>
                  <a:pt x="1517062" y="1116533"/>
                  <a:pt x="1508775" y="1110937"/>
                </a:cubicBezTo>
                <a:cubicBezTo>
                  <a:pt x="1519969" y="1099850"/>
                  <a:pt x="1531270" y="1088872"/>
                  <a:pt x="1546339" y="1081768"/>
                </a:cubicBezTo>
                <a:close/>
                <a:moveTo>
                  <a:pt x="43126" y="1081766"/>
                </a:moveTo>
                <a:cubicBezTo>
                  <a:pt x="42373" y="1092207"/>
                  <a:pt x="49584" y="1094790"/>
                  <a:pt x="55612" y="1098449"/>
                </a:cubicBezTo>
                <a:cubicBezTo>
                  <a:pt x="55397" y="1092637"/>
                  <a:pt x="57548" y="1089300"/>
                  <a:pt x="59809" y="1085965"/>
                </a:cubicBezTo>
                <a:cubicBezTo>
                  <a:pt x="54105" y="1084564"/>
                  <a:pt x="51736" y="1079937"/>
                  <a:pt x="43126" y="1081766"/>
                </a:cubicBezTo>
                <a:close/>
                <a:moveTo>
                  <a:pt x="1295876" y="1069173"/>
                </a:moveTo>
                <a:cubicBezTo>
                  <a:pt x="1288664" y="1068957"/>
                  <a:pt x="1285113" y="1072402"/>
                  <a:pt x="1283282" y="1077460"/>
                </a:cubicBezTo>
                <a:cubicBezTo>
                  <a:pt x="1293508" y="1079937"/>
                  <a:pt x="1292217" y="1093713"/>
                  <a:pt x="1308361" y="1090054"/>
                </a:cubicBezTo>
                <a:cubicBezTo>
                  <a:pt x="1309115" y="1078322"/>
                  <a:pt x="1295768" y="1080367"/>
                  <a:pt x="1295876" y="1069173"/>
                </a:cubicBezTo>
                <a:close/>
                <a:moveTo>
                  <a:pt x="1145404" y="1060885"/>
                </a:moveTo>
                <a:cubicBezTo>
                  <a:pt x="1136900" y="1074555"/>
                  <a:pt x="1143144" y="1103185"/>
                  <a:pt x="1141313" y="1123527"/>
                </a:cubicBezTo>
                <a:cubicBezTo>
                  <a:pt x="1140345" y="1129986"/>
                  <a:pt x="1125276" y="1142902"/>
                  <a:pt x="1137116" y="1148607"/>
                </a:cubicBezTo>
                <a:cubicBezTo>
                  <a:pt x="1151969" y="1142472"/>
                  <a:pt x="1156490" y="1126112"/>
                  <a:pt x="1170483" y="1119330"/>
                </a:cubicBezTo>
                <a:cubicBezTo>
                  <a:pt x="1179416" y="1134291"/>
                  <a:pt x="1186090" y="1120622"/>
                  <a:pt x="1195561" y="1115133"/>
                </a:cubicBezTo>
                <a:cubicBezTo>
                  <a:pt x="1195453" y="1122345"/>
                  <a:pt x="1198790" y="1125896"/>
                  <a:pt x="1203956" y="1127619"/>
                </a:cubicBezTo>
                <a:cubicBezTo>
                  <a:pt x="1208477" y="1113196"/>
                  <a:pt x="1218704" y="1089946"/>
                  <a:pt x="1199759" y="1085965"/>
                </a:cubicBezTo>
                <a:cubicBezTo>
                  <a:pt x="1196208" y="1092099"/>
                  <a:pt x="1189319" y="1094898"/>
                  <a:pt x="1178878" y="1094252"/>
                </a:cubicBezTo>
                <a:cubicBezTo>
                  <a:pt x="1171667" y="1079183"/>
                  <a:pt x="1157136" y="1071432"/>
                  <a:pt x="1145404" y="1060885"/>
                </a:cubicBezTo>
                <a:close/>
                <a:moveTo>
                  <a:pt x="126651" y="1010728"/>
                </a:moveTo>
                <a:cubicBezTo>
                  <a:pt x="126651" y="1021922"/>
                  <a:pt x="125037" y="1034622"/>
                  <a:pt x="130848" y="1040004"/>
                </a:cubicBezTo>
                <a:cubicBezTo>
                  <a:pt x="138705" y="1040974"/>
                  <a:pt x="139997" y="1035268"/>
                  <a:pt x="147532" y="1035806"/>
                </a:cubicBezTo>
                <a:cubicBezTo>
                  <a:pt x="150867" y="1017186"/>
                  <a:pt x="143657" y="1009113"/>
                  <a:pt x="126651" y="1010728"/>
                </a:cubicBezTo>
                <a:close/>
                <a:moveTo>
                  <a:pt x="1166393" y="981558"/>
                </a:moveTo>
                <a:cubicBezTo>
                  <a:pt x="1166823" y="994475"/>
                  <a:pt x="1161334" y="1001471"/>
                  <a:pt x="1157997" y="1010728"/>
                </a:cubicBezTo>
                <a:cubicBezTo>
                  <a:pt x="1178878" y="1018801"/>
                  <a:pt x="1180170" y="983175"/>
                  <a:pt x="1166393" y="981558"/>
                </a:cubicBezTo>
                <a:close/>
                <a:moveTo>
                  <a:pt x="1212353" y="935599"/>
                </a:moveTo>
                <a:cubicBezTo>
                  <a:pt x="1205678" y="953359"/>
                  <a:pt x="1165101" y="940551"/>
                  <a:pt x="1166393" y="956480"/>
                </a:cubicBezTo>
                <a:cubicBezTo>
                  <a:pt x="1175002" y="957664"/>
                  <a:pt x="1174788" y="967674"/>
                  <a:pt x="1178986" y="973164"/>
                </a:cubicBezTo>
                <a:cubicBezTo>
                  <a:pt x="1199974" y="970473"/>
                  <a:pt x="1212245" y="959063"/>
                  <a:pt x="1233233" y="956480"/>
                </a:cubicBezTo>
                <a:cubicBezTo>
                  <a:pt x="1243565" y="960139"/>
                  <a:pt x="1265631" y="964661"/>
                  <a:pt x="1274995" y="956480"/>
                </a:cubicBezTo>
                <a:cubicBezTo>
                  <a:pt x="1274027" y="929571"/>
                  <a:pt x="1239692" y="936031"/>
                  <a:pt x="1212353" y="935599"/>
                </a:cubicBezTo>
                <a:close/>
                <a:moveTo>
                  <a:pt x="1592299" y="931404"/>
                </a:moveTo>
                <a:cubicBezTo>
                  <a:pt x="1601770" y="934525"/>
                  <a:pt x="1593914" y="954867"/>
                  <a:pt x="1596496" y="964770"/>
                </a:cubicBezTo>
                <a:cubicBezTo>
                  <a:pt x="1586917" y="961433"/>
                  <a:pt x="1585087" y="939152"/>
                  <a:pt x="1592299" y="931404"/>
                </a:cubicBezTo>
                <a:close/>
                <a:moveTo>
                  <a:pt x="80690" y="914934"/>
                </a:moveTo>
                <a:cubicBezTo>
                  <a:pt x="78107" y="919132"/>
                  <a:pt x="84135" y="932048"/>
                  <a:pt x="80690" y="935599"/>
                </a:cubicBezTo>
                <a:cubicBezTo>
                  <a:pt x="80046" y="936353"/>
                  <a:pt x="72511" y="934845"/>
                  <a:pt x="72403" y="935599"/>
                </a:cubicBezTo>
                <a:cubicBezTo>
                  <a:pt x="68312" y="950776"/>
                  <a:pt x="69820" y="969504"/>
                  <a:pt x="72403" y="981558"/>
                </a:cubicBezTo>
                <a:cubicBezTo>
                  <a:pt x="86288" y="981558"/>
                  <a:pt x="86610" y="967890"/>
                  <a:pt x="101571" y="969074"/>
                </a:cubicBezTo>
                <a:cubicBezTo>
                  <a:pt x="98666" y="984573"/>
                  <a:pt x="116210" y="979514"/>
                  <a:pt x="122452" y="985758"/>
                </a:cubicBezTo>
                <a:cubicBezTo>
                  <a:pt x="128264" y="974132"/>
                  <a:pt x="153020" y="948946"/>
                  <a:pt x="130848" y="935707"/>
                </a:cubicBezTo>
                <a:cubicBezTo>
                  <a:pt x="123636" y="938290"/>
                  <a:pt x="131171" y="955512"/>
                  <a:pt x="122452" y="956588"/>
                </a:cubicBezTo>
                <a:cubicBezTo>
                  <a:pt x="94468" y="956696"/>
                  <a:pt x="109968" y="913426"/>
                  <a:pt x="80690" y="914934"/>
                </a:cubicBezTo>
                <a:close/>
                <a:moveTo>
                  <a:pt x="1316757" y="906323"/>
                </a:moveTo>
                <a:cubicBezTo>
                  <a:pt x="1303087" y="907938"/>
                  <a:pt x="1289740" y="909983"/>
                  <a:pt x="1287480" y="923115"/>
                </a:cubicBezTo>
                <a:cubicBezTo>
                  <a:pt x="1297276" y="924405"/>
                  <a:pt x="1295230" y="937536"/>
                  <a:pt x="1308361" y="935599"/>
                </a:cubicBezTo>
                <a:cubicBezTo>
                  <a:pt x="1308899" y="919132"/>
                  <a:pt x="1326552" y="922791"/>
                  <a:pt x="1316757" y="906323"/>
                </a:cubicBezTo>
                <a:close/>
                <a:moveTo>
                  <a:pt x="1780226" y="873065"/>
                </a:moveTo>
                <a:cubicBezTo>
                  <a:pt x="1803046" y="870912"/>
                  <a:pt x="1818976" y="875972"/>
                  <a:pt x="1830277" y="885551"/>
                </a:cubicBezTo>
                <a:cubicBezTo>
                  <a:pt x="1825541" y="893408"/>
                  <a:pt x="1814132" y="894378"/>
                  <a:pt x="1809396" y="902342"/>
                </a:cubicBezTo>
                <a:cubicBezTo>
                  <a:pt x="1801861" y="893085"/>
                  <a:pt x="1783564" y="894592"/>
                  <a:pt x="1776029" y="885551"/>
                </a:cubicBezTo>
                <a:cubicBezTo>
                  <a:pt x="1778182" y="882214"/>
                  <a:pt x="1780334" y="878770"/>
                  <a:pt x="1780226" y="873065"/>
                </a:cubicBezTo>
                <a:close/>
                <a:moveTo>
                  <a:pt x="1979538" y="861132"/>
                </a:moveTo>
                <a:cubicBezTo>
                  <a:pt x="1988795" y="860338"/>
                  <a:pt x="1996357" y="863486"/>
                  <a:pt x="1997433" y="877155"/>
                </a:cubicBezTo>
                <a:cubicBezTo>
                  <a:pt x="1945769" y="882000"/>
                  <a:pt x="1890875" y="898574"/>
                  <a:pt x="1838672" y="889641"/>
                </a:cubicBezTo>
                <a:cubicBezTo>
                  <a:pt x="1844376" y="880061"/>
                  <a:pt x="1855894" y="876294"/>
                  <a:pt x="1863750" y="868760"/>
                </a:cubicBezTo>
                <a:cubicBezTo>
                  <a:pt x="1884523" y="866069"/>
                  <a:pt x="1881510" y="866715"/>
                  <a:pt x="1897117" y="872957"/>
                </a:cubicBezTo>
                <a:cubicBezTo>
                  <a:pt x="1910572" y="866929"/>
                  <a:pt x="1932205" y="868976"/>
                  <a:pt x="1951473" y="868760"/>
                </a:cubicBezTo>
                <a:cubicBezTo>
                  <a:pt x="1959329" y="866661"/>
                  <a:pt x="1970281" y="861925"/>
                  <a:pt x="1979538" y="861132"/>
                </a:cubicBezTo>
                <a:close/>
                <a:moveTo>
                  <a:pt x="2022297" y="847879"/>
                </a:moveTo>
                <a:cubicBezTo>
                  <a:pt x="2035644" y="844219"/>
                  <a:pt x="2030908" y="858750"/>
                  <a:pt x="2038982" y="860364"/>
                </a:cubicBezTo>
                <a:cubicBezTo>
                  <a:pt x="2053942" y="861441"/>
                  <a:pt x="2054372" y="847879"/>
                  <a:pt x="2068149" y="847879"/>
                </a:cubicBezTo>
                <a:cubicBezTo>
                  <a:pt x="2083218" y="859288"/>
                  <a:pt x="2069549" y="868437"/>
                  <a:pt x="2064059" y="881245"/>
                </a:cubicBezTo>
                <a:cubicBezTo>
                  <a:pt x="2047053" y="881783"/>
                  <a:pt x="2029833" y="882213"/>
                  <a:pt x="2018100" y="877154"/>
                </a:cubicBezTo>
                <a:cubicBezTo>
                  <a:pt x="2018100" y="866068"/>
                  <a:pt x="2016591" y="853368"/>
                  <a:pt x="2022297" y="847879"/>
                </a:cubicBezTo>
                <a:close/>
                <a:moveTo>
                  <a:pt x="1120326" y="801811"/>
                </a:moveTo>
                <a:cubicBezTo>
                  <a:pt x="1093955" y="800519"/>
                  <a:pt x="1085559" y="817096"/>
                  <a:pt x="1057682" y="814405"/>
                </a:cubicBezTo>
                <a:cubicBezTo>
                  <a:pt x="1058544" y="826351"/>
                  <a:pt x="1041538" y="835070"/>
                  <a:pt x="1041000" y="847878"/>
                </a:cubicBezTo>
                <a:cubicBezTo>
                  <a:pt x="1040462" y="863915"/>
                  <a:pt x="1047134" y="868759"/>
                  <a:pt x="1057682" y="881245"/>
                </a:cubicBezTo>
                <a:cubicBezTo>
                  <a:pt x="1083944" y="878768"/>
                  <a:pt x="1095893" y="890394"/>
                  <a:pt x="1107840" y="902126"/>
                </a:cubicBezTo>
                <a:cubicBezTo>
                  <a:pt x="1105042" y="917409"/>
                  <a:pt x="1116881" y="918055"/>
                  <a:pt x="1116127" y="931294"/>
                </a:cubicBezTo>
                <a:cubicBezTo>
                  <a:pt x="1128721" y="935385"/>
                  <a:pt x="1141099" y="939797"/>
                  <a:pt x="1153799" y="943780"/>
                </a:cubicBezTo>
                <a:cubicBezTo>
                  <a:pt x="1161656" y="895882"/>
                  <a:pt x="1136147" y="859934"/>
                  <a:pt x="1153799" y="826889"/>
                </a:cubicBezTo>
                <a:cubicBezTo>
                  <a:pt x="1139591" y="821615"/>
                  <a:pt x="1137870" y="803748"/>
                  <a:pt x="1120326" y="801811"/>
                </a:cubicBezTo>
                <a:close/>
                <a:moveTo>
                  <a:pt x="47325" y="781146"/>
                </a:moveTo>
                <a:cubicBezTo>
                  <a:pt x="50016" y="793738"/>
                  <a:pt x="53889" y="805148"/>
                  <a:pt x="68098" y="806224"/>
                </a:cubicBezTo>
                <a:cubicBezTo>
                  <a:pt x="66913" y="792124"/>
                  <a:pt x="63038" y="780608"/>
                  <a:pt x="47325" y="781146"/>
                </a:cubicBezTo>
                <a:close/>
                <a:moveTo>
                  <a:pt x="481411" y="768552"/>
                </a:moveTo>
                <a:cubicBezTo>
                  <a:pt x="460638" y="764462"/>
                  <a:pt x="464943" y="785451"/>
                  <a:pt x="452243" y="789433"/>
                </a:cubicBezTo>
                <a:cubicBezTo>
                  <a:pt x="416831" y="790293"/>
                  <a:pt x="400364" y="809991"/>
                  <a:pt x="385403" y="831195"/>
                </a:cubicBezTo>
                <a:cubicBezTo>
                  <a:pt x="399826" y="841528"/>
                  <a:pt x="411019" y="832701"/>
                  <a:pt x="427271" y="843789"/>
                </a:cubicBezTo>
                <a:cubicBezTo>
                  <a:pt x="444170" y="832917"/>
                  <a:pt x="472155" y="833025"/>
                  <a:pt x="485716" y="818709"/>
                </a:cubicBezTo>
                <a:cubicBezTo>
                  <a:pt x="482379" y="804180"/>
                  <a:pt x="490345" y="801057"/>
                  <a:pt x="494005" y="793630"/>
                </a:cubicBezTo>
                <a:cubicBezTo>
                  <a:pt x="472047" y="791693"/>
                  <a:pt x="472047" y="784373"/>
                  <a:pt x="481411" y="768552"/>
                </a:cubicBezTo>
                <a:close/>
                <a:moveTo>
                  <a:pt x="14604" y="713766"/>
                </a:moveTo>
                <a:cubicBezTo>
                  <a:pt x="16703" y="720063"/>
                  <a:pt x="14389" y="721920"/>
                  <a:pt x="10621" y="722310"/>
                </a:cubicBezTo>
                <a:lnTo>
                  <a:pt x="0" y="722096"/>
                </a:lnTo>
                <a:lnTo>
                  <a:pt x="0" y="716060"/>
                </a:lnTo>
                <a:lnTo>
                  <a:pt x="652" y="716107"/>
                </a:lnTo>
                <a:cubicBezTo>
                  <a:pt x="3760" y="715139"/>
                  <a:pt x="8038" y="712690"/>
                  <a:pt x="14604" y="713766"/>
                </a:cubicBezTo>
                <a:close/>
                <a:moveTo>
                  <a:pt x="594320" y="668453"/>
                </a:moveTo>
                <a:cubicBezTo>
                  <a:pt x="582480" y="667807"/>
                  <a:pt x="584525" y="681047"/>
                  <a:pt x="573439" y="680939"/>
                </a:cubicBezTo>
                <a:cubicBezTo>
                  <a:pt x="559014" y="684598"/>
                  <a:pt x="544486" y="688149"/>
                  <a:pt x="535875" y="697621"/>
                </a:cubicBezTo>
                <a:cubicBezTo>
                  <a:pt x="552664" y="700205"/>
                  <a:pt x="542439" y="729911"/>
                  <a:pt x="569240" y="722701"/>
                </a:cubicBezTo>
                <a:cubicBezTo>
                  <a:pt x="569564" y="696652"/>
                  <a:pt x="597655" y="698159"/>
                  <a:pt x="594320" y="668453"/>
                </a:cubicBezTo>
                <a:close/>
                <a:moveTo>
                  <a:pt x="1312450" y="668347"/>
                </a:moveTo>
                <a:cubicBezTo>
                  <a:pt x="1321707" y="672436"/>
                  <a:pt x="1308791" y="689228"/>
                  <a:pt x="1299966" y="689228"/>
                </a:cubicBezTo>
                <a:cubicBezTo>
                  <a:pt x="1294690" y="672760"/>
                  <a:pt x="1312128" y="679110"/>
                  <a:pt x="1312450" y="668347"/>
                </a:cubicBezTo>
                <a:close/>
                <a:moveTo>
                  <a:pt x="1462816" y="639177"/>
                </a:moveTo>
                <a:cubicBezTo>
                  <a:pt x="1462386" y="649832"/>
                  <a:pt x="1456788" y="655322"/>
                  <a:pt x="1446132" y="655860"/>
                </a:cubicBezTo>
                <a:cubicBezTo>
                  <a:pt x="1446670" y="645205"/>
                  <a:pt x="1452161" y="639715"/>
                  <a:pt x="1462816" y="639177"/>
                </a:cubicBezTo>
                <a:close/>
                <a:moveTo>
                  <a:pt x="1667428" y="609902"/>
                </a:moveTo>
                <a:cubicBezTo>
                  <a:pt x="1678296" y="608718"/>
                  <a:pt x="1685400" y="611409"/>
                  <a:pt x="1684110" y="622386"/>
                </a:cubicBezTo>
                <a:cubicBezTo>
                  <a:pt x="1673239" y="623678"/>
                  <a:pt x="1666135" y="620987"/>
                  <a:pt x="1667428" y="609902"/>
                </a:cubicBezTo>
                <a:close/>
                <a:moveTo>
                  <a:pt x="1567500" y="591987"/>
                </a:moveTo>
                <a:cubicBezTo>
                  <a:pt x="1570421" y="591321"/>
                  <a:pt x="1573112" y="591496"/>
                  <a:pt x="1575615" y="593218"/>
                </a:cubicBezTo>
                <a:cubicBezTo>
                  <a:pt x="1575076" y="610331"/>
                  <a:pt x="1574754" y="627445"/>
                  <a:pt x="1579704" y="639069"/>
                </a:cubicBezTo>
                <a:cubicBezTo>
                  <a:pt x="1572817" y="646067"/>
                  <a:pt x="1555272" y="642406"/>
                  <a:pt x="1542140" y="643268"/>
                </a:cubicBezTo>
                <a:cubicBezTo>
                  <a:pt x="1534605" y="628951"/>
                  <a:pt x="1528363" y="619588"/>
                  <a:pt x="1533853" y="601614"/>
                </a:cubicBezTo>
                <a:cubicBezTo>
                  <a:pt x="1547899" y="603551"/>
                  <a:pt x="1558737" y="593985"/>
                  <a:pt x="1567500" y="591987"/>
                </a:cubicBezTo>
                <a:close/>
                <a:moveTo>
                  <a:pt x="1299966" y="580732"/>
                </a:moveTo>
                <a:cubicBezTo>
                  <a:pt x="1304163" y="604411"/>
                  <a:pt x="1292215" y="611944"/>
                  <a:pt x="1283282" y="622493"/>
                </a:cubicBezTo>
                <a:cubicBezTo>
                  <a:pt x="1284466" y="629920"/>
                  <a:pt x="1279407" y="631104"/>
                  <a:pt x="1279191" y="626691"/>
                </a:cubicBezTo>
                <a:cubicBezTo>
                  <a:pt x="1271656" y="611622"/>
                  <a:pt x="1274241" y="575780"/>
                  <a:pt x="1299966" y="580732"/>
                </a:cubicBezTo>
                <a:close/>
                <a:moveTo>
                  <a:pt x="1208155" y="580732"/>
                </a:moveTo>
                <a:cubicBezTo>
                  <a:pt x="1215149" y="580732"/>
                  <a:pt x="1222039" y="580732"/>
                  <a:pt x="1229036" y="580732"/>
                </a:cubicBezTo>
                <a:cubicBezTo>
                  <a:pt x="1229036" y="587728"/>
                  <a:pt x="1229036" y="594724"/>
                  <a:pt x="1229036" y="601612"/>
                </a:cubicBezTo>
                <a:cubicBezTo>
                  <a:pt x="1212136" y="604519"/>
                  <a:pt x="1205140" y="597523"/>
                  <a:pt x="1208155" y="580732"/>
                </a:cubicBezTo>
                <a:close/>
                <a:moveTo>
                  <a:pt x="544162" y="576535"/>
                </a:moveTo>
                <a:cubicBezTo>
                  <a:pt x="564827" y="576104"/>
                  <a:pt x="564721" y="580626"/>
                  <a:pt x="581726" y="576535"/>
                </a:cubicBezTo>
                <a:cubicBezTo>
                  <a:pt x="581726" y="591820"/>
                  <a:pt x="581726" y="607211"/>
                  <a:pt x="581726" y="622496"/>
                </a:cubicBezTo>
                <a:cubicBezTo>
                  <a:pt x="547822" y="629922"/>
                  <a:pt x="542764" y="608503"/>
                  <a:pt x="527479" y="597416"/>
                </a:cubicBezTo>
                <a:cubicBezTo>
                  <a:pt x="533721" y="591173"/>
                  <a:pt x="539965" y="584931"/>
                  <a:pt x="544162" y="576535"/>
                </a:cubicBezTo>
                <a:close/>
                <a:moveTo>
                  <a:pt x="1880623" y="553258"/>
                </a:moveTo>
                <a:cubicBezTo>
                  <a:pt x="1890309" y="553258"/>
                  <a:pt x="1899216" y="554738"/>
                  <a:pt x="1909603" y="559743"/>
                </a:cubicBezTo>
                <a:cubicBezTo>
                  <a:pt x="1906158" y="571583"/>
                  <a:pt x="1915523" y="570614"/>
                  <a:pt x="1913801" y="580624"/>
                </a:cubicBezTo>
                <a:cubicBezTo>
                  <a:pt x="1916706" y="591926"/>
                  <a:pt x="1905191" y="588697"/>
                  <a:pt x="1901315" y="593216"/>
                </a:cubicBezTo>
                <a:cubicBezTo>
                  <a:pt x="1904222" y="611406"/>
                  <a:pt x="1889261" y="611730"/>
                  <a:pt x="1888829" y="626583"/>
                </a:cubicBezTo>
                <a:cubicBezTo>
                  <a:pt x="1889691" y="639607"/>
                  <a:pt x="1909603" y="633579"/>
                  <a:pt x="1922196" y="634870"/>
                </a:cubicBezTo>
                <a:cubicBezTo>
                  <a:pt x="1921873" y="640791"/>
                  <a:pt x="1921550" y="646711"/>
                  <a:pt x="1926393" y="647356"/>
                </a:cubicBezTo>
                <a:cubicBezTo>
                  <a:pt x="1913263" y="668345"/>
                  <a:pt x="1883771" y="645849"/>
                  <a:pt x="1872148" y="639069"/>
                </a:cubicBezTo>
                <a:cubicBezTo>
                  <a:pt x="1840933" y="642620"/>
                  <a:pt x="1826832" y="663393"/>
                  <a:pt x="1801108" y="672542"/>
                </a:cubicBezTo>
                <a:cubicBezTo>
                  <a:pt x="1807244" y="691486"/>
                  <a:pt x="1852557" y="671252"/>
                  <a:pt x="1859554" y="689226"/>
                </a:cubicBezTo>
                <a:cubicBezTo>
                  <a:pt x="1881618" y="688687"/>
                  <a:pt x="1886462" y="683522"/>
                  <a:pt x="1897117" y="697621"/>
                </a:cubicBezTo>
                <a:cubicBezTo>
                  <a:pt x="1898194" y="718071"/>
                  <a:pt x="1878603" y="717965"/>
                  <a:pt x="1863750" y="722701"/>
                </a:cubicBezTo>
                <a:cubicBezTo>
                  <a:pt x="1856862" y="731203"/>
                  <a:pt x="1844592" y="734216"/>
                  <a:pt x="1842869" y="747779"/>
                </a:cubicBezTo>
                <a:cubicBezTo>
                  <a:pt x="1834367" y="746595"/>
                  <a:pt x="1834691" y="736585"/>
                  <a:pt x="1826186" y="735293"/>
                </a:cubicBezTo>
                <a:cubicBezTo>
                  <a:pt x="1816715" y="738308"/>
                  <a:pt x="1793681" y="727758"/>
                  <a:pt x="1797018" y="743581"/>
                </a:cubicBezTo>
                <a:cubicBezTo>
                  <a:pt x="1788299" y="738414"/>
                  <a:pt x="1780765" y="732064"/>
                  <a:pt x="1772046" y="726898"/>
                </a:cubicBezTo>
                <a:cubicBezTo>
                  <a:pt x="1766772" y="727866"/>
                  <a:pt x="1766558" y="739384"/>
                  <a:pt x="1772046" y="739490"/>
                </a:cubicBezTo>
                <a:cubicBezTo>
                  <a:pt x="1744602" y="762202"/>
                  <a:pt x="1744277" y="812036"/>
                  <a:pt x="1717692" y="835500"/>
                </a:cubicBezTo>
                <a:cubicBezTo>
                  <a:pt x="1705098" y="835500"/>
                  <a:pt x="1692614" y="835500"/>
                  <a:pt x="1680128" y="835500"/>
                </a:cubicBezTo>
                <a:cubicBezTo>
                  <a:pt x="1678083" y="848632"/>
                  <a:pt x="1687662" y="850245"/>
                  <a:pt x="1684325" y="864669"/>
                </a:cubicBezTo>
                <a:cubicBezTo>
                  <a:pt x="1676038" y="852399"/>
                  <a:pt x="1656556" y="859934"/>
                  <a:pt x="1650852" y="873064"/>
                </a:cubicBezTo>
                <a:cubicBezTo>
                  <a:pt x="1631477" y="868973"/>
                  <a:pt x="1625666" y="878446"/>
                  <a:pt x="1613287" y="881351"/>
                </a:cubicBezTo>
                <a:cubicBezTo>
                  <a:pt x="1601232" y="882213"/>
                  <a:pt x="1591976" y="880276"/>
                  <a:pt x="1588209" y="873064"/>
                </a:cubicBezTo>
                <a:cubicBezTo>
                  <a:pt x="1573354" y="878446"/>
                  <a:pt x="1572924" y="882427"/>
                  <a:pt x="1554734" y="877154"/>
                </a:cubicBezTo>
                <a:cubicBezTo>
                  <a:pt x="1548706" y="869297"/>
                  <a:pt x="1554627" y="849492"/>
                  <a:pt x="1546339" y="843788"/>
                </a:cubicBezTo>
                <a:cubicBezTo>
                  <a:pt x="1552689" y="825705"/>
                  <a:pt x="1575077" y="823446"/>
                  <a:pt x="1588209" y="822908"/>
                </a:cubicBezTo>
                <a:cubicBezTo>
                  <a:pt x="1589501" y="813220"/>
                  <a:pt x="1587455" y="806870"/>
                  <a:pt x="1584010" y="802027"/>
                </a:cubicBezTo>
                <a:cubicBezTo>
                  <a:pt x="1571848" y="806762"/>
                  <a:pt x="1575939" y="824844"/>
                  <a:pt x="1558932" y="814619"/>
                </a:cubicBezTo>
                <a:cubicBezTo>
                  <a:pt x="1552905" y="821077"/>
                  <a:pt x="1545155" y="825813"/>
                  <a:pt x="1542248" y="835500"/>
                </a:cubicBezTo>
                <a:cubicBezTo>
                  <a:pt x="1503715" y="840559"/>
                  <a:pt x="1496075" y="814943"/>
                  <a:pt x="1454635" y="822908"/>
                </a:cubicBezTo>
                <a:cubicBezTo>
                  <a:pt x="1447639" y="807623"/>
                  <a:pt x="1433538" y="799442"/>
                  <a:pt x="1421269" y="789433"/>
                </a:cubicBezTo>
                <a:cubicBezTo>
                  <a:pt x="1415886" y="771135"/>
                  <a:pt x="1403187" y="760157"/>
                  <a:pt x="1396190" y="743581"/>
                </a:cubicBezTo>
                <a:cubicBezTo>
                  <a:pt x="1389624" y="732064"/>
                  <a:pt x="1372296" y="731203"/>
                  <a:pt x="1375201" y="710215"/>
                </a:cubicBezTo>
                <a:cubicBezTo>
                  <a:pt x="1382197" y="704618"/>
                  <a:pt x="1389194" y="699129"/>
                  <a:pt x="1404478" y="701820"/>
                </a:cubicBezTo>
                <a:cubicBezTo>
                  <a:pt x="1415026" y="691594"/>
                  <a:pt x="1395652" y="692993"/>
                  <a:pt x="1400387" y="676740"/>
                </a:cubicBezTo>
                <a:cubicBezTo>
                  <a:pt x="1396728" y="663393"/>
                  <a:pt x="1414166" y="671036"/>
                  <a:pt x="1412873" y="660058"/>
                </a:cubicBezTo>
                <a:cubicBezTo>
                  <a:pt x="1406524" y="644127"/>
                  <a:pt x="1387903" y="640468"/>
                  <a:pt x="1379506" y="626691"/>
                </a:cubicBezTo>
                <a:cubicBezTo>
                  <a:pt x="1375955" y="628844"/>
                  <a:pt x="1372618" y="630996"/>
                  <a:pt x="1366806" y="630780"/>
                </a:cubicBezTo>
                <a:cubicBezTo>
                  <a:pt x="1366806" y="625184"/>
                  <a:pt x="1366806" y="619587"/>
                  <a:pt x="1366806" y="614097"/>
                </a:cubicBezTo>
                <a:cubicBezTo>
                  <a:pt x="1376601" y="612698"/>
                  <a:pt x="1382521" y="607425"/>
                  <a:pt x="1396082" y="609900"/>
                </a:cubicBezTo>
                <a:cubicBezTo>
                  <a:pt x="1404586" y="619479"/>
                  <a:pt x="1404909" y="637239"/>
                  <a:pt x="1421160" y="639069"/>
                </a:cubicBezTo>
                <a:cubicBezTo>
                  <a:pt x="1408676" y="659520"/>
                  <a:pt x="1435477" y="659088"/>
                  <a:pt x="1433646" y="680831"/>
                </a:cubicBezTo>
                <a:cubicBezTo>
                  <a:pt x="1451836" y="685136"/>
                  <a:pt x="1452914" y="672220"/>
                  <a:pt x="1462924" y="668345"/>
                </a:cubicBezTo>
                <a:cubicBezTo>
                  <a:pt x="1487786" y="667054"/>
                  <a:pt x="1508237" y="670283"/>
                  <a:pt x="1508883" y="693423"/>
                </a:cubicBezTo>
                <a:cubicBezTo>
                  <a:pt x="1525890" y="713658"/>
                  <a:pt x="1555488" y="720548"/>
                  <a:pt x="1579813" y="722593"/>
                </a:cubicBezTo>
                <a:cubicBezTo>
                  <a:pt x="1593591" y="715488"/>
                  <a:pt x="1601124" y="702250"/>
                  <a:pt x="1600693" y="680831"/>
                </a:cubicBezTo>
                <a:cubicBezTo>
                  <a:pt x="1614148" y="677064"/>
                  <a:pt x="1606613" y="694499"/>
                  <a:pt x="1613287" y="697514"/>
                </a:cubicBezTo>
                <a:cubicBezTo>
                  <a:pt x="1628464" y="696008"/>
                  <a:pt x="1628787" y="679646"/>
                  <a:pt x="1642563" y="676633"/>
                </a:cubicBezTo>
                <a:cubicBezTo>
                  <a:pt x="1636859" y="666946"/>
                  <a:pt x="1630617" y="657905"/>
                  <a:pt x="1621574" y="651555"/>
                </a:cubicBezTo>
                <a:cubicBezTo>
                  <a:pt x="1619638" y="638423"/>
                  <a:pt x="1626742" y="634440"/>
                  <a:pt x="1634060" y="630674"/>
                </a:cubicBezTo>
                <a:cubicBezTo>
                  <a:pt x="1634491" y="616358"/>
                  <a:pt x="1608658" y="628197"/>
                  <a:pt x="1609090" y="613989"/>
                </a:cubicBezTo>
                <a:cubicBezTo>
                  <a:pt x="1606291" y="597307"/>
                  <a:pt x="1624911" y="602043"/>
                  <a:pt x="1638258" y="601505"/>
                </a:cubicBezTo>
                <a:cubicBezTo>
                  <a:pt x="1641811" y="606348"/>
                  <a:pt x="1643748" y="612698"/>
                  <a:pt x="1642455" y="622386"/>
                </a:cubicBezTo>
                <a:cubicBezTo>
                  <a:pt x="1652358" y="627767"/>
                  <a:pt x="1654295" y="641114"/>
                  <a:pt x="1659140" y="651661"/>
                </a:cubicBezTo>
                <a:cubicBezTo>
                  <a:pt x="1667428" y="647464"/>
                  <a:pt x="1676899" y="644451"/>
                  <a:pt x="1680020" y="634978"/>
                </a:cubicBezTo>
                <a:cubicBezTo>
                  <a:pt x="1699932" y="636808"/>
                  <a:pt x="1711234" y="630028"/>
                  <a:pt x="1721781" y="622386"/>
                </a:cubicBezTo>
                <a:cubicBezTo>
                  <a:pt x="1721781" y="594508"/>
                  <a:pt x="1742016" y="586866"/>
                  <a:pt x="1759347" y="576426"/>
                </a:cubicBezTo>
                <a:cubicBezTo>
                  <a:pt x="1776460" y="573197"/>
                  <a:pt x="1780765" y="582885"/>
                  <a:pt x="1796910" y="580624"/>
                </a:cubicBezTo>
                <a:cubicBezTo>
                  <a:pt x="1807352" y="581378"/>
                  <a:pt x="1810041" y="574274"/>
                  <a:pt x="1813594" y="568138"/>
                </a:cubicBezTo>
                <a:cubicBezTo>
                  <a:pt x="1830061" y="569214"/>
                  <a:pt x="1842547" y="566523"/>
                  <a:pt x="1846961" y="555652"/>
                </a:cubicBezTo>
                <a:cubicBezTo>
                  <a:pt x="1860468" y="554738"/>
                  <a:pt x="1870935" y="553258"/>
                  <a:pt x="1880623" y="553258"/>
                </a:cubicBezTo>
                <a:close/>
                <a:moveTo>
                  <a:pt x="1308360" y="526486"/>
                </a:moveTo>
                <a:cubicBezTo>
                  <a:pt x="1315573" y="533696"/>
                  <a:pt x="1312988" y="552210"/>
                  <a:pt x="1304271" y="555654"/>
                </a:cubicBezTo>
                <a:cubicBezTo>
                  <a:pt x="1287802" y="557162"/>
                  <a:pt x="1295552" y="522288"/>
                  <a:pt x="1308360" y="526486"/>
                </a:cubicBezTo>
                <a:close/>
                <a:moveTo>
                  <a:pt x="485715" y="488814"/>
                </a:moveTo>
                <a:cubicBezTo>
                  <a:pt x="510687" y="488814"/>
                  <a:pt x="519082" y="505605"/>
                  <a:pt x="527478" y="522181"/>
                </a:cubicBezTo>
                <a:cubicBezTo>
                  <a:pt x="502936" y="524548"/>
                  <a:pt x="494111" y="511093"/>
                  <a:pt x="481517" y="501406"/>
                </a:cubicBezTo>
                <a:cubicBezTo>
                  <a:pt x="480335" y="494626"/>
                  <a:pt x="485501" y="494196"/>
                  <a:pt x="485715" y="488814"/>
                </a:cubicBezTo>
                <a:close/>
                <a:moveTo>
                  <a:pt x="1308360" y="480527"/>
                </a:moveTo>
                <a:cubicBezTo>
                  <a:pt x="1321707" y="476974"/>
                  <a:pt x="1321276" y="487091"/>
                  <a:pt x="1329241" y="488921"/>
                </a:cubicBezTo>
                <a:cubicBezTo>
                  <a:pt x="1333546" y="507111"/>
                  <a:pt x="1320630" y="508188"/>
                  <a:pt x="1316755" y="518089"/>
                </a:cubicBezTo>
                <a:cubicBezTo>
                  <a:pt x="1302872" y="516582"/>
                  <a:pt x="1310189" y="493979"/>
                  <a:pt x="1308360" y="480527"/>
                </a:cubicBezTo>
                <a:close/>
                <a:moveTo>
                  <a:pt x="832295" y="463735"/>
                </a:moveTo>
                <a:cubicBezTo>
                  <a:pt x="843813" y="466102"/>
                  <a:pt x="855761" y="468148"/>
                  <a:pt x="853176" y="484616"/>
                </a:cubicBezTo>
                <a:cubicBezTo>
                  <a:pt x="847796" y="490320"/>
                  <a:pt x="835094" y="488813"/>
                  <a:pt x="824008" y="488813"/>
                </a:cubicBezTo>
                <a:cubicBezTo>
                  <a:pt x="825407" y="479018"/>
                  <a:pt x="828960" y="471592"/>
                  <a:pt x="832295" y="463735"/>
                </a:cubicBezTo>
                <a:close/>
                <a:moveTo>
                  <a:pt x="1717476" y="455446"/>
                </a:moveTo>
                <a:cubicBezTo>
                  <a:pt x="1739433" y="458567"/>
                  <a:pt x="1750196" y="472882"/>
                  <a:pt x="1759237" y="488920"/>
                </a:cubicBezTo>
                <a:cubicBezTo>
                  <a:pt x="1759453" y="520456"/>
                  <a:pt x="1747936" y="552425"/>
                  <a:pt x="1721673" y="555762"/>
                </a:cubicBezTo>
                <a:cubicBezTo>
                  <a:pt x="1707250" y="557590"/>
                  <a:pt x="1708865" y="551240"/>
                  <a:pt x="1700792" y="547473"/>
                </a:cubicBezTo>
                <a:cubicBezTo>
                  <a:pt x="1684971" y="539724"/>
                  <a:pt x="1673883" y="538324"/>
                  <a:pt x="1671624" y="514108"/>
                </a:cubicBezTo>
                <a:cubicBezTo>
                  <a:pt x="1663228" y="514108"/>
                  <a:pt x="1654942" y="514108"/>
                  <a:pt x="1646438" y="514108"/>
                </a:cubicBezTo>
                <a:cubicBezTo>
                  <a:pt x="1643639" y="504419"/>
                  <a:pt x="1635889" y="499683"/>
                  <a:pt x="1629863" y="493225"/>
                </a:cubicBezTo>
                <a:cubicBezTo>
                  <a:pt x="1625664" y="472022"/>
                  <a:pt x="1640302" y="470085"/>
                  <a:pt x="1646438" y="459644"/>
                </a:cubicBezTo>
                <a:cubicBezTo>
                  <a:pt x="1662475" y="458998"/>
                  <a:pt x="1666565" y="470085"/>
                  <a:pt x="1679911" y="472130"/>
                </a:cubicBezTo>
                <a:cubicBezTo>
                  <a:pt x="1696595" y="470730"/>
                  <a:pt x="1698855" y="454908"/>
                  <a:pt x="1717476" y="455446"/>
                </a:cubicBezTo>
                <a:close/>
                <a:moveTo>
                  <a:pt x="1308360" y="447158"/>
                </a:moveTo>
                <a:cubicBezTo>
                  <a:pt x="1315034" y="467717"/>
                  <a:pt x="1293938" y="473207"/>
                  <a:pt x="1283282" y="463842"/>
                </a:cubicBezTo>
                <a:cubicBezTo>
                  <a:pt x="1282852" y="449419"/>
                  <a:pt x="1291785" y="444361"/>
                  <a:pt x="1308360" y="447158"/>
                </a:cubicBezTo>
                <a:close/>
                <a:moveTo>
                  <a:pt x="828099" y="434457"/>
                </a:moveTo>
                <a:cubicBezTo>
                  <a:pt x="832297" y="461042"/>
                  <a:pt x="819057" y="469977"/>
                  <a:pt x="794732" y="467931"/>
                </a:cubicBezTo>
                <a:cubicBezTo>
                  <a:pt x="803343" y="454262"/>
                  <a:pt x="802483" y="431120"/>
                  <a:pt x="828099" y="434457"/>
                </a:cubicBezTo>
                <a:close/>
                <a:moveTo>
                  <a:pt x="1016190" y="376645"/>
                </a:moveTo>
                <a:cubicBezTo>
                  <a:pt x="1029294" y="379215"/>
                  <a:pt x="1041644" y="388553"/>
                  <a:pt x="1041106" y="401092"/>
                </a:cubicBezTo>
                <a:cubicBezTo>
                  <a:pt x="1038523" y="416483"/>
                  <a:pt x="1028192" y="424340"/>
                  <a:pt x="1007741" y="421973"/>
                </a:cubicBezTo>
                <a:cubicBezTo>
                  <a:pt x="997193" y="415837"/>
                  <a:pt x="990411" y="405828"/>
                  <a:pt x="986752" y="392803"/>
                </a:cubicBezTo>
                <a:cubicBezTo>
                  <a:pt x="989228" y="378273"/>
                  <a:pt x="1003085" y="374075"/>
                  <a:pt x="1016190" y="376645"/>
                </a:cubicBezTo>
                <a:close/>
                <a:moveTo>
                  <a:pt x="360323" y="342753"/>
                </a:moveTo>
                <a:cubicBezTo>
                  <a:pt x="395519" y="336727"/>
                  <a:pt x="435774" y="346412"/>
                  <a:pt x="456333" y="359436"/>
                </a:cubicBezTo>
                <a:cubicBezTo>
                  <a:pt x="462145" y="376012"/>
                  <a:pt x="474845" y="385485"/>
                  <a:pt x="481411" y="401198"/>
                </a:cubicBezTo>
                <a:cubicBezTo>
                  <a:pt x="481411" y="417882"/>
                  <a:pt x="481411" y="434565"/>
                  <a:pt x="481411" y="451249"/>
                </a:cubicBezTo>
                <a:cubicBezTo>
                  <a:pt x="482595" y="458567"/>
                  <a:pt x="488730" y="460720"/>
                  <a:pt x="498203" y="459643"/>
                </a:cubicBezTo>
                <a:cubicBezTo>
                  <a:pt x="488191" y="469008"/>
                  <a:pt x="468065" y="468470"/>
                  <a:pt x="452242" y="472129"/>
                </a:cubicBezTo>
                <a:cubicBezTo>
                  <a:pt x="447184" y="489565"/>
                  <a:pt x="442016" y="498714"/>
                  <a:pt x="452242" y="513891"/>
                </a:cubicBezTo>
                <a:cubicBezTo>
                  <a:pt x="449875" y="535094"/>
                  <a:pt x="446107" y="555115"/>
                  <a:pt x="435560" y="568139"/>
                </a:cubicBezTo>
                <a:cubicBezTo>
                  <a:pt x="423396" y="559742"/>
                  <a:pt x="410480" y="570830"/>
                  <a:pt x="397996" y="568139"/>
                </a:cubicBezTo>
                <a:cubicBezTo>
                  <a:pt x="387446" y="565878"/>
                  <a:pt x="384433" y="555761"/>
                  <a:pt x="372917" y="555653"/>
                </a:cubicBezTo>
                <a:cubicBezTo>
                  <a:pt x="376253" y="541230"/>
                  <a:pt x="366781" y="539616"/>
                  <a:pt x="368718" y="526485"/>
                </a:cubicBezTo>
                <a:cubicBezTo>
                  <a:pt x="354295" y="529821"/>
                  <a:pt x="352681" y="520241"/>
                  <a:pt x="339550" y="522286"/>
                </a:cubicBezTo>
                <a:cubicBezTo>
                  <a:pt x="341809" y="513675"/>
                  <a:pt x="333630" y="513353"/>
                  <a:pt x="331154" y="509694"/>
                </a:cubicBezTo>
                <a:cubicBezTo>
                  <a:pt x="328895" y="506249"/>
                  <a:pt x="329647" y="501191"/>
                  <a:pt x="326957" y="497208"/>
                </a:cubicBezTo>
                <a:cubicBezTo>
                  <a:pt x="322329" y="490104"/>
                  <a:pt x="311781" y="484184"/>
                  <a:pt x="310273" y="476327"/>
                </a:cubicBezTo>
                <a:cubicBezTo>
                  <a:pt x="309090" y="470299"/>
                  <a:pt x="319638" y="463088"/>
                  <a:pt x="314472" y="455446"/>
                </a:cubicBezTo>
                <a:cubicBezTo>
                  <a:pt x="310811" y="442100"/>
                  <a:pt x="328249" y="449742"/>
                  <a:pt x="326957" y="438763"/>
                </a:cubicBezTo>
                <a:cubicBezTo>
                  <a:pt x="322545" y="395386"/>
                  <a:pt x="334383" y="368263"/>
                  <a:pt x="352035" y="346950"/>
                </a:cubicBezTo>
                <a:cubicBezTo>
                  <a:pt x="357310" y="350073"/>
                  <a:pt x="358925" y="343077"/>
                  <a:pt x="360323" y="342753"/>
                </a:cubicBezTo>
                <a:close/>
                <a:moveTo>
                  <a:pt x="1506366" y="333994"/>
                </a:moveTo>
                <a:cubicBezTo>
                  <a:pt x="1511142" y="333873"/>
                  <a:pt x="1517440" y="335273"/>
                  <a:pt x="1521367" y="334358"/>
                </a:cubicBezTo>
                <a:cubicBezTo>
                  <a:pt x="1520507" y="352549"/>
                  <a:pt x="1514049" y="341893"/>
                  <a:pt x="1500487" y="342753"/>
                </a:cubicBezTo>
                <a:cubicBezTo>
                  <a:pt x="1498334" y="335757"/>
                  <a:pt x="1501590" y="334115"/>
                  <a:pt x="1506366" y="333994"/>
                </a:cubicBezTo>
                <a:close/>
                <a:moveTo>
                  <a:pt x="995147" y="321766"/>
                </a:moveTo>
                <a:cubicBezTo>
                  <a:pt x="998698" y="326610"/>
                  <a:pt x="1000636" y="332960"/>
                  <a:pt x="999344" y="342647"/>
                </a:cubicBezTo>
                <a:cubicBezTo>
                  <a:pt x="976741" y="364818"/>
                  <a:pt x="959197" y="313048"/>
                  <a:pt x="995147" y="321766"/>
                </a:cubicBezTo>
                <a:close/>
                <a:moveTo>
                  <a:pt x="1421054" y="292597"/>
                </a:moveTo>
                <a:cubicBezTo>
                  <a:pt x="1430956" y="295180"/>
                  <a:pt x="1440536" y="298303"/>
                  <a:pt x="1441935" y="309280"/>
                </a:cubicBezTo>
                <a:cubicBezTo>
                  <a:pt x="1428373" y="310357"/>
                  <a:pt x="1421914" y="304329"/>
                  <a:pt x="1421054" y="292597"/>
                </a:cubicBezTo>
                <a:close/>
                <a:moveTo>
                  <a:pt x="1020225" y="271608"/>
                </a:moveTo>
                <a:cubicBezTo>
                  <a:pt x="1027545" y="272684"/>
                  <a:pt x="1029805" y="278820"/>
                  <a:pt x="1028621" y="288400"/>
                </a:cubicBezTo>
                <a:cubicBezTo>
                  <a:pt x="1019795" y="290230"/>
                  <a:pt x="1017534" y="285601"/>
                  <a:pt x="1011830" y="284202"/>
                </a:cubicBezTo>
                <a:cubicBezTo>
                  <a:pt x="1013337" y="278712"/>
                  <a:pt x="1019256" y="277636"/>
                  <a:pt x="1020225" y="271608"/>
                </a:cubicBezTo>
                <a:close/>
                <a:moveTo>
                  <a:pt x="1526104" y="253135"/>
                </a:moveTo>
                <a:cubicBezTo>
                  <a:pt x="1531407" y="252879"/>
                  <a:pt x="1536491" y="254655"/>
                  <a:pt x="1542142" y="259230"/>
                </a:cubicBezTo>
                <a:cubicBezTo>
                  <a:pt x="1539451" y="275914"/>
                  <a:pt x="1505546" y="293134"/>
                  <a:pt x="1508775" y="259230"/>
                </a:cubicBezTo>
                <a:cubicBezTo>
                  <a:pt x="1515287" y="255678"/>
                  <a:pt x="1520804" y="253391"/>
                  <a:pt x="1526104" y="253135"/>
                </a:cubicBezTo>
                <a:close/>
                <a:moveTo>
                  <a:pt x="1208155" y="188192"/>
                </a:moveTo>
                <a:cubicBezTo>
                  <a:pt x="1217410" y="206276"/>
                  <a:pt x="1206647" y="224251"/>
                  <a:pt x="1183183" y="221560"/>
                </a:cubicBezTo>
                <a:cubicBezTo>
                  <a:pt x="1169084" y="207137"/>
                  <a:pt x="1179740" y="183349"/>
                  <a:pt x="1208155" y="188192"/>
                </a:cubicBezTo>
                <a:close/>
                <a:moveTo>
                  <a:pt x="1124846" y="167095"/>
                </a:moveTo>
                <a:cubicBezTo>
                  <a:pt x="1133242" y="167095"/>
                  <a:pt x="1141530" y="167095"/>
                  <a:pt x="1149924" y="167095"/>
                </a:cubicBezTo>
                <a:cubicBezTo>
                  <a:pt x="1148202" y="177212"/>
                  <a:pt x="1157566" y="176136"/>
                  <a:pt x="1154121" y="187976"/>
                </a:cubicBezTo>
                <a:cubicBezTo>
                  <a:pt x="1155198" y="203045"/>
                  <a:pt x="1137654" y="199385"/>
                  <a:pt x="1137440" y="213054"/>
                </a:cubicBezTo>
                <a:cubicBezTo>
                  <a:pt x="1154229" y="222633"/>
                  <a:pt x="1173712" y="229630"/>
                  <a:pt x="1187596" y="242224"/>
                </a:cubicBezTo>
                <a:cubicBezTo>
                  <a:pt x="1200406" y="245345"/>
                  <a:pt x="1195561" y="230814"/>
                  <a:pt x="1208477" y="233935"/>
                </a:cubicBezTo>
                <a:cubicBezTo>
                  <a:pt x="1223868" y="236626"/>
                  <a:pt x="1229251" y="249328"/>
                  <a:pt x="1237753" y="259013"/>
                </a:cubicBezTo>
                <a:cubicBezTo>
                  <a:pt x="1263047" y="262889"/>
                  <a:pt x="1278439" y="276665"/>
                  <a:pt x="1304593" y="279894"/>
                </a:cubicBezTo>
                <a:cubicBezTo>
                  <a:pt x="1307608" y="292703"/>
                  <a:pt x="1297383" y="292164"/>
                  <a:pt x="1300396" y="304974"/>
                </a:cubicBezTo>
                <a:cubicBezTo>
                  <a:pt x="1308254" y="313261"/>
                  <a:pt x="1315035" y="312077"/>
                  <a:pt x="1325476" y="309172"/>
                </a:cubicBezTo>
                <a:cubicBezTo>
                  <a:pt x="1338607" y="307233"/>
                  <a:pt x="1336454" y="320474"/>
                  <a:pt x="1346358" y="321764"/>
                </a:cubicBezTo>
                <a:cubicBezTo>
                  <a:pt x="1371327" y="321764"/>
                  <a:pt x="1396406" y="321764"/>
                  <a:pt x="1421484" y="321764"/>
                </a:cubicBezTo>
                <a:cubicBezTo>
                  <a:pt x="1438491" y="322840"/>
                  <a:pt x="1442043" y="337371"/>
                  <a:pt x="1463246" y="334250"/>
                </a:cubicBezTo>
                <a:cubicBezTo>
                  <a:pt x="1465722" y="342967"/>
                  <a:pt x="1472073" y="347811"/>
                  <a:pt x="1475732" y="355239"/>
                </a:cubicBezTo>
                <a:cubicBezTo>
                  <a:pt x="1496613" y="355239"/>
                  <a:pt x="1517494" y="355239"/>
                  <a:pt x="1538376" y="355239"/>
                </a:cubicBezTo>
                <a:cubicBezTo>
                  <a:pt x="1537190" y="368908"/>
                  <a:pt x="1554520" y="364064"/>
                  <a:pt x="1555058" y="376012"/>
                </a:cubicBezTo>
                <a:cubicBezTo>
                  <a:pt x="1564853" y="378811"/>
                  <a:pt x="1566252" y="389897"/>
                  <a:pt x="1575939" y="392802"/>
                </a:cubicBezTo>
                <a:cubicBezTo>
                  <a:pt x="1571203" y="416912"/>
                  <a:pt x="1584550" y="423156"/>
                  <a:pt x="1588531" y="438655"/>
                </a:cubicBezTo>
                <a:cubicBezTo>
                  <a:pt x="1592192" y="454800"/>
                  <a:pt x="1578306" y="453508"/>
                  <a:pt x="1575939" y="463733"/>
                </a:cubicBezTo>
                <a:cubicBezTo>
                  <a:pt x="1571526" y="478910"/>
                  <a:pt x="1585411" y="512169"/>
                  <a:pt x="1567544" y="513890"/>
                </a:cubicBezTo>
                <a:cubicBezTo>
                  <a:pt x="1567328" y="520994"/>
                  <a:pt x="1570666" y="524761"/>
                  <a:pt x="1575939" y="526376"/>
                </a:cubicBezTo>
                <a:cubicBezTo>
                  <a:pt x="1574756" y="534879"/>
                  <a:pt x="1564745" y="534664"/>
                  <a:pt x="1559148" y="538862"/>
                </a:cubicBezTo>
                <a:cubicBezTo>
                  <a:pt x="1562701" y="543705"/>
                  <a:pt x="1564637" y="550056"/>
                  <a:pt x="1563345" y="559743"/>
                </a:cubicBezTo>
                <a:cubicBezTo>
                  <a:pt x="1550537" y="559959"/>
                  <a:pt x="1546986" y="551024"/>
                  <a:pt x="1538267" y="547257"/>
                </a:cubicBezTo>
                <a:cubicBezTo>
                  <a:pt x="1525997" y="555868"/>
                  <a:pt x="1516201" y="566953"/>
                  <a:pt x="1504900" y="576426"/>
                </a:cubicBezTo>
                <a:cubicBezTo>
                  <a:pt x="1497690" y="577933"/>
                  <a:pt x="1496935" y="573197"/>
                  <a:pt x="1496505" y="568138"/>
                </a:cubicBezTo>
                <a:cubicBezTo>
                  <a:pt x="1487894" y="569322"/>
                  <a:pt x="1488110" y="579331"/>
                  <a:pt x="1483913" y="584821"/>
                </a:cubicBezTo>
                <a:cubicBezTo>
                  <a:pt x="1476592" y="581054"/>
                  <a:pt x="1474763" y="571797"/>
                  <a:pt x="1475516" y="559743"/>
                </a:cubicBezTo>
                <a:cubicBezTo>
                  <a:pt x="1455173" y="548871"/>
                  <a:pt x="1455927" y="572443"/>
                  <a:pt x="1442151" y="563940"/>
                </a:cubicBezTo>
                <a:cubicBezTo>
                  <a:pt x="1443441" y="539078"/>
                  <a:pt x="1423745" y="534987"/>
                  <a:pt x="1421270" y="513890"/>
                </a:cubicBezTo>
                <a:cubicBezTo>
                  <a:pt x="1410074" y="513890"/>
                  <a:pt x="1398989" y="513890"/>
                  <a:pt x="1387903" y="513890"/>
                </a:cubicBezTo>
                <a:cubicBezTo>
                  <a:pt x="1353459" y="509586"/>
                  <a:pt x="1357873" y="452862"/>
                  <a:pt x="1321063" y="463733"/>
                </a:cubicBezTo>
                <a:cubicBezTo>
                  <a:pt x="1324076" y="446835"/>
                  <a:pt x="1334085" y="430474"/>
                  <a:pt x="1325260" y="413576"/>
                </a:cubicBezTo>
                <a:cubicBezTo>
                  <a:pt x="1332903" y="405934"/>
                  <a:pt x="1344526" y="402275"/>
                  <a:pt x="1341943" y="384407"/>
                </a:cubicBezTo>
                <a:cubicBezTo>
                  <a:pt x="1359703" y="379886"/>
                  <a:pt x="1369497" y="367401"/>
                  <a:pt x="1387903" y="363526"/>
                </a:cubicBezTo>
                <a:cubicBezTo>
                  <a:pt x="1388979" y="348565"/>
                  <a:pt x="1375310" y="348243"/>
                  <a:pt x="1375310" y="334250"/>
                </a:cubicBezTo>
                <a:cubicBezTo>
                  <a:pt x="1352815" y="338232"/>
                  <a:pt x="1313636" y="325423"/>
                  <a:pt x="1304379" y="342645"/>
                </a:cubicBezTo>
                <a:cubicBezTo>
                  <a:pt x="1299966" y="333066"/>
                  <a:pt x="1288127" y="331021"/>
                  <a:pt x="1283498" y="321764"/>
                </a:cubicBezTo>
                <a:cubicBezTo>
                  <a:pt x="1269721" y="334464"/>
                  <a:pt x="1250992" y="342107"/>
                  <a:pt x="1233341" y="351040"/>
                </a:cubicBezTo>
                <a:cubicBezTo>
                  <a:pt x="1230435" y="382900"/>
                  <a:pt x="1207615" y="394848"/>
                  <a:pt x="1208261" y="430366"/>
                </a:cubicBezTo>
                <a:cubicBezTo>
                  <a:pt x="1194701" y="436288"/>
                  <a:pt x="1198898" y="459860"/>
                  <a:pt x="1187380" y="467931"/>
                </a:cubicBezTo>
                <a:cubicBezTo>
                  <a:pt x="1183937" y="493655"/>
                  <a:pt x="1190717" y="509154"/>
                  <a:pt x="1195669" y="526376"/>
                </a:cubicBezTo>
                <a:cubicBezTo>
                  <a:pt x="1186520" y="538324"/>
                  <a:pt x="1176403" y="597307"/>
                  <a:pt x="1191578" y="614097"/>
                </a:cubicBezTo>
                <a:cubicBezTo>
                  <a:pt x="1224837" y="610007"/>
                  <a:pt x="1237215" y="626799"/>
                  <a:pt x="1250023" y="643266"/>
                </a:cubicBezTo>
                <a:cubicBezTo>
                  <a:pt x="1270796" y="639929"/>
                  <a:pt x="1274671" y="640898"/>
                  <a:pt x="1287588" y="651661"/>
                </a:cubicBezTo>
                <a:cubicBezTo>
                  <a:pt x="1289526" y="664793"/>
                  <a:pt x="1282423" y="668667"/>
                  <a:pt x="1275103" y="672542"/>
                </a:cubicBezTo>
                <a:cubicBezTo>
                  <a:pt x="1292861" y="679862"/>
                  <a:pt x="1286941" y="710861"/>
                  <a:pt x="1287588" y="735185"/>
                </a:cubicBezTo>
                <a:cubicBezTo>
                  <a:pt x="1304917" y="740029"/>
                  <a:pt x="1303841" y="726360"/>
                  <a:pt x="1316864" y="726790"/>
                </a:cubicBezTo>
                <a:cubicBezTo>
                  <a:pt x="1319232" y="743150"/>
                  <a:pt x="1313204" y="751008"/>
                  <a:pt x="1308469" y="760157"/>
                </a:cubicBezTo>
                <a:cubicBezTo>
                  <a:pt x="1316111" y="772103"/>
                  <a:pt x="1333656" y="773934"/>
                  <a:pt x="1337638" y="789325"/>
                </a:cubicBezTo>
                <a:cubicBezTo>
                  <a:pt x="1346033" y="789325"/>
                  <a:pt x="1354322" y="789325"/>
                  <a:pt x="1362716" y="789325"/>
                </a:cubicBezTo>
                <a:cubicBezTo>
                  <a:pt x="1362824" y="793416"/>
                  <a:pt x="1367776" y="792554"/>
                  <a:pt x="1371003" y="793524"/>
                </a:cubicBezTo>
                <a:cubicBezTo>
                  <a:pt x="1371219" y="807193"/>
                  <a:pt x="1388871" y="803533"/>
                  <a:pt x="1387687" y="818602"/>
                </a:cubicBezTo>
                <a:cubicBezTo>
                  <a:pt x="1405339" y="813435"/>
                  <a:pt x="1408892" y="818386"/>
                  <a:pt x="1421054" y="826889"/>
                </a:cubicBezTo>
                <a:cubicBezTo>
                  <a:pt x="1421162" y="839589"/>
                  <a:pt x="1412229" y="843142"/>
                  <a:pt x="1408461" y="851968"/>
                </a:cubicBezTo>
                <a:cubicBezTo>
                  <a:pt x="1427082" y="857027"/>
                  <a:pt x="1438814" y="868973"/>
                  <a:pt x="1441827" y="889532"/>
                </a:cubicBezTo>
                <a:cubicBezTo>
                  <a:pt x="1435585" y="906970"/>
                  <a:pt x="1423745" y="918701"/>
                  <a:pt x="1408461" y="927096"/>
                </a:cubicBezTo>
                <a:cubicBezTo>
                  <a:pt x="1408461" y="940981"/>
                  <a:pt x="1422022" y="941305"/>
                  <a:pt x="1421054" y="956266"/>
                </a:cubicBezTo>
                <a:cubicBezTo>
                  <a:pt x="1405555" y="951852"/>
                  <a:pt x="1412873" y="970365"/>
                  <a:pt x="1404370" y="972949"/>
                </a:cubicBezTo>
                <a:cubicBezTo>
                  <a:pt x="1422560" y="988125"/>
                  <a:pt x="1442581" y="1001579"/>
                  <a:pt x="1450330" y="1027196"/>
                </a:cubicBezTo>
                <a:cubicBezTo>
                  <a:pt x="1441935" y="1039682"/>
                  <a:pt x="1434724" y="1053242"/>
                  <a:pt x="1421162" y="1060562"/>
                </a:cubicBezTo>
                <a:cubicBezTo>
                  <a:pt x="1422130" y="1073479"/>
                  <a:pt x="1432786" y="1076814"/>
                  <a:pt x="1437845" y="1085641"/>
                </a:cubicBezTo>
                <a:cubicBezTo>
                  <a:pt x="1445056" y="1080259"/>
                  <a:pt x="1443120" y="1065728"/>
                  <a:pt x="1454529" y="1064652"/>
                </a:cubicBezTo>
                <a:cubicBezTo>
                  <a:pt x="1464968" y="1064114"/>
                  <a:pt x="1467443" y="1071218"/>
                  <a:pt x="1475410" y="1073048"/>
                </a:cubicBezTo>
                <a:cubicBezTo>
                  <a:pt x="1476270" y="1084995"/>
                  <a:pt x="1475947" y="1095866"/>
                  <a:pt x="1462924" y="1093929"/>
                </a:cubicBezTo>
                <a:cubicBezTo>
                  <a:pt x="1470242" y="1107490"/>
                  <a:pt x="1483806" y="1114810"/>
                  <a:pt x="1496292" y="1123205"/>
                </a:cubicBezTo>
                <a:cubicBezTo>
                  <a:pt x="1496505" y="1143872"/>
                  <a:pt x="1492954" y="1168196"/>
                  <a:pt x="1508883" y="1173256"/>
                </a:cubicBezTo>
                <a:cubicBezTo>
                  <a:pt x="1508453" y="1183911"/>
                  <a:pt x="1493384" y="1179928"/>
                  <a:pt x="1488002" y="1185848"/>
                </a:cubicBezTo>
                <a:cubicBezTo>
                  <a:pt x="1492415" y="1213833"/>
                  <a:pt x="1464755" y="1209850"/>
                  <a:pt x="1462924" y="1231699"/>
                </a:cubicBezTo>
                <a:cubicBezTo>
                  <a:pt x="1445486" y="1233746"/>
                  <a:pt x="1433540" y="1241386"/>
                  <a:pt x="1421162" y="1248383"/>
                </a:cubicBezTo>
                <a:cubicBezTo>
                  <a:pt x="1410074" y="1248383"/>
                  <a:pt x="1397266" y="1249997"/>
                  <a:pt x="1391884" y="1244185"/>
                </a:cubicBezTo>
                <a:cubicBezTo>
                  <a:pt x="1386288" y="1246984"/>
                  <a:pt x="1384136" y="1253118"/>
                  <a:pt x="1383597" y="1260869"/>
                </a:cubicBezTo>
                <a:cubicBezTo>
                  <a:pt x="1373156" y="1260439"/>
                  <a:pt x="1370681" y="1253118"/>
                  <a:pt x="1362716" y="1260869"/>
                </a:cubicBezTo>
                <a:cubicBezTo>
                  <a:pt x="1363901" y="1269480"/>
                  <a:pt x="1373910" y="1269157"/>
                  <a:pt x="1379400" y="1273355"/>
                </a:cubicBezTo>
                <a:cubicBezTo>
                  <a:pt x="1370251" y="1280996"/>
                  <a:pt x="1380152" y="1307474"/>
                  <a:pt x="1371003" y="1315223"/>
                </a:cubicBezTo>
                <a:cubicBezTo>
                  <a:pt x="1360564" y="1303385"/>
                  <a:pt x="1356258" y="1285303"/>
                  <a:pt x="1350124" y="1269264"/>
                </a:cubicBezTo>
                <a:cubicBezTo>
                  <a:pt x="1340867" y="1272493"/>
                  <a:pt x="1327521" y="1271740"/>
                  <a:pt x="1325152" y="1281858"/>
                </a:cubicBezTo>
                <a:cubicBezTo>
                  <a:pt x="1326659" y="1295634"/>
                  <a:pt x="1337638" y="1299940"/>
                  <a:pt x="1346033" y="1306828"/>
                </a:cubicBezTo>
                <a:cubicBezTo>
                  <a:pt x="1345603" y="1317269"/>
                  <a:pt x="1338176" y="1319744"/>
                  <a:pt x="1346033" y="1327709"/>
                </a:cubicBezTo>
                <a:cubicBezTo>
                  <a:pt x="1357227" y="1330616"/>
                  <a:pt x="1354106" y="1319098"/>
                  <a:pt x="1358519" y="1315223"/>
                </a:cubicBezTo>
                <a:cubicBezTo>
                  <a:pt x="1371111" y="1320282"/>
                  <a:pt x="1355506" y="1331046"/>
                  <a:pt x="1354322" y="1336106"/>
                </a:cubicBezTo>
                <a:cubicBezTo>
                  <a:pt x="1335808" y="1340625"/>
                  <a:pt x="1333656" y="1329001"/>
                  <a:pt x="1320955" y="1327709"/>
                </a:cubicBezTo>
                <a:cubicBezTo>
                  <a:pt x="1317079" y="1344070"/>
                  <a:pt x="1335485" y="1338258"/>
                  <a:pt x="1329243" y="1356986"/>
                </a:cubicBezTo>
                <a:cubicBezTo>
                  <a:pt x="1316757" y="1361184"/>
                  <a:pt x="1321923" y="1347622"/>
                  <a:pt x="1320955" y="1340303"/>
                </a:cubicBezTo>
                <a:cubicBezTo>
                  <a:pt x="1301904" y="1335135"/>
                  <a:pt x="1304593" y="1351711"/>
                  <a:pt x="1287588" y="1348590"/>
                </a:cubicBezTo>
                <a:cubicBezTo>
                  <a:pt x="1266923" y="1344284"/>
                  <a:pt x="1265631" y="1320498"/>
                  <a:pt x="1233341" y="1327709"/>
                </a:cubicBezTo>
                <a:cubicBezTo>
                  <a:pt x="1224300" y="1327063"/>
                  <a:pt x="1231511" y="1342562"/>
                  <a:pt x="1229143" y="1348590"/>
                </a:cubicBezTo>
                <a:cubicBezTo>
                  <a:pt x="1209015" y="1352143"/>
                  <a:pt x="1199651" y="1344715"/>
                  <a:pt x="1187380" y="1340303"/>
                </a:cubicBezTo>
                <a:cubicBezTo>
                  <a:pt x="1174250" y="1338365"/>
                  <a:pt x="1176295" y="1351497"/>
                  <a:pt x="1166500" y="1352787"/>
                </a:cubicBezTo>
                <a:cubicBezTo>
                  <a:pt x="1168760" y="1358923"/>
                  <a:pt x="1161656" y="1374422"/>
                  <a:pt x="1170591" y="1373776"/>
                </a:cubicBezTo>
                <a:cubicBezTo>
                  <a:pt x="1166930" y="1381203"/>
                  <a:pt x="1158965" y="1384324"/>
                  <a:pt x="1162302" y="1398855"/>
                </a:cubicBezTo>
                <a:cubicBezTo>
                  <a:pt x="1163486" y="1408650"/>
                  <a:pt x="1180816" y="1401439"/>
                  <a:pt x="1178986" y="1394657"/>
                </a:cubicBezTo>
                <a:cubicBezTo>
                  <a:pt x="1188457" y="1397670"/>
                  <a:pt x="1191472" y="1407143"/>
                  <a:pt x="1195669" y="1415430"/>
                </a:cubicBezTo>
                <a:cubicBezTo>
                  <a:pt x="1202665" y="1415430"/>
                  <a:pt x="1209663" y="1415430"/>
                  <a:pt x="1216550" y="1415430"/>
                </a:cubicBezTo>
                <a:cubicBezTo>
                  <a:pt x="1223008" y="1438249"/>
                  <a:pt x="1257774" y="1432760"/>
                  <a:pt x="1254114" y="1465588"/>
                </a:cubicBezTo>
                <a:cubicBezTo>
                  <a:pt x="1240444" y="1476998"/>
                  <a:pt x="1199328" y="1460853"/>
                  <a:pt x="1191472" y="1478075"/>
                </a:cubicBezTo>
                <a:cubicBezTo>
                  <a:pt x="1184043" y="1477104"/>
                  <a:pt x="1181892" y="1470862"/>
                  <a:pt x="1183075" y="1461391"/>
                </a:cubicBezTo>
                <a:cubicBezTo>
                  <a:pt x="1168438" y="1464512"/>
                  <a:pt x="1151539" y="1448797"/>
                  <a:pt x="1141313" y="1461391"/>
                </a:cubicBezTo>
                <a:cubicBezTo>
                  <a:pt x="1139807" y="1474091"/>
                  <a:pt x="1154877" y="1470108"/>
                  <a:pt x="1162194" y="1473875"/>
                </a:cubicBezTo>
                <a:cubicBezTo>
                  <a:pt x="1156490" y="1483563"/>
                  <a:pt x="1145404" y="1487762"/>
                  <a:pt x="1149710" y="1507350"/>
                </a:cubicBezTo>
                <a:cubicBezTo>
                  <a:pt x="1144866" y="1520911"/>
                  <a:pt x="1144972" y="1496157"/>
                  <a:pt x="1145511" y="1490559"/>
                </a:cubicBezTo>
                <a:cubicBezTo>
                  <a:pt x="1133995" y="1479903"/>
                  <a:pt x="1134209" y="1457300"/>
                  <a:pt x="1128827" y="1440510"/>
                </a:cubicBezTo>
                <a:cubicBezTo>
                  <a:pt x="1103427" y="1444708"/>
                  <a:pt x="1079855" y="1447075"/>
                  <a:pt x="1061987" y="1427916"/>
                </a:cubicBezTo>
                <a:cubicBezTo>
                  <a:pt x="1040462" y="1421458"/>
                  <a:pt x="1029052" y="1438896"/>
                  <a:pt x="1020225" y="1432114"/>
                </a:cubicBezTo>
                <a:cubicBezTo>
                  <a:pt x="1013337" y="1416292"/>
                  <a:pt x="1019365" y="1391320"/>
                  <a:pt x="1016028" y="1382065"/>
                </a:cubicBezTo>
                <a:cubicBezTo>
                  <a:pt x="999130" y="1379050"/>
                  <a:pt x="992134" y="1386046"/>
                  <a:pt x="995147" y="1402946"/>
                </a:cubicBezTo>
                <a:cubicBezTo>
                  <a:pt x="979325" y="1399609"/>
                  <a:pt x="989873" y="1422642"/>
                  <a:pt x="986752" y="1432114"/>
                </a:cubicBezTo>
                <a:cubicBezTo>
                  <a:pt x="1005372" y="1440078"/>
                  <a:pt x="1025393" y="1446430"/>
                  <a:pt x="1020225" y="1478075"/>
                </a:cubicBezTo>
                <a:cubicBezTo>
                  <a:pt x="1005050" y="1488836"/>
                  <a:pt x="976742" y="1485071"/>
                  <a:pt x="965979" y="1469678"/>
                </a:cubicBezTo>
                <a:cubicBezTo>
                  <a:pt x="955754" y="1479473"/>
                  <a:pt x="970607" y="1479043"/>
                  <a:pt x="974266" y="1486361"/>
                </a:cubicBezTo>
                <a:cubicBezTo>
                  <a:pt x="975988" y="1503475"/>
                  <a:pt x="960597" y="1503261"/>
                  <a:pt x="965979" y="1523926"/>
                </a:cubicBezTo>
                <a:cubicBezTo>
                  <a:pt x="951554" y="1528984"/>
                  <a:pt x="941545" y="1538457"/>
                  <a:pt x="928307" y="1544807"/>
                </a:cubicBezTo>
                <a:cubicBezTo>
                  <a:pt x="929705" y="1574621"/>
                  <a:pt x="922171" y="1597008"/>
                  <a:pt x="903336" y="1615736"/>
                </a:cubicBezTo>
                <a:cubicBezTo>
                  <a:pt x="873736" y="1600777"/>
                  <a:pt x="828530" y="1601530"/>
                  <a:pt x="836494" y="1548896"/>
                </a:cubicBezTo>
                <a:cubicBezTo>
                  <a:pt x="819166" y="1544161"/>
                  <a:pt x="820243" y="1557723"/>
                  <a:pt x="807218" y="1557185"/>
                </a:cubicBezTo>
                <a:cubicBezTo>
                  <a:pt x="807218" y="1550296"/>
                  <a:pt x="807218" y="1543300"/>
                  <a:pt x="807218" y="1536304"/>
                </a:cubicBezTo>
                <a:cubicBezTo>
                  <a:pt x="793980" y="1521773"/>
                  <a:pt x="790965" y="1496909"/>
                  <a:pt x="773851" y="1486253"/>
                </a:cubicBezTo>
                <a:cubicBezTo>
                  <a:pt x="770192" y="1472907"/>
                  <a:pt x="780418" y="1473337"/>
                  <a:pt x="782140" y="1465373"/>
                </a:cubicBezTo>
                <a:cubicBezTo>
                  <a:pt x="768147" y="1452994"/>
                  <a:pt x="745760" y="1467741"/>
                  <a:pt x="740378" y="1477859"/>
                </a:cubicBezTo>
                <a:cubicBezTo>
                  <a:pt x="735857" y="1500354"/>
                  <a:pt x="752863" y="1501538"/>
                  <a:pt x="765457" y="1507026"/>
                </a:cubicBezTo>
                <a:cubicBezTo>
                  <a:pt x="763196" y="1529846"/>
                  <a:pt x="751894" y="1543514"/>
                  <a:pt x="736287" y="1552987"/>
                </a:cubicBezTo>
                <a:cubicBezTo>
                  <a:pt x="740054" y="1560306"/>
                  <a:pt x="751680" y="1559876"/>
                  <a:pt x="752971" y="1569671"/>
                </a:cubicBezTo>
                <a:cubicBezTo>
                  <a:pt x="747051" y="1583232"/>
                  <a:pt x="751248" y="1606911"/>
                  <a:pt x="732198" y="1607234"/>
                </a:cubicBezTo>
                <a:cubicBezTo>
                  <a:pt x="724771" y="1599377"/>
                  <a:pt x="729077" y="1579572"/>
                  <a:pt x="728000" y="1565472"/>
                </a:cubicBezTo>
                <a:cubicBezTo>
                  <a:pt x="710457" y="1564611"/>
                  <a:pt x="710457" y="1581295"/>
                  <a:pt x="694633" y="1582155"/>
                </a:cubicBezTo>
                <a:cubicBezTo>
                  <a:pt x="692589" y="1566980"/>
                  <a:pt x="673752" y="1574514"/>
                  <a:pt x="665465" y="1569563"/>
                </a:cubicBezTo>
                <a:cubicBezTo>
                  <a:pt x="653734" y="1562567"/>
                  <a:pt x="652764" y="1547174"/>
                  <a:pt x="640279" y="1544483"/>
                </a:cubicBezTo>
                <a:cubicBezTo>
                  <a:pt x="644585" y="1523496"/>
                  <a:pt x="636080" y="1515315"/>
                  <a:pt x="623596" y="1511118"/>
                </a:cubicBezTo>
                <a:cubicBezTo>
                  <a:pt x="608203" y="1521881"/>
                  <a:pt x="628008" y="1552017"/>
                  <a:pt x="619398" y="1569563"/>
                </a:cubicBezTo>
                <a:cubicBezTo>
                  <a:pt x="622411" y="1579034"/>
                  <a:pt x="631991" y="1582047"/>
                  <a:pt x="640279" y="1586245"/>
                </a:cubicBezTo>
                <a:cubicBezTo>
                  <a:pt x="641678" y="1595934"/>
                  <a:pt x="639633" y="1602282"/>
                  <a:pt x="636188" y="1607127"/>
                </a:cubicBezTo>
                <a:cubicBezTo>
                  <a:pt x="649428" y="1624887"/>
                  <a:pt x="675475" y="1638126"/>
                  <a:pt x="698831" y="1623809"/>
                </a:cubicBezTo>
                <a:cubicBezTo>
                  <a:pt x="700231" y="1610894"/>
                  <a:pt x="689144" y="1603898"/>
                  <a:pt x="698831" y="1594641"/>
                </a:cubicBezTo>
                <a:cubicBezTo>
                  <a:pt x="717559" y="1605081"/>
                  <a:pt x="715084" y="1636833"/>
                  <a:pt x="736395" y="1644798"/>
                </a:cubicBezTo>
                <a:cubicBezTo>
                  <a:pt x="759429" y="1633604"/>
                  <a:pt x="793656" y="1611433"/>
                  <a:pt x="824116" y="1632206"/>
                </a:cubicBezTo>
                <a:cubicBezTo>
                  <a:pt x="826915" y="1648889"/>
                  <a:pt x="833157" y="1662020"/>
                  <a:pt x="832405" y="1682254"/>
                </a:cubicBezTo>
                <a:cubicBezTo>
                  <a:pt x="825301" y="1689036"/>
                  <a:pt x="817660" y="1695387"/>
                  <a:pt x="811524" y="1703135"/>
                </a:cubicBezTo>
                <a:cubicBezTo>
                  <a:pt x="823794" y="1732627"/>
                  <a:pt x="794088" y="1739839"/>
                  <a:pt x="794840" y="1769977"/>
                </a:cubicBezTo>
                <a:cubicBezTo>
                  <a:pt x="772023" y="1770838"/>
                  <a:pt x="759537" y="1781923"/>
                  <a:pt x="748881" y="1795055"/>
                </a:cubicBezTo>
                <a:cubicBezTo>
                  <a:pt x="740162" y="1779018"/>
                  <a:pt x="703244" y="1777726"/>
                  <a:pt x="694633" y="1795055"/>
                </a:cubicBezTo>
                <a:cubicBezTo>
                  <a:pt x="664281" y="1790534"/>
                  <a:pt x="643723" y="1776327"/>
                  <a:pt x="611218" y="1774175"/>
                </a:cubicBezTo>
                <a:cubicBezTo>
                  <a:pt x="618752" y="1793117"/>
                  <a:pt x="623704" y="1814536"/>
                  <a:pt x="636296" y="1828421"/>
                </a:cubicBezTo>
                <a:cubicBezTo>
                  <a:pt x="635005" y="1841015"/>
                  <a:pt x="623380" y="1843383"/>
                  <a:pt x="627901" y="1861788"/>
                </a:cubicBezTo>
                <a:cubicBezTo>
                  <a:pt x="618214" y="1860495"/>
                  <a:pt x="611864" y="1862434"/>
                  <a:pt x="607020" y="1865985"/>
                </a:cubicBezTo>
                <a:cubicBezTo>
                  <a:pt x="618428" y="1887943"/>
                  <a:pt x="629192" y="1853501"/>
                  <a:pt x="652979" y="1861788"/>
                </a:cubicBezTo>
                <a:cubicBezTo>
                  <a:pt x="666434" y="1868354"/>
                  <a:pt x="681287" y="1876319"/>
                  <a:pt x="690544" y="1886866"/>
                </a:cubicBezTo>
                <a:cubicBezTo>
                  <a:pt x="693773" y="1890419"/>
                  <a:pt x="691835" y="1894939"/>
                  <a:pt x="694741" y="1899460"/>
                </a:cubicBezTo>
                <a:cubicBezTo>
                  <a:pt x="699263" y="1906349"/>
                  <a:pt x="710457" y="1912591"/>
                  <a:pt x="711425" y="1920341"/>
                </a:cubicBezTo>
                <a:cubicBezTo>
                  <a:pt x="699263" y="1950155"/>
                  <a:pt x="631775" y="1953492"/>
                  <a:pt x="611326" y="1928628"/>
                </a:cubicBezTo>
                <a:cubicBezTo>
                  <a:pt x="597333" y="1952954"/>
                  <a:pt x="535767" y="1959735"/>
                  <a:pt x="523604" y="1928628"/>
                </a:cubicBezTo>
                <a:cubicBezTo>
                  <a:pt x="507673" y="1946066"/>
                  <a:pt x="495187" y="1967055"/>
                  <a:pt x="490237" y="1995362"/>
                </a:cubicBezTo>
                <a:cubicBezTo>
                  <a:pt x="477105" y="1997407"/>
                  <a:pt x="487008" y="1976202"/>
                  <a:pt x="477643" y="1974481"/>
                </a:cubicBezTo>
                <a:cubicBezTo>
                  <a:pt x="468602" y="1973727"/>
                  <a:pt x="464405" y="1977925"/>
                  <a:pt x="465051" y="1986966"/>
                </a:cubicBezTo>
                <a:cubicBezTo>
                  <a:pt x="468280" y="2001927"/>
                  <a:pt x="482595" y="2005588"/>
                  <a:pt x="494327" y="2012046"/>
                </a:cubicBezTo>
                <a:cubicBezTo>
                  <a:pt x="494327" y="2027329"/>
                  <a:pt x="494327" y="2042722"/>
                  <a:pt x="494327" y="2058005"/>
                </a:cubicBezTo>
                <a:cubicBezTo>
                  <a:pt x="476567" y="2062417"/>
                  <a:pt x="466988" y="2075119"/>
                  <a:pt x="452565" y="2083083"/>
                </a:cubicBezTo>
                <a:cubicBezTo>
                  <a:pt x="439973" y="2074796"/>
                  <a:pt x="416831" y="2077055"/>
                  <a:pt x="410803" y="2062202"/>
                </a:cubicBezTo>
                <a:cubicBezTo>
                  <a:pt x="402300" y="2066186"/>
                  <a:pt x="401762" y="2078240"/>
                  <a:pt x="402408" y="2091370"/>
                </a:cubicBezTo>
                <a:cubicBezTo>
                  <a:pt x="396811" y="2088679"/>
                  <a:pt x="394658" y="2082437"/>
                  <a:pt x="394120" y="2074688"/>
                </a:cubicBezTo>
                <a:cubicBezTo>
                  <a:pt x="383034" y="2074688"/>
                  <a:pt x="371840" y="2074688"/>
                  <a:pt x="360755" y="2074688"/>
                </a:cubicBezTo>
                <a:cubicBezTo>
                  <a:pt x="345578" y="2071782"/>
                  <a:pt x="342887" y="2056390"/>
                  <a:pt x="318991" y="2062202"/>
                </a:cubicBezTo>
                <a:cubicBezTo>
                  <a:pt x="311350" y="2044766"/>
                  <a:pt x="305000" y="2026037"/>
                  <a:pt x="281428" y="2024638"/>
                </a:cubicBezTo>
                <a:cubicBezTo>
                  <a:pt x="281859" y="2013982"/>
                  <a:pt x="295419" y="2016351"/>
                  <a:pt x="306507" y="2016243"/>
                </a:cubicBezTo>
                <a:cubicBezTo>
                  <a:pt x="316732" y="2013982"/>
                  <a:pt x="315440" y="2000098"/>
                  <a:pt x="331585" y="2003757"/>
                </a:cubicBezTo>
                <a:cubicBezTo>
                  <a:pt x="349991" y="1990088"/>
                  <a:pt x="344177" y="1952416"/>
                  <a:pt x="369149" y="1945312"/>
                </a:cubicBezTo>
                <a:cubicBezTo>
                  <a:pt x="355803" y="1937885"/>
                  <a:pt x="340734" y="1931965"/>
                  <a:pt x="335675" y="1916144"/>
                </a:cubicBezTo>
                <a:cubicBezTo>
                  <a:pt x="330186" y="1916144"/>
                  <a:pt x="324589" y="1916144"/>
                  <a:pt x="318991" y="1916144"/>
                </a:cubicBezTo>
                <a:cubicBezTo>
                  <a:pt x="323620" y="1895693"/>
                  <a:pt x="337289" y="1884284"/>
                  <a:pt x="339872" y="1861896"/>
                </a:cubicBezTo>
                <a:cubicBezTo>
                  <a:pt x="339550" y="1849626"/>
                  <a:pt x="330293" y="1846397"/>
                  <a:pt x="323082" y="1841015"/>
                </a:cubicBezTo>
                <a:cubicBezTo>
                  <a:pt x="303278" y="1850380"/>
                  <a:pt x="275831" y="1852209"/>
                  <a:pt x="256242" y="1861896"/>
                </a:cubicBezTo>
                <a:cubicBezTo>
                  <a:pt x="258287" y="1871367"/>
                  <a:pt x="264529" y="1883207"/>
                  <a:pt x="256242" y="1891064"/>
                </a:cubicBezTo>
                <a:cubicBezTo>
                  <a:pt x="225242" y="1889989"/>
                  <a:pt x="258933" y="1849626"/>
                  <a:pt x="227072" y="1849410"/>
                </a:cubicBezTo>
                <a:cubicBezTo>
                  <a:pt x="229225" y="1836171"/>
                  <a:pt x="239343" y="1831004"/>
                  <a:pt x="239558" y="1816044"/>
                </a:cubicBezTo>
                <a:cubicBezTo>
                  <a:pt x="251398" y="1811631"/>
                  <a:pt x="256994" y="1811631"/>
                  <a:pt x="268834" y="1816044"/>
                </a:cubicBezTo>
                <a:cubicBezTo>
                  <a:pt x="278199" y="1801406"/>
                  <a:pt x="265067" y="1800759"/>
                  <a:pt x="260547" y="1790964"/>
                </a:cubicBezTo>
                <a:cubicBezTo>
                  <a:pt x="256348" y="1782031"/>
                  <a:pt x="260978" y="1766532"/>
                  <a:pt x="248061" y="1761689"/>
                </a:cubicBezTo>
                <a:cubicBezTo>
                  <a:pt x="248061" y="1752001"/>
                  <a:pt x="248061" y="1742206"/>
                  <a:pt x="248061" y="1732521"/>
                </a:cubicBezTo>
                <a:cubicBezTo>
                  <a:pt x="246985" y="1727999"/>
                  <a:pt x="239773" y="1729722"/>
                  <a:pt x="239666" y="1724124"/>
                </a:cubicBezTo>
                <a:cubicBezTo>
                  <a:pt x="239666" y="1714437"/>
                  <a:pt x="239666" y="1704642"/>
                  <a:pt x="239666" y="1694956"/>
                </a:cubicBezTo>
                <a:cubicBezTo>
                  <a:pt x="249892" y="1685699"/>
                  <a:pt x="262162" y="1678595"/>
                  <a:pt x="277229" y="1674075"/>
                </a:cubicBezTo>
                <a:cubicBezTo>
                  <a:pt x="275831" y="1664280"/>
                  <a:pt x="272171" y="1656854"/>
                  <a:pt x="268834" y="1649103"/>
                </a:cubicBezTo>
                <a:cubicBezTo>
                  <a:pt x="240311" y="1651794"/>
                  <a:pt x="225136" y="1646198"/>
                  <a:pt x="214586" y="1669984"/>
                </a:cubicBezTo>
                <a:cubicBezTo>
                  <a:pt x="203609" y="1671169"/>
                  <a:pt x="203825" y="1661267"/>
                  <a:pt x="201994" y="1653194"/>
                </a:cubicBezTo>
                <a:cubicBezTo>
                  <a:pt x="183696" y="1661373"/>
                  <a:pt x="174763" y="1668154"/>
                  <a:pt x="156035" y="1657392"/>
                </a:cubicBezTo>
                <a:cubicBezTo>
                  <a:pt x="156035" y="1650396"/>
                  <a:pt x="156035" y="1643507"/>
                  <a:pt x="156035" y="1636511"/>
                </a:cubicBezTo>
                <a:cubicBezTo>
                  <a:pt x="140104" y="1631774"/>
                  <a:pt x="137413" y="1643077"/>
                  <a:pt x="131063" y="1649103"/>
                </a:cubicBezTo>
                <a:cubicBezTo>
                  <a:pt x="124821" y="1654915"/>
                  <a:pt x="119547" y="1663312"/>
                  <a:pt x="114273" y="1669984"/>
                </a:cubicBezTo>
                <a:cubicBezTo>
                  <a:pt x="119117" y="1698400"/>
                  <a:pt x="106846" y="1709917"/>
                  <a:pt x="105984" y="1732627"/>
                </a:cubicBezTo>
                <a:cubicBezTo>
                  <a:pt x="118793" y="1740700"/>
                  <a:pt x="139997" y="1740377"/>
                  <a:pt x="147746" y="1753508"/>
                </a:cubicBezTo>
                <a:cubicBezTo>
                  <a:pt x="148392" y="1772236"/>
                  <a:pt x="129018" y="1770946"/>
                  <a:pt x="110182" y="1770191"/>
                </a:cubicBezTo>
                <a:cubicBezTo>
                  <a:pt x="100495" y="1785583"/>
                  <a:pt x="108783" y="1818842"/>
                  <a:pt x="105984" y="1841123"/>
                </a:cubicBezTo>
                <a:cubicBezTo>
                  <a:pt x="118040" y="1842091"/>
                  <a:pt x="137951" y="1844028"/>
                  <a:pt x="147746" y="1857805"/>
                </a:cubicBezTo>
                <a:cubicBezTo>
                  <a:pt x="160447" y="1895585"/>
                  <a:pt x="109537" y="1907639"/>
                  <a:pt x="97697" y="1882885"/>
                </a:cubicBezTo>
                <a:cubicBezTo>
                  <a:pt x="75308" y="1886974"/>
                  <a:pt x="83811" y="1921956"/>
                  <a:pt x="68420" y="1933042"/>
                </a:cubicBezTo>
                <a:cubicBezTo>
                  <a:pt x="67774" y="1964364"/>
                  <a:pt x="69820" y="1992887"/>
                  <a:pt x="81014" y="2012368"/>
                </a:cubicBezTo>
                <a:cubicBezTo>
                  <a:pt x="81014" y="2031850"/>
                  <a:pt x="81014" y="2051331"/>
                  <a:pt x="81014" y="2070813"/>
                </a:cubicBezTo>
                <a:cubicBezTo>
                  <a:pt x="72511" y="2071998"/>
                  <a:pt x="72833" y="2082115"/>
                  <a:pt x="64330" y="2083406"/>
                </a:cubicBezTo>
                <a:cubicBezTo>
                  <a:pt x="33654" y="2076733"/>
                  <a:pt x="42911" y="2022485"/>
                  <a:pt x="60133" y="2008170"/>
                </a:cubicBezTo>
                <a:cubicBezTo>
                  <a:pt x="60133" y="1960811"/>
                  <a:pt x="60133" y="1913561"/>
                  <a:pt x="60133" y="1866201"/>
                </a:cubicBezTo>
                <a:cubicBezTo>
                  <a:pt x="66267" y="1851562"/>
                  <a:pt x="73049" y="1837463"/>
                  <a:pt x="81014" y="1824439"/>
                </a:cubicBezTo>
                <a:cubicBezTo>
                  <a:pt x="81014" y="1799361"/>
                  <a:pt x="81014" y="1774389"/>
                  <a:pt x="81014" y="1749310"/>
                </a:cubicBezTo>
                <a:cubicBezTo>
                  <a:pt x="78215" y="1738009"/>
                  <a:pt x="89625" y="1741238"/>
                  <a:pt x="93606" y="1736716"/>
                </a:cubicBezTo>
                <a:cubicBezTo>
                  <a:pt x="71003" y="1682793"/>
                  <a:pt x="92530" y="1603252"/>
                  <a:pt x="64330" y="1561274"/>
                </a:cubicBezTo>
                <a:cubicBezTo>
                  <a:pt x="57548" y="1562459"/>
                  <a:pt x="57226" y="1557399"/>
                  <a:pt x="51844" y="1557077"/>
                </a:cubicBezTo>
                <a:cubicBezTo>
                  <a:pt x="24721" y="1561598"/>
                  <a:pt x="42587" y="1586569"/>
                  <a:pt x="39358" y="1611433"/>
                </a:cubicBezTo>
                <a:cubicBezTo>
                  <a:pt x="33762" y="1616814"/>
                  <a:pt x="23753" y="1616921"/>
                  <a:pt x="22569" y="1607234"/>
                </a:cubicBezTo>
                <a:cubicBezTo>
                  <a:pt x="15142" y="1612321"/>
                  <a:pt x="15162" y="1624852"/>
                  <a:pt x="6101" y="1628303"/>
                </a:cubicBezTo>
                <a:lnTo>
                  <a:pt x="0" y="1628212"/>
                </a:lnTo>
                <a:lnTo>
                  <a:pt x="0" y="1411371"/>
                </a:lnTo>
                <a:lnTo>
                  <a:pt x="5669" y="1424149"/>
                </a:lnTo>
                <a:cubicBezTo>
                  <a:pt x="18479" y="1427270"/>
                  <a:pt x="13636" y="1412633"/>
                  <a:pt x="26444" y="1415754"/>
                </a:cubicBezTo>
                <a:cubicBezTo>
                  <a:pt x="38498" y="1415216"/>
                  <a:pt x="53783" y="1418121"/>
                  <a:pt x="59917" y="1411665"/>
                </a:cubicBezTo>
                <a:cubicBezTo>
                  <a:pt x="60671" y="1391858"/>
                  <a:pt x="44096" y="1384756"/>
                  <a:pt x="30749" y="1390784"/>
                </a:cubicBezTo>
                <a:cubicBezTo>
                  <a:pt x="29241" y="1372916"/>
                  <a:pt x="11159" y="1371409"/>
                  <a:pt x="14066" y="1349020"/>
                </a:cubicBezTo>
                <a:lnTo>
                  <a:pt x="0" y="1348467"/>
                </a:lnTo>
                <a:lnTo>
                  <a:pt x="0" y="1168566"/>
                </a:lnTo>
                <a:lnTo>
                  <a:pt x="32310" y="1167698"/>
                </a:lnTo>
                <a:cubicBezTo>
                  <a:pt x="43638" y="1165801"/>
                  <a:pt x="53244" y="1162168"/>
                  <a:pt x="60563" y="1156248"/>
                </a:cubicBezTo>
                <a:cubicBezTo>
                  <a:pt x="60025" y="1144194"/>
                  <a:pt x="62824" y="1128909"/>
                  <a:pt x="56366" y="1122883"/>
                </a:cubicBezTo>
                <a:cubicBezTo>
                  <a:pt x="43880" y="1122883"/>
                  <a:pt x="51092" y="1142472"/>
                  <a:pt x="43880" y="1147961"/>
                </a:cubicBezTo>
                <a:cubicBezTo>
                  <a:pt x="33977" y="1141181"/>
                  <a:pt x="19662" y="1138704"/>
                  <a:pt x="6315" y="1135367"/>
                </a:cubicBezTo>
                <a:cubicBezTo>
                  <a:pt x="1150" y="1116317"/>
                  <a:pt x="17725" y="1119008"/>
                  <a:pt x="14604" y="1102002"/>
                </a:cubicBezTo>
                <a:cubicBezTo>
                  <a:pt x="13420" y="1085103"/>
                  <a:pt x="1364" y="1079075"/>
                  <a:pt x="6315" y="1056149"/>
                </a:cubicBezTo>
                <a:cubicBezTo>
                  <a:pt x="6854" y="1048669"/>
                  <a:pt x="3706" y="1044848"/>
                  <a:pt x="423" y="1041162"/>
                </a:cubicBezTo>
                <a:lnTo>
                  <a:pt x="0" y="1040267"/>
                </a:lnTo>
                <a:lnTo>
                  <a:pt x="0" y="1021988"/>
                </a:lnTo>
                <a:lnTo>
                  <a:pt x="6491" y="1016824"/>
                </a:lnTo>
                <a:cubicBezTo>
                  <a:pt x="10568" y="1013258"/>
                  <a:pt x="15250" y="1010298"/>
                  <a:pt x="22891" y="1010298"/>
                </a:cubicBezTo>
                <a:cubicBezTo>
                  <a:pt x="17509" y="1001687"/>
                  <a:pt x="5563" y="987048"/>
                  <a:pt x="14604" y="976931"/>
                </a:cubicBezTo>
                <a:cubicBezTo>
                  <a:pt x="12559" y="970635"/>
                  <a:pt x="8334" y="966491"/>
                  <a:pt x="4123" y="962334"/>
                </a:cubicBezTo>
                <a:lnTo>
                  <a:pt x="0" y="956515"/>
                </a:lnTo>
                <a:lnTo>
                  <a:pt x="0" y="944264"/>
                </a:lnTo>
                <a:lnTo>
                  <a:pt x="18499" y="934270"/>
                </a:lnTo>
                <a:cubicBezTo>
                  <a:pt x="34643" y="910279"/>
                  <a:pt x="27359" y="860148"/>
                  <a:pt x="18801" y="834962"/>
                </a:cubicBezTo>
                <a:lnTo>
                  <a:pt x="0" y="834962"/>
                </a:lnTo>
                <a:lnTo>
                  <a:pt x="0" y="736535"/>
                </a:lnTo>
                <a:lnTo>
                  <a:pt x="6315" y="780500"/>
                </a:lnTo>
                <a:cubicBezTo>
                  <a:pt x="20524" y="783621"/>
                  <a:pt x="11589" y="763492"/>
                  <a:pt x="27088" y="767906"/>
                </a:cubicBezTo>
                <a:cubicBezTo>
                  <a:pt x="40328" y="763170"/>
                  <a:pt x="37314" y="774472"/>
                  <a:pt x="43880" y="776302"/>
                </a:cubicBezTo>
                <a:cubicBezTo>
                  <a:pt x="51198" y="772749"/>
                  <a:pt x="38176" y="754559"/>
                  <a:pt x="35485" y="747025"/>
                </a:cubicBezTo>
                <a:cubicBezTo>
                  <a:pt x="31826" y="694715"/>
                  <a:pt x="36131" y="650263"/>
                  <a:pt x="77247" y="642620"/>
                </a:cubicBezTo>
                <a:cubicBezTo>
                  <a:pt x="85211" y="644343"/>
                  <a:pt x="95221" y="644127"/>
                  <a:pt x="93930" y="655106"/>
                </a:cubicBezTo>
                <a:cubicBezTo>
                  <a:pt x="117394" y="649724"/>
                  <a:pt x="112120" y="673080"/>
                  <a:pt x="135692" y="667592"/>
                </a:cubicBezTo>
                <a:cubicBezTo>
                  <a:pt x="155389" y="686965"/>
                  <a:pt x="169703" y="711613"/>
                  <a:pt x="185741" y="734432"/>
                </a:cubicBezTo>
                <a:cubicBezTo>
                  <a:pt x="209206" y="728943"/>
                  <a:pt x="204039" y="752407"/>
                  <a:pt x="227503" y="746919"/>
                </a:cubicBezTo>
                <a:cubicBezTo>
                  <a:pt x="223413" y="771889"/>
                  <a:pt x="241819" y="774364"/>
                  <a:pt x="239989" y="797075"/>
                </a:cubicBezTo>
                <a:cubicBezTo>
                  <a:pt x="246769" y="795891"/>
                  <a:pt x="247201" y="801057"/>
                  <a:pt x="252583" y="801273"/>
                </a:cubicBezTo>
                <a:cubicBezTo>
                  <a:pt x="264421" y="801919"/>
                  <a:pt x="260654" y="787172"/>
                  <a:pt x="277661" y="792984"/>
                </a:cubicBezTo>
                <a:cubicBezTo>
                  <a:pt x="282397" y="788034"/>
                  <a:pt x="282397" y="778239"/>
                  <a:pt x="281859" y="767906"/>
                </a:cubicBezTo>
                <a:cubicBezTo>
                  <a:pt x="290684" y="766183"/>
                  <a:pt x="292944" y="770813"/>
                  <a:pt x="298542" y="772103"/>
                </a:cubicBezTo>
                <a:cubicBezTo>
                  <a:pt x="304462" y="764031"/>
                  <a:pt x="311458" y="757144"/>
                  <a:pt x="319423" y="751222"/>
                </a:cubicBezTo>
                <a:cubicBezTo>
                  <a:pt x="333738" y="759941"/>
                  <a:pt x="370334" y="733356"/>
                  <a:pt x="386263" y="755421"/>
                </a:cubicBezTo>
                <a:cubicBezTo>
                  <a:pt x="402731" y="745196"/>
                  <a:pt x="410803" y="752407"/>
                  <a:pt x="432222" y="747025"/>
                </a:cubicBezTo>
                <a:cubicBezTo>
                  <a:pt x="444923" y="740244"/>
                  <a:pt x="450198" y="726036"/>
                  <a:pt x="465589" y="721946"/>
                </a:cubicBezTo>
                <a:cubicBezTo>
                  <a:pt x="477751" y="710323"/>
                  <a:pt x="479258" y="688149"/>
                  <a:pt x="503154" y="688581"/>
                </a:cubicBezTo>
                <a:cubicBezTo>
                  <a:pt x="506275" y="675771"/>
                  <a:pt x="491744" y="680615"/>
                  <a:pt x="494865" y="667700"/>
                </a:cubicBezTo>
                <a:cubicBezTo>
                  <a:pt x="518653" y="667592"/>
                  <a:pt x="520159" y="670928"/>
                  <a:pt x="540825" y="667700"/>
                </a:cubicBezTo>
                <a:cubicBezTo>
                  <a:pt x="547391" y="660380"/>
                  <a:pt x="559985" y="658981"/>
                  <a:pt x="561705" y="646818"/>
                </a:cubicBezTo>
                <a:cubicBezTo>
                  <a:pt x="593674" y="649509"/>
                  <a:pt x="601961" y="628521"/>
                  <a:pt x="620151" y="617650"/>
                </a:cubicBezTo>
                <a:cubicBezTo>
                  <a:pt x="615307" y="612698"/>
                  <a:pt x="615415" y="602903"/>
                  <a:pt x="615953" y="592570"/>
                </a:cubicBezTo>
                <a:cubicBezTo>
                  <a:pt x="669017" y="590203"/>
                  <a:pt x="637050" y="509154"/>
                  <a:pt x="661913" y="488165"/>
                </a:cubicBezTo>
                <a:cubicBezTo>
                  <a:pt x="687099" y="490856"/>
                  <a:pt x="680533" y="525192"/>
                  <a:pt x="703674" y="529927"/>
                </a:cubicBezTo>
                <a:cubicBezTo>
                  <a:pt x="713254" y="525623"/>
                  <a:pt x="728861" y="527344"/>
                  <a:pt x="737041" y="521640"/>
                </a:cubicBezTo>
                <a:cubicBezTo>
                  <a:pt x="750172" y="519703"/>
                  <a:pt x="748127" y="532834"/>
                  <a:pt x="757922" y="534126"/>
                </a:cubicBezTo>
                <a:cubicBezTo>
                  <a:pt x="766211" y="534126"/>
                  <a:pt x="774714" y="534126"/>
                  <a:pt x="783000" y="534126"/>
                </a:cubicBezTo>
                <a:cubicBezTo>
                  <a:pt x="799362" y="548549"/>
                  <a:pt x="821749" y="556622"/>
                  <a:pt x="841446" y="567599"/>
                </a:cubicBezTo>
                <a:cubicBezTo>
                  <a:pt x="855330" y="564802"/>
                  <a:pt x="864049" y="556836"/>
                  <a:pt x="862327" y="538324"/>
                </a:cubicBezTo>
                <a:cubicBezTo>
                  <a:pt x="881593" y="534018"/>
                  <a:pt x="885252" y="513890"/>
                  <a:pt x="895694" y="500867"/>
                </a:cubicBezTo>
                <a:cubicBezTo>
                  <a:pt x="908824" y="498823"/>
                  <a:pt x="906671" y="512061"/>
                  <a:pt x="916575" y="513352"/>
                </a:cubicBezTo>
                <a:cubicBezTo>
                  <a:pt x="920772" y="530035"/>
                  <a:pt x="904089" y="525946"/>
                  <a:pt x="908286" y="542521"/>
                </a:cubicBezTo>
                <a:cubicBezTo>
                  <a:pt x="909794" y="556298"/>
                  <a:pt x="918081" y="563402"/>
                  <a:pt x="924969" y="571797"/>
                </a:cubicBezTo>
                <a:cubicBezTo>
                  <a:pt x="923785" y="580408"/>
                  <a:pt x="906457" y="572767"/>
                  <a:pt x="908286" y="584283"/>
                </a:cubicBezTo>
                <a:cubicBezTo>
                  <a:pt x="912699" y="613237"/>
                  <a:pt x="942729" y="616680"/>
                  <a:pt x="941653" y="651123"/>
                </a:cubicBezTo>
                <a:cubicBezTo>
                  <a:pt x="942729" y="659842"/>
                  <a:pt x="959951" y="652199"/>
                  <a:pt x="962534" y="659412"/>
                </a:cubicBezTo>
                <a:cubicBezTo>
                  <a:pt x="964795" y="674157"/>
                  <a:pt x="959089" y="680939"/>
                  <a:pt x="950048" y="684382"/>
                </a:cubicBezTo>
                <a:cubicBezTo>
                  <a:pt x="954569" y="707740"/>
                  <a:pt x="973944" y="716134"/>
                  <a:pt x="975126" y="742827"/>
                </a:cubicBezTo>
                <a:cubicBezTo>
                  <a:pt x="976419" y="759511"/>
                  <a:pt x="955754" y="754129"/>
                  <a:pt x="954245" y="767799"/>
                </a:cubicBezTo>
                <a:cubicBezTo>
                  <a:pt x="950048" y="781038"/>
                  <a:pt x="957044" y="785666"/>
                  <a:pt x="962642" y="792878"/>
                </a:cubicBezTo>
                <a:cubicBezTo>
                  <a:pt x="963394" y="793846"/>
                  <a:pt x="965979" y="800734"/>
                  <a:pt x="966839" y="801165"/>
                </a:cubicBezTo>
                <a:cubicBezTo>
                  <a:pt x="980186" y="807839"/>
                  <a:pt x="1008817" y="801165"/>
                  <a:pt x="1012691" y="788572"/>
                </a:cubicBezTo>
                <a:cubicBezTo>
                  <a:pt x="1013337" y="776839"/>
                  <a:pt x="1000959" y="778131"/>
                  <a:pt x="996007" y="771889"/>
                </a:cubicBezTo>
                <a:cubicBezTo>
                  <a:pt x="999344" y="757358"/>
                  <a:pt x="991379" y="754237"/>
                  <a:pt x="987612" y="746811"/>
                </a:cubicBezTo>
                <a:cubicBezTo>
                  <a:pt x="985029" y="716457"/>
                  <a:pt x="997085" y="700635"/>
                  <a:pt x="1000206" y="675879"/>
                </a:cubicBezTo>
                <a:cubicBezTo>
                  <a:pt x="996761" y="655752"/>
                  <a:pt x="982554" y="646173"/>
                  <a:pt x="987612" y="617434"/>
                </a:cubicBezTo>
                <a:cubicBezTo>
                  <a:pt x="995255" y="609900"/>
                  <a:pt x="994932" y="620125"/>
                  <a:pt x="1003542" y="622493"/>
                </a:cubicBezTo>
                <a:cubicBezTo>
                  <a:pt x="998592" y="610976"/>
                  <a:pt x="991595" y="607855"/>
                  <a:pt x="999344" y="593324"/>
                </a:cubicBezTo>
                <a:cubicBezTo>
                  <a:pt x="1006771" y="597091"/>
                  <a:pt x="1006987" y="607963"/>
                  <a:pt x="1011938" y="614205"/>
                </a:cubicBezTo>
                <a:cubicBezTo>
                  <a:pt x="1032281" y="614959"/>
                  <a:pt x="1051870" y="615175"/>
                  <a:pt x="1062095" y="605918"/>
                </a:cubicBezTo>
                <a:cubicBezTo>
                  <a:pt x="1075441" y="606456"/>
                  <a:pt x="1080501" y="615389"/>
                  <a:pt x="1095570" y="614205"/>
                </a:cubicBezTo>
                <a:cubicBezTo>
                  <a:pt x="1096001" y="626153"/>
                  <a:pt x="1093309" y="641544"/>
                  <a:pt x="1099767" y="647572"/>
                </a:cubicBezTo>
                <a:cubicBezTo>
                  <a:pt x="1115158" y="643482"/>
                  <a:pt x="1121294" y="630134"/>
                  <a:pt x="1129044" y="618402"/>
                </a:cubicBezTo>
                <a:cubicBezTo>
                  <a:pt x="1131088" y="605272"/>
                  <a:pt x="1123123" y="602151"/>
                  <a:pt x="1120648" y="593324"/>
                </a:cubicBezTo>
                <a:cubicBezTo>
                  <a:pt x="1124954" y="570937"/>
                  <a:pt x="1118065" y="563186"/>
                  <a:pt x="1129044" y="547365"/>
                </a:cubicBezTo>
                <a:cubicBezTo>
                  <a:pt x="1136255" y="520456"/>
                  <a:pt x="1113760" y="508402"/>
                  <a:pt x="1129044" y="497208"/>
                </a:cubicBezTo>
                <a:cubicBezTo>
                  <a:pt x="1123123" y="490104"/>
                  <a:pt x="1124415" y="477510"/>
                  <a:pt x="1120648" y="467931"/>
                </a:cubicBezTo>
                <a:cubicBezTo>
                  <a:pt x="1117957" y="461258"/>
                  <a:pt x="1116773" y="451893"/>
                  <a:pt x="1108162" y="451247"/>
                </a:cubicBezTo>
                <a:cubicBezTo>
                  <a:pt x="1111821" y="443821"/>
                  <a:pt x="1119787" y="440699"/>
                  <a:pt x="1116451" y="426169"/>
                </a:cubicBezTo>
                <a:cubicBezTo>
                  <a:pt x="1112898" y="435102"/>
                  <a:pt x="1101166" y="435856"/>
                  <a:pt x="1087281" y="434457"/>
                </a:cubicBezTo>
                <a:cubicBezTo>
                  <a:pt x="1081899" y="413899"/>
                  <a:pt x="1097723" y="414437"/>
                  <a:pt x="1108162" y="409379"/>
                </a:cubicBezTo>
                <a:cubicBezTo>
                  <a:pt x="1101490" y="402491"/>
                  <a:pt x="1099443" y="396463"/>
                  <a:pt x="1095570" y="388498"/>
                </a:cubicBezTo>
                <a:cubicBezTo>
                  <a:pt x="1092233" y="381608"/>
                  <a:pt x="1090297" y="370092"/>
                  <a:pt x="1087281" y="363418"/>
                </a:cubicBezTo>
                <a:cubicBezTo>
                  <a:pt x="1083622" y="355669"/>
                  <a:pt x="1070706" y="349319"/>
                  <a:pt x="1074795" y="338340"/>
                </a:cubicBezTo>
                <a:cubicBezTo>
                  <a:pt x="1071782" y="334464"/>
                  <a:pt x="1067154" y="331989"/>
                  <a:pt x="1062203" y="329945"/>
                </a:cubicBezTo>
                <a:cubicBezTo>
                  <a:pt x="1066292" y="314554"/>
                  <a:pt x="1077272" y="305943"/>
                  <a:pt x="1074795" y="283985"/>
                </a:cubicBezTo>
                <a:cubicBezTo>
                  <a:pt x="1069199" y="275697"/>
                  <a:pt x="1056175" y="274729"/>
                  <a:pt x="1045519" y="271391"/>
                </a:cubicBezTo>
                <a:cubicBezTo>
                  <a:pt x="1044443" y="260414"/>
                  <a:pt x="1034218" y="254170"/>
                  <a:pt x="1032927" y="242224"/>
                </a:cubicBezTo>
                <a:cubicBezTo>
                  <a:pt x="1031313" y="226939"/>
                  <a:pt x="1039491" y="216067"/>
                  <a:pt x="1041214" y="200462"/>
                </a:cubicBezTo>
                <a:cubicBezTo>
                  <a:pt x="1067477" y="200246"/>
                  <a:pt x="1063925" y="218758"/>
                  <a:pt x="1091372" y="208857"/>
                </a:cubicBezTo>
                <a:cubicBezTo>
                  <a:pt x="1095676" y="188084"/>
                  <a:pt x="1115481" y="182808"/>
                  <a:pt x="1124846" y="167095"/>
                </a:cubicBezTo>
                <a:close/>
                <a:moveTo>
                  <a:pt x="1254114" y="125549"/>
                </a:moveTo>
                <a:cubicBezTo>
                  <a:pt x="1266814" y="128132"/>
                  <a:pt x="1275425" y="134806"/>
                  <a:pt x="1274995" y="150628"/>
                </a:cubicBezTo>
                <a:cubicBezTo>
                  <a:pt x="1270151" y="154073"/>
                  <a:pt x="1263801" y="156117"/>
                  <a:pt x="1254114" y="154825"/>
                </a:cubicBezTo>
                <a:cubicBezTo>
                  <a:pt x="1253146" y="139542"/>
                  <a:pt x="1248303" y="138788"/>
                  <a:pt x="1254114" y="125549"/>
                </a:cubicBezTo>
                <a:close/>
                <a:moveTo>
                  <a:pt x="1191363" y="125549"/>
                </a:moveTo>
                <a:cubicBezTo>
                  <a:pt x="1204172" y="126625"/>
                  <a:pt x="1210092" y="134590"/>
                  <a:pt x="1220531" y="138035"/>
                </a:cubicBezTo>
                <a:cubicBezTo>
                  <a:pt x="1224514" y="158808"/>
                  <a:pt x="1209337" y="160315"/>
                  <a:pt x="1207939" y="175598"/>
                </a:cubicBezTo>
                <a:cubicBezTo>
                  <a:pt x="1188242" y="173337"/>
                  <a:pt x="1191794" y="147398"/>
                  <a:pt x="1174680" y="142232"/>
                </a:cubicBezTo>
                <a:cubicBezTo>
                  <a:pt x="1178447" y="134912"/>
                  <a:pt x="1184043" y="129316"/>
                  <a:pt x="1191363" y="125549"/>
                </a:cubicBezTo>
                <a:close/>
                <a:moveTo>
                  <a:pt x="1145403" y="121352"/>
                </a:moveTo>
                <a:cubicBezTo>
                  <a:pt x="1152937" y="120814"/>
                  <a:pt x="1154229" y="126520"/>
                  <a:pt x="1162086" y="125551"/>
                </a:cubicBezTo>
                <a:cubicBezTo>
                  <a:pt x="1157457" y="133408"/>
                  <a:pt x="1157242" y="145678"/>
                  <a:pt x="1141313" y="142233"/>
                </a:cubicBezTo>
                <a:cubicBezTo>
                  <a:pt x="1140021" y="132546"/>
                  <a:pt x="1141958" y="126196"/>
                  <a:pt x="1145403" y="121352"/>
                </a:cubicBezTo>
                <a:close/>
                <a:moveTo>
                  <a:pt x="0" y="90721"/>
                </a:moveTo>
                <a:lnTo>
                  <a:pt x="5562" y="92182"/>
                </a:lnTo>
                <a:lnTo>
                  <a:pt x="0" y="107771"/>
                </a:lnTo>
                <a:close/>
                <a:moveTo>
                  <a:pt x="1078670" y="75499"/>
                </a:moveTo>
                <a:cubicBezTo>
                  <a:pt x="1095676" y="83464"/>
                  <a:pt x="1097074" y="107143"/>
                  <a:pt x="1095353" y="133944"/>
                </a:cubicBezTo>
                <a:cubicBezTo>
                  <a:pt x="1085558" y="135235"/>
                  <a:pt x="1084590" y="123504"/>
                  <a:pt x="1078670" y="117153"/>
                </a:cubicBezTo>
                <a:cubicBezTo>
                  <a:pt x="1074903" y="113279"/>
                  <a:pt x="1061772" y="82603"/>
                  <a:pt x="1078670" y="75499"/>
                </a:cubicBezTo>
                <a:close/>
                <a:moveTo>
                  <a:pt x="899138" y="264"/>
                </a:moveTo>
                <a:cubicBezTo>
                  <a:pt x="927446" y="-3397"/>
                  <a:pt x="935733" y="31800"/>
                  <a:pt x="924217" y="54618"/>
                </a:cubicBezTo>
                <a:cubicBezTo>
                  <a:pt x="889235" y="60968"/>
                  <a:pt x="875134" y="16085"/>
                  <a:pt x="899138" y="264"/>
                </a:cubicBezTo>
                <a:close/>
              </a:path>
            </a:pathLst>
          </a:custGeom>
          <a:gradFill>
            <a:gsLst>
              <a:gs pos="0">
                <a:schemeClr val="accent1"/>
              </a:gs>
              <a:gs pos="100000">
                <a:schemeClr val="accent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899" name="Google Shape;899;p19"/>
          <p:cNvSpPr/>
          <p:nvPr/>
        </p:nvSpPr>
        <p:spPr>
          <a:xfrm rot="5400000">
            <a:off x="7837595" y="4479235"/>
            <a:ext cx="1789007" cy="2968880"/>
          </a:xfrm>
          <a:custGeom>
            <a:rect b="b" l="l" r="r" t="t"/>
            <a:pathLst>
              <a:path extrusionOk="0" h="3084551" w="2148957">
                <a:moveTo>
                  <a:pt x="1962724" y="3055868"/>
                </a:moveTo>
                <a:cubicBezTo>
                  <a:pt x="1969088" y="3059794"/>
                  <a:pt x="1969831" y="3071992"/>
                  <a:pt x="1971951" y="3082281"/>
                </a:cubicBezTo>
                <a:cubicBezTo>
                  <a:pt x="1948086" y="3093843"/>
                  <a:pt x="1942039" y="3057566"/>
                  <a:pt x="1962724" y="3055868"/>
                </a:cubicBezTo>
                <a:close/>
                <a:moveTo>
                  <a:pt x="1575451" y="2886574"/>
                </a:moveTo>
                <a:cubicBezTo>
                  <a:pt x="1598468" y="2900788"/>
                  <a:pt x="1617668" y="2920518"/>
                  <a:pt x="1644185" y="2929322"/>
                </a:cubicBezTo>
                <a:cubicBezTo>
                  <a:pt x="1645459" y="2939081"/>
                  <a:pt x="1649278" y="2945020"/>
                  <a:pt x="1655749" y="2947142"/>
                </a:cubicBezTo>
                <a:cubicBezTo>
                  <a:pt x="1651928" y="2956901"/>
                  <a:pt x="1646519" y="2965599"/>
                  <a:pt x="1641005" y="2974191"/>
                </a:cubicBezTo>
                <a:cubicBezTo>
                  <a:pt x="1628063" y="2983738"/>
                  <a:pt x="1618516" y="2970585"/>
                  <a:pt x="1607697" y="2968676"/>
                </a:cubicBezTo>
                <a:cubicBezTo>
                  <a:pt x="1602922" y="2967826"/>
                  <a:pt x="1596877" y="2972919"/>
                  <a:pt x="1592210" y="2971752"/>
                </a:cubicBezTo>
                <a:cubicBezTo>
                  <a:pt x="1580329" y="2968781"/>
                  <a:pt x="1569934" y="2952870"/>
                  <a:pt x="1553599" y="2959236"/>
                </a:cubicBezTo>
                <a:cubicBezTo>
                  <a:pt x="1545643" y="2951067"/>
                  <a:pt x="1536416" y="2944809"/>
                  <a:pt x="1525808" y="2940566"/>
                </a:cubicBezTo>
                <a:cubicBezTo>
                  <a:pt x="1522839" y="2931761"/>
                  <a:pt x="1516792" y="2927307"/>
                  <a:pt x="1516581" y="2914260"/>
                </a:cubicBezTo>
                <a:cubicBezTo>
                  <a:pt x="1512231" y="2914154"/>
                  <a:pt x="1512443" y="2907046"/>
                  <a:pt x="1507352" y="2908002"/>
                </a:cubicBezTo>
                <a:cubicBezTo>
                  <a:pt x="1506821" y="2899940"/>
                  <a:pt x="1516155" y="2898349"/>
                  <a:pt x="1515838" y="2890287"/>
                </a:cubicBezTo>
                <a:cubicBezTo>
                  <a:pt x="1538855" y="2884346"/>
                  <a:pt x="1552434" y="2892621"/>
                  <a:pt x="1575451" y="2886574"/>
                </a:cubicBezTo>
                <a:close/>
                <a:moveTo>
                  <a:pt x="2037613" y="2884241"/>
                </a:moveTo>
                <a:cubicBezTo>
                  <a:pt x="2057129" y="2912882"/>
                  <a:pt x="2038355" y="2933247"/>
                  <a:pt x="2031141" y="2953932"/>
                </a:cubicBezTo>
                <a:cubicBezTo>
                  <a:pt x="2000381" y="2956795"/>
                  <a:pt x="1980227" y="2966766"/>
                  <a:pt x="1968347" y="2982359"/>
                </a:cubicBezTo>
                <a:cubicBezTo>
                  <a:pt x="1949254" y="2982359"/>
                  <a:pt x="1938858" y="2969417"/>
                  <a:pt x="1918068" y="2972069"/>
                </a:cubicBezTo>
                <a:cubicBezTo>
                  <a:pt x="1902263" y="2942900"/>
                  <a:pt x="1924433" y="2938444"/>
                  <a:pt x="1935995" y="2920305"/>
                </a:cubicBezTo>
                <a:cubicBezTo>
                  <a:pt x="1956679" y="2916275"/>
                  <a:pt x="1977362" y="2912245"/>
                  <a:pt x="1997942" y="2908108"/>
                </a:cubicBezTo>
                <a:cubicBezTo>
                  <a:pt x="2018413" y="2905032"/>
                  <a:pt x="2015018" y="2885939"/>
                  <a:pt x="2037613" y="2884241"/>
                </a:cubicBezTo>
                <a:close/>
                <a:moveTo>
                  <a:pt x="1966118" y="2776365"/>
                </a:moveTo>
                <a:cubicBezTo>
                  <a:pt x="1972456" y="2775118"/>
                  <a:pt x="1979377" y="2776842"/>
                  <a:pt x="1977574" y="2783365"/>
                </a:cubicBezTo>
                <a:cubicBezTo>
                  <a:pt x="1971105" y="2784639"/>
                  <a:pt x="1964634" y="2785911"/>
                  <a:pt x="1958163" y="2787184"/>
                </a:cubicBezTo>
                <a:cubicBezTo>
                  <a:pt x="1954027" y="2781827"/>
                  <a:pt x="1959781" y="2777611"/>
                  <a:pt x="1966118" y="2776365"/>
                </a:cubicBezTo>
                <a:close/>
                <a:moveTo>
                  <a:pt x="1601333" y="2772864"/>
                </a:moveTo>
                <a:cubicBezTo>
                  <a:pt x="1606636" y="2773182"/>
                  <a:pt x="1608756" y="2778485"/>
                  <a:pt x="1614486" y="2778274"/>
                </a:cubicBezTo>
                <a:cubicBezTo>
                  <a:pt x="1614060" y="2783684"/>
                  <a:pt x="1608863" y="2785699"/>
                  <a:pt x="1608969" y="2791427"/>
                </a:cubicBezTo>
                <a:cubicBezTo>
                  <a:pt x="1603665" y="2791108"/>
                  <a:pt x="1601544" y="2785910"/>
                  <a:pt x="1595816" y="2786017"/>
                </a:cubicBezTo>
                <a:cubicBezTo>
                  <a:pt x="1596240" y="2780607"/>
                  <a:pt x="1601439" y="2778592"/>
                  <a:pt x="1601333" y="2772864"/>
                </a:cubicBezTo>
                <a:close/>
                <a:moveTo>
                  <a:pt x="1844029" y="2697127"/>
                </a:moveTo>
                <a:cubicBezTo>
                  <a:pt x="1858666" y="2694262"/>
                  <a:pt x="1871502" y="2703280"/>
                  <a:pt x="1880199" y="2718129"/>
                </a:cubicBezTo>
                <a:cubicBezTo>
                  <a:pt x="1880305" y="2737966"/>
                  <a:pt x="1868002" y="2753664"/>
                  <a:pt x="1857606" y="2766817"/>
                </a:cubicBezTo>
                <a:cubicBezTo>
                  <a:pt x="1847211" y="2779970"/>
                  <a:pt x="1833315" y="2791532"/>
                  <a:pt x="1820373" y="2802352"/>
                </a:cubicBezTo>
                <a:cubicBezTo>
                  <a:pt x="1817934" y="2817520"/>
                  <a:pt x="1797886" y="2820915"/>
                  <a:pt x="1799371" y="2838735"/>
                </a:cubicBezTo>
                <a:cubicBezTo>
                  <a:pt x="1782505" y="2844250"/>
                  <a:pt x="1771580" y="2853692"/>
                  <a:pt x="1764474" y="2865678"/>
                </a:cubicBezTo>
                <a:cubicBezTo>
                  <a:pt x="1750152" y="2865359"/>
                  <a:pt x="1746122" y="2849554"/>
                  <a:pt x="1732758" y="2847752"/>
                </a:cubicBezTo>
                <a:cubicBezTo>
                  <a:pt x="1753867" y="2799170"/>
                  <a:pt x="1794704" y="2763848"/>
                  <a:pt x="1815282" y="2714840"/>
                </a:cubicBezTo>
                <a:cubicBezTo>
                  <a:pt x="1829709" y="2715690"/>
                  <a:pt x="1832465" y="2699248"/>
                  <a:pt x="1844029" y="2697127"/>
                </a:cubicBezTo>
                <a:close/>
                <a:moveTo>
                  <a:pt x="2043337" y="2565278"/>
                </a:moveTo>
                <a:cubicBezTo>
                  <a:pt x="1997090" y="2561567"/>
                  <a:pt x="1987756" y="2627438"/>
                  <a:pt x="2033791" y="2619483"/>
                </a:cubicBezTo>
                <a:cubicBezTo>
                  <a:pt x="2035383" y="2610466"/>
                  <a:pt x="2041218" y="2604313"/>
                  <a:pt x="2036231" y="2590842"/>
                </a:cubicBezTo>
                <a:cubicBezTo>
                  <a:pt x="2043869" y="2585858"/>
                  <a:pt x="2048113" y="2578537"/>
                  <a:pt x="2043337" y="2565278"/>
                </a:cubicBezTo>
                <a:close/>
                <a:moveTo>
                  <a:pt x="1582767" y="2555307"/>
                </a:moveTo>
                <a:cubicBezTo>
                  <a:pt x="1590192" y="2573764"/>
                  <a:pt x="1583191" y="2582568"/>
                  <a:pt x="1577994" y="2592434"/>
                </a:cubicBezTo>
                <a:cubicBezTo>
                  <a:pt x="1580859" y="2606541"/>
                  <a:pt x="1581813" y="2623513"/>
                  <a:pt x="1592525" y="2625847"/>
                </a:cubicBezTo>
                <a:cubicBezTo>
                  <a:pt x="1590299" y="2637196"/>
                  <a:pt x="1561022" y="2642606"/>
                  <a:pt x="1550734" y="2638044"/>
                </a:cubicBezTo>
                <a:cubicBezTo>
                  <a:pt x="1548717" y="2627756"/>
                  <a:pt x="1546704" y="2617360"/>
                  <a:pt x="1544687" y="2607071"/>
                </a:cubicBezTo>
                <a:cubicBezTo>
                  <a:pt x="1549567" y="2595827"/>
                  <a:pt x="1559431" y="2587871"/>
                  <a:pt x="1557946" y="2572279"/>
                </a:cubicBezTo>
                <a:cubicBezTo>
                  <a:pt x="1577994" y="2574507"/>
                  <a:pt x="1570358" y="2558172"/>
                  <a:pt x="1582767" y="2555307"/>
                </a:cubicBezTo>
                <a:close/>
                <a:moveTo>
                  <a:pt x="1543202" y="2538866"/>
                </a:moveTo>
                <a:cubicBezTo>
                  <a:pt x="1550310" y="2543320"/>
                  <a:pt x="1550523" y="2558066"/>
                  <a:pt x="1553175" y="2569098"/>
                </a:cubicBezTo>
                <a:cubicBezTo>
                  <a:pt x="1542991" y="2578114"/>
                  <a:pt x="1510851" y="2584266"/>
                  <a:pt x="1502048" y="2575143"/>
                </a:cubicBezTo>
                <a:cubicBezTo>
                  <a:pt x="1502048" y="2553821"/>
                  <a:pt x="1514351" y="2540775"/>
                  <a:pt x="1543202" y="2538866"/>
                </a:cubicBezTo>
                <a:close/>
                <a:moveTo>
                  <a:pt x="1579055" y="2475540"/>
                </a:moveTo>
                <a:cubicBezTo>
                  <a:pt x="1589451" y="2473419"/>
                  <a:pt x="1588180" y="2486891"/>
                  <a:pt x="1595179" y="2496544"/>
                </a:cubicBezTo>
                <a:cubicBezTo>
                  <a:pt x="1595497" y="2496968"/>
                  <a:pt x="1603772" y="2499089"/>
                  <a:pt x="1603665" y="2498876"/>
                </a:cubicBezTo>
                <a:cubicBezTo>
                  <a:pt x="1604726" y="2503650"/>
                  <a:pt x="1594966" y="2520622"/>
                  <a:pt x="1593483" y="2529001"/>
                </a:cubicBezTo>
                <a:cubicBezTo>
                  <a:pt x="1577994" y="2533668"/>
                  <a:pt x="1578314" y="2514894"/>
                  <a:pt x="1566433" y="2514257"/>
                </a:cubicBezTo>
                <a:cubicBezTo>
                  <a:pt x="1562722" y="2496012"/>
                  <a:pt x="1577253" y="2490073"/>
                  <a:pt x="1579055" y="2475540"/>
                </a:cubicBezTo>
                <a:close/>
                <a:moveTo>
                  <a:pt x="1596069" y="2407639"/>
                </a:moveTo>
                <a:cubicBezTo>
                  <a:pt x="1601757" y="2406698"/>
                  <a:pt x="1606902" y="2406592"/>
                  <a:pt x="1610350" y="2409032"/>
                </a:cubicBezTo>
                <a:cubicBezTo>
                  <a:pt x="1601227" y="2422822"/>
                  <a:pt x="1607591" y="2462067"/>
                  <a:pt x="1587650" y="2457718"/>
                </a:cubicBezTo>
                <a:cubicBezTo>
                  <a:pt x="1578208" y="2449021"/>
                  <a:pt x="1576617" y="2423033"/>
                  <a:pt x="1578527" y="2411258"/>
                </a:cubicBezTo>
                <a:cubicBezTo>
                  <a:pt x="1584149" y="2410357"/>
                  <a:pt x="1590381" y="2408581"/>
                  <a:pt x="1596069" y="2407639"/>
                </a:cubicBezTo>
                <a:close/>
                <a:moveTo>
                  <a:pt x="1521245" y="2406487"/>
                </a:moveTo>
                <a:cubicBezTo>
                  <a:pt x="1530473" y="2434702"/>
                  <a:pt x="1496211" y="2442022"/>
                  <a:pt x="1465345" y="2449658"/>
                </a:cubicBezTo>
                <a:cubicBezTo>
                  <a:pt x="1433947" y="2457401"/>
                  <a:pt x="1390138" y="2465994"/>
                  <a:pt x="1371682" y="2464085"/>
                </a:cubicBezTo>
                <a:cubicBezTo>
                  <a:pt x="1365635" y="2466417"/>
                  <a:pt x="1364257" y="2461751"/>
                  <a:pt x="1359270" y="2462494"/>
                </a:cubicBezTo>
                <a:cubicBezTo>
                  <a:pt x="1346543" y="2434808"/>
                  <a:pt x="1369456" y="2431202"/>
                  <a:pt x="1374121" y="2415291"/>
                </a:cubicBezTo>
                <a:cubicBezTo>
                  <a:pt x="1427900" y="2405214"/>
                  <a:pt x="1468845" y="2414443"/>
                  <a:pt x="1521245" y="2406487"/>
                </a:cubicBezTo>
                <a:close/>
                <a:moveTo>
                  <a:pt x="1464498" y="2260847"/>
                </a:moveTo>
                <a:cubicBezTo>
                  <a:pt x="1464391" y="2267637"/>
                  <a:pt x="1468952" y="2267530"/>
                  <a:pt x="1473725" y="2267106"/>
                </a:cubicBezTo>
                <a:cubicBezTo>
                  <a:pt x="1492395" y="2289593"/>
                  <a:pt x="1498971" y="2323961"/>
                  <a:pt x="1490485" y="2352282"/>
                </a:cubicBezTo>
                <a:cubicBezTo>
                  <a:pt x="1478605" y="2354297"/>
                  <a:pt x="1471710" y="2374451"/>
                  <a:pt x="1450178" y="2372330"/>
                </a:cubicBezTo>
                <a:cubicBezTo>
                  <a:pt x="1448374" y="2372117"/>
                  <a:pt x="1441903" y="2366072"/>
                  <a:pt x="1440844" y="2366072"/>
                </a:cubicBezTo>
                <a:cubicBezTo>
                  <a:pt x="1415703" y="2366072"/>
                  <a:pt x="1418038" y="2374345"/>
                  <a:pt x="1403717" y="2361299"/>
                </a:cubicBezTo>
                <a:cubicBezTo>
                  <a:pt x="1400003" y="2357799"/>
                  <a:pt x="1396716" y="2355360"/>
                  <a:pt x="1393745" y="2351115"/>
                </a:cubicBezTo>
                <a:cubicBezTo>
                  <a:pt x="1385791" y="2344433"/>
                  <a:pt x="1379001" y="2309959"/>
                  <a:pt x="1383882" y="2300731"/>
                </a:cubicBezTo>
                <a:cubicBezTo>
                  <a:pt x="1378047" y="2288533"/>
                  <a:pt x="1397246" y="2289063"/>
                  <a:pt x="1400959" y="2285350"/>
                </a:cubicBezTo>
                <a:cubicBezTo>
                  <a:pt x="1407959" y="2278455"/>
                  <a:pt x="1404672" y="2269652"/>
                  <a:pt x="1413369" y="2266787"/>
                </a:cubicBezTo>
                <a:cubicBezTo>
                  <a:pt x="1431297" y="2263499"/>
                  <a:pt x="1450919" y="2257664"/>
                  <a:pt x="1464498" y="2260847"/>
                </a:cubicBezTo>
                <a:close/>
                <a:moveTo>
                  <a:pt x="861577" y="2202189"/>
                </a:moveTo>
                <a:cubicBezTo>
                  <a:pt x="868048" y="2210888"/>
                  <a:pt x="877806" y="2214705"/>
                  <a:pt x="888626" y="2216933"/>
                </a:cubicBezTo>
                <a:cubicBezTo>
                  <a:pt x="890535" y="2236132"/>
                  <a:pt x="901566" y="2261590"/>
                  <a:pt x="896156" y="2275805"/>
                </a:cubicBezTo>
                <a:cubicBezTo>
                  <a:pt x="867304" y="2295958"/>
                  <a:pt x="832936" y="2283972"/>
                  <a:pt x="821163" y="2262439"/>
                </a:cubicBezTo>
                <a:cubicBezTo>
                  <a:pt x="815753" y="2262120"/>
                  <a:pt x="813632" y="2256816"/>
                  <a:pt x="808011" y="2257029"/>
                </a:cubicBezTo>
                <a:cubicBezTo>
                  <a:pt x="805570" y="2240800"/>
                  <a:pt x="825830" y="2239846"/>
                  <a:pt x="825935" y="2225313"/>
                </a:cubicBezTo>
                <a:cubicBezTo>
                  <a:pt x="848848" y="2224995"/>
                  <a:pt x="845983" y="2207387"/>
                  <a:pt x="861577" y="2202189"/>
                </a:cubicBezTo>
                <a:close/>
                <a:moveTo>
                  <a:pt x="1623394" y="2189247"/>
                </a:moveTo>
                <a:cubicBezTo>
                  <a:pt x="1660944" y="2195505"/>
                  <a:pt x="1631669" y="2234329"/>
                  <a:pt x="1632410" y="2255862"/>
                </a:cubicBezTo>
                <a:cubicBezTo>
                  <a:pt x="1622653" y="2257135"/>
                  <a:pt x="1621590" y="2264348"/>
                  <a:pt x="1614591" y="2267424"/>
                </a:cubicBezTo>
                <a:cubicBezTo>
                  <a:pt x="1616606" y="2277818"/>
                  <a:pt x="1618622" y="2288108"/>
                  <a:pt x="1620636" y="2298397"/>
                </a:cubicBezTo>
                <a:cubicBezTo>
                  <a:pt x="1626472" y="2310171"/>
                  <a:pt x="1608863" y="2306141"/>
                  <a:pt x="1612045" y="2316112"/>
                </a:cubicBezTo>
                <a:cubicBezTo>
                  <a:pt x="1621274" y="2345811"/>
                  <a:pt x="1612680" y="2363633"/>
                  <a:pt x="1590935" y="2372543"/>
                </a:cubicBezTo>
                <a:cubicBezTo>
                  <a:pt x="1581708" y="2364694"/>
                  <a:pt x="1582451" y="2341994"/>
                  <a:pt x="1577995" y="2326931"/>
                </a:cubicBezTo>
                <a:cubicBezTo>
                  <a:pt x="1591785" y="2320460"/>
                  <a:pt x="1595284" y="2307202"/>
                  <a:pt x="1609074" y="2300731"/>
                </a:cubicBezTo>
                <a:cubicBezTo>
                  <a:pt x="1612893" y="2278031"/>
                  <a:pt x="1599634" y="2264878"/>
                  <a:pt x="1596876" y="2238783"/>
                </a:cubicBezTo>
                <a:cubicBezTo>
                  <a:pt x="1595391" y="2226585"/>
                  <a:pt x="1604725" y="2221600"/>
                  <a:pt x="1607802" y="2212477"/>
                </a:cubicBezTo>
                <a:cubicBezTo>
                  <a:pt x="1604194" y="2198900"/>
                  <a:pt x="1609393" y="2191156"/>
                  <a:pt x="1623394" y="2189247"/>
                </a:cubicBezTo>
                <a:close/>
                <a:moveTo>
                  <a:pt x="977725" y="2179383"/>
                </a:moveTo>
                <a:cubicBezTo>
                  <a:pt x="985787" y="2195825"/>
                  <a:pt x="999895" y="2203144"/>
                  <a:pt x="1009335" y="2217464"/>
                </a:cubicBezTo>
                <a:cubicBezTo>
                  <a:pt x="999895" y="2229026"/>
                  <a:pt x="1000107" y="2247058"/>
                  <a:pt x="989074" y="2257666"/>
                </a:cubicBezTo>
                <a:cubicBezTo>
                  <a:pt x="985151" y="2258409"/>
                  <a:pt x="981331" y="2259150"/>
                  <a:pt x="977514" y="2260000"/>
                </a:cubicBezTo>
                <a:cubicBezTo>
                  <a:pt x="968179" y="2266895"/>
                  <a:pt x="970513" y="2253742"/>
                  <a:pt x="963512" y="2250666"/>
                </a:cubicBezTo>
                <a:cubicBezTo>
                  <a:pt x="954708" y="2246741"/>
                  <a:pt x="950783" y="2249073"/>
                  <a:pt x="941873" y="2242815"/>
                </a:cubicBezTo>
                <a:cubicBezTo>
                  <a:pt x="939114" y="2240907"/>
                  <a:pt x="935827" y="2233799"/>
                  <a:pt x="927976" y="2233481"/>
                </a:cubicBezTo>
                <a:cubicBezTo>
                  <a:pt x="909945" y="2200174"/>
                  <a:pt x="941873" y="2176307"/>
                  <a:pt x="977725" y="2179383"/>
                </a:cubicBezTo>
                <a:close/>
                <a:moveTo>
                  <a:pt x="797401" y="2162624"/>
                </a:moveTo>
                <a:cubicBezTo>
                  <a:pt x="798355" y="2176625"/>
                  <a:pt x="791778" y="2185748"/>
                  <a:pt x="788067" y="2196673"/>
                </a:cubicBezTo>
                <a:cubicBezTo>
                  <a:pt x="776716" y="2201765"/>
                  <a:pt x="775338" y="2192112"/>
                  <a:pt x="764094" y="2197309"/>
                </a:cubicBezTo>
                <a:cubicBezTo>
                  <a:pt x="762502" y="2189567"/>
                  <a:pt x="761018" y="2181822"/>
                  <a:pt x="759533" y="2174079"/>
                </a:cubicBezTo>
                <a:cubicBezTo>
                  <a:pt x="767063" y="2164533"/>
                  <a:pt x="783400" y="2158698"/>
                  <a:pt x="797401" y="2162624"/>
                </a:cubicBezTo>
                <a:close/>
                <a:moveTo>
                  <a:pt x="1252986" y="2044776"/>
                </a:moveTo>
                <a:cubicBezTo>
                  <a:pt x="1241424" y="2046262"/>
                  <a:pt x="1242061" y="2061324"/>
                  <a:pt x="1249061" y="2065673"/>
                </a:cubicBezTo>
                <a:cubicBezTo>
                  <a:pt x="1254364" y="2064825"/>
                  <a:pt x="1257229" y="2062173"/>
                  <a:pt x="1259987" y="2059522"/>
                </a:cubicBezTo>
                <a:cubicBezTo>
                  <a:pt x="1259351" y="2051990"/>
                  <a:pt x="1253941" y="2051777"/>
                  <a:pt x="1252986" y="2044776"/>
                </a:cubicBezTo>
                <a:close/>
                <a:moveTo>
                  <a:pt x="805675" y="2000013"/>
                </a:moveTo>
                <a:cubicBezTo>
                  <a:pt x="809812" y="2008393"/>
                  <a:pt x="817979" y="2021863"/>
                  <a:pt x="811721" y="2030986"/>
                </a:cubicBezTo>
                <a:cubicBezTo>
                  <a:pt x="795703" y="2038941"/>
                  <a:pt x="787961" y="1998739"/>
                  <a:pt x="805675" y="2000013"/>
                </a:cubicBezTo>
                <a:close/>
                <a:moveTo>
                  <a:pt x="1326070" y="1986223"/>
                </a:moveTo>
                <a:cubicBezTo>
                  <a:pt x="1312388" y="1989407"/>
                  <a:pt x="1294354" y="1989512"/>
                  <a:pt x="1297325" y="2003939"/>
                </a:cubicBezTo>
                <a:cubicBezTo>
                  <a:pt x="1312706" y="2002665"/>
                  <a:pt x="1319388" y="2014333"/>
                  <a:pt x="1335193" y="2012531"/>
                </a:cubicBezTo>
                <a:cubicBezTo>
                  <a:pt x="1333177" y="2002241"/>
                  <a:pt x="1332329" y="1990149"/>
                  <a:pt x="1326070" y="1986223"/>
                </a:cubicBezTo>
                <a:close/>
                <a:moveTo>
                  <a:pt x="770247" y="1942628"/>
                </a:moveTo>
                <a:cubicBezTo>
                  <a:pt x="776399" y="1948356"/>
                  <a:pt x="785309" y="1950160"/>
                  <a:pt x="786370" y="1963525"/>
                </a:cubicBezTo>
                <a:cubicBezTo>
                  <a:pt x="775234" y="1970207"/>
                  <a:pt x="776612" y="1967343"/>
                  <a:pt x="766322" y="1963525"/>
                </a:cubicBezTo>
                <a:cubicBezTo>
                  <a:pt x="769293" y="1957690"/>
                  <a:pt x="767278" y="1948462"/>
                  <a:pt x="770247" y="1942628"/>
                </a:cubicBezTo>
                <a:close/>
                <a:moveTo>
                  <a:pt x="1520609" y="1891712"/>
                </a:moveTo>
                <a:cubicBezTo>
                  <a:pt x="1509047" y="1893940"/>
                  <a:pt x="1497379" y="1896274"/>
                  <a:pt x="1485711" y="1898502"/>
                </a:cubicBezTo>
                <a:cubicBezTo>
                  <a:pt x="1476906" y="1908260"/>
                  <a:pt x="1469693" y="1919080"/>
                  <a:pt x="1463965" y="1930960"/>
                </a:cubicBezTo>
                <a:cubicBezTo>
                  <a:pt x="1466830" y="1944113"/>
                  <a:pt x="1470436" y="1957690"/>
                  <a:pt x="1462270" y="1963419"/>
                </a:cubicBezTo>
                <a:cubicBezTo>
                  <a:pt x="1450493" y="1967767"/>
                  <a:pt x="1445509" y="1958009"/>
                  <a:pt x="1439038" y="1967980"/>
                </a:cubicBezTo>
                <a:cubicBezTo>
                  <a:pt x="1441690" y="1979117"/>
                  <a:pt x="1441903" y="1993862"/>
                  <a:pt x="1449010" y="1998316"/>
                </a:cubicBezTo>
                <a:cubicBezTo>
                  <a:pt x="1462374" y="2004893"/>
                  <a:pt x="1466937" y="1976890"/>
                  <a:pt x="1480090" y="1972010"/>
                </a:cubicBezTo>
                <a:cubicBezTo>
                  <a:pt x="1498121" y="1965115"/>
                  <a:pt x="1508199" y="1970207"/>
                  <a:pt x="1520398" y="1972223"/>
                </a:cubicBezTo>
                <a:cubicBezTo>
                  <a:pt x="1516579" y="1952812"/>
                  <a:pt x="1530793" y="1945597"/>
                  <a:pt x="1536732" y="1932764"/>
                </a:cubicBezTo>
                <a:cubicBezTo>
                  <a:pt x="1534399" y="1914518"/>
                  <a:pt x="1530156" y="1899244"/>
                  <a:pt x="1520609" y="1891712"/>
                </a:cubicBezTo>
                <a:close/>
                <a:moveTo>
                  <a:pt x="1165160" y="1885332"/>
                </a:moveTo>
                <a:cubicBezTo>
                  <a:pt x="1153834" y="1888066"/>
                  <a:pt x="1144924" y="1900675"/>
                  <a:pt x="1128139" y="1900517"/>
                </a:cubicBezTo>
                <a:cubicBezTo>
                  <a:pt x="1130895" y="1916959"/>
                  <a:pt x="1108197" y="1916216"/>
                  <a:pt x="1114879" y="1935309"/>
                </a:cubicBezTo>
                <a:cubicBezTo>
                  <a:pt x="1126863" y="1935733"/>
                  <a:pt x="1133017" y="1944856"/>
                  <a:pt x="1141927" y="1950053"/>
                </a:cubicBezTo>
                <a:cubicBezTo>
                  <a:pt x="1154867" y="1947508"/>
                  <a:pt x="1167810" y="1944962"/>
                  <a:pt x="1180644" y="1942417"/>
                </a:cubicBezTo>
                <a:cubicBezTo>
                  <a:pt x="1192630" y="1964584"/>
                  <a:pt x="1219574" y="1964480"/>
                  <a:pt x="1233043" y="1984315"/>
                </a:cubicBezTo>
                <a:cubicBezTo>
                  <a:pt x="1250652" y="1976253"/>
                  <a:pt x="1266563" y="1987073"/>
                  <a:pt x="1275686" y="1975935"/>
                </a:cubicBezTo>
                <a:cubicBezTo>
                  <a:pt x="1269641" y="1955038"/>
                  <a:pt x="1251289" y="1952386"/>
                  <a:pt x="1240257" y="1938809"/>
                </a:cubicBezTo>
                <a:cubicBezTo>
                  <a:pt x="1236969" y="1922156"/>
                  <a:pt x="1226150" y="1920035"/>
                  <a:pt x="1219361" y="1914731"/>
                </a:cubicBezTo>
                <a:cubicBezTo>
                  <a:pt x="1205041" y="1903380"/>
                  <a:pt x="1195601" y="1885773"/>
                  <a:pt x="1177673" y="1886727"/>
                </a:cubicBezTo>
                <a:cubicBezTo>
                  <a:pt x="1172980" y="1884606"/>
                  <a:pt x="1168936" y="1884420"/>
                  <a:pt x="1165160" y="1885332"/>
                </a:cubicBezTo>
                <a:close/>
                <a:moveTo>
                  <a:pt x="629687" y="1769433"/>
                </a:moveTo>
                <a:cubicBezTo>
                  <a:pt x="633683" y="1768409"/>
                  <a:pt x="638424" y="1768588"/>
                  <a:pt x="643913" y="1770365"/>
                </a:cubicBezTo>
                <a:cubicBezTo>
                  <a:pt x="648687" y="1784790"/>
                  <a:pt x="647626" y="1795293"/>
                  <a:pt x="642216" y="1802823"/>
                </a:cubicBezTo>
                <a:cubicBezTo>
                  <a:pt x="630335" y="1805581"/>
                  <a:pt x="622804" y="1801763"/>
                  <a:pt x="613682" y="1800490"/>
                </a:cubicBezTo>
                <a:cubicBezTo>
                  <a:pt x="612409" y="1786408"/>
                  <a:pt x="617699" y="1772506"/>
                  <a:pt x="629687" y="1769433"/>
                </a:cubicBezTo>
                <a:close/>
                <a:moveTo>
                  <a:pt x="739300" y="1768159"/>
                </a:moveTo>
                <a:cubicBezTo>
                  <a:pt x="763425" y="1773136"/>
                  <a:pt x="777407" y="1794656"/>
                  <a:pt x="775338" y="1824887"/>
                </a:cubicBezTo>
                <a:cubicBezTo>
                  <a:pt x="756457" y="1843557"/>
                  <a:pt x="716786" y="1840798"/>
                  <a:pt x="690161" y="1841753"/>
                </a:cubicBezTo>
                <a:cubicBezTo>
                  <a:pt x="689417" y="1837827"/>
                  <a:pt x="688676" y="1834010"/>
                  <a:pt x="687828" y="1830085"/>
                </a:cubicBezTo>
                <a:cubicBezTo>
                  <a:pt x="706072" y="1816612"/>
                  <a:pt x="694615" y="1783094"/>
                  <a:pt x="712012" y="1768986"/>
                </a:cubicBezTo>
                <a:cubicBezTo>
                  <a:pt x="722089" y="1766679"/>
                  <a:pt x="731258" y="1766500"/>
                  <a:pt x="739300" y="1768159"/>
                </a:cubicBezTo>
                <a:close/>
                <a:moveTo>
                  <a:pt x="1996063" y="1588278"/>
                </a:moveTo>
                <a:cubicBezTo>
                  <a:pt x="1982002" y="1591724"/>
                  <a:pt x="1974683" y="1608312"/>
                  <a:pt x="1974284" y="1621439"/>
                </a:cubicBezTo>
                <a:cubicBezTo>
                  <a:pt x="1997303" y="1632788"/>
                  <a:pt x="2007911" y="1609134"/>
                  <a:pt x="2012366" y="1589827"/>
                </a:cubicBezTo>
                <a:cubicBezTo>
                  <a:pt x="2006187" y="1587441"/>
                  <a:pt x="2000751" y="1587129"/>
                  <a:pt x="1996063" y="1588278"/>
                </a:cubicBezTo>
                <a:close/>
                <a:moveTo>
                  <a:pt x="878477" y="1581018"/>
                </a:moveTo>
                <a:cubicBezTo>
                  <a:pt x="865540" y="1579506"/>
                  <a:pt x="848157" y="1586407"/>
                  <a:pt x="847361" y="1597783"/>
                </a:cubicBezTo>
                <a:cubicBezTo>
                  <a:pt x="859666" y="1600860"/>
                  <a:pt x="863803" y="1616453"/>
                  <a:pt x="872819" y="1624832"/>
                </a:cubicBezTo>
                <a:cubicBezTo>
                  <a:pt x="861999" y="1627378"/>
                  <a:pt x="859453" y="1652729"/>
                  <a:pt x="874304" y="1652729"/>
                </a:cubicBezTo>
                <a:cubicBezTo>
                  <a:pt x="878759" y="1642228"/>
                  <a:pt x="880987" y="1630347"/>
                  <a:pt x="892867" y="1624938"/>
                </a:cubicBezTo>
                <a:cubicBezTo>
                  <a:pt x="887457" y="1607223"/>
                  <a:pt x="883320" y="1600648"/>
                  <a:pt x="889154" y="1585480"/>
                </a:cubicBezTo>
                <a:cubicBezTo>
                  <a:pt x="886608" y="1582960"/>
                  <a:pt x="882790" y="1581522"/>
                  <a:pt x="878477" y="1581018"/>
                </a:cubicBezTo>
                <a:close/>
                <a:moveTo>
                  <a:pt x="461189" y="1575862"/>
                </a:moveTo>
                <a:cubicBezTo>
                  <a:pt x="485439" y="1578578"/>
                  <a:pt x="500395" y="1595105"/>
                  <a:pt x="519170" y="1605845"/>
                </a:cubicBezTo>
                <a:cubicBezTo>
                  <a:pt x="522458" y="1622604"/>
                  <a:pt x="525747" y="1639470"/>
                  <a:pt x="529034" y="1656229"/>
                </a:cubicBezTo>
                <a:cubicBezTo>
                  <a:pt x="528823" y="1671716"/>
                  <a:pt x="515459" y="1678399"/>
                  <a:pt x="521185" y="1698022"/>
                </a:cubicBezTo>
                <a:cubicBezTo>
                  <a:pt x="506654" y="1705130"/>
                  <a:pt x="509836" y="1724011"/>
                  <a:pt x="495516" y="1731223"/>
                </a:cubicBezTo>
                <a:cubicBezTo>
                  <a:pt x="498168" y="1743104"/>
                  <a:pt x="494350" y="1750530"/>
                  <a:pt x="492970" y="1759757"/>
                </a:cubicBezTo>
                <a:cubicBezTo>
                  <a:pt x="453616" y="1768243"/>
                  <a:pt x="412566" y="1779275"/>
                  <a:pt x="392412" y="1759440"/>
                </a:cubicBezTo>
                <a:cubicBezTo>
                  <a:pt x="392201" y="1731330"/>
                  <a:pt x="373531" y="1730799"/>
                  <a:pt x="367062" y="1712131"/>
                </a:cubicBezTo>
                <a:cubicBezTo>
                  <a:pt x="366000" y="1692401"/>
                  <a:pt x="383078" y="1684763"/>
                  <a:pt x="372684" y="1658775"/>
                </a:cubicBezTo>
                <a:cubicBezTo>
                  <a:pt x="381169" y="1645411"/>
                  <a:pt x="388593" y="1631410"/>
                  <a:pt x="387534" y="1611573"/>
                </a:cubicBezTo>
                <a:cubicBezTo>
                  <a:pt x="408217" y="1604148"/>
                  <a:pt x="418720" y="1589828"/>
                  <a:pt x="433357" y="1578477"/>
                </a:cubicBezTo>
                <a:cubicBezTo>
                  <a:pt x="443991" y="1575587"/>
                  <a:pt x="453106" y="1574957"/>
                  <a:pt x="461189" y="1575862"/>
                </a:cubicBezTo>
                <a:close/>
                <a:moveTo>
                  <a:pt x="1500985" y="1525441"/>
                </a:moveTo>
                <a:cubicBezTo>
                  <a:pt x="1508410" y="1534457"/>
                  <a:pt x="1517533" y="1540715"/>
                  <a:pt x="1525700" y="1548777"/>
                </a:cubicBezTo>
                <a:cubicBezTo>
                  <a:pt x="1525276" y="1561930"/>
                  <a:pt x="1514138" y="1567976"/>
                  <a:pt x="1511699" y="1579750"/>
                </a:cubicBezTo>
                <a:cubicBezTo>
                  <a:pt x="1500455" y="1576568"/>
                  <a:pt x="1483059" y="1582402"/>
                  <a:pt x="1477649" y="1570416"/>
                </a:cubicBezTo>
                <a:cubicBezTo>
                  <a:pt x="1459829" y="1569673"/>
                  <a:pt x="1467467" y="1586008"/>
                  <a:pt x="1452827" y="1587282"/>
                </a:cubicBezTo>
                <a:cubicBezTo>
                  <a:pt x="1448797" y="1569568"/>
                  <a:pt x="1424930" y="1581767"/>
                  <a:pt x="1426521" y="1556203"/>
                </a:cubicBezTo>
                <a:cubicBezTo>
                  <a:pt x="1442326" y="1535625"/>
                  <a:pt x="1466298" y="1525760"/>
                  <a:pt x="1500985" y="1525441"/>
                </a:cubicBezTo>
                <a:close/>
                <a:moveTo>
                  <a:pt x="431991" y="1510060"/>
                </a:moveTo>
                <a:cubicBezTo>
                  <a:pt x="438395" y="1508867"/>
                  <a:pt x="444228" y="1508523"/>
                  <a:pt x="448100" y="1511121"/>
                </a:cubicBezTo>
                <a:cubicBezTo>
                  <a:pt x="452345" y="1522896"/>
                  <a:pt x="446404" y="1527880"/>
                  <a:pt x="440357" y="1532760"/>
                </a:cubicBezTo>
                <a:cubicBezTo>
                  <a:pt x="438342" y="1542626"/>
                  <a:pt x="443965" y="1557581"/>
                  <a:pt x="429432" y="1559066"/>
                </a:cubicBezTo>
                <a:cubicBezTo>
                  <a:pt x="422113" y="1546550"/>
                  <a:pt x="415536" y="1532973"/>
                  <a:pt x="412460" y="1514091"/>
                </a:cubicBezTo>
                <a:cubicBezTo>
                  <a:pt x="418612" y="1513295"/>
                  <a:pt x="425587" y="1511254"/>
                  <a:pt x="431991" y="1510060"/>
                </a:cubicBezTo>
                <a:close/>
                <a:moveTo>
                  <a:pt x="843755" y="1497757"/>
                </a:moveTo>
                <a:cubicBezTo>
                  <a:pt x="821903" y="1497650"/>
                  <a:pt x="821268" y="1511758"/>
                  <a:pt x="807267" y="1516955"/>
                </a:cubicBezTo>
                <a:cubicBezTo>
                  <a:pt x="798675" y="1500409"/>
                  <a:pt x="788067" y="1506349"/>
                  <a:pt x="770141" y="1512181"/>
                </a:cubicBezTo>
                <a:cubicBezTo>
                  <a:pt x="768230" y="1528730"/>
                  <a:pt x="773004" y="1564265"/>
                  <a:pt x="783187" y="1578054"/>
                </a:cubicBezTo>
                <a:cubicBezTo>
                  <a:pt x="819888" y="1588449"/>
                  <a:pt x="830389" y="1554294"/>
                  <a:pt x="857544" y="1547293"/>
                </a:cubicBezTo>
                <a:cubicBezTo>
                  <a:pt x="861894" y="1527988"/>
                  <a:pt x="859985" y="1508258"/>
                  <a:pt x="843755" y="1497757"/>
                </a:cubicBezTo>
                <a:close/>
                <a:moveTo>
                  <a:pt x="2138249" y="1458083"/>
                </a:moveTo>
                <a:cubicBezTo>
                  <a:pt x="2139999" y="1458614"/>
                  <a:pt x="2142254" y="1459834"/>
                  <a:pt x="2147504" y="1458614"/>
                </a:cubicBezTo>
                <a:lnTo>
                  <a:pt x="2148957" y="1466191"/>
                </a:lnTo>
                <a:lnTo>
                  <a:pt x="2148957" y="1466372"/>
                </a:lnTo>
                <a:lnTo>
                  <a:pt x="2140649" y="1470402"/>
                </a:lnTo>
                <a:cubicBezTo>
                  <a:pt x="2139230" y="1471556"/>
                  <a:pt x="2138010" y="1471874"/>
                  <a:pt x="2133502" y="1469435"/>
                </a:cubicBezTo>
                <a:cubicBezTo>
                  <a:pt x="2132973" y="1466889"/>
                  <a:pt x="2132441" y="1464237"/>
                  <a:pt x="2132017" y="1461690"/>
                </a:cubicBezTo>
                <a:cubicBezTo>
                  <a:pt x="2135252" y="1457712"/>
                  <a:pt x="2136499" y="1457553"/>
                  <a:pt x="2138249" y="1458083"/>
                </a:cubicBezTo>
                <a:close/>
                <a:moveTo>
                  <a:pt x="1771367" y="1427960"/>
                </a:moveTo>
                <a:cubicBezTo>
                  <a:pt x="1734771" y="1421913"/>
                  <a:pt x="1713769" y="1453842"/>
                  <a:pt x="1681522" y="1461691"/>
                </a:cubicBezTo>
                <a:cubicBezTo>
                  <a:pt x="1690221" y="1488634"/>
                  <a:pt x="1714723" y="1492346"/>
                  <a:pt x="1718436" y="1526819"/>
                </a:cubicBezTo>
                <a:cubicBezTo>
                  <a:pt x="1715253" y="1539231"/>
                  <a:pt x="1688311" y="1535731"/>
                  <a:pt x="1691282" y="1552277"/>
                </a:cubicBezTo>
                <a:cubicBezTo>
                  <a:pt x="1691704" y="1554929"/>
                  <a:pt x="1692236" y="1557476"/>
                  <a:pt x="1692767" y="1560126"/>
                </a:cubicBezTo>
                <a:cubicBezTo>
                  <a:pt x="1700298" y="1562250"/>
                  <a:pt x="1706450" y="1566386"/>
                  <a:pt x="1711330" y="1572538"/>
                </a:cubicBezTo>
                <a:cubicBezTo>
                  <a:pt x="1739757" y="1564582"/>
                  <a:pt x="1758851" y="1593859"/>
                  <a:pt x="1781020" y="1578902"/>
                </a:cubicBezTo>
                <a:cubicBezTo>
                  <a:pt x="1780701" y="1556096"/>
                  <a:pt x="1760970" y="1562037"/>
                  <a:pt x="1757896" y="1543262"/>
                </a:cubicBezTo>
                <a:cubicBezTo>
                  <a:pt x="1754288" y="1525230"/>
                  <a:pt x="1750789" y="1507091"/>
                  <a:pt x="1747182" y="1489058"/>
                </a:cubicBezTo>
                <a:cubicBezTo>
                  <a:pt x="1760122" y="1471979"/>
                  <a:pt x="1766274" y="1450342"/>
                  <a:pt x="1771367" y="1427960"/>
                </a:cubicBezTo>
                <a:close/>
                <a:moveTo>
                  <a:pt x="1921566" y="1374499"/>
                </a:moveTo>
                <a:cubicBezTo>
                  <a:pt x="1911490" y="1384682"/>
                  <a:pt x="1926446" y="1399533"/>
                  <a:pt x="1926976" y="1421595"/>
                </a:cubicBezTo>
                <a:cubicBezTo>
                  <a:pt x="1921885" y="1427112"/>
                  <a:pt x="1919657" y="1434536"/>
                  <a:pt x="1914565" y="1440159"/>
                </a:cubicBezTo>
                <a:cubicBezTo>
                  <a:pt x="1915838" y="1446630"/>
                  <a:pt x="1917110" y="1453099"/>
                  <a:pt x="1918385" y="1459463"/>
                </a:cubicBezTo>
                <a:cubicBezTo>
                  <a:pt x="1926552" y="1467312"/>
                  <a:pt x="1942674" y="1463389"/>
                  <a:pt x="1958586" y="1459676"/>
                </a:cubicBezTo>
                <a:cubicBezTo>
                  <a:pt x="1967919" y="1459039"/>
                  <a:pt x="1968452" y="1471662"/>
                  <a:pt x="1980225" y="1467525"/>
                </a:cubicBezTo>
                <a:cubicBezTo>
                  <a:pt x="1990621" y="1457661"/>
                  <a:pt x="1993590" y="1442917"/>
                  <a:pt x="2001227" y="1431249"/>
                </a:cubicBezTo>
                <a:cubicBezTo>
                  <a:pt x="2005152" y="1424884"/>
                  <a:pt x="2019896" y="1425838"/>
                  <a:pt x="2018305" y="1415868"/>
                </a:cubicBezTo>
                <a:cubicBezTo>
                  <a:pt x="2010775" y="1410458"/>
                  <a:pt x="2000168" y="1409397"/>
                  <a:pt x="1985741" y="1414170"/>
                </a:cubicBezTo>
                <a:cubicBezTo>
                  <a:pt x="1963677" y="1401865"/>
                  <a:pt x="1947765" y="1380545"/>
                  <a:pt x="1921566" y="1374499"/>
                </a:cubicBezTo>
                <a:close/>
                <a:moveTo>
                  <a:pt x="1829706" y="1356146"/>
                </a:moveTo>
                <a:cubicBezTo>
                  <a:pt x="1841482" y="1352010"/>
                  <a:pt x="1843709" y="1361980"/>
                  <a:pt x="1845087" y="1373224"/>
                </a:cubicBezTo>
                <a:cubicBezTo>
                  <a:pt x="1831086" y="1379589"/>
                  <a:pt x="1824402" y="1363995"/>
                  <a:pt x="1829706" y="1356146"/>
                </a:cubicBezTo>
                <a:close/>
                <a:moveTo>
                  <a:pt x="1347537" y="1346774"/>
                </a:moveTo>
                <a:cubicBezTo>
                  <a:pt x="1338031" y="1348988"/>
                  <a:pt x="1328882" y="1353708"/>
                  <a:pt x="1323418" y="1359224"/>
                </a:cubicBezTo>
                <a:cubicBezTo>
                  <a:pt x="1316205" y="1340024"/>
                  <a:pt x="1287352" y="1352753"/>
                  <a:pt x="1269215" y="1349784"/>
                </a:cubicBezTo>
                <a:cubicBezTo>
                  <a:pt x="1271973" y="1382454"/>
                  <a:pt x="1295734" y="1383621"/>
                  <a:pt x="1307826" y="1402502"/>
                </a:cubicBezTo>
                <a:cubicBezTo>
                  <a:pt x="1302946" y="1409290"/>
                  <a:pt x="1308250" y="1422974"/>
                  <a:pt x="1310054" y="1434218"/>
                </a:cubicBezTo>
                <a:cubicBezTo>
                  <a:pt x="1303053" y="1446417"/>
                  <a:pt x="1298916" y="1460418"/>
                  <a:pt x="1298279" y="1476754"/>
                </a:cubicBezTo>
                <a:cubicBezTo>
                  <a:pt x="1305493" y="1479405"/>
                  <a:pt x="1304537" y="1494149"/>
                  <a:pt x="1313660" y="1493831"/>
                </a:cubicBezTo>
                <a:cubicBezTo>
                  <a:pt x="1329782" y="1493407"/>
                  <a:pt x="1320025" y="1475587"/>
                  <a:pt x="1333919" y="1473783"/>
                </a:cubicBezTo>
                <a:cubicBezTo>
                  <a:pt x="1344315" y="1471768"/>
                  <a:pt x="1354605" y="1469753"/>
                  <a:pt x="1364893" y="1467632"/>
                </a:cubicBezTo>
                <a:cubicBezTo>
                  <a:pt x="1375501" y="1471238"/>
                  <a:pt x="1389184" y="1487891"/>
                  <a:pt x="1402020" y="1472405"/>
                </a:cubicBezTo>
                <a:cubicBezTo>
                  <a:pt x="1406050" y="1481421"/>
                  <a:pt x="1418673" y="1477709"/>
                  <a:pt x="1418249" y="1493407"/>
                </a:cubicBezTo>
                <a:cubicBezTo>
                  <a:pt x="1421535" y="1506773"/>
                  <a:pt x="1407004" y="1508258"/>
                  <a:pt x="1402655" y="1516531"/>
                </a:cubicBezTo>
                <a:cubicBezTo>
                  <a:pt x="1404352" y="1530745"/>
                  <a:pt x="1420051" y="1524063"/>
                  <a:pt x="1422703" y="1536792"/>
                </a:cubicBezTo>
                <a:cubicBezTo>
                  <a:pt x="1408915" y="1550581"/>
                  <a:pt x="1404140" y="1580493"/>
                  <a:pt x="1422491" y="1597146"/>
                </a:cubicBezTo>
                <a:cubicBezTo>
                  <a:pt x="1434477" y="1596085"/>
                  <a:pt x="1451767" y="1586858"/>
                  <a:pt x="1454949" y="1598737"/>
                </a:cubicBezTo>
                <a:cubicBezTo>
                  <a:pt x="1451873" y="1610088"/>
                  <a:pt x="1430130" y="1608921"/>
                  <a:pt x="1422385" y="1617194"/>
                </a:cubicBezTo>
                <a:cubicBezTo>
                  <a:pt x="1422068" y="1636076"/>
                  <a:pt x="1440418" y="1627060"/>
                  <a:pt x="1440099" y="1645834"/>
                </a:cubicBezTo>
                <a:cubicBezTo>
                  <a:pt x="1438614" y="1664504"/>
                  <a:pt x="1411141" y="1665989"/>
                  <a:pt x="1400533" y="1669701"/>
                </a:cubicBezTo>
                <a:cubicBezTo>
                  <a:pt x="1389291" y="1695477"/>
                  <a:pt x="1417929" y="1698765"/>
                  <a:pt x="1422068" y="1717752"/>
                </a:cubicBezTo>
                <a:cubicBezTo>
                  <a:pt x="1423765" y="1741300"/>
                  <a:pt x="1408383" y="1753394"/>
                  <a:pt x="1418779" y="1782776"/>
                </a:cubicBezTo>
                <a:cubicBezTo>
                  <a:pt x="1438296" y="1792110"/>
                  <a:pt x="1449328" y="1814173"/>
                  <a:pt x="1482953" y="1802400"/>
                </a:cubicBezTo>
                <a:cubicBezTo>
                  <a:pt x="1492923" y="1809293"/>
                  <a:pt x="1506607" y="1810462"/>
                  <a:pt x="1524004" y="1806430"/>
                </a:cubicBezTo>
                <a:cubicBezTo>
                  <a:pt x="1530686" y="1814809"/>
                  <a:pt x="1533551" y="1828918"/>
                  <a:pt x="1541718" y="1835070"/>
                </a:cubicBezTo>
                <a:cubicBezTo>
                  <a:pt x="1576192" y="1840161"/>
                  <a:pt x="1584996" y="1808338"/>
                  <a:pt x="1610771" y="1797413"/>
                </a:cubicBezTo>
                <a:cubicBezTo>
                  <a:pt x="1607376" y="1765804"/>
                  <a:pt x="1585420" y="1761774"/>
                  <a:pt x="1572267" y="1744695"/>
                </a:cubicBezTo>
                <a:cubicBezTo>
                  <a:pt x="1558903" y="1741089"/>
                  <a:pt x="1534717" y="1753818"/>
                  <a:pt x="1527398" y="1741513"/>
                </a:cubicBezTo>
                <a:cubicBezTo>
                  <a:pt x="1533125" y="1705023"/>
                  <a:pt x="1595603" y="1706615"/>
                  <a:pt x="1638986" y="1695370"/>
                </a:cubicBezTo>
                <a:cubicBezTo>
                  <a:pt x="1642699" y="1682217"/>
                  <a:pt x="1651610" y="1672459"/>
                  <a:pt x="1660838" y="1662913"/>
                </a:cubicBezTo>
                <a:cubicBezTo>
                  <a:pt x="1649065" y="1637137"/>
                  <a:pt x="1642911" y="1602769"/>
                  <a:pt x="1631669" y="1576144"/>
                </a:cubicBezTo>
                <a:cubicBezTo>
                  <a:pt x="1618090" y="1574659"/>
                  <a:pt x="1601331" y="1578054"/>
                  <a:pt x="1590619" y="1572220"/>
                </a:cubicBezTo>
                <a:cubicBezTo>
                  <a:pt x="1584889" y="1558111"/>
                  <a:pt x="1573327" y="1535200"/>
                  <a:pt x="1589980" y="1528093"/>
                </a:cubicBezTo>
                <a:cubicBezTo>
                  <a:pt x="1597301" y="1532229"/>
                  <a:pt x="1598468" y="1545595"/>
                  <a:pt x="1612362" y="1539761"/>
                </a:cubicBezTo>
                <a:cubicBezTo>
                  <a:pt x="1618197" y="1506773"/>
                  <a:pt x="1587754" y="1487149"/>
                  <a:pt x="1577040" y="1462222"/>
                </a:cubicBezTo>
                <a:cubicBezTo>
                  <a:pt x="1546065" y="1468480"/>
                  <a:pt x="1507667" y="1460843"/>
                  <a:pt x="1487939" y="1479724"/>
                </a:cubicBezTo>
                <a:cubicBezTo>
                  <a:pt x="1476590" y="1476648"/>
                  <a:pt x="1477755" y="1454903"/>
                  <a:pt x="1469482" y="1447160"/>
                </a:cubicBezTo>
                <a:cubicBezTo>
                  <a:pt x="1445828" y="1450660"/>
                  <a:pt x="1417929" y="1460524"/>
                  <a:pt x="1399049" y="1457024"/>
                </a:cubicBezTo>
                <a:cubicBezTo>
                  <a:pt x="1397351" y="1447901"/>
                  <a:pt x="1390139" y="1446947"/>
                  <a:pt x="1390564" y="1434536"/>
                </a:cubicBezTo>
                <a:cubicBezTo>
                  <a:pt x="1385683" y="1426793"/>
                  <a:pt x="1374227" y="1428808"/>
                  <a:pt x="1371258" y="1418200"/>
                </a:cubicBezTo>
                <a:cubicBezTo>
                  <a:pt x="1390245" y="1400380"/>
                  <a:pt x="1372743" y="1375029"/>
                  <a:pt x="1373803" y="1349360"/>
                </a:cubicBezTo>
                <a:cubicBezTo>
                  <a:pt x="1366909" y="1344852"/>
                  <a:pt x="1357044" y="1344560"/>
                  <a:pt x="1347537" y="1346774"/>
                </a:cubicBezTo>
                <a:close/>
                <a:moveTo>
                  <a:pt x="1893245" y="1331645"/>
                </a:moveTo>
                <a:cubicBezTo>
                  <a:pt x="1873621" y="1331857"/>
                  <a:pt x="1877546" y="1347980"/>
                  <a:pt x="1856014" y="1347025"/>
                </a:cubicBezTo>
                <a:cubicBezTo>
                  <a:pt x="1844450" y="1349253"/>
                  <a:pt x="1840844" y="1339600"/>
                  <a:pt x="1830556" y="1340024"/>
                </a:cubicBezTo>
                <a:cubicBezTo>
                  <a:pt x="1827691" y="1345965"/>
                  <a:pt x="1826419" y="1352966"/>
                  <a:pt x="1821963" y="1357846"/>
                </a:cubicBezTo>
                <a:cubicBezTo>
                  <a:pt x="1810614" y="1368134"/>
                  <a:pt x="1802339" y="1380545"/>
                  <a:pt x="1797036" y="1394866"/>
                </a:cubicBezTo>
                <a:cubicBezTo>
                  <a:pt x="1821539" y="1403987"/>
                  <a:pt x="1799688" y="1429232"/>
                  <a:pt x="1795338" y="1447584"/>
                </a:cubicBezTo>
                <a:cubicBezTo>
                  <a:pt x="1806265" y="1449493"/>
                  <a:pt x="1819948" y="1447371"/>
                  <a:pt x="1834799" y="1443658"/>
                </a:cubicBezTo>
                <a:cubicBezTo>
                  <a:pt x="1844133" y="1443022"/>
                  <a:pt x="1844663" y="1455646"/>
                  <a:pt x="1856438" y="1451508"/>
                </a:cubicBezTo>
                <a:cubicBezTo>
                  <a:pt x="1856014" y="1419580"/>
                  <a:pt x="1838192" y="1382561"/>
                  <a:pt x="1872243" y="1367923"/>
                </a:cubicBezTo>
                <a:cubicBezTo>
                  <a:pt x="1897805" y="1382348"/>
                  <a:pt x="1915308" y="1349147"/>
                  <a:pt x="1893245" y="1331645"/>
                </a:cubicBezTo>
                <a:close/>
                <a:moveTo>
                  <a:pt x="1184144" y="1326236"/>
                </a:moveTo>
                <a:cubicBezTo>
                  <a:pt x="1168869" y="1325810"/>
                  <a:pt x="1173855" y="1346178"/>
                  <a:pt x="1180963" y="1350951"/>
                </a:cubicBezTo>
                <a:cubicBezTo>
                  <a:pt x="1193584" y="1349573"/>
                  <a:pt x="1191675" y="1331221"/>
                  <a:pt x="1184144" y="1326236"/>
                </a:cubicBezTo>
                <a:close/>
                <a:moveTo>
                  <a:pt x="1215911" y="1318373"/>
                </a:moveTo>
                <a:cubicBezTo>
                  <a:pt x="1213636" y="1318121"/>
                  <a:pt x="1211664" y="1318863"/>
                  <a:pt x="1209933" y="1320295"/>
                </a:cubicBezTo>
                <a:cubicBezTo>
                  <a:pt x="1206473" y="1323159"/>
                  <a:pt x="1203981" y="1328781"/>
                  <a:pt x="1201965" y="1334720"/>
                </a:cubicBezTo>
                <a:cubicBezTo>
                  <a:pt x="1213527" y="1340661"/>
                  <a:pt x="1225726" y="1340131"/>
                  <a:pt x="1223709" y="1322417"/>
                </a:cubicBezTo>
                <a:cubicBezTo>
                  <a:pt x="1220766" y="1319871"/>
                  <a:pt x="1218187" y="1318625"/>
                  <a:pt x="1215911" y="1318373"/>
                </a:cubicBezTo>
                <a:close/>
                <a:moveTo>
                  <a:pt x="46295" y="1268213"/>
                </a:moveTo>
                <a:cubicBezTo>
                  <a:pt x="53614" y="1272774"/>
                  <a:pt x="56373" y="1289216"/>
                  <a:pt x="42370" y="1289109"/>
                </a:cubicBezTo>
                <a:cubicBezTo>
                  <a:pt x="35157" y="1284549"/>
                  <a:pt x="32399" y="1268213"/>
                  <a:pt x="46295" y="1268213"/>
                </a:cubicBezTo>
                <a:close/>
                <a:moveTo>
                  <a:pt x="382495" y="1238354"/>
                </a:moveTo>
                <a:cubicBezTo>
                  <a:pt x="377563" y="1239016"/>
                  <a:pt x="372100" y="1240475"/>
                  <a:pt x="366956" y="1241483"/>
                </a:cubicBezTo>
                <a:cubicBezTo>
                  <a:pt x="362075" y="1248377"/>
                  <a:pt x="367378" y="1261954"/>
                  <a:pt x="369182" y="1273199"/>
                </a:cubicBezTo>
                <a:cubicBezTo>
                  <a:pt x="389230" y="1269804"/>
                  <a:pt x="396443" y="1257924"/>
                  <a:pt x="394853" y="1239998"/>
                </a:cubicBezTo>
                <a:cubicBezTo>
                  <a:pt x="391830" y="1237823"/>
                  <a:pt x="387427" y="1237690"/>
                  <a:pt x="382495" y="1238354"/>
                </a:cubicBezTo>
                <a:close/>
                <a:moveTo>
                  <a:pt x="75147" y="1230451"/>
                </a:moveTo>
                <a:cubicBezTo>
                  <a:pt x="83846" y="1227482"/>
                  <a:pt x="90104" y="1228117"/>
                  <a:pt x="95302" y="1230558"/>
                </a:cubicBezTo>
                <a:cubicBezTo>
                  <a:pt x="97210" y="1242119"/>
                  <a:pt x="74193" y="1245408"/>
                  <a:pt x="75147" y="1230451"/>
                </a:cubicBezTo>
                <a:close/>
                <a:moveTo>
                  <a:pt x="903366" y="1148658"/>
                </a:moveTo>
                <a:cubicBezTo>
                  <a:pt x="887450" y="1144830"/>
                  <a:pt x="868417" y="1154874"/>
                  <a:pt x="864122" y="1171899"/>
                </a:cubicBezTo>
                <a:cubicBezTo>
                  <a:pt x="880349" y="1176035"/>
                  <a:pt x="881729" y="1202448"/>
                  <a:pt x="886396" y="1223875"/>
                </a:cubicBezTo>
                <a:cubicBezTo>
                  <a:pt x="901142" y="1237028"/>
                  <a:pt x="905489" y="1265562"/>
                  <a:pt x="924159" y="1272775"/>
                </a:cubicBezTo>
                <a:cubicBezTo>
                  <a:pt x="929039" y="1239043"/>
                  <a:pt x="908884" y="1188551"/>
                  <a:pt x="917581" y="1157366"/>
                </a:cubicBezTo>
                <a:cubicBezTo>
                  <a:pt x="913630" y="1152752"/>
                  <a:pt x="908671" y="1149934"/>
                  <a:pt x="903366" y="1148658"/>
                </a:cubicBezTo>
                <a:close/>
                <a:moveTo>
                  <a:pt x="1033838" y="1134668"/>
                </a:moveTo>
                <a:cubicBezTo>
                  <a:pt x="1028217" y="1153655"/>
                  <a:pt x="989819" y="1155776"/>
                  <a:pt x="969558" y="1155351"/>
                </a:cubicBezTo>
                <a:cubicBezTo>
                  <a:pt x="939009" y="1177626"/>
                  <a:pt x="950569" y="1261000"/>
                  <a:pt x="991621" y="1267577"/>
                </a:cubicBezTo>
                <a:cubicBezTo>
                  <a:pt x="992575" y="1247953"/>
                  <a:pt x="1005411" y="1236392"/>
                  <a:pt x="1019625" y="1225891"/>
                </a:cubicBezTo>
                <a:cubicBezTo>
                  <a:pt x="1022383" y="1203084"/>
                  <a:pt x="1031717" y="1184734"/>
                  <a:pt x="1049219" y="1171792"/>
                </a:cubicBezTo>
                <a:cubicBezTo>
                  <a:pt x="1045719" y="1156942"/>
                  <a:pt x="1045507" y="1137213"/>
                  <a:pt x="1033838" y="1134668"/>
                </a:cubicBezTo>
                <a:close/>
                <a:moveTo>
                  <a:pt x="4398" y="1095525"/>
                </a:moveTo>
                <a:cubicBezTo>
                  <a:pt x="18716" y="1092555"/>
                  <a:pt x="28052" y="1097010"/>
                  <a:pt x="37705" y="1101042"/>
                </a:cubicBezTo>
                <a:cubicBezTo>
                  <a:pt x="38553" y="1112816"/>
                  <a:pt x="34734" y="1121513"/>
                  <a:pt x="26778" y="1127348"/>
                </a:cubicBezTo>
                <a:cubicBezTo>
                  <a:pt x="5989" y="1133712"/>
                  <a:pt x="-7377" y="1108361"/>
                  <a:pt x="4398" y="1095525"/>
                </a:cubicBezTo>
                <a:close/>
                <a:moveTo>
                  <a:pt x="51917" y="989558"/>
                </a:moveTo>
                <a:cubicBezTo>
                  <a:pt x="68252" y="984997"/>
                  <a:pt x="65176" y="1001546"/>
                  <a:pt x="64222" y="1011303"/>
                </a:cubicBezTo>
                <a:cubicBezTo>
                  <a:pt x="54250" y="1012788"/>
                  <a:pt x="54039" y="999848"/>
                  <a:pt x="51917" y="989558"/>
                </a:cubicBezTo>
                <a:close/>
                <a:moveTo>
                  <a:pt x="510367" y="947765"/>
                </a:moveTo>
                <a:cubicBezTo>
                  <a:pt x="519385" y="953492"/>
                  <a:pt x="514292" y="961661"/>
                  <a:pt x="514929" y="970994"/>
                </a:cubicBezTo>
                <a:cubicBezTo>
                  <a:pt x="497214" y="973859"/>
                  <a:pt x="491275" y="950734"/>
                  <a:pt x="510367" y="947765"/>
                </a:cubicBezTo>
                <a:close/>
                <a:moveTo>
                  <a:pt x="1040096" y="799156"/>
                </a:moveTo>
                <a:cubicBezTo>
                  <a:pt x="1017822" y="800960"/>
                  <a:pt x="1011458" y="813583"/>
                  <a:pt x="1000531" y="823023"/>
                </a:cubicBezTo>
                <a:cubicBezTo>
                  <a:pt x="994062" y="840313"/>
                  <a:pt x="1014321" y="858769"/>
                  <a:pt x="1001274" y="867149"/>
                </a:cubicBezTo>
                <a:cubicBezTo>
                  <a:pt x="985363" y="872453"/>
                  <a:pt x="997136" y="836494"/>
                  <a:pt x="980377" y="843071"/>
                </a:cubicBezTo>
                <a:cubicBezTo>
                  <a:pt x="975180" y="835539"/>
                  <a:pt x="966270" y="853466"/>
                  <a:pt x="972528" y="864710"/>
                </a:cubicBezTo>
                <a:cubicBezTo>
                  <a:pt x="959164" y="879241"/>
                  <a:pt x="954177" y="899395"/>
                  <a:pt x="937629" y="911807"/>
                </a:cubicBezTo>
                <a:cubicBezTo>
                  <a:pt x="915673" y="922838"/>
                  <a:pt x="906974" y="942780"/>
                  <a:pt x="880987" y="951053"/>
                </a:cubicBezTo>
                <a:cubicBezTo>
                  <a:pt x="883744" y="973648"/>
                  <a:pt x="899974" y="976300"/>
                  <a:pt x="911854" y="985210"/>
                </a:cubicBezTo>
                <a:cubicBezTo>
                  <a:pt x="869213" y="1022441"/>
                  <a:pt x="829859" y="975768"/>
                  <a:pt x="789552" y="977041"/>
                </a:cubicBezTo>
                <a:cubicBezTo>
                  <a:pt x="793264" y="983406"/>
                  <a:pt x="781277" y="995392"/>
                  <a:pt x="793371" y="996348"/>
                </a:cubicBezTo>
                <a:cubicBezTo>
                  <a:pt x="796340" y="1003560"/>
                  <a:pt x="808963" y="996452"/>
                  <a:pt x="808008" y="1009605"/>
                </a:cubicBezTo>
                <a:cubicBezTo>
                  <a:pt x="811508" y="1026577"/>
                  <a:pt x="817768" y="1045353"/>
                  <a:pt x="803977" y="1050657"/>
                </a:cubicBezTo>
                <a:cubicBezTo>
                  <a:pt x="796553" y="1043443"/>
                  <a:pt x="782870" y="1045460"/>
                  <a:pt x="780111" y="1031244"/>
                </a:cubicBezTo>
                <a:cubicBezTo>
                  <a:pt x="773747" y="1016926"/>
                  <a:pt x="786793" y="1015652"/>
                  <a:pt x="787113" y="1005788"/>
                </a:cubicBezTo>
                <a:cubicBezTo>
                  <a:pt x="771201" y="1007803"/>
                  <a:pt x="758896" y="1004408"/>
                  <a:pt x="742985" y="1006425"/>
                </a:cubicBezTo>
                <a:cubicBezTo>
                  <a:pt x="738212" y="991892"/>
                  <a:pt x="720392" y="996772"/>
                  <a:pt x="711375" y="988603"/>
                </a:cubicBezTo>
                <a:cubicBezTo>
                  <a:pt x="712330" y="979906"/>
                  <a:pt x="718270" y="969299"/>
                  <a:pt x="710632" y="964632"/>
                </a:cubicBezTo>
                <a:cubicBezTo>
                  <a:pt x="691115" y="966964"/>
                  <a:pt x="684646" y="980967"/>
                  <a:pt x="684220" y="993907"/>
                </a:cubicBezTo>
                <a:cubicBezTo>
                  <a:pt x="683691" y="1013424"/>
                  <a:pt x="704693" y="1027108"/>
                  <a:pt x="709572" y="1041217"/>
                </a:cubicBezTo>
                <a:cubicBezTo>
                  <a:pt x="698753" y="1055854"/>
                  <a:pt x="691434" y="1076963"/>
                  <a:pt x="704905" y="1098602"/>
                </a:cubicBezTo>
                <a:cubicBezTo>
                  <a:pt x="727604" y="1091494"/>
                  <a:pt x="735560" y="1074311"/>
                  <a:pt x="768443" y="1073992"/>
                </a:cubicBezTo>
                <a:cubicBezTo>
                  <a:pt x="780005" y="1085025"/>
                  <a:pt x="788704" y="1100617"/>
                  <a:pt x="796977" y="1116635"/>
                </a:cubicBezTo>
                <a:cubicBezTo>
                  <a:pt x="815432" y="1115785"/>
                  <a:pt x="827632" y="1124378"/>
                  <a:pt x="843331" y="1127560"/>
                </a:cubicBezTo>
                <a:cubicBezTo>
                  <a:pt x="856273" y="1125015"/>
                  <a:pt x="869213" y="1122469"/>
                  <a:pt x="882046" y="1119922"/>
                </a:cubicBezTo>
                <a:cubicBezTo>
                  <a:pt x="888411" y="1108573"/>
                  <a:pt x="893927" y="1096587"/>
                  <a:pt x="899231" y="1084388"/>
                </a:cubicBezTo>
                <a:cubicBezTo>
                  <a:pt x="906974" y="1082903"/>
                  <a:pt x="914717" y="1081312"/>
                  <a:pt x="922461" y="1079826"/>
                </a:cubicBezTo>
                <a:cubicBezTo>
                  <a:pt x="927659" y="1068794"/>
                  <a:pt x="919066" y="1048429"/>
                  <a:pt x="931158" y="1041958"/>
                </a:cubicBezTo>
                <a:cubicBezTo>
                  <a:pt x="953117" y="1037609"/>
                  <a:pt x="974968" y="1033366"/>
                  <a:pt x="996925" y="1029018"/>
                </a:cubicBezTo>
                <a:cubicBezTo>
                  <a:pt x="1010183" y="1030927"/>
                  <a:pt x="1003926" y="1061900"/>
                  <a:pt x="1022383" y="1056172"/>
                </a:cubicBezTo>
                <a:cubicBezTo>
                  <a:pt x="1040203" y="1039200"/>
                  <a:pt x="1027685" y="1027957"/>
                  <a:pt x="1017184" y="1008970"/>
                </a:cubicBezTo>
                <a:cubicBezTo>
                  <a:pt x="1005305" y="1013318"/>
                  <a:pt x="1002122" y="1004727"/>
                  <a:pt x="989287" y="1010455"/>
                </a:cubicBezTo>
                <a:cubicBezTo>
                  <a:pt x="982922" y="1001439"/>
                  <a:pt x="976027" y="993483"/>
                  <a:pt x="968391" y="986375"/>
                </a:cubicBezTo>
                <a:cubicBezTo>
                  <a:pt x="954601" y="981921"/>
                  <a:pt x="928402" y="995817"/>
                  <a:pt x="922779" y="979269"/>
                </a:cubicBezTo>
                <a:cubicBezTo>
                  <a:pt x="924264" y="963464"/>
                  <a:pt x="934130" y="953281"/>
                  <a:pt x="953010" y="949144"/>
                </a:cubicBezTo>
                <a:cubicBezTo>
                  <a:pt x="956723" y="941508"/>
                  <a:pt x="957996" y="932385"/>
                  <a:pt x="969345" y="929840"/>
                </a:cubicBezTo>
                <a:cubicBezTo>
                  <a:pt x="1002229" y="927293"/>
                  <a:pt x="1012199" y="909261"/>
                  <a:pt x="1031293" y="897487"/>
                </a:cubicBezTo>
                <a:cubicBezTo>
                  <a:pt x="1042431" y="894835"/>
                  <a:pt x="1057068" y="894622"/>
                  <a:pt x="1061524" y="887516"/>
                </a:cubicBezTo>
                <a:cubicBezTo>
                  <a:pt x="1063115" y="863967"/>
                  <a:pt x="1055584" y="813794"/>
                  <a:pt x="1040096" y="799156"/>
                </a:cubicBezTo>
                <a:close/>
                <a:moveTo>
                  <a:pt x="1867893" y="793641"/>
                </a:moveTo>
                <a:cubicBezTo>
                  <a:pt x="1862801" y="794596"/>
                  <a:pt x="1857603" y="795657"/>
                  <a:pt x="1852406" y="796717"/>
                </a:cubicBezTo>
                <a:cubicBezTo>
                  <a:pt x="1853891" y="811461"/>
                  <a:pt x="1843815" y="831190"/>
                  <a:pt x="1853043" y="840737"/>
                </a:cubicBezTo>
                <a:cubicBezTo>
                  <a:pt x="1869591" y="839571"/>
                  <a:pt x="1857181" y="818887"/>
                  <a:pt x="1872454" y="816872"/>
                </a:cubicBezTo>
                <a:cubicBezTo>
                  <a:pt x="1870863" y="809127"/>
                  <a:pt x="1869378" y="801384"/>
                  <a:pt x="1867893" y="793641"/>
                </a:cubicBezTo>
                <a:close/>
                <a:moveTo>
                  <a:pt x="327071" y="649910"/>
                </a:moveTo>
                <a:cubicBezTo>
                  <a:pt x="342982" y="657335"/>
                  <a:pt x="337891" y="678761"/>
                  <a:pt x="335451" y="692551"/>
                </a:cubicBezTo>
                <a:cubicBezTo>
                  <a:pt x="326754" y="688838"/>
                  <a:pt x="315616" y="688732"/>
                  <a:pt x="306069" y="686186"/>
                </a:cubicBezTo>
                <a:cubicBezTo>
                  <a:pt x="303947" y="667943"/>
                  <a:pt x="314342" y="658078"/>
                  <a:pt x="327071" y="649910"/>
                </a:cubicBezTo>
                <a:close/>
                <a:moveTo>
                  <a:pt x="225507" y="613847"/>
                </a:moveTo>
                <a:cubicBezTo>
                  <a:pt x="240782" y="612706"/>
                  <a:pt x="257330" y="614589"/>
                  <a:pt x="272339" y="616499"/>
                </a:cubicBezTo>
                <a:cubicBezTo>
                  <a:pt x="263746" y="639835"/>
                  <a:pt x="262792" y="668369"/>
                  <a:pt x="245820" y="686082"/>
                </a:cubicBezTo>
                <a:cubicBezTo>
                  <a:pt x="218347" y="695418"/>
                  <a:pt x="209648" y="676642"/>
                  <a:pt x="194056" y="668156"/>
                </a:cubicBezTo>
                <a:cubicBezTo>
                  <a:pt x="191404" y="655109"/>
                  <a:pt x="188858" y="642274"/>
                  <a:pt x="186313" y="629334"/>
                </a:cubicBezTo>
                <a:cubicBezTo>
                  <a:pt x="196231" y="619150"/>
                  <a:pt x="210232" y="614987"/>
                  <a:pt x="225507" y="613847"/>
                </a:cubicBezTo>
                <a:close/>
                <a:moveTo>
                  <a:pt x="1879934" y="575314"/>
                </a:moveTo>
                <a:cubicBezTo>
                  <a:pt x="1882559" y="576428"/>
                  <a:pt x="1885025" y="577781"/>
                  <a:pt x="1889533" y="576083"/>
                </a:cubicBezTo>
                <a:cubicBezTo>
                  <a:pt x="1895686" y="590086"/>
                  <a:pt x="1874895" y="593162"/>
                  <a:pt x="1867789" y="588388"/>
                </a:cubicBezTo>
                <a:cubicBezTo>
                  <a:pt x="1865455" y="582341"/>
                  <a:pt x="1870122" y="580963"/>
                  <a:pt x="1869379" y="575977"/>
                </a:cubicBezTo>
                <a:cubicBezTo>
                  <a:pt x="1874524" y="573325"/>
                  <a:pt x="1877308" y="574200"/>
                  <a:pt x="1879934" y="575314"/>
                </a:cubicBezTo>
                <a:close/>
                <a:moveTo>
                  <a:pt x="1925676" y="549738"/>
                </a:moveTo>
                <a:cubicBezTo>
                  <a:pt x="1928089" y="550335"/>
                  <a:pt x="1930211" y="551369"/>
                  <a:pt x="1932916" y="551475"/>
                </a:cubicBezTo>
                <a:cubicBezTo>
                  <a:pt x="1934401" y="561446"/>
                  <a:pt x="1930265" y="567598"/>
                  <a:pt x="1920505" y="570039"/>
                </a:cubicBezTo>
                <a:cubicBezTo>
                  <a:pt x="1914564" y="565902"/>
                  <a:pt x="1912762" y="556673"/>
                  <a:pt x="1916688" y="550626"/>
                </a:cubicBezTo>
                <a:cubicBezTo>
                  <a:pt x="1920559" y="548982"/>
                  <a:pt x="1923264" y="549141"/>
                  <a:pt x="1925676" y="549738"/>
                </a:cubicBezTo>
                <a:close/>
                <a:moveTo>
                  <a:pt x="477696" y="515729"/>
                </a:moveTo>
                <a:cubicBezTo>
                  <a:pt x="484802" y="520820"/>
                  <a:pt x="489152" y="543202"/>
                  <a:pt x="484591" y="550627"/>
                </a:cubicBezTo>
                <a:cubicBezTo>
                  <a:pt x="458708" y="563887"/>
                  <a:pt x="441525" y="538111"/>
                  <a:pt x="443646" y="526443"/>
                </a:cubicBezTo>
                <a:cubicBezTo>
                  <a:pt x="448739" y="518698"/>
                  <a:pt x="465815" y="518911"/>
                  <a:pt x="477696" y="515729"/>
                </a:cubicBezTo>
                <a:close/>
                <a:moveTo>
                  <a:pt x="795969" y="402164"/>
                </a:moveTo>
                <a:cubicBezTo>
                  <a:pt x="798595" y="403291"/>
                  <a:pt x="801061" y="404670"/>
                  <a:pt x="805570" y="402973"/>
                </a:cubicBezTo>
                <a:cubicBezTo>
                  <a:pt x="811721" y="416974"/>
                  <a:pt x="790930" y="420052"/>
                  <a:pt x="783822" y="415277"/>
                </a:cubicBezTo>
                <a:cubicBezTo>
                  <a:pt x="781490" y="409231"/>
                  <a:pt x="786263" y="407851"/>
                  <a:pt x="785415" y="402867"/>
                </a:cubicBezTo>
                <a:cubicBezTo>
                  <a:pt x="790560" y="400162"/>
                  <a:pt x="793344" y="401037"/>
                  <a:pt x="795969" y="402164"/>
                </a:cubicBezTo>
                <a:close/>
                <a:moveTo>
                  <a:pt x="424873" y="369241"/>
                </a:moveTo>
                <a:cubicBezTo>
                  <a:pt x="437071" y="369454"/>
                  <a:pt x="439085" y="384728"/>
                  <a:pt x="448738" y="388652"/>
                </a:cubicBezTo>
                <a:cubicBezTo>
                  <a:pt x="446299" y="399366"/>
                  <a:pt x="443010" y="409443"/>
                  <a:pt x="438556" y="418777"/>
                </a:cubicBezTo>
                <a:cubicBezTo>
                  <a:pt x="413733" y="422596"/>
                  <a:pt x="401217" y="435431"/>
                  <a:pt x="386686" y="420898"/>
                </a:cubicBezTo>
                <a:cubicBezTo>
                  <a:pt x="387321" y="412412"/>
                  <a:pt x="394111" y="407958"/>
                  <a:pt x="389868" y="396183"/>
                </a:cubicBezTo>
                <a:cubicBezTo>
                  <a:pt x="404612" y="389289"/>
                  <a:pt x="423706" y="385258"/>
                  <a:pt x="424873" y="369241"/>
                </a:cubicBezTo>
                <a:close/>
                <a:moveTo>
                  <a:pt x="803447" y="330948"/>
                </a:moveTo>
                <a:cubicBezTo>
                  <a:pt x="814586" y="330417"/>
                  <a:pt x="829860" y="359482"/>
                  <a:pt x="809494" y="361923"/>
                </a:cubicBezTo>
                <a:cubicBezTo>
                  <a:pt x="800372" y="355876"/>
                  <a:pt x="802705" y="340283"/>
                  <a:pt x="803447" y="330948"/>
                </a:cubicBezTo>
                <a:close/>
                <a:moveTo>
                  <a:pt x="1045932" y="275260"/>
                </a:moveTo>
                <a:cubicBezTo>
                  <a:pt x="1048901" y="284063"/>
                  <a:pt x="1056751" y="289793"/>
                  <a:pt x="1050599" y="298490"/>
                </a:cubicBezTo>
                <a:cubicBezTo>
                  <a:pt x="1044446" y="297642"/>
                  <a:pt x="1039566" y="294671"/>
                  <a:pt x="1033521" y="293823"/>
                </a:cubicBezTo>
                <a:cubicBezTo>
                  <a:pt x="1038401" y="288200"/>
                  <a:pt x="1034899" y="276851"/>
                  <a:pt x="1045932" y="275260"/>
                </a:cubicBezTo>
                <a:close/>
                <a:moveTo>
                  <a:pt x="1663704" y="266456"/>
                </a:moveTo>
                <a:cubicBezTo>
                  <a:pt x="1666778" y="276320"/>
                  <a:pt x="1665613" y="283428"/>
                  <a:pt x="1655112" y="284276"/>
                </a:cubicBezTo>
                <a:cubicBezTo>
                  <a:pt x="1655217" y="280776"/>
                  <a:pt x="1652990" y="280882"/>
                  <a:pt x="1650551" y="281094"/>
                </a:cubicBezTo>
                <a:cubicBezTo>
                  <a:pt x="1647367" y="271123"/>
                  <a:pt x="1653414" y="267304"/>
                  <a:pt x="1663704" y="266456"/>
                </a:cubicBezTo>
                <a:close/>
                <a:moveTo>
                  <a:pt x="508776" y="264228"/>
                </a:moveTo>
                <a:cubicBezTo>
                  <a:pt x="516412" y="260940"/>
                  <a:pt x="518003" y="267411"/>
                  <a:pt x="521929" y="269638"/>
                </a:cubicBezTo>
                <a:cubicBezTo>
                  <a:pt x="531580" y="275153"/>
                  <a:pt x="547491" y="277168"/>
                  <a:pt x="548128" y="300718"/>
                </a:cubicBezTo>
                <a:cubicBezTo>
                  <a:pt x="543250" y="308567"/>
                  <a:pt x="533808" y="313552"/>
                  <a:pt x="518746" y="314508"/>
                </a:cubicBezTo>
                <a:cubicBezTo>
                  <a:pt x="510578" y="305809"/>
                  <a:pt x="504639" y="275366"/>
                  <a:pt x="508776" y="264228"/>
                </a:cubicBezTo>
                <a:close/>
                <a:moveTo>
                  <a:pt x="664385" y="257757"/>
                </a:moveTo>
                <a:cubicBezTo>
                  <a:pt x="686767" y="254470"/>
                  <a:pt x="701511" y="262530"/>
                  <a:pt x="702996" y="290429"/>
                </a:cubicBezTo>
                <a:cubicBezTo>
                  <a:pt x="698542" y="297535"/>
                  <a:pt x="683798" y="297748"/>
                  <a:pt x="672765" y="300400"/>
                </a:cubicBezTo>
                <a:cubicBezTo>
                  <a:pt x="661627" y="291170"/>
                  <a:pt x="665659" y="270699"/>
                  <a:pt x="664385" y="257757"/>
                </a:cubicBezTo>
                <a:close/>
                <a:moveTo>
                  <a:pt x="1945645" y="227104"/>
                </a:moveTo>
                <a:cubicBezTo>
                  <a:pt x="1959646" y="228589"/>
                  <a:pt x="1966010" y="251608"/>
                  <a:pt x="1956357" y="261153"/>
                </a:cubicBezTo>
                <a:cubicBezTo>
                  <a:pt x="1940766" y="262003"/>
                  <a:pt x="1936523" y="236014"/>
                  <a:pt x="1945645" y="227104"/>
                </a:cubicBezTo>
                <a:close/>
                <a:moveTo>
                  <a:pt x="927029" y="203276"/>
                </a:moveTo>
                <a:cubicBezTo>
                  <a:pt x="932713" y="206100"/>
                  <a:pt x="933309" y="216442"/>
                  <a:pt x="941661" y="215329"/>
                </a:cubicBezTo>
                <a:cubicBezTo>
                  <a:pt x="950995" y="216390"/>
                  <a:pt x="955451" y="224663"/>
                  <a:pt x="960861" y="231664"/>
                </a:cubicBezTo>
                <a:cubicBezTo>
                  <a:pt x="952588" y="243969"/>
                  <a:pt x="968817" y="272820"/>
                  <a:pt x="949936" y="278018"/>
                </a:cubicBezTo>
                <a:cubicBezTo>
                  <a:pt x="947814" y="267728"/>
                  <a:pt x="947071" y="255635"/>
                  <a:pt x="940707" y="251605"/>
                </a:cubicBezTo>
                <a:cubicBezTo>
                  <a:pt x="919598" y="254257"/>
                  <a:pt x="889369" y="263910"/>
                  <a:pt x="887352" y="225936"/>
                </a:cubicBezTo>
                <a:cubicBezTo>
                  <a:pt x="902626" y="221587"/>
                  <a:pt x="908354" y="210873"/>
                  <a:pt x="919174" y="203661"/>
                </a:cubicBezTo>
                <a:cubicBezTo>
                  <a:pt x="922675" y="202229"/>
                  <a:pt x="925135" y="202335"/>
                  <a:pt x="927029" y="203276"/>
                </a:cubicBezTo>
                <a:close/>
                <a:moveTo>
                  <a:pt x="1024822" y="126543"/>
                </a:moveTo>
                <a:cubicBezTo>
                  <a:pt x="1034901" y="121665"/>
                  <a:pt x="1034158" y="132697"/>
                  <a:pt x="1041903" y="131212"/>
                </a:cubicBezTo>
                <a:cubicBezTo>
                  <a:pt x="1043386" y="141183"/>
                  <a:pt x="1029172" y="143198"/>
                  <a:pt x="1023233" y="138955"/>
                </a:cubicBezTo>
                <a:cubicBezTo>
                  <a:pt x="1024718" y="135455"/>
                  <a:pt x="1025991" y="131847"/>
                  <a:pt x="1024822" y="126543"/>
                </a:cubicBezTo>
                <a:close/>
                <a:moveTo>
                  <a:pt x="1336414" y="101896"/>
                </a:moveTo>
                <a:cubicBezTo>
                  <a:pt x="1340657" y="100000"/>
                  <a:pt x="1346437" y="100345"/>
                  <a:pt x="1349937" y="102891"/>
                </a:cubicBezTo>
                <a:cubicBezTo>
                  <a:pt x="1355347" y="115725"/>
                  <a:pt x="1339118" y="119437"/>
                  <a:pt x="1332118" y="114346"/>
                </a:cubicBezTo>
                <a:cubicBezTo>
                  <a:pt x="1329466" y="107929"/>
                  <a:pt x="1332171" y="103792"/>
                  <a:pt x="1336414" y="101896"/>
                </a:cubicBezTo>
                <a:close/>
                <a:moveTo>
                  <a:pt x="1268473" y="18139"/>
                </a:moveTo>
                <a:cubicBezTo>
                  <a:pt x="1280566" y="15061"/>
                  <a:pt x="1283429" y="25882"/>
                  <a:pt x="1297005" y="20578"/>
                </a:cubicBezTo>
                <a:cubicBezTo>
                  <a:pt x="1308039" y="36383"/>
                  <a:pt x="1308887" y="63856"/>
                  <a:pt x="1304644" y="79448"/>
                </a:cubicBezTo>
                <a:cubicBezTo>
                  <a:pt x="1313871" y="94087"/>
                  <a:pt x="1319388" y="114240"/>
                  <a:pt x="1329995" y="126758"/>
                </a:cubicBezTo>
                <a:cubicBezTo>
                  <a:pt x="1327874" y="133122"/>
                  <a:pt x="1318646" y="134820"/>
                  <a:pt x="1312175" y="138213"/>
                </a:cubicBezTo>
                <a:cubicBezTo>
                  <a:pt x="1315675" y="164201"/>
                  <a:pt x="1300825" y="177672"/>
                  <a:pt x="1291067" y="194644"/>
                </a:cubicBezTo>
                <a:cubicBezTo>
                  <a:pt x="1274731" y="186158"/>
                  <a:pt x="1263063" y="203236"/>
                  <a:pt x="1253836" y="210025"/>
                </a:cubicBezTo>
                <a:cubicBezTo>
                  <a:pt x="1260731" y="221587"/>
                  <a:pt x="1279399" y="215328"/>
                  <a:pt x="1288626" y="223284"/>
                </a:cubicBezTo>
                <a:cubicBezTo>
                  <a:pt x="1285763" y="235800"/>
                  <a:pt x="1288521" y="243756"/>
                  <a:pt x="1297855" y="249590"/>
                </a:cubicBezTo>
                <a:cubicBezTo>
                  <a:pt x="1312069" y="246832"/>
                  <a:pt x="1326283" y="243969"/>
                  <a:pt x="1340496" y="241210"/>
                </a:cubicBezTo>
                <a:cubicBezTo>
                  <a:pt x="1355347" y="239089"/>
                  <a:pt x="1358423" y="254576"/>
                  <a:pt x="1374547" y="250651"/>
                </a:cubicBezTo>
                <a:cubicBezTo>
                  <a:pt x="1376136" y="258394"/>
                  <a:pt x="1386109" y="253515"/>
                  <a:pt x="1385365" y="264653"/>
                </a:cubicBezTo>
                <a:cubicBezTo>
                  <a:pt x="1402974" y="263380"/>
                  <a:pt x="1416764" y="267940"/>
                  <a:pt x="1427900" y="276426"/>
                </a:cubicBezTo>
                <a:cubicBezTo>
                  <a:pt x="1443387" y="273350"/>
                  <a:pt x="1458875" y="270381"/>
                  <a:pt x="1474360" y="267304"/>
                </a:cubicBezTo>
                <a:cubicBezTo>
                  <a:pt x="1492395" y="265925"/>
                  <a:pt x="1480620" y="244606"/>
                  <a:pt x="1497697" y="242589"/>
                </a:cubicBezTo>
                <a:cubicBezTo>
                  <a:pt x="1499925" y="247681"/>
                  <a:pt x="1508093" y="243862"/>
                  <a:pt x="1514032" y="243438"/>
                </a:cubicBezTo>
                <a:cubicBezTo>
                  <a:pt x="1524746" y="260941"/>
                  <a:pt x="1542142" y="268260"/>
                  <a:pt x="1547869" y="293081"/>
                </a:cubicBezTo>
                <a:cubicBezTo>
                  <a:pt x="1553916" y="305703"/>
                  <a:pt x="1567917" y="306658"/>
                  <a:pt x="1570252" y="324903"/>
                </a:cubicBezTo>
                <a:cubicBezTo>
                  <a:pt x="1576192" y="332857"/>
                  <a:pt x="1584783" y="336676"/>
                  <a:pt x="1596557" y="335828"/>
                </a:cubicBezTo>
                <a:cubicBezTo>
                  <a:pt x="1598468" y="344949"/>
                  <a:pt x="1592103" y="348557"/>
                  <a:pt x="1597194" y="359800"/>
                </a:cubicBezTo>
                <a:cubicBezTo>
                  <a:pt x="1599846" y="365740"/>
                  <a:pt x="1606528" y="366271"/>
                  <a:pt x="1611089" y="369136"/>
                </a:cubicBezTo>
                <a:cubicBezTo>
                  <a:pt x="1622015" y="375924"/>
                  <a:pt x="1634001" y="381969"/>
                  <a:pt x="1643548" y="390881"/>
                </a:cubicBezTo>
                <a:cubicBezTo>
                  <a:pt x="1651291" y="389394"/>
                  <a:pt x="1659035" y="387910"/>
                  <a:pt x="1666778" y="386319"/>
                </a:cubicBezTo>
                <a:cubicBezTo>
                  <a:pt x="1683539" y="401487"/>
                  <a:pt x="1709102" y="403397"/>
                  <a:pt x="1728619" y="414429"/>
                </a:cubicBezTo>
                <a:cubicBezTo>
                  <a:pt x="1731482" y="428536"/>
                  <a:pt x="1740394" y="433628"/>
                  <a:pt x="1749515" y="438507"/>
                </a:cubicBezTo>
                <a:cubicBezTo>
                  <a:pt x="1751213" y="455902"/>
                  <a:pt x="1756410" y="468208"/>
                  <a:pt x="1764896" y="475739"/>
                </a:cubicBezTo>
                <a:cubicBezTo>
                  <a:pt x="1775927" y="470859"/>
                  <a:pt x="1774762" y="457813"/>
                  <a:pt x="1770412" y="442432"/>
                </a:cubicBezTo>
                <a:cubicBezTo>
                  <a:pt x="1778685" y="437870"/>
                  <a:pt x="1779746" y="428536"/>
                  <a:pt x="1782079" y="420050"/>
                </a:cubicBezTo>
                <a:cubicBezTo>
                  <a:pt x="1786747" y="419839"/>
                  <a:pt x="1788763" y="417822"/>
                  <a:pt x="1789080" y="414640"/>
                </a:cubicBezTo>
                <a:cubicBezTo>
                  <a:pt x="1805098" y="409125"/>
                  <a:pt x="1815280" y="412413"/>
                  <a:pt x="1828539" y="410927"/>
                </a:cubicBezTo>
                <a:cubicBezTo>
                  <a:pt x="1833736" y="433203"/>
                  <a:pt x="1847634" y="442538"/>
                  <a:pt x="1870227" y="438932"/>
                </a:cubicBezTo>
                <a:cubicBezTo>
                  <a:pt x="1878394" y="443069"/>
                  <a:pt x="1867893" y="458978"/>
                  <a:pt x="1879455" y="465343"/>
                </a:cubicBezTo>
                <a:cubicBezTo>
                  <a:pt x="1898231" y="472238"/>
                  <a:pt x="1891443" y="451129"/>
                  <a:pt x="1908202" y="447629"/>
                </a:cubicBezTo>
                <a:cubicBezTo>
                  <a:pt x="1913081" y="450388"/>
                  <a:pt x="1912232" y="461630"/>
                  <a:pt x="1922098" y="456963"/>
                </a:cubicBezTo>
                <a:cubicBezTo>
                  <a:pt x="1933021" y="454207"/>
                  <a:pt x="1925915" y="439461"/>
                  <a:pt x="1924537" y="428325"/>
                </a:cubicBezTo>
                <a:cubicBezTo>
                  <a:pt x="1938538" y="423126"/>
                  <a:pt x="1936842" y="407427"/>
                  <a:pt x="1951691" y="402867"/>
                </a:cubicBezTo>
                <a:cubicBezTo>
                  <a:pt x="1960918" y="410716"/>
                  <a:pt x="1960283" y="433522"/>
                  <a:pt x="1964633" y="448584"/>
                </a:cubicBezTo>
                <a:cubicBezTo>
                  <a:pt x="1980650" y="446145"/>
                  <a:pt x="2005046" y="447205"/>
                  <a:pt x="2014275" y="434794"/>
                </a:cubicBezTo>
                <a:cubicBezTo>
                  <a:pt x="2004728" y="418989"/>
                  <a:pt x="1988499" y="413050"/>
                  <a:pt x="1972588" y="406790"/>
                </a:cubicBezTo>
                <a:cubicBezTo>
                  <a:pt x="1983089" y="392577"/>
                  <a:pt x="1987015" y="373802"/>
                  <a:pt x="1981285" y="348768"/>
                </a:cubicBezTo>
                <a:cubicBezTo>
                  <a:pt x="1990832" y="342830"/>
                  <a:pt x="1991045" y="330631"/>
                  <a:pt x="1996136" y="321719"/>
                </a:cubicBezTo>
                <a:cubicBezTo>
                  <a:pt x="2007804" y="319387"/>
                  <a:pt x="2019366" y="317159"/>
                  <a:pt x="2031034" y="314826"/>
                </a:cubicBezTo>
                <a:cubicBezTo>
                  <a:pt x="2054051" y="298915"/>
                  <a:pt x="2057764" y="270062"/>
                  <a:pt x="2079192" y="253090"/>
                </a:cubicBezTo>
                <a:cubicBezTo>
                  <a:pt x="2104224" y="252031"/>
                  <a:pt x="2111013" y="238559"/>
                  <a:pt x="2122576" y="228481"/>
                </a:cubicBezTo>
                <a:cubicBezTo>
                  <a:pt x="2127773" y="227421"/>
                  <a:pt x="2132864" y="226466"/>
                  <a:pt x="2138062" y="225406"/>
                </a:cubicBezTo>
                <a:cubicBezTo>
                  <a:pt x="2141164" y="224531"/>
                  <a:pt x="2143411" y="224935"/>
                  <a:pt x="2145213" y="226007"/>
                </a:cubicBezTo>
                <a:lnTo>
                  <a:pt x="2148957" y="229862"/>
                </a:lnTo>
                <a:lnTo>
                  <a:pt x="2148957" y="780312"/>
                </a:lnTo>
                <a:lnTo>
                  <a:pt x="2147185" y="783352"/>
                </a:lnTo>
                <a:cubicBezTo>
                  <a:pt x="2133608" y="780169"/>
                  <a:pt x="2122576" y="773063"/>
                  <a:pt x="2108574" y="770835"/>
                </a:cubicBezTo>
                <a:cubicBezTo>
                  <a:pt x="2107726" y="761395"/>
                  <a:pt x="2097118" y="760439"/>
                  <a:pt x="2092345" y="749938"/>
                </a:cubicBezTo>
                <a:cubicBezTo>
                  <a:pt x="2081631" y="726071"/>
                  <a:pt x="2083222" y="687462"/>
                  <a:pt x="2079509" y="664019"/>
                </a:cubicBezTo>
                <a:cubicBezTo>
                  <a:pt x="2091284" y="657337"/>
                  <a:pt x="2090436" y="642169"/>
                  <a:pt x="2097436" y="632303"/>
                </a:cubicBezTo>
                <a:cubicBezTo>
                  <a:pt x="2086935" y="607906"/>
                  <a:pt x="2063705" y="602391"/>
                  <a:pt x="2060416" y="567175"/>
                </a:cubicBezTo>
                <a:cubicBezTo>
                  <a:pt x="2051825" y="554976"/>
                  <a:pt x="2028382" y="564840"/>
                  <a:pt x="2030397" y="536943"/>
                </a:cubicBezTo>
                <a:cubicBezTo>
                  <a:pt x="1995923" y="517850"/>
                  <a:pt x="1950208" y="517426"/>
                  <a:pt x="1908839" y="532700"/>
                </a:cubicBezTo>
                <a:cubicBezTo>
                  <a:pt x="1900246" y="535883"/>
                  <a:pt x="1895366" y="544899"/>
                  <a:pt x="1887836" y="548929"/>
                </a:cubicBezTo>
                <a:cubicBezTo>
                  <a:pt x="1882320" y="551899"/>
                  <a:pt x="1874258" y="550309"/>
                  <a:pt x="1868530" y="552748"/>
                </a:cubicBezTo>
                <a:cubicBezTo>
                  <a:pt x="1860361" y="556037"/>
                  <a:pt x="1847209" y="567492"/>
                  <a:pt x="1832041" y="571946"/>
                </a:cubicBezTo>
                <a:cubicBezTo>
                  <a:pt x="1832465" y="588071"/>
                  <a:pt x="1850286" y="578206"/>
                  <a:pt x="1852088" y="592101"/>
                </a:cubicBezTo>
                <a:cubicBezTo>
                  <a:pt x="1835116" y="598678"/>
                  <a:pt x="1838724" y="619043"/>
                  <a:pt x="1822494" y="626045"/>
                </a:cubicBezTo>
                <a:cubicBezTo>
                  <a:pt x="1825359" y="647684"/>
                  <a:pt x="1825146" y="662747"/>
                  <a:pt x="1840103" y="674839"/>
                </a:cubicBezTo>
                <a:cubicBezTo>
                  <a:pt x="1855801" y="668579"/>
                  <a:pt x="1867469" y="659563"/>
                  <a:pt x="1874999" y="647896"/>
                </a:cubicBezTo>
                <a:cubicBezTo>
                  <a:pt x="1883061" y="647472"/>
                  <a:pt x="1885184" y="643865"/>
                  <a:pt x="1889745" y="641002"/>
                </a:cubicBezTo>
                <a:cubicBezTo>
                  <a:pt x="1891760" y="639728"/>
                  <a:pt x="1901624" y="630605"/>
                  <a:pt x="1899822" y="631031"/>
                </a:cubicBezTo>
                <a:cubicBezTo>
                  <a:pt x="1909793" y="629121"/>
                  <a:pt x="1916051" y="642273"/>
                  <a:pt x="1930053" y="641213"/>
                </a:cubicBezTo>
                <a:cubicBezTo>
                  <a:pt x="1933341" y="654685"/>
                  <a:pt x="1919446" y="656487"/>
                  <a:pt x="1919127" y="667519"/>
                </a:cubicBezTo>
                <a:cubicBezTo>
                  <a:pt x="1929628" y="676854"/>
                  <a:pt x="1940977" y="669959"/>
                  <a:pt x="1954767" y="664549"/>
                </a:cubicBezTo>
                <a:cubicBezTo>
                  <a:pt x="1973649" y="661473"/>
                  <a:pt x="1981817" y="674309"/>
                  <a:pt x="2000379" y="671657"/>
                </a:cubicBezTo>
                <a:cubicBezTo>
                  <a:pt x="2005152" y="677809"/>
                  <a:pt x="2011941" y="681097"/>
                  <a:pt x="2015760" y="688734"/>
                </a:cubicBezTo>
                <a:cubicBezTo>
                  <a:pt x="2030185" y="683960"/>
                  <a:pt x="2040687" y="685021"/>
                  <a:pt x="2048219" y="690431"/>
                </a:cubicBezTo>
                <a:cubicBezTo>
                  <a:pt x="2048537" y="720026"/>
                  <a:pt x="2064130" y="726708"/>
                  <a:pt x="2074418" y="741558"/>
                </a:cubicBezTo>
                <a:cubicBezTo>
                  <a:pt x="2070069" y="746438"/>
                  <a:pt x="2064024" y="750257"/>
                  <a:pt x="2061159" y="756198"/>
                </a:cubicBezTo>
                <a:cubicBezTo>
                  <a:pt x="2063174" y="769879"/>
                  <a:pt x="2076751" y="766380"/>
                  <a:pt x="2081207" y="776350"/>
                </a:cubicBezTo>
                <a:cubicBezTo>
                  <a:pt x="2082055" y="800111"/>
                  <a:pt x="2097331" y="802445"/>
                  <a:pt x="2105074" y="815916"/>
                </a:cubicBezTo>
                <a:cubicBezTo>
                  <a:pt x="2109104" y="836600"/>
                  <a:pt x="2113242" y="857285"/>
                  <a:pt x="2117272" y="877863"/>
                </a:cubicBezTo>
                <a:cubicBezTo>
                  <a:pt x="2110484" y="888894"/>
                  <a:pt x="2106559" y="902047"/>
                  <a:pt x="2100194" y="913398"/>
                </a:cubicBezTo>
                <a:cubicBezTo>
                  <a:pt x="2077177" y="920293"/>
                  <a:pt x="2071979" y="939280"/>
                  <a:pt x="2050552" y="947236"/>
                </a:cubicBezTo>
                <a:cubicBezTo>
                  <a:pt x="2039838" y="957948"/>
                  <a:pt x="2031034" y="970040"/>
                  <a:pt x="2021063" y="981178"/>
                </a:cubicBezTo>
                <a:cubicBezTo>
                  <a:pt x="2026474" y="991892"/>
                  <a:pt x="2016927" y="993270"/>
                  <a:pt x="2022018" y="1004621"/>
                </a:cubicBezTo>
                <a:cubicBezTo>
                  <a:pt x="2013001" y="1006425"/>
                  <a:pt x="2003985" y="1008121"/>
                  <a:pt x="1994864" y="1009925"/>
                </a:cubicBezTo>
                <a:cubicBezTo>
                  <a:pt x="1987015" y="1004938"/>
                  <a:pt x="1982029" y="995604"/>
                  <a:pt x="1981073" y="980436"/>
                </a:cubicBezTo>
                <a:cubicBezTo>
                  <a:pt x="1965481" y="980011"/>
                  <a:pt x="1969193" y="992635"/>
                  <a:pt x="1960070" y="996559"/>
                </a:cubicBezTo>
                <a:cubicBezTo>
                  <a:pt x="1947024" y="996772"/>
                  <a:pt x="1942568" y="1002712"/>
                  <a:pt x="1933764" y="1005788"/>
                </a:cubicBezTo>
                <a:cubicBezTo>
                  <a:pt x="1928356" y="1012153"/>
                  <a:pt x="1936842" y="1027957"/>
                  <a:pt x="1931325" y="1034427"/>
                </a:cubicBezTo>
                <a:cubicBezTo>
                  <a:pt x="1923476" y="1021062"/>
                  <a:pt x="1902048" y="1027957"/>
                  <a:pt x="1888791" y="1022654"/>
                </a:cubicBezTo>
                <a:cubicBezTo>
                  <a:pt x="1886032" y="1011833"/>
                  <a:pt x="1898653" y="1011409"/>
                  <a:pt x="1896640" y="1001015"/>
                </a:cubicBezTo>
                <a:cubicBezTo>
                  <a:pt x="1890063" y="967495"/>
                  <a:pt x="1883487" y="933870"/>
                  <a:pt x="1876803" y="900350"/>
                </a:cubicBezTo>
                <a:cubicBezTo>
                  <a:pt x="1870227" y="886879"/>
                  <a:pt x="1856119" y="884545"/>
                  <a:pt x="1847421" y="873938"/>
                </a:cubicBezTo>
                <a:cubicBezTo>
                  <a:pt x="1837768" y="883167"/>
                  <a:pt x="1839253" y="899819"/>
                  <a:pt x="1825676" y="906397"/>
                </a:cubicBezTo>
                <a:cubicBezTo>
                  <a:pt x="1836072" y="917746"/>
                  <a:pt x="1817932" y="919126"/>
                  <a:pt x="1817932" y="928036"/>
                </a:cubicBezTo>
                <a:cubicBezTo>
                  <a:pt x="1817932" y="933127"/>
                  <a:pt x="1826737" y="932809"/>
                  <a:pt x="1828752" y="942037"/>
                </a:cubicBezTo>
                <a:cubicBezTo>
                  <a:pt x="1830980" y="952220"/>
                  <a:pt x="1825465" y="950948"/>
                  <a:pt x="1820903" y="963676"/>
                </a:cubicBezTo>
                <a:cubicBezTo>
                  <a:pt x="1829071" y="971420"/>
                  <a:pt x="1844344" y="968768"/>
                  <a:pt x="1845617" y="987012"/>
                </a:cubicBezTo>
                <a:cubicBezTo>
                  <a:pt x="1855907" y="998363"/>
                  <a:pt x="1879455" y="989983"/>
                  <a:pt x="1882744" y="1011940"/>
                </a:cubicBezTo>
                <a:cubicBezTo>
                  <a:pt x="1858453" y="1016500"/>
                  <a:pt x="1830449" y="1026366"/>
                  <a:pt x="1818464" y="1012470"/>
                </a:cubicBezTo>
                <a:cubicBezTo>
                  <a:pt x="1810402" y="1025942"/>
                  <a:pt x="1817403" y="1064234"/>
                  <a:pt x="1827480" y="1079084"/>
                </a:cubicBezTo>
                <a:cubicBezTo>
                  <a:pt x="1829600" y="1094996"/>
                  <a:pt x="1816766" y="1101041"/>
                  <a:pt x="1823448" y="1120028"/>
                </a:cubicBezTo>
                <a:cubicBezTo>
                  <a:pt x="1827374" y="1132651"/>
                  <a:pt x="1846996" y="1121726"/>
                  <a:pt x="1859833" y="1120983"/>
                </a:cubicBezTo>
                <a:cubicBezTo>
                  <a:pt x="1871925" y="1126286"/>
                  <a:pt x="1885926" y="1128727"/>
                  <a:pt x="1895366" y="1138061"/>
                </a:cubicBezTo>
                <a:cubicBezTo>
                  <a:pt x="1902791" y="1131803"/>
                  <a:pt x="1916156" y="1129682"/>
                  <a:pt x="1920187" y="1121196"/>
                </a:cubicBezTo>
                <a:cubicBezTo>
                  <a:pt x="1910323" y="1080887"/>
                  <a:pt x="1937159" y="1065295"/>
                  <a:pt x="1948297" y="1039200"/>
                </a:cubicBezTo>
                <a:cubicBezTo>
                  <a:pt x="1969299" y="1041428"/>
                  <a:pt x="1984150" y="1052566"/>
                  <a:pt x="2003985" y="1056385"/>
                </a:cubicBezTo>
                <a:cubicBezTo>
                  <a:pt x="2017881" y="1054474"/>
                  <a:pt x="2008017" y="1036761"/>
                  <a:pt x="2024139" y="1036337"/>
                </a:cubicBezTo>
                <a:cubicBezTo>
                  <a:pt x="2024776" y="1026577"/>
                  <a:pt x="2026367" y="1017561"/>
                  <a:pt x="2022018" y="1004621"/>
                </a:cubicBezTo>
                <a:cubicBezTo>
                  <a:pt x="2034640" y="1004090"/>
                  <a:pt x="2034323" y="994968"/>
                  <a:pt x="2048325" y="995392"/>
                </a:cubicBezTo>
                <a:cubicBezTo>
                  <a:pt x="2054371" y="1003030"/>
                  <a:pt x="2061478" y="1009288"/>
                  <a:pt x="2062220" y="1024880"/>
                </a:cubicBezTo>
                <a:cubicBezTo>
                  <a:pt x="2071447" y="1034533"/>
                  <a:pt x="2086404" y="1035594"/>
                  <a:pt x="2097753" y="1041958"/>
                </a:cubicBezTo>
                <a:cubicBezTo>
                  <a:pt x="2101361" y="1053309"/>
                  <a:pt x="2107832" y="1060415"/>
                  <a:pt x="2114725" y="1066779"/>
                </a:cubicBezTo>
                <a:cubicBezTo>
                  <a:pt x="2122470" y="1114514"/>
                  <a:pt x="2103483" y="1144319"/>
                  <a:pt x="2083435" y="1173490"/>
                </a:cubicBezTo>
                <a:cubicBezTo>
                  <a:pt x="2094784" y="1204993"/>
                  <a:pt x="2106876" y="1235437"/>
                  <a:pt x="2111756" y="1276594"/>
                </a:cubicBezTo>
                <a:cubicBezTo>
                  <a:pt x="2102315" y="1291549"/>
                  <a:pt x="2095951" y="1308627"/>
                  <a:pt x="2084495" y="1322204"/>
                </a:cubicBezTo>
                <a:cubicBezTo>
                  <a:pt x="2087147" y="1336313"/>
                  <a:pt x="2092662" y="1352329"/>
                  <a:pt x="2083646" y="1358587"/>
                </a:cubicBezTo>
                <a:cubicBezTo>
                  <a:pt x="2068371" y="1362937"/>
                  <a:pt x="2071554" y="1339919"/>
                  <a:pt x="2062857" y="1334509"/>
                </a:cubicBezTo>
                <a:cubicBezTo>
                  <a:pt x="2048430" y="1343843"/>
                  <a:pt x="2031882" y="1351799"/>
                  <a:pt x="2020215" y="1363043"/>
                </a:cubicBezTo>
                <a:cubicBezTo>
                  <a:pt x="2022761" y="1375983"/>
                  <a:pt x="2025306" y="1388819"/>
                  <a:pt x="2027852" y="1401760"/>
                </a:cubicBezTo>
                <a:cubicBezTo>
                  <a:pt x="2038672" y="1407382"/>
                  <a:pt x="2059461" y="1398048"/>
                  <a:pt x="2075053" y="1396561"/>
                </a:cubicBezTo>
                <a:cubicBezTo>
                  <a:pt x="2080464" y="1400274"/>
                  <a:pt x="2082161" y="1409397"/>
                  <a:pt x="2083541" y="1419050"/>
                </a:cubicBezTo>
                <a:cubicBezTo>
                  <a:pt x="2103057" y="1433475"/>
                  <a:pt x="2108680" y="1468373"/>
                  <a:pt x="2128197" y="1482693"/>
                </a:cubicBezTo>
                <a:cubicBezTo>
                  <a:pt x="2134031" y="1494468"/>
                  <a:pt x="2116423" y="1490543"/>
                  <a:pt x="2119605" y="1500513"/>
                </a:cubicBezTo>
                <a:cubicBezTo>
                  <a:pt x="2121091" y="1508258"/>
                  <a:pt x="2122681" y="1516001"/>
                  <a:pt x="2124166" y="1523743"/>
                </a:cubicBezTo>
                <a:cubicBezTo>
                  <a:pt x="2128143" y="1532866"/>
                  <a:pt x="2134932" y="1537772"/>
                  <a:pt x="2142543" y="1541445"/>
                </a:cubicBezTo>
                <a:lnTo>
                  <a:pt x="2148957" y="1544280"/>
                </a:lnTo>
                <a:lnTo>
                  <a:pt x="2148957" y="2878208"/>
                </a:lnTo>
                <a:lnTo>
                  <a:pt x="2137107" y="2880528"/>
                </a:lnTo>
                <a:cubicBezTo>
                  <a:pt x="2120559" y="2880635"/>
                  <a:pt x="2133501" y="2900470"/>
                  <a:pt x="2116848" y="2900576"/>
                </a:cubicBezTo>
                <a:cubicBezTo>
                  <a:pt x="2103483" y="2894636"/>
                  <a:pt x="2110695" y="2869073"/>
                  <a:pt x="2102315" y="2847116"/>
                </a:cubicBezTo>
                <a:cubicBezTo>
                  <a:pt x="2100511" y="2831416"/>
                  <a:pt x="2082374" y="2840115"/>
                  <a:pt x="2078342" y="2827704"/>
                </a:cubicBezTo>
                <a:cubicBezTo>
                  <a:pt x="2076327" y="2817415"/>
                  <a:pt x="2072508" y="2805854"/>
                  <a:pt x="2076857" y="2799807"/>
                </a:cubicBezTo>
                <a:cubicBezTo>
                  <a:pt x="2069645" y="2782199"/>
                  <a:pt x="2052991" y="2778592"/>
                  <a:pt x="2042172" y="2766395"/>
                </a:cubicBezTo>
                <a:cubicBezTo>
                  <a:pt x="2042702" y="2756635"/>
                  <a:pt x="2044187" y="2747619"/>
                  <a:pt x="2039944" y="2734572"/>
                </a:cubicBezTo>
                <a:cubicBezTo>
                  <a:pt x="2034853" y="2727253"/>
                  <a:pt x="2026154" y="2725025"/>
                  <a:pt x="2014380" y="2727571"/>
                </a:cubicBezTo>
                <a:cubicBezTo>
                  <a:pt x="2008971" y="2720570"/>
                  <a:pt x="2002076" y="2715903"/>
                  <a:pt x="1995075" y="2711236"/>
                </a:cubicBezTo>
                <a:cubicBezTo>
                  <a:pt x="1969617" y="2706356"/>
                  <a:pt x="1956359" y="2732451"/>
                  <a:pt x="1938538" y="2730436"/>
                </a:cubicBezTo>
                <a:cubicBezTo>
                  <a:pt x="1929097" y="2722480"/>
                  <a:pt x="1927189" y="2697870"/>
                  <a:pt x="1934719" y="2690975"/>
                </a:cubicBezTo>
                <a:cubicBezTo>
                  <a:pt x="1939916" y="2689914"/>
                  <a:pt x="1945009" y="2688960"/>
                  <a:pt x="1950208" y="2687899"/>
                </a:cubicBezTo>
                <a:cubicBezTo>
                  <a:pt x="1964844" y="2684399"/>
                  <a:pt x="1965906" y="2701265"/>
                  <a:pt x="1974073" y="2707312"/>
                </a:cubicBezTo>
                <a:cubicBezTo>
                  <a:pt x="1998788" y="2678989"/>
                  <a:pt x="1956888" y="2641969"/>
                  <a:pt x="1948085" y="2615876"/>
                </a:cubicBezTo>
                <a:cubicBezTo>
                  <a:pt x="1942039" y="2604419"/>
                  <a:pt x="1956677" y="2602828"/>
                  <a:pt x="1960496" y="2597313"/>
                </a:cubicBezTo>
                <a:cubicBezTo>
                  <a:pt x="1963996" y="2592221"/>
                  <a:pt x="1961237" y="2577583"/>
                  <a:pt x="1973012" y="2578750"/>
                </a:cubicBezTo>
                <a:cubicBezTo>
                  <a:pt x="1977361" y="2564854"/>
                  <a:pt x="1988606" y="2555626"/>
                  <a:pt x="1998681" y="2545549"/>
                </a:cubicBezTo>
                <a:cubicBezTo>
                  <a:pt x="2003774" y="2534411"/>
                  <a:pt x="2000485" y="2517652"/>
                  <a:pt x="2016608" y="2513940"/>
                </a:cubicBezTo>
                <a:cubicBezTo>
                  <a:pt x="2014912" y="2495588"/>
                  <a:pt x="2016820" y="2487103"/>
                  <a:pt x="2008228" y="2471298"/>
                </a:cubicBezTo>
                <a:cubicBezTo>
                  <a:pt x="1989984" y="2461645"/>
                  <a:pt x="1976194" y="2445628"/>
                  <a:pt x="1954131" y="2441702"/>
                </a:cubicBezTo>
                <a:cubicBezTo>
                  <a:pt x="1947556" y="2428125"/>
                  <a:pt x="1930901" y="2429505"/>
                  <a:pt x="1921672" y="2419959"/>
                </a:cubicBezTo>
                <a:cubicBezTo>
                  <a:pt x="1914036" y="2426004"/>
                  <a:pt x="1911384" y="2435444"/>
                  <a:pt x="1901518" y="2440006"/>
                </a:cubicBezTo>
                <a:cubicBezTo>
                  <a:pt x="1913610" y="2451992"/>
                  <a:pt x="1919657" y="2473101"/>
                  <a:pt x="1930795" y="2486573"/>
                </a:cubicBezTo>
                <a:cubicBezTo>
                  <a:pt x="1946917" y="2475116"/>
                  <a:pt x="1969617" y="2468434"/>
                  <a:pt x="1988923" y="2475116"/>
                </a:cubicBezTo>
                <a:cubicBezTo>
                  <a:pt x="1989347" y="2489966"/>
                  <a:pt x="1976514" y="2495907"/>
                  <a:pt x="1984891" y="2516166"/>
                </a:cubicBezTo>
                <a:cubicBezTo>
                  <a:pt x="1978633" y="2524228"/>
                  <a:pt x="1967284" y="2529001"/>
                  <a:pt x="1965481" y="2540033"/>
                </a:cubicBezTo>
                <a:cubicBezTo>
                  <a:pt x="1956783" y="2543109"/>
                  <a:pt x="1950524" y="2542367"/>
                  <a:pt x="1945326" y="2540033"/>
                </a:cubicBezTo>
                <a:cubicBezTo>
                  <a:pt x="1931008" y="2554990"/>
                  <a:pt x="1924961" y="2575568"/>
                  <a:pt x="1924961" y="2600283"/>
                </a:cubicBezTo>
                <a:cubicBezTo>
                  <a:pt x="1909367" y="2606647"/>
                  <a:pt x="1897064" y="2615133"/>
                  <a:pt x="1890063" y="2627225"/>
                </a:cubicBezTo>
                <a:cubicBezTo>
                  <a:pt x="1873303" y="2627225"/>
                  <a:pt x="1858770" y="2638894"/>
                  <a:pt x="1851345" y="2634863"/>
                </a:cubicBezTo>
                <a:cubicBezTo>
                  <a:pt x="1832784" y="2637515"/>
                  <a:pt x="1827797" y="2619906"/>
                  <a:pt x="1805733" y="2627756"/>
                </a:cubicBezTo>
                <a:cubicBezTo>
                  <a:pt x="1759168" y="2597950"/>
                  <a:pt x="1683113" y="2566764"/>
                  <a:pt x="1696266" y="2480313"/>
                </a:cubicBezTo>
                <a:cubicBezTo>
                  <a:pt x="1691917" y="2458357"/>
                  <a:pt x="1687675" y="2436398"/>
                  <a:pt x="1683326" y="2414442"/>
                </a:cubicBezTo>
                <a:cubicBezTo>
                  <a:pt x="1695525" y="2397576"/>
                  <a:pt x="1727558" y="2398744"/>
                  <a:pt x="1742196" y="2406912"/>
                </a:cubicBezTo>
                <a:cubicBezTo>
                  <a:pt x="1767548" y="2395881"/>
                  <a:pt x="1769139" y="2368936"/>
                  <a:pt x="1774123" y="2344328"/>
                </a:cubicBezTo>
                <a:cubicBezTo>
                  <a:pt x="1768397" y="2327780"/>
                  <a:pt x="1742303" y="2341676"/>
                  <a:pt x="1728513" y="2337220"/>
                </a:cubicBezTo>
                <a:cubicBezTo>
                  <a:pt x="1720770" y="2342100"/>
                  <a:pt x="1725543" y="2355466"/>
                  <a:pt x="1721405" y="2362678"/>
                </a:cubicBezTo>
                <a:cubicBezTo>
                  <a:pt x="1709313" y="2367451"/>
                  <a:pt x="1702844" y="2363632"/>
                  <a:pt x="1693508" y="2364163"/>
                </a:cubicBezTo>
                <a:cubicBezTo>
                  <a:pt x="1692023" y="2358117"/>
                  <a:pt x="1692447" y="2348995"/>
                  <a:pt x="1686613" y="2349420"/>
                </a:cubicBezTo>
                <a:cubicBezTo>
                  <a:pt x="1683220" y="2335948"/>
                  <a:pt x="1697221" y="2334144"/>
                  <a:pt x="1697540" y="2323113"/>
                </a:cubicBezTo>
                <a:cubicBezTo>
                  <a:pt x="1689159" y="2287155"/>
                  <a:pt x="1695312" y="2261167"/>
                  <a:pt x="1732651" y="2255863"/>
                </a:cubicBezTo>
                <a:cubicBezTo>
                  <a:pt x="1736999" y="2249816"/>
                  <a:pt x="1733180" y="2238254"/>
                  <a:pt x="1731165" y="2227966"/>
                </a:cubicBezTo>
                <a:cubicBezTo>
                  <a:pt x="1726285" y="2220222"/>
                  <a:pt x="1712919" y="2225102"/>
                  <a:pt x="1705707" y="2220965"/>
                </a:cubicBezTo>
                <a:cubicBezTo>
                  <a:pt x="1700722" y="2216616"/>
                  <a:pt x="1699131" y="2207493"/>
                  <a:pt x="1694145" y="2203143"/>
                </a:cubicBezTo>
                <a:cubicBezTo>
                  <a:pt x="1673354" y="2184158"/>
                  <a:pt x="1645350" y="2175672"/>
                  <a:pt x="1618409" y="2165806"/>
                </a:cubicBezTo>
                <a:cubicBezTo>
                  <a:pt x="1616393" y="2153714"/>
                  <a:pt x="1610028" y="2148199"/>
                  <a:pt x="1605363" y="2140243"/>
                </a:cubicBezTo>
                <a:cubicBezTo>
                  <a:pt x="1593482" y="2147880"/>
                  <a:pt x="1595497" y="2164958"/>
                  <a:pt x="1588283" y="2175778"/>
                </a:cubicBezTo>
                <a:cubicBezTo>
                  <a:pt x="1565691" y="2184051"/>
                  <a:pt x="1542566" y="2192112"/>
                  <a:pt x="1530156" y="2207282"/>
                </a:cubicBezTo>
                <a:cubicBezTo>
                  <a:pt x="1508199" y="2211629"/>
                  <a:pt x="1486241" y="2215872"/>
                  <a:pt x="1464285" y="2220222"/>
                </a:cubicBezTo>
                <a:cubicBezTo>
                  <a:pt x="1452510" y="2224465"/>
                  <a:pt x="1451449" y="2212585"/>
                  <a:pt x="1445722" y="2207812"/>
                </a:cubicBezTo>
                <a:cubicBezTo>
                  <a:pt x="1432780" y="2212055"/>
                  <a:pt x="1423765" y="2210569"/>
                  <a:pt x="1414005" y="2210038"/>
                </a:cubicBezTo>
                <a:cubicBezTo>
                  <a:pt x="1405943" y="2178641"/>
                  <a:pt x="1405096" y="2136531"/>
                  <a:pt x="1387913" y="2118604"/>
                </a:cubicBezTo>
                <a:cubicBezTo>
                  <a:pt x="1377623" y="2137379"/>
                  <a:pt x="1377727" y="2163260"/>
                  <a:pt x="1354499" y="2173444"/>
                </a:cubicBezTo>
                <a:cubicBezTo>
                  <a:pt x="1362772" y="2195718"/>
                  <a:pt x="1350680" y="2204523"/>
                  <a:pt x="1342724" y="2215979"/>
                </a:cubicBezTo>
                <a:cubicBezTo>
                  <a:pt x="1348345" y="2231042"/>
                  <a:pt x="1361500" y="2234755"/>
                  <a:pt x="1365848" y="2251620"/>
                </a:cubicBezTo>
                <a:cubicBezTo>
                  <a:pt x="1360544" y="2260000"/>
                  <a:pt x="1350361" y="2253423"/>
                  <a:pt x="1348028" y="2243028"/>
                </a:cubicBezTo>
                <a:cubicBezTo>
                  <a:pt x="1334451" y="2246634"/>
                  <a:pt x="1324267" y="2244937"/>
                  <a:pt x="1318646" y="2236770"/>
                </a:cubicBezTo>
                <a:cubicBezTo>
                  <a:pt x="1308463" y="2208660"/>
                  <a:pt x="1344527" y="2211525"/>
                  <a:pt x="1331905" y="2181824"/>
                </a:cubicBezTo>
                <a:cubicBezTo>
                  <a:pt x="1338588" y="2177261"/>
                  <a:pt x="1344846" y="2172594"/>
                  <a:pt x="1353649" y="2169519"/>
                </a:cubicBezTo>
                <a:cubicBezTo>
                  <a:pt x="1346437" y="2153396"/>
                  <a:pt x="1358211" y="2150108"/>
                  <a:pt x="1359909" y="2140137"/>
                </a:cubicBezTo>
                <a:cubicBezTo>
                  <a:pt x="1342300" y="2136318"/>
                  <a:pt x="1314614" y="2147562"/>
                  <a:pt x="1299551" y="2139924"/>
                </a:cubicBezTo>
                <a:cubicBezTo>
                  <a:pt x="1265078" y="2158276"/>
                  <a:pt x="1272291" y="2204630"/>
                  <a:pt x="1244287" y="2227223"/>
                </a:cubicBezTo>
                <a:cubicBezTo>
                  <a:pt x="1222331" y="2231571"/>
                  <a:pt x="1200374" y="2235920"/>
                  <a:pt x="1178416" y="2240163"/>
                </a:cubicBezTo>
                <a:cubicBezTo>
                  <a:pt x="1172052" y="2231147"/>
                  <a:pt x="1165158" y="2223086"/>
                  <a:pt x="1157625" y="2216085"/>
                </a:cubicBezTo>
                <a:cubicBezTo>
                  <a:pt x="1143837" y="2214918"/>
                  <a:pt x="1131851" y="2210993"/>
                  <a:pt x="1125909" y="2198159"/>
                </a:cubicBezTo>
                <a:cubicBezTo>
                  <a:pt x="1107241" y="2195931"/>
                  <a:pt x="1091967" y="2188718"/>
                  <a:pt x="1074890" y="2184051"/>
                </a:cubicBezTo>
                <a:cubicBezTo>
                  <a:pt x="1069691" y="2158487"/>
                  <a:pt x="1069267" y="2125710"/>
                  <a:pt x="1037870" y="2139076"/>
                </a:cubicBezTo>
                <a:cubicBezTo>
                  <a:pt x="1043490" y="2121574"/>
                  <a:pt x="1048478" y="2103541"/>
                  <a:pt x="1055795" y="2087312"/>
                </a:cubicBezTo>
                <a:cubicBezTo>
                  <a:pt x="1051765" y="2060263"/>
                  <a:pt x="1042005" y="2049444"/>
                  <a:pt x="1043596" y="2025260"/>
                </a:cubicBezTo>
                <a:cubicBezTo>
                  <a:pt x="1032778" y="2027275"/>
                  <a:pt x="1033521" y="2020274"/>
                  <a:pt x="1028111" y="2028336"/>
                </a:cubicBezTo>
                <a:cubicBezTo>
                  <a:pt x="1025139" y="2032684"/>
                  <a:pt x="1029915" y="2039898"/>
                  <a:pt x="1027263" y="2044671"/>
                </a:cubicBezTo>
                <a:cubicBezTo>
                  <a:pt x="1022170" y="2053475"/>
                  <a:pt x="1008593" y="2060900"/>
                  <a:pt x="1012412" y="2071719"/>
                </a:cubicBezTo>
                <a:cubicBezTo>
                  <a:pt x="1002972" y="2074159"/>
                  <a:pt x="999259" y="2068006"/>
                  <a:pt x="991621" y="2067795"/>
                </a:cubicBezTo>
                <a:cubicBezTo>
                  <a:pt x="979105" y="2068325"/>
                  <a:pt x="982605" y="2079674"/>
                  <a:pt x="979105" y="2086358"/>
                </a:cubicBezTo>
                <a:cubicBezTo>
                  <a:pt x="955345" y="2086039"/>
                  <a:pt x="953117" y="2100252"/>
                  <a:pt x="943463" y="2109482"/>
                </a:cubicBezTo>
                <a:cubicBezTo>
                  <a:pt x="930311" y="2112345"/>
                  <a:pt x="916627" y="2116059"/>
                  <a:pt x="911004" y="2107784"/>
                </a:cubicBezTo>
                <a:cubicBezTo>
                  <a:pt x="903474" y="2112557"/>
                  <a:pt x="899018" y="2126666"/>
                  <a:pt x="889261" y="2120089"/>
                </a:cubicBezTo>
                <a:cubicBezTo>
                  <a:pt x="880349" y="2114361"/>
                  <a:pt x="885337" y="2106086"/>
                  <a:pt x="884698" y="2096859"/>
                </a:cubicBezTo>
                <a:cubicBezTo>
                  <a:pt x="866880" y="2092510"/>
                  <a:pt x="862105" y="2086463"/>
                  <a:pt x="849906" y="2063445"/>
                </a:cubicBezTo>
                <a:cubicBezTo>
                  <a:pt x="844709" y="2053475"/>
                  <a:pt x="836860" y="2040852"/>
                  <a:pt x="836860" y="2037883"/>
                </a:cubicBezTo>
                <a:cubicBezTo>
                  <a:pt x="836966" y="2028229"/>
                  <a:pt x="838664" y="2034275"/>
                  <a:pt x="843118" y="2028653"/>
                </a:cubicBezTo>
                <a:cubicBezTo>
                  <a:pt x="858499" y="2008712"/>
                  <a:pt x="824344" y="2012001"/>
                  <a:pt x="819251" y="1989088"/>
                </a:cubicBezTo>
                <a:cubicBezTo>
                  <a:pt x="818827" y="1970844"/>
                  <a:pt x="836118" y="1964584"/>
                  <a:pt x="839512" y="1948886"/>
                </a:cubicBezTo>
                <a:cubicBezTo>
                  <a:pt x="831875" y="1930005"/>
                  <a:pt x="817130" y="1919187"/>
                  <a:pt x="821161" y="1896168"/>
                </a:cubicBezTo>
                <a:cubicBezTo>
                  <a:pt x="809176" y="1885667"/>
                  <a:pt x="792945" y="1881424"/>
                  <a:pt x="783294" y="1867423"/>
                </a:cubicBezTo>
                <a:cubicBezTo>
                  <a:pt x="794855" y="1857239"/>
                  <a:pt x="808326" y="1848434"/>
                  <a:pt x="812887" y="1833479"/>
                </a:cubicBezTo>
                <a:cubicBezTo>
                  <a:pt x="800901" y="1786276"/>
                  <a:pt x="798462" y="1724754"/>
                  <a:pt x="776927" y="1691658"/>
                </a:cubicBezTo>
                <a:cubicBezTo>
                  <a:pt x="761761" y="1687627"/>
                  <a:pt x="709148" y="1706297"/>
                  <a:pt x="696419" y="1691446"/>
                </a:cubicBezTo>
                <a:cubicBezTo>
                  <a:pt x="693554" y="1688051"/>
                  <a:pt x="691221" y="1682006"/>
                  <a:pt x="686343" y="1681369"/>
                </a:cubicBezTo>
                <a:cubicBezTo>
                  <a:pt x="682948" y="1669808"/>
                  <a:pt x="695783" y="1663867"/>
                  <a:pt x="685598" y="1657396"/>
                </a:cubicBezTo>
                <a:cubicBezTo>
                  <a:pt x="674462" y="1649229"/>
                  <a:pt x="668415" y="1662595"/>
                  <a:pt x="658444" y="1662700"/>
                </a:cubicBezTo>
                <a:cubicBezTo>
                  <a:pt x="641155" y="1662806"/>
                  <a:pt x="632775" y="1647321"/>
                  <a:pt x="618242" y="1642441"/>
                </a:cubicBezTo>
                <a:cubicBezTo>
                  <a:pt x="614212" y="1625150"/>
                  <a:pt x="605726" y="1614331"/>
                  <a:pt x="595119" y="1606799"/>
                </a:cubicBezTo>
                <a:cubicBezTo>
                  <a:pt x="592997" y="1588131"/>
                  <a:pt x="587481" y="1574659"/>
                  <a:pt x="582072" y="1561082"/>
                </a:cubicBezTo>
                <a:cubicBezTo>
                  <a:pt x="577192" y="1551642"/>
                  <a:pt x="567115" y="1550051"/>
                  <a:pt x="552690" y="1554824"/>
                </a:cubicBezTo>
                <a:cubicBezTo>
                  <a:pt x="542824" y="1534457"/>
                  <a:pt x="519490" y="1534140"/>
                  <a:pt x="518003" y="1501256"/>
                </a:cubicBezTo>
                <a:cubicBezTo>
                  <a:pt x="515247" y="1484921"/>
                  <a:pt x="529354" y="1479724"/>
                  <a:pt x="526702" y="1463389"/>
                </a:cubicBezTo>
                <a:cubicBezTo>
                  <a:pt x="500183" y="1445674"/>
                  <a:pt x="449374" y="1444508"/>
                  <a:pt x="409808" y="1462222"/>
                </a:cubicBezTo>
                <a:cubicBezTo>
                  <a:pt x="405778" y="1474103"/>
                  <a:pt x="409808" y="1491392"/>
                  <a:pt x="405778" y="1503272"/>
                </a:cubicBezTo>
                <a:cubicBezTo>
                  <a:pt x="379472" y="1497437"/>
                  <a:pt x="359742" y="1481845"/>
                  <a:pt x="344785" y="1458933"/>
                </a:cubicBezTo>
                <a:cubicBezTo>
                  <a:pt x="328874" y="1460630"/>
                  <a:pt x="343196" y="1482482"/>
                  <a:pt x="325374" y="1482800"/>
                </a:cubicBezTo>
                <a:cubicBezTo>
                  <a:pt x="321450" y="1469329"/>
                  <a:pt x="313919" y="1464025"/>
                  <a:pt x="333223" y="1461161"/>
                </a:cubicBezTo>
                <a:cubicBezTo>
                  <a:pt x="327813" y="1443871"/>
                  <a:pt x="329617" y="1428914"/>
                  <a:pt x="324737" y="1418520"/>
                </a:cubicBezTo>
                <a:cubicBezTo>
                  <a:pt x="319753" y="1407806"/>
                  <a:pt x="309889" y="1401654"/>
                  <a:pt x="300129" y="1395183"/>
                </a:cubicBezTo>
                <a:cubicBezTo>
                  <a:pt x="297371" y="1393379"/>
                  <a:pt x="286763" y="1393379"/>
                  <a:pt x="283051" y="1390516"/>
                </a:cubicBezTo>
                <a:cubicBezTo>
                  <a:pt x="279127" y="1387440"/>
                  <a:pt x="280294" y="1378318"/>
                  <a:pt x="273080" y="1380439"/>
                </a:cubicBezTo>
                <a:cubicBezTo>
                  <a:pt x="251758" y="1381817"/>
                  <a:pt x="247835" y="1394866"/>
                  <a:pt x="246668" y="1409821"/>
                </a:cubicBezTo>
                <a:cubicBezTo>
                  <a:pt x="235954" y="1409079"/>
                  <a:pt x="235425" y="1393168"/>
                  <a:pt x="226620" y="1389668"/>
                </a:cubicBezTo>
                <a:cubicBezTo>
                  <a:pt x="213680" y="1392214"/>
                  <a:pt x="200844" y="1394759"/>
                  <a:pt x="187904" y="1397305"/>
                </a:cubicBezTo>
                <a:cubicBezTo>
                  <a:pt x="181009" y="1390940"/>
                  <a:pt x="174538" y="1383728"/>
                  <a:pt x="170930" y="1372483"/>
                </a:cubicBezTo>
                <a:cubicBezTo>
                  <a:pt x="144413" y="1371953"/>
                  <a:pt x="120970" y="1366756"/>
                  <a:pt x="115349" y="1335146"/>
                </a:cubicBezTo>
                <a:cubicBezTo>
                  <a:pt x="112697" y="1322417"/>
                  <a:pt x="96999" y="1329206"/>
                  <a:pt x="95301" y="1314992"/>
                </a:cubicBezTo>
                <a:cubicBezTo>
                  <a:pt x="91271" y="1307567"/>
                  <a:pt x="75465" y="1317750"/>
                  <a:pt x="76738" y="1302580"/>
                </a:cubicBezTo>
                <a:cubicBezTo>
                  <a:pt x="84376" y="1292610"/>
                  <a:pt x="96468" y="1306506"/>
                  <a:pt x="112380" y="1299611"/>
                </a:cubicBezTo>
                <a:cubicBezTo>
                  <a:pt x="148550" y="1279139"/>
                  <a:pt x="186313" y="1259622"/>
                  <a:pt x="183872" y="1213162"/>
                </a:cubicBezTo>
                <a:cubicBezTo>
                  <a:pt x="190767" y="1207751"/>
                  <a:pt x="199147" y="1203191"/>
                  <a:pt x="200207" y="1193855"/>
                </a:cubicBezTo>
                <a:cubicBezTo>
                  <a:pt x="207102" y="1191947"/>
                  <a:pt x="209330" y="1196933"/>
                  <a:pt x="216436" y="1194705"/>
                </a:cubicBezTo>
                <a:cubicBezTo>
                  <a:pt x="224074" y="1192053"/>
                  <a:pt x="222166" y="1182824"/>
                  <a:pt x="225029" y="1176883"/>
                </a:cubicBezTo>
                <a:cubicBezTo>
                  <a:pt x="224285" y="1159700"/>
                  <a:pt x="206361" y="1167869"/>
                  <a:pt x="204238" y="1152805"/>
                </a:cubicBezTo>
                <a:cubicBezTo>
                  <a:pt x="211239" y="1141774"/>
                  <a:pt x="213997" y="1127984"/>
                  <a:pt x="230650" y="1123423"/>
                </a:cubicBezTo>
                <a:cubicBezTo>
                  <a:pt x="222377" y="1101148"/>
                  <a:pt x="234364" y="1092344"/>
                  <a:pt x="242426" y="1080887"/>
                </a:cubicBezTo>
                <a:cubicBezTo>
                  <a:pt x="238712" y="1078024"/>
                  <a:pt x="236484" y="1072931"/>
                  <a:pt x="235531" y="1066143"/>
                </a:cubicBezTo>
                <a:cubicBezTo>
                  <a:pt x="226409" y="1059673"/>
                  <a:pt x="213784" y="1058400"/>
                  <a:pt x="198299" y="1061369"/>
                </a:cubicBezTo>
                <a:cubicBezTo>
                  <a:pt x="182600" y="1058082"/>
                  <a:pt x="170402" y="1049490"/>
                  <a:pt x="151839" y="1050338"/>
                </a:cubicBezTo>
                <a:cubicBezTo>
                  <a:pt x="146111" y="1043869"/>
                  <a:pt x="143246" y="1033048"/>
                  <a:pt x="138792" y="1024775"/>
                </a:cubicBezTo>
                <a:cubicBezTo>
                  <a:pt x="122562" y="1028805"/>
                  <a:pt x="112486" y="1023714"/>
                  <a:pt x="98484" y="1024562"/>
                </a:cubicBezTo>
                <a:cubicBezTo>
                  <a:pt x="94664" y="1010773"/>
                  <a:pt x="113652" y="1012364"/>
                  <a:pt x="118638" y="1004514"/>
                </a:cubicBezTo>
                <a:cubicBezTo>
                  <a:pt x="126061" y="999424"/>
                  <a:pt x="127759" y="990514"/>
                  <a:pt x="139534" y="988286"/>
                </a:cubicBezTo>
                <a:cubicBezTo>
                  <a:pt x="150884" y="979056"/>
                  <a:pt x="153854" y="964206"/>
                  <a:pt x="165204" y="955085"/>
                </a:cubicBezTo>
                <a:cubicBezTo>
                  <a:pt x="158627" y="937263"/>
                  <a:pt x="170826" y="931960"/>
                  <a:pt x="174645" y="921034"/>
                </a:cubicBezTo>
                <a:cubicBezTo>
                  <a:pt x="168174" y="904382"/>
                  <a:pt x="175280" y="896744"/>
                  <a:pt x="170930" y="881469"/>
                </a:cubicBezTo>
                <a:cubicBezTo>
                  <a:pt x="178886" y="874468"/>
                  <a:pt x="191617" y="870755"/>
                  <a:pt x="199677" y="863756"/>
                </a:cubicBezTo>
                <a:cubicBezTo>
                  <a:pt x="193843" y="848692"/>
                  <a:pt x="198934" y="840950"/>
                  <a:pt x="196601" y="828114"/>
                </a:cubicBezTo>
                <a:cubicBezTo>
                  <a:pt x="213891" y="816128"/>
                  <a:pt x="213256" y="792155"/>
                  <a:pt x="245500" y="790353"/>
                </a:cubicBezTo>
                <a:cubicBezTo>
                  <a:pt x="257275" y="787064"/>
                  <a:pt x="248259" y="769879"/>
                  <a:pt x="265761" y="770305"/>
                </a:cubicBezTo>
                <a:cubicBezTo>
                  <a:pt x="266715" y="785473"/>
                  <a:pt x="271700" y="794807"/>
                  <a:pt x="279551" y="799793"/>
                </a:cubicBezTo>
                <a:cubicBezTo>
                  <a:pt x="294932" y="798839"/>
                  <a:pt x="290476" y="774442"/>
                  <a:pt x="304372" y="782821"/>
                </a:cubicBezTo>
                <a:cubicBezTo>
                  <a:pt x="305750" y="792474"/>
                  <a:pt x="307448" y="801597"/>
                  <a:pt x="312858" y="805308"/>
                </a:cubicBezTo>
                <a:cubicBezTo>
                  <a:pt x="332058" y="815068"/>
                  <a:pt x="345528" y="833418"/>
                  <a:pt x="364620" y="843389"/>
                </a:cubicBezTo>
                <a:cubicBezTo>
                  <a:pt x="355286" y="853890"/>
                  <a:pt x="354758" y="870438"/>
                  <a:pt x="348180" y="882849"/>
                </a:cubicBezTo>
                <a:cubicBezTo>
                  <a:pt x="357197" y="886243"/>
                  <a:pt x="362075" y="901411"/>
                  <a:pt x="372895" y="906184"/>
                </a:cubicBezTo>
                <a:cubicBezTo>
                  <a:pt x="377138" y="908094"/>
                  <a:pt x="381487" y="905549"/>
                  <a:pt x="385306" y="907775"/>
                </a:cubicBezTo>
                <a:cubicBezTo>
                  <a:pt x="388276" y="909579"/>
                  <a:pt x="388381" y="916898"/>
                  <a:pt x="391458" y="918702"/>
                </a:cubicBezTo>
                <a:cubicBezTo>
                  <a:pt x="394958" y="920717"/>
                  <a:pt x="400792" y="917641"/>
                  <a:pt x="403870" y="920293"/>
                </a:cubicBezTo>
                <a:cubicBezTo>
                  <a:pt x="406202" y="922308"/>
                  <a:pt x="404292" y="929414"/>
                  <a:pt x="406202" y="931960"/>
                </a:cubicBezTo>
                <a:cubicBezTo>
                  <a:pt x="408641" y="935355"/>
                  <a:pt x="421583" y="939598"/>
                  <a:pt x="425507" y="948296"/>
                </a:cubicBezTo>
                <a:cubicBezTo>
                  <a:pt x="428159" y="954448"/>
                  <a:pt x="427948" y="966434"/>
                  <a:pt x="430811" y="975450"/>
                </a:cubicBezTo>
                <a:cubicBezTo>
                  <a:pt x="417870" y="985845"/>
                  <a:pt x="412884" y="1001545"/>
                  <a:pt x="402066" y="1013318"/>
                </a:cubicBezTo>
                <a:cubicBezTo>
                  <a:pt x="403763" y="1022441"/>
                  <a:pt x="410976" y="1023395"/>
                  <a:pt x="410552" y="1035807"/>
                </a:cubicBezTo>
                <a:cubicBezTo>
                  <a:pt x="429537" y="1059248"/>
                  <a:pt x="478014" y="1038776"/>
                  <a:pt x="502622" y="1053944"/>
                </a:cubicBezTo>
                <a:cubicBezTo>
                  <a:pt x="512912" y="1051929"/>
                  <a:pt x="523307" y="1049914"/>
                  <a:pt x="533597" y="1047899"/>
                </a:cubicBezTo>
                <a:cubicBezTo>
                  <a:pt x="552160" y="1032305"/>
                  <a:pt x="576557" y="1020638"/>
                  <a:pt x="611878" y="1016395"/>
                </a:cubicBezTo>
                <a:cubicBezTo>
                  <a:pt x="635002" y="999424"/>
                  <a:pt x="646035" y="974283"/>
                  <a:pt x="654733" y="947660"/>
                </a:cubicBezTo>
                <a:cubicBezTo>
                  <a:pt x="640201" y="937582"/>
                  <a:pt x="625668" y="927505"/>
                  <a:pt x="602863" y="929733"/>
                </a:cubicBezTo>
                <a:cubicBezTo>
                  <a:pt x="595330" y="917535"/>
                  <a:pt x="578466" y="919232"/>
                  <a:pt x="573586" y="903321"/>
                </a:cubicBezTo>
                <a:cubicBezTo>
                  <a:pt x="555766" y="904806"/>
                  <a:pt x="544522" y="896426"/>
                  <a:pt x="531051" y="891653"/>
                </a:cubicBezTo>
                <a:cubicBezTo>
                  <a:pt x="512806" y="898441"/>
                  <a:pt x="495304" y="905760"/>
                  <a:pt x="483742" y="917004"/>
                </a:cubicBezTo>
                <a:cubicBezTo>
                  <a:pt x="472497" y="905336"/>
                  <a:pt x="451389" y="908518"/>
                  <a:pt x="436645" y="902154"/>
                </a:cubicBezTo>
                <a:cubicBezTo>
                  <a:pt x="434206" y="890379"/>
                  <a:pt x="455421" y="894516"/>
                  <a:pt x="452875" y="882849"/>
                </a:cubicBezTo>
                <a:cubicBezTo>
                  <a:pt x="445661" y="868740"/>
                  <a:pt x="440251" y="866725"/>
                  <a:pt x="442161" y="848692"/>
                </a:cubicBezTo>
                <a:cubicBezTo>
                  <a:pt x="423492" y="834796"/>
                  <a:pt x="397292" y="832251"/>
                  <a:pt x="373319" y="825993"/>
                </a:cubicBezTo>
                <a:cubicBezTo>
                  <a:pt x="363879" y="817613"/>
                  <a:pt x="365576" y="802763"/>
                  <a:pt x="361759" y="788018"/>
                </a:cubicBezTo>
                <a:cubicBezTo>
                  <a:pt x="358575" y="775609"/>
                  <a:pt x="350408" y="759591"/>
                  <a:pt x="352634" y="741558"/>
                </a:cubicBezTo>
                <a:cubicBezTo>
                  <a:pt x="353378" y="725223"/>
                  <a:pt x="367063" y="717587"/>
                  <a:pt x="359742" y="695948"/>
                </a:cubicBezTo>
                <a:cubicBezTo>
                  <a:pt x="364515" y="684597"/>
                  <a:pt x="374486" y="676748"/>
                  <a:pt x="373001" y="661154"/>
                </a:cubicBezTo>
                <a:cubicBezTo>
                  <a:pt x="387639" y="650866"/>
                  <a:pt x="397927" y="637607"/>
                  <a:pt x="405565" y="622545"/>
                </a:cubicBezTo>
                <a:cubicBezTo>
                  <a:pt x="431023" y="616074"/>
                  <a:pt x="432084" y="593268"/>
                  <a:pt x="459133" y="587858"/>
                </a:cubicBezTo>
                <a:cubicBezTo>
                  <a:pt x="470165" y="571735"/>
                  <a:pt x="495410" y="565158"/>
                  <a:pt x="503366" y="547021"/>
                </a:cubicBezTo>
                <a:cubicBezTo>
                  <a:pt x="515775" y="547444"/>
                  <a:pt x="513549" y="538111"/>
                  <a:pt x="525854" y="538535"/>
                </a:cubicBezTo>
                <a:cubicBezTo>
                  <a:pt x="532111" y="532594"/>
                  <a:pt x="536990" y="525806"/>
                  <a:pt x="542188" y="519228"/>
                </a:cubicBezTo>
                <a:cubicBezTo>
                  <a:pt x="548659" y="517956"/>
                  <a:pt x="555129" y="516683"/>
                  <a:pt x="561600" y="515411"/>
                </a:cubicBezTo>
                <a:cubicBezTo>
                  <a:pt x="570828" y="510425"/>
                  <a:pt x="568282" y="497485"/>
                  <a:pt x="572525" y="489103"/>
                </a:cubicBezTo>
                <a:cubicBezTo>
                  <a:pt x="582283" y="493029"/>
                  <a:pt x="593104" y="495150"/>
                  <a:pt x="608908" y="489953"/>
                </a:cubicBezTo>
                <a:cubicBezTo>
                  <a:pt x="617607" y="484543"/>
                  <a:pt x="616123" y="472344"/>
                  <a:pt x="615167" y="460569"/>
                </a:cubicBezTo>
                <a:cubicBezTo>
                  <a:pt x="627046" y="453994"/>
                  <a:pt x="624926" y="437976"/>
                  <a:pt x="628426" y="425778"/>
                </a:cubicBezTo>
                <a:cubicBezTo>
                  <a:pt x="639670" y="414216"/>
                  <a:pt x="655369" y="405730"/>
                  <a:pt x="680401" y="403503"/>
                </a:cubicBezTo>
                <a:cubicBezTo>
                  <a:pt x="687828" y="388229"/>
                  <a:pt x="701829" y="367332"/>
                  <a:pt x="726967" y="374226"/>
                </a:cubicBezTo>
                <a:cubicBezTo>
                  <a:pt x="742561" y="369029"/>
                  <a:pt x="721346" y="339117"/>
                  <a:pt x="730151" y="329357"/>
                </a:cubicBezTo>
                <a:cubicBezTo>
                  <a:pt x="757412" y="305703"/>
                  <a:pt x="792732" y="334344"/>
                  <a:pt x="781915" y="367438"/>
                </a:cubicBezTo>
                <a:cubicBezTo>
                  <a:pt x="767170" y="371151"/>
                  <a:pt x="753380" y="373166"/>
                  <a:pt x="742348" y="371151"/>
                </a:cubicBezTo>
                <a:cubicBezTo>
                  <a:pt x="729832" y="374970"/>
                  <a:pt x="740653" y="394592"/>
                  <a:pt x="741500" y="407534"/>
                </a:cubicBezTo>
                <a:cubicBezTo>
                  <a:pt x="733969" y="419308"/>
                  <a:pt x="727074" y="431507"/>
                  <a:pt x="734288" y="453251"/>
                </a:cubicBezTo>
                <a:cubicBezTo>
                  <a:pt x="736727" y="458024"/>
                  <a:pt x="742348" y="457918"/>
                  <a:pt x="744363" y="463328"/>
                </a:cubicBezTo>
                <a:cubicBezTo>
                  <a:pt x="756032" y="461101"/>
                  <a:pt x="767594" y="458767"/>
                  <a:pt x="779263" y="456433"/>
                </a:cubicBezTo>
                <a:cubicBezTo>
                  <a:pt x="803553" y="463752"/>
                  <a:pt x="832086" y="464601"/>
                  <a:pt x="851923" y="478285"/>
                </a:cubicBezTo>
                <a:cubicBezTo>
                  <a:pt x="858392" y="477011"/>
                  <a:pt x="864863" y="475739"/>
                  <a:pt x="871334" y="474466"/>
                </a:cubicBezTo>
                <a:cubicBezTo>
                  <a:pt x="880668" y="495468"/>
                  <a:pt x="927341" y="491120"/>
                  <a:pt x="930099" y="466934"/>
                </a:cubicBezTo>
                <a:cubicBezTo>
                  <a:pt x="927447" y="464177"/>
                  <a:pt x="924902" y="461419"/>
                  <a:pt x="924052" y="456115"/>
                </a:cubicBezTo>
                <a:cubicBezTo>
                  <a:pt x="917369" y="449327"/>
                  <a:pt x="905172" y="450918"/>
                  <a:pt x="894671" y="449857"/>
                </a:cubicBezTo>
                <a:cubicBezTo>
                  <a:pt x="882366" y="436385"/>
                  <a:pt x="871441" y="421004"/>
                  <a:pt x="852134" y="417928"/>
                </a:cubicBezTo>
                <a:cubicBezTo>
                  <a:pt x="856801" y="391940"/>
                  <a:pt x="880349" y="378576"/>
                  <a:pt x="897323" y="360756"/>
                </a:cubicBezTo>
                <a:cubicBezTo>
                  <a:pt x="910582" y="343889"/>
                  <a:pt x="920021" y="324478"/>
                  <a:pt x="939964" y="312174"/>
                </a:cubicBezTo>
                <a:cubicBezTo>
                  <a:pt x="948980" y="315357"/>
                  <a:pt x="956723" y="320554"/>
                  <a:pt x="963194" y="327766"/>
                </a:cubicBezTo>
                <a:cubicBezTo>
                  <a:pt x="967013" y="347390"/>
                  <a:pt x="953541" y="371151"/>
                  <a:pt x="973801" y="381969"/>
                </a:cubicBezTo>
                <a:cubicBezTo>
                  <a:pt x="982711" y="368923"/>
                  <a:pt x="997136" y="359589"/>
                  <a:pt x="1002546" y="344101"/>
                </a:cubicBezTo>
                <a:cubicBezTo>
                  <a:pt x="1021959" y="340389"/>
                  <a:pt x="1028852" y="328084"/>
                  <a:pt x="1037445" y="317159"/>
                </a:cubicBezTo>
                <a:cubicBezTo>
                  <a:pt x="1077542" y="314931"/>
                  <a:pt x="1086026" y="291490"/>
                  <a:pt x="1110423" y="278654"/>
                </a:cubicBezTo>
                <a:cubicBezTo>
                  <a:pt x="1104589" y="256802"/>
                  <a:pt x="1110743" y="243014"/>
                  <a:pt x="1116788" y="229118"/>
                </a:cubicBezTo>
                <a:cubicBezTo>
                  <a:pt x="1134925" y="225512"/>
                  <a:pt x="1152960" y="222011"/>
                  <a:pt x="1171097" y="218404"/>
                </a:cubicBezTo>
                <a:cubicBezTo>
                  <a:pt x="1186583" y="189659"/>
                  <a:pt x="1219574" y="172475"/>
                  <a:pt x="1213951" y="129516"/>
                </a:cubicBezTo>
                <a:cubicBezTo>
                  <a:pt x="1221694" y="127925"/>
                  <a:pt x="1216816" y="117952"/>
                  <a:pt x="1227952" y="118696"/>
                </a:cubicBezTo>
                <a:cubicBezTo>
                  <a:pt x="1222226" y="105862"/>
                  <a:pt x="1230817" y="102678"/>
                  <a:pt x="1226467" y="90799"/>
                </a:cubicBezTo>
                <a:cubicBezTo>
                  <a:pt x="1249486" y="72659"/>
                  <a:pt x="1256910" y="44021"/>
                  <a:pt x="1268473" y="18139"/>
                </a:cubicBezTo>
                <a:close/>
                <a:moveTo>
                  <a:pt x="2118227" y="0"/>
                </a:moveTo>
                <a:cubicBezTo>
                  <a:pt x="2125970" y="6788"/>
                  <a:pt x="2134774" y="12092"/>
                  <a:pt x="2145275" y="14849"/>
                </a:cubicBezTo>
                <a:lnTo>
                  <a:pt x="2148957" y="14001"/>
                </a:lnTo>
                <a:lnTo>
                  <a:pt x="2148957" y="34562"/>
                </a:lnTo>
                <a:lnTo>
                  <a:pt x="2139482" y="28534"/>
                </a:lnTo>
                <a:cubicBezTo>
                  <a:pt x="2132919" y="24953"/>
                  <a:pt x="2126449" y="21214"/>
                  <a:pt x="2121198" y="15592"/>
                </a:cubicBezTo>
                <a:cubicBezTo>
                  <a:pt x="2076752" y="31397"/>
                  <a:pt x="2014487" y="23017"/>
                  <a:pt x="1984786" y="58446"/>
                </a:cubicBezTo>
                <a:cubicBezTo>
                  <a:pt x="1968770" y="61204"/>
                  <a:pt x="1952858" y="63961"/>
                  <a:pt x="1942888" y="70751"/>
                </a:cubicBezTo>
                <a:cubicBezTo>
                  <a:pt x="1938114" y="86556"/>
                  <a:pt x="1918597" y="92495"/>
                  <a:pt x="1914143" y="108513"/>
                </a:cubicBezTo>
                <a:cubicBezTo>
                  <a:pt x="1886457" y="110104"/>
                  <a:pt x="1877864" y="124530"/>
                  <a:pt x="1863014" y="134712"/>
                </a:cubicBezTo>
                <a:cubicBezTo>
                  <a:pt x="1846680" y="137470"/>
                  <a:pt x="1840738" y="124637"/>
                  <a:pt x="1828328" y="121453"/>
                </a:cubicBezTo>
                <a:cubicBezTo>
                  <a:pt x="1827374" y="103952"/>
                  <a:pt x="1856756" y="106921"/>
                  <a:pt x="1867894" y="97587"/>
                </a:cubicBezTo>
                <a:cubicBezTo>
                  <a:pt x="1879031" y="88254"/>
                  <a:pt x="1870757" y="65871"/>
                  <a:pt x="1888896" y="61311"/>
                </a:cubicBezTo>
                <a:cubicBezTo>
                  <a:pt x="1905550" y="54946"/>
                  <a:pt x="1907035" y="71069"/>
                  <a:pt x="1915945" y="76053"/>
                </a:cubicBezTo>
                <a:cubicBezTo>
                  <a:pt x="1931326" y="62900"/>
                  <a:pt x="1944692" y="48262"/>
                  <a:pt x="1955617" y="32034"/>
                </a:cubicBezTo>
                <a:cubicBezTo>
                  <a:pt x="2007911" y="19729"/>
                  <a:pt x="2057658" y="14107"/>
                  <a:pt x="2118227" y="0"/>
                </a:cubicBezTo>
                <a:close/>
              </a:path>
            </a:pathLst>
          </a:custGeom>
          <a:gradFill>
            <a:gsLst>
              <a:gs pos="0">
                <a:schemeClr val="accent5"/>
              </a:gs>
              <a:gs pos="100000">
                <a:schemeClr val="accent6"/>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00" name="Google Shape;900;p19"/>
          <p:cNvSpPr/>
          <p:nvPr/>
        </p:nvSpPr>
        <p:spPr>
          <a:xfrm rot="5400000">
            <a:off x="10075741" y="4741031"/>
            <a:ext cx="2385865" cy="1846653"/>
          </a:xfrm>
          <a:custGeom>
            <a:rect b="b" l="l" r="r" t="t"/>
            <a:pathLst>
              <a:path extrusionOk="0" h="1851281" w="2766220">
                <a:moveTo>
                  <a:pt x="2528228" y="472287"/>
                </a:moveTo>
                <a:cubicBezTo>
                  <a:pt x="2528533" y="495724"/>
                  <a:pt x="2551152" y="477916"/>
                  <a:pt x="2558214" y="488663"/>
                </a:cubicBezTo>
                <a:cubicBezTo>
                  <a:pt x="2554120" y="499307"/>
                  <a:pt x="2545114" y="518957"/>
                  <a:pt x="2566707" y="517625"/>
                </a:cubicBezTo>
                <a:cubicBezTo>
                  <a:pt x="2558827" y="503605"/>
                  <a:pt x="2562922" y="496133"/>
                  <a:pt x="2578990" y="495110"/>
                </a:cubicBezTo>
                <a:cubicBezTo>
                  <a:pt x="2575613" y="485183"/>
                  <a:pt x="2574998" y="476790"/>
                  <a:pt x="2577966" y="470241"/>
                </a:cubicBezTo>
                <a:cubicBezTo>
                  <a:pt x="2556884" y="464509"/>
                  <a:pt x="2541122" y="475563"/>
                  <a:pt x="2528228" y="472287"/>
                </a:cubicBezTo>
                <a:close/>
                <a:moveTo>
                  <a:pt x="2493484" y="324978"/>
                </a:moveTo>
                <a:cubicBezTo>
                  <a:pt x="2495528" y="332889"/>
                  <a:pt x="2503818" y="330798"/>
                  <a:pt x="2509805" y="345689"/>
                </a:cubicBezTo>
                <a:cubicBezTo>
                  <a:pt x="2503971" y="347427"/>
                  <a:pt x="2501515" y="343028"/>
                  <a:pt x="2496500" y="343334"/>
                </a:cubicBezTo>
                <a:cubicBezTo>
                  <a:pt x="2498240" y="349168"/>
                  <a:pt x="2499879" y="354900"/>
                  <a:pt x="2501617" y="360733"/>
                </a:cubicBezTo>
                <a:cubicBezTo>
                  <a:pt x="2519220" y="354080"/>
                  <a:pt x="2513695" y="334840"/>
                  <a:pt x="2514616" y="319182"/>
                </a:cubicBezTo>
                <a:cubicBezTo>
                  <a:pt x="2503767" y="324196"/>
                  <a:pt x="2500799" y="314780"/>
                  <a:pt x="2493839" y="312733"/>
                </a:cubicBezTo>
                <a:cubicBezTo>
                  <a:pt x="2492815" y="318592"/>
                  <a:pt x="2492803" y="322341"/>
                  <a:pt x="2493484" y="324978"/>
                </a:cubicBezTo>
                <a:close/>
                <a:moveTo>
                  <a:pt x="2309198" y="371071"/>
                </a:moveTo>
                <a:cubicBezTo>
                  <a:pt x="2309876" y="378056"/>
                  <a:pt x="2312588" y="384171"/>
                  <a:pt x="2319547" y="382942"/>
                </a:cubicBezTo>
                <a:cubicBezTo>
                  <a:pt x="2329578" y="356536"/>
                  <a:pt x="2373178" y="390618"/>
                  <a:pt x="2383206" y="364212"/>
                </a:cubicBezTo>
                <a:cubicBezTo>
                  <a:pt x="2361483" y="368357"/>
                  <a:pt x="2352656" y="348899"/>
                  <a:pt x="2333927" y="347633"/>
                </a:cubicBezTo>
                <a:cubicBezTo>
                  <a:pt x="2327684" y="347210"/>
                  <a:pt x="2320340" y="348809"/>
                  <a:pt x="2311053" y="353978"/>
                </a:cubicBezTo>
                <a:cubicBezTo>
                  <a:pt x="2309876" y="356231"/>
                  <a:pt x="2308520" y="364086"/>
                  <a:pt x="2309198" y="371071"/>
                </a:cubicBezTo>
                <a:close/>
                <a:moveTo>
                  <a:pt x="2258142" y="1369229"/>
                </a:moveTo>
                <a:cubicBezTo>
                  <a:pt x="2267967" y="1390107"/>
                  <a:pt x="2288230" y="1397067"/>
                  <a:pt x="2297236" y="1395430"/>
                </a:cubicBezTo>
                <a:cubicBezTo>
                  <a:pt x="2307573" y="1403206"/>
                  <a:pt x="2315864" y="1414670"/>
                  <a:pt x="2332955" y="1410065"/>
                </a:cubicBezTo>
                <a:cubicBezTo>
                  <a:pt x="2317296" y="1382125"/>
                  <a:pt x="2348000" y="1379464"/>
                  <a:pt x="2349944" y="1361041"/>
                </a:cubicBezTo>
                <a:cubicBezTo>
                  <a:pt x="2325689" y="1367285"/>
                  <a:pt x="2347591" y="1357562"/>
                  <a:pt x="2346566" y="1349476"/>
                </a:cubicBezTo>
                <a:cubicBezTo>
                  <a:pt x="2328452" y="1358176"/>
                  <a:pt x="2309008" y="1355209"/>
                  <a:pt x="2318320" y="1338935"/>
                </a:cubicBezTo>
                <a:cubicBezTo>
                  <a:pt x="2310440" y="1341494"/>
                  <a:pt x="2304811" y="1339957"/>
                  <a:pt x="2299284" y="1338219"/>
                </a:cubicBezTo>
                <a:cubicBezTo>
                  <a:pt x="2300410" y="1356641"/>
                  <a:pt x="2281987" y="1364420"/>
                  <a:pt x="2258142" y="1369229"/>
                </a:cubicBezTo>
                <a:close/>
                <a:moveTo>
                  <a:pt x="2221707" y="1373731"/>
                </a:moveTo>
                <a:cubicBezTo>
                  <a:pt x="2232454" y="1370252"/>
                  <a:pt x="2235319" y="1374552"/>
                  <a:pt x="2230919" y="1383557"/>
                </a:cubicBezTo>
                <a:cubicBezTo>
                  <a:pt x="2268990" y="1372504"/>
                  <a:pt x="2256709" y="1440359"/>
                  <a:pt x="2278610" y="1438618"/>
                </a:cubicBezTo>
                <a:cubicBezTo>
                  <a:pt x="2278510" y="1433807"/>
                  <a:pt x="2275335" y="1427155"/>
                  <a:pt x="2280965" y="1425416"/>
                </a:cubicBezTo>
                <a:cubicBezTo>
                  <a:pt x="2282601" y="1431249"/>
                  <a:pt x="2287616" y="1430943"/>
                  <a:pt x="2290174" y="1435241"/>
                </a:cubicBezTo>
                <a:cubicBezTo>
                  <a:pt x="2280146" y="1437901"/>
                  <a:pt x="2276666" y="1444042"/>
                  <a:pt x="2276256" y="1451923"/>
                </a:cubicBezTo>
                <a:cubicBezTo>
                  <a:pt x="2293348" y="1458881"/>
                  <a:pt x="2308289" y="1433398"/>
                  <a:pt x="2324869" y="1425007"/>
                </a:cubicBezTo>
                <a:cubicBezTo>
                  <a:pt x="2303891" y="1417740"/>
                  <a:pt x="2291097" y="1415387"/>
                  <a:pt x="2285672" y="1398909"/>
                </a:cubicBezTo>
                <a:cubicBezTo>
                  <a:pt x="2262721" y="1409733"/>
                  <a:pt x="2252206" y="1371392"/>
                  <a:pt x="2237891" y="1365620"/>
                </a:cubicBezTo>
                <a:cubicBezTo>
                  <a:pt x="2233119" y="1363696"/>
                  <a:pt x="2227925" y="1365391"/>
                  <a:pt x="2221707" y="1373731"/>
                </a:cubicBezTo>
                <a:close/>
                <a:moveTo>
                  <a:pt x="2180258" y="166177"/>
                </a:moveTo>
                <a:cubicBezTo>
                  <a:pt x="2207993" y="182757"/>
                  <a:pt x="2220172" y="175491"/>
                  <a:pt x="2252410" y="176411"/>
                </a:cubicBezTo>
                <a:cubicBezTo>
                  <a:pt x="2242995" y="159934"/>
                  <a:pt x="2252103" y="153589"/>
                  <a:pt x="2248009" y="139978"/>
                </a:cubicBezTo>
                <a:cubicBezTo>
                  <a:pt x="2237416" y="141666"/>
                  <a:pt x="2233328" y="131323"/>
                  <a:pt x="2224650" y="129457"/>
                </a:cubicBezTo>
                <a:cubicBezTo>
                  <a:pt x="2221758" y="128835"/>
                  <a:pt x="2218356" y="129155"/>
                  <a:pt x="2214032" y="131176"/>
                </a:cubicBezTo>
                <a:cubicBezTo>
                  <a:pt x="2215156" y="135064"/>
                  <a:pt x="2216282" y="138852"/>
                  <a:pt x="2217408" y="142740"/>
                </a:cubicBezTo>
                <a:cubicBezTo>
                  <a:pt x="2202466" y="145299"/>
                  <a:pt x="2182612" y="154100"/>
                  <a:pt x="2180258" y="166177"/>
                </a:cubicBezTo>
                <a:close/>
                <a:moveTo>
                  <a:pt x="2088148" y="237409"/>
                </a:moveTo>
                <a:cubicBezTo>
                  <a:pt x="2098997" y="232291"/>
                  <a:pt x="2101863" y="241810"/>
                  <a:pt x="2108924" y="243857"/>
                </a:cubicBezTo>
                <a:cubicBezTo>
                  <a:pt x="2106160" y="234237"/>
                  <a:pt x="2124070" y="235873"/>
                  <a:pt x="2122843" y="227174"/>
                </a:cubicBezTo>
                <a:cubicBezTo>
                  <a:pt x="2115014" y="233698"/>
                  <a:pt x="2111502" y="208503"/>
                  <a:pt x="2108767" y="206075"/>
                </a:cubicBezTo>
                <a:cubicBezTo>
                  <a:pt x="2107855" y="205267"/>
                  <a:pt x="2107030" y="206987"/>
                  <a:pt x="2106160" y="213256"/>
                </a:cubicBezTo>
                <a:cubicBezTo>
                  <a:pt x="2122024" y="249689"/>
                  <a:pt x="2085284" y="203635"/>
                  <a:pt x="2088148" y="237409"/>
                </a:cubicBezTo>
                <a:close/>
                <a:moveTo>
                  <a:pt x="1920406" y="1525304"/>
                </a:moveTo>
                <a:cubicBezTo>
                  <a:pt x="1924091" y="1524587"/>
                  <a:pt x="1927570" y="1524178"/>
                  <a:pt x="1927981" y="1529398"/>
                </a:cubicBezTo>
                <a:cubicBezTo>
                  <a:pt x="1929823" y="1536869"/>
                  <a:pt x="1922864" y="1539530"/>
                  <a:pt x="1927264" y="1548432"/>
                </a:cubicBezTo>
                <a:cubicBezTo>
                  <a:pt x="1943843" y="1544544"/>
                  <a:pt x="1936987" y="1527863"/>
                  <a:pt x="1943536" y="1518446"/>
                </a:cubicBezTo>
                <a:cubicBezTo>
                  <a:pt x="1932688" y="1530318"/>
                  <a:pt x="1917438" y="1509953"/>
                  <a:pt x="1920406" y="1525304"/>
                </a:cubicBezTo>
                <a:close/>
                <a:moveTo>
                  <a:pt x="1871077" y="1250715"/>
                </a:moveTo>
                <a:cubicBezTo>
                  <a:pt x="1884996" y="1252762"/>
                  <a:pt x="1896252" y="1241299"/>
                  <a:pt x="1914983" y="1250306"/>
                </a:cubicBezTo>
                <a:cubicBezTo>
                  <a:pt x="1898811" y="1232805"/>
                  <a:pt x="1914676" y="1234954"/>
                  <a:pt x="1910581" y="1213973"/>
                </a:cubicBezTo>
                <a:cubicBezTo>
                  <a:pt x="1884996" y="1219397"/>
                  <a:pt x="1874556" y="1233213"/>
                  <a:pt x="1871077" y="1250715"/>
                </a:cubicBezTo>
                <a:close/>
                <a:moveTo>
                  <a:pt x="1868417" y="101501"/>
                </a:moveTo>
                <a:lnTo>
                  <a:pt x="1869133" y="113163"/>
                </a:lnTo>
                <a:cubicBezTo>
                  <a:pt x="1888576" y="97505"/>
                  <a:pt x="1873328" y="102008"/>
                  <a:pt x="1898095" y="104669"/>
                </a:cubicBezTo>
                <a:cubicBezTo>
                  <a:pt x="1904748" y="89931"/>
                  <a:pt x="1890420" y="94537"/>
                  <a:pt x="1897072" y="79799"/>
                </a:cubicBezTo>
                <a:lnTo>
                  <a:pt x="1881816" y="88683"/>
                </a:lnTo>
                <a:lnTo>
                  <a:pt x="1881051" y="89430"/>
                </a:lnTo>
                <a:cubicBezTo>
                  <a:pt x="1878403" y="93613"/>
                  <a:pt x="1875921" y="97809"/>
                  <a:pt x="1869679" y="101596"/>
                </a:cubicBezTo>
                <a:close/>
                <a:moveTo>
                  <a:pt x="1836484" y="984314"/>
                </a:moveTo>
                <a:cubicBezTo>
                  <a:pt x="1850710" y="981959"/>
                  <a:pt x="1853269" y="1001098"/>
                  <a:pt x="1870565" y="993013"/>
                </a:cubicBezTo>
                <a:cubicBezTo>
                  <a:pt x="1866063" y="982471"/>
                  <a:pt x="1873328" y="978377"/>
                  <a:pt x="1869542" y="968245"/>
                </a:cubicBezTo>
                <a:cubicBezTo>
                  <a:pt x="1864629" y="965380"/>
                  <a:pt x="1855239" y="965405"/>
                  <a:pt x="1847640" y="968144"/>
                </a:cubicBezTo>
                <a:cubicBezTo>
                  <a:pt x="1840041" y="970881"/>
                  <a:pt x="1834233" y="976331"/>
                  <a:pt x="1836484" y="984314"/>
                </a:cubicBezTo>
                <a:close/>
                <a:moveTo>
                  <a:pt x="1696622" y="437289"/>
                </a:moveTo>
                <a:lnTo>
                  <a:pt x="1696656" y="437977"/>
                </a:lnTo>
                <a:lnTo>
                  <a:pt x="1704488" y="432465"/>
                </a:lnTo>
                <a:cubicBezTo>
                  <a:pt x="1706861" y="427127"/>
                  <a:pt x="1706772" y="420462"/>
                  <a:pt x="1704853" y="413848"/>
                </a:cubicBezTo>
                <a:lnTo>
                  <a:pt x="1704847" y="413837"/>
                </a:lnTo>
                <a:lnTo>
                  <a:pt x="1700163" y="414463"/>
                </a:lnTo>
                <a:cubicBezTo>
                  <a:pt x="1698781" y="430275"/>
                  <a:pt x="1696824" y="430659"/>
                  <a:pt x="1696622" y="437289"/>
                </a:cubicBezTo>
                <a:close/>
                <a:moveTo>
                  <a:pt x="1687267" y="456118"/>
                </a:moveTo>
                <a:lnTo>
                  <a:pt x="1687279" y="456121"/>
                </a:lnTo>
                <a:lnTo>
                  <a:pt x="1687280" y="456113"/>
                </a:lnTo>
                <a:close/>
                <a:moveTo>
                  <a:pt x="1669493" y="182448"/>
                </a:moveTo>
                <a:cubicBezTo>
                  <a:pt x="1679114" y="201279"/>
                  <a:pt x="1691908" y="189305"/>
                  <a:pt x="1703575" y="188588"/>
                </a:cubicBezTo>
                <a:cubicBezTo>
                  <a:pt x="1709613" y="199846"/>
                  <a:pt x="1705519" y="210081"/>
                  <a:pt x="1705621" y="220827"/>
                </a:cubicBezTo>
                <a:cubicBezTo>
                  <a:pt x="1713092" y="225739"/>
                  <a:pt x="1721485" y="222362"/>
                  <a:pt x="1729671" y="220622"/>
                </a:cubicBezTo>
                <a:cubicBezTo>
                  <a:pt x="1732485" y="225662"/>
                  <a:pt x="1735479" y="228950"/>
                  <a:pt x="1738570" y="231288"/>
                </a:cubicBezTo>
                <a:lnTo>
                  <a:pt x="1744537" y="234413"/>
                </a:lnTo>
                <a:lnTo>
                  <a:pt x="1741036" y="223809"/>
                </a:lnTo>
                <a:cubicBezTo>
                  <a:pt x="1735164" y="211260"/>
                  <a:pt x="1729791" y="199542"/>
                  <a:pt x="1748469" y="193094"/>
                </a:cubicBezTo>
                <a:lnTo>
                  <a:pt x="1746830" y="187549"/>
                </a:lnTo>
                <a:lnTo>
                  <a:pt x="1741139" y="186084"/>
                </a:lnTo>
                <a:cubicBezTo>
                  <a:pt x="1736094" y="183253"/>
                  <a:pt x="1731258" y="178354"/>
                  <a:pt x="1726806" y="169654"/>
                </a:cubicBezTo>
                <a:cubicBezTo>
                  <a:pt x="1728495" y="165408"/>
                  <a:pt x="1731924" y="161314"/>
                  <a:pt x="1734866" y="157157"/>
                </a:cubicBezTo>
                <a:lnTo>
                  <a:pt x="1736581" y="152860"/>
                </a:lnTo>
                <a:lnTo>
                  <a:pt x="1736494" y="152565"/>
                </a:lnTo>
                <a:cubicBezTo>
                  <a:pt x="1726720" y="152667"/>
                  <a:pt x="1718277" y="150339"/>
                  <a:pt x="1709860" y="147960"/>
                </a:cubicBezTo>
                <a:lnTo>
                  <a:pt x="1703173" y="146719"/>
                </a:lnTo>
                <a:lnTo>
                  <a:pt x="1696833" y="155941"/>
                </a:lnTo>
                <a:cubicBezTo>
                  <a:pt x="1696308" y="160342"/>
                  <a:pt x="1697331" y="164896"/>
                  <a:pt x="1697535" y="169348"/>
                </a:cubicBezTo>
                <a:cubicBezTo>
                  <a:pt x="1688427" y="171189"/>
                  <a:pt x="1679523" y="171600"/>
                  <a:pt x="1669493" y="182448"/>
                </a:cubicBezTo>
                <a:close/>
                <a:moveTo>
                  <a:pt x="1661888" y="1429992"/>
                </a:moveTo>
                <a:cubicBezTo>
                  <a:pt x="1662104" y="1420388"/>
                  <a:pt x="1673273" y="1416741"/>
                  <a:pt x="1674883" y="1407914"/>
                </a:cubicBezTo>
                <a:cubicBezTo>
                  <a:pt x="1683584" y="1406788"/>
                  <a:pt x="1682049" y="1424596"/>
                  <a:pt x="1691566" y="1421834"/>
                </a:cubicBezTo>
                <a:cubicBezTo>
                  <a:pt x="1694534" y="1434830"/>
                  <a:pt x="1680718" y="1438618"/>
                  <a:pt x="1666083" y="1441995"/>
                </a:cubicBezTo>
                <a:cubicBezTo>
                  <a:pt x="1662961" y="1437057"/>
                  <a:pt x="1661816" y="1433194"/>
                  <a:pt x="1661888" y="1429992"/>
                </a:cubicBezTo>
                <a:close/>
                <a:moveTo>
                  <a:pt x="1661863" y="402006"/>
                </a:moveTo>
                <a:lnTo>
                  <a:pt x="1664751" y="400238"/>
                </a:lnTo>
                <a:cubicBezTo>
                  <a:pt x="1668233" y="411700"/>
                  <a:pt x="1682662" y="402898"/>
                  <a:pt x="1683173" y="419990"/>
                </a:cubicBezTo>
                <a:cubicBezTo>
                  <a:pt x="1701825" y="413619"/>
                  <a:pt x="1684037" y="402470"/>
                  <a:pt x="1684771" y="396128"/>
                </a:cubicBezTo>
                <a:lnTo>
                  <a:pt x="1690335" y="393400"/>
                </a:lnTo>
                <a:lnTo>
                  <a:pt x="1676453" y="385805"/>
                </a:lnTo>
                <a:cubicBezTo>
                  <a:pt x="1670057" y="389592"/>
                  <a:pt x="1666347" y="393660"/>
                  <a:pt x="1663775" y="397843"/>
                </a:cubicBezTo>
                <a:close/>
                <a:moveTo>
                  <a:pt x="1614126" y="291546"/>
                </a:moveTo>
                <a:cubicBezTo>
                  <a:pt x="1617298" y="303418"/>
                  <a:pt x="1629273" y="316109"/>
                  <a:pt x="1639611" y="328800"/>
                </a:cubicBezTo>
                <a:cubicBezTo>
                  <a:pt x="1631729" y="353566"/>
                  <a:pt x="1658134" y="374855"/>
                  <a:pt x="1681571" y="362368"/>
                </a:cubicBezTo>
                <a:lnTo>
                  <a:pt x="1679095" y="355268"/>
                </a:lnTo>
                <a:lnTo>
                  <a:pt x="1674372" y="347122"/>
                </a:lnTo>
                <a:lnTo>
                  <a:pt x="1675738" y="345638"/>
                </a:lnTo>
                <a:lnTo>
                  <a:pt x="1669532" y="327840"/>
                </a:lnTo>
                <a:cubicBezTo>
                  <a:pt x="1664325" y="316211"/>
                  <a:pt x="1660282" y="304698"/>
                  <a:pt x="1664478" y="294003"/>
                </a:cubicBezTo>
                <a:cubicBezTo>
                  <a:pt x="1655677" y="293389"/>
                  <a:pt x="1645341" y="307205"/>
                  <a:pt x="1637052" y="301883"/>
                </a:cubicBezTo>
                <a:cubicBezTo>
                  <a:pt x="1633623" y="296101"/>
                  <a:pt x="1629964" y="292852"/>
                  <a:pt x="1626126" y="291380"/>
                </a:cubicBezTo>
                <a:cubicBezTo>
                  <a:pt x="1622288" y="289909"/>
                  <a:pt x="1618271" y="290216"/>
                  <a:pt x="1614126" y="291546"/>
                </a:cubicBezTo>
                <a:close/>
                <a:moveTo>
                  <a:pt x="1591065" y="534718"/>
                </a:moveTo>
                <a:cubicBezTo>
                  <a:pt x="1590962" y="548278"/>
                  <a:pt x="1596412" y="551630"/>
                  <a:pt x="1603115" y="552678"/>
                </a:cubicBezTo>
                <a:lnTo>
                  <a:pt x="1609192" y="553163"/>
                </a:lnTo>
                <a:lnTo>
                  <a:pt x="1622517" y="550783"/>
                </a:lnTo>
                <a:cubicBezTo>
                  <a:pt x="1631421" y="543619"/>
                  <a:pt x="1628862" y="535431"/>
                  <a:pt x="1632855" y="527859"/>
                </a:cubicBezTo>
                <a:lnTo>
                  <a:pt x="1635768" y="526474"/>
                </a:lnTo>
                <a:lnTo>
                  <a:pt x="1625759" y="524483"/>
                </a:lnTo>
                <a:cubicBezTo>
                  <a:pt x="1614195" y="527860"/>
                  <a:pt x="1602628" y="531339"/>
                  <a:pt x="1591065" y="534718"/>
                </a:cubicBezTo>
                <a:close/>
                <a:moveTo>
                  <a:pt x="1573564" y="539733"/>
                </a:moveTo>
                <a:lnTo>
                  <a:pt x="1573702" y="542102"/>
                </a:lnTo>
                <a:lnTo>
                  <a:pt x="1574519" y="551295"/>
                </a:lnTo>
                <a:lnTo>
                  <a:pt x="1582478" y="552595"/>
                </a:lnTo>
                <a:close/>
                <a:moveTo>
                  <a:pt x="1568447" y="478736"/>
                </a:moveTo>
                <a:cubicBezTo>
                  <a:pt x="1569469" y="497668"/>
                  <a:pt x="1583491" y="492756"/>
                  <a:pt x="1584514" y="511793"/>
                </a:cubicBezTo>
                <a:cubicBezTo>
                  <a:pt x="1602168" y="510923"/>
                  <a:pt x="1617033" y="507622"/>
                  <a:pt x="1631617" y="502786"/>
                </a:cubicBezTo>
                <a:lnTo>
                  <a:pt x="1653985" y="493814"/>
                </a:lnTo>
                <a:lnTo>
                  <a:pt x="1652914" y="487228"/>
                </a:lnTo>
                <a:lnTo>
                  <a:pt x="1658628" y="491951"/>
                </a:lnTo>
                <a:lnTo>
                  <a:pt x="1677033" y="484569"/>
                </a:lnTo>
                <a:cubicBezTo>
                  <a:pt x="1671915" y="467273"/>
                  <a:pt x="1666798" y="449874"/>
                  <a:pt x="1661681" y="432475"/>
                </a:cubicBezTo>
                <a:cubicBezTo>
                  <a:pt x="1655029" y="429814"/>
                  <a:pt x="1627498" y="436160"/>
                  <a:pt x="1610305" y="428792"/>
                </a:cubicBezTo>
                <a:cubicBezTo>
                  <a:pt x="1611123" y="414208"/>
                  <a:pt x="1621767" y="411675"/>
                  <a:pt x="1633690" y="410485"/>
                </a:cubicBezTo>
                <a:lnTo>
                  <a:pt x="1642672" y="409416"/>
                </a:lnTo>
                <a:lnTo>
                  <a:pt x="1639353" y="409164"/>
                </a:lnTo>
                <a:cubicBezTo>
                  <a:pt x="1633212" y="408397"/>
                  <a:pt x="1627275" y="405711"/>
                  <a:pt x="1622004" y="396245"/>
                </a:cubicBezTo>
                <a:cubicBezTo>
                  <a:pt x="1607678" y="394710"/>
                  <a:pt x="1620880" y="409651"/>
                  <a:pt x="1609315" y="416304"/>
                </a:cubicBezTo>
                <a:cubicBezTo>
                  <a:pt x="1602357" y="421829"/>
                  <a:pt x="1604916" y="428278"/>
                  <a:pt x="1594271" y="433396"/>
                </a:cubicBezTo>
                <a:lnTo>
                  <a:pt x="1583534" y="435851"/>
                </a:lnTo>
                <a:lnTo>
                  <a:pt x="1587100" y="437673"/>
                </a:lnTo>
                <a:cubicBezTo>
                  <a:pt x="1588966" y="439467"/>
                  <a:pt x="1590296" y="442250"/>
                  <a:pt x="1590552" y="447009"/>
                </a:cubicBezTo>
                <a:cubicBezTo>
                  <a:pt x="1574586" y="452842"/>
                  <a:pt x="1591473" y="476587"/>
                  <a:pt x="1568447" y="478736"/>
                </a:cubicBezTo>
                <a:close/>
                <a:moveTo>
                  <a:pt x="1506430" y="448722"/>
                </a:moveTo>
                <a:lnTo>
                  <a:pt x="1511851" y="457653"/>
                </a:lnTo>
                <a:cubicBezTo>
                  <a:pt x="1516456" y="452740"/>
                  <a:pt x="1518080" y="448870"/>
                  <a:pt x="1518350" y="445713"/>
                </a:cubicBezTo>
                <a:lnTo>
                  <a:pt x="1517690" y="442607"/>
                </a:lnTo>
                <a:lnTo>
                  <a:pt x="1513521" y="441275"/>
                </a:lnTo>
                <a:close/>
                <a:moveTo>
                  <a:pt x="1440719" y="400976"/>
                </a:moveTo>
                <a:lnTo>
                  <a:pt x="1440772" y="400980"/>
                </a:lnTo>
                <a:cubicBezTo>
                  <a:pt x="1448806" y="404025"/>
                  <a:pt x="1454998" y="410421"/>
                  <a:pt x="1457710" y="423265"/>
                </a:cubicBezTo>
                <a:lnTo>
                  <a:pt x="1459187" y="416379"/>
                </a:lnTo>
                <a:lnTo>
                  <a:pt x="1443415" y="396857"/>
                </a:lnTo>
                <a:close/>
                <a:moveTo>
                  <a:pt x="1430783" y="446735"/>
                </a:moveTo>
                <a:lnTo>
                  <a:pt x="1439783" y="457744"/>
                </a:lnTo>
                <a:lnTo>
                  <a:pt x="1448908" y="457345"/>
                </a:lnTo>
                <a:cubicBezTo>
                  <a:pt x="1447424" y="448237"/>
                  <a:pt x="1441437" y="447316"/>
                  <a:pt x="1435066" y="447086"/>
                </a:cubicBezTo>
                <a:close/>
                <a:moveTo>
                  <a:pt x="1355981" y="1413850"/>
                </a:moveTo>
                <a:cubicBezTo>
                  <a:pt x="1349739" y="1399114"/>
                  <a:pt x="1363658" y="1395430"/>
                  <a:pt x="1373995" y="1389698"/>
                </a:cubicBezTo>
                <a:cubicBezTo>
                  <a:pt x="1385560" y="1407300"/>
                  <a:pt x="1371640" y="1411087"/>
                  <a:pt x="1355981" y="1413850"/>
                </a:cubicBezTo>
                <a:close/>
                <a:moveTo>
                  <a:pt x="1315587" y="501248"/>
                </a:moveTo>
                <a:lnTo>
                  <a:pt x="1315713" y="502312"/>
                </a:lnTo>
                <a:lnTo>
                  <a:pt x="1319234" y="497024"/>
                </a:lnTo>
                <a:close/>
                <a:moveTo>
                  <a:pt x="1314463" y="565214"/>
                </a:moveTo>
                <a:lnTo>
                  <a:pt x="1317473" y="565204"/>
                </a:lnTo>
                <a:lnTo>
                  <a:pt x="1317717" y="563962"/>
                </a:lnTo>
                <a:cubicBezTo>
                  <a:pt x="1321414" y="560815"/>
                  <a:pt x="1326198" y="558819"/>
                  <a:pt x="1327119" y="556209"/>
                </a:cubicBezTo>
                <a:cubicBezTo>
                  <a:pt x="1327836" y="554162"/>
                  <a:pt x="1311562" y="543415"/>
                  <a:pt x="1329472" y="542904"/>
                </a:cubicBezTo>
                <a:cubicBezTo>
                  <a:pt x="1327068" y="535894"/>
                  <a:pt x="1322206" y="536994"/>
                  <a:pt x="1318420" y="540653"/>
                </a:cubicBezTo>
                <a:lnTo>
                  <a:pt x="1316263" y="546789"/>
                </a:lnTo>
                <a:lnTo>
                  <a:pt x="1315998" y="549350"/>
                </a:lnTo>
                <a:cubicBezTo>
                  <a:pt x="1309243" y="553956"/>
                  <a:pt x="1308731" y="559277"/>
                  <a:pt x="1314463" y="565214"/>
                </a:cubicBezTo>
                <a:close/>
                <a:moveTo>
                  <a:pt x="1271581" y="566135"/>
                </a:moveTo>
                <a:cubicBezTo>
                  <a:pt x="1275777" y="564191"/>
                  <a:pt x="1279948" y="562528"/>
                  <a:pt x="1284194" y="560174"/>
                </a:cubicBezTo>
                <a:lnTo>
                  <a:pt x="1296222" y="550877"/>
                </a:lnTo>
                <a:lnTo>
                  <a:pt x="1284864" y="549020"/>
                </a:lnTo>
                <a:lnTo>
                  <a:pt x="1273743" y="544506"/>
                </a:lnTo>
                <a:close/>
                <a:moveTo>
                  <a:pt x="1260528" y="517009"/>
                </a:move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lnTo>
                  <a:pt x="1429626" y="446641"/>
                </a:ln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close/>
                <a:moveTo>
                  <a:pt x="1239009" y="754819"/>
                </a:moveTo>
                <a:lnTo>
                  <a:pt x="1247117" y="766841"/>
                </a:lnTo>
                <a:lnTo>
                  <a:pt x="1249952" y="769659"/>
                </a:lnTo>
                <a:lnTo>
                  <a:pt x="1249330" y="770122"/>
                </a:lnTo>
                <a:lnTo>
                  <a:pt x="1256106" y="780170"/>
                </a:lnTo>
                <a:lnTo>
                  <a:pt x="1258011" y="780650"/>
                </a:lnTo>
                <a:cubicBezTo>
                  <a:pt x="1264152" y="781264"/>
                  <a:pt x="1270268" y="781929"/>
                  <a:pt x="1274924" y="785255"/>
                </a:cubicBez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close/>
                <a:moveTo>
                  <a:pt x="1221738" y="611780"/>
                </a:moveTo>
                <a:cubicBezTo>
                  <a:pt x="1230437" y="622526"/>
                  <a:pt x="1239342" y="630713"/>
                  <a:pt x="1249986" y="622629"/>
                </a:cubicBezTo>
                <a:cubicBezTo>
                  <a:pt x="1249986" y="612420"/>
                  <a:pt x="1240256" y="603765"/>
                  <a:pt x="1230772" y="605819"/>
                </a:cubicBezTo>
                <a:cubicBezTo>
                  <a:pt x="1227610" y="606503"/>
                  <a:pt x="1224476" y="608377"/>
                  <a:pt x="1221738" y="611780"/>
                </a:cubicBezTo>
                <a:close/>
                <a:moveTo>
                  <a:pt x="1194821" y="614338"/>
                </a:moveTo>
                <a:cubicBezTo>
                  <a:pt x="1197689" y="618126"/>
                  <a:pt x="1194414" y="621400"/>
                  <a:pt x="1199018" y="625392"/>
                </a:cubicBezTo>
                <a:cubicBezTo>
                  <a:pt x="1206182" y="626210"/>
                  <a:pt x="1223889" y="614441"/>
                  <a:pt x="1217031" y="605947"/>
                </a:cubicBezTo>
                <a:cubicBezTo>
                  <a:pt x="1209561" y="609221"/>
                  <a:pt x="1202805" y="605435"/>
                  <a:pt x="1194821" y="614338"/>
                </a:cubicBezTo>
                <a:close/>
                <a:moveTo>
                  <a:pt x="1163607" y="659268"/>
                </a:moveTo>
                <a:cubicBezTo>
                  <a:pt x="1162072" y="676052"/>
                  <a:pt x="1172511" y="690995"/>
                  <a:pt x="1189705" y="691198"/>
                </a:cubicBezTo>
                <a:cubicBezTo>
                  <a:pt x="1212222" y="677280"/>
                  <a:pt x="1210787" y="669605"/>
                  <a:pt x="1214575" y="656403"/>
                </a:cubicBezTo>
                <a:cubicBezTo>
                  <a:pt x="1216417" y="649954"/>
                  <a:pt x="1222761" y="644325"/>
                  <a:pt x="1219078" y="638184"/>
                </a:cubicBezTo>
                <a:cubicBezTo>
                  <a:pt x="1197278" y="634092"/>
                  <a:pt x="1182336" y="642791"/>
                  <a:pt x="1163607" y="659268"/>
                </a:cubicBezTo>
                <a:close/>
                <a:moveTo>
                  <a:pt x="1162820" y="1823405"/>
                </a:moveTo>
                <a:cubicBezTo>
                  <a:pt x="1166211" y="1817162"/>
                  <a:pt x="1173144" y="1812838"/>
                  <a:pt x="1183634" y="1810433"/>
                </a:cubicBezTo>
                <a:cubicBezTo>
                  <a:pt x="1192335" y="1815345"/>
                  <a:pt x="1196223" y="1828959"/>
                  <a:pt x="1199600" y="1843388"/>
                </a:cubicBezTo>
                <a:cubicBezTo>
                  <a:pt x="1184453" y="1855465"/>
                  <a:pt x="1180462" y="1850859"/>
                  <a:pt x="1163267" y="1847891"/>
                </a:cubicBezTo>
                <a:cubicBezTo>
                  <a:pt x="1159583" y="1837810"/>
                  <a:pt x="1159430" y="1829648"/>
                  <a:pt x="1162820" y="1823405"/>
                </a:cubicBezTo>
                <a:close/>
                <a:moveTo>
                  <a:pt x="1152930" y="1706349"/>
                </a:move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8022" y="1741759"/>
                  <a:pt x="1233678" y="1769701"/>
                  <a:pt x="1226617" y="1785256"/>
                </a:cubicBezTo>
                <a:cubicBezTo>
                  <a:pt x="1197654" y="1792114"/>
                  <a:pt x="1164802" y="1748003"/>
                  <a:pt x="1183019" y="1722621"/>
                </a:cubicBezTo>
                <a:cubicBezTo>
                  <a:pt x="1172273" y="1718425"/>
                  <a:pt x="1162345" y="1713001"/>
                  <a:pt x="1152930" y="1706349"/>
                </a:cubicBezTo>
                <a:close/>
                <a:moveTo>
                  <a:pt x="1127275" y="834174"/>
                </a:moveTo>
                <a:cubicBezTo>
                  <a:pt x="1129399" y="832459"/>
                  <a:pt x="1131727" y="832280"/>
                  <a:pt x="1134014" y="833087"/>
                </a:cubicBezTo>
                <a:cubicBezTo>
                  <a:pt x="1140874" y="835510"/>
                  <a:pt x="1147360" y="846812"/>
                  <a:pt x="1146823" y="852185"/>
                </a:cubicBezTo>
                <a:cubicBezTo>
                  <a:pt x="1138226" y="858940"/>
                  <a:pt x="1126457" y="841338"/>
                  <a:pt x="1127275" y="834174"/>
                </a:cubicBezTo>
                <a:close/>
                <a:moveTo>
                  <a:pt x="1086440" y="446084"/>
                </a:moveTo>
                <a:cubicBezTo>
                  <a:pt x="1080709" y="438511"/>
                  <a:pt x="1091659" y="430426"/>
                  <a:pt x="1098620" y="431347"/>
                </a:cubicBezTo>
                <a:cubicBezTo>
                  <a:pt x="1104349" y="439023"/>
                  <a:pt x="1093400" y="447006"/>
                  <a:pt x="1086440" y="446084"/>
                </a:cubicBezTo>
                <a:close/>
                <a:moveTo>
                  <a:pt x="1069655" y="271077"/>
                </a:moveTo>
                <a:cubicBezTo>
                  <a:pt x="1071907" y="274047"/>
                  <a:pt x="1074262" y="276911"/>
                  <a:pt x="1076719" y="279879"/>
                </a:cubicBezTo>
                <a:cubicBezTo>
                  <a:pt x="1090022" y="270771"/>
                  <a:pt x="1100871" y="286634"/>
                  <a:pt x="1113663" y="283564"/>
                </a:cubicBezTo>
                <a:cubicBezTo>
                  <a:pt x="1104862" y="275580"/>
                  <a:pt x="1115199" y="269440"/>
                  <a:pt x="1110491" y="261866"/>
                </a:cubicBezTo>
                <a:cubicBezTo>
                  <a:pt x="1103941" y="265141"/>
                  <a:pt x="1098517" y="257875"/>
                  <a:pt x="1091250" y="267906"/>
                </a:cubicBezTo>
                <a:cubicBezTo>
                  <a:pt x="1085212" y="257772"/>
                  <a:pt x="1077434" y="263710"/>
                  <a:pt x="1069655" y="271077"/>
                </a:cubicBezTo>
                <a:close/>
                <a:moveTo>
                  <a:pt x="1060704" y="376484"/>
                </a:moveTo>
                <a:cubicBezTo>
                  <a:pt x="1059409" y="372686"/>
                  <a:pt x="1059755" y="368227"/>
                  <a:pt x="1062800" y="363698"/>
                </a:cubicBezTo>
                <a:cubicBezTo>
                  <a:pt x="1072112" y="359809"/>
                  <a:pt x="1080505" y="364721"/>
                  <a:pt x="1088078" y="376901"/>
                </a:cubicBezTo>
                <a:cubicBezTo>
                  <a:pt x="1083243" y="393328"/>
                  <a:pt x="1064589" y="387878"/>
                  <a:pt x="1060704" y="376484"/>
                </a:cubicBezTo>
                <a:close/>
                <a:moveTo>
                  <a:pt x="1032338" y="894403"/>
                </a:move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8807" y="887700"/>
                  <a:pt x="1060240" y="900288"/>
                  <a:pt x="1044785" y="911237"/>
                </a:cubicBezTo>
                <a:cubicBezTo>
                  <a:pt x="1033374" y="908372"/>
                  <a:pt x="1031788" y="901797"/>
                  <a:pt x="1032338" y="894403"/>
                </a:cubicBezTo>
                <a:close/>
                <a:moveTo>
                  <a:pt x="1016132" y="324400"/>
                </a:moveTo>
                <a:cubicBezTo>
                  <a:pt x="1019099" y="321227"/>
                  <a:pt x="1021607" y="322659"/>
                  <a:pt x="1024101" y="324361"/>
                </a:cubicBezTo>
                <a:cubicBezTo>
                  <a:pt x="1026596" y="326063"/>
                  <a:pt x="1029078" y="328033"/>
                  <a:pt x="1031996" y="325935"/>
                </a:cubicBezTo>
                <a:cubicBezTo>
                  <a:pt x="1033837" y="329721"/>
                  <a:pt x="1027798" y="332587"/>
                  <a:pt x="1030870" y="336476"/>
                </a:cubicBezTo>
                <a:cubicBezTo>
                  <a:pt x="1023295" y="342311"/>
                  <a:pt x="1015210" y="331256"/>
                  <a:pt x="1016132" y="324400"/>
                </a:cubicBezTo>
                <a:close/>
                <a:moveTo>
                  <a:pt x="961703" y="484593"/>
                </a:moveTo>
                <a:cubicBezTo>
                  <a:pt x="958748" y="477588"/>
                  <a:pt x="958537" y="469164"/>
                  <a:pt x="962400" y="460209"/>
                </a:cubicBezTo>
                <a:cubicBezTo>
                  <a:pt x="975193" y="447722"/>
                  <a:pt x="986963" y="445983"/>
                  <a:pt x="998529" y="445266"/>
                </a:cubicBezTo>
                <a:cubicBezTo>
                  <a:pt x="1007535" y="458571"/>
                  <a:pt x="1025852" y="472899"/>
                  <a:pt x="1026469" y="485384"/>
                </a:cubicBezTo>
                <a:cubicBezTo>
                  <a:pt x="1004131" y="513862"/>
                  <a:pt x="970569" y="505610"/>
                  <a:pt x="961703" y="484593"/>
                </a:cubicBezTo>
                <a:close/>
                <a:moveTo>
                  <a:pt x="961607" y="605435"/>
                </a:moveTo>
                <a:cubicBezTo>
                  <a:pt x="960839" y="609375"/>
                  <a:pt x="962093" y="613520"/>
                  <a:pt x="965164" y="617819"/>
                </a:cubicBezTo>
                <a:cubicBezTo>
                  <a:pt x="971302" y="618331"/>
                  <a:pt x="978058" y="612703"/>
                  <a:pt x="984914" y="606459"/>
                </a:cubicBezTo>
                <a:cubicBezTo>
                  <a:pt x="980310" y="598988"/>
                  <a:pt x="975296" y="595713"/>
                  <a:pt x="970178" y="594280"/>
                </a:cubicBezTo>
                <a:cubicBezTo>
                  <a:pt x="965163" y="597759"/>
                  <a:pt x="962374" y="601494"/>
                  <a:pt x="961607" y="605435"/>
                </a:cubicBezTo>
                <a:close/>
                <a:moveTo>
                  <a:pt x="906192" y="1367885"/>
                </a:moveTo>
                <a:cubicBezTo>
                  <a:pt x="907587" y="1362167"/>
                  <a:pt x="909966" y="1356998"/>
                  <a:pt x="909863" y="1350500"/>
                </a:cubicBezTo>
                <a:cubicBezTo>
                  <a:pt x="928285" y="1346097"/>
                  <a:pt x="928694" y="1385296"/>
                  <a:pt x="908431" y="1388572"/>
                </a:cubicBezTo>
                <a:cubicBezTo>
                  <a:pt x="904389" y="1379872"/>
                  <a:pt x="904798" y="1373604"/>
                  <a:pt x="906192" y="1367885"/>
                </a:cubicBezTo>
                <a:close/>
                <a:moveTo>
                  <a:pt x="877902" y="858299"/>
                </a:move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ubicBezTo>
                  <a:pt x="914913" y="876645"/>
                  <a:pt x="902426" y="869072"/>
                  <a:pt x="887995" y="879307"/>
                </a:cubicBezTo>
                <a:cubicBezTo>
                  <a:pt x="878733" y="871732"/>
                  <a:pt x="877403" y="864926"/>
                  <a:pt x="877902" y="858299"/>
                </a:cubicBezTo>
                <a:close/>
                <a:moveTo>
                  <a:pt x="870597" y="234951"/>
                </a:moveTo>
                <a:cubicBezTo>
                  <a:pt x="875612" y="233363"/>
                  <a:pt x="880550" y="232801"/>
                  <a:pt x="885360" y="233607"/>
                </a:cubicBezTo>
                <a:cubicBezTo>
                  <a:pt x="890170" y="234412"/>
                  <a:pt x="894852" y="236587"/>
                  <a:pt x="899355" y="240476"/>
                </a:cubicBezTo>
                <a:cubicBezTo>
                  <a:pt x="898128" y="248767"/>
                  <a:pt x="882673" y="249996"/>
                  <a:pt x="873156" y="261867"/>
                </a:cubicBezTo>
                <a:cubicBezTo>
                  <a:pt x="876738" y="253372"/>
                  <a:pt x="874282" y="244162"/>
                  <a:pt x="870597" y="234951"/>
                </a:cubicBezTo>
                <a:close/>
                <a:moveTo>
                  <a:pt x="836598" y="1072546"/>
                </a:moveTo>
                <a:cubicBezTo>
                  <a:pt x="837557" y="1069821"/>
                  <a:pt x="838837" y="1067262"/>
                  <a:pt x="837916" y="1063528"/>
                </a:cubicBezTo>
                <a:cubicBezTo>
                  <a:pt x="852653" y="1057284"/>
                  <a:pt x="859306" y="1065983"/>
                  <a:pt x="862068" y="1081538"/>
                </a:cubicBezTo>
                <a:cubicBezTo>
                  <a:pt x="851936" y="1085429"/>
                  <a:pt x="847740" y="1078163"/>
                  <a:pt x="837199" y="1082562"/>
                </a:cubicBezTo>
                <a:cubicBezTo>
                  <a:pt x="834999" y="1078162"/>
                  <a:pt x="835639" y="1075271"/>
                  <a:pt x="836598" y="1072546"/>
                </a:cubicBezTo>
                <a:close/>
                <a:moveTo>
                  <a:pt x="806378" y="453245"/>
                </a:moveTo>
                <a:cubicBezTo>
                  <a:pt x="805744" y="457849"/>
                  <a:pt x="807476" y="462051"/>
                  <a:pt x="813079" y="461130"/>
                </a:cubicBezTo>
                <a:cubicBezTo>
                  <a:pt x="810009" y="456422"/>
                  <a:pt x="817891" y="452739"/>
                  <a:pt x="822290" y="448745"/>
                </a:cubicBezTo>
                <a:cubicBezTo>
                  <a:pt x="819400" y="443962"/>
                  <a:pt x="816444" y="442497"/>
                  <a:pt x="813871" y="442953"/>
                </a:cubicBezTo>
                <a:cubicBezTo>
                  <a:pt x="810011" y="443637"/>
                  <a:pt x="807012" y="448641"/>
                  <a:pt x="806378" y="453245"/>
                </a:cubicBezTo>
                <a:close/>
                <a:moveTo>
                  <a:pt x="786129" y="1122785"/>
                </a:move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4436" y="1104671"/>
                  <a:pt x="848456" y="1124320"/>
                  <a:pt x="840883" y="1138035"/>
                </a:cubicBezTo>
                <a:cubicBezTo>
                  <a:pt x="817958" y="1141719"/>
                  <a:pt x="794523" y="1146119"/>
                  <a:pt x="786129" y="1122785"/>
                </a:cubicBezTo>
                <a:close/>
                <a:moveTo>
                  <a:pt x="782152" y="1356141"/>
                </a:moveTo>
                <a:cubicBezTo>
                  <a:pt x="781244" y="1343515"/>
                  <a:pt x="781781" y="1331668"/>
                  <a:pt x="788688" y="1323276"/>
                </a:cubicBezTo>
                <a:cubicBezTo>
                  <a:pt x="806702" y="1329520"/>
                  <a:pt x="793703" y="1358789"/>
                  <a:pt x="790736" y="1372912"/>
                </a:cubicBezTo>
                <a:cubicBezTo>
                  <a:pt x="788688" y="1382431"/>
                  <a:pt x="800458" y="1392563"/>
                  <a:pt x="784288" y="1393689"/>
                </a:cubicBezTo>
                <a:cubicBezTo>
                  <a:pt x="785414" y="1382175"/>
                  <a:pt x="783061" y="1368768"/>
                  <a:pt x="782152" y="1356141"/>
                </a:cubicBezTo>
                <a:close/>
                <a:moveTo>
                  <a:pt x="777158" y="868048"/>
                </a:moveTo>
                <a:cubicBezTo>
                  <a:pt x="781968" y="864057"/>
                  <a:pt x="786881" y="860168"/>
                  <a:pt x="791690" y="856176"/>
                </a:cubicBezTo>
                <a:cubicBezTo>
                  <a:pt x="798753" y="856687"/>
                  <a:pt x="804892" y="866410"/>
                  <a:pt x="811239" y="874189"/>
                </a:cubicBezTo>
                <a:cubicBezTo>
                  <a:pt x="807349" y="880022"/>
                  <a:pt x="800391" y="885548"/>
                  <a:pt x="801413" y="891894"/>
                </a:cubicBezTo>
                <a:cubicBezTo>
                  <a:pt x="791793" y="898853"/>
                  <a:pt x="777158" y="875928"/>
                  <a:pt x="777158" y="868048"/>
                </a:cubicBezTo>
                <a:close/>
                <a:moveTo>
                  <a:pt x="760134" y="1482524"/>
                </a:moveTo>
                <a:cubicBezTo>
                  <a:pt x="754301" y="1456810"/>
                  <a:pt x="786118" y="1438465"/>
                  <a:pt x="810983" y="1440096"/>
                </a:cubicBezTo>
                <a:cubicBezTo>
                  <a:pt x="819271" y="1440639"/>
                  <a:pt x="826787" y="1443403"/>
                  <a:pt x="831878" y="1448853"/>
                </a:cubicBezTo>
                <a:cubicBezTo>
                  <a:pt x="836689" y="1483137"/>
                  <a:pt x="780705" y="1515170"/>
                  <a:pt x="760134" y="1482524"/>
                </a:cubicBezTo>
                <a:close/>
                <a:moveTo>
                  <a:pt x="759624" y="200155"/>
                </a:move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lose/>
                <a:moveTo>
                  <a:pt x="750112" y="596544"/>
                </a:moveTo>
                <a:cubicBezTo>
                  <a:pt x="749908" y="603004"/>
                  <a:pt x="753720" y="608812"/>
                  <a:pt x="760577" y="610450"/>
                </a:cubicBezTo>
                <a:cubicBezTo>
                  <a:pt x="770606" y="600727"/>
                  <a:pt x="761395" y="589162"/>
                  <a:pt x="763750" y="578723"/>
                </a:cubicBezTo>
                <a:cubicBezTo>
                  <a:pt x="754539" y="582971"/>
                  <a:pt x="750317" y="590083"/>
                  <a:pt x="750112" y="596544"/>
                </a:cubicBezTo>
                <a:close/>
                <a:moveTo>
                  <a:pt x="713980" y="87885"/>
                </a:moveTo>
                <a:cubicBezTo>
                  <a:pt x="723804" y="87682"/>
                  <a:pt x="724315" y="104670"/>
                  <a:pt x="740487" y="92696"/>
                </a:cubicBezTo>
                <a:cubicBezTo>
                  <a:pt x="742738" y="100473"/>
                  <a:pt x="745091" y="108149"/>
                  <a:pt x="747242" y="115825"/>
                </a:cubicBezTo>
                <a:cubicBezTo>
                  <a:pt x="724622" y="127492"/>
                  <a:pt x="706814" y="103443"/>
                  <a:pt x="713980" y="87885"/>
                </a:cubicBezTo>
                <a:close/>
                <a:moveTo>
                  <a:pt x="674780" y="61686"/>
                </a:moveTo>
                <a:cubicBezTo>
                  <a:pt x="698831" y="58001"/>
                  <a:pt x="693099" y="59740"/>
                  <a:pt x="715307" y="49711"/>
                </a:cubicBezTo>
                <a:cubicBezTo>
                  <a:pt x="717559" y="57387"/>
                  <a:pt x="719914" y="65165"/>
                  <a:pt x="722165" y="72842"/>
                </a:cubicBezTo>
                <a:cubicBezTo>
                  <a:pt x="703129" y="83997"/>
                  <a:pt x="708145" y="77754"/>
                  <a:pt x="689211" y="88806"/>
                </a:cubicBezTo>
                <a:cubicBezTo>
                  <a:pt x="682251" y="83588"/>
                  <a:pt x="676930" y="75604"/>
                  <a:pt x="674780" y="61686"/>
                </a:cubicBezTo>
                <a:close/>
                <a:moveTo>
                  <a:pt x="581515" y="184833"/>
                </a:moveTo>
                <a:lnTo>
                  <a:pt x="591722" y="186117"/>
                </a:lnTo>
                <a:lnTo>
                  <a:pt x="590858" y="181018"/>
                </a:lnTo>
                <a:close/>
                <a:moveTo>
                  <a:pt x="581227" y="84729"/>
                </a:moveTo>
                <a:cubicBezTo>
                  <a:pt x="582926" y="77178"/>
                  <a:pt x="595130" y="75297"/>
                  <a:pt x="594440" y="66393"/>
                </a:cubicBezTo>
                <a:cubicBezTo>
                  <a:pt x="611837" y="68542"/>
                  <a:pt x="604060" y="96994"/>
                  <a:pt x="583897" y="94640"/>
                </a:cubicBezTo>
                <a:cubicBezTo>
                  <a:pt x="581262" y="90393"/>
                  <a:pt x="580661" y="87246"/>
                  <a:pt x="581227" y="84729"/>
                </a:cubicBezTo>
                <a:close/>
                <a:moveTo>
                  <a:pt x="549442" y="589162"/>
                </a:moveTo>
                <a:cubicBezTo>
                  <a:pt x="553793" y="585632"/>
                  <a:pt x="557911" y="584429"/>
                  <a:pt x="561890" y="584685"/>
                </a:cubicBezTo>
                <a:cubicBezTo>
                  <a:pt x="565869" y="584940"/>
                  <a:pt x="569708" y="586655"/>
                  <a:pt x="573494" y="588957"/>
                </a:cubicBezTo>
                <a:cubicBezTo>
                  <a:pt x="575641" y="591210"/>
                  <a:pt x="555275" y="595507"/>
                  <a:pt x="549442" y="589162"/>
                </a:cubicBezTo>
                <a:close/>
                <a:moveTo>
                  <a:pt x="511592" y="221243"/>
                </a:moveTo>
                <a:lnTo>
                  <a:pt x="531123" y="206396"/>
                </a:lnTo>
                <a:cubicBezTo>
                  <a:pt x="543711" y="200564"/>
                  <a:pt x="555608" y="201350"/>
                  <a:pt x="568282" y="194595"/>
                </a:cubicBezTo>
                <a:lnTo>
                  <a:pt x="580892" y="185087"/>
                </a:lnTo>
                <a:lnTo>
                  <a:pt x="560027" y="193606"/>
                </a:lnTo>
                <a:cubicBezTo>
                  <a:pt x="551251" y="196191"/>
                  <a:pt x="542143" y="197700"/>
                  <a:pt x="527201" y="199746"/>
                </a:cubicBezTo>
                <a:close/>
                <a:moveTo>
                  <a:pt x="494484" y="367486"/>
                </a:moveTo>
                <a:cubicBezTo>
                  <a:pt x="504719" y="364518"/>
                  <a:pt x="525290" y="377414"/>
                  <a:pt x="505845" y="387340"/>
                </a:cubicBezTo>
                <a:cubicBezTo>
                  <a:pt x="499601" y="380484"/>
                  <a:pt x="493972" y="373729"/>
                  <a:pt x="494484" y="367486"/>
                </a:cubicBezTo>
                <a:close/>
                <a:moveTo>
                  <a:pt x="466646" y="511381"/>
                </a:moveTo>
                <a:cubicBezTo>
                  <a:pt x="475346" y="504216"/>
                  <a:pt x="484043" y="497154"/>
                  <a:pt x="492743" y="489990"/>
                </a:cubicBezTo>
                <a:cubicBezTo>
                  <a:pt x="509015" y="494596"/>
                  <a:pt x="528153" y="494699"/>
                  <a:pt x="535217" y="518339"/>
                </a:cubicBezTo>
                <a:cubicBezTo>
                  <a:pt x="530305" y="535738"/>
                  <a:pt x="516692" y="551908"/>
                  <a:pt x="496837" y="554467"/>
                </a:cubicBezTo>
                <a:cubicBezTo>
                  <a:pt x="479644" y="532668"/>
                  <a:pt x="465929" y="535431"/>
                  <a:pt x="466646" y="511381"/>
                </a:cubicBezTo>
                <a:close/>
                <a:moveTo>
                  <a:pt x="450135" y="46027"/>
                </a:moveTo>
                <a:cubicBezTo>
                  <a:pt x="451771" y="40500"/>
                  <a:pt x="453409" y="34871"/>
                  <a:pt x="450851" y="26992"/>
                </a:cubicBezTo>
                <a:cubicBezTo>
                  <a:pt x="457861" y="26020"/>
                  <a:pt x="464923" y="24945"/>
                  <a:pt x="470438" y="26685"/>
                </a:cubicBezTo>
                <a:cubicBezTo>
                  <a:pt x="475952" y="28424"/>
                  <a:pt x="479917" y="32978"/>
                  <a:pt x="480736" y="43264"/>
                </a:cubicBezTo>
                <a:cubicBezTo>
                  <a:pt x="464463" y="55135"/>
                  <a:pt x="466305" y="50632"/>
                  <a:pt x="450135" y="46027"/>
                </a:cubicBezTo>
                <a:close/>
                <a:moveTo>
                  <a:pt x="418307" y="300659"/>
                </a:moveTo>
                <a:cubicBezTo>
                  <a:pt x="420865" y="290731"/>
                  <a:pt x="421580" y="279781"/>
                  <a:pt x="436320" y="276505"/>
                </a:cubicBezTo>
                <a:cubicBezTo>
                  <a:pt x="446041" y="281928"/>
                  <a:pt x="450034" y="295643"/>
                  <a:pt x="444814" y="305365"/>
                </a:cubicBezTo>
                <a:cubicBezTo>
                  <a:pt x="435398" y="304956"/>
                  <a:pt x="427722" y="301170"/>
                  <a:pt x="418307" y="300659"/>
                </a:cubicBezTo>
                <a:close/>
                <a:moveTo>
                  <a:pt x="411141" y="1044696"/>
                </a:moveTo>
                <a:cubicBezTo>
                  <a:pt x="427722" y="1041013"/>
                  <a:pt x="438774" y="1047460"/>
                  <a:pt x="442767" y="1066803"/>
                </a:cubicBezTo>
                <a:cubicBezTo>
                  <a:pt x="429871" y="1072535"/>
                  <a:pt x="420249" y="1072432"/>
                  <a:pt x="412164" y="1069568"/>
                </a:cubicBezTo>
                <a:cubicBezTo>
                  <a:pt x="408377" y="1059436"/>
                  <a:pt x="415646" y="1055340"/>
                  <a:pt x="411141" y="1044696"/>
                </a:cubicBezTo>
                <a:close/>
                <a:moveTo>
                  <a:pt x="314017" y="117565"/>
                </a:move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lnTo>
                  <a:pt x="2077370" y="0"/>
                </a:lnTo>
                <a:lnTo>
                  <a:pt x="2059936" y="14195"/>
                </a:lnTo>
                <a:cubicBezTo>
                  <a:pt x="2051953" y="23407"/>
                  <a:pt x="2056348" y="33884"/>
                  <a:pt x="2049243" y="43166"/>
                </a:cubicBezTo>
                <a:lnTo>
                  <a:pt x="2044255" y="46876"/>
                </a:lnTo>
                <a:lnTo>
                  <a:pt x="2054592" y="50427"/>
                </a:lnTo>
                <a:cubicBezTo>
                  <a:pt x="2059901" y="52576"/>
                  <a:pt x="2065428" y="54316"/>
                  <a:pt x="2072285" y="53599"/>
                </a:cubicBezTo>
                <a:cubicBezTo>
                  <a:pt x="2069420" y="61787"/>
                  <a:pt x="2069214" y="71304"/>
                  <a:pt x="2075049" y="84200"/>
                </a:cubicBezTo>
                <a:cubicBezTo>
                  <a:pt x="2064506" y="86553"/>
                  <a:pt x="2064917" y="94843"/>
                  <a:pt x="2053657" y="96788"/>
                </a:cubicBezTo>
                <a:cubicBezTo>
                  <a:pt x="2067270" y="105589"/>
                  <a:pt x="2052636" y="109377"/>
                  <a:pt x="2066247" y="118178"/>
                </a:cubicBezTo>
                <a:cubicBezTo>
                  <a:pt x="2073514" y="104362"/>
                  <a:pt x="2091526" y="96379"/>
                  <a:pt x="2107388" y="87168"/>
                </a:cubicBezTo>
                <a:cubicBezTo>
                  <a:pt x="2110664" y="101905"/>
                  <a:pt x="2121615" y="102621"/>
                  <a:pt x="2131541" y="105180"/>
                </a:cubicBezTo>
                <a:cubicBezTo>
                  <a:pt x="2132258" y="112856"/>
                  <a:pt x="2121820" y="114392"/>
                  <a:pt x="2119977" y="108557"/>
                </a:cubicBezTo>
                <a:cubicBezTo>
                  <a:pt x="2116191" y="127491"/>
                  <a:pt x="2098384" y="138852"/>
                  <a:pt x="2112200" y="167406"/>
                </a:cubicBezTo>
                <a:cubicBezTo>
                  <a:pt x="2126937" y="164130"/>
                  <a:pt x="2127653" y="153180"/>
                  <a:pt x="2130212" y="143252"/>
                </a:cubicBezTo>
                <a:cubicBezTo>
                  <a:pt x="2144334" y="161469"/>
                  <a:pt x="2173605" y="140796"/>
                  <a:pt x="2182304" y="127900"/>
                </a:cubicBezTo>
                <a:cubicBezTo>
                  <a:pt x="2176881" y="108148"/>
                  <a:pt x="2149965" y="127798"/>
                  <a:pt x="2144847" y="107533"/>
                </a:cubicBezTo>
                <a:cubicBezTo>
                  <a:pt x="2161324" y="106511"/>
                  <a:pt x="2194074" y="121146"/>
                  <a:pt x="2172070" y="93206"/>
                </a:cubicBezTo>
                <a:cubicBezTo>
                  <a:pt x="2191413" y="91876"/>
                  <a:pt x="2184146" y="106409"/>
                  <a:pt x="2186398" y="120429"/>
                </a:cubicBezTo>
                <a:cubicBezTo>
                  <a:pt x="2192233" y="112345"/>
                  <a:pt x="2206048" y="108455"/>
                  <a:pt x="2211883" y="100370"/>
                </a:cubicBezTo>
                <a:cubicBezTo>
                  <a:pt x="2208915" y="77956"/>
                  <a:pt x="2184146" y="72124"/>
                  <a:pt x="2192436" y="55749"/>
                </a:cubicBezTo>
                <a:cubicBezTo>
                  <a:pt x="2212599" y="57489"/>
                  <a:pt x="2233272" y="101086"/>
                  <a:pt x="2216897" y="117665"/>
                </a:cubicBezTo>
                <a:cubicBezTo>
                  <a:pt x="2219456" y="121965"/>
                  <a:pt x="2224369" y="121759"/>
                  <a:pt x="2226108" y="127593"/>
                </a:cubicBezTo>
                <a:cubicBezTo>
                  <a:pt x="2250466" y="129538"/>
                  <a:pt x="2232555" y="108354"/>
                  <a:pt x="2251591" y="107533"/>
                </a:cubicBezTo>
                <a:cubicBezTo>
                  <a:pt x="2273084" y="128208"/>
                  <a:pt x="2251182" y="140387"/>
                  <a:pt x="2258755" y="174570"/>
                </a:cubicBezTo>
                <a:cubicBezTo>
                  <a:pt x="2263975" y="182962"/>
                  <a:pt x="2278406" y="174160"/>
                  <a:pt x="2277178" y="194322"/>
                </a:cubicBezTo>
                <a:cubicBezTo>
                  <a:pt x="2281270" y="188487"/>
                  <a:pt x="2282807" y="181222"/>
                  <a:pt x="2283625" y="173547"/>
                </a:cubicBezTo>
                <a:cubicBezTo>
                  <a:pt x="2300921" y="188387"/>
                  <a:pt x="2290380" y="153793"/>
                  <a:pt x="2300921" y="168429"/>
                </a:cubicBezTo>
                <a:cubicBezTo>
                  <a:pt x="2304709" y="163312"/>
                  <a:pt x="2311053" y="135986"/>
                  <a:pt x="2298158" y="137725"/>
                </a:cubicBezTo>
                <a:cubicBezTo>
                  <a:pt x="2315044" y="118280"/>
                  <a:pt x="2394771" y="99142"/>
                  <a:pt x="2394464" y="165974"/>
                </a:cubicBezTo>
                <a:cubicBezTo>
                  <a:pt x="2410532" y="160242"/>
                  <a:pt x="2415445" y="148267"/>
                  <a:pt x="2431512" y="142537"/>
                </a:cubicBezTo>
                <a:cubicBezTo>
                  <a:pt x="2443180" y="160242"/>
                  <a:pt x="2416160" y="156863"/>
                  <a:pt x="2406029" y="162595"/>
                </a:cubicBezTo>
                <a:cubicBezTo>
                  <a:pt x="2411657" y="173035"/>
                  <a:pt x="2429772" y="160549"/>
                  <a:pt x="2430181" y="180609"/>
                </a:cubicBezTo>
                <a:cubicBezTo>
                  <a:pt x="2436733" y="177641"/>
                  <a:pt x="2431921" y="168633"/>
                  <a:pt x="2430898" y="161571"/>
                </a:cubicBezTo>
                <a:cubicBezTo>
                  <a:pt x="2439801" y="166074"/>
                  <a:pt x="2446248" y="174979"/>
                  <a:pt x="2463238" y="164642"/>
                </a:cubicBezTo>
                <a:cubicBezTo>
                  <a:pt x="2469481" y="169862"/>
                  <a:pt x="2447376" y="174979"/>
                  <a:pt x="2447579" y="175491"/>
                </a:cubicBezTo>
                <a:cubicBezTo>
                  <a:pt x="2450344" y="183371"/>
                  <a:pt x="2456483" y="174467"/>
                  <a:pt x="2460885" y="177844"/>
                </a:cubicBezTo>
                <a:cubicBezTo>
                  <a:pt x="2463340" y="179788"/>
                  <a:pt x="2462523" y="186851"/>
                  <a:pt x="2464262" y="189410"/>
                </a:cubicBezTo>
                <a:cubicBezTo>
                  <a:pt x="2471016" y="198825"/>
                  <a:pt x="2488212" y="209060"/>
                  <a:pt x="2490156" y="213256"/>
                </a:cubicBezTo>
                <a:cubicBezTo>
                  <a:pt x="2493839" y="221341"/>
                  <a:pt x="2487085" y="223591"/>
                  <a:pt x="2487801" y="226458"/>
                </a:cubicBezTo>
                <a:cubicBezTo>
                  <a:pt x="2489336" y="233008"/>
                  <a:pt x="2503256" y="248769"/>
                  <a:pt x="2480638" y="266270"/>
                </a:cubicBezTo>
                <a:cubicBezTo>
                  <a:pt x="2492100" y="268930"/>
                  <a:pt x="2498649" y="280700"/>
                  <a:pt x="2506529" y="290116"/>
                </a:cubicBezTo>
                <a:cubicBezTo>
                  <a:pt x="2514308" y="276505"/>
                  <a:pt x="2504484" y="253375"/>
                  <a:pt x="2532730" y="251021"/>
                </a:cubicBezTo>
                <a:cubicBezTo>
                  <a:pt x="2553096" y="260742"/>
                  <a:pt x="2528841" y="273229"/>
                  <a:pt x="2529659" y="283361"/>
                </a:cubicBezTo>
                <a:cubicBezTo>
                  <a:pt x="2530068" y="288683"/>
                  <a:pt x="2544500" y="290832"/>
                  <a:pt x="2544603" y="291549"/>
                </a:cubicBezTo>
                <a:cubicBezTo>
                  <a:pt x="2546239" y="301066"/>
                  <a:pt x="2537233" y="316521"/>
                  <a:pt x="2541533" y="323890"/>
                </a:cubicBezTo>
                <a:cubicBezTo>
                  <a:pt x="2547365" y="333611"/>
                  <a:pt x="2555655" y="343334"/>
                  <a:pt x="2563944" y="336170"/>
                </a:cubicBezTo>
                <a:cubicBezTo>
                  <a:pt x="2571110" y="320615"/>
                  <a:pt x="2565581" y="298201"/>
                  <a:pt x="2588507" y="291242"/>
                </a:cubicBezTo>
                <a:cubicBezTo>
                  <a:pt x="2588815" y="296257"/>
                  <a:pt x="2584413" y="298713"/>
                  <a:pt x="2586050" y="304545"/>
                </a:cubicBezTo>
                <a:cubicBezTo>
                  <a:pt x="2591270" y="304136"/>
                  <a:pt x="2590862" y="300657"/>
                  <a:pt x="2590144" y="297075"/>
                </a:cubicBezTo>
                <a:cubicBezTo>
                  <a:pt x="2605088" y="299429"/>
                  <a:pt x="2616344" y="308435"/>
                  <a:pt x="2623509" y="325014"/>
                </a:cubicBezTo>
                <a:cubicBezTo>
                  <a:pt x="2630878" y="335351"/>
                  <a:pt x="2645002" y="333100"/>
                  <a:pt x="2653497" y="341287"/>
                </a:cubicBezTo>
                <a:cubicBezTo>
                  <a:pt x="2682254" y="335046"/>
                  <a:pt x="2647150" y="311198"/>
                  <a:pt x="2678980" y="321229"/>
                </a:cubicBezTo>
                <a:cubicBezTo>
                  <a:pt x="2695150" y="312324"/>
                  <a:pt x="2669769" y="310483"/>
                  <a:pt x="2672122" y="298098"/>
                </a:cubicBezTo>
                <a:cubicBezTo>
                  <a:pt x="2683688" y="291754"/>
                  <a:pt x="2685633" y="303113"/>
                  <a:pt x="2688805" y="312018"/>
                </a:cubicBezTo>
                <a:cubicBezTo>
                  <a:pt x="2696583" y="303318"/>
                  <a:pt x="2687782" y="285613"/>
                  <a:pt x="2690135" y="273946"/>
                </a:cubicBezTo>
                <a:cubicBezTo>
                  <a:pt x="2714801" y="273332"/>
                  <a:pt x="2693820" y="291958"/>
                  <a:pt x="2700370" y="308639"/>
                </a:cubicBezTo>
                <a:cubicBezTo>
                  <a:pt x="2700164" y="289707"/>
                  <a:pt x="2741411" y="281109"/>
                  <a:pt x="2748367" y="300760"/>
                </a:cubicBezTo>
                <a:cubicBezTo>
                  <a:pt x="2755480" y="300581"/>
                  <a:pt x="2760164" y="299084"/>
                  <a:pt x="2763574" y="296898"/>
                </a:cubicBezTo>
                <a:lnTo>
                  <a:pt x="2766220" y="294106"/>
                </a:lnTo>
                <a:lnTo>
                  <a:pt x="2766220" y="371265"/>
                </a:lnTo>
                <a:lnTo>
                  <a:pt x="2753665" y="384694"/>
                </a:lnTo>
                <a:cubicBezTo>
                  <a:pt x="2741537" y="394250"/>
                  <a:pt x="2727747" y="400954"/>
                  <a:pt x="2714493" y="398804"/>
                </a:cubicBezTo>
                <a:cubicBezTo>
                  <a:pt x="2715311" y="419581"/>
                  <a:pt x="2713162" y="398601"/>
                  <a:pt x="2685529" y="407300"/>
                </a:cubicBezTo>
                <a:cubicBezTo>
                  <a:pt x="2678776" y="387752"/>
                  <a:pt x="2651141" y="376802"/>
                  <a:pt x="2658613" y="358686"/>
                </a:cubicBezTo>
                <a:cubicBezTo>
                  <a:pt x="2645719" y="345790"/>
                  <a:pt x="2651961" y="383760"/>
                  <a:pt x="2627295" y="380485"/>
                </a:cubicBezTo>
                <a:cubicBezTo>
                  <a:pt x="2626274" y="402591"/>
                  <a:pt x="2631492" y="428075"/>
                  <a:pt x="2621156" y="445166"/>
                </a:cubicBezTo>
                <a:cubicBezTo>
                  <a:pt x="2647252" y="460621"/>
                  <a:pt x="2652677" y="423776"/>
                  <a:pt x="2669769" y="418250"/>
                </a:cubicBezTo>
                <a:cubicBezTo>
                  <a:pt x="2678160" y="430634"/>
                  <a:pt x="2693002" y="454786"/>
                  <a:pt x="2685120" y="470343"/>
                </a:cubicBezTo>
                <a:cubicBezTo>
                  <a:pt x="2705693" y="476790"/>
                  <a:pt x="2718790" y="524072"/>
                  <a:pt x="2690647" y="531545"/>
                </a:cubicBezTo>
                <a:cubicBezTo>
                  <a:pt x="2700982" y="548533"/>
                  <a:pt x="2692080" y="554982"/>
                  <a:pt x="2687577" y="563884"/>
                </a:cubicBezTo>
                <a:cubicBezTo>
                  <a:pt x="2696992" y="572687"/>
                  <a:pt x="2723805" y="568900"/>
                  <a:pt x="2713471" y="587730"/>
                </a:cubicBezTo>
                <a:cubicBezTo>
                  <a:pt x="2726980" y="583740"/>
                  <a:pt x="2740489" y="579748"/>
                  <a:pt x="2753998" y="575757"/>
                </a:cubicBezTo>
                <a:cubicBezTo>
                  <a:pt x="2766175" y="581898"/>
                  <a:pt x="2758705" y="598888"/>
                  <a:pt x="2758399" y="612191"/>
                </a:cubicBezTo>
                <a:lnTo>
                  <a:pt x="2766220" y="603629"/>
                </a:lnTo>
                <a:lnTo>
                  <a:pt x="2766220" y="1626656"/>
                </a:lnTo>
                <a:lnTo>
                  <a:pt x="2762389" y="1629386"/>
                </a:lnTo>
                <a:cubicBezTo>
                  <a:pt x="2768122" y="1604005"/>
                  <a:pt x="2745504" y="1601243"/>
                  <a:pt x="2727286" y="1595715"/>
                </a:cubicBezTo>
                <a:cubicBezTo>
                  <a:pt x="2711217" y="1601549"/>
                  <a:pt x="2706305" y="1613422"/>
                  <a:pt x="2690238" y="1619153"/>
                </a:cubicBezTo>
                <a:cubicBezTo>
                  <a:pt x="2692899" y="1612499"/>
                  <a:pt x="2698220" y="1607281"/>
                  <a:pt x="2704157" y="1602470"/>
                </a:cubicBezTo>
                <a:cubicBezTo>
                  <a:pt x="2676625" y="1594795"/>
                  <a:pt x="2687986" y="1568492"/>
                  <a:pt x="2668028" y="1543929"/>
                </a:cubicBezTo>
                <a:cubicBezTo>
                  <a:pt x="2685427" y="1540450"/>
                  <a:pt x="2681948" y="1525610"/>
                  <a:pt x="2699346" y="1522131"/>
                </a:cubicBezTo>
                <a:cubicBezTo>
                  <a:pt x="2689726" y="1513125"/>
                  <a:pt x="2683892" y="1496953"/>
                  <a:pt x="2675910" y="1485083"/>
                </a:cubicBezTo>
                <a:cubicBezTo>
                  <a:pt x="2668028" y="1499206"/>
                  <a:pt x="2664448" y="1484775"/>
                  <a:pt x="2646946" y="1493577"/>
                </a:cubicBezTo>
                <a:cubicBezTo>
                  <a:pt x="2645002" y="1485184"/>
                  <a:pt x="2643058" y="1476895"/>
                  <a:pt x="2635994" y="1477919"/>
                </a:cubicBezTo>
                <a:cubicBezTo>
                  <a:pt x="2652575" y="1479556"/>
                  <a:pt x="2654314" y="1426131"/>
                  <a:pt x="2679595" y="1433604"/>
                </a:cubicBezTo>
                <a:cubicBezTo>
                  <a:pt x="2678980" y="1416922"/>
                  <a:pt x="2664345" y="1425927"/>
                  <a:pt x="2657180" y="1421322"/>
                </a:cubicBezTo>
                <a:cubicBezTo>
                  <a:pt x="2662911" y="1410883"/>
                  <a:pt x="2691467" y="1359302"/>
                  <a:pt x="2685120" y="1387957"/>
                </a:cubicBezTo>
                <a:cubicBezTo>
                  <a:pt x="2707840" y="1387446"/>
                  <a:pt x="2681026" y="1356232"/>
                  <a:pt x="2704872" y="1369638"/>
                </a:cubicBezTo>
                <a:cubicBezTo>
                  <a:pt x="2701905" y="1363191"/>
                  <a:pt x="2703134" y="1358995"/>
                  <a:pt x="2707226" y="1356333"/>
                </a:cubicBezTo>
                <a:cubicBezTo>
                  <a:pt x="2703643" y="1349476"/>
                  <a:pt x="2694026" y="1353877"/>
                  <a:pt x="2695661" y="1359711"/>
                </a:cubicBezTo>
                <a:cubicBezTo>
                  <a:pt x="2686349" y="1359711"/>
                  <a:pt x="2695764" y="1351626"/>
                  <a:pt x="2690545" y="1342313"/>
                </a:cubicBezTo>
                <a:cubicBezTo>
                  <a:pt x="2666086" y="1345178"/>
                  <a:pt x="2683483" y="1370867"/>
                  <a:pt x="2662605" y="1375678"/>
                </a:cubicBezTo>
                <a:cubicBezTo>
                  <a:pt x="2656567" y="1371787"/>
                  <a:pt x="2652575" y="1364420"/>
                  <a:pt x="2650016" y="1354185"/>
                </a:cubicBezTo>
                <a:cubicBezTo>
                  <a:pt x="2642341" y="1356436"/>
                  <a:pt x="2634563" y="1358790"/>
                  <a:pt x="2626886" y="1361041"/>
                </a:cubicBezTo>
                <a:cubicBezTo>
                  <a:pt x="2612354" y="1366875"/>
                  <a:pt x="2637735" y="1368614"/>
                  <a:pt x="2633641" y="1384171"/>
                </a:cubicBezTo>
                <a:cubicBezTo>
                  <a:pt x="2612661" y="1370149"/>
                  <a:pt x="2596491" y="1395019"/>
                  <a:pt x="2566605" y="1391336"/>
                </a:cubicBezTo>
                <a:cubicBezTo>
                  <a:pt x="2563126" y="1379873"/>
                  <a:pt x="2548695" y="1388572"/>
                  <a:pt x="2548184" y="1371584"/>
                </a:cubicBezTo>
                <a:cubicBezTo>
                  <a:pt x="2545216" y="1365340"/>
                  <a:pt x="2541429" y="1370047"/>
                  <a:pt x="2542453" y="1373220"/>
                </a:cubicBezTo>
                <a:cubicBezTo>
                  <a:pt x="2536210" y="1368103"/>
                  <a:pt x="2529250" y="1352239"/>
                  <a:pt x="2539689" y="1342619"/>
                </a:cubicBezTo>
                <a:cubicBezTo>
                  <a:pt x="2541941" y="1330339"/>
                  <a:pt x="2505506" y="1348863"/>
                  <a:pt x="2524748" y="1334432"/>
                </a:cubicBezTo>
                <a:cubicBezTo>
                  <a:pt x="2521676" y="1328189"/>
                  <a:pt x="2517993" y="1332898"/>
                  <a:pt x="2519016" y="1336172"/>
                </a:cubicBezTo>
                <a:cubicBezTo>
                  <a:pt x="2508373" y="1327985"/>
                  <a:pt x="2509908" y="1315805"/>
                  <a:pt x="2499571" y="1291550"/>
                </a:cubicBezTo>
                <a:cubicBezTo>
                  <a:pt x="2486162" y="1290015"/>
                  <a:pt x="2483298" y="1317035"/>
                  <a:pt x="2493124" y="1312326"/>
                </a:cubicBezTo>
                <a:cubicBezTo>
                  <a:pt x="2482889" y="1326143"/>
                  <a:pt x="2482889" y="1345588"/>
                  <a:pt x="2468663" y="1357255"/>
                </a:cubicBezTo>
                <a:cubicBezTo>
                  <a:pt x="2480739" y="1369638"/>
                  <a:pt x="2507555" y="1349783"/>
                  <a:pt x="2492509" y="1331361"/>
                </a:cubicBezTo>
                <a:cubicBezTo>
                  <a:pt x="2519118" y="1343439"/>
                  <a:pt x="2524440" y="1383660"/>
                  <a:pt x="2522190" y="1410678"/>
                </a:cubicBezTo>
                <a:cubicBezTo>
                  <a:pt x="2508986" y="1414670"/>
                  <a:pt x="2480330" y="1384887"/>
                  <a:pt x="2513695" y="1381716"/>
                </a:cubicBezTo>
                <a:cubicBezTo>
                  <a:pt x="2508578" y="1370252"/>
                  <a:pt x="2487698" y="1387856"/>
                  <a:pt x="2485448" y="1371173"/>
                </a:cubicBezTo>
                <a:cubicBezTo>
                  <a:pt x="2482274" y="1385707"/>
                  <a:pt x="2481251" y="1401262"/>
                  <a:pt x="2480022" y="1416819"/>
                </a:cubicBezTo>
                <a:cubicBezTo>
                  <a:pt x="2464569" y="1415488"/>
                  <a:pt x="2457814" y="1398091"/>
                  <a:pt x="2434378" y="1411394"/>
                </a:cubicBezTo>
                <a:cubicBezTo>
                  <a:pt x="2416979" y="1413544"/>
                  <a:pt x="2433866" y="1423778"/>
                  <a:pt x="2429669" y="1438003"/>
                </a:cubicBezTo>
                <a:cubicBezTo>
                  <a:pt x="2422096" y="1462873"/>
                  <a:pt x="2389244" y="1475052"/>
                  <a:pt x="2429977" y="1481909"/>
                </a:cubicBezTo>
                <a:cubicBezTo>
                  <a:pt x="2428749" y="1497671"/>
                  <a:pt x="2405005" y="1481193"/>
                  <a:pt x="2401729" y="1471369"/>
                </a:cubicBezTo>
                <a:cubicBezTo>
                  <a:pt x="2381569" y="1481398"/>
                  <a:pt x="2379216" y="1501150"/>
                  <a:pt x="2371437" y="1518037"/>
                </a:cubicBezTo>
                <a:cubicBezTo>
                  <a:pt x="2329681" y="1508929"/>
                  <a:pt x="2308905" y="1525508"/>
                  <a:pt x="2295599" y="1559282"/>
                </a:cubicBezTo>
                <a:cubicBezTo>
                  <a:pt x="2277178" y="1551400"/>
                  <a:pt x="2261622" y="1538404"/>
                  <a:pt x="2247292" y="1523257"/>
                </a:cubicBezTo>
                <a:cubicBezTo>
                  <a:pt x="2232964" y="1536459"/>
                  <a:pt x="2243507" y="1563272"/>
                  <a:pt x="2232043" y="1578010"/>
                </a:cubicBezTo>
                <a:cubicBezTo>
                  <a:pt x="2220684" y="1584048"/>
                  <a:pt x="2215567" y="1578624"/>
                  <a:pt x="2207174" y="1579033"/>
                </a:cubicBezTo>
                <a:cubicBezTo>
                  <a:pt x="2238184" y="1606053"/>
                  <a:pt x="2158765" y="1596432"/>
                  <a:pt x="2178622" y="1631433"/>
                </a:cubicBezTo>
                <a:cubicBezTo>
                  <a:pt x="2153342" y="1632765"/>
                  <a:pt x="2155491" y="1638905"/>
                  <a:pt x="2126526" y="1646785"/>
                </a:cubicBezTo>
                <a:cubicBezTo>
                  <a:pt x="2135635" y="1629080"/>
                  <a:pt x="2107594" y="1629183"/>
                  <a:pt x="2107083" y="1602164"/>
                </a:cubicBezTo>
                <a:cubicBezTo>
                  <a:pt x="2093880" y="1587630"/>
                  <a:pt x="2067065" y="1592544"/>
                  <a:pt x="2051612" y="1605949"/>
                </a:cubicBezTo>
                <a:cubicBezTo>
                  <a:pt x="2083952" y="1584560"/>
                  <a:pt x="2007092" y="1591623"/>
                  <a:pt x="2041378" y="1571255"/>
                </a:cubicBezTo>
                <a:cubicBezTo>
                  <a:pt x="2027510" y="1566701"/>
                  <a:pt x="2016482" y="1568108"/>
                  <a:pt x="2004393" y="1570551"/>
                </a:cubicBezTo>
                <a:lnTo>
                  <a:pt x="1974794" y="1574316"/>
                </a:lnTo>
                <a:lnTo>
                  <a:pt x="1975891" y="1587860"/>
                </a:lnTo>
                <a:cubicBezTo>
                  <a:pt x="1978373" y="1601772"/>
                  <a:pt x="1984091" y="1609583"/>
                  <a:pt x="1991536" y="1629078"/>
                </a:cubicBezTo>
                <a:cubicBezTo>
                  <a:pt x="1978411" y="1636064"/>
                  <a:pt x="1964306" y="1601025"/>
                  <a:pt x="1966407" y="1582334"/>
                </a:cubicBezTo>
                <a:lnTo>
                  <a:pt x="1972040" y="1574666"/>
                </a:lnTo>
                <a:lnTo>
                  <a:pt x="1961038" y="1576066"/>
                </a:lnTo>
                <a:cubicBezTo>
                  <a:pt x="1956739" y="1594795"/>
                  <a:pt x="1954486" y="1614649"/>
                  <a:pt x="1945789" y="1630821"/>
                </a:cubicBezTo>
                <a:cubicBezTo>
                  <a:pt x="1897378" y="1666025"/>
                  <a:pt x="1834438" y="1631844"/>
                  <a:pt x="1854190" y="1576066"/>
                </a:cubicBezTo>
                <a:cubicBezTo>
                  <a:pt x="1853166" y="1569107"/>
                  <a:pt x="1849892" y="1566138"/>
                  <a:pt x="1844979" y="1566240"/>
                </a:cubicBezTo>
                <a:cubicBezTo>
                  <a:pt x="1842522" y="1552117"/>
                  <a:pt x="1862378" y="1568288"/>
                  <a:pt x="1869747" y="1565217"/>
                </a:cubicBezTo>
                <a:cubicBezTo>
                  <a:pt x="1882744" y="1549559"/>
                  <a:pt x="1874147" y="1522334"/>
                  <a:pt x="1898301" y="1512817"/>
                </a:cubicBezTo>
                <a:cubicBezTo>
                  <a:pt x="1888067" y="1478634"/>
                  <a:pt x="1872920" y="1438209"/>
                  <a:pt x="1848562" y="1408017"/>
                </a:cubicBezTo>
                <a:cubicBezTo>
                  <a:pt x="1864219" y="1405253"/>
                  <a:pt x="1846514" y="1384274"/>
                  <a:pt x="1866574" y="1383863"/>
                </a:cubicBezTo>
                <a:cubicBezTo>
                  <a:pt x="1865550" y="1389801"/>
                  <a:pt x="1864527" y="1395736"/>
                  <a:pt x="1858386" y="1398806"/>
                </a:cubicBezTo>
                <a:cubicBezTo>
                  <a:pt x="1866675" y="1407403"/>
                  <a:pt x="1875068" y="1415693"/>
                  <a:pt x="1892364" y="1407608"/>
                </a:cubicBezTo>
                <a:cubicBezTo>
                  <a:pt x="1888169" y="1418149"/>
                  <a:pt x="1889908" y="1424187"/>
                  <a:pt x="1899222" y="1430737"/>
                </a:cubicBezTo>
                <a:cubicBezTo>
                  <a:pt x="1899528" y="1422857"/>
                  <a:pt x="1900859" y="1411905"/>
                  <a:pt x="1908022" y="1396657"/>
                </a:cubicBezTo>
                <a:cubicBezTo>
                  <a:pt x="1903624" y="1392871"/>
                  <a:pt x="1899222" y="1389083"/>
                  <a:pt x="1897175" y="1380999"/>
                </a:cubicBezTo>
                <a:cubicBezTo>
                  <a:pt x="1886941" y="1382636"/>
                  <a:pt x="1885099" y="1395224"/>
                  <a:pt x="1879879" y="1386115"/>
                </a:cubicBezTo>
                <a:cubicBezTo>
                  <a:pt x="1873532" y="1374552"/>
                  <a:pt x="1884893" y="1372708"/>
                  <a:pt x="1893797" y="1369434"/>
                </a:cubicBezTo>
                <a:cubicBezTo>
                  <a:pt x="1879981" y="1332384"/>
                  <a:pt x="1856340" y="1313350"/>
                  <a:pt x="1837610" y="1285410"/>
                </a:cubicBezTo>
                <a:cubicBezTo>
                  <a:pt x="1815606" y="1299123"/>
                  <a:pt x="1811512" y="1279881"/>
                  <a:pt x="1793705" y="1285716"/>
                </a:cubicBezTo>
                <a:cubicBezTo>
                  <a:pt x="1785825" y="1259209"/>
                  <a:pt x="1800766" y="1231372"/>
                  <a:pt x="1774977" y="1222059"/>
                </a:cubicBezTo>
                <a:cubicBezTo>
                  <a:pt x="1769142" y="1225334"/>
                  <a:pt x="1774464" y="1234749"/>
                  <a:pt x="1766889" y="1237001"/>
                </a:cubicBezTo>
                <a:cubicBezTo>
                  <a:pt x="1784903" y="1265759"/>
                  <a:pt x="1770268" y="1277937"/>
                  <a:pt x="1785620" y="1300659"/>
                </a:cubicBezTo>
                <a:cubicBezTo>
                  <a:pt x="1761672" y="1286536"/>
                  <a:pt x="1753484" y="1243141"/>
                  <a:pt x="1763410" y="1225437"/>
                </a:cubicBezTo>
                <a:cubicBezTo>
                  <a:pt x="1744170" y="1222878"/>
                  <a:pt x="1755225" y="1200157"/>
                  <a:pt x="1730047" y="1197496"/>
                </a:cubicBezTo>
                <a:cubicBezTo>
                  <a:pt x="1723804" y="1200566"/>
                  <a:pt x="1728613" y="1204251"/>
                  <a:pt x="1731788" y="1203227"/>
                </a:cubicBezTo>
                <a:cubicBezTo>
                  <a:pt x="1731684" y="1212438"/>
                  <a:pt x="1726568" y="1204148"/>
                  <a:pt x="1720221" y="1206604"/>
                </a:cubicBezTo>
                <a:cubicBezTo>
                  <a:pt x="1713365" y="1210186"/>
                  <a:pt x="1717766" y="1219806"/>
                  <a:pt x="1723598" y="1218169"/>
                </a:cubicBezTo>
                <a:cubicBezTo>
                  <a:pt x="1720530" y="1237307"/>
                  <a:pt x="1694534" y="1224923"/>
                  <a:pt x="1687165" y="1222570"/>
                </a:cubicBezTo>
                <a:cubicBezTo>
                  <a:pt x="1689620" y="1209265"/>
                  <a:pt x="1689826" y="1194937"/>
                  <a:pt x="1701799" y="1186852"/>
                </a:cubicBezTo>
                <a:cubicBezTo>
                  <a:pt x="1700163" y="1174570"/>
                  <a:pt x="1685424" y="1192993"/>
                  <a:pt x="1686143" y="1197700"/>
                </a:cubicBezTo>
                <a:cubicBezTo>
                  <a:pt x="1678568" y="1193811"/>
                  <a:pt x="1671095" y="1189718"/>
                  <a:pt x="1663728" y="1185522"/>
                </a:cubicBezTo>
                <a:cubicBezTo>
                  <a:pt x="1654414" y="1196678"/>
                  <a:pt x="1674065" y="1223491"/>
                  <a:pt x="1643361" y="1222979"/>
                </a:cubicBezTo>
                <a:cubicBezTo>
                  <a:pt x="1644590" y="1204865"/>
                  <a:pt x="1642235" y="1197087"/>
                  <a:pt x="1631386" y="1182452"/>
                </a:cubicBezTo>
                <a:cubicBezTo>
                  <a:pt x="1623406" y="1176311"/>
                  <a:pt x="1612557" y="1175390"/>
                  <a:pt x="1603141" y="1171911"/>
                </a:cubicBezTo>
                <a:cubicBezTo>
                  <a:pt x="1607337" y="1153079"/>
                  <a:pt x="1588097" y="1159221"/>
                  <a:pt x="1578987" y="1153898"/>
                </a:cubicBezTo>
                <a:cubicBezTo>
                  <a:pt x="1573359" y="1150622"/>
                  <a:pt x="1566193" y="1137728"/>
                  <a:pt x="1560566" y="1134145"/>
                </a:cubicBezTo>
                <a:cubicBezTo>
                  <a:pt x="1542349" y="1122580"/>
                  <a:pt x="1530477" y="1124320"/>
                  <a:pt x="1505812" y="1118896"/>
                </a:cubicBezTo>
                <a:cubicBezTo>
                  <a:pt x="1499670" y="1100269"/>
                  <a:pt x="1474904" y="1089113"/>
                  <a:pt x="1484730" y="1068542"/>
                </a:cubicBezTo>
                <a:cubicBezTo>
                  <a:pt x="1460370" y="1088908"/>
                  <a:pt x="1426802" y="1074582"/>
                  <a:pt x="1414930" y="1045105"/>
                </a:cubicBezTo>
                <a:cubicBezTo>
                  <a:pt x="1406846" y="1016450"/>
                  <a:pt x="1438061" y="1009081"/>
                  <a:pt x="1419331" y="974591"/>
                </a:cubicBezTo>
                <a:cubicBezTo>
                  <a:pt x="1458835" y="952792"/>
                  <a:pt x="1492917" y="987794"/>
                  <a:pt x="1488412" y="1017065"/>
                </a:cubicBezTo>
                <a:cubicBezTo>
                  <a:pt x="1511133" y="1025865"/>
                  <a:pt x="1531602" y="1038760"/>
                  <a:pt x="1545929" y="1063015"/>
                </a:cubicBezTo>
                <a:cubicBezTo>
                  <a:pt x="1546033" y="1081335"/>
                  <a:pt x="1529145" y="1059742"/>
                  <a:pt x="1516967" y="1071511"/>
                </a:cubicBezTo>
                <a:cubicBezTo>
                  <a:pt x="1519730" y="1087169"/>
                  <a:pt x="1540712" y="1069464"/>
                  <a:pt x="1541121" y="1089523"/>
                </a:cubicBezTo>
                <a:cubicBezTo>
                  <a:pt x="1571006" y="1076321"/>
                  <a:pt x="1590450" y="1082155"/>
                  <a:pt x="1613989" y="1080620"/>
                </a:cubicBezTo>
                <a:cubicBezTo>
                  <a:pt x="1622177" y="1098119"/>
                  <a:pt x="1609588" y="1104159"/>
                  <a:pt x="1620130" y="1122785"/>
                </a:cubicBezTo>
                <a:cubicBezTo>
                  <a:pt x="1625348" y="1131893"/>
                  <a:pt x="1659736" y="1132099"/>
                  <a:pt x="1662295" y="1116644"/>
                </a:cubicBezTo>
                <a:cubicBezTo>
                  <a:pt x="1679488" y="1141514"/>
                  <a:pt x="1714901" y="1133019"/>
                  <a:pt x="1739564" y="1144175"/>
                </a:cubicBezTo>
                <a:cubicBezTo>
                  <a:pt x="1742738" y="1168021"/>
                  <a:pt x="1756963" y="1171706"/>
                  <a:pt x="1768836" y="1179585"/>
                </a:cubicBezTo>
                <a:cubicBezTo>
                  <a:pt x="1775999" y="1172115"/>
                  <a:pt x="1771700" y="1158503"/>
                  <a:pt x="1771906" y="1147245"/>
                </a:cubicBezTo>
                <a:cubicBezTo>
                  <a:pt x="1783061" y="1153386"/>
                  <a:pt x="1805372" y="1139263"/>
                  <a:pt x="1807624" y="1161880"/>
                </a:cubicBezTo>
                <a:cubicBezTo>
                  <a:pt x="1799129" y="1174979"/>
                  <a:pt x="1764945" y="1174264"/>
                  <a:pt x="1781424" y="1200975"/>
                </a:cubicBezTo>
                <a:cubicBezTo>
                  <a:pt x="1785518" y="1208242"/>
                  <a:pt x="1797287" y="1201486"/>
                  <a:pt x="1806295" y="1199951"/>
                </a:cubicBezTo>
                <a:cubicBezTo>
                  <a:pt x="1786029" y="1174367"/>
                  <a:pt x="1808853" y="1168635"/>
                  <a:pt x="1823282" y="1150930"/>
                </a:cubicBezTo>
                <a:cubicBezTo>
                  <a:pt x="1818677" y="1144482"/>
                  <a:pt x="1812331" y="1141207"/>
                  <a:pt x="1802507" y="1144482"/>
                </a:cubicBezTo>
                <a:cubicBezTo>
                  <a:pt x="1828604" y="1138341"/>
                  <a:pt x="1828809" y="1110708"/>
                  <a:pt x="1869133" y="1093413"/>
                </a:cubicBezTo>
                <a:cubicBezTo>
                  <a:pt x="1871077" y="1101804"/>
                  <a:pt x="1873023" y="1110095"/>
                  <a:pt x="1880083" y="1109071"/>
                </a:cubicBezTo>
                <a:cubicBezTo>
                  <a:pt x="1894616" y="1103237"/>
                  <a:pt x="1869133" y="1101498"/>
                  <a:pt x="1873226" y="1085941"/>
                </a:cubicBezTo>
                <a:cubicBezTo>
                  <a:pt x="1889805" y="1076423"/>
                  <a:pt x="1888987" y="1098530"/>
                  <a:pt x="1905566" y="1089011"/>
                </a:cubicBezTo>
                <a:cubicBezTo>
                  <a:pt x="1916211" y="1086658"/>
                  <a:pt x="1915698" y="1078367"/>
                  <a:pt x="1927059" y="1076423"/>
                </a:cubicBezTo>
                <a:cubicBezTo>
                  <a:pt x="1928697" y="1055545"/>
                  <a:pt x="1907001" y="1077549"/>
                  <a:pt x="1908638" y="1056672"/>
                </a:cubicBezTo>
                <a:cubicBezTo>
                  <a:pt x="1900245" y="1058513"/>
                  <a:pt x="1891955" y="1060560"/>
                  <a:pt x="1892979" y="1067622"/>
                </a:cubicBezTo>
                <a:cubicBezTo>
                  <a:pt x="1880698" y="1066803"/>
                  <a:pt x="1892057" y="1038351"/>
                  <a:pt x="1894310" y="1029447"/>
                </a:cubicBezTo>
                <a:cubicBezTo>
                  <a:pt x="1912219" y="1031187"/>
                  <a:pt x="1929412" y="1028935"/>
                  <a:pt x="1918154" y="1003554"/>
                </a:cubicBezTo>
                <a:cubicBezTo>
                  <a:pt x="1901678" y="1023307"/>
                  <a:pt x="1874045" y="1007956"/>
                  <a:pt x="1869542" y="1030470"/>
                </a:cubicBezTo>
                <a:cubicBezTo>
                  <a:pt x="1863196" y="1034564"/>
                  <a:pt x="1863812" y="1021465"/>
                  <a:pt x="1860330" y="1020646"/>
                </a:cubicBezTo>
                <a:cubicBezTo>
                  <a:pt x="1854190" y="1019213"/>
                  <a:pt x="1848969" y="1029344"/>
                  <a:pt x="1850404" y="1029856"/>
                </a:cubicBezTo>
                <a:cubicBezTo>
                  <a:pt x="1832186" y="1024535"/>
                  <a:pt x="1839043" y="1010412"/>
                  <a:pt x="1812331" y="1028424"/>
                </a:cubicBezTo>
                <a:cubicBezTo>
                  <a:pt x="1811207" y="1015630"/>
                  <a:pt x="1803837" y="1014301"/>
                  <a:pt x="1799743" y="1007033"/>
                </a:cubicBezTo>
                <a:cubicBezTo>
                  <a:pt x="1777432" y="1009490"/>
                  <a:pt x="1781218" y="1026070"/>
                  <a:pt x="1762695" y="1030470"/>
                </a:cubicBezTo>
                <a:cubicBezTo>
                  <a:pt x="1755019" y="1002940"/>
                  <a:pt x="1716436" y="1032109"/>
                  <a:pt x="1710295" y="1001916"/>
                </a:cubicBezTo>
                <a:cubicBezTo>
                  <a:pt x="1704051" y="1004987"/>
                  <a:pt x="1708760" y="1008672"/>
                  <a:pt x="1712033" y="1007750"/>
                </a:cubicBezTo>
                <a:cubicBezTo>
                  <a:pt x="1698730" y="1021567"/>
                  <a:pt x="1685117" y="1035179"/>
                  <a:pt x="1666798" y="1046231"/>
                </a:cubicBezTo>
                <a:cubicBezTo>
                  <a:pt x="1650628" y="1031391"/>
                  <a:pt x="1622075" y="1022283"/>
                  <a:pt x="1626680" y="995264"/>
                </a:cubicBezTo>
                <a:cubicBezTo>
                  <a:pt x="1648069" y="993934"/>
                  <a:pt x="1646331" y="980117"/>
                  <a:pt x="1665468" y="977559"/>
                </a:cubicBezTo>
                <a:cubicBezTo>
                  <a:pt x="1671813" y="980732"/>
                  <a:pt x="1673554" y="992399"/>
                  <a:pt x="1682150" y="991478"/>
                </a:cubicBezTo>
                <a:cubicBezTo>
                  <a:pt x="1713466" y="983905"/>
                  <a:pt x="1672836" y="967325"/>
                  <a:pt x="1704255" y="959854"/>
                </a:cubicBezTo>
                <a:cubicBezTo>
                  <a:pt x="1702516" y="945219"/>
                  <a:pt x="1690031" y="950337"/>
                  <a:pt x="1689929" y="932630"/>
                </a:cubicBezTo>
                <a:cubicBezTo>
                  <a:pt x="1700981" y="927205"/>
                  <a:pt x="1708349" y="928536"/>
                  <a:pt x="1710704" y="939078"/>
                </a:cubicBezTo>
                <a:cubicBezTo>
                  <a:pt x="1722883" y="930173"/>
                  <a:pt x="1698422" y="915130"/>
                  <a:pt x="1694738" y="906123"/>
                </a:cubicBezTo>
                <a:cubicBezTo>
                  <a:pt x="1689314" y="915845"/>
                  <a:pt x="1675600" y="919836"/>
                  <a:pt x="1665776" y="914618"/>
                </a:cubicBezTo>
                <a:cubicBezTo>
                  <a:pt x="1659428" y="921168"/>
                  <a:pt x="1687574" y="939385"/>
                  <a:pt x="1695046" y="950028"/>
                </a:cubicBezTo>
                <a:cubicBezTo>
                  <a:pt x="1692179" y="963231"/>
                  <a:pt x="1669051" y="938976"/>
                  <a:pt x="1663422" y="927923"/>
                </a:cubicBezTo>
                <a:cubicBezTo>
                  <a:pt x="1653390" y="940305"/>
                  <a:pt x="1658406" y="960877"/>
                  <a:pt x="1637221" y="967018"/>
                </a:cubicBezTo>
                <a:cubicBezTo>
                  <a:pt x="1608666" y="954940"/>
                  <a:pt x="1626578" y="912059"/>
                  <a:pt x="1599456" y="902746"/>
                </a:cubicBezTo>
                <a:cubicBezTo>
                  <a:pt x="1595209" y="894712"/>
                  <a:pt x="1595222" y="886499"/>
                  <a:pt x="1597021" y="878492"/>
                </a:cubicBezTo>
                <a:lnTo>
                  <a:pt x="1598101" y="875490"/>
                </a:lnTo>
                <a:lnTo>
                  <a:pt x="1596420" y="876748"/>
                </a:lnTo>
                <a:cubicBezTo>
                  <a:pt x="1583294" y="880970"/>
                  <a:pt x="1571262" y="875117"/>
                  <a:pt x="1558295" y="878188"/>
                </a:cubicBezTo>
                <a:lnTo>
                  <a:pt x="1556229" y="879232"/>
                </a:lnTo>
                <a:lnTo>
                  <a:pt x="1556613" y="879501"/>
                </a:lnTo>
                <a:cubicBezTo>
                  <a:pt x="1564762" y="883556"/>
                  <a:pt x="1572591" y="884989"/>
                  <a:pt x="1567730" y="880639"/>
                </a:cubicBezTo>
                <a:cubicBezTo>
                  <a:pt x="1581442" y="892920"/>
                  <a:pt x="1584103" y="902643"/>
                  <a:pt x="1598023" y="940920"/>
                </a:cubicBezTo>
                <a:cubicBezTo>
                  <a:pt x="1547261" y="950949"/>
                  <a:pt x="1521983" y="914106"/>
                  <a:pt x="1493121" y="883812"/>
                </a:cubicBezTo>
                <a:cubicBezTo>
                  <a:pt x="1489233" y="917790"/>
                  <a:pt x="1483193" y="875010"/>
                  <a:pt x="1466614" y="879103"/>
                </a:cubicBez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lose/>
                <a:moveTo>
                  <a:pt x="270010" y="715251"/>
                </a:moveTo>
                <a:cubicBezTo>
                  <a:pt x="285770" y="716172"/>
                  <a:pt x="304908" y="710645"/>
                  <a:pt x="311561" y="728248"/>
                </a:cubicBezTo>
                <a:cubicBezTo>
                  <a:pt x="301940" y="731115"/>
                  <a:pt x="292217" y="733878"/>
                  <a:pt x="282598" y="736744"/>
                </a:cubicBezTo>
                <a:cubicBezTo>
                  <a:pt x="280244" y="726201"/>
                  <a:pt x="271954" y="726611"/>
                  <a:pt x="270010" y="715251"/>
                </a:cubicBezTo>
                <a:close/>
                <a:moveTo>
                  <a:pt x="47079" y="3"/>
                </a:moveTo>
                <a:lnTo>
                  <a:pt x="213467" y="3"/>
                </a:lnTo>
                <a:lnTo>
                  <a:pt x="213433" y="943"/>
                </a:lnTo>
                <a:cubicBezTo>
                  <a:pt x="210886" y="8061"/>
                  <a:pt x="204380" y="6776"/>
                  <a:pt x="216585" y="20745"/>
                </a:cubicBezTo>
                <a:cubicBezTo>
                  <a:pt x="223954" y="18290"/>
                  <a:pt x="224363" y="12021"/>
                  <a:pt x="224760" y="5752"/>
                </a:cubicBezTo>
                <a:lnTo>
                  <a:pt x="227866" y="3"/>
                </a:lnTo>
                <a:lnTo>
                  <a:pt x="259490" y="3"/>
                </a:lnTo>
                <a:lnTo>
                  <a:pt x="271852" y="16959"/>
                </a:ln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close/>
                <a:moveTo>
                  <a:pt x="845" y="15017"/>
                </a:moveTo>
                <a:cubicBezTo>
                  <a:pt x="12411" y="11741"/>
                  <a:pt x="12820" y="28628"/>
                  <a:pt x="27352" y="19723"/>
                </a:cubicBezTo>
                <a:cubicBezTo>
                  <a:pt x="27455" y="32722"/>
                  <a:pt x="24896" y="44286"/>
                  <a:pt x="3609" y="45617"/>
                </a:cubicBezTo>
                <a:cubicBezTo>
                  <a:pt x="-6012" y="30674"/>
                  <a:pt x="7396" y="28219"/>
                  <a:pt x="845" y="15017"/>
                </a:cubicBezTo>
                <a:close/>
              </a:path>
            </a:pathLst>
          </a:custGeom>
          <a:gradFill>
            <a:gsLst>
              <a:gs pos="0">
                <a:schemeClr val="lt1"/>
              </a:gs>
              <a:gs pos="100000">
                <a:schemeClr val="dk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ning Meeting">
  <p:cSld name="CUSTOM_22">
    <p:spTree>
      <p:nvGrpSpPr>
        <p:cNvPr id="901" name="Shape 901"/>
        <p:cNvGrpSpPr/>
        <p:nvPr/>
      </p:nvGrpSpPr>
      <p:grpSpPr>
        <a:xfrm>
          <a:off x="0" y="0"/>
          <a:ext cx="0" cy="0"/>
          <a:chOff x="0" y="0"/>
          <a:chExt cx="0" cy="0"/>
        </a:xfrm>
      </p:grpSpPr>
      <p:sp>
        <p:nvSpPr>
          <p:cNvPr id="902" name="Google Shape;902;p20"/>
          <p:cNvSpPr/>
          <p:nvPr/>
        </p:nvSpPr>
        <p:spPr>
          <a:xfrm flipH="1" rot="5400000">
            <a:off x="9662543" y="4763042"/>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03" name="Google Shape;903;p20"/>
          <p:cNvSpPr/>
          <p:nvPr/>
        </p:nvSpPr>
        <p:spPr>
          <a:xfrm flipH="1" rot="5400000">
            <a:off x="10186459" y="4840442"/>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04" name="Google Shape;904;p20"/>
          <p:cNvSpPr/>
          <p:nvPr/>
        </p:nvSpPr>
        <p:spPr>
          <a:xfrm flipH="1" rot="5400000">
            <a:off x="10849398" y="5503384"/>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05" name="Google Shape;905;p20"/>
          <p:cNvSpPr/>
          <p:nvPr/>
        </p:nvSpPr>
        <p:spPr>
          <a:xfrm flipH="1" rot="5400000">
            <a:off x="8274444" y="5769316"/>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06" name="Google Shape;906;p20"/>
          <p:cNvSpPr/>
          <p:nvPr/>
        </p:nvSpPr>
        <p:spPr>
          <a:xfrm flipH="1" rot="5400000">
            <a:off x="6654148" y="4860351"/>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07" name="Google Shape;907;p20"/>
          <p:cNvSpPr/>
          <p:nvPr/>
        </p:nvSpPr>
        <p:spPr>
          <a:xfrm flipH="1" rot="5400000">
            <a:off x="7445741" y="5796726"/>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08" name="Google Shape;908;p20"/>
          <p:cNvSpPr/>
          <p:nvPr/>
        </p:nvSpPr>
        <p:spPr>
          <a:xfrm flipH="1" rot="-5400000">
            <a:off x="5278299" y="5625396"/>
            <a:ext cx="963822" cy="1501406"/>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1518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09" name="Google Shape;909;p20"/>
          <p:cNvSpPr/>
          <p:nvPr/>
        </p:nvSpPr>
        <p:spPr>
          <a:xfrm flipH="1" rot="-5400000">
            <a:off x="3952672" y="5100719"/>
            <a:ext cx="871949" cy="2642633"/>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10" name="Google Shape;910;p20"/>
          <p:cNvSpPr/>
          <p:nvPr/>
        </p:nvSpPr>
        <p:spPr>
          <a:xfrm flipH="1" rot="-5400000">
            <a:off x="180199" y="5198964"/>
            <a:ext cx="1466811" cy="185128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11" name="Google Shape;911;p20"/>
          <p:cNvSpPr/>
          <p:nvPr/>
        </p:nvSpPr>
        <p:spPr>
          <a:xfrm flipH="1" rot="-5400000">
            <a:off x="2764801" y="5534568"/>
            <a:ext cx="773990" cy="1872891"/>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12" name="Google Shape;912;p20"/>
          <p:cNvSpPr/>
          <p:nvPr/>
        </p:nvSpPr>
        <p:spPr>
          <a:xfrm flipH="1" rot="-5400000">
            <a:off x="963905" y="4722421"/>
            <a:ext cx="1159648" cy="3111528"/>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13" name="Google Shape;913;p20"/>
          <p:cNvSpPr/>
          <p:nvPr/>
        </p:nvSpPr>
        <p:spPr>
          <a:xfrm flipH="1" rot="-5400000">
            <a:off x="1888421" y="5668328"/>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181" name="Shape 181"/>
        <p:cNvGrpSpPr/>
        <p:nvPr/>
      </p:nvGrpSpPr>
      <p:grpSpPr>
        <a:xfrm>
          <a:off x="0" y="0"/>
          <a:ext cx="0" cy="0"/>
          <a:chOff x="0" y="0"/>
          <a:chExt cx="0" cy="0"/>
        </a:xfrm>
      </p:grpSpPr>
      <p:sp>
        <p:nvSpPr>
          <p:cNvPr id="182" name="Google Shape;182;p3"/>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914" name="Shape 914"/>
        <p:cNvGrpSpPr/>
        <p:nvPr/>
      </p:nvGrpSpPr>
      <p:grpSpPr>
        <a:xfrm>
          <a:off x="0" y="0"/>
          <a:ext cx="0" cy="0"/>
          <a:chOff x="0" y="0"/>
          <a:chExt cx="0" cy="0"/>
        </a:xfrm>
      </p:grpSpPr>
      <p:grpSp>
        <p:nvGrpSpPr>
          <p:cNvPr id="915" name="Google Shape;915;p21"/>
          <p:cNvGrpSpPr/>
          <p:nvPr/>
        </p:nvGrpSpPr>
        <p:grpSpPr>
          <a:xfrm>
            <a:off x="0" y="0"/>
            <a:ext cx="12192000" cy="6858000"/>
            <a:chOff x="0" y="0"/>
            <a:chExt cx="12192000" cy="6858000"/>
          </a:xfrm>
        </p:grpSpPr>
        <p:sp>
          <p:nvSpPr>
            <p:cNvPr id="916" name="Google Shape;916;p21"/>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1"/>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918" name="Google Shape;918;p21"/>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919" name="Google Shape;919;p21">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920" name="Google Shape;920;p21">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921" name="Google Shape;921;p21">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922" name="Google Shape;922;p21">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923" name="Google Shape;923;p21"/>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924" name="Google Shape;924;p21"/>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25" name="Shape 925"/>
        <p:cNvGrpSpPr/>
        <p:nvPr/>
      </p:nvGrpSpPr>
      <p:grpSpPr>
        <a:xfrm>
          <a:off x="0" y="0"/>
          <a:ext cx="0" cy="0"/>
          <a:chOff x="0" y="0"/>
          <a:chExt cx="0" cy="0"/>
        </a:xfrm>
      </p:grpSpPr>
      <p:sp>
        <p:nvSpPr>
          <p:cNvPr id="926" name="Google Shape;926;p22"/>
          <p:cNvSpPr txBox="1"/>
          <p:nvPr>
            <p:ph type="title"/>
          </p:nvPr>
        </p:nvSpPr>
        <p:spPr>
          <a:xfrm>
            <a:off x="415600" y="390467"/>
            <a:ext cx="11360700" cy="1068000"/>
          </a:xfrm>
          <a:prstGeom prst="rect">
            <a:avLst/>
          </a:prstGeom>
        </p:spPr>
        <p:txBody>
          <a:bodyPr anchorCtr="0" anchor="t" bIns="121900" lIns="121900" spcFirstLastPara="1" rIns="121900" wrap="square" tIns="12190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927" name="Google Shape;927;p22"/>
          <p:cNvSpPr txBox="1"/>
          <p:nvPr>
            <p:ph idx="1" type="body"/>
          </p:nvPr>
        </p:nvSpPr>
        <p:spPr>
          <a:xfrm>
            <a:off x="415600" y="1638233"/>
            <a:ext cx="11360700" cy="44535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928" name="Google Shape;928;p2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183" name="Shape 183"/>
        <p:cNvGrpSpPr/>
        <p:nvPr/>
      </p:nvGrpSpPr>
      <p:grpSpPr>
        <a:xfrm>
          <a:off x="0" y="0"/>
          <a:ext cx="0" cy="0"/>
          <a:chOff x="0" y="0"/>
          <a:chExt cx="0" cy="0"/>
        </a:xfrm>
      </p:grpSpPr>
      <p:sp>
        <p:nvSpPr>
          <p:cNvPr id="184" name="Google Shape;184;p4"/>
          <p:cNvSpPr txBox="1"/>
          <p:nvPr>
            <p:ph type="title"/>
          </p:nvPr>
        </p:nvSpPr>
        <p:spPr>
          <a:xfrm>
            <a:off x="1595950" y="1553550"/>
            <a:ext cx="5322600" cy="13248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SzPts val="7000"/>
              <a:buFont typeface="Aldrich"/>
              <a:buNone/>
              <a:defRPr sz="7000"/>
            </a:lvl1pPr>
            <a:lvl2pPr lvl="1" rtl="0">
              <a:spcBef>
                <a:spcPts val="0"/>
              </a:spcBef>
              <a:spcAft>
                <a:spcPts val="0"/>
              </a:spcAft>
              <a:buClr>
                <a:schemeClr val="accent6"/>
              </a:buClr>
              <a:buSzPts val="7000"/>
              <a:buFont typeface="Abril Fatface"/>
              <a:buNone/>
              <a:defRPr sz="7000">
                <a:solidFill>
                  <a:schemeClr val="accent6"/>
                </a:solidFill>
                <a:latin typeface="Abril Fatface"/>
                <a:ea typeface="Abril Fatface"/>
                <a:cs typeface="Abril Fatface"/>
                <a:sym typeface="Abril Fatface"/>
              </a:defRPr>
            </a:lvl2pPr>
            <a:lvl3pPr lvl="2" rtl="0">
              <a:spcBef>
                <a:spcPts val="0"/>
              </a:spcBef>
              <a:spcAft>
                <a:spcPts val="0"/>
              </a:spcAft>
              <a:buClr>
                <a:schemeClr val="accent6"/>
              </a:buClr>
              <a:buSzPts val="7000"/>
              <a:buFont typeface="Abril Fatface"/>
              <a:buNone/>
              <a:defRPr sz="7000">
                <a:solidFill>
                  <a:schemeClr val="accent6"/>
                </a:solidFill>
                <a:latin typeface="Abril Fatface"/>
                <a:ea typeface="Abril Fatface"/>
                <a:cs typeface="Abril Fatface"/>
                <a:sym typeface="Abril Fatface"/>
              </a:defRPr>
            </a:lvl3pPr>
            <a:lvl4pPr lvl="3" rtl="0">
              <a:spcBef>
                <a:spcPts val="0"/>
              </a:spcBef>
              <a:spcAft>
                <a:spcPts val="0"/>
              </a:spcAft>
              <a:buClr>
                <a:schemeClr val="accent6"/>
              </a:buClr>
              <a:buSzPts val="7000"/>
              <a:buFont typeface="Abril Fatface"/>
              <a:buNone/>
              <a:defRPr sz="7000">
                <a:solidFill>
                  <a:schemeClr val="accent6"/>
                </a:solidFill>
                <a:latin typeface="Abril Fatface"/>
                <a:ea typeface="Abril Fatface"/>
                <a:cs typeface="Abril Fatface"/>
                <a:sym typeface="Abril Fatface"/>
              </a:defRPr>
            </a:lvl4pPr>
            <a:lvl5pPr lvl="4" rtl="0">
              <a:spcBef>
                <a:spcPts val="0"/>
              </a:spcBef>
              <a:spcAft>
                <a:spcPts val="0"/>
              </a:spcAft>
              <a:buClr>
                <a:schemeClr val="accent6"/>
              </a:buClr>
              <a:buSzPts val="7000"/>
              <a:buFont typeface="Abril Fatface"/>
              <a:buNone/>
              <a:defRPr sz="7000">
                <a:solidFill>
                  <a:schemeClr val="accent6"/>
                </a:solidFill>
                <a:latin typeface="Abril Fatface"/>
                <a:ea typeface="Abril Fatface"/>
                <a:cs typeface="Abril Fatface"/>
                <a:sym typeface="Abril Fatface"/>
              </a:defRPr>
            </a:lvl5pPr>
            <a:lvl6pPr lvl="5" rtl="0">
              <a:spcBef>
                <a:spcPts val="0"/>
              </a:spcBef>
              <a:spcAft>
                <a:spcPts val="0"/>
              </a:spcAft>
              <a:buClr>
                <a:schemeClr val="accent6"/>
              </a:buClr>
              <a:buSzPts val="7000"/>
              <a:buFont typeface="Abril Fatface"/>
              <a:buNone/>
              <a:defRPr sz="7000">
                <a:solidFill>
                  <a:schemeClr val="accent6"/>
                </a:solidFill>
                <a:latin typeface="Abril Fatface"/>
                <a:ea typeface="Abril Fatface"/>
                <a:cs typeface="Abril Fatface"/>
                <a:sym typeface="Abril Fatface"/>
              </a:defRPr>
            </a:lvl6pPr>
            <a:lvl7pPr lvl="6" rtl="0">
              <a:spcBef>
                <a:spcPts val="0"/>
              </a:spcBef>
              <a:spcAft>
                <a:spcPts val="0"/>
              </a:spcAft>
              <a:buClr>
                <a:schemeClr val="accent6"/>
              </a:buClr>
              <a:buSzPts val="7000"/>
              <a:buFont typeface="Abril Fatface"/>
              <a:buNone/>
              <a:defRPr sz="7000">
                <a:solidFill>
                  <a:schemeClr val="accent6"/>
                </a:solidFill>
                <a:latin typeface="Abril Fatface"/>
                <a:ea typeface="Abril Fatface"/>
                <a:cs typeface="Abril Fatface"/>
                <a:sym typeface="Abril Fatface"/>
              </a:defRPr>
            </a:lvl7pPr>
            <a:lvl8pPr lvl="7" rtl="0">
              <a:spcBef>
                <a:spcPts val="0"/>
              </a:spcBef>
              <a:spcAft>
                <a:spcPts val="0"/>
              </a:spcAft>
              <a:buClr>
                <a:schemeClr val="accent6"/>
              </a:buClr>
              <a:buSzPts val="7000"/>
              <a:buFont typeface="Abril Fatface"/>
              <a:buNone/>
              <a:defRPr sz="7000">
                <a:solidFill>
                  <a:schemeClr val="accent6"/>
                </a:solidFill>
                <a:latin typeface="Abril Fatface"/>
                <a:ea typeface="Abril Fatface"/>
                <a:cs typeface="Abril Fatface"/>
                <a:sym typeface="Abril Fatface"/>
              </a:defRPr>
            </a:lvl8pPr>
            <a:lvl9pPr lvl="8" rtl="0">
              <a:spcBef>
                <a:spcPts val="0"/>
              </a:spcBef>
              <a:spcAft>
                <a:spcPts val="0"/>
              </a:spcAft>
              <a:buClr>
                <a:schemeClr val="accent6"/>
              </a:buClr>
              <a:buSzPts val="7000"/>
              <a:buFont typeface="Abril Fatface"/>
              <a:buNone/>
              <a:defRPr sz="7000">
                <a:solidFill>
                  <a:schemeClr val="accent6"/>
                </a:solidFill>
                <a:latin typeface="Abril Fatface"/>
                <a:ea typeface="Abril Fatface"/>
                <a:cs typeface="Abril Fatface"/>
                <a:sym typeface="Abril Fatface"/>
              </a:defRPr>
            </a:lvl9pPr>
          </a:lstStyle>
          <a:p/>
        </p:txBody>
      </p:sp>
      <p:sp>
        <p:nvSpPr>
          <p:cNvPr id="185" name="Google Shape;185;p4"/>
          <p:cNvSpPr txBox="1"/>
          <p:nvPr>
            <p:ph idx="1" type="body"/>
          </p:nvPr>
        </p:nvSpPr>
        <p:spPr>
          <a:xfrm>
            <a:off x="1595925" y="2957850"/>
            <a:ext cx="5322600" cy="2235900"/>
          </a:xfrm>
          <a:prstGeom prst="rect">
            <a:avLst/>
          </a:prstGeom>
        </p:spPr>
        <p:txBody>
          <a:bodyPr anchorCtr="0" anchor="t" bIns="121900" lIns="121900" spcFirstLastPara="1" rIns="121900" wrap="square" tIns="121900">
            <a:noAutofit/>
          </a:bodyPr>
          <a:lstStyle>
            <a:lvl1pPr indent="-342900" lvl="0" marL="457200">
              <a:spcBef>
                <a:spcPts val="0"/>
              </a:spcBef>
              <a:spcAft>
                <a:spcPts val="0"/>
              </a:spcAft>
              <a:buSzPts val="1800"/>
              <a:buChar char="●"/>
              <a:defRPr/>
            </a:lvl1pPr>
            <a:lvl2pPr indent="-342900" lvl="1" marL="914400">
              <a:spcBef>
                <a:spcPts val="2100"/>
              </a:spcBef>
              <a:spcAft>
                <a:spcPts val="0"/>
              </a:spcAft>
              <a:buSzPts val="1800"/>
              <a:buChar char="○"/>
              <a:defRPr/>
            </a:lvl2pPr>
            <a:lvl3pPr indent="-342900" lvl="2" marL="1371600">
              <a:spcBef>
                <a:spcPts val="2100"/>
              </a:spcBef>
              <a:spcAft>
                <a:spcPts val="0"/>
              </a:spcAft>
              <a:buSzPts val="1800"/>
              <a:buChar char="■"/>
              <a:defRPr/>
            </a:lvl3pPr>
            <a:lvl4pPr indent="-342900" lvl="3" marL="1828800">
              <a:spcBef>
                <a:spcPts val="2100"/>
              </a:spcBef>
              <a:spcAft>
                <a:spcPts val="0"/>
              </a:spcAft>
              <a:buSzPts val="1800"/>
              <a:buChar char="●"/>
              <a:defRPr/>
            </a:lvl4pPr>
            <a:lvl5pPr indent="-342900" lvl="4" marL="2286000">
              <a:spcBef>
                <a:spcPts val="2100"/>
              </a:spcBef>
              <a:spcAft>
                <a:spcPts val="0"/>
              </a:spcAft>
              <a:buSzPts val="1800"/>
              <a:buChar char="○"/>
              <a:defRPr/>
            </a:lvl5pPr>
            <a:lvl6pPr indent="-342900" lvl="5" marL="2743200">
              <a:spcBef>
                <a:spcPts val="2100"/>
              </a:spcBef>
              <a:spcAft>
                <a:spcPts val="0"/>
              </a:spcAft>
              <a:buSzPts val="1800"/>
              <a:buChar char="■"/>
              <a:defRPr/>
            </a:lvl6pPr>
            <a:lvl7pPr indent="-342900" lvl="6" marL="3200400">
              <a:spcBef>
                <a:spcPts val="2100"/>
              </a:spcBef>
              <a:spcAft>
                <a:spcPts val="0"/>
              </a:spcAft>
              <a:buSzPts val="1800"/>
              <a:buChar char="●"/>
              <a:defRPr/>
            </a:lvl7pPr>
            <a:lvl8pPr indent="-342900" lvl="7" marL="3657600">
              <a:spcBef>
                <a:spcPts val="2100"/>
              </a:spcBef>
              <a:spcAft>
                <a:spcPts val="0"/>
              </a:spcAft>
              <a:buSzPts val="1800"/>
              <a:buChar char="○"/>
              <a:defRPr/>
            </a:lvl8pPr>
            <a:lvl9pPr indent="-342900" lvl="8" marL="4114800">
              <a:spcBef>
                <a:spcPts val="2100"/>
              </a:spcBef>
              <a:spcAft>
                <a:spcPts val="2100"/>
              </a:spcAft>
              <a:buSzPts val="1800"/>
              <a:buChar char="■"/>
              <a:defRPr/>
            </a:lvl9pPr>
          </a:lstStyle>
          <a:p/>
        </p:txBody>
      </p:sp>
      <p:sp>
        <p:nvSpPr>
          <p:cNvPr id="186" name="Google Shape;186;p4"/>
          <p:cNvSpPr/>
          <p:nvPr/>
        </p:nvSpPr>
        <p:spPr>
          <a:xfrm>
            <a:off x="-3" y="-1"/>
            <a:ext cx="1500643" cy="2295195"/>
          </a:xfrm>
          <a:custGeom>
            <a:rect b="b" l="l" r="r" t="t"/>
            <a:pathLst>
              <a:path extrusionOk="0" h="3112129" w="2034770">
                <a:moveTo>
                  <a:pt x="669354" y="3012857"/>
                </a:moveTo>
                <a:cubicBezTo>
                  <a:pt x="673674" y="3010947"/>
                  <a:pt x="679566" y="3011297"/>
                  <a:pt x="683118" y="3013827"/>
                </a:cubicBezTo>
                <a:cubicBezTo>
                  <a:pt x="688500" y="3026849"/>
                  <a:pt x="672139" y="3030616"/>
                  <a:pt x="665035" y="3025450"/>
                </a:cubicBezTo>
                <a:cubicBezTo>
                  <a:pt x="662291" y="3018938"/>
                  <a:pt x="665035" y="3014768"/>
                  <a:pt x="669354" y="3012857"/>
                </a:cubicBezTo>
                <a:close/>
                <a:moveTo>
                  <a:pt x="144411" y="2993162"/>
                </a:moveTo>
                <a:cubicBezTo>
                  <a:pt x="160879" y="2990363"/>
                  <a:pt x="166907" y="3003387"/>
                  <a:pt x="179607" y="3006616"/>
                </a:cubicBezTo>
                <a:cubicBezTo>
                  <a:pt x="180576" y="3024376"/>
                  <a:pt x="150762" y="3021361"/>
                  <a:pt x="139460" y="3030832"/>
                </a:cubicBezTo>
                <a:cubicBezTo>
                  <a:pt x="128158" y="3040305"/>
                  <a:pt x="136555" y="3063017"/>
                  <a:pt x="118149" y="3067644"/>
                </a:cubicBezTo>
                <a:cubicBezTo>
                  <a:pt x="101249" y="3074102"/>
                  <a:pt x="99743" y="3057741"/>
                  <a:pt x="90702" y="3052683"/>
                </a:cubicBezTo>
                <a:cubicBezTo>
                  <a:pt x="75095" y="3066030"/>
                  <a:pt x="61534" y="3080883"/>
                  <a:pt x="50447" y="3097350"/>
                </a:cubicBezTo>
                <a:lnTo>
                  <a:pt x="0" y="3107246"/>
                </a:lnTo>
                <a:lnTo>
                  <a:pt x="0" y="3085222"/>
                </a:lnTo>
                <a:lnTo>
                  <a:pt x="20848" y="3070550"/>
                </a:lnTo>
                <a:cubicBezTo>
                  <a:pt x="37100" y="3067751"/>
                  <a:pt x="53245" y="3064953"/>
                  <a:pt x="63363" y="3058065"/>
                </a:cubicBezTo>
                <a:cubicBezTo>
                  <a:pt x="68206" y="3042028"/>
                  <a:pt x="88011" y="3036000"/>
                  <a:pt x="92532" y="3019747"/>
                </a:cubicBezTo>
                <a:cubicBezTo>
                  <a:pt x="120624" y="3018132"/>
                  <a:pt x="129343" y="3003495"/>
                  <a:pt x="144411" y="2993162"/>
                </a:cubicBezTo>
                <a:close/>
                <a:moveTo>
                  <a:pt x="984209" y="2987376"/>
                </a:moveTo>
                <a:cubicBezTo>
                  <a:pt x="988367" y="2986138"/>
                  <a:pt x="993479" y="2986702"/>
                  <a:pt x="996546" y="2988855"/>
                </a:cubicBezTo>
                <a:cubicBezTo>
                  <a:pt x="995040" y="2992408"/>
                  <a:pt x="993747" y="2996067"/>
                  <a:pt x="994932" y="3001449"/>
                </a:cubicBezTo>
                <a:cubicBezTo>
                  <a:pt x="984706" y="3006401"/>
                  <a:pt x="985460" y="2995205"/>
                  <a:pt x="977602" y="2996713"/>
                </a:cubicBezTo>
                <a:cubicBezTo>
                  <a:pt x="976849" y="2991654"/>
                  <a:pt x="980051" y="2988614"/>
                  <a:pt x="984209" y="2987376"/>
                </a:cubicBezTo>
                <a:close/>
                <a:moveTo>
                  <a:pt x="49694" y="2864861"/>
                </a:moveTo>
                <a:cubicBezTo>
                  <a:pt x="65409" y="2864001"/>
                  <a:pt x="69823" y="2890372"/>
                  <a:pt x="60566" y="2899413"/>
                </a:cubicBezTo>
                <a:cubicBezTo>
                  <a:pt x="46359" y="2897906"/>
                  <a:pt x="39900" y="2874549"/>
                  <a:pt x="49694" y="2864861"/>
                </a:cubicBezTo>
                <a:close/>
                <a:moveTo>
                  <a:pt x="1070813" y="2847748"/>
                </a:moveTo>
                <a:cubicBezTo>
                  <a:pt x="1072965" y="2858188"/>
                  <a:pt x="1073720" y="2870460"/>
                  <a:pt x="1080178" y="2874549"/>
                </a:cubicBezTo>
                <a:cubicBezTo>
                  <a:pt x="1101597" y="2871966"/>
                  <a:pt x="1132273" y="2862063"/>
                  <a:pt x="1134318" y="2900596"/>
                </a:cubicBezTo>
                <a:cubicBezTo>
                  <a:pt x="1118818" y="2905009"/>
                  <a:pt x="1113005" y="2915881"/>
                  <a:pt x="1102027" y="2923199"/>
                </a:cubicBezTo>
                <a:cubicBezTo>
                  <a:pt x="1087818" y="2929011"/>
                  <a:pt x="1090509" y="2909853"/>
                  <a:pt x="1079209" y="2911359"/>
                </a:cubicBezTo>
                <a:cubicBezTo>
                  <a:pt x="1069736" y="2910283"/>
                  <a:pt x="1065217" y="2901888"/>
                  <a:pt x="1059727" y="2894784"/>
                </a:cubicBezTo>
                <a:cubicBezTo>
                  <a:pt x="1068122" y="2882298"/>
                  <a:pt x="1051654" y="2853022"/>
                  <a:pt x="1070813" y="2847748"/>
                </a:cubicBezTo>
                <a:close/>
                <a:moveTo>
                  <a:pt x="355374" y="2841397"/>
                </a:moveTo>
                <a:cubicBezTo>
                  <a:pt x="355266" y="2844949"/>
                  <a:pt x="357527" y="2844842"/>
                  <a:pt x="360002" y="2844626"/>
                </a:cubicBezTo>
                <a:cubicBezTo>
                  <a:pt x="363231" y="2854744"/>
                  <a:pt x="357095" y="2858619"/>
                  <a:pt x="346656" y="2859479"/>
                </a:cubicBezTo>
                <a:cubicBezTo>
                  <a:pt x="343534" y="2849470"/>
                  <a:pt x="344719" y="2842259"/>
                  <a:pt x="355374" y="2841397"/>
                </a:cubicBezTo>
                <a:close/>
                <a:moveTo>
                  <a:pt x="968777" y="2827081"/>
                </a:moveTo>
                <a:cubicBezTo>
                  <a:pt x="975019" y="2827943"/>
                  <a:pt x="979862" y="2830849"/>
                  <a:pt x="986106" y="2831817"/>
                </a:cubicBezTo>
                <a:cubicBezTo>
                  <a:pt x="981154" y="2837523"/>
                  <a:pt x="984706" y="2849039"/>
                  <a:pt x="973512" y="2850653"/>
                </a:cubicBezTo>
                <a:cubicBezTo>
                  <a:pt x="970499" y="2841720"/>
                  <a:pt x="962535" y="2835908"/>
                  <a:pt x="968777" y="2827081"/>
                </a:cubicBezTo>
                <a:close/>
                <a:moveTo>
                  <a:pt x="1352169" y="2825036"/>
                </a:moveTo>
                <a:cubicBezTo>
                  <a:pt x="1363470" y="2834400"/>
                  <a:pt x="1359379" y="2855174"/>
                  <a:pt x="1360672" y="2868305"/>
                </a:cubicBezTo>
                <a:cubicBezTo>
                  <a:pt x="1337960" y="2871642"/>
                  <a:pt x="1322999" y="2863461"/>
                  <a:pt x="1321493" y="2835154"/>
                </a:cubicBezTo>
                <a:cubicBezTo>
                  <a:pt x="1326013" y="2827943"/>
                  <a:pt x="1340975" y="2827727"/>
                  <a:pt x="1352169" y="2825036"/>
                </a:cubicBezTo>
                <a:close/>
                <a:moveTo>
                  <a:pt x="1508451" y="2810721"/>
                </a:moveTo>
                <a:cubicBezTo>
                  <a:pt x="1516741" y="2819546"/>
                  <a:pt x="1522767" y="2850545"/>
                  <a:pt x="1518570" y="2861740"/>
                </a:cubicBezTo>
                <a:cubicBezTo>
                  <a:pt x="1510820" y="2865075"/>
                  <a:pt x="1509205" y="2858511"/>
                  <a:pt x="1505222" y="2856250"/>
                </a:cubicBezTo>
                <a:cubicBezTo>
                  <a:pt x="1495428" y="2850653"/>
                  <a:pt x="1479283" y="2848608"/>
                  <a:pt x="1478637" y="2824714"/>
                </a:cubicBezTo>
                <a:cubicBezTo>
                  <a:pt x="1483589" y="2816749"/>
                  <a:pt x="1493168" y="2811690"/>
                  <a:pt x="1508451" y="2810721"/>
                </a:cubicBezTo>
                <a:close/>
                <a:moveTo>
                  <a:pt x="1213430" y="2762609"/>
                </a:moveTo>
                <a:cubicBezTo>
                  <a:pt x="1222579" y="2768851"/>
                  <a:pt x="1220210" y="2784566"/>
                  <a:pt x="1219564" y="2794038"/>
                </a:cubicBezTo>
                <a:cubicBezTo>
                  <a:pt x="1208262" y="2794577"/>
                  <a:pt x="1192763" y="2765084"/>
                  <a:pt x="1213430" y="2762609"/>
                </a:cubicBezTo>
                <a:close/>
                <a:moveTo>
                  <a:pt x="1223398" y="2707570"/>
                </a:moveTo>
                <a:cubicBezTo>
                  <a:pt x="1228793" y="2705619"/>
                  <a:pt x="1235870" y="2706050"/>
                  <a:pt x="1239476" y="2708471"/>
                </a:cubicBezTo>
                <a:cubicBezTo>
                  <a:pt x="1241843" y="2714606"/>
                  <a:pt x="1236999" y="2716004"/>
                  <a:pt x="1237861" y="2721064"/>
                </a:cubicBezTo>
                <a:cubicBezTo>
                  <a:pt x="1227420" y="2726554"/>
                  <a:pt x="1226559" y="2717513"/>
                  <a:pt x="1217410" y="2720956"/>
                </a:cubicBezTo>
                <a:cubicBezTo>
                  <a:pt x="1214289" y="2713852"/>
                  <a:pt x="1218003" y="2709520"/>
                  <a:pt x="1223398" y="2707570"/>
                </a:cubicBezTo>
                <a:close/>
                <a:moveTo>
                  <a:pt x="0" y="2697625"/>
                </a:moveTo>
                <a:lnTo>
                  <a:pt x="9438" y="2706614"/>
                </a:lnTo>
                <a:cubicBezTo>
                  <a:pt x="16784" y="2710920"/>
                  <a:pt x="24937" y="2714014"/>
                  <a:pt x="33009" y="2717189"/>
                </a:cubicBezTo>
                <a:cubicBezTo>
                  <a:pt x="22353" y="2731612"/>
                  <a:pt x="18372" y="2750664"/>
                  <a:pt x="24184" y="2776065"/>
                </a:cubicBezTo>
                <a:cubicBezTo>
                  <a:pt x="14497" y="2782093"/>
                  <a:pt x="14281" y="2794471"/>
                  <a:pt x="9115" y="2803512"/>
                </a:cubicBezTo>
                <a:lnTo>
                  <a:pt x="0" y="2805313"/>
                </a:lnTo>
                <a:close/>
                <a:moveTo>
                  <a:pt x="1631460" y="2696351"/>
                </a:moveTo>
                <a:cubicBezTo>
                  <a:pt x="1635110" y="2697135"/>
                  <a:pt x="1638662" y="2699079"/>
                  <a:pt x="1642348" y="2702766"/>
                </a:cubicBezTo>
                <a:cubicBezTo>
                  <a:pt x="1641703" y="2711377"/>
                  <a:pt x="1634813" y="2715896"/>
                  <a:pt x="1639119" y="2727844"/>
                </a:cubicBezTo>
                <a:cubicBezTo>
                  <a:pt x="1624158" y="2734840"/>
                  <a:pt x="1604784" y="2738930"/>
                  <a:pt x="1603601" y="2755183"/>
                </a:cubicBezTo>
                <a:cubicBezTo>
                  <a:pt x="1591223" y="2754967"/>
                  <a:pt x="1589178" y="2739468"/>
                  <a:pt x="1579383" y="2735485"/>
                </a:cubicBezTo>
                <a:cubicBezTo>
                  <a:pt x="1581858" y="2724615"/>
                  <a:pt x="1585195" y="2714390"/>
                  <a:pt x="1589716" y="2704919"/>
                </a:cubicBezTo>
                <a:cubicBezTo>
                  <a:pt x="1602363" y="2703035"/>
                  <a:pt x="1611834" y="2698810"/>
                  <a:pt x="1619987" y="2696900"/>
                </a:cubicBezTo>
                <a:cubicBezTo>
                  <a:pt x="1624064" y="2695944"/>
                  <a:pt x="1627811" y="2695568"/>
                  <a:pt x="1631460" y="2696351"/>
                </a:cubicBezTo>
                <a:close/>
                <a:moveTo>
                  <a:pt x="1560985" y="2567730"/>
                </a:moveTo>
                <a:cubicBezTo>
                  <a:pt x="1576868" y="2569965"/>
                  <a:pt x="1586273" y="2586897"/>
                  <a:pt x="1584659" y="2595776"/>
                </a:cubicBezTo>
                <a:cubicBezTo>
                  <a:pt x="1579385" y="2603527"/>
                  <a:pt x="1562163" y="2603419"/>
                  <a:pt x="1550107" y="2606648"/>
                </a:cubicBezTo>
                <a:cubicBezTo>
                  <a:pt x="1542897" y="2601482"/>
                  <a:pt x="1538484" y="2578771"/>
                  <a:pt x="1543111" y="2571236"/>
                </a:cubicBezTo>
                <a:cubicBezTo>
                  <a:pt x="1549677" y="2567873"/>
                  <a:pt x="1555691" y="2566985"/>
                  <a:pt x="1560985" y="2567730"/>
                </a:cubicBezTo>
                <a:close/>
                <a:moveTo>
                  <a:pt x="85965" y="2551432"/>
                </a:moveTo>
                <a:cubicBezTo>
                  <a:pt x="92101" y="2555630"/>
                  <a:pt x="93932" y="2564995"/>
                  <a:pt x="89841" y="2571129"/>
                </a:cubicBezTo>
                <a:cubicBezTo>
                  <a:pt x="81984" y="2574466"/>
                  <a:pt x="78971" y="2570485"/>
                  <a:pt x="73373" y="2570269"/>
                </a:cubicBezTo>
                <a:cubicBezTo>
                  <a:pt x="71866" y="2560151"/>
                  <a:pt x="76064" y="2553907"/>
                  <a:pt x="85965" y="2551432"/>
                </a:cubicBezTo>
                <a:close/>
                <a:moveTo>
                  <a:pt x="123422" y="2531950"/>
                </a:moveTo>
                <a:cubicBezTo>
                  <a:pt x="128831" y="2529986"/>
                  <a:pt x="135908" y="2530389"/>
                  <a:pt x="139460" y="2532811"/>
                </a:cubicBezTo>
                <a:cubicBezTo>
                  <a:pt x="141829" y="2538947"/>
                  <a:pt x="137092" y="2540346"/>
                  <a:pt x="137846" y="2545405"/>
                </a:cubicBezTo>
                <a:cubicBezTo>
                  <a:pt x="127406" y="2550787"/>
                  <a:pt x="126544" y="2541852"/>
                  <a:pt x="117395" y="2545297"/>
                </a:cubicBezTo>
                <a:cubicBezTo>
                  <a:pt x="114274" y="2538247"/>
                  <a:pt x="118014" y="2533914"/>
                  <a:pt x="123422" y="2531950"/>
                </a:cubicBezTo>
                <a:close/>
                <a:moveTo>
                  <a:pt x="1803137" y="2431424"/>
                </a:moveTo>
                <a:cubicBezTo>
                  <a:pt x="1818122" y="2433190"/>
                  <a:pt x="1826053" y="2445521"/>
                  <a:pt x="1837920" y="2451979"/>
                </a:cubicBezTo>
                <a:cubicBezTo>
                  <a:pt x="1840611" y="2465109"/>
                  <a:pt x="1843194" y="2478241"/>
                  <a:pt x="1845777" y="2491372"/>
                </a:cubicBezTo>
                <a:cubicBezTo>
                  <a:pt x="1825650" y="2512038"/>
                  <a:pt x="1788946" y="2508270"/>
                  <a:pt x="1758486" y="2504396"/>
                </a:cubicBezTo>
                <a:cubicBezTo>
                  <a:pt x="1767205" y="2480716"/>
                  <a:pt x="1768173" y="2451763"/>
                  <a:pt x="1785395" y="2433789"/>
                </a:cubicBezTo>
                <a:cubicBezTo>
                  <a:pt x="1792364" y="2431421"/>
                  <a:pt x="1798143" y="2430835"/>
                  <a:pt x="1803137" y="2431424"/>
                </a:cubicBezTo>
                <a:close/>
                <a:moveTo>
                  <a:pt x="1694444" y="2427114"/>
                </a:moveTo>
                <a:cubicBezTo>
                  <a:pt x="1703271" y="2430881"/>
                  <a:pt x="1714571" y="2430989"/>
                  <a:pt x="1724259" y="2433572"/>
                </a:cubicBezTo>
                <a:cubicBezTo>
                  <a:pt x="1726412" y="2452085"/>
                  <a:pt x="1715862" y="2462096"/>
                  <a:pt x="1702947" y="2470383"/>
                </a:cubicBezTo>
                <a:cubicBezTo>
                  <a:pt x="1686802" y="2462848"/>
                  <a:pt x="1691968" y="2441107"/>
                  <a:pt x="1694444" y="2427114"/>
                </a:cubicBezTo>
                <a:close/>
                <a:moveTo>
                  <a:pt x="154527" y="2276859"/>
                </a:moveTo>
                <a:cubicBezTo>
                  <a:pt x="137737" y="2278044"/>
                  <a:pt x="150330" y="2299032"/>
                  <a:pt x="134831" y="2301077"/>
                </a:cubicBezTo>
                <a:cubicBezTo>
                  <a:pt x="136445" y="2308934"/>
                  <a:pt x="137952" y="2316792"/>
                  <a:pt x="139458" y="2324649"/>
                </a:cubicBezTo>
                <a:cubicBezTo>
                  <a:pt x="144626" y="2323681"/>
                  <a:pt x="149899" y="2322604"/>
                  <a:pt x="155173" y="2321528"/>
                </a:cubicBezTo>
                <a:cubicBezTo>
                  <a:pt x="153559" y="2306459"/>
                  <a:pt x="163892" y="2286438"/>
                  <a:pt x="154527" y="2276859"/>
                </a:cubicBezTo>
                <a:close/>
                <a:moveTo>
                  <a:pt x="1512326" y="2144575"/>
                </a:moveTo>
                <a:cubicBezTo>
                  <a:pt x="1530302" y="2141670"/>
                  <a:pt x="1536223" y="2165134"/>
                  <a:pt x="1516956" y="2168147"/>
                </a:cubicBezTo>
                <a:cubicBezTo>
                  <a:pt x="1507806" y="2162335"/>
                  <a:pt x="1512972" y="2154048"/>
                  <a:pt x="1512326" y="2144575"/>
                </a:cubicBezTo>
                <a:close/>
                <a:moveTo>
                  <a:pt x="1969556" y="2103675"/>
                </a:moveTo>
                <a:cubicBezTo>
                  <a:pt x="1979674" y="2102169"/>
                  <a:pt x="1979996" y="2115299"/>
                  <a:pt x="1982043" y="2125741"/>
                </a:cubicBezTo>
                <a:cubicBezTo>
                  <a:pt x="1965465" y="2130368"/>
                  <a:pt x="1968588" y="2113578"/>
                  <a:pt x="1969556" y="2103675"/>
                </a:cubicBezTo>
                <a:close/>
                <a:moveTo>
                  <a:pt x="2007659" y="1985924"/>
                </a:moveTo>
                <a:cubicBezTo>
                  <a:pt x="2028647" y="1979466"/>
                  <a:pt x="2042210" y="2005191"/>
                  <a:pt x="2030370" y="2018215"/>
                </a:cubicBezTo>
                <a:cubicBezTo>
                  <a:pt x="2015839" y="2021228"/>
                  <a:pt x="2006367" y="2016708"/>
                  <a:pt x="1996573" y="2012617"/>
                </a:cubicBezTo>
                <a:cubicBezTo>
                  <a:pt x="1995711" y="2000671"/>
                  <a:pt x="1999586" y="1991844"/>
                  <a:pt x="2007659" y="1985924"/>
                </a:cubicBezTo>
                <a:close/>
                <a:moveTo>
                  <a:pt x="1178986" y="1985711"/>
                </a:moveTo>
                <a:cubicBezTo>
                  <a:pt x="1165854" y="1988294"/>
                  <a:pt x="1152723" y="1990877"/>
                  <a:pt x="1139699" y="1993459"/>
                </a:cubicBezTo>
                <a:cubicBezTo>
                  <a:pt x="1133242" y="2004977"/>
                  <a:pt x="1127645" y="2017139"/>
                  <a:pt x="1122263" y="2029517"/>
                </a:cubicBezTo>
                <a:cubicBezTo>
                  <a:pt x="1114405" y="2031024"/>
                  <a:pt x="1106548" y="2032638"/>
                  <a:pt x="1098691" y="2034145"/>
                </a:cubicBezTo>
                <a:cubicBezTo>
                  <a:pt x="1093418" y="2045339"/>
                  <a:pt x="1102135" y="2066005"/>
                  <a:pt x="1089865" y="2072571"/>
                </a:cubicBezTo>
                <a:cubicBezTo>
                  <a:pt x="1067585" y="2076983"/>
                  <a:pt x="1045412" y="2081289"/>
                  <a:pt x="1023132" y="2085702"/>
                </a:cubicBezTo>
                <a:cubicBezTo>
                  <a:pt x="1009678" y="2083764"/>
                  <a:pt x="1016028" y="2052335"/>
                  <a:pt x="997300" y="2058147"/>
                </a:cubicBezTo>
                <a:cubicBezTo>
                  <a:pt x="979218" y="2075369"/>
                  <a:pt x="991918" y="2086778"/>
                  <a:pt x="1002574" y="2106045"/>
                </a:cubicBezTo>
                <a:cubicBezTo>
                  <a:pt x="1014629" y="2101631"/>
                  <a:pt x="1017859" y="2110350"/>
                  <a:pt x="1030881" y="2104538"/>
                </a:cubicBezTo>
                <a:cubicBezTo>
                  <a:pt x="1037339" y="2113687"/>
                  <a:pt x="1044335" y="2121760"/>
                  <a:pt x="1052086" y="2128970"/>
                </a:cubicBezTo>
                <a:cubicBezTo>
                  <a:pt x="1066079" y="2133492"/>
                  <a:pt x="1092663" y="2119391"/>
                  <a:pt x="1098367" y="2136183"/>
                </a:cubicBezTo>
                <a:cubicBezTo>
                  <a:pt x="1096861" y="2152220"/>
                  <a:pt x="1086852" y="2162552"/>
                  <a:pt x="1067693" y="2166751"/>
                </a:cubicBezTo>
                <a:cubicBezTo>
                  <a:pt x="1063926" y="2174499"/>
                  <a:pt x="1062634" y="2183756"/>
                  <a:pt x="1051117" y="2186339"/>
                </a:cubicBezTo>
                <a:cubicBezTo>
                  <a:pt x="1017751" y="2188922"/>
                  <a:pt x="1007633" y="2207220"/>
                  <a:pt x="988259" y="2219168"/>
                </a:cubicBezTo>
                <a:cubicBezTo>
                  <a:pt x="976957" y="2221859"/>
                  <a:pt x="962104" y="2222075"/>
                  <a:pt x="957583" y="2229286"/>
                </a:cubicBezTo>
                <a:cubicBezTo>
                  <a:pt x="955968" y="2253180"/>
                  <a:pt x="963611" y="2304090"/>
                  <a:pt x="979326" y="2318945"/>
                </a:cubicBezTo>
                <a:cubicBezTo>
                  <a:pt x="1001928" y="2317115"/>
                  <a:pt x="1008386" y="2304306"/>
                  <a:pt x="1019473" y="2294727"/>
                </a:cubicBezTo>
                <a:cubicBezTo>
                  <a:pt x="1026037" y="2277183"/>
                  <a:pt x="1005480" y="2258455"/>
                  <a:pt x="1018719" y="2249950"/>
                </a:cubicBezTo>
                <a:cubicBezTo>
                  <a:pt x="1034864" y="2244569"/>
                  <a:pt x="1022916" y="2281057"/>
                  <a:pt x="1039922" y="2274384"/>
                </a:cubicBezTo>
                <a:cubicBezTo>
                  <a:pt x="1045198" y="2282025"/>
                  <a:pt x="1054239" y="2263837"/>
                  <a:pt x="1047888" y="2252427"/>
                </a:cubicBezTo>
                <a:cubicBezTo>
                  <a:pt x="1061449" y="2237680"/>
                  <a:pt x="1066509" y="2217230"/>
                  <a:pt x="1083299" y="2204637"/>
                </a:cubicBezTo>
                <a:cubicBezTo>
                  <a:pt x="1105580" y="2193444"/>
                  <a:pt x="1114405" y="2173209"/>
                  <a:pt x="1140775" y="2164812"/>
                </a:cubicBezTo>
                <a:cubicBezTo>
                  <a:pt x="1137977" y="2141887"/>
                  <a:pt x="1121509" y="2139196"/>
                  <a:pt x="1109455" y="2130155"/>
                </a:cubicBezTo>
                <a:cubicBezTo>
                  <a:pt x="1152723" y="2092374"/>
                  <a:pt x="1192655" y="2139734"/>
                  <a:pt x="1233556" y="2138443"/>
                </a:cubicBezTo>
                <a:cubicBezTo>
                  <a:pt x="1229789" y="2131985"/>
                  <a:pt x="1241951" y="2119821"/>
                  <a:pt x="1229681" y="2118853"/>
                </a:cubicBezTo>
                <a:cubicBezTo>
                  <a:pt x="1226668" y="2111534"/>
                  <a:pt x="1213859" y="2118745"/>
                  <a:pt x="1214828" y="2105399"/>
                </a:cubicBezTo>
                <a:cubicBezTo>
                  <a:pt x="1211275" y="2088177"/>
                  <a:pt x="1204925" y="2069126"/>
                  <a:pt x="1218917" y="2063745"/>
                </a:cubicBezTo>
                <a:cubicBezTo>
                  <a:pt x="1226452" y="2071063"/>
                  <a:pt x="1240336" y="2069019"/>
                  <a:pt x="1243135" y="2083441"/>
                </a:cubicBezTo>
                <a:cubicBezTo>
                  <a:pt x="1249593" y="2097972"/>
                  <a:pt x="1236355" y="2099264"/>
                  <a:pt x="1236031" y="2109274"/>
                </a:cubicBezTo>
                <a:cubicBezTo>
                  <a:pt x="1252176" y="2107229"/>
                  <a:pt x="1264662" y="2110672"/>
                  <a:pt x="1280808" y="2108628"/>
                </a:cubicBezTo>
                <a:cubicBezTo>
                  <a:pt x="1285651" y="2123374"/>
                  <a:pt x="1303733" y="2118423"/>
                  <a:pt x="1312882" y="2126710"/>
                </a:cubicBezTo>
                <a:cubicBezTo>
                  <a:pt x="1311914" y="2135536"/>
                  <a:pt x="1305886" y="2146300"/>
                  <a:pt x="1313635" y="2151036"/>
                </a:cubicBezTo>
                <a:cubicBezTo>
                  <a:pt x="1333439" y="2148669"/>
                  <a:pt x="1340005" y="2134460"/>
                  <a:pt x="1340436" y="2121328"/>
                </a:cubicBezTo>
                <a:cubicBezTo>
                  <a:pt x="1340974" y="2101523"/>
                  <a:pt x="1319664" y="2087639"/>
                  <a:pt x="1314711" y="2073324"/>
                </a:cubicBezTo>
                <a:cubicBezTo>
                  <a:pt x="1325691" y="2058471"/>
                  <a:pt x="1333117" y="2037052"/>
                  <a:pt x="1319448" y="2015095"/>
                </a:cubicBezTo>
                <a:cubicBezTo>
                  <a:pt x="1296415" y="2022305"/>
                  <a:pt x="1288342" y="2039743"/>
                  <a:pt x="1254975" y="2040065"/>
                </a:cubicBezTo>
                <a:cubicBezTo>
                  <a:pt x="1243243" y="2028871"/>
                  <a:pt x="1234416" y="2013048"/>
                  <a:pt x="1226022" y="1996797"/>
                </a:cubicBezTo>
                <a:cubicBezTo>
                  <a:pt x="1207293" y="1997657"/>
                  <a:pt x="1194915" y="1988940"/>
                  <a:pt x="1178986" y="1985711"/>
                </a:cubicBezTo>
                <a:close/>
                <a:moveTo>
                  <a:pt x="1947907" y="1871160"/>
                </a:moveTo>
                <a:cubicBezTo>
                  <a:pt x="1953383" y="1870757"/>
                  <a:pt x="1959008" y="1873716"/>
                  <a:pt x="1958576" y="1881304"/>
                </a:cubicBezTo>
                <a:cubicBezTo>
                  <a:pt x="1949751" y="1884318"/>
                  <a:pt x="1943401" y="1883672"/>
                  <a:pt x="1938126" y="1881196"/>
                </a:cubicBezTo>
                <a:cubicBezTo>
                  <a:pt x="1937103" y="1875331"/>
                  <a:pt x="1942431" y="1871564"/>
                  <a:pt x="1947907" y="1871160"/>
                </a:cubicBezTo>
                <a:close/>
                <a:moveTo>
                  <a:pt x="1028620" y="1843741"/>
                </a:moveTo>
                <a:cubicBezTo>
                  <a:pt x="1027652" y="1863652"/>
                  <a:pt x="1014629" y="1875386"/>
                  <a:pt x="1000207" y="1886041"/>
                </a:cubicBezTo>
                <a:cubicBezTo>
                  <a:pt x="997408" y="1909183"/>
                  <a:pt x="987935" y="1927803"/>
                  <a:pt x="970177" y="1940934"/>
                </a:cubicBezTo>
                <a:cubicBezTo>
                  <a:pt x="973728" y="1956003"/>
                  <a:pt x="973944" y="1976023"/>
                  <a:pt x="985784" y="1978606"/>
                </a:cubicBezTo>
                <a:cubicBezTo>
                  <a:pt x="991488" y="1959340"/>
                  <a:pt x="1030451" y="1957187"/>
                  <a:pt x="1051010" y="1957617"/>
                </a:cubicBezTo>
                <a:cubicBezTo>
                  <a:pt x="1082009" y="1934906"/>
                  <a:pt x="1070168" y="1850306"/>
                  <a:pt x="1028620" y="1843741"/>
                </a:cubicBezTo>
                <a:close/>
                <a:moveTo>
                  <a:pt x="1096969" y="1838360"/>
                </a:moveTo>
                <a:cubicBezTo>
                  <a:pt x="1092017" y="1872587"/>
                  <a:pt x="1112468" y="1923820"/>
                  <a:pt x="1103641" y="1955465"/>
                </a:cubicBezTo>
                <a:cubicBezTo>
                  <a:pt x="1119680" y="1974193"/>
                  <a:pt x="1152077" y="1963753"/>
                  <a:pt x="1157889" y="1940719"/>
                </a:cubicBezTo>
                <a:cubicBezTo>
                  <a:pt x="1141422" y="1936520"/>
                  <a:pt x="1140024" y="1909719"/>
                  <a:pt x="1135286" y="1887978"/>
                </a:cubicBezTo>
                <a:cubicBezTo>
                  <a:pt x="1120325" y="1874632"/>
                  <a:pt x="1115913" y="1845678"/>
                  <a:pt x="1096969" y="1838360"/>
                </a:cubicBezTo>
                <a:close/>
                <a:moveTo>
                  <a:pt x="1660215" y="1837929"/>
                </a:moveTo>
                <a:cubicBezTo>
                  <a:pt x="1639873" y="1841373"/>
                  <a:pt x="1632446" y="1853535"/>
                  <a:pt x="1634169" y="1871619"/>
                </a:cubicBezTo>
                <a:cubicBezTo>
                  <a:pt x="1640305" y="1876030"/>
                  <a:pt x="1652036" y="1872157"/>
                  <a:pt x="1662477" y="1870110"/>
                </a:cubicBezTo>
                <a:cubicBezTo>
                  <a:pt x="1667428" y="1863114"/>
                  <a:pt x="1662046" y="1849337"/>
                  <a:pt x="1660215" y="1837929"/>
                </a:cubicBezTo>
                <a:close/>
                <a:moveTo>
                  <a:pt x="1991729" y="1821782"/>
                </a:moveTo>
                <a:cubicBezTo>
                  <a:pt x="1999156" y="1826411"/>
                  <a:pt x="2001847" y="1842987"/>
                  <a:pt x="1987746" y="1842987"/>
                </a:cubicBezTo>
                <a:cubicBezTo>
                  <a:pt x="1980319" y="1838357"/>
                  <a:pt x="1977520" y="1821674"/>
                  <a:pt x="1991729" y="1821782"/>
                </a:cubicBezTo>
                <a:close/>
                <a:moveTo>
                  <a:pt x="798944" y="1772783"/>
                </a:moveTo>
                <a:cubicBezTo>
                  <a:pt x="794625" y="1774425"/>
                  <a:pt x="792042" y="1779053"/>
                  <a:pt x="793118" y="1787987"/>
                </a:cubicBezTo>
                <a:cubicBezTo>
                  <a:pt x="805066" y="1798320"/>
                  <a:pt x="811094" y="1787557"/>
                  <a:pt x="815184" y="1775501"/>
                </a:cubicBezTo>
                <a:cubicBezTo>
                  <a:pt x="809318" y="1772487"/>
                  <a:pt x="803263" y="1771142"/>
                  <a:pt x="798944" y="1772783"/>
                </a:cubicBezTo>
                <a:close/>
                <a:moveTo>
                  <a:pt x="836387" y="1759033"/>
                </a:moveTo>
                <a:cubicBezTo>
                  <a:pt x="823578" y="1760432"/>
                  <a:pt x="825517" y="1779052"/>
                  <a:pt x="833158" y="1784112"/>
                </a:cubicBezTo>
                <a:cubicBezTo>
                  <a:pt x="848657" y="1784542"/>
                  <a:pt x="843599" y="1763877"/>
                  <a:pt x="836387" y="1759033"/>
                </a:cubicBezTo>
                <a:close/>
                <a:moveTo>
                  <a:pt x="171776" y="1735306"/>
                </a:moveTo>
                <a:cubicBezTo>
                  <a:pt x="179399" y="1737430"/>
                  <a:pt x="182164" y="1747864"/>
                  <a:pt x="178208" y="1753757"/>
                </a:cubicBezTo>
                <a:cubicBezTo>
                  <a:pt x="166261" y="1757955"/>
                  <a:pt x="164000" y="1747838"/>
                  <a:pt x="162601" y="1736428"/>
                </a:cubicBezTo>
                <a:cubicBezTo>
                  <a:pt x="166153" y="1734813"/>
                  <a:pt x="169235" y="1734598"/>
                  <a:pt x="171776" y="1735306"/>
                </a:cubicBezTo>
                <a:close/>
                <a:moveTo>
                  <a:pt x="151084" y="1656996"/>
                </a:moveTo>
                <a:cubicBezTo>
                  <a:pt x="151514" y="1689394"/>
                  <a:pt x="169704" y="1726959"/>
                  <a:pt x="135046" y="1741812"/>
                </a:cubicBezTo>
                <a:cubicBezTo>
                  <a:pt x="109106" y="1727173"/>
                  <a:pt x="91346" y="1760862"/>
                  <a:pt x="113734" y="1778622"/>
                </a:cubicBezTo>
                <a:cubicBezTo>
                  <a:pt x="133646" y="1778408"/>
                  <a:pt x="129665" y="1762046"/>
                  <a:pt x="151514" y="1763015"/>
                </a:cubicBezTo>
                <a:cubicBezTo>
                  <a:pt x="163246" y="1760754"/>
                  <a:pt x="166905" y="1770549"/>
                  <a:pt x="177346" y="1770119"/>
                </a:cubicBezTo>
                <a:cubicBezTo>
                  <a:pt x="180252" y="1764091"/>
                  <a:pt x="181544" y="1756989"/>
                  <a:pt x="186064" y="1752037"/>
                </a:cubicBezTo>
                <a:cubicBezTo>
                  <a:pt x="197581" y="1741596"/>
                  <a:pt x="205976" y="1729003"/>
                  <a:pt x="211358" y="1714473"/>
                </a:cubicBezTo>
                <a:cubicBezTo>
                  <a:pt x="186495" y="1705216"/>
                  <a:pt x="208667" y="1679599"/>
                  <a:pt x="213080" y="1660979"/>
                </a:cubicBezTo>
                <a:cubicBezTo>
                  <a:pt x="201887" y="1659148"/>
                  <a:pt x="188002" y="1661193"/>
                  <a:pt x="173041" y="1664960"/>
                </a:cubicBezTo>
                <a:cubicBezTo>
                  <a:pt x="163568" y="1665607"/>
                  <a:pt x="163032" y="1652798"/>
                  <a:pt x="151084" y="1656996"/>
                </a:cubicBezTo>
                <a:close/>
                <a:moveTo>
                  <a:pt x="1598973" y="1547855"/>
                </a:moveTo>
                <a:cubicBezTo>
                  <a:pt x="1606507" y="1560555"/>
                  <a:pt x="1613180" y="1574332"/>
                  <a:pt x="1616193" y="1593492"/>
                </a:cubicBezTo>
                <a:cubicBezTo>
                  <a:pt x="1603709" y="1595106"/>
                  <a:pt x="1587886" y="1601779"/>
                  <a:pt x="1580029" y="1596505"/>
                </a:cubicBezTo>
                <a:cubicBezTo>
                  <a:pt x="1575723" y="1584557"/>
                  <a:pt x="1581751" y="1579499"/>
                  <a:pt x="1587886" y="1574548"/>
                </a:cubicBezTo>
                <a:cubicBezTo>
                  <a:pt x="1589932" y="1564538"/>
                  <a:pt x="1584226" y="1549361"/>
                  <a:pt x="1598973" y="1547855"/>
                </a:cubicBezTo>
                <a:close/>
                <a:moveTo>
                  <a:pt x="1216496" y="1528018"/>
                </a:moveTo>
                <a:cubicBezTo>
                  <a:pt x="1196496" y="1533648"/>
                  <a:pt x="1185336" y="1554475"/>
                  <a:pt x="1164671" y="1559803"/>
                </a:cubicBezTo>
                <a:cubicBezTo>
                  <a:pt x="1160258" y="1579392"/>
                  <a:pt x="1162194" y="1599413"/>
                  <a:pt x="1178663" y="1610068"/>
                </a:cubicBezTo>
                <a:cubicBezTo>
                  <a:pt x="1200835" y="1610176"/>
                  <a:pt x="1201589" y="1595860"/>
                  <a:pt x="1215688" y="1590586"/>
                </a:cubicBezTo>
                <a:cubicBezTo>
                  <a:pt x="1224408" y="1607377"/>
                  <a:pt x="1235171" y="1601349"/>
                  <a:pt x="1253361" y="1595429"/>
                </a:cubicBezTo>
                <a:cubicBezTo>
                  <a:pt x="1255297" y="1578640"/>
                  <a:pt x="1250347" y="1542582"/>
                  <a:pt x="1240122" y="1528589"/>
                </a:cubicBezTo>
                <a:cubicBezTo>
                  <a:pt x="1230812" y="1525952"/>
                  <a:pt x="1223164" y="1526141"/>
                  <a:pt x="1216496" y="1528018"/>
                </a:cubicBezTo>
                <a:close/>
                <a:moveTo>
                  <a:pt x="244094" y="1523470"/>
                </a:moveTo>
                <a:cubicBezTo>
                  <a:pt x="238664" y="1522946"/>
                  <a:pt x="233235" y="1523935"/>
                  <a:pt x="227611" y="1527729"/>
                </a:cubicBezTo>
                <a:cubicBezTo>
                  <a:pt x="227933" y="1550869"/>
                  <a:pt x="247954" y="1544842"/>
                  <a:pt x="251075" y="1563893"/>
                </a:cubicBezTo>
                <a:cubicBezTo>
                  <a:pt x="254734" y="1582191"/>
                  <a:pt x="258287" y="1600595"/>
                  <a:pt x="261947" y="1618893"/>
                </a:cubicBezTo>
                <a:cubicBezTo>
                  <a:pt x="248814" y="1636223"/>
                  <a:pt x="242572" y="1658180"/>
                  <a:pt x="237406" y="1680891"/>
                </a:cubicBezTo>
                <a:cubicBezTo>
                  <a:pt x="274539" y="1687026"/>
                  <a:pt x="295852" y="1654629"/>
                  <a:pt x="328572" y="1646664"/>
                </a:cubicBezTo>
                <a:cubicBezTo>
                  <a:pt x="319746" y="1619325"/>
                  <a:pt x="294882" y="1615558"/>
                  <a:pt x="291114" y="1580576"/>
                </a:cubicBezTo>
                <a:cubicBezTo>
                  <a:pt x="294343" y="1567982"/>
                  <a:pt x="321682" y="1571535"/>
                  <a:pt x="318669" y="1554744"/>
                </a:cubicBezTo>
                <a:cubicBezTo>
                  <a:pt x="318131" y="1552053"/>
                  <a:pt x="317593" y="1549470"/>
                  <a:pt x="317163" y="1546779"/>
                </a:cubicBezTo>
                <a:cubicBezTo>
                  <a:pt x="309520" y="1544626"/>
                  <a:pt x="303278" y="1540429"/>
                  <a:pt x="298327" y="1534185"/>
                </a:cubicBezTo>
                <a:cubicBezTo>
                  <a:pt x="276692" y="1540240"/>
                  <a:pt x="260386" y="1525044"/>
                  <a:pt x="244094" y="1523470"/>
                </a:cubicBezTo>
                <a:close/>
                <a:moveTo>
                  <a:pt x="560630" y="1519332"/>
                </a:moveTo>
                <a:cubicBezTo>
                  <a:pt x="564612" y="1537200"/>
                  <a:pt x="588830" y="1524822"/>
                  <a:pt x="587323" y="1550868"/>
                </a:cubicBezTo>
                <a:cubicBezTo>
                  <a:pt x="571286" y="1571749"/>
                  <a:pt x="546960" y="1581759"/>
                  <a:pt x="511765" y="1582083"/>
                </a:cubicBezTo>
                <a:cubicBezTo>
                  <a:pt x="504230" y="1572934"/>
                  <a:pt x="494973" y="1566583"/>
                  <a:pt x="486686" y="1558403"/>
                </a:cubicBezTo>
                <a:cubicBezTo>
                  <a:pt x="487117" y="1545056"/>
                  <a:pt x="498418" y="1538920"/>
                  <a:pt x="500893" y="1526974"/>
                </a:cubicBezTo>
                <a:cubicBezTo>
                  <a:pt x="512303" y="1530203"/>
                  <a:pt x="529955" y="1524283"/>
                  <a:pt x="535445" y="1536446"/>
                </a:cubicBezTo>
                <a:cubicBezTo>
                  <a:pt x="553526" y="1537200"/>
                  <a:pt x="545777" y="1520624"/>
                  <a:pt x="560630" y="1519332"/>
                </a:cubicBezTo>
                <a:close/>
                <a:moveTo>
                  <a:pt x="1147664" y="1452922"/>
                </a:moveTo>
                <a:cubicBezTo>
                  <a:pt x="1143144" y="1463578"/>
                  <a:pt x="1140883" y="1475634"/>
                  <a:pt x="1128828" y="1481123"/>
                </a:cubicBezTo>
                <a:cubicBezTo>
                  <a:pt x="1134317" y="1499097"/>
                  <a:pt x="1138515" y="1505770"/>
                  <a:pt x="1132595" y="1521163"/>
                </a:cubicBezTo>
                <a:cubicBezTo>
                  <a:pt x="1142928" y="1531388"/>
                  <a:pt x="1173926" y="1524068"/>
                  <a:pt x="1175003" y="1508677"/>
                </a:cubicBezTo>
                <a:cubicBezTo>
                  <a:pt x="1162518" y="1505448"/>
                  <a:pt x="1158319" y="1489626"/>
                  <a:pt x="1149170" y="1481230"/>
                </a:cubicBezTo>
                <a:cubicBezTo>
                  <a:pt x="1160150" y="1478647"/>
                  <a:pt x="1162733" y="1452922"/>
                  <a:pt x="1147664" y="1452922"/>
                </a:cubicBezTo>
                <a:close/>
                <a:moveTo>
                  <a:pt x="1592931" y="1333596"/>
                </a:moveTo>
                <a:cubicBezTo>
                  <a:pt x="1610893" y="1332238"/>
                  <a:pt x="1626419" y="1334471"/>
                  <a:pt x="1636644" y="1344534"/>
                </a:cubicBezTo>
                <a:cubicBezTo>
                  <a:pt x="1636860" y="1373058"/>
                  <a:pt x="1655803" y="1373596"/>
                  <a:pt x="1662369" y="1392540"/>
                </a:cubicBezTo>
                <a:cubicBezTo>
                  <a:pt x="1663445" y="1412559"/>
                  <a:pt x="1646117" y="1420309"/>
                  <a:pt x="1656665" y="1446680"/>
                </a:cubicBezTo>
                <a:cubicBezTo>
                  <a:pt x="1648054" y="1460241"/>
                  <a:pt x="1640519" y="1474449"/>
                  <a:pt x="1641596" y="1494576"/>
                </a:cubicBezTo>
                <a:cubicBezTo>
                  <a:pt x="1620607" y="1502111"/>
                  <a:pt x="1609951" y="1516641"/>
                  <a:pt x="1595098" y="1528159"/>
                </a:cubicBezTo>
                <a:cubicBezTo>
                  <a:pt x="1552044" y="1539891"/>
                  <a:pt x="1533425" y="1514919"/>
                  <a:pt x="1508021" y="1500388"/>
                </a:cubicBezTo>
                <a:cubicBezTo>
                  <a:pt x="1504686" y="1483382"/>
                  <a:pt x="1501349" y="1466269"/>
                  <a:pt x="1498012" y="1449263"/>
                </a:cubicBezTo>
                <a:cubicBezTo>
                  <a:pt x="1498228" y="1433548"/>
                  <a:pt x="1511790" y="1426767"/>
                  <a:pt x="1505977" y="1406855"/>
                </a:cubicBezTo>
                <a:cubicBezTo>
                  <a:pt x="1520723" y="1399644"/>
                  <a:pt x="1517494" y="1380486"/>
                  <a:pt x="1532025" y="1373166"/>
                </a:cubicBezTo>
                <a:cubicBezTo>
                  <a:pt x="1529335" y="1361218"/>
                  <a:pt x="1533208" y="1353577"/>
                  <a:pt x="1534608" y="1344212"/>
                </a:cubicBezTo>
                <a:cubicBezTo>
                  <a:pt x="1554574" y="1339907"/>
                  <a:pt x="1574970" y="1334955"/>
                  <a:pt x="1592931" y="1333596"/>
                </a:cubicBezTo>
                <a:close/>
                <a:moveTo>
                  <a:pt x="1398612" y="1300230"/>
                </a:moveTo>
                <a:cubicBezTo>
                  <a:pt x="1403187" y="1301024"/>
                  <a:pt x="1407438" y="1302343"/>
                  <a:pt x="1412120" y="1302988"/>
                </a:cubicBezTo>
                <a:cubicBezTo>
                  <a:pt x="1413842" y="1322040"/>
                  <a:pt x="1403725" y="1340661"/>
                  <a:pt x="1381445" y="1333556"/>
                </a:cubicBezTo>
                <a:cubicBezTo>
                  <a:pt x="1376602" y="1318918"/>
                  <a:pt x="1377570" y="1308262"/>
                  <a:pt x="1383166" y="1300619"/>
                </a:cubicBezTo>
                <a:cubicBezTo>
                  <a:pt x="1389141" y="1299167"/>
                  <a:pt x="1394038" y="1299436"/>
                  <a:pt x="1398612" y="1300230"/>
                </a:cubicBezTo>
                <a:close/>
                <a:moveTo>
                  <a:pt x="470433" y="1267793"/>
                </a:moveTo>
                <a:cubicBezTo>
                  <a:pt x="435452" y="1262627"/>
                  <a:pt x="426517" y="1294916"/>
                  <a:pt x="400363" y="1306002"/>
                </a:cubicBezTo>
                <a:cubicBezTo>
                  <a:pt x="403808" y="1338078"/>
                  <a:pt x="426087" y="1342167"/>
                  <a:pt x="439433" y="1359497"/>
                </a:cubicBezTo>
                <a:cubicBezTo>
                  <a:pt x="452996" y="1363156"/>
                  <a:pt x="477536" y="1350240"/>
                  <a:pt x="484964" y="1362726"/>
                </a:cubicBezTo>
                <a:cubicBezTo>
                  <a:pt x="479151" y="1399752"/>
                  <a:pt x="415755" y="1398136"/>
                  <a:pt x="371733" y="1409546"/>
                </a:cubicBezTo>
                <a:cubicBezTo>
                  <a:pt x="367966" y="1422892"/>
                  <a:pt x="358925" y="1432795"/>
                  <a:pt x="349560" y="1442483"/>
                </a:cubicBezTo>
                <a:cubicBezTo>
                  <a:pt x="361507" y="1468637"/>
                  <a:pt x="367750" y="1503511"/>
                  <a:pt x="379159" y="1530528"/>
                </a:cubicBezTo>
                <a:cubicBezTo>
                  <a:pt x="392936" y="1532032"/>
                  <a:pt x="409943" y="1528589"/>
                  <a:pt x="420813" y="1534509"/>
                </a:cubicBezTo>
                <a:cubicBezTo>
                  <a:pt x="426625" y="1548824"/>
                  <a:pt x="438357" y="1572073"/>
                  <a:pt x="421459" y="1579284"/>
                </a:cubicBezTo>
                <a:cubicBezTo>
                  <a:pt x="414033" y="1575087"/>
                  <a:pt x="412849" y="1561526"/>
                  <a:pt x="398748" y="1567446"/>
                </a:cubicBezTo>
                <a:cubicBezTo>
                  <a:pt x="392830" y="1600919"/>
                  <a:pt x="423720" y="1620832"/>
                  <a:pt x="434590" y="1646126"/>
                </a:cubicBezTo>
                <a:cubicBezTo>
                  <a:pt x="466020" y="1639774"/>
                  <a:pt x="504983" y="1647525"/>
                  <a:pt x="525003" y="1628366"/>
                </a:cubicBezTo>
                <a:cubicBezTo>
                  <a:pt x="536520" y="1631487"/>
                  <a:pt x="535335" y="1653552"/>
                  <a:pt x="543732" y="1661409"/>
                </a:cubicBezTo>
                <a:cubicBezTo>
                  <a:pt x="567734" y="1657858"/>
                  <a:pt x="596041" y="1647847"/>
                  <a:pt x="615199" y="1651400"/>
                </a:cubicBezTo>
                <a:cubicBezTo>
                  <a:pt x="616922" y="1660655"/>
                  <a:pt x="624242" y="1661625"/>
                  <a:pt x="623810" y="1674217"/>
                </a:cubicBezTo>
                <a:cubicBezTo>
                  <a:pt x="628762" y="1682074"/>
                  <a:pt x="640386" y="1680029"/>
                  <a:pt x="643401" y="1690793"/>
                </a:cubicBezTo>
                <a:cubicBezTo>
                  <a:pt x="624134" y="1708875"/>
                  <a:pt x="641892" y="1734599"/>
                  <a:pt x="640816" y="1760648"/>
                </a:cubicBezTo>
                <a:cubicBezTo>
                  <a:pt x="654809" y="1769797"/>
                  <a:pt x="680857" y="1761832"/>
                  <a:pt x="691943" y="1750637"/>
                </a:cubicBezTo>
                <a:cubicBezTo>
                  <a:pt x="699261" y="1770119"/>
                  <a:pt x="728539" y="1757203"/>
                  <a:pt x="746943" y="1760218"/>
                </a:cubicBezTo>
                <a:cubicBezTo>
                  <a:pt x="744146" y="1727065"/>
                  <a:pt x="719928" y="1725882"/>
                  <a:pt x="707764" y="1706724"/>
                </a:cubicBezTo>
                <a:cubicBezTo>
                  <a:pt x="712716" y="1699834"/>
                  <a:pt x="707334" y="1685949"/>
                  <a:pt x="705505" y="1674541"/>
                </a:cubicBezTo>
                <a:cubicBezTo>
                  <a:pt x="712608" y="1662163"/>
                  <a:pt x="716807" y="1647955"/>
                  <a:pt x="717451" y="1631379"/>
                </a:cubicBezTo>
                <a:cubicBezTo>
                  <a:pt x="710133" y="1628688"/>
                  <a:pt x="711101" y="1613727"/>
                  <a:pt x="701846" y="1614050"/>
                </a:cubicBezTo>
                <a:cubicBezTo>
                  <a:pt x="685485" y="1614481"/>
                  <a:pt x="695388" y="1632564"/>
                  <a:pt x="681287" y="1634392"/>
                </a:cubicBezTo>
                <a:cubicBezTo>
                  <a:pt x="670740" y="1636439"/>
                  <a:pt x="660298" y="1638483"/>
                  <a:pt x="649859" y="1640636"/>
                </a:cubicBezTo>
                <a:cubicBezTo>
                  <a:pt x="639095" y="1636977"/>
                  <a:pt x="625211" y="1620077"/>
                  <a:pt x="612186" y="1635793"/>
                </a:cubicBezTo>
                <a:cubicBezTo>
                  <a:pt x="608097" y="1626644"/>
                  <a:pt x="595289" y="1630411"/>
                  <a:pt x="595719" y="1614481"/>
                </a:cubicBezTo>
                <a:cubicBezTo>
                  <a:pt x="592382" y="1600811"/>
                  <a:pt x="607127" y="1599413"/>
                  <a:pt x="611540" y="1591018"/>
                </a:cubicBezTo>
                <a:cubicBezTo>
                  <a:pt x="609818" y="1576593"/>
                  <a:pt x="593888" y="1583375"/>
                  <a:pt x="591197" y="1570459"/>
                </a:cubicBezTo>
                <a:cubicBezTo>
                  <a:pt x="605190" y="1556466"/>
                  <a:pt x="610034" y="1526114"/>
                  <a:pt x="591413" y="1509215"/>
                </a:cubicBezTo>
                <a:cubicBezTo>
                  <a:pt x="579250" y="1510291"/>
                  <a:pt x="561706" y="1519656"/>
                  <a:pt x="558477" y="1507600"/>
                </a:cubicBezTo>
                <a:cubicBezTo>
                  <a:pt x="561598" y="1496084"/>
                  <a:pt x="583663" y="1497267"/>
                  <a:pt x="591521" y="1488872"/>
                </a:cubicBezTo>
                <a:cubicBezTo>
                  <a:pt x="591844" y="1469714"/>
                  <a:pt x="573223" y="1478863"/>
                  <a:pt x="573546" y="1459812"/>
                </a:cubicBezTo>
                <a:cubicBezTo>
                  <a:pt x="575052" y="1440868"/>
                  <a:pt x="602929" y="1439361"/>
                  <a:pt x="613693" y="1435594"/>
                </a:cubicBezTo>
                <a:cubicBezTo>
                  <a:pt x="625103" y="1409440"/>
                  <a:pt x="596041" y="1406102"/>
                  <a:pt x="591844" y="1386836"/>
                </a:cubicBezTo>
                <a:cubicBezTo>
                  <a:pt x="590121" y="1362940"/>
                  <a:pt x="605728" y="1350670"/>
                  <a:pt x="595181" y="1320856"/>
                </a:cubicBezTo>
                <a:cubicBezTo>
                  <a:pt x="575376" y="1311383"/>
                  <a:pt x="564182" y="1288996"/>
                  <a:pt x="530061" y="1300944"/>
                </a:cubicBezTo>
                <a:cubicBezTo>
                  <a:pt x="519944" y="1293947"/>
                  <a:pt x="506059" y="1292763"/>
                  <a:pt x="488408" y="1296854"/>
                </a:cubicBezTo>
                <a:cubicBezTo>
                  <a:pt x="481627" y="1288351"/>
                  <a:pt x="478720" y="1274035"/>
                  <a:pt x="470433" y="1267793"/>
                </a:cubicBezTo>
                <a:close/>
                <a:moveTo>
                  <a:pt x="1334518" y="1261118"/>
                </a:moveTo>
                <a:cubicBezTo>
                  <a:pt x="1335272" y="1265101"/>
                  <a:pt x="1336025" y="1268975"/>
                  <a:pt x="1336885" y="1272958"/>
                </a:cubicBezTo>
                <a:cubicBezTo>
                  <a:pt x="1318373" y="1286626"/>
                  <a:pt x="1329997" y="1320639"/>
                  <a:pt x="1312345" y="1334954"/>
                </a:cubicBezTo>
                <a:cubicBezTo>
                  <a:pt x="1271445" y="1344319"/>
                  <a:pt x="1245288" y="1319133"/>
                  <a:pt x="1248087" y="1278231"/>
                </a:cubicBezTo>
                <a:cubicBezTo>
                  <a:pt x="1267246" y="1259181"/>
                  <a:pt x="1307501" y="1261980"/>
                  <a:pt x="1334518" y="1261118"/>
                </a:cubicBezTo>
                <a:close/>
                <a:moveTo>
                  <a:pt x="1247360" y="1133452"/>
                </a:moveTo>
                <a:cubicBezTo>
                  <a:pt x="1249728" y="1133815"/>
                  <a:pt x="1251961" y="1135510"/>
                  <a:pt x="1257128" y="1137447"/>
                </a:cubicBezTo>
                <a:cubicBezTo>
                  <a:pt x="1254115" y="1143367"/>
                  <a:pt x="1256052" y="1152731"/>
                  <a:pt x="1253146" y="1158651"/>
                </a:cubicBezTo>
                <a:cubicBezTo>
                  <a:pt x="1246902" y="1152839"/>
                  <a:pt x="1237861" y="1151010"/>
                  <a:pt x="1236785" y="1137447"/>
                </a:cubicBezTo>
                <a:cubicBezTo>
                  <a:pt x="1242490" y="1134057"/>
                  <a:pt x="1244992" y="1133088"/>
                  <a:pt x="1247360" y="1133452"/>
                </a:cubicBezTo>
                <a:close/>
                <a:moveTo>
                  <a:pt x="783647" y="1116459"/>
                </a:moveTo>
                <a:cubicBezTo>
                  <a:pt x="765779" y="1124639"/>
                  <a:pt x="749634" y="1113662"/>
                  <a:pt x="740379" y="1124963"/>
                </a:cubicBezTo>
                <a:cubicBezTo>
                  <a:pt x="746405" y="1146059"/>
                  <a:pt x="765133" y="1148857"/>
                  <a:pt x="776327" y="1162634"/>
                </a:cubicBezTo>
                <a:cubicBezTo>
                  <a:pt x="779664" y="1179532"/>
                  <a:pt x="790643" y="1181686"/>
                  <a:pt x="797532" y="1187068"/>
                </a:cubicBezTo>
                <a:cubicBezTo>
                  <a:pt x="812062" y="1198584"/>
                  <a:pt x="821642" y="1216452"/>
                  <a:pt x="839832" y="1215483"/>
                </a:cubicBezTo>
                <a:cubicBezTo>
                  <a:pt x="858882" y="1224092"/>
                  <a:pt x="867387" y="1201275"/>
                  <a:pt x="890096" y="1201491"/>
                </a:cubicBezTo>
                <a:cubicBezTo>
                  <a:pt x="887298" y="1184807"/>
                  <a:pt x="910331" y="1185560"/>
                  <a:pt x="903551" y="1166185"/>
                </a:cubicBezTo>
                <a:cubicBezTo>
                  <a:pt x="891389" y="1165755"/>
                  <a:pt x="885145" y="1156500"/>
                  <a:pt x="876104" y="1151226"/>
                </a:cubicBezTo>
                <a:cubicBezTo>
                  <a:pt x="862973" y="1153809"/>
                  <a:pt x="849841" y="1156392"/>
                  <a:pt x="836819" y="1158975"/>
                </a:cubicBezTo>
                <a:cubicBezTo>
                  <a:pt x="824655" y="1136479"/>
                  <a:pt x="797316" y="1136587"/>
                  <a:pt x="783647" y="1116459"/>
                </a:cubicBezTo>
                <a:close/>
                <a:moveTo>
                  <a:pt x="564397" y="1102252"/>
                </a:moveTo>
                <a:cubicBezTo>
                  <a:pt x="550836" y="1095578"/>
                  <a:pt x="546207" y="1123993"/>
                  <a:pt x="532860" y="1128945"/>
                </a:cubicBezTo>
                <a:cubicBezTo>
                  <a:pt x="514562" y="1135941"/>
                  <a:pt x="504337" y="1130775"/>
                  <a:pt x="491959" y="1128731"/>
                </a:cubicBezTo>
                <a:cubicBezTo>
                  <a:pt x="495834" y="1148427"/>
                  <a:pt x="481411" y="1155746"/>
                  <a:pt x="475383" y="1168770"/>
                </a:cubicBezTo>
                <a:cubicBezTo>
                  <a:pt x="477752" y="1187282"/>
                  <a:pt x="482057" y="1202781"/>
                  <a:pt x="491745" y="1210424"/>
                </a:cubicBezTo>
                <a:cubicBezTo>
                  <a:pt x="503477" y="1208163"/>
                  <a:pt x="515316" y="1205794"/>
                  <a:pt x="527156" y="1203535"/>
                </a:cubicBezTo>
                <a:cubicBezTo>
                  <a:pt x="536089" y="1193632"/>
                  <a:pt x="543408" y="1182655"/>
                  <a:pt x="549222" y="1170599"/>
                </a:cubicBezTo>
                <a:cubicBezTo>
                  <a:pt x="546315" y="1157252"/>
                  <a:pt x="542655" y="1143476"/>
                  <a:pt x="550942" y="1137664"/>
                </a:cubicBezTo>
                <a:cubicBezTo>
                  <a:pt x="562890" y="1133250"/>
                  <a:pt x="567950" y="1143153"/>
                  <a:pt x="574514" y="1133034"/>
                </a:cubicBezTo>
                <a:cubicBezTo>
                  <a:pt x="571823" y="1121626"/>
                  <a:pt x="571609" y="1106772"/>
                  <a:pt x="564397" y="1102252"/>
                </a:cubicBezTo>
                <a:close/>
                <a:moveTo>
                  <a:pt x="679995" y="1087721"/>
                </a:moveTo>
                <a:cubicBezTo>
                  <a:pt x="682041" y="1098162"/>
                  <a:pt x="682902" y="1110433"/>
                  <a:pt x="689252" y="1114414"/>
                </a:cubicBezTo>
                <a:cubicBezTo>
                  <a:pt x="703137" y="1111185"/>
                  <a:pt x="721435" y="1111077"/>
                  <a:pt x="718421" y="1096440"/>
                </a:cubicBezTo>
                <a:cubicBezTo>
                  <a:pt x="702814" y="1097731"/>
                  <a:pt x="695926" y="1085891"/>
                  <a:pt x="679995" y="1087721"/>
                </a:cubicBezTo>
                <a:close/>
                <a:moveTo>
                  <a:pt x="1211061" y="1068992"/>
                </a:moveTo>
                <a:cubicBezTo>
                  <a:pt x="1227313" y="1061027"/>
                  <a:pt x="1235278" y="1101713"/>
                  <a:pt x="1217195" y="1100422"/>
                </a:cubicBezTo>
                <a:cubicBezTo>
                  <a:pt x="1212997" y="1091918"/>
                  <a:pt x="1204709" y="1078249"/>
                  <a:pt x="1211061" y="1068992"/>
                </a:cubicBezTo>
                <a:close/>
                <a:moveTo>
                  <a:pt x="767286" y="1033797"/>
                </a:moveTo>
                <a:cubicBezTo>
                  <a:pt x="761904" y="1034658"/>
                  <a:pt x="758999" y="1037349"/>
                  <a:pt x="756200" y="1040039"/>
                </a:cubicBezTo>
                <a:cubicBezTo>
                  <a:pt x="756846" y="1047682"/>
                  <a:pt x="762336" y="1047896"/>
                  <a:pt x="763304" y="1055000"/>
                </a:cubicBezTo>
                <a:cubicBezTo>
                  <a:pt x="775144" y="1053494"/>
                  <a:pt x="774498" y="1038209"/>
                  <a:pt x="767286" y="1033797"/>
                </a:cubicBezTo>
                <a:close/>
                <a:moveTo>
                  <a:pt x="1259494" y="900330"/>
                </a:moveTo>
                <a:cubicBezTo>
                  <a:pt x="1261109" y="908187"/>
                  <a:pt x="1262617" y="916044"/>
                  <a:pt x="1264124" y="923902"/>
                </a:cubicBezTo>
                <a:cubicBezTo>
                  <a:pt x="1256482" y="933589"/>
                  <a:pt x="1239906" y="939509"/>
                  <a:pt x="1225698" y="935526"/>
                </a:cubicBezTo>
                <a:cubicBezTo>
                  <a:pt x="1224729" y="921317"/>
                  <a:pt x="1231403" y="912062"/>
                  <a:pt x="1235170" y="900977"/>
                </a:cubicBezTo>
                <a:cubicBezTo>
                  <a:pt x="1246578" y="895809"/>
                  <a:pt x="1247978" y="905496"/>
                  <a:pt x="1259494" y="900330"/>
                </a:cubicBezTo>
                <a:close/>
                <a:moveTo>
                  <a:pt x="1048046" y="834699"/>
                </a:moveTo>
                <a:cubicBezTo>
                  <a:pt x="1051708" y="835648"/>
                  <a:pt x="1051708" y="843741"/>
                  <a:pt x="1057036" y="846083"/>
                </a:cubicBezTo>
                <a:cubicBezTo>
                  <a:pt x="1065970" y="850064"/>
                  <a:pt x="1069952" y="847697"/>
                  <a:pt x="1078993" y="854047"/>
                </a:cubicBezTo>
                <a:cubicBezTo>
                  <a:pt x="1081792" y="855984"/>
                  <a:pt x="1085129" y="863196"/>
                  <a:pt x="1093094" y="863519"/>
                </a:cubicBezTo>
                <a:cubicBezTo>
                  <a:pt x="1111500" y="897424"/>
                  <a:pt x="1079101" y="921534"/>
                  <a:pt x="1042613" y="918413"/>
                </a:cubicBezTo>
                <a:cubicBezTo>
                  <a:pt x="1034432" y="901729"/>
                  <a:pt x="1020117" y="894303"/>
                  <a:pt x="1010538" y="879772"/>
                </a:cubicBezTo>
                <a:cubicBezTo>
                  <a:pt x="1020117" y="868040"/>
                  <a:pt x="1019901" y="849742"/>
                  <a:pt x="1031097" y="838978"/>
                </a:cubicBezTo>
                <a:cubicBezTo>
                  <a:pt x="1035078" y="838224"/>
                  <a:pt x="1038953" y="837472"/>
                  <a:pt x="1042829" y="836610"/>
                </a:cubicBezTo>
                <a:cubicBezTo>
                  <a:pt x="1045197" y="834861"/>
                  <a:pt x="1046825" y="834383"/>
                  <a:pt x="1048046" y="834699"/>
                </a:cubicBezTo>
                <a:close/>
                <a:moveTo>
                  <a:pt x="1147945" y="810993"/>
                </a:moveTo>
                <a:cubicBezTo>
                  <a:pt x="1155518" y="809599"/>
                  <a:pt x="1162995" y="809885"/>
                  <a:pt x="1169931" y="811493"/>
                </a:cubicBezTo>
                <a:cubicBezTo>
                  <a:pt x="1183802" y="814708"/>
                  <a:pt x="1195507" y="823211"/>
                  <a:pt x="1201480" y="834135"/>
                </a:cubicBezTo>
                <a:cubicBezTo>
                  <a:pt x="1206970" y="834459"/>
                  <a:pt x="1209122" y="839841"/>
                  <a:pt x="1214826" y="839625"/>
                </a:cubicBezTo>
                <a:cubicBezTo>
                  <a:pt x="1217303" y="856093"/>
                  <a:pt x="1196744" y="857061"/>
                  <a:pt x="1196636" y="871808"/>
                </a:cubicBezTo>
                <a:cubicBezTo>
                  <a:pt x="1173388" y="872130"/>
                  <a:pt x="1176294" y="889998"/>
                  <a:pt x="1160473" y="895272"/>
                </a:cubicBezTo>
                <a:cubicBezTo>
                  <a:pt x="1153906" y="886447"/>
                  <a:pt x="1144005" y="882572"/>
                  <a:pt x="1133025" y="880311"/>
                </a:cubicBezTo>
                <a:cubicBezTo>
                  <a:pt x="1131088" y="860828"/>
                  <a:pt x="1119895" y="834998"/>
                  <a:pt x="1125383" y="820575"/>
                </a:cubicBezTo>
                <a:cubicBezTo>
                  <a:pt x="1132702" y="815462"/>
                  <a:pt x="1140371" y="812388"/>
                  <a:pt x="1147945" y="810993"/>
                </a:cubicBezTo>
                <a:close/>
                <a:moveTo>
                  <a:pt x="563322" y="722734"/>
                </a:moveTo>
                <a:cubicBezTo>
                  <a:pt x="565151" y="722949"/>
                  <a:pt x="571717" y="729085"/>
                  <a:pt x="572793" y="729085"/>
                </a:cubicBezTo>
                <a:cubicBezTo>
                  <a:pt x="598303" y="729085"/>
                  <a:pt x="595935" y="720690"/>
                  <a:pt x="610465" y="733928"/>
                </a:cubicBezTo>
                <a:cubicBezTo>
                  <a:pt x="614125" y="737373"/>
                  <a:pt x="617570" y="739956"/>
                  <a:pt x="620583" y="744262"/>
                </a:cubicBezTo>
                <a:cubicBezTo>
                  <a:pt x="628655" y="751042"/>
                  <a:pt x="635544" y="786023"/>
                  <a:pt x="630592" y="795387"/>
                </a:cubicBezTo>
                <a:cubicBezTo>
                  <a:pt x="636512" y="807765"/>
                  <a:pt x="617031" y="807227"/>
                  <a:pt x="613264" y="810994"/>
                </a:cubicBezTo>
                <a:cubicBezTo>
                  <a:pt x="606160" y="817990"/>
                  <a:pt x="609497" y="826923"/>
                  <a:pt x="600670" y="829830"/>
                </a:cubicBezTo>
                <a:cubicBezTo>
                  <a:pt x="582481" y="833167"/>
                  <a:pt x="562568" y="839087"/>
                  <a:pt x="548791" y="835858"/>
                </a:cubicBezTo>
                <a:cubicBezTo>
                  <a:pt x="548899" y="828970"/>
                  <a:pt x="544270" y="829076"/>
                  <a:pt x="539428" y="829508"/>
                </a:cubicBezTo>
                <a:cubicBezTo>
                  <a:pt x="520484" y="806688"/>
                  <a:pt x="513810" y="771815"/>
                  <a:pt x="522421" y="743077"/>
                </a:cubicBezTo>
                <a:cubicBezTo>
                  <a:pt x="534476" y="741032"/>
                  <a:pt x="541473" y="720582"/>
                  <a:pt x="563322" y="722734"/>
                </a:cubicBezTo>
                <a:close/>
                <a:moveTo>
                  <a:pt x="420384" y="722518"/>
                </a:moveTo>
                <a:cubicBezTo>
                  <a:pt x="429749" y="730375"/>
                  <a:pt x="429103" y="753516"/>
                  <a:pt x="433516" y="768801"/>
                </a:cubicBezTo>
                <a:cubicBezTo>
                  <a:pt x="419524" y="775366"/>
                  <a:pt x="415971" y="788820"/>
                  <a:pt x="401978" y="795386"/>
                </a:cubicBezTo>
                <a:cubicBezTo>
                  <a:pt x="398105" y="818420"/>
                  <a:pt x="411559" y="831766"/>
                  <a:pt x="414356" y="858245"/>
                </a:cubicBezTo>
                <a:cubicBezTo>
                  <a:pt x="415865" y="870623"/>
                  <a:pt x="406392" y="875681"/>
                  <a:pt x="403270" y="884938"/>
                </a:cubicBezTo>
                <a:cubicBezTo>
                  <a:pt x="406930" y="898714"/>
                  <a:pt x="401656" y="906571"/>
                  <a:pt x="387449" y="908510"/>
                </a:cubicBezTo>
                <a:cubicBezTo>
                  <a:pt x="349347" y="902159"/>
                  <a:pt x="379053" y="862764"/>
                  <a:pt x="378300" y="840915"/>
                </a:cubicBezTo>
                <a:cubicBezTo>
                  <a:pt x="388202" y="839623"/>
                  <a:pt x="389278" y="832304"/>
                  <a:pt x="396382" y="829183"/>
                </a:cubicBezTo>
                <a:cubicBezTo>
                  <a:pt x="394338" y="818636"/>
                  <a:pt x="392293" y="808194"/>
                  <a:pt x="390246" y="797755"/>
                </a:cubicBezTo>
                <a:cubicBezTo>
                  <a:pt x="384327" y="785807"/>
                  <a:pt x="402194" y="789896"/>
                  <a:pt x="398965" y="779779"/>
                </a:cubicBezTo>
                <a:cubicBezTo>
                  <a:pt x="389602" y="749641"/>
                  <a:pt x="398319" y="731559"/>
                  <a:pt x="420384" y="722518"/>
                </a:cubicBezTo>
                <a:close/>
                <a:moveTo>
                  <a:pt x="423721" y="635981"/>
                </a:moveTo>
                <a:cubicBezTo>
                  <a:pt x="433300" y="644914"/>
                  <a:pt x="434915" y="671285"/>
                  <a:pt x="433086" y="683125"/>
                </a:cubicBezTo>
                <a:cubicBezTo>
                  <a:pt x="421676" y="684955"/>
                  <a:pt x="407792" y="690337"/>
                  <a:pt x="400795" y="685385"/>
                </a:cubicBezTo>
                <a:cubicBezTo>
                  <a:pt x="410052" y="671393"/>
                  <a:pt x="403594" y="631568"/>
                  <a:pt x="423721" y="635981"/>
                </a:cubicBezTo>
                <a:close/>
                <a:moveTo>
                  <a:pt x="642864" y="629632"/>
                </a:moveTo>
                <a:cubicBezTo>
                  <a:pt x="648999" y="627263"/>
                  <a:pt x="650398" y="631999"/>
                  <a:pt x="655457" y="631246"/>
                </a:cubicBezTo>
                <a:cubicBezTo>
                  <a:pt x="668480" y="659229"/>
                  <a:pt x="645124" y="662890"/>
                  <a:pt x="640388" y="679142"/>
                </a:cubicBezTo>
                <a:cubicBezTo>
                  <a:pt x="585818" y="689367"/>
                  <a:pt x="544271" y="680004"/>
                  <a:pt x="491100" y="688077"/>
                </a:cubicBezTo>
                <a:cubicBezTo>
                  <a:pt x="481737" y="659445"/>
                  <a:pt x="516502" y="652019"/>
                  <a:pt x="547824" y="644269"/>
                </a:cubicBezTo>
                <a:cubicBezTo>
                  <a:pt x="579683" y="636412"/>
                  <a:pt x="624135" y="627693"/>
                  <a:pt x="642864" y="629632"/>
                </a:cubicBezTo>
                <a:close/>
                <a:moveTo>
                  <a:pt x="417802" y="563652"/>
                </a:moveTo>
                <a:cubicBezTo>
                  <a:pt x="433517" y="558916"/>
                  <a:pt x="433193" y="577966"/>
                  <a:pt x="445249" y="578613"/>
                </a:cubicBezTo>
                <a:cubicBezTo>
                  <a:pt x="449016" y="597233"/>
                  <a:pt x="434269" y="603261"/>
                  <a:pt x="432441" y="617898"/>
                </a:cubicBezTo>
                <a:cubicBezTo>
                  <a:pt x="421891" y="620051"/>
                  <a:pt x="423184" y="606382"/>
                  <a:pt x="416079" y="596587"/>
                </a:cubicBezTo>
                <a:cubicBezTo>
                  <a:pt x="415757" y="596157"/>
                  <a:pt x="407362" y="594004"/>
                  <a:pt x="407468" y="594220"/>
                </a:cubicBezTo>
                <a:cubicBezTo>
                  <a:pt x="406392" y="589376"/>
                  <a:pt x="416295" y="572155"/>
                  <a:pt x="417802" y="563652"/>
                </a:cubicBezTo>
                <a:close/>
                <a:moveTo>
                  <a:pt x="500220" y="512598"/>
                </a:moveTo>
                <a:cubicBezTo>
                  <a:pt x="504681" y="513172"/>
                  <a:pt x="508374" y="514517"/>
                  <a:pt x="510581" y="516831"/>
                </a:cubicBezTo>
                <a:cubicBezTo>
                  <a:pt x="510581" y="538467"/>
                  <a:pt x="498094" y="551705"/>
                  <a:pt x="468819" y="553642"/>
                </a:cubicBezTo>
                <a:cubicBezTo>
                  <a:pt x="461608" y="549122"/>
                  <a:pt x="461393" y="534161"/>
                  <a:pt x="458702" y="522967"/>
                </a:cubicBezTo>
                <a:cubicBezTo>
                  <a:pt x="466533" y="516106"/>
                  <a:pt x="486835" y="510878"/>
                  <a:pt x="500220" y="512598"/>
                </a:cubicBezTo>
                <a:close/>
                <a:moveTo>
                  <a:pt x="156035" y="456342"/>
                </a:moveTo>
                <a:cubicBezTo>
                  <a:pt x="174870" y="453651"/>
                  <a:pt x="179929" y="471517"/>
                  <a:pt x="202317" y="463553"/>
                </a:cubicBezTo>
                <a:cubicBezTo>
                  <a:pt x="249568" y="493798"/>
                  <a:pt x="326742" y="525443"/>
                  <a:pt x="313396" y="613164"/>
                </a:cubicBezTo>
                <a:cubicBezTo>
                  <a:pt x="317809" y="635444"/>
                  <a:pt x="322114" y="657725"/>
                  <a:pt x="326526" y="680004"/>
                </a:cubicBezTo>
                <a:cubicBezTo>
                  <a:pt x="314148" y="697118"/>
                  <a:pt x="281643" y="695934"/>
                  <a:pt x="266790" y="687647"/>
                </a:cubicBezTo>
                <a:cubicBezTo>
                  <a:pt x="241066" y="698840"/>
                  <a:pt x="239451" y="726179"/>
                  <a:pt x="234392" y="751150"/>
                </a:cubicBezTo>
                <a:cubicBezTo>
                  <a:pt x="240203" y="767941"/>
                  <a:pt x="266682" y="753841"/>
                  <a:pt x="280675" y="758362"/>
                </a:cubicBezTo>
                <a:cubicBezTo>
                  <a:pt x="288531" y="753411"/>
                  <a:pt x="283688" y="739848"/>
                  <a:pt x="287885" y="732530"/>
                </a:cubicBezTo>
                <a:cubicBezTo>
                  <a:pt x="300155" y="727686"/>
                  <a:pt x="306721" y="731561"/>
                  <a:pt x="316193" y="731023"/>
                </a:cubicBezTo>
                <a:cubicBezTo>
                  <a:pt x="317701" y="737159"/>
                  <a:pt x="317269" y="746414"/>
                  <a:pt x="323191" y="745984"/>
                </a:cubicBezTo>
                <a:cubicBezTo>
                  <a:pt x="326634" y="759653"/>
                  <a:pt x="312427" y="761483"/>
                  <a:pt x="312103" y="772677"/>
                </a:cubicBezTo>
                <a:cubicBezTo>
                  <a:pt x="320606" y="809165"/>
                  <a:pt x="314364" y="835536"/>
                  <a:pt x="276477" y="840917"/>
                </a:cubicBezTo>
                <a:cubicBezTo>
                  <a:pt x="272064" y="847052"/>
                  <a:pt x="275939" y="858784"/>
                  <a:pt x="277984" y="869225"/>
                </a:cubicBezTo>
                <a:cubicBezTo>
                  <a:pt x="282935" y="877082"/>
                  <a:pt x="296496" y="872132"/>
                  <a:pt x="303816" y="876329"/>
                </a:cubicBezTo>
                <a:cubicBezTo>
                  <a:pt x="308874" y="880741"/>
                  <a:pt x="310489" y="889998"/>
                  <a:pt x="315548" y="894411"/>
                </a:cubicBezTo>
                <a:cubicBezTo>
                  <a:pt x="336643" y="913678"/>
                  <a:pt x="365059" y="922288"/>
                  <a:pt x="392398" y="932298"/>
                </a:cubicBezTo>
                <a:cubicBezTo>
                  <a:pt x="394443" y="944568"/>
                  <a:pt x="400901" y="950166"/>
                  <a:pt x="405638" y="958238"/>
                </a:cubicBezTo>
                <a:cubicBezTo>
                  <a:pt x="417692" y="950488"/>
                  <a:pt x="415647" y="933160"/>
                  <a:pt x="422966" y="922180"/>
                </a:cubicBezTo>
                <a:cubicBezTo>
                  <a:pt x="445892" y="913786"/>
                  <a:pt x="469357" y="905605"/>
                  <a:pt x="481949" y="890214"/>
                </a:cubicBezTo>
                <a:cubicBezTo>
                  <a:pt x="504229" y="885800"/>
                  <a:pt x="526510" y="881495"/>
                  <a:pt x="548790" y="877082"/>
                </a:cubicBezTo>
                <a:cubicBezTo>
                  <a:pt x="560737" y="872776"/>
                  <a:pt x="561814" y="884832"/>
                  <a:pt x="567626" y="889676"/>
                </a:cubicBezTo>
                <a:cubicBezTo>
                  <a:pt x="580758" y="885370"/>
                  <a:pt x="589907" y="886877"/>
                  <a:pt x="599808" y="887415"/>
                </a:cubicBezTo>
                <a:cubicBezTo>
                  <a:pt x="607989" y="919274"/>
                  <a:pt x="608849" y="962005"/>
                  <a:pt x="626287" y="980196"/>
                </a:cubicBezTo>
                <a:cubicBezTo>
                  <a:pt x="636727" y="961143"/>
                  <a:pt x="636619" y="934881"/>
                  <a:pt x="660190" y="924549"/>
                </a:cubicBezTo>
                <a:cubicBezTo>
                  <a:pt x="651903" y="901946"/>
                  <a:pt x="664066" y="893013"/>
                  <a:pt x="672138" y="881387"/>
                </a:cubicBezTo>
                <a:cubicBezTo>
                  <a:pt x="666434" y="866104"/>
                  <a:pt x="653088" y="862336"/>
                  <a:pt x="648674" y="845223"/>
                </a:cubicBezTo>
                <a:cubicBezTo>
                  <a:pt x="654056" y="836720"/>
                  <a:pt x="664388" y="843392"/>
                  <a:pt x="666756" y="853942"/>
                </a:cubicBezTo>
                <a:cubicBezTo>
                  <a:pt x="680533" y="850281"/>
                  <a:pt x="690866" y="852003"/>
                  <a:pt x="696570" y="860292"/>
                </a:cubicBezTo>
                <a:cubicBezTo>
                  <a:pt x="706904" y="888813"/>
                  <a:pt x="670309" y="885908"/>
                  <a:pt x="683118" y="916046"/>
                </a:cubicBezTo>
                <a:cubicBezTo>
                  <a:pt x="676336" y="920674"/>
                  <a:pt x="669986" y="925409"/>
                  <a:pt x="661052" y="928531"/>
                </a:cubicBezTo>
                <a:cubicBezTo>
                  <a:pt x="668371" y="944892"/>
                  <a:pt x="656423" y="948227"/>
                  <a:pt x="654702" y="958345"/>
                </a:cubicBezTo>
                <a:cubicBezTo>
                  <a:pt x="672568" y="962220"/>
                  <a:pt x="700662" y="950812"/>
                  <a:pt x="715945" y="958560"/>
                </a:cubicBezTo>
                <a:cubicBezTo>
                  <a:pt x="750926" y="939940"/>
                  <a:pt x="743608" y="892905"/>
                  <a:pt x="772023" y="869979"/>
                </a:cubicBezTo>
                <a:cubicBezTo>
                  <a:pt x="794303" y="865566"/>
                  <a:pt x="816582" y="861152"/>
                  <a:pt x="838863" y="856847"/>
                </a:cubicBezTo>
                <a:cubicBezTo>
                  <a:pt x="845321" y="865996"/>
                  <a:pt x="852318" y="874176"/>
                  <a:pt x="859959" y="881279"/>
                </a:cubicBezTo>
                <a:cubicBezTo>
                  <a:pt x="873951" y="882463"/>
                  <a:pt x="886115" y="886446"/>
                  <a:pt x="892141" y="899469"/>
                </a:cubicBezTo>
                <a:cubicBezTo>
                  <a:pt x="911085" y="901730"/>
                  <a:pt x="926584" y="909050"/>
                  <a:pt x="943914" y="913786"/>
                </a:cubicBezTo>
                <a:cubicBezTo>
                  <a:pt x="949188" y="939724"/>
                  <a:pt x="949618" y="972983"/>
                  <a:pt x="981478" y="959423"/>
                </a:cubicBezTo>
                <a:cubicBezTo>
                  <a:pt x="975773" y="977181"/>
                  <a:pt x="970715" y="995479"/>
                  <a:pt x="963288" y="1011946"/>
                </a:cubicBezTo>
                <a:cubicBezTo>
                  <a:pt x="967378" y="1039393"/>
                  <a:pt x="977279" y="1050373"/>
                  <a:pt x="975665" y="1074913"/>
                </a:cubicBezTo>
                <a:cubicBezTo>
                  <a:pt x="986644" y="1072868"/>
                  <a:pt x="985890" y="1079972"/>
                  <a:pt x="991380" y="1071792"/>
                </a:cubicBezTo>
                <a:cubicBezTo>
                  <a:pt x="994393" y="1067378"/>
                  <a:pt x="989551" y="1060060"/>
                  <a:pt x="992242" y="1055216"/>
                </a:cubicBezTo>
                <a:cubicBezTo>
                  <a:pt x="997408" y="1046282"/>
                  <a:pt x="1011184" y="1038747"/>
                  <a:pt x="1007309" y="1027769"/>
                </a:cubicBezTo>
                <a:cubicBezTo>
                  <a:pt x="1016888" y="1025294"/>
                  <a:pt x="1020656" y="1031537"/>
                  <a:pt x="1028406" y="1031751"/>
                </a:cubicBezTo>
                <a:cubicBezTo>
                  <a:pt x="1041106" y="1031214"/>
                  <a:pt x="1037555" y="1019697"/>
                  <a:pt x="1041106" y="1012916"/>
                </a:cubicBezTo>
                <a:cubicBezTo>
                  <a:pt x="1065217" y="1013239"/>
                  <a:pt x="1067477" y="998816"/>
                  <a:pt x="1077272" y="989452"/>
                </a:cubicBezTo>
                <a:cubicBezTo>
                  <a:pt x="1090619" y="986546"/>
                  <a:pt x="1104503" y="982778"/>
                  <a:pt x="1110207" y="991173"/>
                </a:cubicBezTo>
                <a:cubicBezTo>
                  <a:pt x="1117850" y="986330"/>
                  <a:pt x="1122371" y="972015"/>
                  <a:pt x="1132273" y="978689"/>
                </a:cubicBezTo>
                <a:cubicBezTo>
                  <a:pt x="1141314" y="984501"/>
                  <a:pt x="1136256" y="992896"/>
                  <a:pt x="1136900" y="1002261"/>
                </a:cubicBezTo>
                <a:cubicBezTo>
                  <a:pt x="1154984" y="1006672"/>
                  <a:pt x="1159828" y="1012808"/>
                  <a:pt x="1172204" y="1036164"/>
                </a:cubicBezTo>
                <a:cubicBezTo>
                  <a:pt x="1177479" y="1046282"/>
                  <a:pt x="1185444" y="1059092"/>
                  <a:pt x="1185444" y="1062105"/>
                </a:cubicBezTo>
                <a:cubicBezTo>
                  <a:pt x="1185336" y="1071900"/>
                  <a:pt x="1183614" y="1065764"/>
                  <a:pt x="1179094" y="1071468"/>
                </a:cubicBezTo>
                <a:cubicBezTo>
                  <a:pt x="1163487" y="1091704"/>
                  <a:pt x="1198144" y="1088367"/>
                  <a:pt x="1203310" y="1111617"/>
                </a:cubicBezTo>
                <a:cubicBezTo>
                  <a:pt x="1203742" y="1130129"/>
                  <a:pt x="1186197" y="1136479"/>
                  <a:pt x="1182753" y="1152409"/>
                </a:cubicBezTo>
                <a:cubicBezTo>
                  <a:pt x="1190502" y="1171567"/>
                  <a:pt x="1205463" y="1182547"/>
                  <a:pt x="1201373" y="1205902"/>
                </a:cubicBezTo>
                <a:cubicBezTo>
                  <a:pt x="1213536" y="1216558"/>
                  <a:pt x="1230005" y="1220865"/>
                  <a:pt x="1239798" y="1235072"/>
                </a:cubicBezTo>
                <a:cubicBezTo>
                  <a:pt x="1228066" y="1245404"/>
                  <a:pt x="1214398" y="1254338"/>
                  <a:pt x="1209768" y="1269515"/>
                </a:cubicBezTo>
                <a:cubicBezTo>
                  <a:pt x="1221932" y="1317411"/>
                  <a:pt x="1224408" y="1379840"/>
                  <a:pt x="1246256" y="1413421"/>
                </a:cubicBezTo>
                <a:cubicBezTo>
                  <a:pt x="1261649" y="1417512"/>
                  <a:pt x="1315035" y="1398568"/>
                  <a:pt x="1327952" y="1413635"/>
                </a:cubicBezTo>
                <a:cubicBezTo>
                  <a:pt x="1330856" y="1417080"/>
                  <a:pt x="1333225" y="1423216"/>
                  <a:pt x="1338177" y="1423861"/>
                </a:cubicBezTo>
                <a:cubicBezTo>
                  <a:pt x="1341620" y="1435594"/>
                  <a:pt x="1328597" y="1441620"/>
                  <a:pt x="1338929" y="1448187"/>
                </a:cubicBezTo>
                <a:cubicBezTo>
                  <a:pt x="1350231" y="1456475"/>
                  <a:pt x="1356367" y="1442913"/>
                  <a:pt x="1366484" y="1442805"/>
                </a:cubicBezTo>
                <a:cubicBezTo>
                  <a:pt x="1384028" y="1442697"/>
                  <a:pt x="1392532" y="1458412"/>
                  <a:pt x="1407277" y="1463363"/>
                </a:cubicBezTo>
                <a:cubicBezTo>
                  <a:pt x="1411367" y="1480907"/>
                  <a:pt x="1419979" y="1491885"/>
                  <a:pt x="1430741" y="1499528"/>
                </a:cubicBezTo>
                <a:cubicBezTo>
                  <a:pt x="1432894" y="1518472"/>
                  <a:pt x="1438490" y="1532140"/>
                  <a:pt x="1443980" y="1545919"/>
                </a:cubicBezTo>
                <a:cubicBezTo>
                  <a:pt x="1448931" y="1555498"/>
                  <a:pt x="1459157" y="1557113"/>
                  <a:pt x="1473794" y="1552269"/>
                </a:cubicBezTo>
                <a:cubicBezTo>
                  <a:pt x="1483806" y="1572934"/>
                  <a:pt x="1507485" y="1573258"/>
                  <a:pt x="1508991" y="1606623"/>
                </a:cubicBezTo>
                <a:cubicBezTo>
                  <a:pt x="1511790" y="1623199"/>
                  <a:pt x="1497473" y="1628474"/>
                  <a:pt x="1500164" y="1645048"/>
                </a:cubicBezTo>
                <a:cubicBezTo>
                  <a:pt x="1527073" y="1663024"/>
                  <a:pt x="1578630" y="1664208"/>
                  <a:pt x="1618777" y="1646234"/>
                </a:cubicBezTo>
                <a:cubicBezTo>
                  <a:pt x="1622867" y="1634178"/>
                  <a:pt x="1618777" y="1616634"/>
                  <a:pt x="1622867" y="1604578"/>
                </a:cubicBezTo>
                <a:cubicBezTo>
                  <a:pt x="1649560" y="1610498"/>
                  <a:pt x="1669580" y="1626320"/>
                  <a:pt x="1684757" y="1649569"/>
                </a:cubicBezTo>
                <a:cubicBezTo>
                  <a:pt x="1700903" y="1647847"/>
                  <a:pt x="1686372" y="1625675"/>
                  <a:pt x="1704454" y="1625351"/>
                </a:cubicBezTo>
                <a:cubicBezTo>
                  <a:pt x="1708435" y="1639022"/>
                  <a:pt x="1716078" y="1644403"/>
                  <a:pt x="1696489" y="1647309"/>
                </a:cubicBezTo>
                <a:cubicBezTo>
                  <a:pt x="1701977" y="1664854"/>
                  <a:pt x="1700148" y="1680029"/>
                  <a:pt x="1705100" y="1690579"/>
                </a:cubicBezTo>
                <a:cubicBezTo>
                  <a:pt x="1710158" y="1701448"/>
                  <a:pt x="1720167" y="1707692"/>
                  <a:pt x="1730070" y="1714257"/>
                </a:cubicBezTo>
                <a:cubicBezTo>
                  <a:pt x="1732869" y="1716087"/>
                  <a:pt x="1743633" y="1716087"/>
                  <a:pt x="1747400" y="1718992"/>
                </a:cubicBezTo>
                <a:cubicBezTo>
                  <a:pt x="1751381" y="1722115"/>
                  <a:pt x="1750198" y="1731370"/>
                  <a:pt x="1757517" y="1729218"/>
                </a:cubicBezTo>
                <a:cubicBezTo>
                  <a:pt x="1779151" y="1727819"/>
                  <a:pt x="1783134" y="1714581"/>
                  <a:pt x="1784318" y="1699404"/>
                </a:cubicBezTo>
                <a:cubicBezTo>
                  <a:pt x="1795188" y="1700158"/>
                  <a:pt x="1795727" y="1716301"/>
                  <a:pt x="1804661" y="1719854"/>
                </a:cubicBezTo>
                <a:cubicBezTo>
                  <a:pt x="1817791" y="1717272"/>
                  <a:pt x="1830817" y="1714689"/>
                  <a:pt x="1843946" y="1712106"/>
                </a:cubicBezTo>
                <a:cubicBezTo>
                  <a:pt x="1850942" y="1718562"/>
                  <a:pt x="1857509" y="1725882"/>
                  <a:pt x="1861168" y="1737290"/>
                </a:cubicBezTo>
                <a:cubicBezTo>
                  <a:pt x="1888077" y="1737829"/>
                  <a:pt x="1911864" y="1743104"/>
                  <a:pt x="1917568" y="1775179"/>
                </a:cubicBezTo>
                <a:cubicBezTo>
                  <a:pt x="1920259" y="1788095"/>
                  <a:pt x="1936189" y="1781205"/>
                  <a:pt x="1937911" y="1795629"/>
                </a:cubicBezTo>
                <a:cubicBezTo>
                  <a:pt x="1942001" y="1803162"/>
                  <a:pt x="1958038" y="1792831"/>
                  <a:pt x="1956747" y="1808222"/>
                </a:cubicBezTo>
                <a:cubicBezTo>
                  <a:pt x="1948997" y="1818339"/>
                  <a:pt x="1936728" y="1804239"/>
                  <a:pt x="1920582" y="1811235"/>
                </a:cubicBezTo>
                <a:cubicBezTo>
                  <a:pt x="1883879" y="1832008"/>
                  <a:pt x="1845562" y="1851814"/>
                  <a:pt x="1848037" y="1898958"/>
                </a:cubicBezTo>
                <a:cubicBezTo>
                  <a:pt x="1841041" y="1904446"/>
                  <a:pt x="1832538" y="1909075"/>
                  <a:pt x="1831462" y="1918546"/>
                </a:cubicBezTo>
                <a:cubicBezTo>
                  <a:pt x="1824466" y="1920483"/>
                  <a:pt x="1822205" y="1915425"/>
                  <a:pt x="1814993" y="1917686"/>
                </a:cubicBezTo>
                <a:cubicBezTo>
                  <a:pt x="1807244" y="1920377"/>
                  <a:pt x="1809181" y="1929740"/>
                  <a:pt x="1806275" y="1935768"/>
                </a:cubicBezTo>
                <a:cubicBezTo>
                  <a:pt x="1807028" y="1953204"/>
                  <a:pt x="1825218" y="1944917"/>
                  <a:pt x="1827372" y="1960200"/>
                </a:cubicBezTo>
                <a:cubicBezTo>
                  <a:pt x="1820268" y="1971394"/>
                  <a:pt x="1817470" y="1985387"/>
                  <a:pt x="1800570" y="1990016"/>
                </a:cubicBezTo>
                <a:cubicBezTo>
                  <a:pt x="1808966" y="2012618"/>
                  <a:pt x="1796804" y="2021553"/>
                  <a:pt x="1788625" y="2033177"/>
                </a:cubicBezTo>
                <a:cubicBezTo>
                  <a:pt x="1792391" y="2036083"/>
                  <a:pt x="1794650" y="2041249"/>
                  <a:pt x="1795620" y="2048138"/>
                </a:cubicBezTo>
                <a:cubicBezTo>
                  <a:pt x="1804876" y="2054704"/>
                  <a:pt x="1817683" y="2055994"/>
                  <a:pt x="1833291" y="2052981"/>
                </a:cubicBezTo>
                <a:cubicBezTo>
                  <a:pt x="1849222" y="2056318"/>
                  <a:pt x="1861598" y="2065037"/>
                  <a:pt x="1880434" y="2064175"/>
                </a:cubicBezTo>
                <a:cubicBezTo>
                  <a:pt x="1886248" y="2070741"/>
                  <a:pt x="1889153" y="2081719"/>
                  <a:pt x="1893674" y="2090115"/>
                </a:cubicBezTo>
                <a:cubicBezTo>
                  <a:pt x="1910142" y="2086024"/>
                  <a:pt x="1920367" y="2091192"/>
                  <a:pt x="1934574" y="2090330"/>
                </a:cubicBezTo>
                <a:cubicBezTo>
                  <a:pt x="1938449" y="2104322"/>
                  <a:pt x="1919183" y="2102708"/>
                  <a:pt x="1914123" y="2110672"/>
                </a:cubicBezTo>
                <a:cubicBezTo>
                  <a:pt x="1906589" y="2115840"/>
                  <a:pt x="1904868" y="2124881"/>
                  <a:pt x="1892920" y="2127142"/>
                </a:cubicBezTo>
                <a:cubicBezTo>
                  <a:pt x="1881403" y="2136505"/>
                  <a:pt x="1878389" y="2151574"/>
                  <a:pt x="1866874" y="2160831"/>
                </a:cubicBezTo>
                <a:cubicBezTo>
                  <a:pt x="1873546" y="2178913"/>
                  <a:pt x="1861168" y="2184295"/>
                  <a:pt x="1857294" y="2195380"/>
                </a:cubicBezTo>
                <a:cubicBezTo>
                  <a:pt x="1863860" y="2212280"/>
                  <a:pt x="1856648" y="2220029"/>
                  <a:pt x="1861060" y="2235528"/>
                </a:cubicBezTo>
                <a:cubicBezTo>
                  <a:pt x="1852987" y="2242632"/>
                  <a:pt x="1840073" y="2246399"/>
                  <a:pt x="1831892" y="2253503"/>
                </a:cubicBezTo>
                <a:cubicBezTo>
                  <a:pt x="1837812" y="2268787"/>
                  <a:pt x="1832646" y="2276643"/>
                  <a:pt x="1835013" y="2289668"/>
                </a:cubicBezTo>
                <a:cubicBezTo>
                  <a:pt x="1817470" y="2301830"/>
                  <a:pt x="1818115" y="2326156"/>
                  <a:pt x="1785395" y="2327986"/>
                </a:cubicBezTo>
                <a:cubicBezTo>
                  <a:pt x="1773447" y="2331321"/>
                  <a:pt x="1782596" y="2348759"/>
                  <a:pt x="1764836" y="2348329"/>
                </a:cubicBezTo>
                <a:cubicBezTo>
                  <a:pt x="1763868" y="2332936"/>
                  <a:pt x="1758808" y="2323465"/>
                  <a:pt x="1750843" y="2318405"/>
                </a:cubicBezTo>
                <a:cubicBezTo>
                  <a:pt x="1735236" y="2319375"/>
                  <a:pt x="1739758" y="2344130"/>
                  <a:pt x="1725657" y="2335627"/>
                </a:cubicBezTo>
                <a:cubicBezTo>
                  <a:pt x="1724258" y="2325833"/>
                  <a:pt x="1722536" y="2316576"/>
                  <a:pt x="1717046" y="2312809"/>
                </a:cubicBezTo>
                <a:cubicBezTo>
                  <a:pt x="1697565" y="2302906"/>
                  <a:pt x="1683895" y="2284286"/>
                  <a:pt x="1664521" y="2274168"/>
                </a:cubicBezTo>
                <a:cubicBezTo>
                  <a:pt x="1673994" y="2263513"/>
                  <a:pt x="1674532" y="2246721"/>
                  <a:pt x="1681204" y="2234129"/>
                </a:cubicBezTo>
                <a:cubicBezTo>
                  <a:pt x="1672055" y="2230684"/>
                  <a:pt x="1667105" y="2215293"/>
                  <a:pt x="1656126" y="2210449"/>
                </a:cubicBezTo>
                <a:cubicBezTo>
                  <a:pt x="1651820" y="2208513"/>
                  <a:pt x="1647407" y="2211095"/>
                  <a:pt x="1643640" y="2208835"/>
                </a:cubicBezTo>
                <a:cubicBezTo>
                  <a:pt x="1640627" y="2207004"/>
                  <a:pt x="1640519" y="2199578"/>
                  <a:pt x="1637398" y="2197749"/>
                </a:cubicBezTo>
                <a:cubicBezTo>
                  <a:pt x="1633846" y="2195704"/>
                  <a:pt x="1627926" y="2198825"/>
                  <a:pt x="1624805" y="2196134"/>
                </a:cubicBezTo>
                <a:cubicBezTo>
                  <a:pt x="1622437" y="2194090"/>
                  <a:pt x="1624373" y="2186878"/>
                  <a:pt x="1622437" y="2184295"/>
                </a:cubicBezTo>
                <a:cubicBezTo>
                  <a:pt x="1619962" y="2180850"/>
                  <a:pt x="1606830" y="2176544"/>
                  <a:pt x="1602846" y="2167719"/>
                </a:cubicBezTo>
                <a:cubicBezTo>
                  <a:pt x="1600157" y="2161477"/>
                  <a:pt x="1600371" y="2149313"/>
                  <a:pt x="1597466" y="2140164"/>
                </a:cubicBezTo>
                <a:cubicBezTo>
                  <a:pt x="1610597" y="2129617"/>
                  <a:pt x="1615656" y="2113687"/>
                  <a:pt x="1626634" y="2101739"/>
                </a:cubicBezTo>
                <a:cubicBezTo>
                  <a:pt x="1624912" y="2092482"/>
                  <a:pt x="1617593" y="2091514"/>
                  <a:pt x="1618023" y="2078920"/>
                </a:cubicBezTo>
                <a:cubicBezTo>
                  <a:pt x="1598758" y="2055134"/>
                  <a:pt x="1549569" y="2075907"/>
                  <a:pt x="1524598" y="2060516"/>
                </a:cubicBezTo>
                <a:cubicBezTo>
                  <a:pt x="1514157" y="2062560"/>
                  <a:pt x="1503609" y="2064605"/>
                  <a:pt x="1493168" y="2066652"/>
                </a:cubicBezTo>
                <a:cubicBezTo>
                  <a:pt x="1474332" y="2082473"/>
                  <a:pt x="1449577" y="2094313"/>
                  <a:pt x="1413734" y="2098618"/>
                </a:cubicBezTo>
                <a:cubicBezTo>
                  <a:pt x="1390270" y="2115840"/>
                  <a:pt x="1379076" y="2141348"/>
                  <a:pt x="1370251" y="2168364"/>
                </a:cubicBezTo>
                <a:cubicBezTo>
                  <a:pt x="1384996" y="2178589"/>
                  <a:pt x="1399743" y="2188814"/>
                  <a:pt x="1422883" y="2186555"/>
                </a:cubicBezTo>
                <a:cubicBezTo>
                  <a:pt x="1430526" y="2198933"/>
                  <a:pt x="1447639" y="2197211"/>
                  <a:pt x="1452591" y="2213356"/>
                </a:cubicBezTo>
                <a:cubicBezTo>
                  <a:pt x="1470673" y="2211850"/>
                  <a:pt x="1482082" y="2220352"/>
                  <a:pt x="1495753" y="2225196"/>
                </a:cubicBezTo>
                <a:cubicBezTo>
                  <a:pt x="1514265" y="2218306"/>
                  <a:pt x="1532025" y="2210880"/>
                  <a:pt x="1543757" y="2199470"/>
                </a:cubicBezTo>
                <a:cubicBezTo>
                  <a:pt x="1555166" y="2211311"/>
                  <a:pt x="1576584" y="2208081"/>
                  <a:pt x="1591546" y="2214540"/>
                </a:cubicBezTo>
                <a:cubicBezTo>
                  <a:pt x="1594021" y="2226487"/>
                  <a:pt x="1572494" y="2222289"/>
                  <a:pt x="1575077" y="2234129"/>
                </a:cubicBezTo>
                <a:cubicBezTo>
                  <a:pt x="1582397" y="2248444"/>
                  <a:pt x="1587887" y="2250489"/>
                  <a:pt x="1585949" y="2268787"/>
                </a:cubicBezTo>
                <a:cubicBezTo>
                  <a:pt x="1604893" y="2282887"/>
                  <a:pt x="1631478" y="2285470"/>
                  <a:pt x="1655804" y="2291820"/>
                </a:cubicBezTo>
                <a:cubicBezTo>
                  <a:pt x="1665383" y="2300323"/>
                  <a:pt x="1663660" y="2315392"/>
                  <a:pt x="1667536" y="2330353"/>
                </a:cubicBezTo>
                <a:cubicBezTo>
                  <a:pt x="1670765" y="2342947"/>
                  <a:pt x="1679052" y="2359199"/>
                  <a:pt x="1676791" y="2377497"/>
                </a:cubicBezTo>
                <a:cubicBezTo>
                  <a:pt x="1676038" y="2394072"/>
                  <a:pt x="1662154" y="2401823"/>
                  <a:pt x="1669580" y="2423780"/>
                </a:cubicBezTo>
                <a:cubicBezTo>
                  <a:pt x="1664737" y="2435296"/>
                  <a:pt x="1654619" y="2443262"/>
                  <a:pt x="1656126" y="2459084"/>
                </a:cubicBezTo>
                <a:cubicBezTo>
                  <a:pt x="1641273" y="2469525"/>
                  <a:pt x="1630832" y="2482978"/>
                  <a:pt x="1623083" y="2498262"/>
                </a:cubicBezTo>
                <a:cubicBezTo>
                  <a:pt x="1597250" y="2504827"/>
                  <a:pt x="1596174" y="2527968"/>
                  <a:pt x="1568727" y="2533458"/>
                </a:cubicBezTo>
                <a:cubicBezTo>
                  <a:pt x="1557533" y="2549818"/>
                  <a:pt x="1531917" y="2556492"/>
                  <a:pt x="1523844" y="2574898"/>
                </a:cubicBezTo>
                <a:cubicBezTo>
                  <a:pt x="1511250" y="2574360"/>
                  <a:pt x="1513511" y="2583939"/>
                  <a:pt x="1501026" y="2583507"/>
                </a:cubicBezTo>
                <a:cubicBezTo>
                  <a:pt x="1494676" y="2589535"/>
                  <a:pt x="1489725" y="2596423"/>
                  <a:pt x="1484451" y="2603097"/>
                </a:cubicBezTo>
                <a:cubicBezTo>
                  <a:pt x="1477885" y="2604390"/>
                  <a:pt x="1471319" y="2605680"/>
                  <a:pt x="1464753" y="2606972"/>
                </a:cubicBezTo>
                <a:cubicBezTo>
                  <a:pt x="1455389" y="2612030"/>
                  <a:pt x="1457972" y="2625163"/>
                  <a:pt x="1453667" y="2633665"/>
                </a:cubicBezTo>
                <a:cubicBezTo>
                  <a:pt x="1443765" y="2629684"/>
                  <a:pt x="1432786" y="2627529"/>
                  <a:pt x="1416749" y="2632805"/>
                </a:cubicBezTo>
                <a:cubicBezTo>
                  <a:pt x="1407922" y="2638293"/>
                  <a:pt x="1409430" y="2650671"/>
                  <a:pt x="1410399" y="2662619"/>
                </a:cubicBezTo>
                <a:cubicBezTo>
                  <a:pt x="1398343" y="2669293"/>
                  <a:pt x="1400495" y="2685545"/>
                  <a:pt x="1396944" y="2697923"/>
                </a:cubicBezTo>
                <a:cubicBezTo>
                  <a:pt x="1385534" y="2709655"/>
                  <a:pt x="1369605" y="2718265"/>
                  <a:pt x="1344203" y="2720526"/>
                </a:cubicBezTo>
                <a:cubicBezTo>
                  <a:pt x="1336670" y="2736025"/>
                  <a:pt x="1322461" y="2757228"/>
                  <a:pt x="1296953" y="2750232"/>
                </a:cubicBezTo>
                <a:cubicBezTo>
                  <a:pt x="1281130" y="2755508"/>
                  <a:pt x="1302657" y="2785860"/>
                  <a:pt x="1293724" y="2795761"/>
                </a:cubicBezTo>
                <a:cubicBezTo>
                  <a:pt x="1266061" y="2819765"/>
                  <a:pt x="1230219" y="2790703"/>
                  <a:pt x="1241198" y="2757120"/>
                </a:cubicBezTo>
                <a:cubicBezTo>
                  <a:pt x="1256159" y="2753355"/>
                  <a:pt x="1270152" y="2751308"/>
                  <a:pt x="1281346" y="2753355"/>
                </a:cubicBezTo>
                <a:cubicBezTo>
                  <a:pt x="1294046" y="2749480"/>
                  <a:pt x="1283068" y="2729567"/>
                  <a:pt x="1282206" y="2716437"/>
                </a:cubicBezTo>
                <a:cubicBezTo>
                  <a:pt x="1289849" y="2704489"/>
                  <a:pt x="1296845" y="2692111"/>
                  <a:pt x="1289526" y="2670045"/>
                </a:cubicBezTo>
                <a:cubicBezTo>
                  <a:pt x="1287050" y="2665202"/>
                  <a:pt x="1281346" y="2665310"/>
                  <a:pt x="1279301" y="2659820"/>
                </a:cubicBezTo>
                <a:cubicBezTo>
                  <a:pt x="1267461" y="2662081"/>
                  <a:pt x="1255729" y="2664449"/>
                  <a:pt x="1243889" y="2666816"/>
                </a:cubicBezTo>
                <a:cubicBezTo>
                  <a:pt x="1219241" y="2659390"/>
                  <a:pt x="1190288" y="2658529"/>
                  <a:pt x="1170159" y="2644643"/>
                </a:cubicBezTo>
                <a:cubicBezTo>
                  <a:pt x="1163595" y="2645935"/>
                  <a:pt x="1157029" y="2647228"/>
                  <a:pt x="1150463" y="2648518"/>
                </a:cubicBezTo>
                <a:cubicBezTo>
                  <a:pt x="1140991" y="2627207"/>
                  <a:pt x="1093632" y="2631621"/>
                  <a:pt x="1090833" y="2656161"/>
                </a:cubicBezTo>
                <a:cubicBezTo>
                  <a:pt x="1093524" y="2658960"/>
                  <a:pt x="1096108" y="2661759"/>
                  <a:pt x="1096969" y="2667139"/>
                </a:cubicBezTo>
                <a:cubicBezTo>
                  <a:pt x="1103749" y="2674029"/>
                  <a:pt x="1116127" y="2672414"/>
                  <a:pt x="1126783" y="2673490"/>
                </a:cubicBezTo>
                <a:cubicBezTo>
                  <a:pt x="1139269" y="2687159"/>
                  <a:pt x="1150355" y="2702766"/>
                  <a:pt x="1169945" y="2705887"/>
                </a:cubicBezTo>
                <a:cubicBezTo>
                  <a:pt x="1165208" y="2732258"/>
                  <a:pt x="1141314" y="2745820"/>
                  <a:pt x="1124093" y="2763902"/>
                </a:cubicBezTo>
                <a:cubicBezTo>
                  <a:pt x="1110639" y="2781016"/>
                  <a:pt x="1101166" y="2800713"/>
                  <a:pt x="1080824" y="2813199"/>
                </a:cubicBezTo>
                <a:cubicBezTo>
                  <a:pt x="1071675" y="2809970"/>
                  <a:pt x="1063819" y="2804696"/>
                  <a:pt x="1057252" y="2797376"/>
                </a:cubicBezTo>
                <a:cubicBezTo>
                  <a:pt x="1053377" y="2777465"/>
                  <a:pt x="1067047" y="2753355"/>
                  <a:pt x="1046488" y="2742375"/>
                </a:cubicBezTo>
                <a:cubicBezTo>
                  <a:pt x="1037447" y="2755614"/>
                  <a:pt x="1022808" y="2765085"/>
                  <a:pt x="1017320" y="2780800"/>
                </a:cubicBezTo>
                <a:cubicBezTo>
                  <a:pt x="997622" y="2784567"/>
                  <a:pt x="990626" y="2797053"/>
                  <a:pt x="981909" y="2808139"/>
                </a:cubicBezTo>
                <a:cubicBezTo>
                  <a:pt x="941223" y="2810400"/>
                  <a:pt x="932612" y="2834188"/>
                  <a:pt x="907856" y="2847210"/>
                </a:cubicBezTo>
                <a:cubicBezTo>
                  <a:pt x="913776" y="2869383"/>
                  <a:pt x="907532" y="2883376"/>
                  <a:pt x="901398" y="2897477"/>
                </a:cubicBezTo>
                <a:cubicBezTo>
                  <a:pt x="882992" y="2901136"/>
                  <a:pt x="864696" y="2904687"/>
                  <a:pt x="846290" y="2908346"/>
                </a:cubicBezTo>
                <a:cubicBezTo>
                  <a:pt x="830575" y="2937516"/>
                  <a:pt x="797102" y="2954952"/>
                  <a:pt x="802806" y="2998544"/>
                </a:cubicBezTo>
                <a:cubicBezTo>
                  <a:pt x="794949" y="3000159"/>
                  <a:pt x="799899" y="3010276"/>
                  <a:pt x="788599" y="3009522"/>
                </a:cubicBezTo>
                <a:cubicBezTo>
                  <a:pt x="794411" y="3022546"/>
                  <a:pt x="785692" y="3025775"/>
                  <a:pt x="790105" y="3037829"/>
                </a:cubicBezTo>
                <a:cubicBezTo>
                  <a:pt x="766748" y="3056235"/>
                  <a:pt x="759213" y="3085297"/>
                  <a:pt x="747481" y="3111560"/>
                </a:cubicBezTo>
                <a:cubicBezTo>
                  <a:pt x="735211" y="3114681"/>
                  <a:pt x="732306" y="3103701"/>
                  <a:pt x="718528" y="3109083"/>
                </a:cubicBezTo>
                <a:cubicBezTo>
                  <a:pt x="707334" y="3093046"/>
                  <a:pt x="706474" y="3065168"/>
                  <a:pt x="710779" y="3049347"/>
                </a:cubicBezTo>
                <a:cubicBezTo>
                  <a:pt x="701414" y="3034494"/>
                  <a:pt x="695818" y="3014043"/>
                  <a:pt x="685054" y="3001341"/>
                </a:cubicBezTo>
                <a:cubicBezTo>
                  <a:pt x="687207" y="2994885"/>
                  <a:pt x="696570" y="2993162"/>
                  <a:pt x="703137" y="2989717"/>
                </a:cubicBezTo>
                <a:cubicBezTo>
                  <a:pt x="699585" y="2963348"/>
                  <a:pt x="714654" y="2949678"/>
                  <a:pt x="724556" y="2932456"/>
                </a:cubicBezTo>
                <a:cubicBezTo>
                  <a:pt x="741131" y="2941067"/>
                  <a:pt x="752971" y="2923739"/>
                  <a:pt x="762336" y="2916849"/>
                </a:cubicBezTo>
                <a:cubicBezTo>
                  <a:pt x="755340" y="2905117"/>
                  <a:pt x="736396" y="2911467"/>
                  <a:pt x="727032" y="2903395"/>
                </a:cubicBezTo>
                <a:cubicBezTo>
                  <a:pt x="729937" y="2890695"/>
                  <a:pt x="727139" y="2882622"/>
                  <a:pt x="717667" y="2876702"/>
                </a:cubicBezTo>
                <a:cubicBezTo>
                  <a:pt x="703245" y="2879501"/>
                  <a:pt x="688822" y="2882408"/>
                  <a:pt x="674399" y="2885205"/>
                </a:cubicBezTo>
                <a:cubicBezTo>
                  <a:pt x="659330" y="2887358"/>
                  <a:pt x="656209" y="2871644"/>
                  <a:pt x="639848" y="2875626"/>
                </a:cubicBezTo>
                <a:cubicBezTo>
                  <a:pt x="638233" y="2867769"/>
                  <a:pt x="628116" y="2872720"/>
                  <a:pt x="628870" y="2861419"/>
                </a:cubicBezTo>
                <a:cubicBezTo>
                  <a:pt x="611002" y="2862709"/>
                  <a:pt x="597009" y="2858082"/>
                  <a:pt x="585708" y="2849471"/>
                </a:cubicBezTo>
                <a:cubicBezTo>
                  <a:pt x="569994" y="2852592"/>
                  <a:pt x="554279" y="2855607"/>
                  <a:pt x="538564" y="2858728"/>
                </a:cubicBezTo>
                <a:cubicBezTo>
                  <a:pt x="520268" y="2860126"/>
                  <a:pt x="532214" y="2881761"/>
                  <a:pt x="514886" y="2883806"/>
                </a:cubicBezTo>
                <a:cubicBezTo>
                  <a:pt x="512626" y="2878640"/>
                  <a:pt x="504337" y="2882514"/>
                  <a:pt x="498311" y="2882946"/>
                </a:cubicBezTo>
                <a:cubicBezTo>
                  <a:pt x="487439" y="2865186"/>
                  <a:pt x="469787" y="2857759"/>
                  <a:pt x="463975" y="2832573"/>
                </a:cubicBezTo>
                <a:cubicBezTo>
                  <a:pt x="457839" y="2819765"/>
                  <a:pt x="443633" y="2818796"/>
                  <a:pt x="441264" y="2800283"/>
                </a:cubicBezTo>
                <a:cubicBezTo>
                  <a:pt x="435236" y="2792210"/>
                  <a:pt x="426517" y="2788335"/>
                  <a:pt x="414571" y="2789197"/>
                </a:cubicBezTo>
                <a:cubicBezTo>
                  <a:pt x="412634" y="2779940"/>
                  <a:pt x="419092" y="2776281"/>
                  <a:pt x="413925" y="2764871"/>
                </a:cubicBezTo>
                <a:cubicBezTo>
                  <a:pt x="411234" y="2758843"/>
                  <a:pt x="404454" y="2758305"/>
                  <a:pt x="399824" y="2755400"/>
                </a:cubicBezTo>
                <a:cubicBezTo>
                  <a:pt x="388739" y="2748511"/>
                  <a:pt x="376576" y="2742375"/>
                  <a:pt x="366889" y="2733334"/>
                </a:cubicBezTo>
                <a:cubicBezTo>
                  <a:pt x="359033" y="2734841"/>
                  <a:pt x="351174" y="2736347"/>
                  <a:pt x="343317" y="2737962"/>
                </a:cubicBezTo>
                <a:cubicBezTo>
                  <a:pt x="326312" y="2722571"/>
                  <a:pt x="300371" y="2720632"/>
                  <a:pt x="280567" y="2709439"/>
                </a:cubicBezTo>
                <a:cubicBezTo>
                  <a:pt x="277660" y="2695124"/>
                  <a:pt x="268619" y="2689958"/>
                  <a:pt x="259364" y="2685006"/>
                </a:cubicBezTo>
                <a:cubicBezTo>
                  <a:pt x="257641" y="2667355"/>
                  <a:pt x="252367" y="2654869"/>
                  <a:pt x="243756" y="2647228"/>
                </a:cubicBezTo>
                <a:cubicBezTo>
                  <a:pt x="232563" y="2652178"/>
                  <a:pt x="233747" y="2665418"/>
                  <a:pt x="238159" y="2681023"/>
                </a:cubicBezTo>
                <a:cubicBezTo>
                  <a:pt x="229764" y="2685653"/>
                  <a:pt x="228688" y="2695124"/>
                  <a:pt x="226319" y="2703735"/>
                </a:cubicBezTo>
                <a:cubicBezTo>
                  <a:pt x="221583" y="2703951"/>
                  <a:pt x="219539" y="2705995"/>
                  <a:pt x="219216" y="2709224"/>
                </a:cubicBezTo>
                <a:cubicBezTo>
                  <a:pt x="202963" y="2714820"/>
                  <a:pt x="192630" y="2711485"/>
                  <a:pt x="179175" y="2712992"/>
                </a:cubicBezTo>
                <a:cubicBezTo>
                  <a:pt x="173901" y="2690388"/>
                  <a:pt x="159801" y="2680917"/>
                  <a:pt x="136875" y="2684576"/>
                </a:cubicBezTo>
                <a:cubicBezTo>
                  <a:pt x="128588" y="2680379"/>
                  <a:pt x="139244" y="2664233"/>
                  <a:pt x="127512" y="2657775"/>
                </a:cubicBezTo>
                <a:cubicBezTo>
                  <a:pt x="108460" y="2650779"/>
                  <a:pt x="115350" y="2672198"/>
                  <a:pt x="98342" y="2675749"/>
                </a:cubicBezTo>
                <a:cubicBezTo>
                  <a:pt x="93393" y="2672951"/>
                  <a:pt x="94253" y="2661543"/>
                  <a:pt x="84244" y="2666278"/>
                </a:cubicBezTo>
                <a:cubicBezTo>
                  <a:pt x="73156" y="2669077"/>
                  <a:pt x="80368" y="2684038"/>
                  <a:pt x="81767" y="2695340"/>
                </a:cubicBezTo>
                <a:cubicBezTo>
                  <a:pt x="67560" y="2700614"/>
                  <a:pt x="69283" y="2716543"/>
                  <a:pt x="54214" y="2721172"/>
                </a:cubicBezTo>
                <a:cubicBezTo>
                  <a:pt x="44849" y="2713208"/>
                  <a:pt x="45495" y="2690066"/>
                  <a:pt x="41081" y="2674781"/>
                </a:cubicBezTo>
                <a:cubicBezTo>
                  <a:pt x="32956" y="2676020"/>
                  <a:pt x="22704" y="2676370"/>
                  <a:pt x="13313" y="2677984"/>
                </a:cubicBezTo>
                <a:lnTo>
                  <a:pt x="0" y="2684339"/>
                </a:lnTo>
                <a:lnTo>
                  <a:pt x="0" y="2591683"/>
                </a:lnTo>
                <a:lnTo>
                  <a:pt x="33615" y="2600353"/>
                </a:lnTo>
                <a:cubicBezTo>
                  <a:pt x="54832" y="2600945"/>
                  <a:pt x="76923" y="2597178"/>
                  <a:pt x="97912" y="2589429"/>
                </a:cubicBezTo>
                <a:cubicBezTo>
                  <a:pt x="106631" y="2586198"/>
                  <a:pt x="111583" y="2577051"/>
                  <a:pt x="119223" y="2572959"/>
                </a:cubicBezTo>
                <a:cubicBezTo>
                  <a:pt x="124821" y="2569946"/>
                  <a:pt x="133002" y="2571561"/>
                  <a:pt x="138814" y="2569086"/>
                </a:cubicBezTo>
                <a:cubicBezTo>
                  <a:pt x="146993" y="2565749"/>
                  <a:pt x="160447" y="2554123"/>
                  <a:pt x="175840" y="2549604"/>
                </a:cubicBezTo>
                <a:cubicBezTo>
                  <a:pt x="175408" y="2533242"/>
                  <a:pt x="157326" y="2543253"/>
                  <a:pt x="155495" y="2529153"/>
                </a:cubicBezTo>
                <a:cubicBezTo>
                  <a:pt x="172717" y="2522480"/>
                  <a:pt x="169058" y="2501814"/>
                  <a:pt x="185525" y="2494709"/>
                </a:cubicBezTo>
                <a:cubicBezTo>
                  <a:pt x="182620" y="2472752"/>
                  <a:pt x="182836" y="2457469"/>
                  <a:pt x="167659" y="2445199"/>
                </a:cubicBezTo>
                <a:cubicBezTo>
                  <a:pt x="151728" y="2451549"/>
                  <a:pt x="139890" y="2460698"/>
                  <a:pt x="132248" y="2472538"/>
                </a:cubicBezTo>
                <a:cubicBezTo>
                  <a:pt x="124067" y="2472968"/>
                  <a:pt x="121914" y="2476627"/>
                  <a:pt x="117287" y="2479534"/>
                </a:cubicBezTo>
                <a:cubicBezTo>
                  <a:pt x="115242" y="2480825"/>
                  <a:pt x="105231" y="2490082"/>
                  <a:pt x="107061" y="2489652"/>
                </a:cubicBezTo>
                <a:cubicBezTo>
                  <a:pt x="96944" y="2491588"/>
                  <a:pt x="90594" y="2478242"/>
                  <a:pt x="76385" y="2479318"/>
                </a:cubicBezTo>
                <a:cubicBezTo>
                  <a:pt x="73048" y="2465650"/>
                  <a:pt x="87149" y="2463819"/>
                  <a:pt x="87471" y="2452625"/>
                </a:cubicBezTo>
                <a:cubicBezTo>
                  <a:pt x="76815" y="2443154"/>
                  <a:pt x="65299" y="2450150"/>
                  <a:pt x="51307" y="2455639"/>
                </a:cubicBezTo>
                <a:cubicBezTo>
                  <a:pt x="32148" y="2458761"/>
                  <a:pt x="23860" y="2445737"/>
                  <a:pt x="5025" y="2448428"/>
                </a:cubicBezTo>
                <a:lnTo>
                  <a:pt x="0" y="2442848"/>
                </a:lnTo>
                <a:lnTo>
                  <a:pt x="0" y="2107236"/>
                </a:lnTo>
                <a:lnTo>
                  <a:pt x="10513" y="2105183"/>
                </a:lnTo>
                <a:cubicBezTo>
                  <a:pt x="18478" y="2110242"/>
                  <a:pt x="23538" y="2119715"/>
                  <a:pt x="24506" y="2135106"/>
                </a:cubicBezTo>
                <a:cubicBezTo>
                  <a:pt x="40329" y="2135536"/>
                  <a:pt x="36562" y="2122728"/>
                  <a:pt x="45817" y="2118745"/>
                </a:cubicBezTo>
                <a:cubicBezTo>
                  <a:pt x="59057" y="2118531"/>
                  <a:pt x="63577" y="2112503"/>
                  <a:pt x="72510" y="2109382"/>
                </a:cubicBezTo>
                <a:cubicBezTo>
                  <a:pt x="78000" y="2102924"/>
                  <a:pt x="69389" y="2086886"/>
                  <a:pt x="74987" y="2080320"/>
                </a:cubicBezTo>
                <a:cubicBezTo>
                  <a:pt x="82951" y="2093883"/>
                  <a:pt x="104693" y="2086886"/>
                  <a:pt x="118147" y="2092268"/>
                </a:cubicBezTo>
                <a:cubicBezTo>
                  <a:pt x="120946" y="2103246"/>
                  <a:pt x="108138" y="2103678"/>
                  <a:pt x="110182" y="2114225"/>
                </a:cubicBezTo>
                <a:cubicBezTo>
                  <a:pt x="116856" y="2148237"/>
                  <a:pt x="123529" y="2182358"/>
                  <a:pt x="130311" y="2216369"/>
                </a:cubicBezTo>
                <a:cubicBezTo>
                  <a:pt x="136983" y="2230040"/>
                  <a:pt x="151298" y="2232407"/>
                  <a:pt x="160125" y="2243170"/>
                </a:cubicBezTo>
                <a:cubicBezTo>
                  <a:pt x="169920" y="2233805"/>
                  <a:pt x="168412" y="2216907"/>
                  <a:pt x="182190" y="2210233"/>
                </a:cubicBezTo>
                <a:cubicBezTo>
                  <a:pt x="171641" y="2198717"/>
                  <a:pt x="190047" y="2197317"/>
                  <a:pt x="190047" y="2188278"/>
                </a:cubicBezTo>
                <a:cubicBezTo>
                  <a:pt x="190047" y="2183110"/>
                  <a:pt x="181114" y="2183433"/>
                  <a:pt x="179069" y="2174069"/>
                </a:cubicBezTo>
                <a:cubicBezTo>
                  <a:pt x="176808" y="2163736"/>
                  <a:pt x="182404" y="2165028"/>
                  <a:pt x="187034" y="2152112"/>
                </a:cubicBezTo>
                <a:cubicBezTo>
                  <a:pt x="178745" y="2144255"/>
                  <a:pt x="163246" y="2146946"/>
                  <a:pt x="161954" y="2128432"/>
                </a:cubicBezTo>
                <a:cubicBezTo>
                  <a:pt x="151514" y="2116916"/>
                  <a:pt x="127620" y="2125419"/>
                  <a:pt x="124283" y="2103138"/>
                </a:cubicBezTo>
                <a:cubicBezTo>
                  <a:pt x="148931" y="2098510"/>
                  <a:pt x="177346" y="2088501"/>
                  <a:pt x="189509" y="2102600"/>
                </a:cubicBezTo>
                <a:cubicBezTo>
                  <a:pt x="197689" y="2088931"/>
                  <a:pt x="190585" y="2050074"/>
                  <a:pt x="180360" y="2035007"/>
                </a:cubicBezTo>
                <a:cubicBezTo>
                  <a:pt x="178207" y="2018862"/>
                  <a:pt x="191231" y="2012726"/>
                  <a:pt x="184449" y="1993459"/>
                </a:cubicBezTo>
                <a:cubicBezTo>
                  <a:pt x="180468" y="1980651"/>
                  <a:pt x="160555" y="1991737"/>
                  <a:pt x="147531" y="1992491"/>
                </a:cubicBezTo>
                <a:cubicBezTo>
                  <a:pt x="135261" y="1987109"/>
                  <a:pt x="121054" y="1984634"/>
                  <a:pt x="111475" y="1975161"/>
                </a:cubicBezTo>
                <a:cubicBezTo>
                  <a:pt x="103940" y="1981511"/>
                  <a:pt x="90378" y="1983664"/>
                  <a:pt x="86288" y="1992275"/>
                </a:cubicBezTo>
                <a:cubicBezTo>
                  <a:pt x="96298" y="2033177"/>
                  <a:pt x="69067" y="2049000"/>
                  <a:pt x="57765" y="2075477"/>
                </a:cubicBezTo>
                <a:cubicBezTo>
                  <a:pt x="36454" y="2073216"/>
                  <a:pt x="21385" y="2061914"/>
                  <a:pt x="1258" y="2058039"/>
                </a:cubicBezTo>
                <a:lnTo>
                  <a:pt x="0" y="2059479"/>
                </a:lnTo>
                <a:lnTo>
                  <a:pt x="0" y="1697684"/>
                </a:lnTo>
                <a:lnTo>
                  <a:pt x="625" y="1697897"/>
                </a:lnTo>
                <a:cubicBezTo>
                  <a:pt x="6101" y="1698246"/>
                  <a:pt x="12451" y="1697304"/>
                  <a:pt x="19770" y="1694882"/>
                </a:cubicBezTo>
                <a:cubicBezTo>
                  <a:pt x="42158" y="1707368"/>
                  <a:pt x="58303" y="1729003"/>
                  <a:pt x="84888" y="1735138"/>
                </a:cubicBezTo>
                <a:cubicBezTo>
                  <a:pt x="95221" y="1724806"/>
                  <a:pt x="80044" y="1709737"/>
                  <a:pt x="79400" y="1687348"/>
                </a:cubicBezTo>
                <a:cubicBezTo>
                  <a:pt x="84566" y="1681752"/>
                  <a:pt x="86827" y="1674217"/>
                  <a:pt x="91992" y="1668513"/>
                </a:cubicBezTo>
                <a:cubicBezTo>
                  <a:pt x="90702" y="1661947"/>
                  <a:pt x="89409" y="1655381"/>
                  <a:pt x="88117" y="1648923"/>
                </a:cubicBezTo>
                <a:cubicBezTo>
                  <a:pt x="79830" y="1640958"/>
                  <a:pt x="63469" y="1644942"/>
                  <a:pt x="47325" y="1648709"/>
                </a:cubicBezTo>
                <a:cubicBezTo>
                  <a:pt x="37852" y="1649355"/>
                  <a:pt x="37314" y="1636545"/>
                  <a:pt x="25366" y="1640744"/>
                </a:cubicBezTo>
                <a:cubicBezTo>
                  <a:pt x="14819" y="1650754"/>
                  <a:pt x="11806" y="1665715"/>
                  <a:pt x="4055" y="1677554"/>
                </a:cubicBezTo>
                <a:lnTo>
                  <a:pt x="0" y="1679978"/>
                </a:lnTo>
                <a:lnTo>
                  <a:pt x="0" y="1517330"/>
                </a:lnTo>
                <a:lnTo>
                  <a:pt x="9296" y="1518214"/>
                </a:lnTo>
                <a:cubicBezTo>
                  <a:pt x="23564" y="1514718"/>
                  <a:pt x="30991" y="1497887"/>
                  <a:pt x="31394" y="1484567"/>
                </a:cubicBezTo>
                <a:cubicBezTo>
                  <a:pt x="25582" y="1481688"/>
                  <a:pt x="20551" y="1481035"/>
                  <a:pt x="16200" y="1481981"/>
                </a:cubicBezTo>
                <a:cubicBezTo>
                  <a:pt x="9674" y="1483399"/>
                  <a:pt x="4681" y="1488412"/>
                  <a:pt x="885" y="1494896"/>
                </a:cubicBezTo>
                <a:lnTo>
                  <a:pt x="0" y="1497262"/>
                </a:lnTo>
                <a:lnTo>
                  <a:pt x="0" y="624400"/>
                </a:lnTo>
                <a:lnTo>
                  <a:pt x="22838" y="639508"/>
                </a:lnTo>
                <a:cubicBezTo>
                  <a:pt x="31449" y="645293"/>
                  <a:pt x="40544" y="650352"/>
                  <a:pt x="51737" y="652343"/>
                </a:cubicBezTo>
                <a:cubicBezTo>
                  <a:pt x="58411" y="666120"/>
                  <a:pt x="75309" y="664721"/>
                  <a:pt x="84674" y="674408"/>
                </a:cubicBezTo>
                <a:cubicBezTo>
                  <a:pt x="92423" y="668272"/>
                  <a:pt x="95113" y="658693"/>
                  <a:pt x="105125" y="654065"/>
                </a:cubicBezTo>
                <a:cubicBezTo>
                  <a:pt x="92853" y="641902"/>
                  <a:pt x="86719" y="620483"/>
                  <a:pt x="75417" y="606814"/>
                </a:cubicBezTo>
                <a:cubicBezTo>
                  <a:pt x="59057" y="618438"/>
                  <a:pt x="36022" y="625220"/>
                  <a:pt x="16433" y="618438"/>
                </a:cubicBezTo>
                <a:cubicBezTo>
                  <a:pt x="16003" y="603369"/>
                  <a:pt x="29027" y="597343"/>
                  <a:pt x="20523" y="576784"/>
                </a:cubicBezTo>
                <a:cubicBezTo>
                  <a:pt x="26875" y="568603"/>
                  <a:pt x="38391" y="563760"/>
                  <a:pt x="40221" y="552566"/>
                </a:cubicBezTo>
                <a:cubicBezTo>
                  <a:pt x="49046" y="549445"/>
                  <a:pt x="55396" y="550199"/>
                  <a:pt x="60672" y="552566"/>
                </a:cubicBezTo>
                <a:cubicBezTo>
                  <a:pt x="75201" y="537389"/>
                  <a:pt x="81337" y="516508"/>
                  <a:pt x="81337" y="491430"/>
                </a:cubicBezTo>
                <a:cubicBezTo>
                  <a:pt x="97160" y="484972"/>
                  <a:pt x="109644" y="476361"/>
                  <a:pt x="116748" y="464091"/>
                </a:cubicBezTo>
                <a:cubicBezTo>
                  <a:pt x="133754" y="464091"/>
                  <a:pt x="148501" y="452251"/>
                  <a:pt x="156035" y="456342"/>
                </a:cubicBezTo>
                <a:close/>
                <a:moveTo>
                  <a:pt x="461285" y="453113"/>
                </a:moveTo>
                <a:cubicBezTo>
                  <a:pt x="463330" y="463553"/>
                  <a:pt x="465375" y="474102"/>
                  <a:pt x="467419" y="484541"/>
                </a:cubicBezTo>
                <a:cubicBezTo>
                  <a:pt x="462470" y="495951"/>
                  <a:pt x="452459" y="504024"/>
                  <a:pt x="453967" y="519845"/>
                </a:cubicBezTo>
                <a:cubicBezTo>
                  <a:pt x="433623" y="517586"/>
                  <a:pt x="441373" y="534162"/>
                  <a:pt x="428780" y="537067"/>
                </a:cubicBezTo>
                <a:cubicBezTo>
                  <a:pt x="421246" y="518339"/>
                  <a:pt x="428349" y="509406"/>
                  <a:pt x="433623" y="499396"/>
                </a:cubicBezTo>
                <a:cubicBezTo>
                  <a:pt x="430718" y="485080"/>
                  <a:pt x="429749" y="467858"/>
                  <a:pt x="418878" y="465491"/>
                </a:cubicBezTo>
                <a:cubicBezTo>
                  <a:pt x="421138" y="453867"/>
                  <a:pt x="450736" y="448485"/>
                  <a:pt x="461285" y="453113"/>
                </a:cubicBezTo>
                <a:close/>
                <a:moveTo>
                  <a:pt x="67560" y="359364"/>
                </a:moveTo>
                <a:cubicBezTo>
                  <a:pt x="77139" y="367437"/>
                  <a:pt x="79076" y="392407"/>
                  <a:pt x="71434" y="399403"/>
                </a:cubicBezTo>
                <a:cubicBezTo>
                  <a:pt x="66160" y="400480"/>
                  <a:pt x="60994" y="401448"/>
                  <a:pt x="55720" y="402524"/>
                </a:cubicBezTo>
                <a:cubicBezTo>
                  <a:pt x="40867" y="406077"/>
                  <a:pt x="39791" y="388962"/>
                  <a:pt x="31502" y="382828"/>
                </a:cubicBezTo>
                <a:cubicBezTo>
                  <a:pt x="6424" y="411565"/>
                  <a:pt x="48938" y="449130"/>
                  <a:pt x="57873" y="475608"/>
                </a:cubicBezTo>
                <a:cubicBezTo>
                  <a:pt x="64007" y="487232"/>
                  <a:pt x="49154" y="488847"/>
                  <a:pt x="45279" y="494445"/>
                </a:cubicBezTo>
                <a:cubicBezTo>
                  <a:pt x="41728" y="499610"/>
                  <a:pt x="44527" y="514463"/>
                  <a:pt x="32579" y="513281"/>
                </a:cubicBezTo>
                <a:cubicBezTo>
                  <a:pt x="28165" y="527380"/>
                  <a:pt x="16757" y="536851"/>
                  <a:pt x="6532" y="546968"/>
                </a:cubicBezTo>
                <a:cubicBezTo>
                  <a:pt x="3948" y="552619"/>
                  <a:pt x="3491" y="559697"/>
                  <a:pt x="1634" y="565832"/>
                </a:cubicBezTo>
                <a:lnTo>
                  <a:pt x="0" y="567456"/>
                </a:lnTo>
                <a:lnTo>
                  <a:pt x="0" y="500144"/>
                </a:lnTo>
                <a:lnTo>
                  <a:pt x="1392" y="497728"/>
                </a:lnTo>
                <a:lnTo>
                  <a:pt x="0" y="492605"/>
                </a:lnTo>
                <a:lnTo>
                  <a:pt x="0" y="370222"/>
                </a:lnTo>
                <a:lnTo>
                  <a:pt x="10191" y="378845"/>
                </a:lnTo>
                <a:cubicBezTo>
                  <a:pt x="36022" y="383796"/>
                  <a:pt x="49476" y="357319"/>
                  <a:pt x="67560" y="359364"/>
                </a:cubicBezTo>
                <a:close/>
                <a:moveTo>
                  <a:pt x="47864" y="301671"/>
                </a:moveTo>
                <a:cubicBezTo>
                  <a:pt x="56259" y="312543"/>
                  <a:pt x="24507" y="318785"/>
                  <a:pt x="28167" y="305546"/>
                </a:cubicBezTo>
                <a:cubicBezTo>
                  <a:pt x="34733" y="304254"/>
                  <a:pt x="41297" y="302963"/>
                  <a:pt x="47864" y="301671"/>
                </a:cubicBezTo>
                <a:close/>
                <a:moveTo>
                  <a:pt x="401980" y="297365"/>
                </a:moveTo>
                <a:cubicBezTo>
                  <a:pt x="407576" y="297687"/>
                  <a:pt x="409621" y="303069"/>
                  <a:pt x="415434" y="302855"/>
                </a:cubicBezTo>
                <a:cubicBezTo>
                  <a:pt x="415002" y="308344"/>
                  <a:pt x="409729" y="310389"/>
                  <a:pt x="409837" y="316201"/>
                </a:cubicBezTo>
                <a:cubicBezTo>
                  <a:pt x="404455" y="315877"/>
                  <a:pt x="402302" y="310495"/>
                  <a:pt x="396491" y="310711"/>
                </a:cubicBezTo>
                <a:cubicBezTo>
                  <a:pt x="396921" y="305222"/>
                  <a:pt x="402194" y="303177"/>
                  <a:pt x="401980" y="297365"/>
                </a:cubicBezTo>
                <a:close/>
                <a:moveTo>
                  <a:pt x="244402" y="222130"/>
                </a:moveTo>
                <a:cubicBezTo>
                  <a:pt x="258933" y="222452"/>
                  <a:pt x="263024" y="238490"/>
                  <a:pt x="276585" y="240320"/>
                </a:cubicBezTo>
                <a:cubicBezTo>
                  <a:pt x="255165" y="289617"/>
                  <a:pt x="213726" y="325459"/>
                  <a:pt x="192845" y="375185"/>
                </a:cubicBezTo>
                <a:cubicBezTo>
                  <a:pt x="178208" y="374325"/>
                  <a:pt x="175409" y="391008"/>
                  <a:pt x="163677" y="393161"/>
                </a:cubicBezTo>
                <a:cubicBezTo>
                  <a:pt x="148824" y="395958"/>
                  <a:pt x="135800" y="386811"/>
                  <a:pt x="126973" y="371850"/>
                </a:cubicBezTo>
                <a:cubicBezTo>
                  <a:pt x="126867" y="351721"/>
                  <a:pt x="139352" y="335792"/>
                  <a:pt x="149901" y="322445"/>
                </a:cubicBezTo>
                <a:cubicBezTo>
                  <a:pt x="160448" y="309099"/>
                  <a:pt x="174549" y="297365"/>
                  <a:pt x="187679" y="286388"/>
                </a:cubicBezTo>
                <a:cubicBezTo>
                  <a:pt x="190154" y="270996"/>
                  <a:pt x="210499" y="267551"/>
                  <a:pt x="208990" y="249469"/>
                </a:cubicBezTo>
                <a:cubicBezTo>
                  <a:pt x="226104" y="243871"/>
                  <a:pt x="237191" y="234292"/>
                  <a:pt x="244402" y="222130"/>
                </a:cubicBezTo>
                <a:close/>
                <a:moveTo>
                  <a:pt x="378966" y="108429"/>
                </a:moveTo>
                <a:cubicBezTo>
                  <a:pt x="381892" y="108348"/>
                  <a:pt x="384678" y="109169"/>
                  <a:pt x="387396" y="110353"/>
                </a:cubicBezTo>
                <a:cubicBezTo>
                  <a:pt x="392831" y="112720"/>
                  <a:pt x="397998" y="116541"/>
                  <a:pt x="403487" y="117510"/>
                </a:cubicBezTo>
                <a:cubicBezTo>
                  <a:pt x="408330" y="118372"/>
                  <a:pt x="414464" y="113204"/>
                  <a:pt x="419202" y="114389"/>
                </a:cubicBezTo>
                <a:cubicBezTo>
                  <a:pt x="431256" y="117402"/>
                  <a:pt x="441804" y="133547"/>
                  <a:pt x="458381" y="127089"/>
                </a:cubicBezTo>
                <a:cubicBezTo>
                  <a:pt x="466452" y="135377"/>
                  <a:pt x="475817" y="141727"/>
                  <a:pt x="486580" y="146033"/>
                </a:cubicBezTo>
                <a:cubicBezTo>
                  <a:pt x="489593" y="154966"/>
                  <a:pt x="495729" y="159487"/>
                  <a:pt x="495944" y="172726"/>
                </a:cubicBezTo>
                <a:cubicBezTo>
                  <a:pt x="500357" y="172834"/>
                  <a:pt x="500143" y="180044"/>
                  <a:pt x="505308" y="179076"/>
                </a:cubicBezTo>
                <a:cubicBezTo>
                  <a:pt x="505846" y="187364"/>
                  <a:pt x="496267" y="188871"/>
                  <a:pt x="496697" y="197051"/>
                </a:cubicBezTo>
                <a:cubicBezTo>
                  <a:pt x="473340" y="203079"/>
                  <a:pt x="459671" y="194683"/>
                  <a:pt x="436207" y="200819"/>
                </a:cubicBezTo>
                <a:cubicBezTo>
                  <a:pt x="412850" y="186396"/>
                  <a:pt x="393369" y="166376"/>
                  <a:pt x="366460" y="157442"/>
                </a:cubicBezTo>
                <a:cubicBezTo>
                  <a:pt x="365170" y="147539"/>
                  <a:pt x="361295" y="141511"/>
                  <a:pt x="354728" y="139359"/>
                </a:cubicBezTo>
                <a:cubicBezTo>
                  <a:pt x="358604" y="129457"/>
                  <a:pt x="364092" y="120631"/>
                  <a:pt x="369690" y="111914"/>
                </a:cubicBezTo>
                <a:cubicBezTo>
                  <a:pt x="372972" y="109492"/>
                  <a:pt x="376040" y="108510"/>
                  <a:pt x="378966" y="108429"/>
                </a:cubicBezTo>
                <a:close/>
                <a:moveTo>
                  <a:pt x="37531" y="103625"/>
                </a:moveTo>
                <a:cubicBezTo>
                  <a:pt x="56906" y="103625"/>
                  <a:pt x="67453" y="116755"/>
                  <a:pt x="88550" y="114066"/>
                </a:cubicBezTo>
                <a:cubicBezTo>
                  <a:pt x="104587" y="143664"/>
                  <a:pt x="82092" y="148186"/>
                  <a:pt x="70358" y="166590"/>
                </a:cubicBezTo>
                <a:cubicBezTo>
                  <a:pt x="49371" y="170681"/>
                  <a:pt x="28382" y="174771"/>
                  <a:pt x="7502" y="178968"/>
                </a:cubicBezTo>
                <a:lnTo>
                  <a:pt x="0" y="183905"/>
                </a:lnTo>
                <a:lnTo>
                  <a:pt x="0" y="126046"/>
                </a:lnTo>
                <a:lnTo>
                  <a:pt x="12857" y="122892"/>
                </a:lnTo>
                <a:cubicBezTo>
                  <a:pt x="23378" y="118021"/>
                  <a:pt x="31504" y="111536"/>
                  <a:pt x="37531" y="103625"/>
                </a:cubicBezTo>
                <a:close/>
                <a:moveTo>
                  <a:pt x="48489" y="1277"/>
                </a:moveTo>
                <a:cubicBezTo>
                  <a:pt x="59422" y="6721"/>
                  <a:pt x="58897" y="27770"/>
                  <a:pt x="43235" y="29143"/>
                </a:cubicBezTo>
                <a:cubicBezTo>
                  <a:pt x="36779" y="25161"/>
                  <a:pt x="36025" y="12783"/>
                  <a:pt x="33872" y="2342"/>
                </a:cubicBezTo>
                <a:cubicBezTo>
                  <a:pt x="39927" y="-618"/>
                  <a:pt x="44844" y="-538"/>
                  <a:pt x="48489" y="1277"/>
                </a:cubicBezTo>
                <a:close/>
              </a:path>
            </a:pathLst>
          </a:custGeom>
          <a:gradFill>
            <a:gsLst>
              <a:gs pos="0">
                <a:schemeClr val="dk1"/>
              </a:gs>
              <a:gs pos="100000">
                <a:schemeClr val="lt1"/>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87" name="Google Shape;187;p4"/>
          <p:cNvSpPr/>
          <p:nvPr/>
        </p:nvSpPr>
        <p:spPr>
          <a:xfrm rot="10800000">
            <a:off x="-843" y="1185942"/>
            <a:ext cx="1728565" cy="1612132"/>
          </a:xfrm>
          <a:custGeom>
            <a:rect b="b" l="l" r="r" t="t"/>
            <a:pathLst>
              <a:path extrusionOk="0" h="2185942" w="2343817">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solidFill>
            <a:schemeClr val="accent6"/>
          </a:solidFill>
          <a:ln>
            <a:noFill/>
          </a:ln>
          <a:effectLst>
            <a:outerShdw blurRad="50800" rotWithShape="0" dir="44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188" name="Shape 188"/>
        <p:cNvGrpSpPr/>
        <p:nvPr/>
      </p:nvGrpSpPr>
      <p:grpSpPr>
        <a:xfrm>
          <a:off x="0" y="0"/>
          <a:ext cx="0" cy="0"/>
          <a:chOff x="0" y="0"/>
          <a:chExt cx="0" cy="0"/>
        </a:xfrm>
      </p:grpSpPr>
      <p:sp>
        <p:nvSpPr>
          <p:cNvPr id="189" name="Google Shape;189;p5"/>
          <p:cNvSpPr txBox="1"/>
          <p:nvPr>
            <p:ph type="title"/>
          </p:nvPr>
        </p:nvSpPr>
        <p:spPr>
          <a:xfrm>
            <a:off x="720400" y="669575"/>
            <a:ext cx="11055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90" name="Google Shape;190;p5"/>
          <p:cNvSpPr txBox="1"/>
          <p:nvPr>
            <p:ph idx="1" type="body"/>
          </p:nvPr>
        </p:nvSpPr>
        <p:spPr>
          <a:xfrm>
            <a:off x="720400" y="2841595"/>
            <a:ext cx="3294600" cy="13227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91" name="Google Shape;191;p5"/>
          <p:cNvSpPr txBox="1"/>
          <p:nvPr>
            <p:ph idx="2" type="body"/>
          </p:nvPr>
        </p:nvSpPr>
        <p:spPr>
          <a:xfrm>
            <a:off x="4678325" y="2841595"/>
            <a:ext cx="3294600" cy="13227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92" name="Google Shape;192;p5"/>
          <p:cNvSpPr txBox="1"/>
          <p:nvPr>
            <p:ph idx="3" type="body"/>
          </p:nvPr>
        </p:nvSpPr>
        <p:spPr>
          <a:xfrm>
            <a:off x="720400" y="4882654"/>
            <a:ext cx="3294600" cy="13227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93" name="Google Shape;193;p5"/>
          <p:cNvSpPr txBox="1"/>
          <p:nvPr>
            <p:ph idx="4" type="body"/>
          </p:nvPr>
        </p:nvSpPr>
        <p:spPr>
          <a:xfrm>
            <a:off x="4678325" y="4882654"/>
            <a:ext cx="3294600" cy="13227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210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
        <p:nvSpPr>
          <p:cNvPr id="194" name="Google Shape;194;p5"/>
          <p:cNvSpPr txBox="1"/>
          <p:nvPr>
            <p:ph idx="5" type="title"/>
          </p:nvPr>
        </p:nvSpPr>
        <p:spPr>
          <a:xfrm>
            <a:off x="720400" y="2145825"/>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195" name="Google Shape;195;p5"/>
          <p:cNvSpPr txBox="1"/>
          <p:nvPr>
            <p:ph idx="6" type="title"/>
          </p:nvPr>
        </p:nvSpPr>
        <p:spPr>
          <a:xfrm>
            <a:off x="4678325" y="2145825"/>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196" name="Google Shape;196;p5"/>
          <p:cNvSpPr txBox="1"/>
          <p:nvPr>
            <p:ph idx="7" type="title"/>
          </p:nvPr>
        </p:nvSpPr>
        <p:spPr>
          <a:xfrm>
            <a:off x="720400" y="4186884"/>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197" name="Google Shape;197;p5"/>
          <p:cNvSpPr txBox="1"/>
          <p:nvPr>
            <p:ph idx="8" type="title"/>
          </p:nvPr>
        </p:nvSpPr>
        <p:spPr>
          <a:xfrm>
            <a:off x="4678325" y="4186884"/>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198" name="Google Shape;198;p5"/>
          <p:cNvSpPr/>
          <p:nvPr/>
        </p:nvSpPr>
        <p:spPr>
          <a:xfrm rot="10800000">
            <a:off x="10110662" y="4955987"/>
            <a:ext cx="2088836" cy="1920486"/>
          </a:xfrm>
          <a:custGeom>
            <a:rect b="b" l="l" r="r" t="t"/>
            <a:pathLst>
              <a:path extrusionOk="0" h="1990141" w="2164597">
                <a:moveTo>
                  <a:pt x="589481" y="1958208"/>
                </a:moveTo>
                <a:cubicBezTo>
                  <a:pt x="596581" y="1958356"/>
                  <a:pt x="605638" y="1960472"/>
                  <a:pt x="611014" y="1958906"/>
                </a:cubicBezTo>
                <a:cubicBezTo>
                  <a:pt x="615500" y="1978630"/>
                  <a:pt x="587651" y="1977360"/>
                  <a:pt x="579694" y="1969319"/>
                </a:cubicBezTo>
                <a:cubicBezTo>
                  <a:pt x="577239" y="1959880"/>
                  <a:pt x="582382" y="1958060"/>
                  <a:pt x="589481" y="1958208"/>
                </a:cubicBezTo>
                <a:close/>
                <a:moveTo>
                  <a:pt x="2027840" y="1906594"/>
                </a:moveTo>
                <a:cubicBezTo>
                  <a:pt x="2060938" y="1895082"/>
                  <a:pt x="2057975" y="1939353"/>
                  <a:pt x="2048747" y="1953658"/>
                </a:cubicBezTo>
                <a:cubicBezTo>
                  <a:pt x="2040029" y="1953658"/>
                  <a:pt x="2031311" y="1953658"/>
                  <a:pt x="2022593" y="1953658"/>
                </a:cubicBezTo>
                <a:cubicBezTo>
                  <a:pt x="2023608" y="1937236"/>
                  <a:pt x="2019037" y="1915229"/>
                  <a:pt x="2027840" y="1906594"/>
                </a:cubicBezTo>
                <a:close/>
                <a:moveTo>
                  <a:pt x="1510221" y="1890850"/>
                </a:moveTo>
                <a:cubicBezTo>
                  <a:pt x="1517332" y="1892458"/>
                  <a:pt x="1514538" y="1903971"/>
                  <a:pt x="1515468" y="1911757"/>
                </a:cubicBezTo>
                <a:cubicBezTo>
                  <a:pt x="1544334" y="1918276"/>
                  <a:pt x="1546281" y="1959669"/>
                  <a:pt x="1536377" y="1990141"/>
                </a:cubicBezTo>
                <a:cubicBezTo>
                  <a:pt x="1521056" y="1988025"/>
                  <a:pt x="1518686" y="1972958"/>
                  <a:pt x="1505057" y="1969234"/>
                </a:cubicBezTo>
                <a:cubicBezTo>
                  <a:pt x="1512845" y="1935291"/>
                  <a:pt x="1474924" y="1925133"/>
                  <a:pt x="1494561" y="1896099"/>
                </a:cubicBezTo>
                <a:cubicBezTo>
                  <a:pt x="1502010" y="1896606"/>
                  <a:pt x="1509375" y="1896945"/>
                  <a:pt x="1510221" y="1890850"/>
                </a:cubicBezTo>
                <a:close/>
                <a:moveTo>
                  <a:pt x="1814359" y="1867531"/>
                </a:moveTo>
                <a:cubicBezTo>
                  <a:pt x="1818719" y="1866790"/>
                  <a:pt x="1823629" y="1869478"/>
                  <a:pt x="1829088" y="1875192"/>
                </a:cubicBezTo>
                <a:cubicBezTo>
                  <a:pt x="1828580" y="1888481"/>
                  <a:pt x="1809619" y="1887549"/>
                  <a:pt x="1802933" y="1880439"/>
                </a:cubicBezTo>
                <a:cubicBezTo>
                  <a:pt x="1806191" y="1872440"/>
                  <a:pt x="1810000" y="1868271"/>
                  <a:pt x="1814359" y="1867531"/>
                </a:cubicBezTo>
                <a:close/>
                <a:moveTo>
                  <a:pt x="1844834" y="1864779"/>
                </a:moveTo>
                <a:cubicBezTo>
                  <a:pt x="1860831" y="1860970"/>
                  <a:pt x="1863877" y="1870111"/>
                  <a:pt x="1876151" y="1870028"/>
                </a:cubicBezTo>
                <a:cubicBezTo>
                  <a:pt x="1876066" y="1883910"/>
                  <a:pt x="1878182" y="1899908"/>
                  <a:pt x="1870904" y="1906595"/>
                </a:cubicBezTo>
                <a:cubicBezTo>
                  <a:pt x="1847710" y="1908203"/>
                  <a:pt x="1829935" y="1884756"/>
                  <a:pt x="1844834" y="1864779"/>
                </a:cubicBezTo>
                <a:close/>
                <a:moveTo>
                  <a:pt x="1625258" y="1817630"/>
                </a:moveTo>
                <a:cubicBezTo>
                  <a:pt x="1631945" y="1830073"/>
                  <a:pt x="1638632" y="1842602"/>
                  <a:pt x="1646165" y="1854198"/>
                </a:cubicBezTo>
                <a:cubicBezTo>
                  <a:pt x="1640494" y="1869434"/>
                  <a:pt x="1621279" y="1871127"/>
                  <a:pt x="1599101" y="1869858"/>
                </a:cubicBezTo>
                <a:cubicBezTo>
                  <a:pt x="1598763" y="1847680"/>
                  <a:pt x="1572775" y="1850897"/>
                  <a:pt x="1557285" y="1843786"/>
                </a:cubicBezTo>
                <a:cubicBezTo>
                  <a:pt x="1566850" y="1810350"/>
                  <a:pt x="1595461" y="1827026"/>
                  <a:pt x="1625258" y="1817630"/>
                </a:cubicBezTo>
                <a:close/>
                <a:moveTo>
                  <a:pt x="532629" y="1786311"/>
                </a:moveTo>
                <a:cubicBezTo>
                  <a:pt x="545496" y="1790967"/>
                  <a:pt x="546766" y="1822879"/>
                  <a:pt x="537878" y="1833375"/>
                </a:cubicBezTo>
                <a:cubicBezTo>
                  <a:pt x="519170" y="1830159"/>
                  <a:pt x="529160" y="1798162"/>
                  <a:pt x="532629" y="1786311"/>
                </a:cubicBezTo>
                <a:close/>
                <a:moveTo>
                  <a:pt x="1755954" y="1676523"/>
                </a:moveTo>
                <a:cubicBezTo>
                  <a:pt x="1779232" y="1682618"/>
                  <a:pt x="1796077" y="1718084"/>
                  <a:pt x="1782110" y="1744495"/>
                </a:cubicBezTo>
                <a:cubicBezTo>
                  <a:pt x="1768567" y="1726634"/>
                  <a:pt x="1753669" y="1710213"/>
                  <a:pt x="1755954" y="1676523"/>
                </a:cubicBezTo>
                <a:close/>
                <a:moveTo>
                  <a:pt x="1272332" y="1655278"/>
                </a:moveTo>
                <a:cubicBezTo>
                  <a:pt x="1264936" y="1655278"/>
                  <a:pt x="1257551" y="1657140"/>
                  <a:pt x="1254079" y="1660864"/>
                </a:cubicBezTo>
                <a:cubicBezTo>
                  <a:pt x="1252388" y="1672969"/>
                  <a:pt x="1254926" y="1680925"/>
                  <a:pt x="1259243" y="1687020"/>
                </a:cubicBezTo>
                <a:cubicBezTo>
                  <a:pt x="1279474" y="1688035"/>
                  <a:pt x="1289293" y="1678725"/>
                  <a:pt x="1290648" y="1660864"/>
                </a:cubicBezTo>
                <a:cubicBezTo>
                  <a:pt x="1287134" y="1657140"/>
                  <a:pt x="1279728" y="1655278"/>
                  <a:pt x="1272332" y="1655278"/>
                </a:cubicBezTo>
                <a:close/>
                <a:moveTo>
                  <a:pt x="530510" y="1636083"/>
                </a:moveTo>
                <a:cubicBezTo>
                  <a:pt x="534752" y="1635839"/>
                  <a:pt x="538979" y="1636929"/>
                  <a:pt x="543042" y="1640040"/>
                </a:cubicBezTo>
                <a:cubicBezTo>
                  <a:pt x="544058" y="1660270"/>
                  <a:pt x="534747" y="1670090"/>
                  <a:pt x="516886" y="1671360"/>
                </a:cubicBezTo>
                <a:cubicBezTo>
                  <a:pt x="505205" y="1682364"/>
                  <a:pt x="503681" y="1703441"/>
                  <a:pt x="485482" y="1707927"/>
                </a:cubicBezTo>
                <a:cubicBezTo>
                  <a:pt x="467452" y="1703356"/>
                  <a:pt x="474139" y="1674069"/>
                  <a:pt x="459411" y="1666112"/>
                </a:cubicBezTo>
                <a:cubicBezTo>
                  <a:pt x="464405" y="1655446"/>
                  <a:pt x="479472" y="1654853"/>
                  <a:pt x="495978" y="1655700"/>
                </a:cubicBezTo>
                <a:cubicBezTo>
                  <a:pt x="504930" y="1649542"/>
                  <a:pt x="517786" y="1636813"/>
                  <a:pt x="530510" y="1636083"/>
                </a:cubicBezTo>
                <a:close/>
                <a:moveTo>
                  <a:pt x="2116636" y="1603388"/>
                </a:moveTo>
                <a:cubicBezTo>
                  <a:pt x="2128232" y="1614477"/>
                  <a:pt x="2148801" y="1616508"/>
                  <a:pt x="2142792" y="1645204"/>
                </a:cubicBezTo>
                <a:cubicBezTo>
                  <a:pt x="2135089" y="1647912"/>
                  <a:pt x="2129587" y="1652906"/>
                  <a:pt x="2121883" y="1655700"/>
                </a:cubicBezTo>
                <a:cubicBezTo>
                  <a:pt x="2104192" y="1655954"/>
                  <a:pt x="2099198" y="1643511"/>
                  <a:pt x="2090480" y="1634792"/>
                </a:cubicBezTo>
                <a:cubicBezTo>
                  <a:pt x="2088447" y="1613461"/>
                  <a:pt x="2112742" y="1618625"/>
                  <a:pt x="2116636" y="1603388"/>
                </a:cubicBezTo>
                <a:close/>
                <a:moveTo>
                  <a:pt x="1667157" y="1603303"/>
                </a:moveTo>
                <a:cubicBezTo>
                  <a:pt x="1683663" y="1612953"/>
                  <a:pt x="1679431" y="1643256"/>
                  <a:pt x="1714222" y="1634623"/>
                </a:cubicBezTo>
                <a:cubicBezTo>
                  <a:pt x="1729119" y="1635554"/>
                  <a:pt x="1707957" y="1600425"/>
                  <a:pt x="1729965" y="1608467"/>
                </a:cubicBezTo>
                <a:cubicBezTo>
                  <a:pt x="1730559" y="1621502"/>
                  <a:pt x="1739701" y="1624634"/>
                  <a:pt x="1729965" y="1634623"/>
                </a:cubicBezTo>
                <a:cubicBezTo>
                  <a:pt x="1726495" y="1634623"/>
                  <a:pt x="1722940" y="1634623"/>
                  <a:pt x="1719469" y="1634623"/>
                </a:cubicBezTo>
                <a:cubicBezTo>
                  <a:pt x="1717776" y="1666366"/>
                  <a:pt x="1723533" y="1705134"/>
                  <a:pt x="1714137" y="1728835"/>
                </a:cubicBezTo>
                <a:cubicBezTo>
                  <a:pt x="1677823" y="1727312"/>
                  <a:pt x="1658862" y="1743226"/>
                  <a:pt x="1641001" y="1760155"/>
                </a:cubicBezTo>
                <a:cubicBezTo>
                  <a:pt x="1630505" y="1760155"/>
                  <a:pt x="1620094" y="1760155"/>
                  <a:pt x="1609597" y="1760155"/>
                </a:cubicBezTo>
                <a:cubicBezTo>
                  <a:pt x="1606973" y="1731375"/>
                  <a:pt x="1615353" y="1691675"/>
                  <a:pt x="1604434" y="1671276"/>
                </a:cubicBezTo>
                <a:cubicBezTo>
                  <a:pt x="1594869" y="1676946"/>
                  <a:pt x="1591821" y="1684226"/>
                  <a:pt x="1583526" y="1692183"/>
                </a:cubicBezTo>
                <a:cubicBezTo>
                  <a:pt x="1576416" y="1699040"/>
                  <a:pt x="1574215" y="1712329"/>
                  <a:pt x="1557370" y="1707843"/>
                </a:cubicBezTo>
                <a:cubicBezTo>
                  <a:pt x="1543997" y="1700310"/>
                  <a:pt x="1545434" y="1677962"/>
                  <a:pt x="1541710" y="1660779"/>
                </a:cubicBezTo>
                <a:cubicBezTo>
                  <a:pt x="1556439" y="1652823"/>
                  <a:pt x="1563127" y="1662556"/>
                  <a:pt x="1583526" y="1655531"/>
                </a:cubicBezTo>
                <a:cubicBezTo>
                  <a:pt x="1597154" y="1653414"/>
                  <a:pt x="1599270" y="1639955"/>
                  <a:pt x="1614845" y="1639870"/>
                </a:cubicBezTo>
                <a:cubicBezTo>
                  <a:pt x="1636178" y="1631660"/>
                  <a:pt x="1637447" y="1603218"/>
                  <a:pt x="1667157" y="1603303"/>
                </a:cubicBezTo>
                <a:close/>
                <a:moveTo>
                  <a:pt x="245167" y="1577232"/>
                </a:moveTo>
                <a:cubicBezTo>
                  <a:pt x="278772" y="1574523"/>
                  <a:pt x="283344" y="1624381"/>
                  <a:pt x="271238" y="1650452"/>
                </a:cubicBezTo>
                <a:cubicBezTo>
                  <a:pt x="255663" y="1650367"/>
                  <a:pt x="253462" y="1636823"/>
                  <a:pt x="239920" y="1634792"/>
                </a:cubicBezTo>
                <a:cubicBezTo>
                  <a:pt x="239411" y="1613291"/>
                  <a:pt x="238903" y="1591876"/>
                  <a:pt x="245167" y="1577232"/>
                </a:cubicBezTo>
                <a:close/>
                <a:moveTo>
                  <a:pt x="1703641" y="1571984"/>
                </a:moveTo>
                <a:cubicBezTo>
                  <a:pt x="1722348" y="1568936"/>
                  <a:pt x="1719554" y="1587474"/>
                  <a:pt x="1719301" y="1603303"/>
                </a:cubicBezTo>
                <a:cubicBezTo>
                  <a:pt x="1695346" y="1606096"/>
                  <a:pt x="1698224" y="1585781"/>
                  <a:pt x="1703641" y="1571984"/>
                </a:cubicBezTo>
                <a:close/>
                <a:moveTo>
                  <a:pt x="354871" y="1535416"/>
                </a:moveTo>
                <a:cubicBezTo>
                  <a:pt x="360965" y="1543288"/>
                  <a:pt x="369938" y="1548198"/>
                  <a:pt x="370531" y="1561572"/>
                </a:cubicBezTo>
                <a:cubicBezTo>
                  <a:pt x="359695" y="1563773"/>
                  <a:pt x="356732" y="1557932"/>
                  <a:pt x="349622" y="1556323"/>
                </a:cubicBezTo>
                <a:cubicBezTo>
                  <a:pt x="348945" y="1546928"/>
                  <a:pt x="356056" y="1545319"/>
                  <a:pt x="354871" y="1535416"/>
                </a:cubicBezTo>
                <a:close/>
                <a:moveTo>
                  <a:pt x="939752" y="1528105"/>
                </a:moveTo>
                <a:cubicBezTo>
                  <a:pt x="935975" y="1529766"/>
                  <a:pt x="933266" y="1533850"/>
                  <a:pt x="929880" y="1540580"/>
                </a:cubicBezTo>
                <a:cubicBezTo>
                  <a:pt x="948588" y="1541088"/>
                  <a:pt x="948757" y="1560134"/>
                  <a:pt x="966533" y="1561573"/>
                </a:cubicBezTo>
                <a:cubicBezTo>
                  <a:pt x="973305" y="1540919"/>
                  <a:pt x="949350" y="1550907"/>
                  <a:pt x="956037" y="1530168"/>
                </a:cubicBezTo>
                <a:cubicBezTo>
                  <a:pt x="948376" y="1527206"/>
                  <a:pt x="943530" y="1526444"/>
                  <a:pt x="939752" y="1528105"/>
                </a:cubicBezTo>
                <a:close/>
                <a:moveTo>
                  <a:pt x="914220" y="1519672"/>
                </a:moveTo>
                <a:cubicBezTo>
                  <a:pt x="898900" y="1520011"/>
                  <a:pt x="894836" y="1531608"/>
                  <a:pt x="888064" y="1540580"/>
                </a:cubicBezTo>
                <a:cubicBezTo>
                  <a:pt x="894328" y="1546675"/>
                  <a:pt x="906602" y="1546590"/>
                  <a:pt x="919469" y="1545828"/>
                </a:cubicBezTo>
                <a:cubicBezTo>
                  <a:pt x="923787" y="1531015"/>
                  <a:pt x="912104" y="1532285"/>
                  <a:pt x="914220" y="1519672"/>
                </a:cubicBezTo>
                <a:close/>
                <a:moveTo>
                  <a:pt x="1554545" y="1513535"/>
                </a:moveTo>
                <a:cubicBezTo>
                  <a:pt x="1565729" y="1513027"/>
                  <a:pt x="1578701" y="1516328"/>
                  <a:pt x="1583441" y="1519756"/>
                </a:cubicBezTo>
                <a:cubicBezTo>
                  <a:pt x="1579973" y="1538887"/>
                  <a:pt x="1568544" y="1550145"/>
                  <a:pt x="1546874" y="1551076"/>
                </a:cubicBezTo>
                <a:cubicBezTo>
                  <a:pt x="1539595" y="1547860"/>
                  <a:pt x="1546027" y="1530930"/>
                  <a:pt x="1536379" y="1530169"/>
                </a:cubicBezTo>
                <a:cubicBezTo>
                  <a:pt x="1533966" y="1518360"/>
                  <a:pt x="1543362" y="1514043"/>
                  <a:pt x="1554545" y="1513535"/>
                </a:cubicBezTo>
                <a:close/>
                <a:moveTo>
                  <a:pt x="1008347" y="1504012"/>
                </a:moveTo>
                <a:cubicBezTo>
                  <a:pt x="1026209" y="1502149"/>
                  <a:pt x="1030441" y="1534231"/>
                  <a:pt x="1008347" y="1530168"/>
                </a:cubicBezTo>
                <a:cubicBezTo>
                  <a:pt x="1004708" y="1514085"/>
                  <a:pt x="1004708" y="1520095"/>
                  <a:pt x="1008347" y="1504012"/>
                </a:cubicBezTo>
                <a:close/>
                <a:moveTo>
                  <a:pt x="532631" y="1493600"/>
                </a:moveTo>
                <a:cubicBezTo>
                  <a:pt x="552691" y="1499610"/>
                  <a:pt x="539063" y="1539394"/>
                  <a:pt x="543127" y="1561572"/>
                </a:cubicBezTo>
                <a:cubicBezTo>
                  <a:pt x="539656" y="1580702"/>
                  <a:pt x="554469" y="1581633"/>
                  <a:pt x="553623" y="1598140"/>
                </a:cubicBezTo>
                <a:cubicBezTo>
                  <a:pt x="523826" y="1615746"/>
                  <a:pt x="495047" y="1617269"/>
                  <a:pt x="464743" y="1592891"/>
                </a:cubicBezTo>
                <a:cubicBezTo>
                  <a:pt x="462965" y="1535500"/>
                  <a:pt x="520102" y="1536771"/>
                  <a:pt x="532631" y="1493600"/>
                </a:cubicBezTo>
                <a:close/>
                <a:moveTo>
                  <a:pt x="742667" y="1481688"/>
                </a:moveTo>
                <a:cubicBezTo>
                  <a:pt x="751020" y="1480787"/>
                  <a:pt x="759612" y="1481263"/>
                  <a:pt x="767865" y="1483189"/>
                </a:cubicBezTo>
                <a:cubicBezTo>
                  <a:pt x="767104" y="1492839"/>
                  <a:pt x="750174" y="1486405"/>
                  <a:pt x="746958" y="1493600"/>
                </a:cubicBezTo>
                <a:cubicBezTo>
                  <a:pt x="740863" y="1508413"/>
                  <a:pt x="724271" y="1512646"/>
                  <a:pt x="720802" y="1530167"/>
                </a:cubicBezTo>
                <a:cubicBezTo>
                  <a:pt x="707935" y="1530845"/>
                  <a:pt x="695661" y="1530929"/>
                  <a:pt x="689482" y="1525003"/>
                </a:cubicBezTo>
                <a:cubicBezTo>
                  <a:pt x="694688" y="1499483"/>
                  <a:pt x="717606" y="1484389"/>
                  <a:pt x="742667" y="1481688"/>
                </a:cubicBezTo>
                <a:close/>
                <a:moveTo>
                  <a:pt x="830589" y="1404722"/>
                </a:moveTo>
                <a:cubicBezTo>
                  <a:pt x="850567" y="1404468"/>
                  <a:pt x="860385" y="1423513"/>
                  <a:pt x="872405" y="1436125"/>
                </a:cubicBezTo>
                <a:cubicBezTo>
                  <a:pt x="876468" y="1440358"/>
                  <a:pt x="885949" y="1447891"/>
                  <a:pt x="877653" y="1457034"/>
                </a:cubicBezTo>
                <a:cubicBezTo>
                  <a:pt x="863179" y="1455256"/>
                  <a:pt x="858777" y="1429523"/>
                  <a:pt x="841085" y="1446538"/>
                </a:cubicBezTo>
                <a:cubicBezTo>
                  <a:pt x="844386" y="1460758"/>
                  <a:pt x="862924" y="1459573"/>
                  <a:pt x="861994" y="1477941"/>
                </a:cubicBezTo>
                <a:cubicBezTo>
                  <a:pt x="864279" y="1497664"/>
                  <a:pt x="850905" y="1501728"/>
                  <a:pt x="841085" y="1509261"/>
                </a:cubicBezTo>
                <a:cubicBezTo>
                  <a:pt x="817639" y="1503251"/>
                  <a:pt x="816199" y="1477348"/>
                  <a:pt x="814929" y="1462198"/>
                </a:cubicBezTo>
                <a:cubicBezTo>
                  <a:pt x="792159" y="1454748"/>
                  <a:pt x="790889" y="1480057"/>
                  <a:pt x="778362" y="1467445"/>
                </a:cubicBezTo>
                <a:cubicBezTo>
                  <a:pt x="779124" y="1448992"/>
                  <a:pt x="793260" y="1444082"/>
                  <a:pt x="794022" y="1425629"/>
                </a:cubicBezTo>
                <a:cubicBezTo>
                  <a:pt x="815268" y="1427660"/>
                  <a:pt x="830419" y="1423683"/>
                  <a:pt x="830589" y="1404722"/>
                </a:cubicBezTo>
                <a:close/>
                <a:moveTo>
                  <a:pt x="929965" y="1388976"/>
                </a:moveTo>
                <a:cubicBezTo>
                  <a:pt x="920992" y="1388638"/>
                  <a:pt x="916591" y="1392955"/>
                  <a:pt x="914305" y="1399389"/>
                </a:cubicBezTo>
                <a:cubicBezTo>
                  <a:pt x="924125" y="1400066"/>
                  <a:pt x="917861" y="1416741"/>
                  <a:pt x="929965" y="1415133"/>
                </a:cubicBezTo>
                <a:cubicBezTo>
                  <a:pt x="930473" y="1402097"/>
                  <a:pt x="939700" y="1398966"/>
                  <a:pt x="929965" y="1388976"/>
                </a:cubicBezTo>
                <a:close/>
                <a:moveTo>
                  <a:pt x="293236" y="1387584"/>
                </a:moveTo>
                <a:cubicBezTo>
                  <a:pt x="302565" y="1385781"/>
                  <a:pt x="313098" y="1385951"/>
                  <a:pt x="323552" y="1389062"/>
                </a:cubicBezTo>
                <a:cubicBezTo>
                  <a:pt x="343867" y="1408361"/>
                  <a:pt x="363929" y="1442644"/>
                  <a:pt x="344460" y="1472693"/>
                </a:cubicBezTo>
                <a:cubicBezTo>
                  <a:pt x="325329" y="1476248"/>
                  <a:pt x="306453" y="1479973"/>
                  <a:pt x="281736" y="1477941"/>
                </a:cubicBezTo>
                <a:cubicBezTo>
                  <a:pt x="272933" y="1469308"/>
                  <a:pt x="277588" y="1447214"/>
                  <a:pt x="276487" y="1430878"/>
                </a:cubicBezTo>
                <a:cubicBezTo>
                  <a:pt x="248109" y="1416149"/>
                  <a:pt x="265251" y="1392992"/>
                  <a:pt x="293236" y="1387584"/>
                </a:cubicBezTo>
                <a:close/>
                <a:moveTo>
                  <a:pt x="1207346" y="1331276"/>
                </a:moveTo>
                <a:cubicBezTo>
                  <a:pt x="1219067" y="1335236"/>
                  <a:pt x="1219099" y="1350884"/>
                  <a:pt x="1217512" y="1368152"/>
                </a:cubicBezTo>
                <a:cubicBezTo>
                  <a:pt x="1207017" y="1368152"/>
                  <a:pt x="1196604" y="1368152"/>
                  <a:pt x="1186108" y="1368152"/>
                </a:cubicBezTo>
                <a:cubicBezTo>
                  <a:pt x="1186192" y="1354270"/>
                  <a:pt x="1184160" y="1338272"/>
                  <a:pt x="1191355" y="1331585"/>
                </a:cubicBezTo>
                <a:cubicBezTo>
                  <a:pt x="1198234" y="1329934"/>
                  <a:pt x="1203439" y="1329956"/>
                  <a:pt x="1207346" y="1331276"/>
                </a:cubicBezTo>
                <a:close/>
                <a:moveTo>
                  <a:pt x="971697" y="1300352"/>
                </a:moveTo>
                <a:cubicBezTo>
                  <a:pt x="948588" y="1301621"/>
                  <a:pt x="942154" y="1319651"/>
                  <a:pt x="919384" y="1321259"/>
                </a:cubicBezTo>
                <a:cubicBezTo>
                  <a:pt x="919469" y="1328031"/>
                  <a:pt x="919469" y="1335056"/>
                  <a:pt x="919469" y="1341998"/>
                </a:cubicBezTo>
                <a:cubicBezTo>
                  <a:pt x="934451" y="1354949"/>
                  <a:pt x="948165" y="1369000"/>
                  <a:pt x="956037" y="1389061"/>
                </a:cubicBezTo>
                <a:cubicBezTo>
                  <a:pt x="972966" y="1393040"/>
                  <a:pt x="983378" y="1403537"/>
                  <a:pt x="987440" y="1420381"/>
                </a:cubicBezTo>
                <a:cubicBezTo>
                  <a:pt x="989896" y="1436803"/>
                  <a:pt x="980923" y="1441712"/>
                  <a:pt x="971781" y="1446537"/>
                </a:cubicBezTo>
                <a:cubicBezTo>
                  <a:pt x="977707" y="1482173"/>
                  <a:pt x="951719" y="1485729"/>
                  <a:pt x="956121" y="1519757"/>
                </a:cubicBezTo>
                <a:cubicBezTo>
                  <a:pt x="987018" y="1525428"/>
                  <a:pt x="1000054" y="1549044"/>
                  <a:pt x="1013598" y="1572069"/>
                </a:cubicBezTo>
                <a:cubicBezTo>
                  <a:pt x="1030273" y="1575117"/>
                  <a:pt x="1029764" y="1562250"/>
                  <a:pt x="1039752" y="1572069"/>
                </a:cubicBezTo>
                <a:cubicBezTo>
                  <a:pt x="1043223" y="1613884"/>
                  <a:pt x="1075728" y="1626666"/>
                  <a:pt x="1102477" y="1645289"/>
                </a:cubicBezTo>
                <a:cubicBezTo>
                  <a:pt x="1098075" y="1651300"/>
                  <a:pt x="1095620" y="1659256"/>
                  <a:pt x="1097229" y="1671445"/>
                </a:cubicBezTo>
                <a:cubicBezTo>
                  <a:pt x="1111872" y="1674238"/>
                  <a:pt x="1124401" y="1679147"/>
                  <a:pt x="1139046" y="1681942"/>
                </a:cubicBezTo>
                <a:cubicBezTo>
                  <a:pt x="1150556" y="1676016"/>
                  <a:pt x="1156396" y="1664419"/>
                  <a:pt x="1170448" y="1661034"/>
                </a:cubicBezTo>
                <a:cubicBezTo>
                  <a:pt x="1188816" y="1657987"/>
                  <a:pt x="1187631" y="1685751"/>
                  <a:pt x="1201768" y="1671445"/>
                </a:cubicBezTo>
                <a:cubicBezTo>
                  <a:pt x="1211503" y="1662134"/>
                  <a:pt x="1197536" y="1658155"/>
                  <a:pt x="1201768" y="1640125"/>
                </a:cubicBezTo>
                <a:cubicBezTo>
                  <a:pt x="1180013" y="1639194"/>
                  <a:pt x="1176289" y="1620233"/>
                  <a:pt x="1165199" y="1608805"/>
                </a:cubicBezTo>
                <a:cubicBezTo>
                  <a:pt x="1175189" y="1606521"/>
                  <a:pt x="1178320" y="1597548"/>
                  <a:pt x="1191357" y="1598309"/>
                </a:cubicBezTo>
                <a:cubicBezTo>
                  <a:pt x="1205492" y="1601527"/>
                  <a:pt x="1204391" y="1620148"/>
                  <a:pt x="1222676" y="1619218"/>
                </a:cubicBezTo>
                <a:cubicBezTo>
                  <a:pt x="1250948" y="1626581"/>
                  <a:pt x="1250440" y="1605081"/>
                  <a:pt x="1269739" y="1603558"/>
                </a:cubicBezTo>
                <a:cubicBezTo>
                  <a:pt x="1277951" y="1604066"/>
                  <a:pt x="1273803" y="1616847"/>
                  <a:pt x="1285399" y="1614054"/>
                </a:cubicBezTo>
                <a:cubicBezTo>
                  <a:pt x="1287347" y="1570292"/>
                  <a:pt x="1253234" y="1562588"/>
                  <a:pt x="1238336" y="1535586"/>
                </a:cubicBezTo>
                <a:cubicBezTo>
                  <a:pt x="1210063" y="1532539"/>
                  <a:pt x="1200752" y="1510446"/>
                  <a:pt x="1170363" y="1509430"/>
                </a:cubicBezTo>
                <a:cubicBezTo>
                  <a:pt x="1153604" y="1487845"/>
                  <a:pt x="1138198" y="1464905"/>
                  <a:pt x="1112804" y="1451955"/>
                </a:cubicBezTo>
                <a:cubicBezTo>
                  <a:pt x="1112804" y="1432824"/>
                  <a:pt x="1112804" y="1413609"/>
                  <a:pt x="1112804" y="1394479"/>
                </a:cubicBezTo>
                <a:cubicBezTo>
                  <a:pt x="1106032" y="1387284"/>
                  <a:pt x="1090118" y="1389316"/>
                  <a:pt x="1076236" y="1389231"/>
                </a:cubicBezTo>
                <a:cubicBezTo>
                  <a:pt x="1054821" y="1375772"/>
                  <a:pt x="1043138" y="1356895"/>
                  <a:pt x="1029173" y="1342168"/>
                </a:cubicBezTo>
                <a:cubicBezTo>
                  <a:pt x="1024094" y="1347500"/>
                  <a:pt x="1018845" y="1352747"/>
                  <a:pt x="1013513" y="1357826"/>
                </a:cubicBezTo>
                <a:cubicBezTo>
                  <a:pt x="1014020" y="1324307"/>
                  <a:pt x="959676" y="1345469"/>
                  <a:pt x="971697" y="1300352"/>
                </a:cubicBezTo>
                <a:close/>
                <a:moveTo>
                  <a:pt x="344375" y="1284522"/>
                </a:moveTo>
                <a:cubicBezTo>
                  <a:pt x="340481" y="1304160"/>
                  <a:pt x="364351" y="1295950"/>
                  <a:pt x="365282" y="1310678"/>
                </a:cubicBezTo>
                <a:cubicBezTo>
                  <a:pt x="374255" y="1364091"/>
                  <a:pt x="295195" y="1354610"/>
                  <a:pt x="313055" y="1300182"/>
                </a:cubicBezTo>
                <a:cubicBezTo>
                  <a:pt x="331593" y="1302975"/>
                  <a:pt x="325922" y="1281644"/>
                  <a:pt x="344375" y="1284522"/>
                </a:cubicBezTo>
                <a:close/>
                <a:moveTo>
                  <a:pt x="192857" y="1242621"/>
                </a:moveTo>
                <a:cubicBezTo>
                  <a:pt x="204030" y="1254133"/>
                  <a:pt x="216727" y="1264036"/>
                  <a:pt x="224176" y="1279188"/>
                </a:cubicBezTo>
                <a:cubicBezTo>
                  <a:pt x="246016" y="1279103"/>
                  <a:pt x="249993" y="1261159"/>
                  <a:pt x="271241" y="1273941"/>
                </a:cubicBezTo>
                <a:cubicBezTo>
                  <a:pt x="274372" y="1286468"/>
                  <a:pt x="278774" y="1297811"/>
                  <a:pt x="276488" y="1315756"/>
                </a:cubicBezTo>
                <a:cubicBezTo>
                  <a:pt x="264046" y="1324220"/>
                  <a:pt x="253379" y="1334548"/>
                  <a:pt x="239921" y="1341912"/>
                </a:cubicBezTo>
                <a:cubicBezTo>
                  <a:pt x="244407" y="1358333"/>
                  <a:pt x="259643" y="1364005"/>
                  <a:pt x="260828" y="1383728"/>
                </a:cubicBezTo>
                <a:cubicBezTo>
                  <a:pt x="257697" y="1386775"/>
                  <a:pt x="236026" y="1395917"/>
                  <a:pt x="234672" y="1383728"/>
                </a:cubicBezTo>
                <a:cubicBezTo>
                  <a:pt x="219943" y="1384659"/>
                  <a:pt x="228155" y="1408614"/>
                  <a:pt x="208517" y="1404635"/>
                </a:cubicBezTo>
                <a:cubicBezTo>
                  <a:pt x="194380" y="1381188"/>
                  <a:pt x="211480" y="1368746"/>
                  <a:pt x="224176" y="1357572"/>
                </a:cubicBezTo>
                <a:cubicBezTo>
                  <a:pt x="221298" y="1348260"/>
                  <a:pt x="221468" y="1335818"/>
                  <a:pt x="213679" y="1331416"/>
                </a:cubicBezTo>
                <a:cubicBezTo>
                  <a:pt x="216812" y="1292479"/>
                  <a:pt x="183799" y="1271316"/>
                  <a:pt x="192857" y="1242621"/>
                </a:cubicBezTo>
                <a:close/>
                <a:moveTo>
                  <a:pt x="2132379" y="1227046"/>
                </a:moveTo>
                <a:cubicBezTo>
                  <a:pt x="2149732" y="1228909"/>
                  <a:pt x="2155066" y="1242706"/>
                  <a:pt x="2163783" y="1253202"/>
                </a:cubicBezTo>
                <a:cubicBezTo>
                  <a:pt x="2155403" y="1272671"/>
                  <a:pt x="2142706" y="1287908"/>
                  <a:pt x="2148124" y="1321174"/>
                </a:cubicBezTo>
                <a:cubicBezTo>
                  <a:pt x="2144230" y="1339034"/>
                  <a:pt x="2169370" y="1327861"/>
                  <a:pt x="2163783" y="1347330"/>
                </a:cubicBezTo>
                <a:cubicBezTo>
                  <a:pt x="2137121" y="1348515"/>
                  <a:pt x="2123154" y="1362482"/>
                  <a:pt x="2121967" y="1389145"/>
                </a:cubicBezTo>
                <a:cubicBezTo>
                  <a:pt x="2108086" y="1389145"/>
                  <a:pt x="2092086" y="1387114"/>
                  <a:pt x="2085399" y="1394394"/>
                </a:cubicBezTo>
                <a:cubicBezTo>
                  <a:pt x="2084384" y="1405822"/>
                  <a:pt x="2089632" y="1411069"/>
                  <a:pt x="2101059" y="1410054"/>
                </a:cubicBezTo>
                <a:cubicBezTo>
                  <a:pt x="2103346" y="1424528"/>
                  <a:pt x="2081590" y="1414963"/>
                  <a:pt x="2080152" y="1425713"/>
                </a:cubicBezTo>
                <a:cubicBezTo>
                  <a:pt x="2068724" y="1440358"/>
                  <a:pt x="2103684" y="1449414"/>
                  <a:pt x="2085399" y="1472777"/>
                </a:cubicBezTo>
                <a:cubicBezTo>
                  <a:pt x="2068554" y="1463466"/>
                  <a:pt x="2052811" y="1453054"/>
                  <a:pt x="2048747" y="1430961"/>
                </a:cubicBezTo>
                <a:cubicBezTo>
                  <a:pt x="2039606" y="1435786"/>
                  <a:pt x="2037236" y="1447298"/>
                  <a:pt x="2038337" y="1462281"/>
                </a:cubicBezTo>
                <a:cubicBezTo>
                  <a:pt x="2023184" y="1476755"/>
                  <a:pt x="1998637" y="1481919"/>
                  <a:pt x="1996519" y="1509345"/>
                </a:cubicBezTo>
                <a:cubicBezTo>
                  <a:pt x="1968079" y="1507905"/>
                  <a:pt x="1957413" y="1527206"/>
                  <a:pt x="1938960" y="1509345"/>
                </a:cubicBezTo>
                <a:cubicBezTo>
                  <a:pt x="1934304" y="1532538"/>
                  <a:pt x="1928548" y="1554715"/>
                  <a:pt x="1902392" y="1556408"/>
                </a:cubicBezTo>
                <a:cubicBezTo>
                  <a:pt x="1919152" y="1572745"/>
                  <a:pt x="1926347" y="1598648"/>
                  <a:pt x="1944207" y="1613969"/>
                </a:cubicBezTo>
                <a:cubicBezTo>
                  <a:pt x="1966977" y="1621080"/>
                  <a:pt x="1963085" y="1601526"/>
                  <a:pt x="1975527" y="1598225"/>
                </a:cubicBezTo>
                <a:cubicBezTo>
                  <a:pt x="1991695" y="1606858"/>
                  <a:pt x="2013111" y="1597040"/>
                  <a:pt x="2027840" y="1603472"/>
                </a:cubicBezTo>
                <a:cubicBezTo>
                  <a:pt x="2032833" y="1605673"/>
                  <a:pt x="2052726" y="1626582"/>
                  <a:pt x="2053996" y="1629628"/>
                </a:cubicBezTo>
                <a:cubicBezTo>
                  <a:pt x="2061106" y="1647236"/>
                  <a:pt x="2049002" y="1669921"/>
                  <a:pt x="2053996" y="1697600"/>
                </a:cubicBezTo>
                <a:cubicBezTo>
                  <a:pt x="2047054" y="1704372"/>
                  <a:pt x="2038251" y="1700817"/>
                  <a:pt x="2033087" y="1692352"/>
                </a:cubicBezTo>
                <a:cubicBezTo>
                  <a:pt x="2009640" y="1702086"/>
                  <a:pt x="1985008" y="1710551"/>
                  <a:pt x="1949456" y="1708012"/>
                </a:cubicBezTo>
                <a:cubicBezTo>
                  <a:pt x="1928887" y="1710128"/>
                  <a:pt x="1927109" y="1731037"/>
                  <a:pt x="1907640" y="1734168"/>
                </a:cubicBezTo>
                <a:cubicBezTo>
                  <a:pt x="1924061" y="1743902"/>
                  <a:pt x="1945224" y="1748812"/>
                  <a:pt x="1949456" y="1770735"/>
                </a:cubicBezTo>
                <a:cubicBezTo>
                  <a:pt x="1946578" y="1792236"/>
                  <a:pt x="1929988" y="1800024"/>
                  <a:pt x="1902392" y="1796891"/>
                </a:cubicBezTo>
                <a:cubicBezTo>
                  <a:pt x="1888849" y="1802478"/>
                  <a:pt x="1907386" y="1840231"/>
                  <a:pt x="1881484" y="1833459"/>
                </a:cubicBezTo>
                <a:cubicBezTo>
                  <a:pt x="1867263" y="1816615"/>
                  <a:pt x="1882415" y="1795622"/>
                  <a:pt x="1891981" y="1786395"/>
                </a:cubicBezTo>
                <a:cubicBezTo>
                  <a:pt x="1890542" y="1774038"/>
                  <a:pt x="1872512" y="1786818"/>
                  <a:pt x="1871072" y="1791644"/>
                </a:cubicBezTo>
                <a:cubicBezTo>
                  <a:pt x="1860238" y="1781571"/>
                  <a:pt x="1842038" y="1778862"/>
                  <a:pt x="1829257" y="1770735"/>
                </a:cubicBezTo>
                <a:cubicBezTo>
                  <a:pt x="1832474" y="1751267"/>
                  <a:pt x="1815882" y="1737639"/>
                  <a:pt x="1829257" y="1723672"/>
                </a:cubicBezTo>
                <a:cubicBezTo>
                  <a:pt x="1855497" y="1718339"/>
                  <a:pt x="1857952" y="1736877"/>
                  <a:pt x="1871072" y="1744579"/>
                </a:cubicBezTo>
                <a:cubicBezTo>
                  <a:pt x="1882923" y="1738993"/>
                  <a:pt x="1873105" y="1711736"/>
                  <a:pt x="1876321" y="1697516"/>
                </a:cubicBezTo>
                <a:cubicBezTo>
                  <a:pt x="1859053" y="1688627"/>
                  <a:pt x="1835860" y="1685750"/>
                  <a:pt x="1829257" y="1666112"/>
                </a:cubicBezTo>
                <a:cubicBezTo>
                  <a:pt x="1834252" y="1650199"/>
                  <a:pt x="1850251" y="1645288"/>
                  <a:pt x="1855412" y="1629544"/>
                </a:cubicBezTo>
                <a:cubicBezTo>
                  <a:pt x="1857360" y="1620656"/>
                  <a:pt x="1851350" y="1619725"/>
                  <a:pt x="1844917" y="1619132"/>
                </a:cubicBezTo>
                <a:cubicBezTo>
                  <a:pt x="1848217" y="1602287"/>
                  <a:pt x="1841445" y="1590521"/>
                  <a:pt x="1834420" y="1577316"/>
                </a:cubicBezTo>
                <a:cubicBezTo>
                  <a:pt x="1824940" y="1559286"/>
                  <a:pt x="1818253" y="1546251"/>
                  <a:pt x="1803101" y="1530252"/>
                </a:cubicBezTo>
                <a:cubicBezTo>
                  <a:pt x="1784055" y="1531860"/>
                  <a:pt x="1769072" y="1529406"/>
                  <a:pt x="1756036" y="1525090"/>
                </a:cubicBezTo>
                <a:cubicBezTo>
                  <a:pt x="1757561" y="1514424"/>
                  <a:pt x="1770173" y="1514847"/>
                  <a:pt x="1771696" y="1504181"/>
                </a:cubicBezTo>
                <a:cubicBezTo>
                  <a:pt x="1769410" y="1497747"/>
                  <a:pt x="1765009" y="1493431"/>
                  <a:pt x="1756036" y="1493770"/>
                </a:cubicBezTo>
                <a:cubicBezTo>
                  <a:pt x="1763062" y="1450091"/>
                  <a:pt x="1726071" y="1450599"/>
                  <a:pt x="1719469" y="1420550"/>
                </a:cubicBezTo>
                <a:cubicBezTo>
                  <a:pt x="1721162" y="1403112"/>
                  <a:pt x="1734959" y="1397695"/>
                  <a:pt x="1745455" y="1389060"/>
                </a:cubicBezTo>
                <a:cubicBezTo>
                  <a:pt x="1758746" y="1381358"/>
                  <a:pt x="1755698" y="1400573"/>
                  <a:pt x="1766364" y="1404720"/>
                </a:cubicBezTo>
                <a:cubicBezTo>
                  <a:pt x="1779061" y="1409631"/>
                  <a:pt x="1794213" y="1401504"/>
                  <a:pt x="1797683" y="1420380"/>
                </a:cubicBezTo>
                <a:cubicBezTo>
                  <a:pt x="1814528" y="1419280"/>
                  <a:pt x="1819776" y="1429607"/>
                  <a:pt x="1839500" y="1425629"/>
                </a:cubicBezTo>
                <a:cubicBezTo>
                  <a:pt x="1845424" y="1445775"/>
                  <a:pt x="1862017" y="1455340"/>
                  <a:pt x="1865655" y="1477940"/>
                </a:cubicBezTo>
                <a:cubicBezTo>
                  <a:pt x="1879707" y="1481496"/>
                  <a:pt x="1875728" y="1467106"/>
                  <a:pt x="1881315" y="1462196"/>
                </a:cubicBezTo>
                <a:cubicBezTo>
                  <a:pt x="1897822" y="1464736"/>
                  <a:pt x="1901799" y="1454748"/>
                  <a:pt x="1912719" y="1451785"/>
                </a:cubicBezTo>
                <a:cubicBezTo>
                  <a:pt x="1908909" y="1432231"/>
                  <a:pt x="1909756" y="1422581"/>
                  <a:pt x="1917968" y="1404720"/>
                </a:cubicBezTo>
                <a:cubicBezTo>
                  <a:pt x="1936759" y="1403366"/>
                  <a:pt x="1937182" y="1420380"/>
                  <a:pt x="1954620" y="1420380"/>
                </a:cubicBezTo>
                <a:cubicBezTo>
                  <a:pt x="1974766" y="1416148"/>
                  <a:pt x="1978660" y="1395664"/>
                  <a:pt x="1996436" y="1389060"/>
                </a:cubicBezTo>
                <a:cubicBezTo>
                  <a:pt x="2010825" y="1379072"/>
                  <a:pt x="2023860" y="1367645"/>
                  <a:pt x="2038251" y="1357657"/>
                </a:cubicBezTo>
                <a:cubicBezTo>
                  <a:pt x="2038251" y="1350715"/>
                  <a:pt x="2038251" y="1343690"/>
                  <a:pt x="2038251" y="1336749"/>
                </a:cubicBezTo>
                <a:cubicBezTo>
                  <a:pt x="2046716" y="1338273"/>
                  <a:pt x="2047224" y="1331839"/>
                  <a:pt x="2053911" y="1331501"/>
                </a:cubicBezTo>
                <a:cubicBezTo>
                  <a:pt x="2051795" y="1318888"/>
                  <a:pt x="2063475" y="1320158"/>
                  <a:pt x="2059159" y="1305429"/>
                </a:cubicBezTo>
                <a:cubicBezTo>
                  <a:pt x="2077274" y="1293917"/>
                  <a:pt x="2084469" y="1271402"/>
                  <a:pt x="2106223" y="1263613"/>
                </a:cubicBezTo>
                <a:cubicBezTo>
                  <a:pt x="2106900" y="1243298"/>
                  <a:pt x="2121628" y="1237204"/>
                  <a:pt x="2132379" y="1227046"/>
                </a:cubicBezTo>
                <a:close/>
                <a:moveTo>
                  <a:pt x="230692" y="1125923"/>
                </a:moveTo>
                <a:cubicBezTo>
                  <a:pt x="234100" y="1125300"/>
                  <a:pt x="237317" y="1125787"/>
                  <a:pt x="239835" y="1127670"/>
                </a:cubicBezTo>
                <a:cubicBezTo>
                  <a:pt x="239835" y="1134612"/>
                  <a:pt x="239835" y="1141552"/>
                  <a:pt x="239835" y="1148577"/>
                </a:cubicBezTo>
                <a:cubicBezTo>
                  <a:pt x="228831" y="1151963"/>
                  <a:pt x="216642" y="1162376"/>
                  <a:pt x="208515" y="1153741"/>
                </a:cubicBezTo>
                <a:cubicBezTo>
                  <a:pt x="208515" y="1139648"/>
                  <a:pt x="220467" y="1127792"/>
                  <a:pt x="230692" y="1125923"/>
                </a:cubicBezTo>
                <a:close/>
                <a:moveTo>
                  <a:pt x="266075" y="1101514"/>
                </a:moveTo>
                <a:cubicBezTo>
                  <a:pt x="270307" y="1104223"/>
                  <a:pt x="274625" y="1106931"/>
                  <a:pt x="281735" y="1106678"/>
                </a:cubicBezTo>
                <a:cubicBezTo>
                  <a:pt x="283259" y="1120475"/>
                  <a:pt x="274456" y="1123861"/>
                  <a:pt x="260828" y="1122422"/>
                </a:cubicBezTo>
                <a:cubicBezTo>
                  <a:pt x="258626" y="1111502"/>
                  <a:pt x="264467" y="1108539"/>
                  <a:pt x="266075" y="1101514"/>
                </a:cubicBezTo>
                <a:close/>
                <a:moveTo>
                  <a:pt x="30758" y="1017883"/>
                </a:moveTo>
                <a:cubicBezTo>
                  <a:pt x="58522" y="1028464"/>
                  <a:pt x="71304" y="1054027"/>
                  <a:pt x="93481" y="1070195"/>
                </a:cubicBezTo>
                <a:cubicBezTo>
                  <a:pt x="127764" y="1071888"/>
                  <a:pt x="140207" y="1065540"/>
                  <a:pt x="166701" y="1070195"/>
                </a:cubicBezTo>
                <a:cubicBezTo>
                  <a:pt x="165431" y="1087972"/>
                  <a:pt x="172033" y="1085262"/>
                  <a:pt x="171865" y="1096351"/>
                </a:cubicBezTo>
                <a:cubicBezTo>
                  <a:pt x="171526" y="1116497"/>
                  <a:pt x="150872" y="1122593"/>
                  <a:pt x="150956" y="1127755"/>
                </a:cubicBezTo>
                <a:cubicBezTo>
                  <a:pt x="151211" y="1138421"/>
                  <a:pt x="181344" y="1154504"/>
                  <a:pt x="171865" y="1185231"/>
                </a:cubicBezTo>
                <a:cubicBezTo>
                  <a:pt x="184815" y="1191072"/>
                  <a:pt x="194635" y="1217313"/>
                  <a:pt x="182361" y="1232295"/>
                </a:cubicBezTo>
                <a:cubicBezTo>
                  <a:pt x="165431" y="1217820"/>
                  <a:pt x="155443" y="1196404"/>
                  <a:pt x="135297" y="1185231"/>
                </a:cubicBezTo>
                <a:cubicBezTo>
                  <a:pt x="135297" y="1179983"/>
                  <a:pt x="135297" y="1174735"/>
                  <a:pt x="135297" y="1169571"/>
                </a:cubicBezTo>
                <a:cubicBezTo>
                  <a:pt x="112273" y="1145616"/>
                  <a:pt x="101861" y="1108964"/>
                  <a:pt x="77821" y="1085940"/>
                </a:cubicBezTo>
                <a:cubicBezTo>
                  <a:pt x="55051" y="1091273"/>
                  <a:pt x="53781" y="1075104"/>
                  <a:pt x="41169" y="1070280"/>
                </a:cubicBezTo>
                <a:cubicBezTo>
                  <a:pt x="30461" y="1071423"/>
                  <a:pt x="22081" y="1070216"/>
                  <a:pt x="14685" y="1068016"/>
                </a:cubicBezTo>
                <a:lnTo>
                  <a:pt x="0" y="1062142"/>
                </a:lnTo>
                <a:lnTo>
                  <a:pt x="0" y="1034378"/>
                </a:lnTo>
                <a:lnTo>
                  <a:pt x="12326" y="1033438"/>
                </a:lnTo>
                <a:cubicBezTo>
                  <a:pt x="23500" y="1033268"/>
                  <a:pt x="33848" y="1032274"/>
                  <a:pt x="30758" y="1017883"/>
                </a:cubicBezTo>
                <a:close/>
                <a:moveTo>
                  <a:pt x="0" y="957316"/>
                </a:moveTo>
                <a:lnTo>
                  <a:pt x="9934" y="970820"/>
                </a:lnTo>
                <a:cubicBezTo>
                  <a:pt x="16874" y="982248"/>
                  <a:pt x="34397" y="985549"/>
                  <a:pt x="25593" y="1012635"/>
                </a:cubicBezTo>
                <a:lnTo>
                  <a:pt x="0" y="1012635"/>
                </a:lnTo>
                <a:close/>
                <a:moveTo>
                  <a:pt x="1384775" y="871527"/>
                </a:moveTo>
                <a:cubicBezTo>
                  <a:pt x="1395271" y="880245"/>
                  <a:pt x="1409070" y="885579"/>
                  <a:pt x="1410931" y="902847"/>
                </a:cubicBezTo>
                <a:cubicBezTo>
                  <a:pt x="1398149" y="912750"/>
                  <a:pt x="1379865" y="917236"/>
                  <a:pt x="1369030" y="902847"/>
                </a:cubicBezTo>
                <a:cubicBezTo>
                  <a:pt x="1368777" y="886932"/>
                  <a:pt x="1380034" y="882531"/>
                  <a:pt x="1384775" y="871527"/>
                </a:cubicBezTo>
                <a:close/>
                <a:moveTo>
                  <a:pt x="119636" y="866278"/>
                </a:moveTo>
                <a:cubicBezTo>
                  <a:pt x="140712" y="861199"/>
                  <a:pt x="140712" y="897514"/>
                  <a:pt x="119636" y="892435"/>
                </a:cubicBezTo>
                <a:cubicBezTo>
                  <a:pt x="115996" y="876351"/>
                  <a:pt x="115996" y="882362"/>
                  <a:pt x="119636" y="866278"/>
                </a:cubicBezTo>
                <a:close/>
                <a:moveTo>
                  <a:pt x="0" y="856391"/>
                </a:moveTo>
                <a:lnTo>
                  <a:pt x="10008" y="868704"/>
                </a:lnTo>
                <a:cubicBezTo>
                  <a:pt x="14759" y="871804"/>
                  <a:pt x="20345" y="874068"/>
                  <a:pt x="25593" y="876691"/>
                </a:cubicBezTo>
                <a:cubicBezTo>
                  <a:pt x="19414" y="886172"/>
                  <a:pt x="11965" y="894404"/>
                  <a:pt x="5215" y="903334"/>
                </a:cubicBezTo>
                <a:lnTo>
                  <a:pt x="0" y="913266"/>
                </a:lnTo>
                <a:close/>
                <a:moveTo>
                  <a:pt x="1118136" y="840124"/>
                </a:moveTo>
                <a:cubicBezTo>
                  <a:pt x="1130833" y="851721"/>
                  <a:pt x="1134812" y="872291"/>
                  <a:pt x="1144292" y="887188"/>
                </a:cubicBezTo>
                <a:cubicBezTo>
                  <a:pt x="1124739" y="883633"/>
                  <a:pt x="1101884" y="862894"/>
                  <a:pt x="1118136" y="840124"/>
                </a:cubicBezTo>
                <a:close/>
                <a:moveTo>
                  <a:pt x="64531" y="782362"/>
                </a:moveTo>
                <a:cubicBezTo>
                  <a:pt x="72150" y="782140"/>
                  <a:pt x="80699" y="782860"/>
                  <a:pt x="88233" y="782563"/>
                </a:cubicBezTo>
                <a:cubicBezTo>
                  <a:pt x="90517" y="792551"/>
                  <a:pt x="103130" y="792044"/>
                  <a:pt x="98729" y="808719"/>
                </a:cubicBezTo>
                <a:cubicBezTo>
                  <a:pt x="108547" y="820823"/>
                  <a:pt x="120314" y="830981"/>
                  <a:pt x="109140" y="850535"/>
                </a:cubicBezTo>
                <a:cubicBezTo>
                  <a:pt x="81123" y="845456"/>
                  <a:pt x="68002" y="825479"/>
                  <a:pt x="46417" y="813968"/>
                </a:cubicBezTo>
                <a:cubicBezTo>
                  <a:pt x="46417" y="805248"/>
                  <a:pt x="46417" y="796530"/>
                  <a:pt x="46417" y="787812"/>
                </a:cubicBezTo>
                <a:cubicBezTo>
                  <a:pt x="50226" y="783749"/>
                  <a:pt x="56913" y="782585"/>
                  <a:pt x="64531" y="782362"/>
                </a:cubicBezTo>
                <a:close/>
                <a:moveTo>
                  <a:pt x="154102" y="761257"/>
                </a:moveTo>
                <a:cubicBezTo>
                  <a:pt x="164652" y="763781"/>
                  <a:pt x="167715" y="773780"/>
                  <a:pt x="177111" y="777398"/>
                </a:cubicBezTo>
                <a:cubicBezTo>
                  <a:pt x="189470" y="784255"/>
                  <a:pt x="213256" y="779599"/>
                  <a:pt x="224175" y="787895"/>
                </a:cubicBezTo>
                <a:cubicBezTo>
                  <a:pt x="224175" y="796613"/>
                  <a:pt x="224175" y="805332"/>
                  <a:pt x="224175" y="814051"/>
                </a:cubicBezTo>
                <a:cubicBezTo>
                  <a:pt x="218165" y="818453"/>
                  <a:pt x="210208" y="820907"/>
                  <a:pt x="198019" y="819299"/>
                </a:cubicBezTo>
                <a:cubicBezTo>
                  <a:pt x="186845" y="821754"/>
                  <a:pt x="188030" y="811850"/>
                  <a:pt x="187523" y="803555"/>
                </a:cubicBezTo>
                <a:cubicBezTo>
                  <a:pt x="164753" y="807194"/>
                  <a:pt x="158150" y="794581"/>
                  <a:pt x="135296" y="798307"/>
                </a:cubicBezTo>
                <a:cubicBezTo>
                  <a:pt x="135380" y="784424"/>
                  <a:pt x="133349" y="768425"/>
                  <a:pt x="140544" y="761738"/>
                </a:cubicBezTo>
                <a:cubicBezTo>
                  <a:pt x="146236" y="760405"/>
                  <a:pt x="150585" y="760416"/>
                  <a:pt x="154102" y="761257"/>
                </a:cubicBezTo>
                <a:close/>
                <a:moveTo>
                  <a:pt x="459411" y="678109"/>
                </a:moveTo>
                <a:cubicBezTo>
                  <a:pt x="460257" y="691060"/>
                  <a:pt x="451284" y="694276"/>
                  <a:pt x="449000" y="704180"/>
                </a:cubicBezTo>
                <a:cubicBezTo>
                  <a:pt x="474986" y="716539"/>
                  <a:pt x="481335" y="748536"/>
                  <a:pt x="522134" y="745997"/>
                </a:cubicBezTo>
                <a:cubicBezTo>
                  <a:pt x="525859" y="727035"/>
                  <a:pt x="540419" y="718909"/>
                  <a:pt x="543042" y="699017"/>
                </a:cubicBezTo>
                <a:cubicBezTo>
                  <a:pt x="520356" y="686827"/>
                  <a:pt x="469230" y="703080"/>
                  <a:pt x="459411" y="678109"/>
                </a:cubicBezTo>
                <a:close/>
                <a:moveTo>
                  <a:pt x="2048664" y="620548"/>
                </a:moveTo>
                <a:cubicBezTo>
                  <a:pt x="2055859" y="627320"/>
                  <a:pt x="2053827" y="643234"/>
                  <a:pt x="2053912" y="657116"/>
                </a:cubicBezTo>
                <a:cubicBezTo>
                  <a:pt x="2030296" y="658132"/>
                  <a:pt x="2027841" y="663549"/>
                  <a:pt x="2012096" y="651952"/>
                </a:cubicBezTo>
                <a:cubicBezTo>
                  <a:pt x="2021492" y="638663"/>
                  <a:pt x="2019883" y="614368"/>
                  <a:pt x="2048664" y="620548"/>
                </a:cubicBezTo>
                <a:close/>
                <a:moveTo>
                  <a:pt x="1865741" y="589145"/>
                </a:moveTo>
                <a:cubicBezTo>
                  <a:pt x="1878606" y="588467"/>
                  <a:pt x="1890966" y="588382"/>
                  <a:pt x="1897060" y="594392"/>
                </a:cubicBezTo>
                <a:cubicBezTo>
                  <a:pt x="1897060" y="601417"/>
                  <a:pt x="1897060" y="608359"/>
                  <a:pt x="1897060" y="615301"/>
                </a:cubicBezTo>
                <a:cubicBezTo>
                  <a:pt x="1890289" y="622579"/>
                  <a:pt x="1874374" y="620463"/>
                  <a:pt x="1860492" y="620548"/>
                </a:cubicBezTo>
                <a:cubicBezTo>
                  <a:pt x="1859816" y="607683"/>
                  <a:pt x="1859645" y="595324"/>
                  <a:pt x="1865741" y="589145"/>
                </a:cubicBezTo>
                <a:close/>
                <a:moveTo>
                  <a:pt x="276488" y="578734"/>
                </a:moveTo>
                <a:cubicBezTo>
                  <a:pt x="268616" y="597440"/>
                  <a:pt x="276742" y="639594"/>
                  <a:pt x="281736" y="662364"/>
                </a:cubicBezTo>
                <a:cubicBezTo>
                  <a:pt x="295280" y="656777"/>
                  <a:pt x="316781" y="658978"/>
                  <a:pt x="323551" y="646704"/>
                </a:cubicBezTo>
                <a:cubicBezTo>
                  <a:pt x="300613" y="631299"/>
                  <a:pt x="306200" y="587367"/>
                  <a:pt x="276488" y="578734"/>
                </a:cubicBezTo>
                <a:close/>
                <a:moveTo>
                  <a:pt x="1614847" y="562988"/>
                </a:moveTo>
                <a:cubicBezTo>
                  <a:pt x="1627458" y="560872"/>
                  <a:pt x="1626189" y="572553"/>
                  <a:pt x="1641002" y="568237"/>
                </a:cubicBezTo>
                <a:cubicBezTo>
                  <a:pt x="1641002" y="582119"/>
                  <a:pt x="1654376" y="581272"/>
                  <a:pt x="1661909" y="589144"/>
                </a:cubicBezTo>
                <a:cubicBezTo>
                  <a:pt x="1665210" y="592615"/>
                  <a:pt x="1663772" y="601418"/>
                  <a:pt x="1667158" y="604889"/>
                </a:cubicBezTo>
                <a:cubicBezTo>
                  <a:pt x="1670713" y="608358"/>
                  <a:pt x="1679601" y="606327"/>
                  <a:pt x="1682818" y="610137"/>
                </a:cubicBezTo>
                <a:cubicBezTo>
                  <a:pt x="1688997" y="617416"/>
                  <a:pt x="1688827" y="627912"/>
                  <a:pt x="1698477" y="636292"/>
                </a:cubicBezTo>
                <a:cubicBezTo>
                  <a:pt x="1711174" y="647297"/>
                  <a:pt x="1727172" y="652122"/>
                  <a:pt x="1740293" y="662448"/>
                </a:cubicBezTo>
                <a:cubicBezTo>
                  <a:pt x="1752229" y="658639"/>
                  <a:pt x="1755953" y="646703"/>
                  <a:pt x="1761200" y="636292"/>
                </a:cubicBezTo>
                <a:cubicBezTo>
                  <a:pt x="1779993" y="646873"/>
                  <a:pt x="1771698" y="682509"/>
                  <a:pt x="1755953" y="688605"/>
                </a:cubicBezTo>
                <a:cubicBezTo>
                  <a:pt x="1776775" y="691990"/>
                  <a:pt x="1776945" y="674807"/>
                  <a:pt x="1797769" y="678108"/>
                </a:cubicBezTo>
                <a:cubicBezTo>
                  <a:pt x="1808433" y="695461"/>
                  <a:pt x="1778808" y="694530"/>
                  <a:pt x="1792520" y="719924"/>
                </a:cubicBezTo>
                <a:cubicBezTo>
                  <a:pt x="1797769" y="726865"/>
                  <a:pt x="1806656" y="730166"/>
                  <a:pt x="1808265" y="740832"/>
                </a:cubicBezTo>
                <a:cubicBezTo>
                  <a:pt x="1805302" y="769189"/>
                  <a:pt x="1792690" y="787980"/>
                  <a:pt x="1776860" y="803555"/>
                </a:cubicBezTo>
                <a:cubicBezTo>
                  <a:pt x="1790657" y="836822"/>
                  <a:pt x="1822571" y="873982"/>
                  <a:pt x="1803016" y="923839"/>
                </a:cubicBezTo>
                <a:cubicBezTo>
                  <a:pt x="1772628" y="921131"/>
                  <a:pt x="1728019" y="967009"/>
                  <a:pt x="1698477" y="939499"/>
                </a:cubicBezTo>
                <a:cubicBezTo>
                  <a:pt x="1696785" y="937975"/>
                  <a:pt x="1695007" y="930019"/>
                  <a:pt x="1693315" y="929002"/>
                </a:cubicBezTo>
                <a:cubicBezTo>
                  <a:pt x="1686457" y="925193"/>
                  <a:pt x="1669105" y="925616"/>
                  <a:pt x="1667158" y="923839"/>
                </a:cubicBezTo>
                <a:cubicBezTo>
                  <a:pt x="1660810" y="917830"/>
                  <a:pt x="1663772" y="901661"/>
                  <a:pt x="1656662" y="897684"/>
                </a:cubicBezTo>
                <a:cubicBezTo>
                  <a:pt x="1646589" y="905047"/>
                  <a:pt x="1635668" y="911481"/>
                  <a:pt x="1620093" y="913342"/>
                </a:cubicBezTo>
                <a:cubicBezTo>
                  <a:pt x="1620010" y="902931"/>
                  <a:pt x="1605873" y="906655"/>
                  <a:pt x="1609597" y="892435"/>
                </a:cubicBezTo>
                <a:cubicBezTo>
                  <a:pt x="1574808" y="904116"/>
                  <a:pt x="1568544" y="880331"/>
                  <a:pt x="1546874" y="866279"/>
                </a:cubicBezTo>
                <a:cubicBezTo>
                  <a:pt x="1526475" y="884225"/>
                  <a:pt x="1505821" y="901916"/>
                  <a:pt x="1478903" y="913342"/>
                </a:cubicBezTo>
                <a:cubicBezTo>
                  <a:pt x="1452492" y="904879"/>
                  <a:pt x="1451054" y="871358"/>
                  <a:pt x="1447498" y="840123"/>
                </a:cubicBezTo>
                <a:cubicBezTo>
                  <a:pt x="1478056" y="841054"/>
                  <a:pt x="1481611" y="814983"/>
                  <a:pt x="1515470" y="819215"/>
                </a:cubicBezTo>
                <a:cubicBezTo>
                  <a:pt x="1521056" y="799661"/>
                  <a:pt x="1502435" y="804317"/>
                  <a:pt x="1504975" y="787810"/>
                </a:cubicBezTo>
                <a:cubicBezTo>
                  <a:pt x="1502858" y="777738"/>
                  <a:pt x="1484659" y="783663"/>
                  <a:pt x="1489314" y="766903"/>
                </a:cubicBezTo>
                <a:cubicBezTo>
                  <a:pt x="1508867" y="761316"/>
                  <a:pt x="1504211" y="779854"/>
                  <a:pt x="1520633" y="777314"/>
                </a:cubicBezTo>
                <a:cubicBezTo>
                  <a:pt x="1546705" y="777231"/>
                  <a:pt x="1554240" y="758608"/>
                  <a:pt x="1583358" y="761656"/>
                </a:cubicBezTo>
                <a:cubicBezTo>
                  <a:pt x="1605873" y="744133"/>
                  <a:pt x="1617300" y="715437"/>
                  <a:pt x="1635668" y="693683"/>
                </a:cubicBezTo>
                <a:cubicBezTo>
                  <a:pt x="1663349" y="705449"/>
                  <a:pt x="1663349" y="681833"/>
                  <a:pt x="1682733" y="672776"/>
                </a:cubicBezTo>
                <a:cubicBezTo>
                  <a:pt x="1689758" y="661432"/>
                  <a:pt x="1670882" y="659994"/>
                  <a:pt x="1667073" y="651867"/>
                </a:cubicBezTo>
                <a:cubicBezTo>
                  <a:pt x="1665210" y="647805"/>
                  <a:pt x="1669443" y="639932"/>
                  <a:pt x="1667073" y="636124"/>
                </a:cubicBezTo>
                <a:cubicBezTo>
                  <a:pt x="1658862" y="623003"/>
                  <a:pt x="1645658" y="610814"/>
                  <a:pt x="1635753" y="599555"/>
                </a:cubicBezTo>
                <a:cubicBezTo>
                  <a:pt x="1625681" y="588128"/>
                  <a:pt x="1603672" y="582119"/>
                  <a:pt x="1614847" y="562988"/>
                </a:cubicBezTo>
                <a:close/>
                <a:moveTo>
                  <a:pt x="1118052" y="552577"/>
                </a:moveTo>
                <a:cubicBezTo>
                  <a:pt x="1107640" y="559688"/>
                  <a:pt x="1119660" y="589060"/>
                  <a:pt x="1102392" y="589145"/>
                </a:cubicBezTo>
                <a:cubicBezTo>
                  <a:pt x="1073358" y="588045"/>
                  <a:pt x="1062608" y="605143"/>
                  <a:pt x="1039669" y="610052"/>
                </a:cubicBezTo>
                <a:cubicBezTo>
                  <a:pt x="1039669" y="618772"/>
                  <a:pt x="1039669" y="627490"/>
                  <a:pt x="1039669" y="636208"/>
                </a:cubicBezTo>
                <a:cubicBezTo>
                  <a:pt x="1055328" y="642472"/>
                  <a:pt x="1057529" y="637648"/>
                  <a:pt x="1071072" y="630961"/>
                </a:cubicBezTo>
                <a:cubicBezTo>
                  <a:pt x="1076066" y="641542"/>
                  <a:pt x="1091133" y="642218"/>
                  <a:pt x="1107640" y="641457"/>
                </a:cubicBezTo>
                <a:cubicBezTo>
                  <a:pt x="1110349" y="649160"/>
                  <a:pt x="1115343" y="654661"/>
                  <a:pt x="1118136" y="662364"/>
                </a:cubicBezTo>
                <a:cubicBezTo>
                  <a:pt x="1140569" y="656947"/>
                  <a:pt x="1151403" y="639932"/>
                  <a:pt x="1149456" y="610052"/>
                </a:cubicBezTo>
                <a:cubicBezTo>
                  <a:pt x="1157074" y="605481"/>
                  <a:pt x="1166046" y="602266"/>
                  <a:pt x="1165116" y="589145"/>
                </a:cubicBezTo>
                <a:cubicBezTo>
                  <a:pt x="1129987" y="587622"/>
                  <a:pt x="1149541" y="567729"/>
                  <a:pt x="1144207" y="552577"/>
                </a:cubicBezTo>
                <a:cubicBezTo>
                  <a:pt x="1135489" y="552577"/>
                  <a:pt x="1126771" y="552577"/>
                  <a:pt x="1118052" y="552577"/>
                </a:cubicBezTo>
                <a:close/>
                <a:moveTo>
                  <a:pt x="1525883" y="531585"/>
                </a:moveTo>
                <a:cubicBezTo>
                  <a:pt x="1529352" y="531585"/>
                  <a:pt x="1532909" y="531585"/>
                  <a:pt x="1536379" y="531585"/>
                </a:cubicBezTo>
                <a:cubicBezTo>
                  <a:pt x="1535447" y="535986"/>
                  <a:pt x="1538410" y="536493"/>
                  <a:pt x="1541626" y="536833"/>
                </a:cubicBezTo>
                <a:cubicBezTo>
                  <a:pt x="1541626" y="540303"/>
                  <a:pt x="1541626" y="543774"/>
                  <a:pt x="1541626" y="547329"/>
                </a:cubicBezTo>
                <a:cubicBezTo>
                  <a:pt x="1537140" y="546398"/>
                  <a:pt x="1536717" y="549360"/>
                  <a:pt x="1536379" y="552576"/>
                </a:cubicBezTo>
                <a:cubicBezTo>
                  <a:pt x="1532909" y="552576"/>
                  <a:pt x="1529352" y="552576"/>
                  <a:pt x="1525883" y="552576"/>
                </a:cubicBezTo>
                <a:cubicBezTo>
                  <a:pt x="1526898" y="548175"/>
                  <a:pt x="1523850" y="547668"/>
                  <a:pt x="1520634" y="547329"/>
                </a:cubicBezTo>
                <a:cubicBezTo>
                  <a:pt x="1520634" y="543858"/>
                  <a:pt x="1520634" y="540387"/>
                  <a:pt x="1520634" y="536833"/>
                </a:cubicBezTo>
                <a:cubicBezTo>
                  <a:pt x="1525120" y="537848"/>
                  <a:pt x="1525543" y="534800"/>
                  <a:pt x="1525883" y="531585"/>
                </a:cubicBezTo>
                <a:close/>
                <a:moveTo>
                  <a:pt x="1059322" y="531349"/>
                </a:moveTo>
                <a:cubicBezTo>
                  <a:pt x="1042990" y="533865"/>
                  <a:pt x="1030611" y="557021"/>
                  <a:pt x="1039752" y="568321"/>
                </a:cubicBezTo>
                <a:cubicBezTo>
                  <a:pt x="1044916" y="568321"/>
                  <a:pt x="1050165" y="568321"/>
                  <a:pt x="1055412" y="568321"/>
                </a:cubicBezTo>
                <a:cubicBezTo>
                  <a:pt x="1055667" y="551138"/>
                  <a:pt x="1077759" y="555794"/>
                  <a:pt x="1076320" y="536917"/>
                </a:cubicBezTo>
                <a:cubicBezTo>
                  <a:pt x="1070648" y="531966"/>
                  <a:pt x="1064766" y="530511"/>
                  <a:pt x="1059322" y="531349"/>
                </a:cubicBezTo>
                <a:close/>
                <a:moveTo>
                  <a:pt x="1782024" y="479442"/>
                </a:moveTo>
                <a:cubicBezTo>
                  <a:pt x="1826042" y="475548"/>
                  <a:pt x="1830359" y="511354"/>
                  <a:pt x="1860493" y="521258"/>
                </a:cubicBezTo>
                <a:cubicBezTo>
                  <a:pt x="1848812" y="539203"/>
                  <a:pt x="1830697" y="550630"/>
                  <a:pt x="1818677" y="568322"/>
                </a:cubicBezTo>
                <a:cubicBezTo>
                  <a:pt x="1810212" y="566799"/>
                  <a:pt x="1809705" y="573231"/>
                  <a:pt x="1803017" y="573485"/>
                </a:cubicBezTo>
                <a:cubicBezTo>
                  <a:pt x="1784395" y="572977"/>
                  <a:pt x="1791082" y="547076"/>
                  <a:pt x="1771698" y="547329"/>
                </a:cubicBezTo>
                <a:cubicBezTo>
                  <a:pt x="1764756" y="523628"/>
                  <a:pt x="1768482" y="496372"/>
                  <a:pt x="1782024" y="479442"/>
                </a:cubicBezTo>
                <a:close/>
                <a:moveTo>
                  <a:pt x="1447583" y="463697"/>
                </a:moveTo>
                <a:cubicBezTo>
                  <a:pt x="1446398" y="473008"/>
                  <a:pt x="1452832" y="489853"/>
                  <a:pt x="1437087" y="484605"/>
                </a:cubicBezTo>
                <a:cubicBezTo>
                  <a:pt x="1445382" y="495524"/>
                  <a:pt x="1473654" y="486382"/>
                  <a:pt x="1484151" y="495017"/>
                </a:cubicBezTo>
                <a:cubicBezTo>
                  <a:pt x="1487368" y="527944"/>
                  <a:pt x="1462651" y="535054"/>
                  <a:pt x="1437087" y="531668"/>
                </a:cubicBezTo>
                <a:cubicBezTo>
                  <a:pt x="1419989" y="529382"/>
                  <a:pt x="1412032" y="511269"/>
                  <a:pt x="1400435" y="510761"/>
                </a:cubicBezTo>
                <a:cubicBezTo>
                  <a:pt x="1395949" y="499673"/>
                  <a:pt x="1407800" y="503820"/>
                  <a:pt x="1410931" y="500264"/>
                </a:cubicBezTo>
                <a:cubicBezTo>
                  <a:pt x="1417111" y="493239"/>
                  <a:pt x="1416942" y="478679"/>
                  <a:pt x="1437087" y="479357"/>
                </a:cubicBezTo>
                <a:cubicBezTo>
                  <a:pt x="1435309" y="468861"/>
                  <a:pt x="1438188" y="463020"/>
                  <a:pt x="1447583" y="463697"/>
                </a:cubicBezTo>
                <a:close/>
                <a:moveTo>
                  <a:pt x="266077" y="427131"/>
                </a:moveTo>
                <a:cubicBezTo>
                  <a:pt x="253802" y="450577"/>
                  <a:pt x="236364" y="570184"/>
                  <a:pt x="286984" y="547329"/>
                </a:cubicBezTo>
                <a:cubicBezTo>
                  <a:pt x="291301" y="514232"/>
                  <a:pt x="308231" y="430347"/>
                  <a:pt x="266077" y="427131"/>
                </a:cubicBezTo>
                <a:close/>
                <a:moveTo>
                  <a:pt x="51665" y="427131"/>
                </a:moveTo>
                <a:cubicBezTo>
                  <a:pt x="34566" y="475294"/>
                  <a:pt x="61991" y="535733"/>
                  <a:pt x="46416" y="583981"/>
                </a:cubicBezTo>
                <a:cubicBezTo>
                  <a:pt x="61908" y="589483"/>
                  <a:pt x="61738" y="610475"/>
                  <a:pt x="88233" y="604890"/>
                </a:cubicBezTo>
                <a:cubicBezTo>
                  <a:pt x="106347" y="581188"/>
                  <a:pt x="137412" y="570353"/>
                  <a:pt x="161452" y="552577"/>
                </a:cubicBezTo>
                <a:cubicBezTo>
                  <a:pt x="177450" y="556387"/>
                  <a:pt x="180498" y="547244"/>
                  <a:pt x="192772" y="547329"/>
                </a:cubicBezTo>
                <a:cubicBezTo>
                  <a:pt x="186508" y="527521"/>
                  <a:pt x="162383" y="525490"/>
                  <a:pt x="171864" y="489854"/>
                </a:cubicBezTo>
                <a:cubicBezTo>
                  <a:pt x="153833" y="480034"/>
                  <a:pt x="141899" y="464121"/>
                  <a:pt x="119637" y="458449"/>
                </a:cubicBezTo>
                <a:cubicBezTo>
                  <a:pt x="117436" y="441519"/>
                  <a:pt x="97882" y="441859"/>
                  <a:pt x="93481" y="427131"/>
                </a:cubicBezTo>
                <a:cubicBezTo>
                  <a:pt x="79599" y="427131"/>
                  <a:pt x="65632" y="427131"/>
                  <a:pt x="51665" y="427131"/>
                </a:cubicBezTo>
                <a:close/>
                <a:moveTo>
                  <a:pt x="229424" y="421882"/>
                </a:moveTo>
                <a:cubicBezTo>
                  <a:pt x="228578" y="427977"/>
                  <a:pt x="221213" y="427554"/>
                  <a:pt x="213764" y="427131"/>
                </a:cubicBezTo>
                <a:cubicBezTo>
                  <a:pt x="205299" y="455233"/>
                  <a:pt x="195650" y="482151"/>
                  <a:pt x="187608" y="510761"/>
                </a:cubicBezTo>
                <a:cubicBezTo>
                  <a:pt x="195058" y="512031"/>
                  <a:pt x="196411" y="519396"/>
                  <a:pt x="203353" y="521258"/>
                </a:cubicBezTo>
                <a:cubicBezTo>
                  <a:pt x="202845" y="540811"/>
                  <a:pt x="197513" y="536156"/>
                  <a:pt x="203353" y="552577"/>
                </a:cubicBezTo>
                <a:cubicBezTo>
                  <a:pt x="214019" y="557571"/>
                  <a:pt x="224007" y="563242"/>
                  <a:pt x="234672" y="568321"/>
                </a:cubicBezTo>
                <a:cubicBezTo>
                  <a:pt x="247369" y="536748"/>
                  <a:pt x="236788" y="491885"/>
                  <a:pt x="229424" y="474194"/>
                </a:cubicBezTo>
                <a:cubicBezTo>
                  <a:pt x="231032" y="461835"/>
                  <a:pt x="247624" y="464459"/>
                  <a:pt x="245169" y="448038"/>
                </a:cubicBezTo>
                <a:cubicBezTo>
                  <a:pt x="228747" y="450577"/>
                  <a:pt x="241275" y="424083"/>
                  <a:pt x="229424" y="421882"/>
                </a:cubicBezTo>
                <a:close/>
                <a:moveTo>
                  <a:pt x="1473654" y="395726"/>
                </a:moveTo>
                <a:cubicBezTo>
                  <a:pt x="1490754" y="394371"/>
                  <a:pt x="1484743" y="416042"/>
                  <a:pt x="1499725" y="416634"/>
                </a:cubicBezTo>
                <a:cubicBezTo>
                  <a:pt x="1500657" y="427977"/>
                  <a:pt x="1481272" y="419005"/>
                  <a:pt x="1473654" y="421883"/>
                </a:cubicBezTo>
                <a:cubicBezTo>
                  <a:pt x="1473654" y="413164"/>
                  <a:pt x="1473654" y="404444"/>
                  <a:pt x="1473654" y="395726"/>
                </a:cubicBezTo>
                <a:close/>
                <a:moveTo>
                  <a:pt x="1911736" y="375658"/>
                </a:moveTo>
                <a:cubicBezTo>
                  <a:pt x="1920830" y="371770"/>
                  <a:pt x="1929163" y="383070"/>
                  <a:pt x="1938876" y="390562"/>
                </a:cubicBezTo>
                <a:cubicBezTo>
                  <a:pt x="1949795" y="398942"/>
                  <a:pt x="1959615" y="422812"/>
                  <a:pt x="1944124" y="442790"/>
                </a:cubicBezTo>
                <a:cubicBezTo>
                  <a:pt x="1935405" y="442790"/>
                  <a:pt x="1926686" y="442790"/>
                  <a:pt x="1917968" y="442790"/>
                </a:cubicBezTo>
                <a:cubicBezTo>
                  <a:pt x="1898584" y="426452"/>
                  <a:pt x="1924909" y="396826"/>
                  <a:pt x="1902308" y="385313"/>
                </a:cubicBezTo>
                <a:cubicBezTo>
                  <a:pt x="1905588" y="379938"/>
                  <a:pt x="1908704" y="376954"/>
                  <a:pt x="1911736" y="375658"/>
                </a:cubicBezTo>
                <a:close/>
                <a:moveTo>
                  <a:pt x="177112" y="369569"/>
                </a:moveTo>
                <a:cubicBezTo>
                  <a:pt x="165008" y="399281"/>
                  <a:pt x="131318" y="407407"/>
                  <a:pt x="119637" y="437542"/>
                </a:cubicBezTo>
                <a:cubicBezTo>
                  <a:pt x="136651" y="442197"/>
                  <a:pt x="172541" y="447615"/>
                  <a:pt x="182361" y="442789"/>
                </a:cubicBezTo>
                <a:cubicBezTo>
                  <a:pt x="173981" y="408676"/>
                  <a:pt x="207077" y="379642"/>
                  <a:pt x="177112" y="369569"/>
                </a:cubicBezTo>
                <a:close/>
                <a:moveTo>
                  <a:pt x="1421427" y="348662"/>
                </a:moveTo>
                <a:cubicBezTo>
                  <a:pt x="1434716" y="349170"/>
                  <a:pt x="1433784" y="368131"/>
                  <a:pt x="1426674" y="374818"/>
                </a:cubicBezTo>
                <a:cubicBezTo>
                  <a:pt x="1422357" y="372025"/>
                  <a:pt x="1418124" y="369401"/>
                  <a:pt x="1410930" y="369570"/>
                </a:cubicBezTo>
                <a:cubicBezTo>
                  <a:pt x="1407123" y="355349"/>
                  <a:pt x="1421342" y="359073"/>
                  <a:pt x="1421427" y="348662"/>
                </a:cubicBezTo>
                <a:close/>
                <a:moveTo>
                  <a:pt x="2095728" y="301682"/>
                </a:moveTo>
                <a:cubicBezTo>
                  <a:pt x="2108510" y="313278"/>
                  <a:pt x="2122139" y="324029"/>
                  <a:pt x="2142792" y="327839"/>
                </a:cubicBezTo>
                <a:cubicBezTo>
                  <a:pt x="2143978" y="351201"/>
                  <a:pt x="2155574" y="385568"/>
                  <a:pt x="2142792" y="406222"/>
                </a:cubicBezTo>
                <a:cubicBezTo>
                  <a:pt x="2125609" y="416887"/>
                  <a:pt x="2089888" y="409100"/>
                  <a:pt x="2064409" y="411470"/>
                </a:cubicBezTo>
                <a:cubicBezTo>
                  <a:pt x="2043755" y="400720"/>
                  <a:pt x="2021831" y="391324"/>
                  <a:pt x="2001685" y="380151"/>
                </a:cubicBezTo>
                <a:cubicBezTo>
                  <a:pt x="2001685" y="376680"/>
                  <a:pt x="2001685" y="373209"/>
                  <a:pt x="2001685" y="369655"/>
                </a:cubicBezTo>
                <a:cubicBezTo>
                  <a:pt x="1997623" y="348154"/>
                  <a:pt x="2026740" y="359835"/>
                  <a:pt x="2022592" y="338335"/>
                </a:cubicBezTo>
                <a:cubicBezTo>
                  <a:pt x="2046041" y="345360"/>
                  <a:pt x="2055182" y="326739"/>
                  <a:pt x="2069657" y="317427"/>
                </a:cubicBezTo>
                <a:cubicBezTo>
                  <a:pt x="2079560" y="310909"/>
                  <a:pt x="2090565" y="312094"/>
                  <a:pt x="2095728" y="301682"/>
                </a:cubicBezTo>
                <a:close/>
                <a:moveTo>
                  <a:pt x="370616" y="254619"/>
                </a:moveTo>
                <a:cubicBezTo>
                  <a:pt x="373664" y="271295"/>
                  <a:pt x="360797" y="270787"/>
                  <a:pt x="370616" y="280775"/>
                </a:cubicBezTo>
                <a:cubicBezTo>
                  <a:pt x="389577" y="285854"/>
                  <a:pt x="381789" y="251571"/>
                  <a:pt x="370616" y="254619"/>
                </a:cubicBezTo>
                <a:close/>
                <a:moveTo>
                  <a:pt x="1290646" y="197144"/>
                </a:moveTo>
                <a:cubicBezTo>
                  <a:pt x="1290646" y="212804"/>
                  <a:pt x="1290646" y="228549"/>
                  <a:pt x="1290646" y="244209"/>
                </a:cubicBezTo>
                <a:cubicBezTo>
                  <a:pt x="1268892" y="255635"/>
                  <a:pt x="1247308" y="267147"/>
                  <a:pt x="1212264" y="265116"/>
                </a:cubicBezTo>
                <a:cubicBezTo>
                  <a:pt x="1190847" y="268247"/>
                  <a:pt x="1173834" y="297197"/>
                  <a:pt x="1149539" y="280776"/>
                </a:cubicBezTo>
                <a:cubicBezTo>
                  <a:pt x="1148609" y="262407"/>
                  <a:pt x="1167230" y="263593"/>
                  <a:pt x="1170448" y="249456"/>
                </a:cubicBezTo>
                <a:cubicBezTo>
                  <a:pt x="1184075" y="247933"/>
                  <a:pt x="1200920" y="252672"/>
                  <a:pt x="1212264" y="244209"/>
                </a:cubicBezTo>
                <a:cubicBezTo>
                  <a:pt x="1213534" y="243192"/>
                  <a:pt x="1216412" y="234135"/>
                  <a:pt x="1217426" y="233711"/>
                </a:cubicBezTo>
                <a:cubicBezTo>
                  <a:pt x="1223352" y="231680"/>
                  <a:pt x="1232748" y="236505"/>
                  <a:pt x="1238335" y="233711"/>
                </a:cubicBezTo>
                <a:cubicBezTo>
                  <a:pt x="1251202" y="227364"/>
                  <a:pt x="1255264" y="220930"/>
                  <a:pt x="1264491" y="212804"/>
                </a:cubicBezTo>
                <a:cubicBezTo>
                  <a:pt x="1271093" y="206963"/>
                  <a:pt x="1277527" y="193590"/>
                  <a:pt x="1290646" y="197144"/>
                </a:cubicBezTo>
                <a:close/>
                <a:moveTo>
                  <a:pt x="498330" y="182596"/>
                </a:moveTo>
                <a:cubicBezTo>
                  <a:pt x="496259" y="182393"/>
                  <a:pt x="493862" y="183472"/>
                  <a:pt x="490814" y="186646"/>
                </a:cubicBezTo>
                <a:cubicBezTo>
                  <a:pt x="498603" y="215512"/>
                  <a:pt x="516970" y="233711"/>
                  <a:pt x="537879" y="249371"/>
                </a:cubicBezTo>
                <a:cubicBezTo>
                  <a:pt x="546851" y="232187"/>
                  <a:pt x="574700" y="223892"/>
                  <a:pt x="558787" y="197059"/>
                </a:cubicBezTo>
                <a:cubicBezTo>
                  <a:pt x="544820" y="197059"/>
                  <a:pt x="530853" y="197059"/>
                  <a:pt x="516970" y="197059"/>
                </a:cubicBezTo>
                <a:cubicBezTo>
                  <a:pt x="507829" y="195344"/>
                  <a:pt x="504544" y="183203"/>
                  <a:pt x="498330" y="182596"/>
                </a:cubicBezTo>
                <a:close/>
                <a:moveTo>
                  <a:pt x="1028526" y="169898"/>
                </a:moveTo>
                <a:cubicBezTo>
                  <a:pt x="1044175" y="170691"/>
                  <a:pt x="1060957" y="184912"/>
                  <a:pt x="1060660" y="207555"/>
                </a:cubicBezTo>
                <a:cubicBezTo>
                  <a:pt x="1043477" y="218051"/>
                  <a:pt x="1021130" y="230325"/>
                  <a:pt x="1003185" y="212804"/>
                </a:cubicBezTo>
                <a:cubicBezTo>
                  <a:pt x="998360" y="181738"/>
                  <a:pt x="1012877" y="169104"/>
                  <a:pt x="1028526" y="169898"/>
                </a:cubicBezTo>
                <a:close/>
                <a:moveTo>
                  <a:pt x="1021691" y="71105"/>
                </a:moveTo>
                <a:cubicBezTo>
                  <a:pt x="1032706" y="70407"/>
                  <a:pt x="1044493" y="72502"/>
                  <a:pt x="1050164" y="76861"/>
                </a:cubicBezTo>
                <a:cubicBezTo>
                  <a:pt x="1042969" y="88795"/>
                  <a:pt x="1044492" y="109450"/>
                  <a:pt x="1024008" y="108180"/>
                </a:cubicBezTo>
                <a:cubicBezTo>
                  <a:pt x="1003608" y="111312"/>
                  <a:pt x="1010718" y="86764"/>
                  <a:pt x="997852" y="82108"/>
                </a:cubicBezTo>
                <a:cubicBezTo>
                  <a:pt x="1000434" y="75295"/>
                  <a:pt x="1010676" y="71803"/>
                  <a:pt x="1021691" y="71105"/>
                </a:cubicBezTo>
                <a:close/>
                <a:moveTo>
                  <a:pt x="1071072" y="61201"/>
                </a:moveTo>
                <a:cubicBezTo>
                  <a:pt x="1070394" y="70597"/>
                  <a:pt x="1077421" y="72205"/>
                  <a:pt x="1076319" y="82109"/>
                </a:cubicBezTo>
                <a:cubicBezTo>
                  <a:pt x="1072087" y="84902"/>
                  <a:pt x="1067855" y="87526"/>
                  <a:pt x="1060661" y="87357"/>
                </a:cubicBezTo>
                <a:cubicBezTo>
                  <a:pt x="1052365" y="79485"/>
                  <a:pt x="1052957" y="57477"/>
                  <a:pt x="1071072" y="61201"/>
                </a:cubicBezTo>
                <a:close/>
                <a:moveTo>
                  <a:pt x="966532" y="35044"/>
                </a:moveTo>
                <a:cubicBezTo>
                  <a:pt x="974488" y="42578"/>
                  <a:pt x="971610" y="62301"/>
                  <a:pt x="956036" y="61201"/>
                </a:cubicBezTo>
                <a:cubicBezTo>
                  <a:pt x="956543" y="53752"/>
                  <a:pt x="956967" y="46387"/>
                  <a:pt x="950872" y="45541"/>
                </a:cubicBezTo>
                <a:cubicBezTo>
                  <a:pt x="953158" y="39107"/>
                  <a:pt x="957559" y="34791"/>
                  <a:pt x="966532" y="35044"/>
                </a:cubicBezTo>
                <a:close/>
                <a:moveTo>
                  <a:pt x="1435729" y="0"/>
                </a:moveTo>
                <a:lnTo>
                  <a:pt x="1484770" y="0"/>
                </a:lnTo>
                <a:lnTo>
                  <a:pt x="1504975" y="3725"/>
                </a:lnTo>
                <a:cubicBezTo>
                  <a:pt x="1512170" y="42238"/>
                  <a:pt x="1490584" y="52058"/>
                  <a:pt x="1478818" y="71695"/>
                </a:cubicBezTo>
                <a:cubicBezTo>
                  <a:pt x="1443859" y="66363"/>
                  <a:pt x="1445045" y="97090"/>
                  <a:pt x="1405684" y="87355"/>
                </a:cubicBezTo>
                <a:cubicBezTo>
                  <a:pt x="1388246" y="99544"/>
                  <a:pt x="1367592" y="108517"/>
                  <a:pt x="1342960" y="113511"/>
                </a:cubicBezTo>
                <a:cubicBezTo>
                  <a:pt x="1344991" y="128918"/>
                  <a:pt x="1367592" y="123669"/>
                  <a:pt x="1374279" y="134420"/>
                </a:cubicBezTo>
                <a:cubicBezTo>
                  <a:pt x="1381982" y="142037"/>
                  <a:pt x="1381897" y="168616"/>
                  <a:pt x="1374279" y="176235"/>
                </a:cubicBezTo>
                <a:cubicBezTo>
                  <a:pt x="1346770" y="181060"/>
                  <a:pt x="1346599" y="158544"/>
                  <a:pt x="1327215" y="155327"/>
                </a:cubicBezTo>
                <a:cubicBezTo>
                  <a:pt x="1322644" y="138568"/>
                  <a:pt x="1340759" y="144493"/>
                  <a:pt x="1342875" y="134420"/>
                </a:cubicBezTo>
                <a:cubicBezTo>
                  <a:pt x="1312148" y="116136"/>
                  <a:pt x="1298351" y="159475"/>
                  <a:pt x="1285316" y="176235"/>
                </a:cubicBezTo>
                <a:cubicBezTo>
                  <a:pt x="1272195" y="175388"/>
                  <a:pt x="1268893" y="184276"/>
                  <a:pt x="1264407" y="191895"/>
                </a:cubicBezTo>
                <a:cubicBezTo>
                  <a:pt x="1257043" y="191472"/>
                  <a:pt x="1249593" y="191048"/>
                  <a:pt x="1248747" y="197144"/>
                </a:cubicBezTo>
                <a:cubicBezTo>
                  <a:pt x="1230632" y="194434"/>
                  <a:pt x="1241213" y="162946"/>
                  <a:pt x="1238421" y="144831"/>
                </a:cubicBezTo>
                <a:cubicBezTo>
                  <a:pt x="1254335" y="136366"/>
                  <a:pt x="1266523" y="124177"/>
                  <a:pt x="1274988" y="108264"/>
                </a:cubicBezTo>
                <a:cubicBezTo>
                  <a:pt x="1296997" y="109364"/>
                  <a:pt x="1296912" y="88372"/>
                  <a:pt x="1316804" y="87355"/>
                </a:cubicBezTo>
                <a:cubicBezTo>
                  <a:pt x="1319005" y="68649"/>
                  <a:pt x="1347193" y="75928"/>
                  <a:pt x="1348124" y="55952"/>
                </a:cubicBezTo>
                <a:cubicBezTo>
                  <a:pt x="1371614" y="55021"/>
                  <a:pt x="1389496" y="48503"/>
                  <a:pt x="1403674" y="38293"/>
                </a:cubicBezTo>
                <a:close/>
                <a:moveTo>
                  <a:pt x="1259813" y="0"/>
                </a:moveTo>
                <a:lnTo>
                  <a:pt x="1290800" y="0"/>
                </a:lnTo>
                <a:lnTo>
                  <a:pt x="1290398" y="9043"/>
                </a:lnTo>
                <a:cubicBezTo>
                  <a:pt x="1289414" y="17146"/>
                  <a:pt x="1287790" y="24378"/>
                  <a:pt x="1285398" y="29880"/>
                </a:cubicBezTo>
                <a:cubicBezTo>
                  <a:pt x="1277441" y="27827"/>
                  <a:pt x="1271717" y="23537"/>
                  <a:pt x="1267471" y="17765"/>
                </a:cubicBezTo>
                <a:close/>
                <a:moveTo>
                  <a:pt x="1112612" y="0"/>
                </a:moveTo>
                <a:lnTo>
                  <a:pt x="1238067" y="0"/>
                </a:lnTo>
                <a:lnTo>
                  <a:pt x="1238333" y="14220"/>
                </a:lnTo>
                <a:cubicBezTo>
                  <a:pt x="1227246" y="32843"/>
                  <a:pt x="1223436" y="58575"/>
                  <a:pt x="1191270" y="56035"/>
                </a:cubicBezTo>
                <a:cubicBezTo>
                  <a:pt x="1184160" y="85494"/>
                  <a:pt x="1162998" y="100899"/>
                  <a:pt x="1138958" y="113511"/>
                </a:cubicBezTo>
                <a:cubicBezTo>
                  <a:pt x="1158680" y="133827"/>
                  <a:pt x="1134218" y="152618"/>
                  <a:pt x="1112802" y="160575"/>
                </a:cubicBezTo>
                <a:cubicBezTo>
                  <a:pt x="1094518" y="161421"/>
                  <a:pt x="1096380" y="142207"/>
                  <a:pt x="1086645" y="134419"/>
                </a:cubicBezTo>
                <a:cubicBezTo>
                  <a:pt x="1073610" y="138821"/>
                  <a:pt x="1066161" y="148724"/>
                  <a:pt x="1050078" y="150079"/>
                </a:cubicBezTo>
                <a:cubicBezTo>
                  <a:pt x="1046100" y="145423"/>
                  <a:pt x="1044576" y="138228"/>
                  <a:pt x="1044914" y="129171"/>
                </a:cubicBezTo>
                <a:cubicBezTo>
                  <a:pt x="1056258" y="117405"/>
                  <a:pt x="1062775" y="133489"/>
                  <a:pt x="1081568" y="129171"/>
                </a:cubicBezTo>
                <a:cubicBezTo>
                  <a:pt x="1096465" y="112665"/>
                  <a:pt x="1106708" y="91588"/>
                  <a:pt x="1128546" y="82108"/>
                </a:cubicBezTo>
                <a:cubicBezTo>
                  <a:pt x="1111871" y="69072"/>
                  <a:pt x="1122113" y="56458"/>
                  <a:pt x="1128546" y="40292"/>
                </a:cubicBezTo>
                <a:cubicBezTo>
                  <a:pt x="1126134" y="25753"/>
                  <a:pt x="1115342" y="19548"/>
                  <a:pt x="1112489" y="5391"/>
                </a:cubicBezTo>
                <a:close/>
                <a:moveTo>
                  <a:pt x="0" y="0"/>
                </a:moveTo>
                <a:lnTo>
                  <a:pt x="809766" y="0"/>
                </a:lnTo>
                <a:lnTo>
                  <a:pt x="809766" y="14221"/>
                </a:lnTo>
                <a:cubicBezTo>
                  <a:pt x="810444" y="25817"/>
                  <a:pt x="831944" y="16422"/>
                  <a:pt x="841086" y="19468"/>
                </a:cubicBezTo>
                <a:cubicBezTo>
                  <a:pt x="845487" y="30727"/>
                  <a:pt x="854629" y="37329"/>
                  <a:pt x="851582" y="56036"/>
                </a:cubicBezTo>
                <a:cubicBezTo>
                  <a:pt x="855476" y="69579"/>
                  <a:pt x="870881" y="87440"/>
                  <a:pt x="856831" y="103100"/>
                </a:cubicBezTo>
                <a:cubicBezTo>
                  <a:pt x="846756" y="100984"/>
                  <a:pt x="852682" y="82870"/>
                  <a:pt x="835922" y="87440"/>
                </a:cubicBezTo>
                <a:cubicBezTo>
                  <a:pt x="825087" y="68649"/>
                  <a:pt x="817722" y="46386"/>
                  <a:pt x="783610" y="50873"/>
                </a:cubicBezTo>
                <a:cubicBezTo>
                  <a:pt x="772014" y="61877"/>
                  <a:pt x="769219" y="81768"/>
                  <a:pt x="752291" y="87440"/>
                </a:cubicBezTo>
                <a:cubicBezTo>
                  <a:pt x="732737" y="93027"/>
                  <a:pt x="737393" y="74490"/>
                  <a:pt x="720971" y="76944"/>
                </a:cubicBezTo>
                <a:cubicBezTo>
                  <a:pt x="682372" y="130187"/>
                  <a:pt x="747465" y="155496"/>
                  <a:pt x="804603" y="139668"/>
                </a:cubicBezTo>
                <a:cubicBezTo>
                  <a:pt x="814253" y="164808"/>
                  <a:pt x="823818" y="190202"/>
                  <a:pt x="835922" y="212887"/>
                </a:cubicBezTo>
                <a:cubicBezTo>
                  <a:pt x="864787" y="217375"/>
                  <a:pt x="852090" y="180298"/>
                  <a:pt x="867327" y="171071"/>
                </a:cubicBezTo>
                <a:cubicBezTo>
                  <a:pt x="865802" y="160322"/>
                  <a:pt x="853360" y="160660"/>
                  <a:pt x="846418" y="155413"/>
                </a:cubicBezTo>
                <a:cubicBezTo>
                  <a:pt x="851752" y="138145"/>
                  <a:pt x="860893" y="124601"/>
                  <a:pt x="882985" y="124093"/>
                </a:cubicBezTo>
                <a:cubicBezTo>
                  <a:pt x="897376" y="128917"/>
                  <a:pt x="898392" y="147116"/>
                  <a:pt x="903894" y="160660"/>
                </a:cubicBezTo>
                <a:cubicBezTo>
                  <a:pt x="931997" y="154143"/>
                  <a:pt x="926579" y="166416"/>
                  <a:pt x="945710" y="181567"/>
                </a:cubicBezTo>
                <a:cubicBezTo>
                  <a:pt x="953074" y="187409"/>
                  <a:pt x="962893" y="187239"/>
                  <a:pt x="966618" y="191980"/>
                </a:cubicBezTo>
                <a:cubicBezTo>
                  <a:pt x="971103" y="197821"/>
                  <a:pt x="968396" y="206116"/>
                  <a:pt x="971865" y="212887"/>
                </a:cubicBezTo>
                <a:cubicBezTo>
                  <a:pt x="974998" y="219066"/>
                  <a:pt x="987357" y="223977"/>
                  <a:pt x="977114" y="233796"/>
                </a:cubicBezTo>
                <a:cubicBezTo>
                  <a:pt x="978214" y="250641"/>
                  <a:pt x="958491" y="246492"/>
                  <a:pt x="950958" y="254704"/>
                </a:cubicBezTo>
                <a:cubicBezTo>
                  <a:pt x="969327" y="267654"/>
                  <a:pt x="980076" y="288308"/>
                  <a:pt x="977114" y="322676"/>
                </a:cubicBezTo>
                <a:cubicBezTo>
                  <a:pt x="992351" y="330801"/>
                  <a:pt x="1004201" y="290763"/>
                  <a:pt x="1039837" y="301767"/>
                </a:cubicBezTo>
                <a:cubicBezTo>
                  <a:pt x="1049825" y="323522"/>
                  <a:pt x="1049825" y="332325"/>
                  <a:pt x="1039837" y="354079"/>
                </a:cubicBezTo>
                <a:cubicBezTo>
                  <a:pt x="1016982" y="357804"/>
                  <a:pt x="1004201" y="351370"/>
                  <a:pt x="997938" y="338419"/>
                </a:cubicBezTo>
                <a:cubicBezTo>
                  <a:pt x="983886" y="334780"/>
                  <a:pt x="987865" y="349254"/>
                  <a:pt x="982278" y="354079"/>
                </a:cubicBezTo>
                <a:cubicBezTo>
                  <a:pt x="972120" y="346799"/>
                  <a:pt x="966194" y="335288"/>
                  <a:pt x="950958" y="333172"/>
                </a:cubicBezTo>
                <a:cubicBezTo>
                  <a:pt x="955275" y="299143"/>
                  <a:pt x="942239" y="282553"/>
                  <a:pt x="930050" y="265200"/>
                </a:cubicBezTo>
                <a:cubicBezTo>
                  <a:pt x="908295" y="264353"/>
                  <a:pt x="886373" y="263422"/>
                  <a:pt x="877738" y="275611"/>
                </a:cubicBezTo>
                <a:cubicBezTo>
                  <a:pt x="896276" y="295503"/>
                  <a:pt x="904402" y="325637"/>
                  <a:pt x="924802" y="343583"/>
                </a:cubicBezTo>
                <a:cubicBezTo>
                  <a:pt x="916845" y="366945"/>
                  <a:pt x="895514" y="376934"/>
                  <a:pt x="893483" y="406307"/>
                </a:cubicBezTo>
                <a:cubicBezTo>
                  <a:pt x="897122" y="437457"/>
                  <a:pt x="927679" y="441774"/>
                  <a:pt x="935298" y="469030"/>
                </a:cubicBezTo>
                <a:cubicBezTo>
                  <a:pt x="937414" y="495525"/>
                  <a:pt x="923870" y="506444"/>
                  <a:pt x="909142" y="516094"/>
                </a:cubicBezTo>
                <a:cubicBezTo>
                  <a:pt x="887218" y="515332"/>
                  <a:pt x="885780" y="494086"/>
                  <a:pt x="856831" y="500435"/>
                </a:cubicBezTo>
                <a:cubicBezTo>
                  <a:pt x="845403" y="501197"/>
                  <a:pt x="845572" y="513639"/>
                  <a:pt x="846334" y="526590"/>
                </a:cubicBezTo>
                <a:cubicBezTo>
                  <a:pt x="872489" y="538780"/>
                  <a:pt x="921247" y="528368"/>
                  <a:pt x="956121" y="531839"/>
                </a:cubicBezTo>
                <a:cubicBezTo>
                  <a:pt x="966194" y="544451"/>
                  <a:pt x="984139" y="549192"/>
                  <a:pt x="992774" y="563242"/>
                </a:cubicBezTo>
                <a:cubicBezTo>
                  <a:pt x="1003440" y="558248"/>
                  <a:pt x="1013428" y="552577"/>
                  <a:pt x="1024094" y="547583"/>
                </a:cubicBezTo>
                <a:cubicBezTo>
                  <a:pt x="1030611" y="519226"/>
                  <a:pt x="1023669" y="507375"/>
                  <a:pt x="1008434" y="490107"/>
                </a:cubicBezTo>
                <a:cubicBezTo>
                  <a:pt x="1028918" y="435425"/>
                  <a:pt x="974066" y="418834"/>
                  <a:pt x="992774" y="369824"/>
                </a:cubicBezTo>
                <a:cubicBezTo>
                  <a:pt x="1009195" y="367285"/>
                  <a:pt x="1013173" y="377273"/>
                  <a:pt x="1024094" y="380320"/>
                </a:cubicBezTo>
                <a:cubicBezTo>
                  <a:pt x="1022484" y="399366"/>
                  <a:pt x="1024855" y="414348"/>
                  <a:pt x="1029341" y="427384"/>
                </a:cubicBezTo>
                <a:cubicBezTo>
                  <a:pt x="1061508" y="431616"/>
                  <a:pt x="1065824" y="408085"/>
                  <a:pt x="1092065" y="406476"/>
                </a:cubicBezTo>
                <a:cubicBezTo>
                  <a:pt x="1113650" y="389715"/>
                  <a:pt x="1125670" y="363391"/>
                  <a:pt x="1149624" y="349000"/>
                </a:cubicBezTo>
                <a:cubicBezTo>
                  <a:pt x="1144207" y="335203"/>
                  <a:pt x="1128887" y="331394"/>
                  <a:pt x="1123470" y="317680"/>
                </a:cubicBezTo>
                <a:cubicBezTo>
                  <a:pt x="1093504" y="323522"/>
                  <a:pt x="1129395" y="362714"/>
                  <a:pt x="1086817" y="354249"/>
                </a:cubicBezTo>
                <a:cubicBezTo>
                  <a:pt x="1072935" y="340790"/>
                  <a:pt x="1096890" y="346799"/>
                  <a:pt x="1097313" y="333340"/>
                </a:cubicBezTo>
                <a:cubicBezTo>
                  <a:pt x="1097313" y="322844"/>
                  <a:pt x="1097313" y="312433"/>
                  <a:pt x="1097313" y="301937"/>
                </a:cubicBezTo>
                <a:cubicBezTo>
                  <a:pt x="1106540" y="292202"/>
                  <a:pt x="1112635" y="304222"/>
                  <a:pt x="1123470" y="307184"/>
                </a:cubicBezTo>
                <a:cubicBezTo>
                  <a:pt x="1139128" y="296688"/>
                  <a:pt x="1172819" y="304222"/>
                  <a:pt x="1196689" y="301937"/>
                </a:cubicBezTo>
                <a:cubicBezTo>
                  <a:pt x="1201090" y="324452"/>
                  <a:pt x="1197874" y="339097"/>
                  <a:pt x="1217597" y="354249"/>
                </a:cubicBezTo>
                <a:cubicBezTo>
                  <a:pt x="1233257" y="354249"/>
                  <a:pt x="1249002" y="354249"/>
                  <a:pt x="1264660" y="354249"/>
                </a:cubicBezTo>
                <a:cubicBezTo>
                  <a:pt x="1267031" y="367792"/>
                  <a:pt x="1283029" y="368046"/>
                  <a:pt x="1290816" y="380404"/>
                </a:cubicBezTo>
                <a:cubicBezTo>
                  <a:pt x="1296065" y="388700"/>
                  <a:pt x="1287939" y="412232"/>
                  <a:pt x="1306476" y="411724"/>
                </a:cubicBezTo>
                <a:cubicBezTo>
                  <a:pt x="1304783" y="432631"/>
                  <a:pt x="1315788" y="440758"/>
                  <a:pt x="1311725" y="464036"/>
                </a:cubicBezTo>
                <a:cubicBezTo>
                  <a:pt x="1321375" y="488753"/>
                  <a:pt x="1378003" y="481727"/>
                  <a:pt x="1395357" y="469284"/>
                </a:cubicBezTo>
                <a:cubicBezTo>
                  <a:pt x="1396964" y="486637"/>
                  <a:pt x="1396118" y="501450"/>
                  <a:pt x="1384945" y="505852"/>
                </a:cubicBezTo>
                <a:cubicBezTo>
                  <a:pt x="1391885" y="528706"/>
                  <a:pt x="1382068" y="542420"/>
                  <a:pt x="1374449" y="563327"/>
                </a:cubicBezTo>
                <a:cubicBezTo>
                  <a:pt x="1378511" y="567983"/>
                  <a:pt x="1380034" y="575093"/>
                  <a:pt x="1379696" y="584236"/>
                </a:cubicBezTo>
                <a:cubicBezTo>
                  <a:pt x="1380712" y="588468"/>
                  <a:pt x="1384945" y="589483"/>
                  <a:pt x="1384945" y="594732"/>
                </a:cubicBezTo>
                <a:cubicBezTo>
                  <a:pt x="1397811" y="601080"/>
                  <a:pt x="1395103" y="622919"/>
                  <a:pt x="1411101" y="626050"/>
                </a:cubicBezTo>
                <a:cubicBezTo>
                  <a:pt x="1413555" y="642472"/>
                  <a:pt x="1397049" y="639849"/>
                  <a:pt x="1395441" y="652206"/>
                </a:cubicBezTo>
                <a:cubicBezTo>
                  <a:pt x="1397387" y="676416"/>
                  <a:pt x="1414995" y="684966"/>
                  <a:pt x="1411101" y="714930"/>
                </a:cubicBezTo>
                <a:cubicBezTo>
                  <a:pt x="1402721" y="734484"/>
                  <a:pt x="1390024" y="749636"/>
                  <a:pt x="1395441" y="782902"/>
                </a:cubicBezTo>
                <a:cubicBezTo>
                  <a:pt x="1376142" y="786542"/>
                  <a:pt x="1382405" y="764534"/>
                  <a:pt x="1374534" y="756746"/>
                </a:cubicBezTo>
                <a:cubicBezTo>
                  <a:pt x="1360735" y="760385"/>
                  <a:pt x="1363444" y="780616"/>
                  <a:pt x="1348377" y="782902"/>
                </a:cubicBezTo>
                <a:cubicBezTo>
                  <a:pt x="1328993" y="779093"/>
                  <a:pt x="1306730" y="771898"/>
                  <a:pt x="1301397" y="793313"/>
                </a:cubicBezTo>
                <a:cubicBezTo>
                  <a:pt x="1314433" y="802963"/>
                  <a:pt x="1339152" y="800847"/>
                  <a:pt x="1343214" y="819470"/>
                </a:cubicBezTo>
                <a:cubicBezTo>
                  <a:pt x="1353286" y="829036"/>
                  <a:pt x="1338728" y="837161"/>
                  <a:pt x="1332717" y="845626"/>
                </a:cubicBezTo>
                <a:cubicBezTo>
                  <a:pt x="1337288" y="854852"/>
                  <a:pt x="1349224" y="860862"/>
                  <a:pt x="1337965" y="871782"/>
                </a:cubicBezTo>
                <a:cubicBezTo>
                  <a:pt x="1329247" y="871782"/>
                  <a:pt x="1320528" y="871782"/>
                  <a:pt x="1311809" y="871782"/>
                </a:cubicBezTo>
                <a:cubicBezTo>
                  <a:pt x="1300721" y="842748"/>
                  <a:pt x="1297251" y="806181"/>
                  <a:pt x="1290902" y="772406"/>
                </a:cubicBezTo>
                <a:cubicBezTo>
                  <a:pt x="1282353" y="758269"/>
                  <a:pt x="1270417" y="747520"/>
                  <a:pt x="1254335" y="741086"/>
                </a:cubicBezTo>
                <a:cubicBezTo>
                  <a:pt x="1256788" y="724665"/>
                  <a:pt x="1247815" y="719671"/>
                  <a:pt x="1238674" y="714930"/>
                </a:cubicBezTo>
                <a:cubicBezTo>
                  <a:pt x="1216327" y="713492"/>
                  <a:pt x="1212773" y="730928"/>
                  <a:pt x="1186362" y="725343"/>
                </a:cubicBezTo>
                <a:cubicBezTo>
                  <a:pt x="1167232" y="723565"/>
                  <a:pt x="1165284" y="704604"/>
                  <a:pt x="1139298" y="709683"/>
                </a:cubicBezTo>
                <a:cubicBezTo>
                  <a:pt x="1127871" y="722633"/>
                  <a:pt x="1123470" y="742694"/>
                  <a:pt x="1113142" y="756661"/>
                </a:cubicBezTo>
                <a:cubicBezTo>
                  <a:pt x="1117883" y="765888"/>
                  <a:pt x="1114920" y="782732"/>
                  <a:pt x="1123638" y="788066"/>
                </a:cubicBezTo>
                <a:cubicBezTo>
                  <a:pt x="1118730" y="809312"/>
                  <a:pt x="1100615" y="817268"/>
                  <a:pt x="1092235" y="835130"/>
                </a:cubicBezTo>
                <a:cubicBezTo>
                  <a:pt x="1079367" y="834453"/>
                  <a:pt x="1067010" y="834368"/>
                  <a:pt x="1060915" y="840378"/>
                </a:cubicBezTo>
                <a:cubicBezTo>
                  <a:pt x="1060915" y="854344"/>
                  <a:pt x="1060915" y="868311"/>
                  <a:pt x="1060915" y="882193"/>
                </a:cubicBezTo>
                <a:cubicBezTo>
                  <a:pt x="1067093" y="900393"/>
                  <a:pt x="1096467" y="895483"/>
                  <a:pt x="1097482" y="918762"/>
                </a:cubicBezTo>
                <a:cubicBezTo>
                  <a:pt x="1117036" y="924348"/>
                  <a:pt x="1112381" y="905810"/>
                  <a:pt x="1128802" y="908349"/>
                </a:cubicBezTo>
                <a:cubicBezTo>
                  <a:pt x="1138706" y="921131"/>
                  <a:pt x="1148779" y="933659"/>
                  <a:pt x="1154958" y="950165"/>
                </a:cubicBezTo>
                <a:cubicBezTo>
                  <a:pt x="1174511" y="940092"/>
                  <a:pt x="1158852" y="894805"/>
                  <a:pt x="1170703" y="876946"/>
                </a:cubicBezTo>
                <a:cubicBezTo>
                  <a:pt x="1187716" y="886002"/>
                  <a:pt x="1210317" y="889558"/>
                  <a:pt x="1233426" y="892606"/>
                </a:cubicBezTo>
                <a:cubicBezTo>
                  <a:pt x="1238674" y="903017"/>
                  <a:pt x="1242483" y="914953"/>
                  <a:pt x="1254335" y="918762"/>
                </a:cubicBezTo>
                <a:cubicBezTo>
                  <a:pt x="1254335" y="930951"/>
                  <a:pt x="1254335" y="943140"/>
                  <a:pt x="1254335" y="955329"/>
                </a:cubicBezTo>
                <a:cubicBezTo>
                  <a:pt x="1261867" y="970396"/>
                  <a:pt x="1271855" y="983178"/>
                  <a:pt x="1290902" y="986648"/>
                </a:cubicBezTo>
                <a:cubicBezTo>
                  <a:pt x="1269909" y="995282"/>
                  <a:pt x="1275326" y="1030327"/>
                  <a:pt x="1275241" y="1059784"/>
                </a:cubicBezTo>
                <a:cubicBezTo>
                  <a:pt x="1259243" y="1070025"/>
                  <a:pt x="1250440" y="1087295"/>
                  <a:pt x="1228178" y="1091187"/>
                </a:cubicBezTo>
                <a:cubicBezTo>
                  <a:pt x="1216582" y="1117852"/>
                  <a:pt x="1198721" y="1138336"/>
                  <a:pt x="1170703" y="1148664"/>
                </a:cubicBezTo>
                <a:cubicBezTo>
                  <a:pt x="1170703" y="1159075"/>
                  <a:pt x="1184923" y="1155350"/>
                  <a:pt x="1181114" y="1169571"/>
                </a:cubicBezTo>
                <a:cubicBezTo>
                  <a:pt x="1169940" y="1172025"/>
                  <a:pt x="1171125" y="1162037"/>
                  <a:pt x="1170703" y="1153827"/>
                </a:cubicBezTo>
                <a:cubicBezTo>
                  <a:pt x="1112635" y="1153319"/>
                  <a:pt x="1104424" y="1202584"/>
                  <a:pt x="1076575" y="1232294"/>
                </a:cubicBezTo>
                <a:cubicBezTo>
                  <a:pt x="1076575" y="1246177"/>
                  <a:pt x="1076575" y="1260144"/>
                  <a:pt x="1076575" y="1274111"/>
                </a:cubicBezTo>
                <a:cubicBezTo>
                  <a:pt x="1091218" y="1292563"/>
                  <a:pt x="1110518" y="1306361"/>
                  <a:pt x="1128802" y="1321174"/>
                </a:cubicBezTo>
                <a:cubicBezTo>
                  <a:pt x="1134812" y="1332602"/>
                  <a:pt x="1129902" y="1354949"/>
                  <a:pt x="1144463" y="1357743"/>
                </a:cubicBezTo>
                <a:cubicBezTo>
                  <a:pt x="1141838" y="1370778"/>
                  <a:pt x="1134558" y="1379242"/>
                  <a:pt x="1128802" y="1389146"/>
                </a:cubicBezTo>
                <a:cubicBezTo>
                  <a:pt x="1134049" y="1431216"/>
                  <a:pt x="1191441" y="1430200"/>
                  <a:pt x="1233342" y="1420466"/>
                </a:cubicBezTo>
                <a:cubicBezTo>
                  <a:pt x="1233342" y="1425714"/>
                  <a:pt x="1233342" y="1430962"/>
                  <a:pt x="1233342" y="1436210"/>
                </a:cubicBezTo>
                <a:cubicBezTo>
                  <a:pt x="1253741" y="1438411"/>
                  <a:pt x="1258651" y="1456187"/>
                  <a:pt x="1275158" y="1462281"/>
                </a:cubicBezTo>
                <a:cubicBezTo>
                  <a:pt x="1267454" y="1490892"/>
                  <a:pt x="1288532" y="1490808"/>
                  <a:pt x="1296065" y="1504097"/>
                </a:cubicBezTo>
                <a:cubicBezTo>
                  <a:pt x="1311387" y="1496817"/>
                  <a:pt x="1315873" y="1478534"/>
                  <a:pt x="1337881" y="1477941"/>
                </a:cubicBezTo>
                <a:cubicBezTo>
                  <a:pt x="1342368" y="1482173"/>
                  <a:pt x="1341012" y="1492246"/>
                  <a:pt x="1348292" y="1493601"/>
                </a:cubicBezTo>
                <a:cubicBezTo>
                  <a:pt x="1348717" y="1511377"/>
                  <a:pt x="1332971" y="1513070"/>
                  <a:pt x="1322136" y="1519757"/>
                </a:cubicBezTo>
                <a:cubicBezTo>
                  <a:pt x="1336780" y="1539903"/>
                  <a:pt x="1387653" y="1523990"/>
                  <a:pt x="1411016" y="1535417"/>
                </a:cubicBezTo>
                <a:cubicBezTo>
                  <a:pt x="1408477" y="1551922"/>
                  <a:pt x="1420412" y="1553870"/>
                  <a:pt x="1416263" y="1571985"/>
                </a:cubicBezTo>
                <a:cubicBezTo>
                  <a:pt x="1420666" y="1583242"/>
                  <a:pt x="1429131" y="1590437"/>
                  <a:pt x="1447583" y="1587644"/>
                </a:cubicBezTo>
                <a:cubicBezTo>
                  <a:pt x="1451393" y="1599495"/>
                  <a:pt x="1463328" y="1603304"/>
                  <a:pt x="1473740" y="1608552"/>
                </a:cubicBezTo>
                <a:cubicBezTo>
                  <a:pt x="1493717" y="1612869"/>
                  <a:pt x="1479835" y="1583327"/>
                  <a:pt x="1499811" y="1587644"/>
                </a:cubicBezTo>
                <a:cubicBezTo>
                  <a:pt x="1510985" y="1611346"/>
                  <a:pt x="1497864" y="1659340"/>
                  <a:pt x="1520718" y="1671276"/>
                </a:cubicBezTo>
                <a:cubicBezTo>
                  <a:pt x="1517079" y="1690237"/>
                  <a:pt x="1497864" y="1693623"/>
                  <a:pt x="1505059" y="1723588"/>
                </a:cubicBezTo>
                <a:cubicBezTo>
                  <a:pt x="1500827" y="1726297"/>
                  <a:pt x="1496510" y="1729005"/>
                  <a:pt x="1489399" y="1728837"/>
                </a:cubicBezTo>
                <a:cubicBezTo>
                  <a:pt x="1491008" y="1798670"/>
                  <a:pt x="1483728" y="1834730"/>
                  <a:pt x="1484151" y="1896098"/>
                </a:cubicBezTo>
                <a:cubicBezTo>
                  <a:pt x="1475856" y="1896523"/>
                  <a:pt x="1464260" y="1893560"/>
                  <a:pt x="1463243" y="1901347"/>
                </a:cubicBezTo>
                <a:cubicBezTo>
                  <a:pt x="1445975" y="1893475"/>
                  <a:pt x="1474078" y="1888565"/>
                  <a:pt x="1468492" y="1875191"/>
                </a:cubicBezTo>
                <a:cubicBezTo>
                  <a:pt x="1456218" y="1862410"/>
                  <a:pt x="1456810" y="1881031"/>
                  <a:pt x="1447583" y="1885602"/>
                </a:cubicBezTo>
                <a:cubicBezTo>
                  <a:pt x="1417958" y="1885602"/>
                  <a:pt x="1388331" y="1885602"/>
                  <a:pt x="1358704" y="1885602"/>
                </a:cubicBezTo>
                <a:cubicBezTo>
                  <a:pt x="1339152" y="1885264"/>
                  <a:pt x="1342959" y="1908119"/>
                  <a:pt x="1316889" y="1901347"/>
                </a:cubicBezTo>
                <a:cubicBezTo>
                  <a:pt x="1313163" y="1856230"/>
                  <a:pt x="1264068" y="1856568"/>
                  <a:pt x="1238504" y="1833375"/>
                </a:cubicBezTo>
                <a:cubicBezTo>
                  <a:pt x="1238336" y="1793083"/>
                  <a:pt x="1236896" y="1751605"/>
                  <a:pt x="1243753" y="1718339"/>
                </a:cubicBezTo>
                <a:cubicBezTo>
                  <a:pt x="1223185" y="1694046"/>
                  <a:pt x="1198382" y="1714531"/>
                  <a:pt x="1181029" y="1723588"/>
                </a:cubicBezTo>
                <a:cubicBezTo>
                  <a:pt x="1157074" y="1736030"/>
                  <a:pt x="1137775" y="1765489"/>
                  <a:pt x="1113057" y="1770651"/>
                </a:cubicBezTo>
                <a:cubicBezTo>
                  <a:pt x="1099006" y="1765066"/>
                  <a:pt x="1084870" y="1760917"/>
                  <a:pt x="1065995" y="1760155"/>
                </a:cubicBezTo>
                <a:cubicBezTo>
                  <a:pt x="1029426" y="1758717"/>
                  <a:pt x="995058" y="1771329"/>
                  <a:pt x="1013681" y="1817631"/>
                </a:cubicBezTo>
                <a:cubicBezTo>
                  <a:pt x="1046439" y="1812044"/>
                  <a:pt x="1045340" y="1772599"/>
                  <a:pt x="1092065" y="1781064"/>
                </a:cubicBezTo>
                <a:cubicBezTo>
                  <a:pt x="1101884" y="1791052"/>
                  <a:pt x="1092658" y="1794183"/>
                  <a:pt x="1092065" y="1807219"/>
                </a:cubicBezTo>
                <a:cubicBezTo>
                  <a:pt x="1091896" y="1826181"/>
                  <a:pt x="1118559" y="1835661"/>
                  <a:pt x="1107810" y="1849035"/>
                </a:cubicBezTo>
                <a:cubicBezTo>
                  <a:pt x="1090965" y="1853606"/>
                  <a:pt x="1100615" y="1831767"/>
                  <a:pt x="1086902" y="1833375"/>
                </a:cubicBezTo>
                <a:cubicBezTo>
                  <a:pt x="1074035" y="1837947"/>
                  <a:pt x="1075220" y="1856568"/>
                  <a:pt x="1055498" y="1854284"/>
                </a:cubicBezTo>
                <a:cubicBezTo>
                  <a:pt x="1038737" y="1851913"/>
                  <a:pt x="1040937" y="1830497"/>
                  <a:pt x="1024177" y="1828127"/>
                </a:cubicBezTo>
                <a:cubicBezTo>
                  <a:pt x="1005048" y="1828212"/>
                  <a:pt x="1000730" y="1842941"/>
                  <a:pt x="987610" y="1849035"/>
                </a:cubicBezTo>
                <a:cubicBezTo>
                  <a:pt x="958831" y="1851744"/>
                  <a:pt x="935721" y="1848697"/>
                  <a:pt x="924886" y="1833375"/>
                </a:cubicBezTo>
                <a:cubicBezTo>
                  <a:pt x="913121" y="1837269"/>
                  <a:pt x="922855" y="1862664"/>
                  <a:pt x="919639" y="1875191"/>
                </a:cubicBezTo>
                <a:cubicBezTo>
                  <a:pt x="897630" y="1886280"/>
                  <a:pt x="872489" y="1894237"/>
                  <a:pt x="851667" y="1906511"/>
                </a:cubicBezTo>
                <a:cubicBezTo>
                  <a:pt x="851667" y="1876631"/>
                  <a:pt x="795292" y="1879677"/>
                  <a:pt x="794191" y="1906511"/>
                </a:cubicBezTo>
                <a:cubicBezTo>
                  <a:pt x="789705" y="1928435"/>
                  <a:pt x="817554" y="1917939"/>
                  <a:pt x="825511" y="1927418"/>
                </a:cubicBezTo>
                <a:cubicBezTo>
                  <a:pt x="829150" y="1941470"/>
                  <a:pt x="814676" y="1937491"/>
                  <a:pt x="809851" y="1943078"/>
                </a:cubicBezTo>
                <a:cubicBezTo>
                  <a:pt x="813660" y="1959077"/>
                  <a:pt x="804518" y="1962124"/>
                  <a:pt x="804603" y="1974482"/>
                </a:cubicBezTo>
                <a:cubicBezTo>
                  <a:pt x="795630" y="1974228"/>
                  <a:pt x="791059" y="1978376"/>
                  <a:pt x="788943" y="1984894"/>
                </a:cubicBezTo>
                <a:cubicBezTo>
                  <a:pt x="772098" y="1982608"/>
                  <a:pt x="760671" y="1974905"/>
                  <a:pt x="741878" y="1974482"/>
                </a:cubicBezTo>
                <a:cubicBezTo>
                  <a:pt x="742471" y="1958230"/>
                  <a:pt x="735531" y="1949512"/>
                  <a:pt x="731467" y="1937915"/>
                </a:cubicBezTo>
                <a:cubicBezTo>
                  <a:pt x="714031" y="1937915"/>
                  <a:pt x="696593" y="1937915"/>
                  <a:pt x="679155" y="1937915"/>
                </a:cubicBezTo>
                <a:cubicBezTo>
                  <a:pt x="660364" y="1939269"/>
                  <a:pt x="646735" y="1964409"/>
                  <a:pt x="632091" y="1953659"/>
                </a:cubicBezTo>
                <a:cubicBezTo>
                  <a:pt x="626504" y="1934105"/>
                  <a:pt x="651730" y="1945364"/>
                  <a:pt x="647751" y="1927503"/>
                </a:cubicBezTo>
                <a:cubicBezTo>
                  <a:pt x="622865" y="1919462"/>
                  <a:pt x="587736" y="1917092"/>
                  <a:pt x="564035" y="1922255"/>
                </a:cubicBezTo>
                <a:cubicBezTo>
                  <a:pt x="554639" y="1913283"/>
                  <a:pt x="565644" y="1901685"/>
                  <a:pt x="579779" y="1901347"/>
                </a:cubicBezTo>
                <a:cubicBezTo>
                  <a:pt x="559380" y="1857161"/>
                  <a:pt x="608898" y="1839300"/>
                  <a:pt x="647751" y="1854284"/>
                </a:cubicBezTo>
                <a:cubicBezTo>
                  <a:pt x="658586" y="1833037"/>
                  <a:pt x="635985" y="1836846"/>
                  <a:pt x="632091" y="1828127"/>
                </a:cubicBezTo>
                <a:cubicBezTo>
                  <a:pt x="630822" y="1825418"/>
                  <a:pt x="633699" y="1820086"/>
                  <a:pt x="632091" y="1817631"/>
                </a:cubicBezTo>
                <a:cubicBezTo>
                  <a:pt x="625658" y="1807727"/>
                  <a:pt x="618632" y="1800617"/>
                  <a:pt x="611184" y="1791475"/>
                </a:cubicBezTo>
                <a:cubicBezTo>
                  <a:pt x="633784" y="1767943"/>
                  <a:pt x="604327" y="1750252"/>
                  <a:pt x="606020" y="1718256"/>
                </a:cubicBezTo>
                <a:cubicBezTo>
                  <a:pt x="598317" y="1706743"/>
                  <a:pt x="564542" y="1721302"/>
                  <a:pt x="564119" y="1702596"/>
                </a:cubicBezTo>
                <a:cubicBezTo>
                  <a:pt x="560903" y="1682026"/>
                  <a:pt x="592815" y="1696417"/>
                  <a:pt x="606020" y="1692184"/>
                </a:cubicBezTo>
                <a:cubicBezTo>
                  <a:pt x="612960" y="1688713"/>
                  <a:pt x="615670" y="1681010"/>
                  <a:pt x="616431" y="1671276"/>
                </a:cubicBezTo>
                <a:cubicBezTo>
                  <a:pt x="620579" y="1649775"/>
                  <a:pt x="591460" y="1661456"/>
                  <a:pt x="595524" y="1639957"/>
                </a:cubicBezTo>
                <a:cubicBezTo>
                  <a:pt x="584350" y="1633692"/>
                  <a:pt x="566998" y="1633608"/>
                  <a:pt x="564119" y="1619048"/>
                </a:cubicBezTo>
                <a:cubicBezTo>
                  <a:pt x="559888" y="1593908"/>
                  <a:pt x="587059" y="1600172"/>
                  <a:pt x="579864" y="1571985"/>
                </a:cubicBezTo>
                <a:cubicBezTo>
                  <a:pt x="594001" y="1557679"/>
                  <a:pt x="592900" y="1585528"/>
                  <a:pt x="611184" y="1582396"/>
                </a:cubicBezTo>
                <a:cubicBezTo>
                  <a:pt x="631076" y="1554632"/>
                  <a:pt x="594847" y="1544897"/>
                  <a:pt x="579864" y="1535332"/>
                </a:cubicBezTo>
                <a:cubicBezTo>
                  <a:pt x="582996" y="1516541"/>
                  <a:pt x="578001" y="1505790"/>
                  <a:pt x="564119" y="1503929"/>
                </a:cubicBezTo>
                <a:cubicBezTo>
                  <a:pt x="574955" y="1493516"/>
                  <a:pt x="594169" y="1518911"/>
                  <a:pt x="616431" y="1514425"/>
                </a:cubicBezTo>
                <a:cubicBezTo>
                  <a:pt x="621087" y="1525428"/>
                  <a:pt x="624558" y="1537702"/>
                  <a:pt x="632176" y="1545828"/>
                </a:cubicBezTo>
                <a:cubicBezTo>
                  <a:pt x="663496" y="1540665"/>
                  <a:pt x="676785" y="1553532"/>
                  <a:pt x="689736" y="1566736"/>
                </a:cubicBezTo>
                <a:cubicBezTo>
                  <a:pt x="711068" y="1565466"/>
                  <a:pt x="740102" y="1571815"/>
                  <a:pt x="747212" y="1556240"/>
                </a:cubicBezTo>
                <a:cubicBezTo>
                  <a:pt x="766003" y="1574016"/>
                  <a:pt x="817554" y="1559034"/>
                  <a:pt x="830843" y="1582396"/>
                </a:cubicBezTo>
                <a:cubicBezTo>
                  <a:pt x="851667" y="1584004"/>
                  <a:pt x="844980" y="1558187"/>
                  <a:pt x="862248" y="1556240"/>
                </a:cubicBezTo>
                <a:cubicBezTo>
                  <a:pt x="863009" y="1520434"/>
                  <a:pt x="885526" y="1506383"/>
                  <a:pt x="898815" y="1483105"/>
                </a:cubicBezTo>
                <a:cubicBezTo>
                  <a:pt x="911851" y="1419450"/>
                  <a:pt x="857677" y="1423089"/>
                  <a:pt x="867495" y="1362820"/>
                </a:cubicBezTo>
                <a:cubicBezTo>
                  <a:pt x="873506" y="1358419"/>
                  <a:pt x="881462" y="1355880"/>
                  <a:pt x="893651" y="1357573"/>
                </a:cubicBezTo>
                <a:cubicBezTo>
                  <a:pt x="901270" y="1340643"/>
                  <a:pt x="903216" y="1309155"/>
                  <a:pt x="877991" y="1310509"/>
                </a:cubicBezTo>
                <a:cubicBezTo>
                  <a:pt x="861740" y="1311694"/>
                  <a:pt x="869188" y="1336496"/>
                  <a:pt x="867580" y="1352324"/>
                </a:cubicBezTo>
                <a:cubicBezTo>
                  <a:pt x="834822" y="1346738"/>
                  <a:pt x="824664" y="1318466"/>
                  <a:pt x="804857" y="1300013"/>
                </a:cubicBezTo>
                <a:cubicBezTo>
                  <a:pt x="776246" y="1304244"/>
                  <a:pt x="771675" y="1284353"/>
                  <a:pt x="747297" y="1284353"/>
                </a:cubicBezTo>
                <a:cubicBezTo>
                  <a:pt x="741625" y="1269878"/>
                  <a:pt x="721733" y="1251002"/>
                  <a:pt x="705481" y="1263445"/>
                </a:cubicBezTo>
                <a:cubicBezTo>
                  <a:pt x="708952" y="1282575"/>
                  <a:pt x="720463" y="1293748"/>
                  <a:pt x="736884" y="1300013"/>
                </a:cubicBezTo>
                <a:cubicBezTo>
                  <a:pt x="729436" y="1323122"/>
                  <a:pt x="754576" y="1313641"/>
                  <a:pt x="752544" y="1331332"/>
                </a:cubicBezTo>
                <a:cubicBezTo>
                  <a:pt x="721902" y="1320159"/>
                  <a:pt x="704126" y="1296119"/>
                  <a:pt x="679410" y="1279020"/>
                </a:cubicBezTo>
                <a:cubicBezTo>
                  <a:pt x="666627" y="1281982"/>
                  <a:pt x="668235" y="1299250"/>
                  <a:pt x="648090" y="1294680"/>
                </a:cubicBezTo>
                <a:cubicBezTo>
                  <a:pt x="638102" y="1295018"/>
                  <a:pt x="638525" y="1288078"/>
                  <a:pt x="632430" y="1284183"/>
                </a:cubicBezTo>
                <a:cubicBezTo>
                  <a:pt x="623626" y="1278681"/>
                  <a:pt x="609153" y="1275973"/>
                  <a:pt x="611522" y="1252863"/>
                </a:cubicBezTo>
                <a:cubicBezTo>
                  <a:pt x="605427" y="1253710"/>
                  <a:pt x="602211" y="1251679"/>
                  <a:pt x="601111" y="1247616"/>
                </a:cubicBezTo>
                <a:cubicBezTo>
                  <a:pt x="571992" y="1249901"/>
                  <a:pt x="563696" y="1254641"/>
                  <a:pt x="548799" y="1237120"/>
                </a:cubicBezTo>
                <a:cubicBezTo>
                  <a:pt x="569453" y="1219429"/>
                  <a:pt x="593493" y="1205123"/>
                  <a:pt x="595862" y="1169148"/>
                </a:cubicBezTo>
                <a:cubicBezTo>
                  <a:pt x="598063" y="1154674"/>
                  <a:pt x="576393" y="1164239"/>
                  <a:pt x="574955" y="1153404"/>
                </a:cubicBezTo>
                <a:cubicBezTo>
                  <a:pt x="549899" y="1157890"/>
                  <a:pt x="532377" y="1169994"/>
                  <a:pt x="522642" y="1189971"/>
                </a:cubicBezTo>
                <a:cubicBezTo>
                  <a:pt x="489121" y="1190480"/>
                  <a:pt x="477610" y="1182353"/>
                  <a:pt x="454670" y="1195219"/>
                </a:cubicBezTo>
                <a:cubicBezTo>
                  <a:pt x="461019" y="1218497"/>
                  <a:pt x="490814" y="1218327"/>
                  <a:pt x="506982" y="1231871"/>
                </a:cubicBezTo>
                <a:cubicBezTo>
                  <a:pt x="506982" y="1244060"/>
                  <a:pt x="506982" y="1256249"/>
                  <a:pt x="506982" y="1268439"/>
                </a:cubicBezTo>
                <a:cubicBezTo>
                  <a:pt x="498856" y="1275973"/>
                  <a:pt x="486583" y="1279443"/>
                  <a:pt x="475579" y="1284099"/>
                </a:cubicBezTo>
                <a:cubicBezTo>
                  <a:pt x="475579" y="1298066"/>
                  <a:pt x="475579" y="1312033"/>
                  <a:pt x="475579" y="1325915"/>
                </a:cubicBezTo>
                <a:cubicBezTo>
                  <a:pt x="492762" y="1343268"/>
                  <a:pt x="510962" y="1340135"/>
                  <a:pt x="527890" y="1336411"/>
                </a:cubicBezTo>
                <a:cubicBezTo>
                  <a:pt x="542450" y="1333195"/>
                  <a:pt x="541434" y="1324137"/>
                  <a:pt x="554046" y="1315503"/>
                </a:cubicBezTo>
                <a:cubicBezTo>
                  <a:pt x="560480" y="1311101"/>
                  <a:pt x="569283" y="1314319"/>
                  <a:pt x="574955" y="1310255"/>
                </a:cubicBezTo>
                <a:cubicBezTo>
                  <a:pt x="579611" y="1306869"/>
                  <a:pt x="578171" y="1301536"/>
                  <a:pt x="585451" y="1299843"/>
                </a:cubicBezTo>
                <a:cubicBezTo>
                  <a:pt x="599841" y="1296373"/>
                  <a:pt x="610083" y="1302298"/>
                  <a:pt x="627267" y="1299843"/>
                </a:cubicBezTo>
                <a:cubicBezTo>
                  <a:pt x="638440" y="1312456"/>
                  <a:pt x="646397" y="1320582"/>
                  <a:pt x="653422" y="1346907"/>
                </a:cubicBezTo>
                <a:cubicBezTo>
                  <a:pt x="660617" y="1373994"/>
                  <a:pt x="652830" y="1384914"/>
                  <a:pt x="632515" y="1404383"/>
                </a:cubicBezTo>
                <a:cubicBezTo>
                  <a:pt x="610761" y="1400066"/>
                  <a:pt x="588837" y="1411493"/>
                  <a:pt x="580202" y="1404383"/>
                </a:cubicBezTo>
                <a:cubicBezTo>
                  <a:pt x="561664" y="1407176"/>
                  <a:pt x="567336" y="1385845"/>
                  <a:pt x="548799" y="1388723"/>
                </a:cubicBezTo>
                <a:cubicBezTo>
                  <a:pt x="541772" y="1373063"/>
                  <a:pt x="538726" y="1353510"/>
                  <a:pt x="517479" y="1352156"/>
                </a:cubicBezTo>
                <a:cubicBezTo>
                  <a:pt x="492424" y="1361636"/>
                  <a:pt x="524927" y="1371117"/>
                  <a:pt x="517479" y="1393970"/>
                </a:cubicBezTo>
                <a:cubicBezTo>
                  <a:pt x="526282" y="1414794"/>
                  <a:pt x="549984" y="1420720"/>
                  <a:pt x="543635" y="1456695"/>
                </a:cubicBezTo>
                <a:cubicBezTo>
                  <a:pt x="530176" y="1459742"/>
                  <a:pt x="524251" y="1447637"/>
                  <a:pt x="517479" y="1441035"/>
                </a:cubicBezTo>
                <a:cubicBezTo>
                  <a:pt x="504781" y="1428676"/>
                  <a:pt x="500126" y="1423174"/>
                  <a:pt x="486075" y="1409630"/>
                </a:cubicBezTo>
                <a:cubicBezTo>
                  <a:pt x="469230" y="1410817"/>
                  <a:pt x="463982" y="1400404"/>
                  <a:pt x="444259" y="1404383"/>
                </a:cubicBezTo>
                <a:cubicBezTo>
                  <a:pt x="437742" y="1389993"/>
                  <a:pt x="417595" y="1389231"/>
                  <a:pt x="407692" y="1378227"/>
                </a:cubicBezTo>
                <a:cubicBezTo>
                  <a:pt x="408538" y="1372132"/>
                  <a:pt x="406507" y="1368916"/>
                  <a:pt x="402443" y="1367731"/>
                </a:cubicBezTo>
                <a:cubicBezTo>
                  <a:pt x="411924" y="1335479"/>
                  <a:pt x="386360" y="1310848"/>
                  <a:pt x="397196" y="1294511"/>
                </a:cubicBezTo>
                <a:cubicBezTo>
                  <a:pt x="389069" y="1278258"/>
                  <a:pt x="375863" y="1267085"/>
                  <a:pt x="365876" y="1252695"/>
                </a:cubicBezTo>
                <a:cubicBezTo>
                  <a:pt x="362236" y="1226454"/>
                  <a:pt x="386868" y="1228402"/>
                  <a:pt x="381620" y="1200383"/>
                </a:cubicBezTo>
                <a:cubicBezTo>
                  <a:pt x="379843" y="1181252"/>
                  <a:pt x="363674" y="1176513"/>
                  <a:pt x="350216" y="1169063"/>
                </a:cubicBezTo>
                <a:cubicBezTo>
                  <a:pt x="354363" y="1150525"/>
                  <a:pt x="387969" y="1161444"/>
                  <a:pt x="392032" y="1142907"/>
                </a:cubicBezTo>
                <a:cubicBezTo>
                  <a:pt x="396264" y="1147394"/>
                  <a:pt x="406337" y="1146039"/>
                  <a:pt x="407777" y="1153319"/>
                </a:cubicBezTo>
                <a:cubicBezTo>
                  <a:pt x="420389" y="1132834"/>
                  <a:pt x="461865" y="1141215"/>
                  <a:pt x="475748" y="1121999"/>
                </a:cubicBezTo>
                <a:cubicBezTo>
                  <a:pt x="515278" y="1124962"/>
                  <a:pt x="536271" y="1109302"/>
                  <a:pt x="559463" y="1095843"/>
                </a:cubicBezTo>
                <a:cubicBezTo>
                  <a:pt x="557687" y="1076714"/>
                  <a:pt x="565220" y="1066809"/>
                  <a:pt x="569876" y="1054027"/>
                </a:cubicBezTo>
                <a:cubicBezTo>
                  <a:pt x="587821" y="1047510"/>
                  <a:pt x="616939" y="1052250"/>
                  <a:pt x="632599" y="1043616"/>
                </a:cubicBezTo>
                <a:cubicBezTo>
                  <a:pt x="624981" y="1021607"/>
                  <a:pt x="575632" y="1041246"/>
                  <a:pt x="559463" y="1027956"/>
                </a:cubicBezTo>
                <a:cubicBezTo>
                  <a:pt x="543042" y="1025501"/>
                  <a:pt x="544651" y="1041076"/>
                  <a:pt x="538556" y="1048864"/>
                </a:cubicBezTo>
                <a:cubicBezTo>
                  <a:pt x="499449" y="1041076"/>
                  <a:pt x="498518" y="1071550"/>
                  <a:pt x="460172" y="1064524"/>
                </a:cubicBezTo>
                <a:cubicBezTo>
                  <a:pt x="452131" y="1056990"/>
                  <a:pt x="455602" y="1037775"/>
                  <a:pt x="454925" y="1022708"/>
                </a:cubicBezTo>
                <a:cubicBezTo>
                  <a:pt x="474224" y="1008911"/>
                  <a:pt x="493270" y="994859"/>
                  <a:pt x="522896" y="991388"/>
                </a:cubicBezTo>
                <a:cubicBezTo>
                  <a:pt x="519341" y="979199"/>
                  <a:pt x="505543" y="977421"/>
                  <a:pt x="501988" y="965232"/>
                </a:cubicBezTo>
                <a:cubicBezTo>
                  <a:pt x="489546" y="973697"/>
                  <a:pt x="474563" y="979623"/>
                  <a:pt x="470584" y="996637"/>
                </a:cubicBezTo>
                <a:cubicBezTo>
                  <a:pt x="454162" y="999092"/>
                  <a:pt x="456787" y="982500"/>
                  <a:pt x="444429" y="980977"/>
                </a:cubicBezTo>
                <a:cubicBezTo>
                  <a:pt x="433510" y="994436"/>
                  <a:pt x="414802" y="1000107"/>
                  <a:pt x="386953" y="996637"/>
                </a:cubicBezTo>
                <a:cubicBezTo>
                  <a:pt x="372817" y="1034559"/>
                  <a:pt x="412771" y="1028126"/>
                  <a:pt x="402613" y="1075021"/>
                </a:cubicBezTo>
                <a:cubicBezTo>
                  <a:pt x="416748" y="1089241"/>
                  <a:pt x="415648" y="1061477"/>
                  <a:pt x="434016" y="1064524"/>
                </a:cubicBezTo>
                <a:cubicBezTo>
                  <a:pt x="440788" y="1079760"/>
                  <a:pt x="440788" y="1101599"/>
                  <a:pt x="434016" y="1116835"/>
                </a:cubicBezTo>
                <a:cubicBezTo>
                  <a:pt x="416241" y="1111926"/>
                  <a:pt x="404814" y="1100754"/>
                  <a:pt x="397449" y="1085432"/>
                </a:cubicBezTo>
                <a:cubicBezTo>
                  <a:pt x="363336" y="1079506"/>
                  <a:pt x="339719" y="1063000"/>
                  <a:pt x="329477" y="1033120"/>
                </a:cubicBezTo>
                <a:cubicBezTo>
                  <a:pt x="327360" y="1010181"/>
                  <a:pt x="353263" y="1015090"/>
                  <a:pt x="366045" y="1006963"/>
                </a:cubicBezTo>
                <a:cubicBezTo>
                  <a:pt x="365282" y="995536"/>
                  <a:pt x="352840" y="995791"/>
                  <a:pt x="339889" y="996552"/>
                </a:cubicBezTo>
                <a:cubicBezTo>
                  <a:pt x="315595" y="968533"/>
                  <a:pt x="279112" y="952790"/>
                  <a:pt x="261421" y="918084"/>
                </a:cubicBezTo>
                <a:cubicBezTo>
                  <a:pt x="263622" y="893282"/>
                  <a:pt x="258881" y="875338"/>
                  <a:pt x="251010" y="860609"/>
                </a:cubicBezTo>
                <a:cubicBezTo>
                  <a:pt x="234333" y="852651"/>
                  <a:pt x="227985" y="858746"/>
                  <a:pt x="209193" y="860609"/>
                </a:cubicBezTo>
                <a:cubicBezTo>
                  <a:pt x="201405" y="830136"/>
                  <a:pt x="227393" y="833437"/>
                  <a:pt x="251010" y="834453"/>
                </a:cubicBezTo>
                <a:cubicBezTo>
                  <a:pt x="264299" y="823449"/>
                  <a:pt x="274118" y="808805"/>
                  <a:pt x="282328" y="792637"/>
                </a:cubicBezTo>
                <a:cubicBezTo>
                  <a:pt x="279874" y="777655"/>
                  <a:pt x="276319" y="763856"/>
                  <a:pt x="261421" y="761232"/>
                </a:cubicBezTo>
                <a:cubicBezTo>
                  <a:pt x="262437" y="735331"/>
                  <a:pt x="249655" y="715185"/>
                  <a:pt x="261421" y="693261"/>
                </a:cubicBezTo>
                <a:cubicBezTo>
                  <a:pt x="251940" y="669644"/>
                  <a:pt x="238820" y="649667"/>
                  <a:pt x="235265" y="620041"/>
                </a:cubicBezTo>
                <a:cubicBezTo>
                  <a:pt x="202675" y="624019"/>
                  <a:pt x="178043" y="636040"/>
                  <a:pt x="151634" y="646197"/>
                </a:cubicBezTo>
                <a:cubicBezTo>
                  <a:pt x="151717" y="663466"/>
                  <a:pt x="181174" y="651445"/>
                  <a:pt x="188201" y="661856"/>
                </a:cubicBezTo>
                <a:cubicBezTo>
                  <a:pt x="189639" y="680734"/>
                  <a:pt x="167547" y="675993"/>
                  <a:pt x="167292" y="693261"/>
                </a:cubicBezTo>
                <a:cubicBezTo>
                  <a:pt x="143338" y="694616"/>
                  <a:pt x="141983" y="698848"/>
                  <a:pt x="120229" y="693261"/>
                </a:cubicBezTo>
                <a:cubicBezTo>
                  <a:pt x="110326" y="675485"/>
                  <a:pt x="148671" y="667866"/>
                  <a:pt x="135889" y="630537"/>
                </a:cubicBezTo>
                <a:cubicBezTo>
                  <a:pt x="130725" y="616909"/>
                  <a:pt x="95004" y="616570"/>
                  <a:pt x="83577" y="625289"/>
                </a:cubicBezTo>
                <a:cubicBezTo>
                  <a:pt x="66479" y="637816"/>
                  <a:pt x="57929" y="658893"/>
                  <a:pt x="41761" y="672352"/>
                </a:cubicBezTo>
                <a:cubicBezTo>
                  <a:pt x="26779" y="675146"/>
                  <a:pt x="16410" y="673326"/>
                  <a:pt x="7130" y="670417"/>
                </a:cubicBezTo>
                <a:lnTo>
                  <a:pt x="0" y="668266"/>
                </a:lnTo>
                <a:lnTo>
                  <a:pt x="0" y="535325"/>
                </a:lnTo>
                <a:lnTo>
                  <a:pt x="4982" y="529533"/>
                </a:lnTo>
                <a:cubicBezTo>
                  <a:pt x="12759" y="512809"/>
                  <a:pt x="11775" y="485812"/>
                  <a:pt x="4602" y="468860"/>
                </a:cubicBezTo>
                <a:lnTo>
                  <a:pt x="0" y="470850"/>
                </a:lnTo>
                <a:close/>
              </a:path>
            </a:pathLst>
          </a:custGeom>
          <a:gradFill>
            <a:gsLst>
              <a:gs pos="0">
                <a:schemeClr val="accent2"/>
              </a:gs>
              <a:gs pos="100000">
                <a:schemeClr val="accent3"/>
              </a:gs>
            </a:gsLst>
            <a:lin ang="13500032" scaled="0"/>
          </a:gradFill>
          <a:ln>
            <a:noFill/>
          </a:ln>
          <a:effectLst>
            <a:outerShdw blurRad="50800" rotWithShape="0" dir="10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99" name="Google Shape;199;p5"/>
          <p:cNvSpPr/>
          <p:nvPr/>
        </p:nvSpPr>
        <p:spPr>
          <a:xfrm>
            <a:off x="9928369" y="4785622"/>
            <a:ext cx="2263233" cy="1984548"/>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rotWithShape="0" algn="bl" dir="1026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00" name="Google Shape;200;p5"/>
          <p:cNvSpPr/>
          <p:nvPr/>
        </p:nvSpPr>
        <p:spPr>
          <a:xfrm>
            <a:off x="10020242" y="2835230"/>
            <a:ext cx="2171718" cy="3027125"/>
          </a:xfrm>
          <a:custGeom>
            <a:rect b="b" l="l" r="r" t="t"/>
            <a:pathLst>
              <a:path extrusionOk="0" h="3136917" w="2250485">
                <a:moveTo>
                  <a:pt x="1729943" y="3062510"/>
                </a:moveTo>
                <a:cubicBezTo>
                  <a:pt x="1734202" y="3062103"/>
                  <a:pt x="1739035" y="3063618"/>
                  <a:pt x="1741523" y="3066329"/>
                </a:cubicBezTo>
                <a:cubicBezTo>
                  <a:pt x="1739481" y="3069455"/>
                  <a:pt x="1737439" y="3072709"/>
                  <a:pt x="1737567" y="3078132"/>
                </a:cubicBezTo>
                <a:cubicBezTo>
                  <a:pt x="1726849" y="3081003"/>
                  <a:pt x="1729656" y="3070285"/>
                  <a:pt x="1721809" y="3070221"/>
                </a:cubicBezTo>
                <a:cubicBezTo>
                  <a:pt x="1722000" y="3065245"/>
                  <a:pt x="1725684" y="3062916"/>
                  <a:pt x="1729943" y="3062510"/>
                </a:cubicBezTo>
                <a:close/>
                <a:moveTo>
                  <a:pt x="1421116" y="3027340"/>
                </a:moveTo>
                <a:cubicBezTo>
                  <a:pt x="1425653" y="3026295"/>
                  <a:pt x="1431268" y="3027731"/>
                  <a:pt x="1434202" y="3030857"/>
                </a:cubicBezTo>
                <a:cubicBezTo>
                  <a:pt x="1436946" y="3044446"/>
                  <a:pt x="1420359" y="3044956"/>
                  <a:pt x="1414489" y="3038704"/>
                </a:cubicBezTo>
                <a:cubicBezTo>
                  <a:pt x="1413117" y="3031910"/>
                  <a:pt x="1416578" y="3028385"/>
                  <a:pt x="1421116" y="3027340"/>
                </a:cubicBezTo>
                <a:close/>
                <a:moveTo>
                  <a:pt x="2250485" y="2996145"/>
                </a:moveTo>
                <a:lnTo>
                  <a:pt x="2250485" y="3028875"/>
                </a:lnTo>
                <a:lnTo>
                  <a:pt x="2243270" y="3023018"/>
                </a:lnTo>
                <a:cubicBezTo>
                  <a:pt x="2238899" y="3017954"/>
                  <a:pt x="2236060" y="3010888"/>
                  <a:pt x="2238006" y="2999277"/>
                </a:cubicBezTo>
                <a:close/>
                <a:moveTo>
                  <a:pt x="2097944" y="2975520"/>
                </a:moveTo>
                <a:cubicBezTo>
                  <a:pt x="2103694" y="2975353"/>
                  <a:pt x="2110153" y="2975895"/>
                  <a:pt x="2115831" y="2975671"/>
                </a:cubicBezTo>
                <a:cubicBezTo>
                  <a:pt x="2124955" y="2986772"/>
                  <a:pt x="2117043" y="3006103"/>
                  <a:pt x="2115831" y="3018991"/>
                </a:cubicBezTo>
                <a:cubicBezTo>
                  <a:pt x="2093310" y="3017842"/>
                  <a:pt x="2080423" y="3007188"/>
                  <a:pt x="2084315" y="2979627"/>
                </a:cubicBezTo>
                <a:cubicBezTo>
                  <a:pt x="2087154" y="2976565"/>
                  <a:pt x="2092194" y="2975688"/>
                  <a:pt x="2097944" y="2975520"/>
                </a:cubicBezTo>
                <a:close/>
                <a:moveTo>
                  <a:pt x="1840028" y="2944154"/>
                </a:moveTo>
                <a:cubicBezTo>
                  <a:pt x="1840092" y="2954617"/>
                  <a:pt x="1838560" y="2966675"/>
                  <a:pt x="1843983" y="2971715"/>
                </a:cubicBezTo>
                <a:cubicBezTo>
                  <a:pt x="1865165" y="2973374"/>
                  <a:pt x="1896617" y="2969610"/>
                  <a:pt x="1891259" y="3007188"/>
                </a:cubicBezTo>
                <a:cubicBezTo>
                  <a:pt x="1875500" y="3008463"/>
                  <a:pt x="1867844" y="3017906"/>
                  <a:pt x="1855787" y="3022946"/>
                </a:cubicBezTo>
                <a:cubicBezTo>
                  <a:pt x="1840985" y="3025944"/>
                  <a:pt x="1847173" y="3007889"/>
                  <a:pt x="1836072" y="3007188"/>
                </a:cubicBezTo>
                <a:cubicBezTo>
                  <a:pt x="1827140" y="3004316"/>
                  <a:pt x="1824333" y="2995321"/>
                  <a:pt x="1820314" y="2987473"/>
                </a:cubicBezTo>
                <a:cubicBezTo>
                  <a:pt x="1830841" y="2976946"/>
                  <a:pt x="1820442" y="2945557"/>
                  <a:pt x="1840028" y="2944154"/>
                </a:cubicBezTo>
                <a:close/>
                <a:moveTo>
                  <a:pt x="917941" y="2908618"/>
                </a:moveTo>
                <a:cubicBezTo>
                  <a:pt x="934656" y="2909192"/>
                  <a:pt x="937973" y="2922909"/>
                  <a:pt x="949521" y="2928396"/>
                </a:cubicBezTo>
                <a:cubicBezTo>
                  <a:pt x="947096" y="2945685"/>
                  <a:pt x="918897" y="2937136"/>
                  <a:pt x="906201" y="2944154"/>
                </a:cubicBezTo>
                <a:cubicBezTo>
                  <a:pt x="893569" y="2951236"/>
                  <a:pt x="897269" y="2974650"/>
                  <a:pt x="878640" y="2975671"/>
                </a:cubicBezTo>
                <a:cubicBezTo>
                  <a:pt x="861159" y="2978669"/>
                  <a:pt x="862754" y="2962656"/>
                  <a:pt x="854970" y="2955957"/>
                </a:cubicBezTo>
                <a:cubicBezTo>
                  <a:pt x="837425" y="2965973"/>
                  <a:pt x="821476" y="2977649"/>
                  <a:pt x="807696" y="2991429"/>
                </a:cubicBezTo>
                <a:cubicBezTo>
                  <a:pt x="754104" y="2993407"/>
                  <a:pt x="704277" y="2989260"/>
                  <a:pt x="642200" y="2991429"/>
                </a:cubicBezTo>
                <a:cubicBezTo>
                  <a:pt x="635948" y="2983263"/>
                  <a:pt x="628229" y="2976436"/>
                  <a:pt x="618531" y="2971715"/>
                </a:cubicBezTo>
                <a:cubicBezTo>
                  <a:pt x="599774" y="2969163"/>
                  <a:pt x="585101" y="2973757"/>
                  <a:pt x="571256" y="2979563"/>
                </a:cubicBezTo>
                <a:cubicBezTo>
                  <a:pt x="565514" y="2981987"/>
                  <a:pt x="560602" y="2990153"/>
                  <a:pt x="555498" y="2983454"/>
                </a:cubicBezTo>
                <a:cubicBezTo>
                  <a:pt x="550203" y="2971141"/>
                  <a:pt x="548608" y="2947216"/>
                  <a:pt x="559453" y="2940135"/>
                </a:cubicBezTo>
                <a:cubicBezTo>
                  <a:pt x="572723" y="2943963"/>
                  <a:pt x="582421" y="2951363"/>
                  <a:pt x="590970" y="2959848"/>
                </a:cubicBezTo>
                <a:cubicBezTo>
                  <a:pt x="602518" y="2959593"/>
                  <a:pt x="605644" y="2950853"/>
                  <a:pt x="610684" y="2944090"/>
                </a:cubicBezTo>
                <a:cubicBezTo>
                  <a:pt x="619807" y="2956021"/>
                  <a:pt x="634098" y="2962656"/>
                  <a:pt x="642200" y="2975607"/>
                </a:cubicBezTo>
                <a:cubicBezTo>
                  <a:pt x="688774" y="2968717"/>
                  <a:pt x="748171" y="2988813"/>
                  <a:pt x="784026" y="2959848"/>
                </a:cubicBezTo>
                <a:cubicBezTo>
                  <a:pt x="800167" y="2960231"/>
                  <a:pt x="816372" y="2960614"/>
                  <a:pt x="827345" y="2955893"/>
                </a:cubicBezTo>
                <a:cubicBezTo>
                  <a:pt x="835065" y="2941283"/>
                  <a:pt x="855353" y="2939241"/>
                  <a:pt x="862818" y="2924376"/>
                </a:cubicBezTo>
                <a:cubicBezTo>
                  <a:pt x="890187" y="2928140"/>
                  <a:pt x="901416" y="2915700"/>
                  <a:pt x="917941" y="2908618"/>
                </a:cubicBezTo>
                <a:close/>
                <a:moveTo>
                  <a:pt x="1745479" y="2904790"/>
                </a:moveTo>
                <a:cubicBezTo>
                  <a:pt x="1751284" y="2906832"/>
                  <a:pt x="1755431" y="2910596"/>
                  <a:pt x="1761237" y="2912638"/>
                </a:cubicBezTo>
                <a:cubicBezTo>
                  <a:pt x="1755367" y="2917231"/>
                  <a:pt x="1756580" y="2929034"/>
                  <a:pt x="1745479" y="2928396"/>
                </a:cubicBezTo>
                <a:cubicBezTo>
                  <a:pt x="1744266" y="2919209"/>
                  <a:pt x="1737759" y="2912127"/>
                  <a:pt x="1745479" y="2904790"/>
                </a:cubicBezTo>
                <a:close/>
                <a:moveTo>
                  <a:pt x="1993721" y="2889032"/>
                </a:moveTo>
                <a:cubicBezTo>
                  <a:pt x="2001504" y="2896752"/>
                  <a:pt x="1996208" y="2911489"/>
                  <a:pt x="1993721" y="2920549"/>
                </a:cubicBezTo>
                <a:cubicBezTo>
                  <a:pt x="1982811" y="2918890"/>
                  <a:pt x="1973368" y="2887565"/>
                  <a:pt x="1993721" y="2889032"/>
                </a:cubicBezTo>
                <a:close/>
                <a:moveTo>
                  <a:pt x="2013817" y="2837809"/>
                </a:moveTo>
                <a:cubicBezTo>
                  <a:pt x="2019400" y="2836939"/>
                  <a:pt x="2026162" y="2838694"/>
                  <a:pt x="2029192" y="2841756"/>
                </a:cubicBezTo>
                <a:cubicBezTo>
                  <a:pt x="2030277" y="2848136"/>
                  <a:pt x="2025429" y="2848519"/>
                  <a:pt x="2025237" y="2853559"/>
                </a:cubicBezTo>
                <a:cubicBezTo>
                  <a:pt x="2014072" y="2856813"/>
                  <a:pt x="2015029" y="2848008"/>
                  <a:pt x="2005523" y="2849603"/>
                </a:cubicBezTo>
                <a:cubicBezTo>
                  <a:pt x="2003833" y="2842171"/>
                  <a:pt x="2008235" y="2838678"/>
                  <a:pt x="2013817" y="2837809"/>
                </a:cubicBezTo>
                <a:close/>
                <a:moveTo>
                  <a:pt x="1150488" y="2802329"/>
                </a:moveTo>
                <a:cubicBezTo>
                  <a:pt x="1149786" y="2805646"/>
                  <a:pt x="1152019" y="2806029"/>
                  <a:pt x="1154444" y="2806284"/>
                </a:cubicBezTo>
                <a:cubicBezTo>
                  <a:pt x="1155655" y="2816684"/>
                  <a:pt x="1149021" y="2819236"/>
                  <a:pt x="1138685" y="2818087"/>
                </a:cubicBezTo>
                <a:cubicBezTo>
                  <a:pt x="1137601" y="2807816"/>
                  <a:pt x="1140153" y="2801180"/>
                  <a:pt x="1150488" y="2802329"/>
                </a:cubicBezTo>
                <a:close/>
                <a:moveTo>
                  <a:pt x="851015" y="2766856"/>
                </a:moveTo>
                <a:cubicBezTo>
                  <a:pt x="866455" y="2769089"/>
                  <a:pt x="865626" y="2795374"/>
                  <a:pt x="854971" y="2802328"/>
                </a:cubicBezTo>
                <a:cubicBezTo>
                  <a:pt x="841509" y="2798182"/>
                  <a:pt x="839724" y="2774448"/>
                  <a:pt x="851015" y="2766856"/>
                </a:cubicBezTo>
                <a:close/>
                <a:moveTo>
                  <a:pt x="350703" y="2759009"/>
                </a:moveTo>
                <a:cubicBezTo>
                  <a:pt x="390258" y="2772024"/>
                  <a:pt x="406272" y="2808453"/>
                  <a:pt x="421584" y="2845712"/>
                </a:cubicBezTo>
                <a:cubicBezTo>
                  <a:pt x="426241" y="2841118"/>
                  <a:pt x="435492" y="2841182"/>
                  <a:pt x="445253" y="2841757"/>
                </a:cubicBezTo>
                <a:cubicBezTo>
                  <a:pt x="442638" y="2857515"/>
                  <a:pt x="434918" y="2868169"/>
                  <a:pt x="433450" y="2885076"/>
                </a:cubicBezTo>
                <a:cubicBezTo>
                  <a:pt x="423625" y="2888394"/>
                  <a:pt x="412333" y="2890244"/>
                  <a:pt x="397979" y="2889032"/>
                </a:cubicBezTo>
                <a:cubicBezTo>
                  <a:pt x="397979" y="2875889"/>
                  <a:pt x="397979" y="2862746"/>
                  <a:pt x="397979" y="2849604"/>
                </a:cubicBezTo>
                <a:cubicBezTo>
                  <a:pt x="391535" y="2836333"/>
                  <a:pt x="381008" y="2827210"/>
                  <a:pt x="378264" y="2810240"/>
                </a:cubicBezTo>
                <a:cubicBezTo>
                  <a:pt x="369460" y="2792759"/>
                  <a:pt x="348087" y="2787846"/>
                  <a:pt x="350703" y="2759009"/>
                </a:cubicBezTo>
                <a:close/>
                <a:moveTo>
                  <a:pt x="523917" y="2751098"/>
                </a:moveTo>
                <a:cubicBezTo>
                  <a:pt x="533487" y="2749503"/>
                  <a:pt x="532594" y="2758307"/>
                  <a:pt x="543695" y="2755054"/>
                </a:cubicBezTo>
                <a:cubicBezTo>
                  <a:pt x="544779" y="2761434"/>
                  <a:pt x="539994" y="2761880"/>
                  <a:pt x="539739" y="2766856"/>
                </a:cubicBezTo>
                <a:cubicBezTo>
                  <a:pt x="522577" y="2773364"/>
                  <a:pt x="521301" y="2795757"/>
                  <a:pt x="500311" y="2798373"/>
                </a:cubicBezTo>
                <a:cubicBezTo>
                  <a:pt x="491571" y="2780254"/>
                  <a:pt x="520536" y="2769791"/>
                  <a:pt x="523917" y="2751098"/>
                </a:cubicBezTo>
                <a:close/>
                <a:moveTo>
                  <a:pt x="279758" y="2703823"/>
                </a:moveTo>
                <a:cubicBezTo>
                  <a:pt x="296920" y="2699166"/>
                  <a:pt x="296920" y="2739997"/>
                  <a:pt x="279758" y="2735340"/>
                </a:cubicBezTo>
                <a:cubicBezTo>
                  <a:pt x="273315" y="2722452"/>
                  <a:pt x="280652" y="2720283"/>
                  <a:pt x="279758" y="2703823"/>
                </a:cubicBezTo>
                <a:close/>
                <a:moveTo>
                  <a:pt x="286913" y="2649243"/>
                </a:moveTo>
                <a:cubicBezTo>
                  <a:pt x="290749" y="2650057"/>
                  <a:pt x="294816" y="2651987"/>
                  <a:pt x="299409" y="2652593"/>
                </a:cubicBezTo>
                <a:cubicBezTo>
                  <a:pt x="301323" y="2666565"/>
                  <a:pt x="272422" y="2670010"/>
                  <a:pt x="275803" y="2652593"/>
                </a:cubicBezTo>
                <a:cubicBezTo>
                  <a:pt x="279472" y="2648733"/>
                  <a:pt x="283077" y="2648430"/>
                  <a:pt x="286913" y="2649243"/>
                </a:cubicBezTo>
                <a:close/>
                <a:moveTo>
                  <a:pt x="342792" y="2648636"/>
                </a:moveTo>
                <a:cubicBezTo>
                  <a:pt x="342792" y="2653868"/>
                  <a:pt x="342792" y="2659163"/>
                  <a:pt x="342792" y="2664395"/>
                </a:cubicBezTo>
                <a:cubicBezTo>
                  <a:pt x="327862" y="2663565"/>
                  <a:pt x="307255" y="2668414"/>
                  <a:pt x="307319" y="2652592"/>
                </a:cubicBezTo>
                <a:cubicBezTo>
                  <a:pt x="317144" y="2649274"/>
                  <a:pt x="328437" y="2647424"/>
                  <a:pt x="342792" y="2648636"/>
                </a:cubicBezTo>
                <a:close/>
                <a:moveTo>
                  <a:pt x="945629" y="2471339"/>
                </a:moveTo>
                <a:cubicBezTo>
                  <a:pt x="950669" y="2476507"/>
                  <a:pt x="950669" y="2485885"/>
                  <a:pt x="945629" y="2491053"/>
                </a:cubicBezTo>
                <a:cubicBezTo>
                  <a:pt x="937399" y="2492712"/>
                  <a:pt x="935230" y="2488374"/>
                  <a:pt x="929871" y="2487098"/>
                </a:cubicBezTo>
                <a:cubicBezTo>
                  <a:pt x="930317" y="2477081"/>
                  <a:pt x="935612" y="2471850"/>
                  <a:pt x="945629" y="2471339"/>
                </a:cubicBezTo>
                <a:close/>
                <a:moveTo>
                  <a:pt x="985472" y="2459552"/>
                </a:moveTo>
                <a:cubicBezTo>
                  <a:pt x="991054" y="2458690"/>
                  <a:pt x="997817" y="2460461"/>
                  <a:pt x="1000815" y="2463491"/>
                </a:cubicBezTo>
                <a:cubicBezTo>
                  <a:pt x="1001900" y="2469871"/>
                  <a:pt x="997115" y="2470318"/>
                  <a:pt x="996860" y="2475358"/>
                </a:cubicBezTo>
                <a:cubicBezTo>
                  <a:pt x="985758" y="2478612"/>
                  <a:pt x="986651" y="2469807"/>
                  <a:pt x="977209" y="2471402"/>
                </a:cubicBezTo>
                <a:cubicBezTo>
                  <a:pt x="975487" y="2463906"/>
                  <a:pt x="979889" y="2460413"/>
                  <a:pt x="985472" y="2459552"/>
                </a:cubicBezTo>
                <a:close/>
                <a:moveTo>
                  <a:pt x="220681" y="2286194"/>
                </a:moveTo>
                <a:cubicBezTo>
                  <a:pt x="219979" y="2290723"/>
                  <a:pt x="221510" y="2293148"/>
                  <a:pt x="224573" y="2294041"/>
                </a:cubicBezTo>
                <a:cubicBezTo>
                  <a:pt x="222340" y="2307056"/>
                  <a:pt x="209708" y="2299719"/>
                  <a:pt x="200967" y="2297997"/>
                </a:cubicBezTo>
                <a:cubicBezTo>
                  <a:pt x="200392" y="2286960"/>
                  <a:pt x="210600" y="2286641"/>
                  <a:pt x="220681" y="2286194"/>
                </a:cubicBezTo>
                <a:close/>
                <a:moveTo>
                  <a:pt x="488573" y="2227052"/>
                </a:moveTo>
                <a:cubicBezTo>
                  <a:pt x="499930" y="2227754"/>
                  <a:pt x="507649" y="2252380"/>
                  <a:pt x="488573" y="2250722"/>
                </a:cubicBezTo>
                <a:cubicBezTo>
                  <a:pt x="480918" y="2243385"/>
                  <a:pt x="487361" y="2236303"/>
                  <a:pt x="488573" y="2227052"/>
                </a:cubicBezTo>
                <a:close/>
                <a:moveTo>
                  <a:pt x="1063849" y="2219205"/>
                </a:moveTo>
                <a:cubicBezTo>
                  <a:pt x="1047388" y="2217228"/>
                  <a:pt x="1055555" y="2239812"/>
                  <a:pt x="1040243" y="2238919"/>
                </a:cubicBezTo>
                <a:cubicBezTo>
                  <a:pt x="1040243" y="2246767"/>
                  <a:pt x="1040243" y="2254678"/>
                  <a:pt x="1040243" y="2262525"/>
                </a:cubicBezTo>
                <a:cubicBezTo>
                  <a:pt x="1045475" y="2262525"/>
                  <a:pt x="1050706" y="2262525"/>
                  <a:pt x="1056001" y="2262525"/>
                </a:cubicBezTo>
                <a:cubicBezTo>
                  <a:pt x="1057341" y="2247660"/>
                  <a:pt x="1071058" y="2230306"/>
                  <a:pt x="1063849" y="2219205"/>
                </a:cubicBezTo>
                <a:close/>
                <a:moveTo>
                  <a:pt x="90594" y="2199427"/>
                </a:moveTo>
                <a:cubicBezTo>
                  <a:pt x="105842" y="2202681"/>
                  <a:pt x="107373" y="2219460"/>
                  <a:pt x="122110" y="2223097"/>
                </a:cubicBezTo>
                <a:cubicBezTo>
                  <a:pt x="116688" y="2234709"/>
                  <a:pt x="103928" y="2239047"/>
                  <a:pt x="98441" y="2250658"/>
                </a:cubicBezTo>
                <a:cubicBezTo>
                  <a:pt x="87404" y="2238090"/>
                  <a:pt x="65011" y="2236814"/>
                  <a:pt x="70880" y="2207339"/>
                </a:cubicBezTo>
                <a:cubicBezTo>
                  <a:pt x="78408" y="2205616"/>
                  <a:pt x="80769" y="2198853"/>
                  <a:pt x="90594" y="2199427"/>
                </a:cubicBezTo>
                <a:close/>
                <a:moveTo>
                  <a:pt x="384246" y="2182313"/>
                </a:moveTo>
                <a:cubicBezTo>
                  <a:pt x="389062" y="2181037"/>
                  <a:pt x="393831" y="2182201"/>
                  <a:pt x="397914" y="2187688"/>
                </a:cubicBezTo>
                <a:cubicBezTo>
                  <a:pt x="395809" y="2190814"/>
                  <a:pt x="393831" y="2194068"/>
                  <a:pt x="393959" y="2199491"/>
                </a:cubicBezTo>
                <a:cubicBezTo>
                  <a:pt x="381582" y="2201405"/>
                  <a:pt x="378583" y="2193876"/>
                  <a:pt x="370289" y="2191580"/>
                </a:cubicBezTo>
                <a:cubicBezTo>
                  <a:pt x="374564" y="2187305"/>
                  <a:pt x="379429" y="2183589"/>
                  <a:pt x="384246" y="2182313"/>
                </a:cubicBezTo>
                <a:close/>
                <a:moveTo>
                  <a:pt x="8110" y="2132646"/>
                </a:moveTo>
                <a:cubicBezTo>
                  <a:pt x="12361" y="2132247"/>
                  <a:pt x="17194" y="2133778"/>
                  <a:pt x="19714" y="2136458"/>
                </a:cubicBezTo>
                <a:cubicBezTo>
                  <a:pt x="14801" y="2148516"/>
                  <a:pt x="8230" y="2149026"/>
                  <a:pt x="0" y="2140413"/>
                </a:cubicBezTo>
                <a:cubicBezTo>
                  <a:pt x="191" y="2135373"/>
                  <a:pt x="3859" y="2133044"/>
                  <a:pt x="8110" y="2132646"/>
                </a:cubicBezTo>
                <a:close/>
                <a:moveTo>
                  <a:pt x="2068557" y="2132502"/>
                </a:moveTo>
                <a:cubicBezTo>
                  <a:pt x="2060071" y="2142391"/>
                  <a:pt x="2052415" y="2153110"/>
                  <a:pt x="2044950" y="2164019"/>
                </a:cubicBezTo>
                <a:cubicBezTo>
                  <a:pt x="2037039" y="2164019"/>
                  <a:pt x="2029192" y="2164019"/>
                  <a:pt x="2021345" y="2164019"/>
                </a:cubicBezTo>
                <a:cubicBezTo>
                  <a:pt x="2014072" y="2173844"/>
                  <a:pt x="2018538" y="2195408"/>
                  <a:pt x="2005587" y="2199491"/>
                </a:cubicBezTo>
                <a:cubicBezTo>
                  <a:pt x="1983257" y="2199491"/>
                  <a:pt x="1960928" y="2199491"/>
                  <a:pt x="1938598" y="2199491"/>
                </a:cubicBezTo>
                <a:cubicBezTo>
                  <a:pt x="1925966" y="2195089"/>
                  <a:pt x="1938087" y="2165869"/>
                  <a:pt x="1918883" y="2167975"/>
                </a:cubicBezTo>
                <a:cubicBezTo>
                  <a:pt x="1898149" y="2181181"/>
                  <a:pt x="1908230" y="2194579"/>
                  <a:pt x="1914928" y="2215250"/>
                </a:cubicBezTo>
                <a:cubicBezTo>
                  <a:pt x="1927369" y="2213336"/>
                  <a:pt x="1928836" y="2222331"/>
                  <a:pt x="1942490" y="2219205"/>
                </a:cubicBezTo>
                <a:cubicBezTo>
                  <a:pt x="1946891" y="2229222"/>
                  <a:pt x="1952187" y="2238409"/>
                  <a:pt x="1958248" y="2246767"/>
                </a:cubicBezTo>
                <a:cubicBezTo>
                  <a:pt x="1970944" y="2253784"/>
                  <a:pt x="1999143" y="2245235"/>
                  <a:pt x="2001568" y="2262525"/>
                </a:cubicBezTo>
                <a:cubicBezTo>
                  <a:pt x="1997037" y="2277645"/>
                  <a:pt x="1985426" y="2285748"/>
                  <a:pt x="1966095" y="2286194"/>
                </a:cubicBezTo>
                <a:cubicBezTo>
                  <a:pt x="1961055" y="2292957"/>
                  <a:pt x="1957928" y="2301698"/>
                  <a:pt x="1946381" y="2301953"/>
                </a:cubicBezTo>
                <a:cubicBezTo>
                  <a:pt x="1913588" y="2298061"/>
                  <a:pt x="1900446" y="2313820"/>
                  <a:pt x="1879392" y="2321667"/>
                </a:cubicBezTo>
                <a:cubicBezTo>
                  <a:pt x="1868036" y="2322113"/>
                  <a:pt x="1853617" y="2319497"/>
                  <a:pt x="1847875" y="2325622"/>
                </a:cubicBezTo>
                <a:cubicBezTo>
                  <a:pt x="1841751" y="2348399"/>
                  <a:pt x="1839518" y="2398991"/>
                  <a:pt x="1851831" y="2416281"/>
                </a:cubicBezTo>
                <a:cubicBezTo>
                  <a:pt x="1874033" y="2418769"/>
                  <a:pt x="1882646" y="2407732"/>
                  <a:pt x="1895150" y="2400522"/>
                </a:cubicBezTo>
                <a:cubicBezTo>
                  <a:pt x="1904848" y="2384891"/>
                  <a:pt x="1888515" y="2362881"/>
                  <a:pt x="1902998" y="2357139"/>
                </a:cubicBezTo>
                <a:cubicBezTo>
                  <a:pt x="1919586" y="2354970"/>
                  <a:pt x="1901084" y="2387954"/>
                  <a:pt x="1918757" y="2384764"/>
                </a:cubicBezTo>
                <a:cubicBezTo>
                  <a:pt x="1922393" y="2393185"/>
                  <a:pt x="1934579" y="2377363"/>
                  <a:pt x="1930559" y="2365050"/>
                </a:cubicBezTo>
                <a:cubicBezTo>
                  <a:pt x="1946381" y="2353375"/>
                  <a:pt x="1955249" y="2334618"/>
                  <a:pt x="1973878" y="2325622"/>
                </a:cubicBezTo>
                <a:cubicBezTo>
                  <a:pt x="1997484" y="2319051"/>
                  <a:pt x="2009861" y="2301187"/>
                  <a:pt x="2036912" y="2298061"/>
                </a:cubicBezTo>
                <a:cubicBezTo>
                  <a:pt x="2038507" y="2275476"/>
                  <a:pt x="2023196" y="2269734"/>
                  <a:pt x="2013306" y="2258633"/>
                </a:cubicBezTo>
                <a:cubicBezTo>
                  <a:pt x="2062241" y="2230306"/>
                  <a:pt x="2091780" y="2283642"/>
                  <a:pt x="2131526" y="2290150"/>
                </a:cubicBezTo>
                <a:cubicBezTo>
                  <a:pt x="2129166" y="2283132"/>
                  <a:pt x="2143137" y="2273817"/>
                  <a:pt x="2131526" y="2270436"/>
                </a:cubicBezTo>
                <a:cubicBezTo>
                  <a:pt x="2129931" y="2262844"/>
                  <a:pt x="2116278" y="2267310"/>
                  <a:pt x="2119724" y="2254678"/>
                </a:cubicBezTo>
                <a:cubicBezTo>
                  <a:pt x="2119468" y="2237388"/>
                  <a:pt x="2116980" y="2217738"/>
                  <a:pt x="2131526" y="2215250"/>
                </a:cubicBezTo>
                <a:cubicBezTo>
                  <a:pt x="2137459" y="2223799"/>
                  <a:pt x="2151240" y="2224437"/>
                  <a:pt x="2151240" y="2238919"/>
                </a:cubicBezTo>
                <a:cubicBezTo>
                  <a:pt x="2154685" y="2254167"/>
                  <a:pt x="2141606" y="2252955"/>
                  <a:pt x="2139437" y="2262525"/>
                </a:cubicBezTo>
                <a:cubicBezTo>
                  <a:pt x="2155387" y="2263673"/>
                  <a:pt x="2166807" y="2269288"/>
                  <a:pt x="2182757" y="2270436"/>
                </a:cubicBezTo>
                <a:cubicBezTo>
                  <a:pt x="2184671" y="2285620"/>
                  <a:pt x="2203109" y="2284217"/>
                  <a:pt x="2210318" y="2294042"/>
                </a:cubicBezTo>
                <a:cubicBezTo>
                  <a:pt x="2207702" y="2302335"/>
                  <a:pt x="2199919" y="2311586"/>
                  <a:pt x="2206362" y="2317711"/>
                </a:cubicBezTo>
                <a:cubicBezTo>
                  <a:pt x="2225885" y="2319115"/>
                  <a:pt x="2235008" y="2306738"/>
                  <a:pt x="2237879" y="2294042"/>
                </a:cubicBezTo>
                <a:cubicBezTo>
                  <a:pt x="2242217" y="2275093"/>
                  <a:pt x="2224163" y="2257612"/>
                  <a:pt x="2222121" y="2242811"/>
                </a:cubicBezTo>
                <a:cubicBezTo>
                  <a:pt x="2235774" y="2230689"/>
                  <a:pt x="2247066" y="2211422"/>
                  <a:pt x="2238006" y="2187689"/>
                </a:cubicBezTo>
                <a:cubicBezTo>
                  <a:pt x="2214401" y="2190304"/>
                  <a:pt x="2203364" y="2205552"/>
                  <a:pt x="2171017" y="2199491"/>
                </a:cubicBezTo>
                <a:cubicBezTo>
                  <a:pt x="2161703" y="2186476"/>
                  <a:pt x="2156344" y="2169506"/>
                  <a:pt x="2151304" y="2152216"/>
                </a:cubicBezTo>
                <a:cubicBezTo>
                  <a:pt x="2132993" y="2149473"/>
                  <a:pt x="2122786" y="2138691"/>
                  <a:pt x="2107984" y="2132502"/>
                </a:cubicBezTo>
                <a:cubicBezTo>
                  <a:pt x="2094842" y="2132502"/>
                  <a:pt x="2081699" y="2132502"/>
                  <a:pt x="2068557" y="2132502"/>
                </a:cubicBezTo>
                <a:close/>
                <a:moveTo>
                  <a:pt x="569406" y="2131641"/>
                </a:moveTo>
                <a:cubicBezTo>
                  <a:pt x="580348" y="2132406"/>
                  <a:pt x="589280" y="2136745"/>
                  <a:pt x="587014" y="2148261"/>
                </a:cubicBezTo>
                <a:cubicBezTo>
                  <a:pt x="586887" y="2174035"/>
                  <a:pt x="527426" y="2169825"/>
                  <a:pt x="539740" y="2136458"/>
                </a:cubicBezTo>
                <a:cubicBezTo>
                  <a:pt x="545514" y="2133682"/>
                  <a:pt x="558465" y="2130875"/>
                  <a:pt x="569406" y="2131641"/>
                </a:cubicBezTo>
                <a:close/>
                <a:moveTo>
                  <a:pt x="197011" y="2112788"/>
                </a:moveTo>
                <a:cubicBezTo>
                  <a:pt x="215704" y="2114447"/>
                  <a:pt x="228082" y="2152854"/>
                  <a:pt x="193055" y="2144305"/>
                </a:cubicBezTo>
                <a:cubicBezTo>
                  <a:pt x="193566" y="2132948"/>
                  <a:pt x="190886" y="2118530"/>
                  <a:pt x="197011" y="2112788"/>
                </a:cubicBezTo>
                <a:close/>
                <a:moveTo>
                  <a:pt x="496420" y="2061558"/>
                </a:moveTo>
                <a:cubicBezTo>
                  <a:pt x="502736" y="2069851"/>
                  <a:pt x="505288" y="2099582"/>
                  <a:pt x="484617" y="2093074"/>
                </a:cubicBezTo>
                <a:cubicBezTo>
                  <a:pt x="485765" y="2079868"/>
                  <a:pt x="479322" y="2058942"/>
                  <a:pt x="496420" y="2061558"/>
                </a:cubicBezTo>
                <a:close/>
                <a:moveTo>
                  <a:pt x="394022" y="2053710"/>
                </a:moveTo>
                <a:cubicBezTo>
                  <a:pt x="394405" y="2063790"/>
                  <a:pt x="408696" y="2060026"/>
                  <a:pt x="413737" y="2065513"/>
                </a:cubicBezTo>
                <a:cubicBezTo>
                  <a:pt x="420818" y="2085928"/>
                  <a:pt x="414311" y="2105387"/>
                  <a:pt x="409781" y="2124591"/>
                </a:cubicBezTo>
                <a:cubicBezTo>
                  <a:pt x="389876" y="2136393"/>
                  <a:pt x="357976" y="2133969"/>
                  <a:pt x="346748" y="2116744"/>
                </a:cubicBezTo>
                <a:cubicBezTo>
                  <a:pt x="346684" y="2099582"/>
                  <a:pt x="345407" y="2081271"/>
                  <a:pt x="350703" y="2069468"/>
                </a:cubicBezTo>
                <a:cubicBezTo>
                  <a:pt x="366972" y="2066023"/>
                  <a:pt x="377754" y="2057155"/>
                  <a:pt x="394022" y="2053710"/>
                </a:cubicBezTo>
                <a:close/>
                <a:moveTo>
                  <a:pt x="2056754" y="1974919"/>
                </a:moveTo>
                <a:cubicBezTo>
                  <a:pt x="2045525" y="2007010"/>
                  <a:pt x="2055414" y="2060346"/>
                  <a:pt x="2040995" y="2089183"/>
                </a:cubicBezTo>
                <a:cubicBezTo>
                  <a:pt x="2052925" y="2110300"/>
                  <a:pt x="2086229" y="2106409"/>
                  <a:pt x="2096117" y="2085291"/>
                </a:cubicBezTo>
                <a:cubicBezTo>
                  <a:pt x="2081061" y="2077954"/>
                  <a:pt x="2084761" y="2051924"/>
                  <a:pt x="2084315" y="2030041"/>
                </a:cubicBezTo>
                <a:cubicBezTo>
                  <a:pt x="2072448" y="2014347"/>
                  <a:pt x="2073660" y="1985509"/>
                  <a:pt x="2056754" y="1974919"/>
                </a:cubicBezTo>
                <a:close/>
                <a:moveTo>
                  <a:pt x="1989765" y="1967007"/>
                </a:moveTo>
                <a:cubicBezTo>
                  <a:pt x="1985107" y="1985956"/>
                  <a:pt x="1970306" y="1994888"/>
                  <a:pt x="1954292" y="2002480"/>
                </a:cubicBezTo>
                <a:cubicBezTo>
                  <a:pt x="1947211" y="2024299"/>
                  <a:pt x="1934515" y="2040440"/>
                  <a:pt x="1914864" y="2049755"/>
                </a:cubicBezTo>
                <a:cubicBezTo>
                  <a:pt x="1915375" y="2064939"/>
                  <a:pt x="1911802" y="2084334"/>
                  <a:pt x="1922776" y="2089119"/>
                </a:cubicBezTo>
                <a:cubicBezTo>
                  <a:pt x="1931963" y="2071638"/>
                  <a:pt x="1969987" y="2076934"/>
                  <a:pt x="1989765" y="2081272"/>
                </a:cubicBezTo>
                <a:cubicBezTo>
                  <a:pt x="2023961" y="2065194"/>
                  <a:pt x="2028682" y="1981235"/>
                  <a:pt x="1989765" y="1967007"/>
                </a:cubicBezTo>
                <a:close/>
                <a:moveTo>
                  <a:pt x="1781572" y="1854937"/>
                </a:moveTo>
                <a:cubicBezTo>
                  <a:pt x="1777090" y="1855694"/>
                  <a:pt x="1773709" y="1859666"/>
                  <a:pt x="1773039" y="1868502"/>
                </a:cubicBezTo>
                <a:cubicBezTo>
                  <a:pt x="1782609" y="1880815"/>
                  <a:pt x="1790456" y="1871500"/>
                  <a:pt x="1796709" y="1860655"/>
                </a:cubicBezTo>
                <a:cubicBezTo>
                  <a:pt x="1791636" y="1856635"/>
                  <a:pt x="1786054" y="1854179"/>
                  <a:pt x="1781572" y="1854937"/>
                </a:cubicBezTo>
                <a:close/>
                <a:moveTo>
                  <a:pt x="1820314" y="1848788"/>
                </a:moveTo>
                <a:cubicBezTo>
                  <a:pt x="1807682" y="1847703"/>
                  <a:pt x="1805959" y="1866014"/>
                  <a:pt x="1812403" y="1872394"/>
                </a:cubicBezTo>
                <a:cubicBezTo>
                  <a:pt x="1827332" y="1875839"/>
                  <a:pt x="1826375" y="1854785"/>
                  <a:pt x="1820314" y="1848788"/>
                </a:cubicBezTo>
                <a:close/>
                <a:moveTo>
                  <a:pt x="106353" y="1703007"/>
                </a:moveTo>
                <a:cubicBezTo>
                  <a:pt x="122048" y="1709578"/>
                  <a:pt x="132510" y="1721509"/>
                  <a:pt x="153628" y="1722721"/>
                </a:cubicBezTo>
                <a:cubicBezTo>
                  <a:pt x="153309" y="1734779"/>
                  <a:pt x="167026" y="1733056"/>
                  <a:pt x="173342" y="1738479"/>
                </a:cubicBezTo>
                <a:cubicBezTo>
                  <a:pt x="176851" y="1741478"/>
                  <a:pt x="182912" y="1750920"/>
                  <a:pt x="189100" y="1758193"/>
                </a:cubicBezTo>
                <a:cubicBezTo>
                  <a:pt x="198989" y="1769869"/>
                  <a:pt x="210983" y="1777269"/>
                  <a:pt x="208814" y="1801513"/>
                </a:cubicBezTo>
                <a:cubicBezTo>
                  <a:pt x="234398" y="1803554"/>
                  <a:pt x="247349" y="1818165"/>
                  <a:pt x="271848" y="1821227"/>
                </a:cubicBezTo>
                <a:cubicBezTo>
                  <a:pt x="281482" y="1839154"/>
                  <a:pt x="298579" y="1849618"/>
                  <a:pt x="311275" y="1864546"/>
                </a:cubicBezTo>
                <a:cubicBezTo>
                  <a:pt x="309362" y="1876987"/>
                  <a:pt x="318357" y="1878454"/>
                  <a:pt x="315231" y="1892108"/>
                </a:cubicBezTo>
                <a:cubicBezTo>
                  <a:pt x="341070" y="1919350"/>
                  <a:pt x="312488" y="1966051"/>
                  <a:pt x="311275" y="2002416"/>
                </a:cubicBezTo>
                <a:cubicBezTo>
                  <a:pt x="281418" y="2015942"/>
                  <a:pt x="275740" y="2053583"/>
                  <a:pt x="224573" y="2045736"/>
                </a:cubicBezTo>
                <a:cubicBezTo>
                  <a:pt x="205561" y="2045098"/>
                  <a:pt x="207666" y="2065577"/>
                  <a:pt x="185208" y="2061494"/>
                </a:cubicBezTo>
                <a:cubicBezTo>
                  <a:pt x="167536" y="2075466"/>
                  <a:pt x="158923" y="2098434"/>
                  <a:pt x="149737" y="2120700"/>
                </a:cubicBezTo>
                <a:cubicBezTo>
                  <a:pt x="144505" y="2116680"/>
                  <a:pt x="135190" y="2116808"/>
                  <a:pt x="130023" y="2112853"/>
                </a:cubicBezTo>
                <a:cubicBezTo>
                  <a:pt x="121856" y="2115149"/>
                  <a:pt x="116561" y="2120444"/>
                  <a:pt x="114264" y="2128611"/>
                </a:cubicBezTo>
                <a:cubicBezTo>
                  <a:pt x="104439" y="2125293"/>
                  <a:pt x="93147" y="2123443"/>
                  <a:pt x="78792" y="2124655"/>
                </a:cubicBezTo>
                <a:cubicBezTo>
                  <a:pt x="88298" y="2119679"/>
                  <a:pt x="99718" y="2116680"/>
                  <a:pt x="106353" y="2108897"/>
                </a:cubicBezTo>
                <a:cubicBezTo>
                  <a:pt x="87787" y="2105133"/>
                  <a:pt x="89701" y="2080889"/>
                  <a:pt x="70881" y="2077380"/>
                </a:cubicBezTo>
                <a:cubicBezTo>
                  <a:pt x="70881" y="2055050"/>
                  <a:pt x="70881" y="2032721"/>
                  <a:pt x="70881" y="2010391"/>
                </a:cubicBezTo>
                <a:cubicBezTo>
                  <a:pt x="71710" y="1993803"/>
                  <a:pt x="55888" y="1993867"/>
                  <a:pt x="55122" y="1978874"/>
                </a:cubicBezTo>
                <a:cubicBezTo>
                  <a:pt x="68711" y="1961010"/>
                  <a:pt x="69541" y="1930259"/>
                  <a:pt x="74836" y="1903974"/>
                </a:cubicBezTo>
                <a:cubicBezTo>
                  <a:pt x="88936" y="1894468"/>
                  <a:pt x="102206" y="1884069"/>
                  <a:pt x="114264" y="1872457"/>
                </a:cubicBezTo>
                <a:cubicBezTo>
                  <a:pt x="130725" y="1870416"/>
                  <a:pt x="140932" y="1874690"/>
                  <a:pt x="149737" y="1880369"/>
                </a:cubicBezTo>
                <a:cubicBezTo>
                  <a:pt x="165814" y="1854402"/>
                  <a:pt x="133914" y="1854721"/>
                  <a:pt x="110308" y="1856699"/>
                </a:cubicBezTo>
                <a:cubicBezTo>
                  <a:pt x="92062" y="1844769"/>
                  <a:pt x="84470" y="1822120"/>
                  <a:pt x="78792" y="1797621"/>
                </a:cubicBezTo>
                <a:cubicBezTo>
                  <a:pt x="93274" y="1776631"/>
                  <a:pt x="78984" y="1726804"/>
                  <a:pt x="94550" y="1706963"/>
                </a:cubicBezTo>
                <a:cubicBezTo>
                  <a:pt x="100165" y="1707345"/>
                  <a:pt x="105715" y="1707601"/>
                  <a:pt x="106353" y="1703007"/>
                </a:cubicBezTo>
                <a:close/>
                <a:moveTo>
                  <a:pt x="1174157" y="1699051"/>
                </a:moveTo>
                <a:cubicBezTo>
                  <a:pt x="1189087" y="1695606"/>
                  <a:pt x="1192659" y="1712130"/>
                  <a:pt x="1185960" y="1718765"/>
                </a:cubicBezTo>
                <a:cubicBezTo>
                  <a:pt x="1173647" y="1720551"/>
                  <a:pt x="1173392" y="1710344"/>
                  <a:pt x="1174157" y="1699051"/>
                </a:cubicBezTo>
                <a:close/>
                <a:moveTo>
                  <a:pt x="1178049" y="1620324"/>
                </a:moveTo>
                <a:cubicBezTo>
                  <a:pt x="1172371" y="1651713"/>
                  <a:pt x="1182707" y="1691332"/>
                  <a:pt x="1146532" y="1699115"/>
                </a:cubicBezTo>
                <a:cubicBezTo>
                  <a:pt x="1124330" y="1680039"/>
                  <a:pt x="1100724" y="1709196"/>
                  <a:pt x="1118971" y="1730632"/>
                </a:cubicBezTo>
                <a:cubicBezTo>
                  <a:pt x="1138302" y="1734205"/>
                  <a:pt x="1137473" y="1717617"/>
                  <a:pt x="1158399" y="1722785"/>
                </a:cubicBezTo>
                <a:cubicBezTo>
                  <a:pt x="1170138" y="1722849"/>
                  <a:pt x="1171797" y="1732993"/>
                  <a:pt x="1182004" y="1734588"/>
                </a:cubicBezTo>
                <a:cubicBezTo>
                  <a:pt x="1185960" y="1729356"/>
                  <a:pt x="1188512" y="1722721"/>
                  <a:pt x="1193808" y="1718829"/>
                </a:cubicBezTo>
                <a:cubicBezTo>
                  <a:pt x="1206886" y="1710918"/>
                  <a:pt x="1217413" y="1700391"/>
                  <a:pt x="1225324" y="1687313"/>
                </a:cubicBezTo>
                <a:cubicBezTo>
                  <a:pt x="1203122" y="1673723"/>
                  <a:pt x="1229343" y="1653180"/>
                  <a:pt x="1237127" y="1636082"/>
                </a:cubicBezTo>
                <a:cubicBezTo>
                  <a:pt x="1226791" y="1631935"/>
                  <a:pt x="1213011" y="1631297"/>
                  <a:pt x="1197763" y="1632126"/>
                </a:cubicBezTo>
                <a:cubicBezTo>
                  <a:pt x="1188448" y="1630914"/>
                  <a:pt x="1190426" y="1618410"/>
                  <a:pt x="1178049" y="1620324"/>
                </a:cubicBezTo>
                <a:close/>
                <a:moveTo>
                  <a:pt x="2178865" y="1612413"/>
                </a:moveTo>
                <a:cubicBezTo>
                  <a:pt x="2172485" y="1621791"/>
                  <a:pt x="2168019" y="1633083"/>
                  <a:pt x="2155195" y="1636018"/>
                </a:cubicBezTo>
                <a:cubicBezTo>
                  <a:pt x="2157110" y="1654456"/>
                  <a:pt x="2159853" y="1661665"/>
                  <a:pt x="2151240" y="1675446"/>
                </a:cubicBezTo>
                <a:cubicBezTo>
                  <a:pt x="2159215" y="1687249"/>
                  <a:pt x="2190604" y="1686164"/>
                  <a:pt x="2194560" y="1671490"/>
                </a:cubicBezTo>
                <a:cubicBezTo>
                  <a:pt x="2183139" y="1665940"/>
                  <a:pt x="2182118" y="1649863"/>
                  <a:pt x="2174909" y="1639973"/>
                </a:cubicBezTo>
                <a:cubicBezTo>
                  <a:pt x="2186074" y="1639591"/>
                  <a:pt x="2193411" y="1615220"/>
                  <a:pt x="2178865" y="1612413"/>
                </a:cubicBezTo>
                <a:close/>
                <a:moveTo>
                  <a:pt x="1059830" y="1580896"/>
                </a:moveTo>
                <a:cubicBezTo>
                  <a:pt x="1047708" y="1588551"/>
                  <a:pt x="1041966" y="1602460"/>
                  <a:pt x="1032268" y="1612413"/>
                </a:cubicBezTo>
                <a:cubicBezTo>
                  <a:pt x="1027228" y="1617899"/>
                  <a:pt x="1012937" y="1614135"/>
                  <a:pt x="1012554" y="1624215"/>
                </a:cubicBezTo>
                <a:cubicBezTo>
                  <a:pt x="1018934" y="1630978"/>
                  <a:pt x="1029014" y="1633976"/>
                  <a:pt x="1044071" y="1632062"/>
                </a:cubicBezTo>
                <a:cubicBezTo>
                  <a:pt x="1063338" y="1648268"/>
                  <a:pt x="1074822" y="1672256"/>
                  <a:pt x="1099257" y="1683293"/>
                </a:cubicBezTo>
                <a:cubicBezTo>
                  <a:pt x="1111379" y="1675127"/>
                  <a:pt x="1099576" y="1657710"/>
                  <a:pt x="1103213" y="1636018"/>
                </a:cubicBezTo>
                <a:cubicBezTo>
                  <a:pt x="1109274" y="1631616"/>
                  <a:pt x="1112910" y="1624726"/>
                  <a:pt x="1118971" y="1620260"/>
                </a:cubicBezTo>
                <a:cubicBezTo>
                  <a:pt x="1118971" y="1613688"/>
                  <a:pt x="1118971" y="1607117"/>
                  <a:pt x="1118971" y="1600546"/>
                </a:cubicBezTo>
                <a:cubicBezTo>
                  <a:pt x="1112464" y="1591295"/>
                  <a:pt x="1095939" y="1591997"/>
                  <a:pt x="1079543" y="1592699"/>
                </a:cubicBezTo>
                <a:cubicBezTo>
                  <a:pt x="1070292" y="1591486"/>
                  <a:pt x="1072206" y="1578982"/>
                  <a:pt x="1059830" y="1580896"/>
                </a:cubicBezTo>
                <a:close/>
                <a:moveTo>
                  <a:pt x="1540556" y="1561182"/>
                </a:moveTo>
                <a:cubicBezTo>
                  <a:pt x="1551019" y="1566477"/>
                  <a:pt x="1569138" y="1564117"/>
                  <a:pt x="1572072" y="1576941"/>
                </a:cubicBezTo>
                <a:cubicBezTo>
                  <a:pt x="1589362" y="1581087"/>
                  <a:pt x="1585023" y="1563606"/>
                  <a:pt x="1599698" y="1565138"/>
                </a:cubicBezTo>
                <a:cubicBezTo>
                  <a:pt x="1600080" y="1583065"/>
                  <a:pt x="1625791" y="1575792"/>
                  <a:pt x="1619347" y="1600546"/>
                </a:cubicBezTo>
                <a:cubicBezTo>
                  <a:pt x="1599952" y="1617708"/>
                  <a:pt x="1574560" y="1622748"/>
                  <a:pt x="1540556" y="1616304"/>
                </a:cubicBezTo>
                <a:cubicBezTo>
                  <a:pt x="1535005" y="1606096"/>
                  <a:pt x="1527285" y="1598122"/>
                  <a:pt x="1520842" y="1588743"/>
                </a:cubicBezTo>
                <a:cubicBezTo>
                  <a:pt x="1523777" y="1575983"/>
                  <a:pt x="1535835" y="1572219"/>
                  <a:pt x="1540556" y="1561182"/>
                </a:cubicBezTo>
                <a:close/>
                <a:moveTo>
                  <a:pt x="903355" y="1547034"/>
                </a:moveTo>
                <a:cubicBezTo>
                  <a:pt x="904974" y="1546173"/>
                  <a:pt x="906234" y="1546093"/>
                  <a:pt x="910157" y="1549379"/>
                </a:cubicBezTo>
                <a:cubicBezTo>
                  <a:pt x="910157" y="1551995"/>
                  <a:pt x="910157" y="1554674"/>
                  <a:pt x="910157" y="1557290"/>
                </a:cubicBezTo>
                <a:cubicBezTo>
                  <a:pt x="902310" y="1563861"/>
                  <a:pt x="905118" y="1556907"/>
                  <a:pt x="894399" y="1557290"/>
                </a:cubicBezTo>
                <a:cubicBezTo>
                  <a:pt x="894399" y="1554674"/>
                  <a:pt x="894399" y="1552059"/>
                  <a:pt x="894399" y="1549379"/>
                </a:cubicBezTo>
                <a:cubicBezTo>
                  <a:pt x="899759" y="1549538"/>
                  <a:pt x="901736" y="1547896"/>
                  <a:pt x="903355" y="1547034"/>
                </a:cubicBezTo>
                <a:close/>
                <a:moveTo>
                  <a:pt x="1293321" y="1509003"/>
                </a:moveTo>
                <a:cubicBezTo>
                  <a:pt x="1288182" y="1507455"/>
                  <a:pt x="1282760" y="1507367"/>
                  <a:pt x="1276619" y="1509951"/>
                </a:cubicBezTo>
                <a:cubicBezTo>
                  <a:pt x="1272536" y="1532408"/>
                  <a:pt x="1292951" y="1530367"/>
                  <a:pt x="1292377" y="1549315"/>
                </a:cubicBezTo>
                <a:cubicBezTo>
                  <a:pt x="1292377" y="1567689"/>
                  <a:pt x="1292377" y="1586064"/>
                  <a:pt x="1292377" y="1604438"/>
                </a:cubicBezTo>
                <a:cubicBezTo>
                  <a:pt x="1276427" y="1618729"/>
                  <a:pt x="1266220" y="1638698"/>
                  <a:pt x="1256904" y="1659624"/>
                </a:cubicBezTo>
                <a:cubicBezTo>
                  <a:pt x="1291611" y="1672575"/>
                  <a:pt x="1318280" y="1645333"/>
                  <a:pt x="1351455" y="1643865"/>
                </a:cubicBezTo>
                <a:cubicBezTo>
                  <a:pt x="1348073" y="1615730"/>
                  <a:pt x="1324787" y="1607500"/>
                  <a:pt x="1327850" y="1572921"/>
                </a:cubicBezTo>
                <a:cubicBezTo>
                  <a:pt x="1333336" y="1561373"/>
                  <a:pt x="1359047" y="1569986"/>
                  <a:pt x="1359366" y="1553207"/>
                </a:cubicBezTo>
                <a:cubicBezTo>
                  <a:pt x="1359366" y="1550655"/>
                  <a:pt x="1359366" y="1548039"/>
                  <a:pt x="1359366" y="1545424"/>
                </a:cubicBezTo>
                <a:cubicBezTo>
                  <a:pt x="1352412" y="1541851"/>
                  <a:pt x="1347180" y="1536619"/>
                  <a:pt x="1343608" y="1529665"/>
                </a:cubicBezTo>
                <a:cubicBezTo>
                  <a:pt x="1321597" y="1531436"/>
                  <a:pt x="1308737" y="1513648"/>
                  <a:pt x="1293321" y="1509003"/>
                </a:cubicBezTo>
                <a:close/>
                <a:moveTo>
                  <a:pt x="472750" y="1427204"/>
                </a:moveTo>
                <a:cubicBezTo>
                  <a:pt x="484681" y="1428416"/>
                  <a:pt x="483788" y="1442388"/>
                  <a:pt x="496356" y="1442963"/>
                </a:cubicBezTo>
                <a:cubicBezTo>
                  <a:pt x="508542" y="1443345"/>
                  <a:pt x="518239" y="1441176"/>
                  <a:pt x="523917" y="1435051"/>
                </a:cubicBezTo>
                <a:cubicBezTo>
                  <a:pt x="539292" y="1441048"/>
                  <a:pt x="533678" y="1457381"/>
                  <a:pt x="527937" y="1470523"/>
                </a:cubicBezTo>
                <a:cubicBezTo>
                  <a:pt x="505224" y="1448832"/>
                  <a:pt x="501141" y="1483283"/>
                  <a:pt x="472750" y="1478435"/>
                </a:cubicBezTo>
                <a:cubicBezTo>
                  <a:pt x="461968" y="1471289"/>
                  <a:pt x="460437" y="1434094"/>
                  <a:pt x="472750" y="1427204"/>
                </a:cubicBezTo>
                <a:close/>
                <a:moveTo>
                  <a:pt x="1081140" y="1425750"/>
                </a:moveTo>
                <a:cubicBezTo>
                  <a:pt x="1068011" y="1425983"/>
                  <a:pt x="1058059" y="1441272"/>
                  <a:pt x="1051982" y="1454765"/>
                </a:cubicBezTo>
                <a:cubicBezTo>
                  <a:pt x="1074311" y="1468865"/>
                  <a:pt x="1091474" y="1448193"/>
                  <a:pt x="1095302" y="1431159"/>
                </a:cubicBezTo>
                <a:cubicBezTo>
                  <a:pt x="1090246" y="1427267"/>
                  <a:pt x="1085517" y="1425672"/>
                  <a:pt x="1081140" y="1425750"/>
                </a:cubicBezTo>
                <a:close/>
                <a:moveTo>
                  <a:pt x="480661" y="1372017"/>
                </a:moveTo>
                <a:cubicBezTo>
                  <a:pt x="479960" y="1375398"/>
                  <a:pt x="482256" y="1375781"/>
                  <a:pt x="484617" y="1375973"/>
                </a:cubicBezTo>
                <a:cubicBezTo>
                  <a:pt x="485765" y="1386372"/>
                  <a:pt x="479130" y="1388860"/>
                  <a:pt x="468859" y="1387775"/>
                </a:cubicBezTo>
                <a:cubicBezTo>
                  <a:pt x="467710" y="1377504"/>
                  <a:pt x="470262" y="1370868"/>
                  <a:pt x="480661" y="1372017"/>
                </a:cubicBezTo>
                <a:close/>
                <a:moveTo>
                  <a:pt x="1538709" y="1303074"/>
                </a:moveTo>
                <a:cubicBezTo>
                  <a:pt x="1519450" y="1306735"/>
                  <a:pt x="1506041" y="1324391"/>
                  <a:pt x="1485561" y="1328698"/>
                </a:cubicBezTo>
                <a:cubicBezTo>
                  <a:pt x="1482817" y="1360342"/>
                  <a:pt x="1503552" y="1368509"/>
                  <a:pt x="1513122" y="1387776"/>
                </a:cubicBezTo>
                <a:cubicBezTo>
                  <a:pt x="1525435" y="1393837"/>
                  <a:pt x="1551593" y="1386053"/>
                  <a:pt x="1556441" y="1399579"/>
                </a:cubicBezTo>
                <a:cubicBezTo>
                  <a:pt x="1543809" y="1434221"/>
                  <a:pt x="1482881" y="1420633"/>
                  <a:pt x="1438285" y="1423184"/>
                </a:cubicBezTo>
                <a:cubicBezTo>
                  <a:pt x="1432097" y="1435434"/>
                  <a:pt x="1421570" y="1443217"/>
                  <a:pt x="1410661" y="1450746"/>
                </a:cubicBezTo>
                <a:cubicBezTo>
                  <a:pt x="1417231" y="1478307"/>
                  <a:pt x="1416594" y="1513077"/>
                  <a:pt x="1422463" y="1541404"/>
                </a:cubicBezTo>
                <a:cubicBezTo>
                  <a:pt x="1435479" y="1545424"/>
                  <a:pt x="1452576" y="1545424"/>
                  <a:pt x="1461891" y="1553207"/>
                </a:cubicBezTo>
                <a:cubicBezTo>
                  <a:pt x="1464762" y="1568072"/>
                  <a:pt x="1471716" y="1592762"/>
                  <a:pt x="1453980" y="1596526"/>
                </a:cubicBezTo>
                <a:cubicBezTo>
                  <a:pt x="1447600" y="1591104"/>
                  <a:pt x="1449068" y="1577769"/>
                  <a:pt x="1434266" y="1580768"/>
                </a:cubicBezTo>
                <a:cubicBezTo>
                  <a:pt x="1422272" y="1611966"/>
                  <a:pt x="1448302" y="1637103"/>
                  <a:pt x="1453980" y="1663515"/>
                </a:cubicBezTo>
                <a:cubicBezTo>
                  <a:pt x="1485497" y="1663388"/>
                  <a:pt x="1521670" y="1678253"/>
                  <a:pt x="1544575" y="1663515"/>
                </a:cubicBezTo>
                <a:cubicBezTo>
                  <a:pt x="1555102" y="1668747"/>
                  <a:pt x="1549742" y="1689864"/>
                  <a:pt x="1556378" y="1698988"/>
                </a:cubicBezTo>
                <a:cubicBezTo>
                  <a:pt x="1580174" y="1700136"/>
                  <a:pt x="1609458" y="1695798"/>
                  <a:pt x="1627322" y="1702880"/>
                </a:cubicBezTo>
                <a:cubicBezTo>
                  <a:pt x="1627258" y="1712194"/>
                  <a:pt x="1634085" y="1714491"/>
                  <a:pt x="1631278" y="1726549"/>
                </a:cubicBezTo>
                <a:cubicBezTo>
                  <a:pt x="1634531" y="1735098"/>
                  <a:pt x="1646142" y="1735289"/>
                  <a:pt x="1647036" y="1746263"/>
                </a:cubicBezTo>
                <a:cubicBezTo>
                  <a:pt x="1624962" y="1760107"/>
                  <a:pt x="1637211" y="1788306"/>
                  <a:pt x="1631278" y="1813252"/>
                </a:cubicBezTo>
                <a:cubicBezTo>
                  <a:pt x="1643080" y="1824736"/>
                  <a:pt x="1669749" y="1821992"/>
                  <a:pt x="1682508" y="1813252"/>
                </a:cubicBezTo>
                <a:cubicBezTo>
                  <a:pt x="1685953" y="1833476"/>
                  <a:pt x="1716577" y="1826458"/>
                  <a:pt x="1733739" y="1832966"/>
                </a:cubicBezTo>
                <a:cubicBezTo>
                  <a:pt x="1737312" y="1800492"/>
                  <a:pt x="1714216" y="1794686"/>
                  <a:pt x="1706050" y="1773951"/>
                </a:cubicBezTo>
                <a:cubicBezTo>
                  <a:pt x="1712111" y="1768210"/>
                  <a:pt x="1709559" y="1753791"/>
                  <a:pt x="1710005" y="1742435"/>
                </a:cubicBezTo>
                <a:cubicBezTo>
                  <a:pt x="1719193" y="1731844"/>
                  <a:pt x="1725891" y="1718957"/>
                  <a:pt x="1729720" y="1703007"/>
                </a:cubicBezTo>
                <a:cubicBezTo>
                  <a:pt x="1723148" y="1699051"/>
                  <a:pt x="1726912" y="1684761"/>
                  <a:pt x="1717853" y="1683293"/>
                </a:cubicBezTo>
                <a:cubicBezTo>
                  <a:pt x="1701967" y="1680550"/>
                  <a:pt x="1708156" y="1699881"/>
                  <a:pt x="1694247" y="1699051"/>
                </a:cubicBezTo>
                <a:cubicBezTo>
                  <a:pt x="1683720" y="1699051"/>
                  <a:pt x="1673193" y="1699051"/>
                  <a:pt x="1662731" y="1699051"/>
                </a:cubicBezTo>
                <a:cubicBezTo>
                  <a:pt x="1653097" y="1693501"/>
                  <a:pt x="1642826" y="1674553"/>
                  <a:pt x="1627258" y="1687249"/>
                </a:cubicBezTo>
                <a:cubicBezTo>
                  <a:pt x="1625025" y="1677615"/>
                  <a:pt x="1612010" y="1678827"/>
                  <a:pt x="1615456" y="1663579"/>
                </a:cubicBezTo>
                <a:cubicBezTo>
                  <a:pt x="1614754" y="1649799"/>
                  <a:pt x="1629300" y="1651202"/>
                  <a:pt x="1635169" y="1643865"/>
                </a:cubicBezTo>
                <a:cubicBezTo>
                  <a:pt x="1636254" y="1629638"/>
                  <a:pt x="1619603" y="1633147"/>
                  <a:pt x="1619411" y="1620196"/>
                </a:cubicBezTo>
                <a:cubicBezTo>
                  <a:pt x="1635552" y="1609350"/>
                  <a:pt x="1645952" y="1580959"/>
                  <a:pt x="1631214" y="1561118"/>
                </a:cubicBezTo>
                <a:cubicBezTo>
                  <a:pt x="1619283" y="1559906"/>
                  <a:pt x="1600591" y="1565520"/>
                  <a:pt x="1599697" y="1553271"/>
                </a:cubicBezTo>
                <a:cubicBezTo>
                  <a:pt x="1604929" y="1542744"/>
                  <a:pt x="1626046" y="1548103"/>
                  <a:pt x="1635169" y="1541468"/>
                </a:cubicBezTo>
                <a:cubicBezTo>
                  <a:pt x="1639125" y="1523030"/>
                  <a:pt x="1619347" y="1528389"/>
                  <a:pt x="1623367" y="1509951"/>
                </a:cubicBezTo>
                <a:cubicBezTo>
                  <a:pt x="1628343" y="1491960"/>
                  <a:pt x="1655585" y="1495788"/>
                  <a:pt x="1666750" y="1494193"/>
                </a:cubicBezTo>
                <a:cubicBezTo>
                  <a:pt x="1682700" y="1471161"/>
                  <a:pt x="1655202" y="1462357"/>
                  <a:pt x="1654947" y="1442962"/>
                </a:cubicBezTo>
                <a:cubicBezTo>
                  <a:pt x="1657818" y="1419548"/>
                  <a:pt x="1675171" y="1410743"/>
                  <a:pt x="1670706" y="1379929"/>
                </a:cubicBezTo>
                <a:cubicBezTo>
                  <a:pt x="1653416" y="1367041"/>
                  <a:pt x="1646845" y="1343372"/>
                  <a:pt x="1611628" y="1348412"/>
                </a:cubicBezTo>
                <a:cubicBezTo>
                  <a:pt x="1603206" y="1339799"/>
                  <a:pt x="1589936" y="1335971"/>
                  <a:pt x="1572200" y="1336609"/>
                </a:cubicBezTo>
                <a:cubicBezTo>
                  <a:pt x="1567223" y="1327103"/>
                  <a:pt x="1567159" y="1312748"/>
                  <a:pt x="1560397" y="1305092"/>
                </a:cubicBezTo>
                <a:cubicBezTo>
                  <a:pt x="1552199" y="1302189"/>
                  <a:pt x="1545129" y="1301854"/>
                  <a:pt x="1538709" y="1303074"/>
                </a:cubicBezTo>
                <a:close/>
                <a:moveTo>
                  <a:pt x="1856790" y="1215114"/>
                </a:moveTo>
                <a:cubicBezTo>
                  <a:pt x="1853677" y="1215187"/>
                  <a:pt x="1850762" y="1216045"/>
                  <a:pt x="1848003" y="1218326"/>
                </a:cubicBezTo>
                <a:cubicBezTo>
                  <a:pt x="1849789" y="1240081"/>
                  <a:pt x="1867270" y="1246270"/>
                  <a:pt x="1875501" y="1261709"/>
                </a:cubicBezTo>
                <a:cubicBezTo>
                  <a:pt x="1875501" y="1278680"/>
                  <a:pt x="1885708" y="1282826"/>
                  <a:pt x="1891259" y="1289270"/>
                </a:cubicBezTo>
                <a:cubicBezTo>
                  <a:pt x="1903061" y="1303051"/>
                  <a:pt x="1908995" y="1322254"/>
                  <a:pt x="1926731" y="1324742"/>
                </a:cubicBezTo>
                <a:cubicBezTo>
                  <a:pt x="1943511" y="1336673"/>
                  <a:pt x="1956079" y="1316321"/>
                  <a:pt x="1977961" y="1320787"/>
                </a:cubicBezTo>
                <a:cubicBezTo>
                  <a:pt x="1978408" y="1304135"/>
                  <a:pt x="2000483" y="1309175"/>
                  <a:pt x="1997676" y="1289270"/>
                </a:cubicBezTo>
                <a:cubicBezTo>
                  <a:pt x="1985936" y="1286527"/>
                  <a:pt x="1981726" y="1276319"/>
                  <a:pt x="1974070" y="1269556"/>
                </a:cubicBezTo>
                <a:cubicBezTo>
                  <a:pt x="1960928" y="1269556"/>
                  <a:pt x="1947785" y="1269556"/>
                  <a:pt x="1934642" y="1269556"/>
                </a:cubicBezTo>
                <a:cubicBezTo>
                  <a:pt x="1927114" y="1245504"/>
                  <a:pt x="1900765" y="1240400"/>
                  <a:pt x="1891323" y="1218326"/>
                </a:cubicBezTo>
                <a:cubicBezTo>
                  <a:pt x="1877254" y="1221723"/>
                  <a:pt x="1866130" y="1214892"/>
                  <a:pt x="1856790" y="1215114"/>
                </a:cubicBezTo>
                <a:close/>
                <a:moveTo>
                  <a:pt x="386111" y="1186809"/>
                </a:moveTo>
                <a:cubicBezTo>
                  <a:pt x="422222" y="1186171"/>
                  <a:pt x="428283" y="1215519"/>
                  <a:pt x="453100" y="1226173"/>
                </a:cubicBezTo>
                <a:cubicBezTo>
                  <a:pt x="451187" y="1247929"/>
                  <a:pt x="432685" y="1253097"/>
                  <a:pt x="425476" y="1269556"/>
                </a:cubicBezTo>
                <a:cubicBezTo>
                  <a:pt x="410802" y="1269301"/>
                  <a:pt x="398297" y="1271279"/>
                  <a:pt x="390004" y="1277468"/>
                </a:cubicBezTo>
                <a:cubicBezTo>
                  <a:pt x="360145" y="1256350"/>
                  <a:pt x="376988" y="1218709"/>
                  <a:pt x="386111" y="1186809"/>
                </a:cubicBezTo>
                <a:close/>
                <a:moveTo>
                  <a:pt x="1796709" y="1171114"/>
                </a:moveTo>
                <a:cubicBezTo>
                  <a:pt x="1796773" y="1181577"/>
                  <a:pt x="1795241" y="1193635"/>
                  <a:pt x="1800601" y="1198675"/>
                </a:cubicBezTo>
                <a:cubicBezTo>
                  <a:pt x="1814636" y="1198229"/>
                  <a:pt x="1832372" y="1201546"/>
                  <a:pt x="1832181" y="1186873"/>
                </a:cubicBezTo>
                <a:cubicBezTo>
                  <a:pt x="1816805" y="1185086"/>
                  <a:pt x="1812467" y="1172390"/>
                  <a:pt x="1796709" y="1171114"/>
                </a:cubicBezTo>
                <a:close/>
                <a:moveTo>
                  <a:pt x="1673834" y="1162183"/>
                </a:moveTo>
                <a:cubicBezTo>
                  <a:pt x="1665418" y="1165955"/>
                  <a:pt x="1657308" y="1181290"/>
                  <a:pt x="1646972" y="1182917"/>
                </a:cubicBezTo>
                <a:cubicBezTo>
                  <a:pt x="1627896" y="1186235"/>
                  <a:pt x="1619092" y="1179217"/>
                  <a:pt x="1607545" y="1175006"/>
                </a:cubicBezTo>
                <a:cubicBezTo>
                  <a:pt x="1607545" y="1194656"/>
                  <a:pt x="1592233" y="1199058"/>
                  <a:pt x="1583938" y="1210479"/>
                </a:cubicBezTo>
                <a:cubicBezTo>
                  <a:pt x="1582790" y="1228725"/>
                  <a:pt x="1583938" y="1244547"/>
                  <a:pt x="1591849" y="1253798"/>
                </a:cubicBezTo>
                <a:cubicBezTo>
                  <a:pt x="1603653" y="1253798"/>
                  <a:pt x="1615519" y="1253798"/>
                  <a:pt x="1627322" y="1253798"/>
                </a:cubicBezTo>
                <a:cubicBezTo>
                  <a:pt x="1637785" y="1245887"/>
                  <a:pt x="1646972" y="1236700"/>
                  <a:pt x="1654883" y="1226237"/>
                </a:cubicBezTo>
                <a:cubicBezTo>
                  <a:pt x="1654564" y="1212839"/>
                  <a:pt x="1653671" y="1198739"/>
                  <a:pt x="1662731" y="1194720"/>
                </a:cubicBezTo>
                <a:cubicBezTo>
                  <a:pt x="1675108" y="1192742"/>
                  <a:pt x="1678106" y="1203333"/>
                  <a:pt x="1686400" y="1194720"/>
                </a:cubicBezTo>
                <a:cubicBezTo>
                  <a:pt x="1685890" y="1183364"/>
                  <a:pt x="1688505" y="1168945"/>
                  <a:pt x="1682445" y="1163203"/>
                </a:cubicBezTo>
                <a:cubicBezTo>
                  <a:pt x="1679478" y="1160954"/>
                  <a:pt x="1676639" y="1160926"/>
                  <a:pt x="1673834" y="1162183"/>
                </a:cubicBezTo>
                <a:close/>
                <a:moveTo>
                  <a:pt x="1891259" y="1135642"/>
                </a:moveTo>
                <a:cubicBezTo>
                  <a:pt x="1885836" y="1135451"/>
                  <a:pt x="1882582" y="1137492"/>
                  <a:pt x="1879456" y="1139597"/>
                </a:cubicBezTo>
                <a:cubicBezTo>
                  <a:pt x="1878563" y="1146998"/>
                  <a:pt x="1883858" y="1148274"/>
                  <a:pt x="1883412" y="1155356"/>
                </a:cubicBezTo>
                <a:cubicBezTo>
                  <a:pt x="1895087" y="1156185"/>
                  <a:pt x="1897256" y="1141256"/>
                  <a:pt x="1891259" y="1135642"/>
                </a:cubicBezTo>
                <a:close/>
                <a:moveTo>
                  <a:pt x="2182758" y="997773"/>
                </a:moveTo>
                <a:cubicBezTo>
                  <a:pt x="2186713" y="997773"/>
                  <a:pt x="2190669" y="997773"/>
                  <a:pt x="2194560" y="997773"/>
                </a:cubicBezTo>
                <a:cubicBezTo>
                  <a:pt x="2205023" y="992796"/>
                  <a:pt x="2200175" y="1005301"/>
                  <a:pt x="2206363" y="1009575"/>
                </a:cubicBezTo>
                <a:cubicBezTo>
                  <a:pt x="2214274" y="1015062"/>
                  <a:pt x="2218613" y="1013595"/>
                  <a:pt x="2226077" y="1021378"/>
                </a:cubicBezTo>
                <a:cubicBezTo>
                  <a:pt x="2228373" y="1023739"/>
                  <a:pt x="2230288" y="1031331"/>
                  <a:pt x="2237879" y="1033181"/>
                </a:cubicBezTo>
                <a:cubicBezTo>
                  <a:pt x="2249363" y="1069291"/>
                  <a:pt x="2213508" y="1086390"/>
                  <a:pt x="2178865" y="1076564"/>
                </a:cubicBezTo>
                <a:cubicBezTo>
                  <a:pt x="2174144" y="1058956"/>
                  <a:pt x="2161767" y="1049003"/>
                  <a:pt x="2155196" y="1033245"/>
                </a:cubicBezTo>
                <a:cubicBezTo>
                  <a:pt x="2166680" y="1023675"/>
                  <a:pt x="2169934" y="1006003"/>
                  <a:pt x="2182758" y="997773"/>
                </a:cubicBezTo>
                <a:close/>
                <a:moveTo>
                  <a:pt x="401870" y="914961"/>
                </a:moveTo>
                <a:cubicBezTo>
                  <a:pt x="427645" y="914578"/>
                  <a:pt x="438619" y="966893"/>
                  <a:pt x="397915" y="958281"/>
                </a:cubicBezTo>
                <a:cubicBezTo>
                  <a:pt x="388090" y="944309"/>
                  <a:pt x="388281" y="923957"/>
                  <a:pt x="401870" y="914961"/>
                </a:cubicBezTo>
                <a:close/>
                <a:moveTo>
                  <a:pt x="559453" y="907114"/>
                </a:moveTo>
                <a:cubicBezTo>
                  <a:pt x="564684" y="908518"/>
                  <a:pt x="565705" y="914004"/>
                  <a:pt x="571320" y="914962"/>
                </a:cubicBezTo>
                <a:cubicBezTo>
                  <a:pt x="570873" y="924978"/>
                  <a:pt x="556646" y="924276"/>
                  <a:pt x="551606" y="918917"/>
                </a:cubicBezTo>
                <a:cubicBezTo>
                  <a:pt x="553009" y="913749"/>
                  <a:pt x="558560" y="912728"/>
                  <a:pt x="559453" y="907114"/>
                </a:cubicBezTo>
                <a:close/>
                <a:moveTo>
                  <a:pt x="523982" y="867750"/>
                </a:moveTo>
                <a:cubicBezTo>
                  <a:pt x="536231" y="870685"/>
                  <a:pt x="539932" y="896205"/>
                  <a:pt x="531893" y="907114"/>
                </a:cubicBezTo>
                <a:cubicBezTo>
                  <a:pt x="520537" y="906604"/>
                  <a:pt x="506118" y="909283"/>
                  <a:pt x="500376" y="903158"/>
                </a:cubicBezTo>
                <a:cubicBezTo>
                  <a:pt x="500376" y="895247"/>
                  <a:pt x="500376" y="887400"/>
                  <a:pt x="500376" y="879553"/>
                </a:cubicBezTo>
                <a:cubicBezTo>
                  <a:pt x="504587" y="871897"/>
                  <a:pt x="518559" y="874066"/>
                  <a:pt x="523982" y="867750"/>
                </a:cubicBezTo>
                <a:close/>
                <a:moveTo>
                  <a:pt x="1739486" y="795974"/>
                </a:moveTo>
                <a:cubicBezTo>
                  <a:pt x="1743589" y="795134"/>
                  <a:pt x="1748142" y="795162"/>
                  <a:pt x="1753326" y="796741"/>
                </a:cubicBezTo>
                <a:cubicBezTo>
                  <a:pt x="1755048" y="797252"/>
                  <a:pt x="1760152" y="804461"/>
                  <a:pt x="1761237" y="804652"/>
                </a:cubicBezTo>
                <a:cubicBezTo>
                  <a:pt x="1785863" y="809501"/>
                  <a:pt x="1785097" y="800952"/>
                  <a:pt x="1796709" y="816455"/>
                </a:cubicBezTo>
                <a:cubicBezTo>
                  <a:pt x="1799644" y="820475"/>
                  <a:pt x="1802451" y="823537"/>
                  <a:pt x="1804557" y="828322"/>
                </a:cubicBezTo>
                <a:cubicBezTo>
                  <a:pt x="1811064" y="836425"/>
                  <a:pt x="1811064" y="871450"/>
                  <a:pt x="1804557" y="879552"/>
                </a:cubicBezTo>
                <a:cubicBezTo>
                  <a:pt x="1807874" y="892632"/>
                  <a:pt x="1789245" y="888484"/>
                  <a:pt x="1784842" y="891355"/>
                </a:cubicBezTo>
                <a:cubicBezTo>
                  <a:pt x="1776676" y="896778"/>
                  <a:pt x="1778144" y="906029"/>
                  <a:pt x="1769084" y="907114"/>
                </a:cubicBezTo>
                <a:cubicBezTo>
                  <a:pt x="1750965" y="906859"/>
                  <a:pt x="1730550" y="908836"/>
                  <a:pt x="1717853" y="903158"/>
                </a:cubicBezTo>
                <a:cubicBezTo>
                  <a:pt x="1719321" y="896459"/>
                  <a:pt x="1714791" y="895694"/>
                  <a:pt x="1709942" y="895247"/>
                </a:cubicBezTo>
                <a:cubicBezTo>
                  <a:pt x="1695970" y="869664"/>
                  <a:pt x="1696162" y="834638"/>
                  <a:pt x="1709942" y="808544"/>
                </a:cubicBezTo>
                <a:cubicBezTo>
                  <a:pt x="1718937" y="808831"/>
                  <a:pt x="1727180" y="798495"/>
                  <a:pt x="1739486" y="795974"/>
                </a:cubicBezTo>
                <a:close/>
                <a:moveTo>
                  <a:pt x="1615392" y="769180"/>
                </a:moveTo>
                <a:cubicBezTo>
                  <a:pt x="1622984" y="778686"/>
                  <a:pt x="1617944" y="800888"/>
                  <a:pt x="1619348" y="816455"/>
                </a:cubicBezTo>
                <a:cubicBezTo>
                  <a:pt x="1604610" y="820092"/>
                  <a:pt x="1598613" y="832532"/>
                  <a:pt x="1583875" y="836169"/>
                </a:cubicBezTo>
                <a:cubicBezTo>
                  <a:pt x="1575773" y="857606"/>
                  <a:pt x="1586172" y="873045"/>
                  <a:pt x="1583875" y="899203"/>
                </a:cubicBezTo>
                <a:cubicBezTo>
                  <a:pt x="1582919" y="911388"/>
                  <a:pt x="1572902" y="914514"/>
                  <a:pt x="1568117" y="922872"/>
                </a:cubicBezTo>
                <a:cubicBezTo>
                  <a:pt x="1569010" y="936908"/>
                  <a:pt x="1562438" y="943479"/>
                  <a:pt x="1548403" y="942586"/>
                </a:cubicBezTo>
                <a:cubicBezTo>
                  <a:pt x="1512803" y="929252"/>
                  <a:pt x="1548977" y="896842"/>
                  <a:pt x="1552359" y="875597"/>
                </a:cubicBezTo>
                <a:cubicBezTo>
                  <a:pt x="1562184" y="876171"/>
                  <a:pt x="1564544" y="869408"/>
                  <a:pt x="1572072" y="867686"/>
                </a:cubicBezTo>
                <a:cubicBezTo>
                  <a:pt x="1572072" y="857223"/>
                  <a:pt x="1572072" y="846696"/>
                  <a:pt x="1572072" y="836169"/>
                </a:cubicBezTo>
                <a:cubicBezTo>
                  <a:pt x="1568628" y="823473"/>
                  <a:pt x="1585087" y="830810"/>
                  <a:pt x="1583875" y="820411"/>
                </a:cubicBezTo>
                <a:cubicBezTo>
                  <a:pt x="1580622" y="789532"/>
                  <a:pt x="1592425" y="773774"/>
                  <a:pt x="1615392" y="769180"/>
                </a:cubicBezTo>
                <a:close/>
                <a:moveTo>
                  <a:pt x="1806008" y="717272"/>
                </a:moveTo>
                <a:cubicBezTo>
                  <a:pt x="1823393" y="717774"/>
                  <a:pt x="1838976" y="719162"/>
                  <a:pt x="1847875" y="721905"/>
                </a:cubicBezTo>
                <a:cubicBezTo>
                  <a:pt x="1854255" y="720757"/>
                  <a:pt x="1854638" y="725606"/>
                  <a:pt x="1859679" y="725861"/>
                </a:cubicBezTo>
                <a:cubicBezTo>
                  <a:pt x="1866888" y="755336"/>
                  <a:pt x="1843729" y="754443"/>
                  <a:pt x="1836072" y="769180"/>
                </a:cubicBezTo>
                <a:cubicBezTo>
                  <a:pt x="1781461" y="768670"/>
                  <a:pt x="1743181" y="751827"/>
                  <a:pt x="1690292" y="749467"/>
                </a:cubicBezTo>
                <a:cubicBezTo>
                  <a:pt x="1686719" y="720055"/>
                  <a:pt x="1721681" y="719545"/>
                  <a:pt x="1753325" y="717950"/>
                </a:cubicBezTo>
                <a:cubicBezTo>
                  <a:pt x="1769435" y="717152"/>
                  <a:pt x="1788622" y="716770"/>
                  <a:pt x="1806008" y="717272"/>
                </a:cubicBezTo>
                <a:close/>
                <a:moveTo>
                  <a:pt x="468859" y="702254"/>
                </a:moveTo>
                <a:cubicBezTo>
                  <a:pt x="479258" y="701042"/>
                  <a:pt x="481809" y="707678"/>
                  <a:pt x="480661" y="718013"/>
                </a:cubicBezTo>
                <a:cubicBezTo>
                  <a:pt x="470071" y="717758"/>
                  <a:pt x="461713" y="709017"/>
                  <a:pt x="468859" y="702254"/>
                </a:cubicBezTo>
                <a:close/>
                <a:moveTo>
                  <a:pt x="1635169" y="686433"/>
                </a:moveTo>
                <a:cubicBezTo>
                  <a:pt x="1642698" y="696896"/>
                  <a:pt x="1639253" y="722607"/>
                  <a:pt x="1635169" y="733708"/>
                </a:cubicBezTo>
                <a:cubicBezTo>
                  <a:pt x="1623813" y="733261"/>
                  <a:pt x="1609331" y="735877"/>
                  <a:pt x="1603653" y="729752"/>
                </a:cubicBezTo>
                <a:cubicBezTo>
                  <a:pt x="1615200" y="718014"/>
                  <a:pt x="1616604" y="678330"/>
                  <a:pt x="1635169" y="686433"/>
                </a:cubicBezTo>
                <a:close/>
                <a:moveTo>
                  <a:pt x="1643016" y="615552"/>
                </a:moveTo>
                <a:cubicBezTo>
                  <a:pt x="1659030" y="613957"/>
                  <a:pt x="1655138" y="632331"/>
                  <a:pt x="1666686" y="635266"/>
                </a:cubicBezTo>
                <a:cubicBezTo>
                  <a:pt x="1666877" y="653831"/>
                  <a:pt x="1651502" y="656894"/>
                  <a:pt x="1646972" y="670674"/>
                </a:cubicBezTo>
                <a:cubicBezTo>
                  <a:pt x="1636382" y="670738"/>
                  <a:pt x="1640210" y="657723"/>
                  <a:pt x="1635169" y="647069"/>
                </a:cubicBezTo>
                <a:cubicBezTo>
                  <a:pt x="1634914" y="646558"/>
                  <a:pt x="1627258" y="642985"/>
                  <a:pt x="1627258" y="643113"/>
                </a:cubicBezTo>
                <a:cubicBezTo>
                  <a:pt x="1627194" y="638201"/>
                  <a:pt x="1640018" y="623463"/>
                  <a:pt x="1643016" y="615552"/>
                </a:cubicBezTo>
                <a:close/>
                <a:moveTo>
                  <a:pt x="1717774" y="579433"/>
                </a:moveTo>
                <a:cubicBezTo>
                  <a:pt x="1728269" y="579952"/>
                  <a:pt x="1738142" y="582663"/>
                  <a:pt x="1741523" y="587991"/>
                </a:cubicBezTo>
                <a:cubicBezTo>
                  <a:pt x="1737440" y="608853"/>
                  <a:pt x="1722957" y="619252"/>
                  <a:pt x="1694248" y="615552"/>
                </a:cubicBezTo>
                <a:cubicBezTo>
                  <a:pt x="1688187" y="609810"/>
                  <a:pt x="1690738" y="595391"/>
                  <a:pt x="1690292" y="584035"/>
                </a:cubicBezTo>
                <a:cubicBezTo>
                  <a:pt x="1696162" y="580590"/>
                  <a:pt x="1707279" y="578915"/>
                  <a:pt x="1717774" y="579433"/>
                </a:cubicBezTo>
                <a:close/>
                <a:moveTo>
                  <a:pt x="1682548" y="512532"/>
                </a:moveTo>
                <a:cubicBezTo>
                  <a:pt x="1691663" y="512101"/>
                  <a:pt x="1701393" y="513824"/>
                  <a:pt x="1706050" y="517046"/>
                </a:cubicBezTo>
                <a:cubicBezTo>
                  <a:pt x="1706050" y="527573"/>
                  <a:pt x="1706050" y="538036"/>
                  <a:pt x="1706050" y="548563"/>
                </a:cubicBezTo>
                <a:cubicBezTo>
                  <a:pt x="1699096" y="558643"/>
                  <a:pt x="1687867" y="564513"/>
                  <a:pt x="1686336" y="580080"/>
                </a:cubicBezTo>
                <a:cubicBezTo>
                  <a:pt x="1667132" y="574082"/>
                  <a:pt x="1671471" y="591500"/>
                  <a:pt x="1658775" y="591882"/>
                </a:cubicBezTo>
                <a:cubicBezTo>
                  <a:pt x="1655074" y="572424"/>
                  <a:pt x="1663560" y="565150"/>
                  <a:pt x="1670578" y="556410"/>
                </a:cubicBezTo>
                <a:cubicBezTo>
                  <a:pt x="1670450" y="542119"/>
                  <a:pt x="1672811" y="525340"/>
                  <a:pt x="1662731" y="520938"/>
                </a:cubicBezTo>
                <a:cubicBezTo>
                  <a:pt x="1664932" y="515547"/>
                  <a:pt x="1673433" y="512963"/>
                  <a:pt x="1682548" y="512532"/>
                </a:cubicBezTo>
                <a:close/>
                <a:moveTo>
                  <a:pt x="667082" y="444578"/>
                </a:moveTo>
                <a:cubicBezTo>
                  <a:pt x="671038" y="447074"/>
                  <a:pt x="673941" y="452066"/>
                  <a:pt x="673781" y="457968"/>
                </a:cubicBezTo>
                <a:cubicBezTo>
                  <a:pt x="690050" y="462689"/>
                  <a:pt x="695664" y="478128"/>
                  <a:pt x="709253" y="485529"/>
                </a:cubicBezTo>
                <a:cubicBezTo>
                  <a:pt x="711104" y="500522"/>
                  <a:pt x="708105" y="510666"/>
                  <a:pt x="701342" y="517046"/>
                </a:cubicBezTo>
                <a:cubicBezTo>
                  <a:pt x="685074" y="512324"/>
                  <a:pt x="679460" y="496885"/>
                  <a:pt x="665870" y="489485"/>
                </a:cubicBezTo>
                <a:cubicBezTo>
                  <a:pt x="664849" y="477937"/>
                  <a:pt x="674802" y="477363"/>
                  <a:pt x="673781" y="465879"/>
                </a:cubicBezTo>
                <a:cubicBezTo>
                  <a:pt x="668039" y="458542"/>
                  <a:pt x="652153" y="461222"/>
                  <a:pt x="654067" y="446165"/>
                </a:cubicBezTo>
                <a:cubicBezTo>
                  <a:pt x="658119" y="442082"/>
                  <a:pt x="663127" y="442082"/>
                  <a:pt x="667082" y="444578"/>
                </a:cubicBezTo>
                <a:close/>
                <a:moveTo>
                  <a:pt x="1229343" y="442146"/>
                </a:moveTo>
                <a:cubicBezTo>
                  <a:pt x="1226026" y="450695"/>
                  <a:pt x="1219136" y="455608"/>
                  <a:pt x="1221432" y="469707"/>
                </a:cubicBezTo>
                <a:cubicBezTo>
                  <a:pt x="1212947" y="473025"/>
                  <a:pt x="1207460" y="479405"/>
                  <a:pt x="1209630" y="493377"/>
                </a:cubicBezTo>
                <a:cubicBezTo>
                  <a:pt x="1254098" y="505882"/>
                  <a:pt x="1275981" y="443231"/>
                  <a:pt x="1229343" y="442146"/>
                </a:cubicBezTo>
                <a:close/>
                <a:moveTo>
                  <a:pt x="591034" y="367310"/>
                </a:moveTo>
                <a:cubicBezTo>
                  <a:pt x="610493" y="372988"/>
                  <a:pt x="627272" y="377773"/>
                  <a:pt x="638309" y="394871"/>
                </a:cubicBezTo>
                <a:cubicBezTo>
                  <a:pt x="642137" y="400805"/>
                  <a:pt x="637225" y="411842"/>
                  <a:pt x="650112" y="410629"/>
                </a:cubicBezTo>
                <a:cubicBezTo>
                  <a:pt x="650112" y="419817"/>
                  <a:pt x="650112" y="429004"/>
                  <a:pt x="650112" y="438191"/>
                </a:cubicBezTo>
                <a:cubicBezTo>
                  <a:pt x="637735" y="440105"/>
                  <a:pt x="639712" y="427600"/>
                  <a:pt x="630398" y="426388"/>
                </a:cubicBezTo>
                <a:cubicBezTo>
                  <a:pt x="620700" y="426898"/>
                  <a:pt x="611386" y="426962"/>
                  <a:pt x="606792" y="422432"/>
                </a:cubicBezTo>
                <a:cubicBezTo>
                  <a:pt x="600859" y="417584"/>
                  <a:pt x="605006" y="408971"/>
                  <a:pt x="602837" y="402718"/>
                </a:cubicBezTo>
                <a:cubicBezTo>
                  <a:pt x="599647" y="393531"/>
                  <a:pt x="592884" y="388364"/>
                  <a:pt x="587078" y="383069"/>
                </a:cubicBezTo>
                <a:cubicBezTo>
                  <a:pt x="590141" y="379559"/>
                  <a:pt x="591353" y="374137"/>
                  <a:pt x="591034" y="367310"/>
                </a:cubicBezTo>
                <a:close/>
                <a:moveTo>
                  <a:pt x="1678425" y="355507"/>
                </a:moveTo>
                <a:cubicBezTo>
                  <a:pt x="1683656" y="356847"/>
                  <a:pt x="1684677" y="362397"/>
                  <a:pt x="1690292" y="363354"/>
                </a:cubicBezTo>
                <a:cubicBezTo>
                  <a:pt x="1688888" y="368522"/>
                  <a:pt x="1683338" y="369543"/>
                  <a:pt x="1682381" y="375157"/>
                </a:cubicBezTo>
                <a:cubicBezTo>
                  <a:pt x="1677212" y="373817"/>
                  <a:pt x="1676192" y="368267"/>
                  <a:pt x="1670514" y="367310"/>
                </a:cubicBezTo>
                <a:cubicBezTo>
                  <a:pt x="1671917" y="362142"/>
                  <a:pt x="1677468" y="361121"/>
                  <a:pt x="1678425" y="355507"/>
                </a:cubicBezTo>
                <a:close/>
                <a:moveTo>
                  <a:pt x="1315983" y="292410"/>
                </a:moveTo>
                <a:cubicBezTo>
                  <a:pt x="1322554" y="292410"/>
                  <a:pt x="1329126" y="292410"/>
                  <a:pt x="1335697" y="292410"/>
                </a:cubicBezTo>
                <a:cubicBezTo>
                  <a:pt x="1341694" y="304532"/>
                  <a:pt x="1309922" y="304532"/>
                  <a:pt x="1315983" y="292410"/>
                </a:cubicBezTo>
                <a:close/>
                <a:moveTo>
                  <a:pt x="836366" y="254656"/>
                </a:moveTo>
                <a:cubicBezTo>
                  <a:pt x="837985" y="253795"/>
                  <a:pt x="839245" y="253715"/>
                  <a:pt x="843168" y="257001"/>
                </a:cubicBezTo>
                <a:cubicBezTo>
                  <a:pt x="846230" y="272185"/>
                  <a:pt x="824284" y="272185"/>
                  <a:pt x="827410" y="257001"/>
                </a:cubicBezTo>
                <a:cubicBezTo>
                  <a:pt x="832769" y="257160"/>
                  <a:pt x="834747" y="255518"/>
                  <a:pt x="836366" y="254656"/>
                </a:cubicBezTo>
                <a:close/>
                <a:moveTo>
                  <a:pt x="886488" y="253046"/>
                </a:moveTo>
                <a:cubicBezTo>
                  <a:pt x="901162" y="257129"/>
                  <a:pt x="893505" y="289667"/>
                  <a:pt x="890443" y="300321"/>
                </a:cubicBezTo>
                <a:cubicBezTo>
                  <a:pt x="878895" y="294770"/>
                  <a:pt x="878321" y="278310"/>
                  <a:pt x="878641" y="260957"/>
                </a:cubicBezTo>
                <a:cubicBezTo>
                  <a:pt x="882149" y="259170"/>
                  <a:pt x="885658" y="257512"/>
                  <a:pt x="886488" y="253046"/>
                </a:cubicBezTo>
                <a:close/>
                <a:moveTo>
                  <a:pt x="1540555" y="252982"/>
                </a:moveTo>
                <a:cubicBezTo>
                  <a:pt x="1554591" y="256044"/>
                  <a:pt x="1555420" y="272249"/>
                  <a:pt x="1568180" y="276588"/>
                </a:cubicBezTo>
                <a:cubicBezTo>
                  <a:pt x="1538067" y="320099"/>
                  <a:pt x="1491302" y="346894"/>
                  <a:pt x="1461827" y="390852"/>
                </a:cubicBezTo>
                <a:cubicBezTo>
                  <a:pt x="1447791" y="387279"/>
                  <a:pt x="1441985" y="402782"/>
                  <a:pt x="1430310" y="402654"/>
                </a:cubicBezTo>
                <a:cubicBezTo>
                  <a:pt x="1415254" y="402654"/>
                  <a:pt x="1404408" y="391298"/>
                  <a:pt x="1398730" y="375157"/>
                </a:cubicBezTo>
                <a:cubicBezTo>
                  <a:pt x="1402494" y="355762"/>
                  <a:pt x="1417614" y="342620"/>
                  <a:pt x="1430246" y="331838"/>
                </a:cubicBezTo>
                <a:cubicBezTo>
                  <a:pt x="1442942" y="320992"/>
                  <a:pt x="1458764" y="312379"/>
                  <a:pt x="1473566" y="304212"/>
                </a:cubicBezTo>
                <a:cubicBezTo>
                  <a:pt x="1478861" y="289794"/>
                  <a:pt x="1499150" y="290368"/>
                  <a:pt x="1501191" y="272696"/>
                </a:cubicBezTo>
                <a:cubicBezTo>
                  <a:pt x="1518736" y="270527"/>
                  <a:pt x="1531304" y="263445"/>
                  <a:pt x="1540555" y="252982"/>
                </a:cubicBezTo>
                <a:close/>
                <a:moveTo>
                  <a:pt x="1692043" y="168606"/>
                </a:moveTo>
                <a:cubicBezTo>
                  <a:pt x="1700551" y="170015"/>
                  <a:pt x="1706305" y="179023"/>
                  <a:pt x="1713961" y="182037"/>
                </a:cubicBezTo>
                <a:cubicBezTo>
                  <a:pt x="1718427" y="183823"/>
                  <a:pt x="1725381" y="179995"/>
                  <a:pt x="1729720" y="182037"/>
                </a:cubicBezTo>
                <a:cubicBezTo>
                  <a:pt x="1740821" y="187269"/>
                  <a:pt x="1747966" y="204813"/>
                  <a:pt x="1765192" y="201751"/>
                </a:cubicBezTo>
                <a:cubicBezTo>
                  <a:pt x="1771380" y="211321"/>
                  <a:pt x="1779291" y="219168"/>
                  <a:pt x="1788798" y="225420"/>
                </a:cubicBezTo>
                <a:cubicBezTo>
                  <a:pt x="1790074" y="234671"/>
                  <a:pt x="1794986" y="240222"/>
                  <a:pt x="1792754" y="252981"/>
                </a:cubicBezTo>
                <a:cubicBezTo>
                  <a:pt x="1797028" y="253938"/>
                  <a:pt x="1795433" y="260829"/>
                  <a:pt x="1800601" y="260893"/>
                </a:cubicBezTo>
                <a:cubicBezTo>
                  <a:pt x="1799452" y="268931"/>
                  <a:pt x="1789946" y="268612"/>
                  <a:pt x="1788798" y="276651"/>
                </a:cubicBezTo>
                <a:cubicBezTo>
                  <a:pt x="1765064" y="278054"/>
                  <a:pt x="1753453" y="267336"/>
                  <a:pt x="1729720" y="268804"/>
                </a:cubicBezTo>
                <a:cubicBezTo>
                  <a:pt x="1709878" y="250493"/>
                  <a:pt x="1694949" y="227398"/>
                  <a:pt x="1670578" y="213618"/>
                </a:cubicBezTo>
                <a:cubicBezTo>
                  <a:pt x="1671216" y="203856"/>
                  <a:pt x="1668536" y="197285"/>
                  <a:pt x="1662731" y="193903"/>
                </a:cubicBezTo>
                <a:cubicBezTo>
                  <a:pt x="1668345" y="185099"/>
                  <a:pt x="1675363" y="177635"/>
                  <a:pt x="1682445" y="170234"/>
                </a:cubicBezTo>
                <a:cubicBezTo>
                  <a:pt x="1686065" y="168511"/>
                  <a:pt x="1689207" y="168137"/>
                  <a:pt x="1692043" y="168606"/>
                </a:cubicBezTo>
                <a:close/>
                <a:moveTo>
                  <a:pt x="1201910" y="150457"/>
                </a:moveTo>
                <a:cubicBezTo>
                  <a:pt x="1213904" y="158878"/>
                  <a:pt x="1201910" y="182484"/>
                  <a:pt x="1205865" y="205579"/>
                </a:cubicBezTo>
                <a:cubicBezTo>
                  <a:pt x="1204653" y="221274"/>
                  <a:pt x="1224112" y="216234"/>
                  <a:pt x="1225580" y="229249"/>
                </a:cubicBezTo>
                <a:cubicBezTo>
                  <a:pt x="1225516" y="239712"/>
                  <a:pt x="1227047" y="251770"/>
                  <a:pt x="1221624" y="256810"/>
                </a:cubicBezTo>
                <a:cubicBezTo>
                  <a:pt x="1225324" y="275439"/>
                  <a:pt x="1240891" y="282202"/>
                  <a:pt x="1249185" y="296238"/>
                </a:cubicBezTo>
                <a:cubicBezTo>
                  <a:pt x="1246824" y="305680"/>
                  <a:pt x="1243571" y="314165"/>
                  <a:pt x="1245229" y="327754"/>
                </a:cubicBezTo>
                <a:cubicBezTo>
                  <a:pt x="1248803" y="335985"/>
                  <a:pt x="1256841" y="339749"/>
                  <a:pt x="1268899" y="339557"/>
                </a:cubicBezTo>
                <a:cubicBezTo>
                  <a:pt x="1272854" y="347405"/>
                  <a:pt x="1278724" y="353338"/>
                  <a:pt x="1284658" y="359271"/>
                </a:cubicBezTo>
                <a:cubicBezTo>
                  <a:pt x="1308646" y="368969"/>
                  <a:pt x="1326701" y="345937"/>
                  <a:pt x="1343736" y="351360"/>
                </a:cubicBezTo>
                <a:cubicBezTo>
                  <a:pt x="1351391" y="360994"/>
                  <a:pt x="1348584" y="385365"/>
                  <a:pt x="1339843" y="390788"/>
                </a:cubicBezTo>
                <a:cubicBezTo>
                  <a:pt x="1334548" y="390788"/>
                  <a:pt x="1329317" y="390788"/>
                  <a:pt x="1324085" y="390788"/>
                </a:cubicBezTo>
                <a:cubicBezTo>
                  <a:pt x="1309028" y="391426"/>
                  <a:pt x="1311325" y="374711"/>
                  <a:pt x="1304371" y="367182"/>
                </a:cubicBezTo>
                <a:cubicBezTo>
                  <a:pt x="1274705" y="390150"/>
                  <a:pt x="1308646" y="434490"/>
                  <a:pt x="1312218" y="461732"/>
                </a:cubicBezTo>
                <a:cubicBezTo>
                  <a:pt x="1315919" y="474109"/>
                  <a:pt x="1301245" y="472833"/>
                  <a:pt x="1296460" y="477491"/>
                </a:cubicBezTo>
                <a:cubicBezTo>
                  <a:pt x="1292058" y="481829"/>
                  <a:pt x="1291931" y="496631"/>
                  <a:pt x="1280702" y="493249"/>
                </a:cubicBezTo>
                <a:cubicBezTo>
                  <a:pt x="1273811" y="506009"/>
                  <a:pt x="1260988" y="512963"/>
                  <a:pt x="1249185" y="520810"/>
                </a:cubicBezTo>
                <a:cubicBezTo>
                  <a:pt x="1242039" y="530699"/>
                  <a:pt x="1242039" y="547797"/>
                  <a:pt x="1225580" y="548372"/>
                </a:cubicBezTo>
                <a:cubicBezTo>
                  <a:pt x="1223729" y="566682"/>
                  <a:pt x="1220284" y="574657"/>
                  <a:pt x="1225580" y="591691"/>
                </a:cubicBezTo>
                <a:cubicBezTo>
                  <a:pt x="1241529" y="604579"/>
                  <a:pt x="1251993" y="623080"/>
                  <a:pt x="1272854" y="631055"/>
                </a:cubicBezTo>
                <a:cubicBezTo>
                  <a:pt x="1276619" y="645665"/>
                  <a:pt x="1293206" y="647452"/>
                  <a:pt x="1300416" y="658617"/>
                </a:cubicBezTo>
                <a:cubicBezTo>
                  <a:pt x="1309092" y="654151"/>
                  <a:pt x="1313495" y="645474"/>
                  <a:pt x="1324021" y="642858"/>
                </a:cubicBezTo>
                <a:cubicBezTo>
                  <a:pt x="1314515" y="628758"/>
                  <a:pt x="1312665" y="606939"/>
                  <a:pt x="1304307" y="591628"/>
                </a:cubicBezTo>
                <a:cubicBezTo>
                  <a:pt x="1286316" y="599730"/>
                  <a:pt x="1262838" y="601835"/>
                  <a:pt x="1245166" y="591628"/>
                </a:cubicBezTo>
                <a:cubicBezTo>
                  <a:pt x="1247654" y="576953"/>
                  <a:pt x="1261307" y="573572"/>
                  <a:pt x="1256968" y="552199"/>
                </a:cubicBezTo>
                <a:cubicBezTo>
                  <a:pt x="1264688" y="545501"/>
                  <a:pt x="1276683" y="543012"/>
                  <a:pt x="1280638" y="532486"/>
                </a:cubicBezTo>
                <a:cubicBezTo>
                  <a:pt x="1289761" y="531210"/>
                  <a:pt x="1295759" y="533124"/>
                  <a:pt x="1300352" y="536377"/>
                </a:cubicBezTo>
                <a:cubicBezTo>
                  <a:pt x="1317259" y="524447"/>
                  <a:pt x="1327211" y="505435"/>
                  <a:pt x="1331868" y="481255"/>
                </a:cubicBezTo>
                <a:cubicBezTo>
                  <a:pt x="1348393" y="478065"/>
                  <a:pt x="1362046" y="472068"/>
                  <a:pt x="1371296" y="461541"/>
                </a:cubicBezTo>
                <a:cubicBezTo>
                  <a:pt x="1387692" y="464795"/>
                  <a:pt x="1404153" y="456182"/>
                  <a:pt x="1410661" y="461541"/>
                </a:cubicBezTo>
                <a:cubicBezTo>
                  <a:pt x="1429353" y="462562"/>
                  <a:pt x="1430885" y="480745"/>
                  <a:pt x="1453980" y="477299"/>
                </a:cubicBezTo>
                <a:cubicBezTo>
                  <a:pt x="1493854" y="515515"/>
                  <a:pt x="1562374" y="560621"/>
                  <a:pt x="1532772" y="642794"/>
                </a:cubicBezTo>
                <a:cubicBezTo>
                  <a:pt x="1532772" y="665124"/>
                  <a:pt x="1532772" y="687454"/>
                  <a:pt x="1532772" y="709783"/>
                </a:cubicBezTo>
                <a:cubicBezTo>
                  <a:pt x="1517588" y="723883"/>
                  <a:pt x="1486454" y="716610"/>
                  <a:pt x="1473630" y="705828"/>
                </a:cubicBezTo>
                <a:cubicBezTo>
                  <a:pt x="1446707" y="711697"/>
                  <a:pt x="1439944" y="737855"/>
                  <a:pt x="1430311" y="761014"/>
                </a:cubicBezTo>
                <a:cubicBezTo>
                  <a:pt x="1432735" y="778303"/>
                  <a:pt x="1460934" y="769754"/>
                  <a:pt x="1473630" y="776772"/>
                </a:cubicBezTo>
                <a:cubicBezTo>
                  <a:pt x="1482115" y="773455"/>
                  <a:pt x="1480010" y="759483"/>
                  <a:pt x="1485497" y="753166"/>
                </a:cubicBezTo>
                <a:cubicBezTo>
                  <a:pt x="1498257" y="750870"/>
                  <a:pt x="1503807" y="755782"/>
                  <a:pt x="1513058" y="757059"/>
                </a:cubicBezTo>
                <a:cubicBezTo>
                  <a:pt x="1513377" y="763311"/>
                  <a:pt x="1511144" y="772115"/>
                  <a:pt x="1517013" y="772817"/>
                </a:cubicBezTo>
                <a:cubicBezTo>
                  <a:pt x="1517715" y="786661"/>
                  <a:pt x="1503679" y="785768"/>
                  <a:pt x="1501255" y="796422"/>
                </a:cubicBezTo>
                <a:cubicBezTo>
                  <a:pt x="1502531" y="833235"/>
                  <a:pt x="1491494" y="857606"/>
                  <a:pt x="1453980" y="855564"/>
                </a:cubicBezTo>
                <a:cubicBezTo>
                  <a:pt x="1448557" y="860668"/>
                  <a:pt x="1450088" y="872662"/>
                  <a:pt x="1450024" y="883126"/>
                </a:cubicBezTo>
                <a:cubicBezTo>
                  <a:pt x="1453342" y="891611"/>
                  <a:pt x="1467314" y="889442"/>
                  <a:pt x="1473630" y="894928"/>
                </a:cubicBezTo>
                <a:cubicBezTo>
                  <a:pt x="1477650" y="900160"/>
                  <a:pt x="1477522" y="909474"/>
                  <a:pt x="1481541" y="914642"/>
                </a:cubicBezTo>
                <a:cubicBezTo>
                  <a:pt x="1498257" y="937291"/>
                  <a:pt x="1524095" y="950944"/>
                  <a:pt x="1548530" y="965873"/>
                </a:cubicBezTo>
                <a:cubicBezTo>
                  <a:pt x="1548147" y="978122"/>
                  <a:pt x="1553315" y="984694"/>
                  <a:pt x="1556441" y="993434"/>
                </a:cubicBezTo>
                <a:cubicBezTo>
                  <a:pt x="1569584" y="988202"/>
                  <a:pt x="1570924" y="971168"/>
                  <a:pt x="1580047" y="961917"/>
                </a:cubicBezTo>
                <a:cubicBezTo>
                  <a:pt x="1603781" y="958089"/>
                  <a:pt x="1628024" y="954708"/>
                  <a:pt x="1643080" y="942203"/>
                </a:cubicBezTo>
                <a:cubicBezTo>
                  <a:pt x="1665410" y="942203"/>
                  <a:pt x="1687740" y="942203"/>
                  <a:pt x="1710069" y="942203"/>
                </a:cubicBezTo>
                <a:cubicBezTo>
                  <a:pt x="1722447" y="940353"/>
                  <a:pt x="1721234" y="952092"/>
                  <a:pt x="1725827" y="957962"/>
                </a:cubicBezTo>
                <a:cubicBezTo>
                  <a:pt x="1739354" y="956239"/>
                  <a:pt x="1747902" y="959557"/>
                  <a:pt x="1757345" y="961917"/>
                </a:cubicBezTo>
                <a:cubicBezTo>
                  <a:pt x="1759195" y="994263"/>
                  <a:pt x="1751922" y="1035669"/>
                  <a:pt x="1765256" y="1056467"/>
                </a:cubicBezTo>
                <a:cubicBezTo>
                  <a:pt x="1779036" y="1040007"/>
                  <a:pt x="1783885" y="1014679"/>
                  <a:pt x="1808575" y="1009192"/>
                </a:cubicBezTo>
                <a:cubicBezTo>
                  <a:pt x="1804811" y="985778"/>
                  <a:pt x="1818273" y="979462"/>
                  <a:pt x="1828289" y="969764"/>
                </a:cubicBezTo>
                <a:cubicBezTo>
                  <a:pt x="1825673" y="954006"/>
                  <a:pt x="1813488" y="947754"/>
                  <a:pt x="1812531" y="930337"/>
                </a:cubicBezTo>
                <a:cubicBezTo>
                  <a:pt x="1819293" y="923255"/>
                  <a:pt x="1828034" y="931549"/>
                  <a:pt x="1828289" y="942140"/>
                </a:cubicBezTo>
                <a:cubicBezTo>
                  <a:pt x="1842325" y="941246"/>
                  <a:pt x="1851894" y="944819"/>
                  <a:pt x="1855850" y="953942"/>
                </a:cubicBezTo>
                <a:cubicBezTo>
                  <a:pt x="1860380" y="983417"/>
                  <a:pt x="1825673" y="973720"/>
                  <a:pt x="1832245" y="1005173"/>
                </a:cubicBezTo>
                <a:cubicBezTo>
                  <a:pt x="1824908" y="1008299"/>
                  <a:pt x="1817762" y="1011744"/>
                  <a:pt x="1808575" y="1013084"/>
                </a:cubicBezTo>
                <a:cubicBezTo>
                  <a:pt x="1812595" y="1030246"/>
                  <a:pt x="1800409" y="1031203"/>
                  <a:pt x="1796773" y="1040645"/>
                </a:cubicBezTo>
                <a:cubicBezTo>
                  <a:pt x="1813233" y="1047791"/>
                  <a:pt x="1842580" y="1042113"/>
                  <a:pt x="1855850" y="1052448"/>
                </a:cubicBezTo>
                <a:cubicBezTo>
                  <a:pt x="1893173" y="1041156"/>
                  <a:pt x="1894959" y="994391"/>
                  <a:pt x="1926794" y="977612"/>
                </a:cubicBezTo>
                <a:cubicBezTo>
                  <a:pt x="1949124" y="977612"/>
                  <a:pt x="1971454" y="977612"/>
                  <a:pt x="1993783" y="977612"/>
                </a:cubicBezTo>
                <a:cubicBezTo>
                  <a:pt x="1998186" y="987628"/>
                  <a:pt x="2003417" y="996815"/>
                  <a:pt x="2009542" y="1005173"/>
                </a:cubicBezTo>
                <a:cubicBezTo>
                  <a:pt x="2022812" y="1008937"/>
                  <a:pt x="2033786" y="1015062"/>
                  <a:pt x="2037103" y="1028778"/>
                </a:cubicBezTo>
                <a:cubicBezTo>
                  <a:pt x="2055031" y="1034584"/>
                  <a:pt x="2068557" y="1044601"/>
                  <a:pt x="2084379" y="1052448"/>
                </a:cubicBezTo>
                <a:cubicBezTo>
                  <a:pt x="2084570" y="1078542"/>
                  <a:pt x="2078700" y="1110697"/>
                  <a:pt x="2111939" y="1103679"/>
                </a:cubicBezTo>
                <a:cubicBezTo>
                  <a:pt x="2103071" y="1119756"/>
                  <a:pt x="2094778" y="1136407"/>
                  <a:pt x="2084379" y="1150954"/>
                </a:cubicBezTo>
                <a:cubicBezTo>
                  <a:pt x="2083166" y="1178196"/>
                  <a:pt x="2090631" y="1190701"/>
                  <a:pt x="2084379" y="1213987"/>
                </a:cubicBezTo>
                <a:cubicBezTo>
                  <a:pt x="2095352" y="1214115"/>
                  <a:pt x="2093311" y="1220814"/>
                  <a:pt x="2100137" y="1213987"/>
                </a:cubicBezTo>
                <a:cubicBezTo>
                  <a:pt x="2103774" y="1210287"/>
                  <a:pt x="2100584" y="1202312"/>
                  <a:pt x="2104092" y="1198229"/>
                </a:cubicBezTo>
                <a:cubicBezTo>
                  <a:pt x="2110728" y="1190573"/>
                  <a:pt x="2125465" y="1185852"/>
                  <a:pt x="2123806" y="1174623"/>
                </a:cubicBezTo>
                <a:cubicBezTo>
                  <a:pt x="2133567" y="1173985"/>
                  <a:pt x="2135992" y="1180812"/>
                  <a:pt x="2143520" y="1182534"/>
                </a:cubicBezTo>
                <a:cubicBezTo>
                  <a:pt x="2155897" y="1184385"/>
                  <a:pt x="2154621" y="1172645"/>
                  <a:pt x="2159279" y="1166776"/>
                </a:cubicBezTo>
                <a:cubicBezTo>
                  <a:pt x="2182565" y="1171689"/>
                  <a:pt x="2187414" y="1158163"/>
                  <a:pt x="2198643" y="1151018"/>
                </a:cubicBezTo>
                <a:cubicBezTo>
                  <a:pt x="2212041" y="1150762"/>
                  <a:pt x="2226140" y="1149806"/>
                  <a:pt x="2230159" y="1158929"/>
                </a:cubicBezTo>
                <a:cubicBezTo>
                  <a:pt x="2236380" y="1156489"/>
                  <a:pt x="2241919" y="1148594"/>
                  <a:pt x="2247798" y="1148298"/>
                </a:cubicBezTo>
                <a:lnTo>
                  <a:pt x="2250485" y="1149510"/>
                </a:lnTo>
                <a:lnTo>
                  <a:pt x="2250485" y="1702278"/>
                </a:lnTo>
                <a:lnTo>
                  <a:pt x="2231038" y="1697951"/>
                </a:lnTo>
                <a:cubicBezTo>
                  <a:pt x="2210645" y="1699578"/>
                  <a:pt x="2195931" y="1717569"/>
                  <a:pt x="2174973" y="1718766"/>
                </a:cubicBezTo>
                <a:cubicBezTo>
                  <a:pt x="2166998" y="1736821"/>
                  <a:pt x="2165148" y="1756598"/>
                  <a:pt x="2178928" y="1769996"/>
                </a:cubicBezTo>
                <a:cubicBezTo>
                  <a:pt x="2200302" y="1774334"/>
                  <a:pt x="2203683" y="1760618"/>
                  <a:pt x="2218357" y="1758193"/>
                </a:cubicBezTo>
                <a:cubicBezTo>
                  <a:pt x="2220940" y="1767125"/>
                  <a:pt x="2225151" y="1770650"/>
                  <a:pt x="2231045" y="1771655"/>
                </a:cubicBezTo>
                <a:lnTo>
                  <a:pt x="2250485" y="1770240"/>
                </a:lnTo>
                <a:lnTo>
                  <a:pt x="2250485" y="2809233"/>
                </a:lnTo>
                <a:lnTo>
                  <a:pt x="2250192" y="2809857"/>
                </a:lnTo>
                <a:cubicBezTo>
                  <a:pt x="2241388" y="2804179"/>
                  <a:pt x="2231180" y="2799968"/>
                  <a:pt x="2214720" y="2801946"/>
                </a:cubicBezTo>
                <a:cubicBezTo>
                  <a:pt x="2205150" y="2805582"/>
                  <a:pt x="2204320" y="2817768"/>
                  <a:pt x="2202917" y="2829507"/>
                </a:cubicBezTo>
                <a:cubicBezTo>
                  <a:pt x="2189966" y="2833654"/>
                  <a:pt x="2189009" y="2849732"/>
                  <a:pt x="2183203" y="2861024"/>
                </a:cubicBezTo>
                <a:cubicBezTo>
                  <a:pt x="2169933" y="2870147"/>
                  <a:pt x="2153026" y="2875506"/>
                  <a:pt x="2128081" y="2872827"/>
                </a:cubicBezTo>
                <a:cubicBezTo>
                  <a:pt x="2117873" y="2886352"/>
                  <a:pt x="2100137" y="2904088"/>
                  <a:pt x="2076850" y="2892541"/>
                </a:cubicBezTo>
                <a:cubicBezTo>
                  <a:pt x="2060518" y="2894582"/>
                  <a:pt x="2075510" y="2928013"/>
                  <a:pt x="2065047" y="2935860"/>
                </a:cubicBezTo>
                <a:cubicBezTo>
                  <a:pt x="2033849" y="2953788"/>
                  <a:pt x="2004758" y="2918890"/>
                  <a:pt x="2021728" y="2888585"/>
                </a:cubicBezTo>
                <a:cubicBezTo>
                  <a:pt x="2036912" y="2887820"/>
                  <a:pt x="2050756" y="2888457"/>
                  <a:pt x="2061156" y="2892541"/>
                </a:cubicBezTo>
                <a:cubicBezTo>
                  <a:pt x="2074171" y="2891137"/>
                  <a:pt x="2067344" y="2869828"/>
                  <a:pt x="2069003" y="2857068"/>
                </a:cubicBezTo>
                <a:cubicBezTo>
                  <a:pt x="2078637" y="2846988"/>
                  <a:pt x="2087760" y="2836397"/>
                  <a:pt x="2084761" y="2813749"/>
                </a:cubicBezTo>
                <a:cubicBezTo>
                  <a:pt x="2083358" y="2808581"/>
                  <a:pt x="2077807" y="2807560"/>
                  <a:pt x="2076850" y="2801946"/>
                </a:cubicBezTo>
                <a:cubicBezTo>
                  <a:pt x="2065047" y="2801946"/>
                  <a:pt x="2053245" y="2801946"/>
                  <a:pt x="2041378" y="2801946"/>
                </a:cubicBezTo>
                <a:cubicBezTo>
                  <a:pt x="2019048" y="2790143"/>
                  <a:pt x="1991232" y="2783763"/>
                  <a:pt x="1974389" y="2766474"/>
                </a:cubicBezTo>
                <a:cubicBezTo>
                  <a:pt x="1967818" y="2766474"/>
                  <a:pt x="1961246" y="2766474"/>
                  <a:pt x="1954675" y="2766474"/>
                </a:cubicBezTo>
                <a:cubicBezTo>
                  <a:pt x="1949635" y="2744080"/>
                  <a:pt x="1902998" y="2739359"/>
                  <a:pt x="1895597" y="2762518"/>
                </a:cubicBezTo>
                <a:cubicBezTo>
                  <a:pt x="1897703" y="2765708"/>
                  <a:pt x="1899680" y="2768898"/>
                  <a:pt x="1899489" y="2774385"/>
                </a:cubicBezTo>
                <a:cubicBezTo>
                  <a:pt x="1904720" y="2782296"/>
                  <a:pt x="1916970" y="2783125"/>
                  <a:pt x="1927114" y="2786188"/>
                </a:cubicBezTo>
                <a:cubicBezTo>
                  <a:pt x="1936556" y="2801691"/>
                  <a:pt x="1944339" y="2818853"/>
                  <a:pt x="1962586" y="2825615"/>
                </a:cubicBezTo>
                <a:cubicBezTo>
                  <a:pt x="1953017" y="2850242"/>
                  <a:pt x="1927433" y="2858791"/>
                  <a:pt x="1907400" y="2872890"/>
                </a:cubicBezTo>
                <a:cubicBezTo>
                  <a:pt x="1891195" y="2886862"/>
                  <a:pt x="1878180" y="2904088"/>
                  <a:pt x="1856169" y="2912319"/>
                </a:cubicBezTo>
                <a:cubicBezTo>
                  <a:pt x="1847939" y="2907406"/>
                  <a:pt x="1841368" y="2900834"/>
                  <a:pt x="1836456" y="2892604"/>
                </a:cubicBezTo>
                <a:cubicBezTo>
                  <a:pt x="1836519" y="2872699"/>
                  <a:pt x="1854192" y="2851901"/>
                  <a:pt x="1836456" y="2837418"/>
                </a:cubicBezTo>
                <a:cubicBezTo>
                  <a:pt x="1825163" y="2848456"/>
                  <a:pt x="1809277" y="2854899"/>
                  <a:pt x="1800983" y="2868935"/>
                </a:cubicBezTo>
                <a:cubicBezTo>
                  <a:pt x="1781269" y="2868871"/>
                  <a:pt x="1772209" y="2879526"/>
                  <a:pt x="1761619" y="2888649"/>
                </a:cubicBezTo>
                <a:cubicBezTo>
                  <a:pt x="1721872" y="2883098"/>
                  <a:pt x="1709112" y="2904471"/>
                  <a:pt x="1682827" y="2912319"/>
                </a:cubicBezTo>
                <a:cubicBezTo>
                  <a:pt x="1684295" y="2934839"/>
                  <a:pt x="1675681" y="2947153"/>
                  <a:pt x="1667069" y="2959593"/>
                </a:cubicBezTo>
                <a:cubicBezTo>
                  <a:pt x="1648631" y="2959593"/>
                  <a:pt x="1630257" y="2959593"/>
                  <a:pt x="1611882" y="2959593"/>
                </a:cubicBezTo>
                <a:cubicBezTo>
                  <a:pt x="1591084" y="2984730"/>
                  <a:pt x="1555548" y="2995257"/>
                  <a:pt x="1552804" y="3038385"/>
                </a:cubicBezTo>
                <a:cubicBezTo>
                  <a:pt x="1544957" y="3038449"/>
                  <a:pt x="1547829" y="3049167"/>
                  <a:pt x="1537046" y="3046297"/>
                </a:cubicBezTo>
                <a:cubicBezTo>
                  <a:pt x="1540172" y="3059949"/>
                  <a:pt x="1531177" y="3061480"/>
                  <a:pt x="1533091" y="3073857"/>
                </a:cubicBezTo>
                <a:cubicBezTo>
                  <a:pt x="1506997" y="3087192"/>
                  <a:pt x="1494237" y="3113796"/>
                  <a:pt x="1477904" y="3136891"/>
                </a:cubicBezTo>
                <a:cubicBezTo>
                  <a:pt x="1465464" y="3137529"/>
                  <a:pt x="1464762" y="3126428"/>
                  <a:pt x="1450344" y="3129044"/>
                </a:cubicBezTo>
                <a:cubicBezTo>
                  <a:pt x="1442624" y="3111499"/>
                  <a:pt x="1447090" y="3084384"/>
                  <a:pt x="1454299" y="3069966"/>
                </a:cubicBezTo>
                <a:cubicBezTo>
                  <a:pt x="1448111" y="3053825"/>
                  <a:pt x="1446516" y="3033090"/>
                  <a:pt x="1438541" y="3018735"/>
                </a:cubicBezTo>
                <a:cubicBezTo>
                  <a:pt x="1441859" y="3012866"/>
                  <a:pt x="1451237" y="3013057"/>
                  <a:pt x="1458191" y="3010888"/>
                </a:cubicBezTo>
                <a:cubicBezTo>
                  <a:pt x="1459722" y="2984794"/>
                  <a:pt x="1476948" y="2974459"/>
                  <a:pt x="1489708" y="2959657"/>
                </a:cubicBezTo>
                <a:cubicBezTo>
                  <a:pt x="1504126" y="2971141"/>
                  <a:pt x="1518800" y="2956659"/>
                  <a:pt x="1529135" y="2951746"/>
                </a:cubicBezTo>
                <a:cubicBezTo>
                  <a:pt x="1524670" y="2939178"/>
                  <a:pt x="1505083" y="2941666"/>
                  <a:pt x="1497619" y="2932096"/>
                </a:cubicBezTo>
                <a:cubicBezTo>
                  <a:pt x="1502850" y="2920357"/>
                  <a:pt x="1501638" y="2912063"/>
                  <a:pt x="1493663" y="2904535"/>
                </a:cubicBezTo>
                <a:cubicBezTo>
                  <a:pt x="1479181" y="2904535"/>
                  <a:pt x="1464762" y="2904535"/>
                  <a:pt x="1450344" y="2904535"/>
                </a:cubicBezTo>
                <a:cubicBezTo>
                  <a:pt x="1435351" y="2903705"/>
                  <a:pt x="1435415" y="2887947"/>
                  <a:pt x="1418826" y="2888777"/>
                </a:cubicBezTo>
                <a:cubicBezTo>
                  <a:pt x="1418826" y="2880929"/>
                  <a:pt x="1408109" y="2883800"/>
                  <a:pt x="1410915" y="2873018"/>
                </a:cubicBezTo>
                <a:cubicBezTo>
                  <a:pt x="1393371" y="2870849"/>
                  <a:pt x="1380802" y="2863703"/>
                  <a:pt x="1371552" y="2853304"/>
                </a:cubicBezTo>
                <a:cubicBezTo>
                  <a:pt x="1355793" y="2853304"/>
                  <a:pt x="1340035" y="2853304"/>
                  <a:pt x="1324277" y="2853304"/>
                </a:cubicBezTo>
                <a:cubicBezTo>
                  <a:pt x="1306349" y="2851199"/>
                  <a:pt x="1313750" y="2874294"/>
                  <a:pt x="1296716" y="2873018"/>
                </a:cubicBezTo>
                <a:cubicBezTo>
                  <a:pt x="1295503" y="2867659"/>
                  <a:pt x="1286827" y="2869764"/>
                  <a:pt x="1280957" y="2869063"/>
                </a:cubicBezTo>
                <a:cubicBezTo>
                  <a:pt x="1273875" y="2849923"/>
                  <a:pt x="1258181" y="2839269"/>
                  <a:pt x="1257288" y="2813876"/>
                </a:cubicBezTo>
                <a:cubicBezTo>
                  <a:pt x="1253778" y="2800351"/>
                  <a:pt x="1240253" y="2796778"/>
                  <a:pt x="1241529" y="2778404"/>
                </a:cubicBezTo>
                <a:cubicBezTo>
                  <a:pt x="1237318" y="2769472"/>
                  <a:pt x="1229535" y="2764049"/>
                  <a:pt x="1217859" y="2762646"/>
                </a:cubicBezTo>
                <a:cubicBezTo>
                  <a:pt x="1217732" y="2753395"/>
                  <a:pt x="1224622" y="2751034"/>
                  <a:pt x="1221815" y="2739040"/>
                </a:cubicBezTo>
                <a:cubicBezTo>
                  <a:pt x="1220348" y="2732788"/>
                  <a:pt x="1213968" y="2730937"/>
                  <a:pt x="1210012" y="2727237"/>
                </a:cubicBezTo>
                <a:cubicBezTo>
                  <a:pt x="1200698" y="2718497"/>
                  <a:pt x="1190043" y="2710203"/>
                  <a:pt x="1182451" y="2699676"/>
                </a:cubicBezTo>
                <a:cubicBezTo>
                  <a:pt x="1174604" y="2699676"/>
                  <a:pt x="1166693" y="2699676"/>
                  <a:pt x="1158845" y="2699676"/>
                </a:cubicBezTo>
                <a:cubicBezTo>
                  <a:pt x="1145384" y="2681621"/>
                  <a:pt x="1120630" y="2674858"/>
                  <a:pt x="1103724" y="2660248"/>
                </a:cubicBezTo>
                <a:cubicBezTo>
                  <a:pt x="1103660" y="2645830"/>
                  <a:pt x="1095939" y="2639131"/>
                  <a:pt x="1087965" y="2632687"/>
                </a:cubicBezTo>
                <a:cubicBezTo>
                  <a:pt x="1089623" y="2615334"/>
                  <a:pt x="1086880" y="2602255"/>
                  <a:pt x="1080054" y="2593259"/>
                </a:cubicBezTo>
                <a:cubicBezTo>
                  <a:pt x="1068315" y="2595939"/>
                  <a:pt x="1066847" y="2608954"/>
                  <a:pt x="1068251" y="2624776"/>
                </a:cubicBezTo>
                <a:cubicBezTo>
                  <a:pt x="1059319" y="2627647"/>
                  <a:pt x="1056448" y="2636643"/>
                  <a:pt x="1052493" y="2644490"/>
                </a:cubicBezTo>
                <a:cubicBezTo>
                  <a:pt x="1047899" y="2643852"/>
                  <a:pt x="1045475" y="2645383"/>
                  <a:pt x="1044582" y="2648445"/>
                </a:cubicBezTo>
                <a:cubicBezTo>
                  <a:pt x="1027802" y="2650742"/>
                  <a:pt x="1018551" y="2645638"/>
                  <a:pt x="1005217" y="2644490"/>
                </a:cubicBezTo>
                <a:cubicBezTo>
                  <a:pt x="1004388" y="2621650"/>
                  <a:pt x="992585" y="2609847"/>
                  <a:pt x="969746" y="2609018"/>
                </a:cubicBezTo>
                <a:cubicBezTo>
                  <a:pt x="962472" y="2603403"/>
                  <a:pt x="975934" y="2589878"/>
                  <a:pt x="965790" y="2581392"/>
                </a:cubicBezTo>
                <a:cubicBezTo>
                  <a:pt x="948819" y="2570994"/>
                  <a:pt x="951244" y="2593004"/>
                  <a:pt x="934273" y="2593195"/>
                </a:cubicBezTo>
                <a:cubicBezTo>
                  <a:pt x="930062" y="2589495"/>
                  <a:pt x="933061" y="2578649"/>
                  <a:pt x="922470" y="2581392"/>
                </a:cubicBezTo>
                <a:cubicBezTo>
                  <a:pt x="911241" y="2581967"/>
                  <a:pt x="915261" y="2597853"/>
                  <a:pt x="914559" y="2609018"/>
                </a:cubicBezTo>
                <a:cubicBezTo>
                  <a:pt x="899885" y="2611378"/>
                  <a:pt x="898546" y="2627137"/>
                  <a:pt x="883042" y="2628668"/>
                </a:cubicBezTo>
                <a:cubicBezTo>
                  <a:pt x="875514" y="2619162"/>
                  <a:pt x="880554" y="2597023"/>
                  <a:pt x="879150" y="2581392"/>
                </a:cubicBezTo>
                <a:cubicBezTo>
                  <a:pt x="863009" y="2580627"/>
                  <a:pt x="839340" y="2574885"/>
                  <a:pt x="827920" y="2585348"/>
                </a:cubicBezTo>
                <a:cubicBezTo>
                  <a:pt x="834173" y="2602701"/>
                  <a:pt x="848974" y="2611634"/>
                  <a:pt x="863392" y="2620821"/>
                </a:cubicBezTo>
                <a:cubicBezTo>
                  <a:pt x="850377" y="2632751"/>
                  <a:pt x="842977" y="2650296"/>
                  <a:pt x="843679" y="2676007"/>
                </a:cubicBezTo>
                <a:cubicBezTo>
                  <a:pt x="833151" y="2679962"/>
                  <a:pt x="830663" y="2691892"/>
                  <a:pt x="823964" y="2699612"/>
                </a:cubicBezTo>
                <a:cubicBezTo>
                  <a:pt x="812161" y="2699612"/>
                  <a:pt x="800359" y="2699612"/>
                  <a:pt x="788492" y="2699612"/>
                </a:cubicBezTo>
                <a:cubicBezTo>
                  <a:pt x="762909" y="2710777"/>
                  <a:pt x="753658" y="2738338"/>
                  <a:pt x="729414" y="2750779"/>
                </a:cubicBezTo>
                <a:cubicBezTo>
                  <a:pt x="704596" y="2747015"/>
                  <a:pt x="695473" y="2758881"/>
                  <a:pt x="682139" y="2766537"/>
                </a:cubicBezTo>
                <a:cubicBezTo>
                  <a:pt x="676908" y="2766537"/>
                  <a:pt x="671612" y="2766537"/>
                  <a:pt x="666381" y="2766537"/>
                </a:cubicBezTo>
                <a:cubicBezTo>
                  <a:pt x="653557" y="2767558"/>
                  <a:pt x="658023" y="2751226"/>
                  <a:pt x="646731" y="2750779"/>
                </a:cubicBezTo>
                <a:cubicBezTo>
                  <a:pt x="617638" y="2750141"/>
                  <a:pt x="611705" y="2749248"/>
                  <a:pt x="583697" y="2750779"/>
                </a:cubicBezTo>
                <a:cubicBezTo>
                  <a:pt x="566854" y="2747908"/>
                  <a:pt x="566535" y="2728577"/>
                  <a:pt x="540378" y="2735021"/>
                </a:cubicBezTo>
                <a:cubicBezTo>
                  <a:pt x="542228" y="2722644"/>
                  <a:pt x="529787" y="2724621"/>
                  <a:pt x="528575" y="2715307"/>
                </a:cubicBezTo>
                <a:cubicBezTo>
                  <a:pt x="514794" y="2723920"/>
                  <a:pt x="507585" y="2721176"/>
                  <a:pt x="489147" y="2719262"/>
                </a:cubicBezTo>
                <a:cubicBezTo>
                  <a:pt x="474282" y="2720155"/>
                  <a:pt x="470007" y="2731640"/>
                  <a:pt x="457630" y="2735021"/>
                </a:cubicBezTo>
                <a:cubicBezTo>
                  <a:pt x="426369" y="2738657"/>
                  <a:pt x="415012" y="2722452"/>
                  <a:pt x="394597" y="2715307"/>
                </a:cubicBezTo>
                <a:cubicBezTo>
                  <a:pt x="375010" y="2708927"/>
                  <a:pt x="379029" y="2737956"/>
                  <a:pt x="367035" y="2727110"/>
                </a:cubicBezTo>
                <a:cubicBezTo>
                  <a:pt x="368248" y="2700697"/>
                  <a:pt x="387324" y="2692212"/>
                  <a:pt x="398552" y="2675879"/>
                </a:cubicBezTo>
                <a:cubicBezTo>
                  <a:pt x="397723" y="2659291"/>
                  <a:pt x="397149" y="2642895"/>
                  <a:pt x="410355" y="2640407"/>
                </a:cubicBezTo>
                <a:cubicBezTo>
                  <a:pt x="400083" y="2623117"/>
                  <a:pt x="397404" y="2598172"/>
                  <a:pt x="398552" y="2569462"/>
                </a:cubicBezTo>
                <a:cubicBezTo>
                  <a:pt x="402252" y="2557404"/>
                  <a:pt x="410865" y="2550195"/>
                  <a:pt x="414311" y="2537945"/>
                </a:cubicBezTo>
                <a:cubicBezTo>
                  <a:pt x="411184" y="2530545"/>
                  <a:pt x="407739" y="2523527"/>
                  <a:pt x="406399" y="2514276"/>
                </a:cubicBezTo>
                <a:cubicBezTo>
                  <a:pt x="406016" y="2496795"/>
                  <a:pt x="417437" y="2491181"/>
                  <a:pt x="414311" y="2470956"/>
                </a:cubicBezTo>
                <a:cubicBezTo>
                  <a:pt x="418840" y="2454496"/>
                  <a:pt x="434088" y="2448690"/>
                  <a:pt x="437980" y="2431528"/>
                </a:cubicBezTo>
                <a:cubicBezTo>
                  <a:pt x="458013" y="2435739"/>
                  <a:pt x="462224" y="2424256"/>
                  <a:pt x="469497" y="2415770"/>
                </a:cubicBezTo>
                <a:cubicBezTo>
                  <a:pt x="471092" y="2406264"/>
                  <a:pt x="462351" y="2407221"/>
                  <a:pt x="465541" y="2396056"/>
                </a:cubicBezTo>
                <a:cubicBezTo>
                  <a:pt x="461522" y="2386933"/>
                  <a:pt x="447423" y="2387954"/>
                  <a:pt x="434024" y="2388209"/>
                </a:cubicBezTo>
                <a:cubicBezTo>
                  <a:pt x="425667" y="2375513"/>
                  <a:pt x="409589" y="2370600"/>
                  <a:pt x="394597" y="2364539"/>
                </a:cubicBezTo>
                <a:cubicBezTo>
                  <a:pt x="381262" y="2365688"/>
                  <a:pt x="372012" y="2370792"/>
                  <a:pt x="355233" y="2368495"/>
                </a:cubicBezTo>
                <a:cubicBezTo>
                  <a:pt x="339347" y="2367283"/>
                  <a:pt x="339602" y="2349930"/>
                  <a:pt x="319761" y="2352737"/>
                </a:cubicBezTo>
                <a:cubicBezTo>
                  <a:pt x="307319" y="2359436"/>
                  <a:pt x="314848" y="2371047"/>
                  <a:pt x="315805" y="2384254"/>
                </a:cubicBezTo>
                <a:cubicBezTo>
                  <a:pt x="309616" y="2401671"/>
                  <a:pt x="303683" y="2419407"/>
                  <a:pt x="303938" y="2443332"/>
                </a:cubicBezTo>
                <a:cubicBezTo>
                  <a:pt x="310701" y="2457622"/>
                  <a:pt x="313763" y="2475550"/>
                  <a:pt x="311850" y="2498518"/>
                </a:cubicBezTo>
                <a:cubicBezTo>
                  <a:pt x="314529" y="2512936"/>
                  <a:pt x="327672" y="2516828"/>
                  <a:pt x="331563" y="2530034"/>
                </a:cubicBezTo>
                <a:cubicBezTo>
                  <a:pt x="333158" y="2546048"/>
                  <a:pt x="314784" y="2542156"/>
                  <a:pt x="311850" y="2553640"/>
                </a:cubicBezTo>
                <a:cubicBezTo>
                  <a:pt x="309298" y="2570674"/>
                  <a:pt x="318676" y="2575715"/>
                  <a:pt x="323652" y="2585157"/>
                </a:cubicBezTo>
                <a:cubicBezTo>
                  <a:pt x="320398" y="2597661"/>
                  <a:pt x="312168" y="2605190"/>
                  <a:pt x="303938" y="2612718"/>
                </a:cubicBezTo>
                <a:cubicBezTo>
                  <a:pt x="273825" y="2616610"/>
                  <a:pt x="274336" y="2589750"/>
                  <a:pt x="248816" y="2589048"/>
                </a:cubicBezTo>
                <a:cubicBezTo>
                  <a:pt x="261703" y="2561998"/>
                  <a:pt x="238417" y="2539860"/>
                  <a:pt x="213343" y="2537882"/>
                </a:cubicBezTo>
                <a:cubicBezTo>
                  <a:pt x="216406" y="2526462"/>
                  <a:pt x="232419" y="2527993"/>
                  <a:pt x="240904" y="2522123"/>
                </a:cubicBezTo>
                <a:cubicBezTo>
                  <a:pt x="243903" y="2507322"/>
                  <a:pt x="225848" y="2513574"/>
                  <a:pt x="225146" y="2502410"/>
                </a:cubicBezTo>
                <a:cubicBezTo>
                  <a:pt x="225593" y="2477847"/>
                  <a:pt x="231718" y="2459026"/>
                  <a:pt x="229102" y="2431465"/>
                </a:cubicBezTo>
                <a:cubicBezTo>
                  <a:pt x="215576" y="2425276"/>
                  <a:pt x="196500" y="2408114"/>
                  <a:pt x="205496" y="2392037"/>
                </a:cubicBezTo>
                <a:cubicBezTo>
                  <a:pt x="220617" y="2383296"/>
                  <a:pt x="222786" y="2397651"/>
                  <a:pt x="233057" y="2403904"/>
                </a:cubicBezTo>
                <a:cubicBezTo>
                  <a:pt x="247923" y="2400522"/>
                  <a:pt x="238034" y="2375577"/>
                  <a:pt x="233057" y="2368432"/>
                </a:cubicBezTo>
                <a:cubicBezTo>
                  <a:pt x="243840" y="2351652"/>
                  <a:pt x="238863" y="2319051"/>
                  <a:pt x="244861" y="2297487"/>
                </a:cubicBezTo>
                <a:cubicBezTo>
                  <a:pt x="253154" y="2290022"/>
                  <a:pt x="265021" y="2286194"/>
                  <a:pt x="276377" y="2281728"/>
                </a:cubicBezTo>
                <a:cubicBezTo>
                  <a:pt x="276377" y="2273817"/>
                  <a:pt x="276377" y="2265970"/>
                  <a:pt x="276377" y="2258059"/>
                </a:cubicBezTo>
                <a:cubicBezTo>
                  <a:pt x="291115" y="2250531"/>
                  <a:pt x="300174" y="2237261"/>
                  <a:pt x="311850" y="2226542"/>
                </a:cubicBezTo>
                <a:cubicBezTo>
                  <a:pt x="311658" y="2213591"/>
                  <a:pt x="305150" y="2206956"/>
                  <a:pt x="307893" y="2191070"/>
                </a:cubicBezTo>
                <a:cubicBezTo>
                  <a:pt x="321610" y="2175184"/>
                  <a:pt x="356062" y="2184371"/>
                  <a:pt x="363016" y="2198981"/>
                </a:cubicBezTo>
                <a:cubicBezTo>
                  <a:pt x="360464" y="2222650"/>
                  <a:pt x="342537" y="2231072"/>
                  <a:pt x="323588" y="2238409"/>
                </a:cubicBezTo>
                <a:cubicBezTo>
                  <a:pt x="323588" y="2251552"/>
                  <a:pt x="336412" y="2251871"/>
                  <a:pt x="335455" y="2265970"/>
                </a:cubicBezTo>
                <a:cubicBezTo>
                  <a:pt x="337688" y="2275540"/>
                  <a:pt x="338836" y="2286258"/>
                  <a:pt x="351213" y="2285684"/>
                </a:cubicBezTo>
                <a:cubicBezTo>
                  <a:pt x="368248" y="2288363"/>
                  <a:pt x="361804" y="2267374"/>
                  <a:pt x="363016" y="2254167"/>
                </a:cubicBezTo>
                <a:cubicBezTo>
                  <a:pt x="372203" y="2252891"/>
                  <a:pt x="379285" y="2249446"/>
                  <a:pt x="386686" y="2246256"/>
                </a:cubicBezTo>
                <a:cubicBezTo>
                  <a:pt x="405889" y="2250658"/>
                  <a:pt x="409206" y="2271010"/>
                  <a:pt x="430005" y="2273817"/>
                </a:cubicBezTo>
                <a:cubicBezTo>
                  <a:pt x="425795" y="2288555"/>
                  <a:pt x="439766" y="2285046"/>
                  <a:pt x="437916" y="2297423"/>
                </a:cubicBezTo>
                <a:cubicBezTo>
                  <a:pt x="428155" y="2303420"/>
                  <a:pt x="407357" y="2298380"/>
                  <a:pt x="398488" y="2305334"/>
                </a:cubicBezTo>
                <a:cubicBezTo>
                  <a:pt x="398488" y="2311905"/>
                  <a:pt x="398488" y="2318477"/>
                  <a:pt x="398488" y="2324984"/>
                </a:cubicBezTo>
                <a:cubicBezTo>
                  <a:pt x="401487" y="2335128"/>
                  <a:pt x="411057" y="2338701"/>
                  <a:pt x="426049" y="2336787"/>
                </a:cubicBezTo>
                <a:cubicBezTo>
                  <a:pt x="430005" y="2342019"/>
                  <a:pt x="429814" y="2351461"/>
                  <a:pt x="437853" y="2352545"/>
                </a:cubicBezTo>
                <a:cubicBezTo>
                  <a:pt x="475430" y="2347441"/>
                  <a:pt x="495463" y="2350567"/>
                  <a:pt x="512689" y="2372259"/>
                </a:cubicBezTo>
                <a:cubicBezTo>
                  <a:pt x="517729" y="2357649"/>
                  <a:pt x="519133" y="2339275"/>
                  <a:pt x="520536" y="2321028"/>
                </a:cubicBezTo>
                <a:cubicBezTo>
                  <a:pt x="495272" y="2318030"/>
                  <a:pt x="490168" y="2335320"/>
                  <a:pt x="477216" y="2344698"/>
                </a:cubicBezTo>
                <a:cubicBezTo>
                  <a:pt x="469369" y="2339403"/>
                  <a:pt x="458460" y="2337170"/>
                  <a:pt x="449655" y="2332895"/>
                </a:cubicBezTo>
                <a:cubicBezTo>
                  <a:pt x="449655" y="2324984"/>
                  <a:pt x="449655" y="2317137"/>
                  <a:pt x="449655" y="2309290"/>
                </a:cubicBezTo>
                <a:cubicBezTo>
                  <a:pt x="461840" y="2300485"/>
                  <a:pt x="480662" y="2298316"/>
                  <a:pt x="489019" y="2285620"/>
                </a:cubicBezTo>
                <a:cubicBezTo>
                  <a:pt x="505798" y="2292510"/>
                  <a:pt x="517984" y="2303930"/>
                  <a:pt x="524492" y="2321092"/>
                </a:cubicBezTo>
                <a:cubicBezTo>
                  <a:pt x="538209" y="2305908"/>
                  <a:pt x="561558" y="2300358"/>
                  <a:pt x="575722" y="2285620"/>
                </a:cubicBezTo>
                <a:cubicBezTo>
                  <a:pt x="591481" y="2285620"/>
                  <a:pt x="607239" y="2285620"/>
                  <a:pt x="622997" y="2285620"/>
                </a:cubicBezTo>
                <a:cubicBezTo>
                  <a:pt x="632312" y="2299975"/>
                  <a:pt x="651770" y="2304122"/>
                  <a:pt x="678183" y="2301379"/>
                </a:cubicBezTo>
                <a:cubicBezTo>
                  <a:pt x="690752" y="2298189"/>
                  <a:pt x="689412" y="2281091"/>
                  <a:pt x="697897" y="2273817"/>
                </a:cubicBezTo>
                <a:cubicBezTo>
                  <a:pt x="715059" y="2269989"/>
                  <a:pt x="720801" y="2254678"/>
                  <a:pt x="737325" y="2250148"/>
                </a:cubicBezTo>
                <a:cubicBezTo>
                  <a:pt x="741408" y="2234581"/>
                  <a:pt x="760548" y="2233943"/>
                  <a:pt x="764886" y="2218631"/>
                </a:cubicBezTo>
                <a:cubicBezTo>
                  <a:pt x="777519" y="2224373"/>
                  <a:pt x="786961" y="2233305"/>
                  <a:pt x="800359" y="2238345"/>
                </a:cubicBezTo>
                <a:cubicBezTo>
                  <a:pt x="799338" y="2247723"/>
                  <a:pt x="809609" y="2250786"/>
                  <a:pt x="812161" y="2261951"/>
                </a:cubicBezTo>
                <a:cubicBezTo>
                  <a:pt x="818031" y="2287470"/>
                  <a:pt x="809035" y="2324921"/>
                  <a:pt x="808206" y="2348654"/>
                </a:cubicBezTo>
                <a:cubicBezTo>
                  <a:pt x="795446" y="2352928"/>
                  <a:pt x="793341" y="2367921"/>
                  <a:pt x="784537" y="2376215"/>
                </a:cubicBezTo>
                <a:cubicBezTo>
                  <a:pt x="790151" y="2402181"/>
                  <a:pt x="811779" y="2412006"/>
                  <a:pt x="808206" y="2447159"/>
                </a:cubicBezTo>
                <a:cubicBezTo>
                  <a:pt x="814330" y="2460749"/>
                  <a:pt x="839148" y="2455581"/>
                  <a:pt x="831812" y="2482632"/>
                </a:cubicBezTo>
                <a:cubicBezTo>
                  <a:pt x="861861" y="2508024"/>
                  <a:pt x="906520" y="2517211"/>
                  <a:pt x="950031" y="2510257"/>
                </a:cubicBezTo>
                <a:cubicBezTo>
                  <a:pt x="959027" y="2508789"/>
                  <a:pt x="965535" y="2500942"/>
                  <a:pt x="973701" y="2498390"/>
                </a:cubicBezTo>
                <a:cubicBezTo>
                  <a:pt x="979634" y="2496540"/>
                  <a:pt x="987226" y="2499602"/>
                  <a:pt x="993415" y="2498390"/>
                </a:cubicBezTo>
                <a:cubicBezTo>
                  <a:pt x="1002027" y="2496667"/>
                  <a:pt x="1017148" y="2487991"/>
                  <a:pt x="1032842" y="2486587"/>
                </a:cubicBezTo>
                <a:cubicBezTo>
                  <a:pt x="1035586" y="2470701"/>
                  <a:pt x="1016254" y="2476953"/>
                  <a:pt x="1017084" y="2462918"/>
                </a:cubicBezTo>
                <a:cubicBezTo>
                  <a:pt x="1034948" y="2459791"/>
                  <a:pt x="1035330" y="2439121"/>
                  <a:pt x="1052557" y="2435357"/>
                </a:cubicBezTo>
                <a:cubicBezTo>
                  <a:pt x="1053896" y="2413601"/>
                  <a:pt x="1056958" y="2398927"/>
                  <a:pt x="1044646" y="2384126"/>
                </a:cubicBezTo>
                <a:cubicBezTo>
                  <a:pt x="1028057" y="2387188"/>
                  <a:pt x="1014915" y="2393760"/>
                  <a:pt x="1005281" y="2403840"/>
                </a:cubicBezTo>
                <a:cubicBezTo>
                  <a:pt x="997242" y="2402692"/>
                  <a:pt x="994563" y="2405818"/>
                  <a:pt x="989523" y="2407795"/>
                </a:cubicBezTo>
                <a:cubicBezTo>
                  <a:pt x="987226" y="2408689"/>
                  <a:pt x="975934" y="2415643"/>
                  <a:pt x="977720" y="2415643"/>
                </a:cubicBezTo>
                <a:cubicBezTo>
                  <a:pt x="967576" y="2415579"/>
                  <a:pt x="964003" y="2401543"/>
                  <a:pt x="950095" y="2399884"/>
                </a:cubicBezTo>
                <a:cubicBezTo>
                  <a:pt x="949393" y="2386040"/>
                  <a:pt x="963366" y="2386933"/>
                  <a:pt x="965853" y="2376215"/>
                </a:cubicBezTo>
                <a:cubicBezTo>
                  <a:pt x="957368" y="2365050"/>
                  <a:pt x="944864" y="2369707"/>
                  <a:pt x="930381" y="2372259"/>
                </a:cubicBezTo>
                <a:cubicBezTo>
                  <a:pt x="911241" y="2371685"/>
                  <a:pt x="905755" y="2357458"/>
                  <a:pt x="886998" y="2356501"/>
                </a:cubicBezTo>
                <a:cubicBezTo>
                  <a:pt x="883489" y="2349547"/>
                  <a:pt x="877492" y="2345017"/>
                  <a:pt x="875195" y="2336851"/>
                </a:cubicBezTo>
                <a:cubicBezTo>
                  <a:pt x="860138" y="2338765"/>
                  <a:pt x="850058" y="2335703"/>
                  <a:pt x="843679" y="2328940"/>
                </a:cubicBezTo>
                <a:cubicBezTo>
                  <a:pt x="849037" y="2299911"/>
                  <a:pt x="835065" y="2290278"/>
                  <a:pt x="827920" y="2273817"/>
                </a:cubicBezTo>
                <a:cubicBezTo>
                  <a:pt x="833215" y="2269862"/>
                  <a:pt x="839787" y="2267310"/>
                  <a:pt x="843679" y="2261951"/>
                </a:cubicBezTo>
                <a:cubicBezTo>
                  <a:pt x="844380" y="2248170"/>
                  <a:pt x="830344" y="2248999"/>
                  <a:pt x="827920" y="2238345"/>
                </a:cubicBezTo>
                <a:cubicBezTo>
                  <a:pt x="831620" y="2214931"/>
                  <a:pt x="817138" y="2209699"/>
                  <a:pt x="812161" y="2194962"/>
                </a:cubicBezTo>
                <a:cubicBezTo>
                  <a:pt x="812161" y="2173972"/>
                  <a:pt x="812161" y="2152918"/>
                  <a:pt x="812161" y="2131928"/>
                </a:cubicBezTo>
                <a:cubicBezTo>
                  <a:pt x="820966" y="2122358"/>
                  <a:pt x="827346" y="2110364"/>
                  <a:pt x="835767" y="2100412"/>
                </a:cubicBezTo>
                <a:cubicBezTo>
                  <a:pt x="859692" y="2098051"/>
                  <a:pt x="868369" y="2080506"/>
                  <a:pt x="890953" y="2076806"/>
                </a:cubicBezTo>
                <a:cubicBezTo>
                  <a:pt x="903586" y="2068384"/>
                  <a:pt x="914431" y="2058240"/>
                  <a:pt x="926426" y="2049245"/>
                </a:cubicBezTo>
                <a:cubicBezTo>
                  <a:pt x="923044" y="2037697"/>
                  <a:pt x="932678" y="2038144"/>
                  <a:pt x="929871" y="2026085"/>
                </a:cubicBezTo>
                <a:cubicBezTo>
                  <a:pt x="939058" y="2026085"/>
                  <a:pt x="948245" y="2026085"/>
                  <a:pt x="957432" y="2026085"/>
                </a:cubicBezTo>
                <a:cubicBezTo>
                  <a:pt x="964195" y="2032465"/>
                  <a:pt x="967193" y="2042546"/>
                  <a:pt x="965343" y="2057602"/>
                </a:cubicBezTo>
                <a:cubicBezTo>
                  <a:pt x="980591" y="2061047"/>
                  <a:pt x="979378" y="2047969"/>
                  <a:pt x="988948" y="2045800"/>
                </a:cubicBezTo>
                <a:cubicBezTo>
                  <a:pt x="1001708" y="2048096"/>
                  <a:pt x="1007259" y="2043120"/>
                  <a:pt x="1016510" y="2041844"/>
                </a:cubicBezTo>
                <a:cubicBezTo>
                  <a:pt x="1023081" y="2036612"/>
                  <a:pt x="1017849" y="2019514"/>
                  <a:pt x="1024421" y="2014283"/>
                </a:cubicBezTo>
                <a:cubicBezTo>
                  <a:pt x="1029589" y="2028829"/>
                  <a:pt x="1051919" y="2026213"/>
                  <a:pt x="1063849" y="2033997"/>
                </a:cubicBezTo>
                <a:cubicBezTo>
                  <a:pt x="1064487" y="2045161"/>
                  <a:pt x="1052046" y="2043184"/>
                  <a:pt x="1052046" y="2053711"/>
                </a:cubicBezTo>
                <a:cubicBezTo>
                  <a:pt x="1052046" y="2087843"/>
                  <a:pt x="1052046" y="2121976"/>
                  <a:pt x="1052046" y="2156108"/>
                </a:cubicBezTo>
                <a:cubicBezTo>
                  <a:pt x="1055937" y="2170654"/>
                  <a:pt x="1069272" y="2175630"/>
                  <a:pt x="1075716" y="2187625"/>
                </a:cubicBezTo>
                <a:cubicBezTo>
                  <a:pt x="1086880" y="2180479"/>
                  <a:pt x="1088730" y="2163828"/>
                  <a:pt x="1103276" y="2160000"/>
                </a:cubicBezTo>
                <a:cubicBezTo>
                  <a:pt x="1095302" y="2146921"/>
                  <a:pt x="1113356" y="2149026"/>
                  <a:pt x="1115079" y="2140286"/>
                </a:cubicBezTo>
                <a:cubicBezTo>
                  <a:pt x="1116100" y="2135309"/>
                  <a:pt x="1107424" y="2133906"/>
                  <a:pt x="1107232" y="2124527"/>
                </a:cubicBezTo>
                <a:cubicBezTo>
                  <a:pt x="1106977" y="2114064"/>
                  <a:pt x="1112145" y="2116425"/>
                  <a:pt x="1119035" y="2104814"/>
                </a:cubicBezTo>
                <a:cubicBezTo>
                  <a:pt x="1112464" y="2095627"/>
                  <a:pt x="1097024" y="2095308"/>
                  <a:pt x="1099321" y="2077252"/>
                </a:cubicBezTo>
                <a:cubicBezTo>
                  <a:pt x="1091410" y="2064174"/>
                  <a:pt x="1066720" y="2067810"/>
                  <a:pt x="1067805" y="2045736"/>
                </a:cubicBezTo>
                <a:cubicBezTo>
                  <a:pt x="1092495" y="2045991"/>
                  <a:pt x="1121778" y="2041652"/>
                  <a:pt x="1130838" y="2057538"/>
                </a:cubicBezTo>
                <a:cubicBezTo>
                  <a:pt x="1141364" y="2045927"/>
                  <a:pt x="1141875" y="2007010"/>
                  <a:pt x="1134794" y="1990549"/>
                </a:cubicBezTo>
                <a:cubicBezTo>
                  <a:pt x="1135814" y="1974472"/>
                  <a:pt x="1149467" y="1971091"/>
                  <a:pt x="1146596" y="1951185"/>
                </a:cubicBezTo>
                <a:cubicBezTo>
                  <a:pt x="1145193" y="1938107"/>
                  <a:pt x="1123883" y="1944997"/>
                  <a:pt x="1111124" y="1943274"/>
                </a:cubicBezTo>
                <a:cubicBezTo>
                  <a:pt x="1100278" y="1935746"/>
                  <a:pt x="1087008" y="1930642"/>
                  <a:pt x="1079607" y="1919669"/>
                </a:cubicBezTo>
                <a:cubicBezTo>
                  <a:pt x="1071185" y="1924326"/>
                  <a:pt x="1057596" y="1923879"/>
                  <a:pt x="1052046" y="1931471"/>
                </a:cubicBezTo>
                <a:cubicBezTo>
                  <a:pt x="1053960" y="1972750"/>
                  <a:pt x="1024613" y="1982893"/>
                  <a:pt x="1008727" y="2006308"/>
                </a:cubicBezTo>
                <a:cubicBezTo>
                  <a:pt x="988630" y="2000119"/>
                  <a:pt x="976188" y="1986275"/>
                  <a:pt x="957496" y="1978747"/>
                </a:cubicBezTo>
                <a:cubicBezTo>
                  <a:pt x="943523" y="1977917"/>
                  <a:pt x="949713" y="1997248"/>
                  <a:pt x="933827" y="1994505"/>
                </a:cubicBezTo>
                <a:cubicBezTo>
                  <a:pt x="931402" y="2004011"/>
                  <a:pt x="928148" y="2012560"/>
                  <a:pt x="929871" y="2026085"/>
                </a:cubicBezTo>
                <a:cubicBezTo>
                  <a:pt x="917430" y="2024172"/>
                  <a:pt x="915963" y="2033167"/>
                  <a:pt x="902309" y="2030041"/>
                </a:cubicBezTo>
                <a:cubicBezTo>
                  <a:pt x="897844" y="2021428"/>
                  <a:pt x="892166" y="2013964"/>
                  <a:pt x="894398" y="1998524"/>
                </a:cubicBezTo>
                <a:cubicBezTo>
                  <a:pt x="887189" y="1987296"/>
                  <a:pt x="872770" y="1983404"/>
                  <a:pt x="862882" y="1974919"/>
                </a:cubicBezTo>
                <a:cubicBezTo>
                  <a:pt x="861478" y="1963180"/>
                  <a:pt x="856629" y="1954950"/>
                  <a:pt x="851079" y="1947358"/>
                </a:cubicBezTo>
                <a:cubicBezTo>
                  <a:pt x="852737" y="1899062"/>
                  <a:pt x="877045" y="1873478"/>
                  <a:pt x="902309" y="1848852"/>
                </a:cubicBezTo>
                <a:cubicBezTo>
                  <a:pt x="897269" y="1815804"/>
                  <a:pt x="891336" y="1783649"/>
                  <a:pt x="894398" y="1742435"/>
                </a:cubicBezTo>
                <a:cubicBezTo>
                  <a:pt x="906520" y="1729548"/>
                  <a:pt x="916026" y="1714108"/>
                  <a:pt x="929871" y="1703007"/>
                </a:cubicBezTo>
                <a:cubicBezTo>
                  <a:pt x="929998" y="1688716"/>
                  <a:pt x="927637" y="1671873"/>
                  <a:pt x="937782" y="1667535"/>
                </a:cubicBezTo>
                <a:cubicBezTo>
                  <a:pt x="953540" y="1666259"/>
                  <a:pt x="946076" y="1688142"/>
                  <a:pt x="953540" y="1695160"/>
                </a:cubicBezTo>
                <a:cubicBezTo>
                  <a:pt x="969426" y="1688716"/>
                  <a:pt x="987226" y="1684187"/>
                  <a:pt x="1000816" y="1675446"/>
                </a:cubicBezTo>
                <a:cubicBezTo>
                  <a:pt x="1000816" y="1662303"/>
                  <a:pt x="1000816" y="1649161"/>
                  <a:pt x="1000816" y="1636018"/>
                </a:cubicBezTo>
                <a:cubicBezTo>
                  <a:pt x="991310" y="1628490"/>
                  <a:pt x="969107" y="1633530"/>
                  <a:pt x="953540" y="1632126"/>
                </a:cubicBezTo>
                <a:cubicBezTo>
                  <a:pt x="949011" y="1627469"/>
                  <a:pt x="949074" y="1618154"/>
                  <a:pt x="949585" y="1608457"/>
                </a:cubicBezTo>
                <a:cubicBezTo>
                  <a:pt x="933316" y="1590593"/>
                  <a:pt x="934464" y="1555312"/>
                  <a:pt x="918068" y="1537576"/>
                </a:cubicBezTo>
                <a:cubicBezTo>
                  <a:pt x="914623" y="1524880"/>
                  <a:pt x="931083" y="1532153"/>
                  <a:pt x="929934" y="1521818"/>
                </a:cubicBezTo>
                <a:cubicBezTo>
                  <a:pt x="929934" y="1513970"/>
                  <a:pt x="929934" y="1506059"/>
                  <a:pt x="929934" y="1498212"/>
                </a:cubicBezTo>
                <a:cubicBezTo>
                  <a:pt x="925660" y="1478817"/>
                  <a:pt x="907094" y="1473713"/>
                  <a:pt x="894462" y="1462740"/>
                </a:cubicBezTo>
                <a:cubicBezTo>
                  <a:pt x="870346" y="1476712"/>
                  <a:pt x="839595" y="1484049"/>
                  <a:pt x="843231" y="1525773"/>
                </a:cubicBezTo>
                <a:cubicBezTo>
                  <a:pt x="823900" y="1526220"/>
                  <a:pt x="831237" y="1553143"/>
                  <a:pt x="803804" y="1545487"/>
                </a:cubicBezTo>
                <a:cubicBezTo>
                  <a:pt x="788811" y="1552824"/>
                  <a:pt x="788173" y="1574516"/>
                  <a:pt x="772287" y="1580959"/>
                </a:cubicBezTo>
                <a:cubicBezTo>
                  <a:pt x="754742" y="1584022"/>
                  <a:pt x="748618" y="1575664"/>
                  <a:pt x="732860" y="1577004"/>
                </a:cubicBezTo>
                <a:cubicBezTo>
                  <a:pt x="721567" y="1562075"/>
                  <a:pt x="706063" y="1551229"/>
                  <a:pt x="689540" y="1541532"/>
                </a:cubicBezTo>
                <a:cubicBezTo>
                  <a:pt x="682394" y="1520797"/>
                  <a:pt x="661149" y="1491386"/>
                  <a:pt x="677737" y="1470587"/>
                </a:cubicBezTo>
                <a:cubicBezTo>
                  <a:pt x="678949" y="1461528"/>
                  <a:pt x="666317" y="1466185"/>
                  <a:pt x="665871" y="1458784"/>
                </a:cubicBezTo>
                <a:cubicBezTo>
                  <a:pt x="650495" y="1460762"/>
                  <a:pt x="659235" y="1477669"/>
                  <a:pt x="658023" y="1490301"/>
                </a:cubicBezTo>
                <a:cubicBezTo>
                  <a:pt x="656811" y="1502423"/>
                  <a:pt x="650941" y="1513524"/>
                  <a:pt x="654067" y="1525773"/>
                </a:cubicBezTo>
                <a:cubicBezTo>
                  <a:pt x="635247" y="1534705"/>
                  <a:pt x="614512" y="1534131"/>
                  <a:pt x="602837" y="1517926"/>
                </a:cubicBezTo>
                <a:cubicBezTo>
                  <a:pt x="604240" y="1486537"/>
                  <a:pt x="634609" y="1484049"/>
                  <a:pt x="638309" y="1454893"/>
                </a:cubicBezTo>
                <a:cubicBezTo>
                  <a:pt x="632822" y="1435370"/>
                  <a:pt x="607175" y="1436136"/>
                  <a:pt x="598882" y="1419420"/>
                </a:cubicBezTo>
                <a:cubicBezTo>
                  <a:pt x="581719" y="1424588"/>
                  <a:pt x="558432" y="1423631"/>
                  <a:pt x="539804" y="1427331"/>
                </a:cubicBezTo>
                <a:cubicBezTo>
                  <a:pt x="535975" y="1394411"/>
                  <a:pt x="529787" y="1363787"/>
                  <a:pt x="484681" y="1372145"/>
                </a:cubicBezTo>
                <a:cubicBezTo>
                  <a:pt x="484681" y="1364234"/>
                  <a:pt x="484681" y="1356387"/>
                  <a:pt x="484681" y="1348476"/>
                </a:cubicBezTo>
                <a:cubicBezTo>
                  <a:pt x="483852" y="1334504"/>
                  <a:pt x="503183" y="1340692"/>
                  <a:pt x="500439" y="1324806"/>
                </a:cubicBezTo>
                <a:cubicBezTo>
                  <a:pt x="508670" y="1319958"/>
                  <a:pt x="515240" y="1313323"/>
                  <a:pt x="520153" y="1305092"/>
                </a:cubicBezTo>
                <a:cubicBezTo>
                  <a:pt x="532403" y="1305475"/>
                  <a:pt x="539038" y="1300307"/>
                  <a:pt x="547778" y="1297181"/>
                </a:cubicBezTo>
                <a:cubicBezTo>
                  <a:pt x="544461" y="1278169"/>
                  <a:pt x="538719" y="1261581"/>
                  <a:pt x="528064" y="1249906"/>
                </a:cubicBezTo>
                <a:cubicBezTo>
                  <a:pt x="517602" y="1249842"/>
                  <a:pt x="505543" y="1251374"/>
                  <a:pt x="500503" y="1245951"/>
                </a:cubicBezTo>
                <a:cubicBezTo>
                  <a:pt x="500503" y="1234148"/>
                  <a:pt x="500503" y="1222345"/>
                  <a:pt x="500503" y="1210479"/>
                </a:cubicBezTo>
                <a:cubicBezTo>
                  <a:pt x="499482" y="1197591"/>
                  <a:pt x="515815" y="1202121"/>
                  <a:pt x="516261" y="1190764"/>
                </a:cubicBezTo>
                <a:cubicBezTo>
                  <a:pt x="506373" y="1181003"/>
                  <a:pt x="496484" y="1171114"/>
                  <a:pt x="484745" y="1163203"/>
                </a:cubicBezTo>
                <a:cubicBezTo>
                  <a:pt x="469879" y="1160205"/>
                  <a:pt x="465860" y="1167988"/>
                  <a:pt x="453228" y="1167159"/>
                </a:cubicBezTo>
                <a:cubicBezTo>
                  <a:pt x="449719" y="1157525"/>
                  <a:pt x="444041" y="1150061"/>
                  <a:pt x="445317" y="1135642"/>
                </a:cubicBezTo>
                <a:cubicBezTo>
                  <a:pt x="468412" y="1131176"/>
                  <a:pt x="481491" y="1116694"/>
                  <a:pt x="500439" y="1108081"/>
                </a:cubicBezTo>
                <a:cubicBezTo>
                  <a:pt x="500439" y="1096214"/>
                  <a:pt x="500439" y="1084475"/>
                  <a:pt x="500439" y="1072608"/>
                </a:cubicBezTo>
                <a:cubicBezTo>
                  <a:pt x="488764" y="1059338"/>
                  <a:pt x="470900" y="1052193"/>
                  <a:pt x="461011" y="1037136"/>
                </a:cubicBezTo>
                <a:cubicBezTo>
                  <a:pt x="465541" y="1018571"/>
                  <a:pt x="472815" y="1017933"/>
                  <a:pt x="492528" y="1021378"/>
                </a:cubicBezTo>
                <a:cubicBezTo>
                  <a:pt x="496994" y="1012701"/>
                  <a:pt x="502672" y="1005300"/>
                  <a:pt x="500439" y="989861"/>
                </a:cubicBezTo>
                <a:cubicBezTo>
                  <a:pt x="500695" y="978314"/>
                  <a:pt x="509435" y="975188"/>
                  <a:pt x="516197" y="970147"/>
                </a:cubicBezTo>
                <a:cubicBezTo>
                  <a:pt x="513837" y="955984"/>
                  <a:pt x="520728" y="951071"/>
                  <a:pt x="524045" y="942586"/>
                </a:cubicBezTo>
                <a:cubicBezTo>
                  <a:pt x="579678" y="948264"/>
                  <a:pt x="607494" y="926253"/>
                  <a:pt x="638309" y="907114"/>
                </a:cubicBezTo>
                <a:cubicBezTo>
                  <a:pt x="671995" y="911899"/>
                  <a:pt x="686414" y="897416"/>
                  <a:pt x="701342" y="883444"/>
                </a:cubicBezTo>
                <a:cubicBezTo>
                  <a:pt x="689412" y="863284"/>
                  <a:pt x="664276" y="876746"/>
                  <a:pt x="642264" y="871641"/>
                </a:cubicBezTo>
                <a:cubicBezTo>
                  <a:pt x="637990" y="861498"/>
                  <a:pt x="632312" y="852693"/>
                  <a:pt x="622551" y="847972"/>
                </a:cubicBezTo>
                <a:cubicBezTo>
                  <a:pt x="625103" y="833554"/>
                  <a:pt x="619935" y="826982"/>
                  <a:pt x="614704" y="820411"/>
                </a:cubicBezTo>
                <a:cubicBezTo>
                  <a:pt x="606793" y="820411"/>
                  <a:pt x="598945" y="820411"/>
                  <a:pt x="591034" y="820411"/>
                </a:cubicBezTo>
                <a:cubicBezTo>
                  <a:pt x="572659" y="798081"/>
                  <a:pt x="540122" y="789915"/>
                  <a:pt x="531956" y="757377"/>
                </a:cubicBezTo>
                <a:cubicBezTo>
                  <a:pt x="530872" y="749275"/>
                  <a:pt x="517282" y="753677"/>
                  <a:pt x="516197" y="745574"/>
                </a:cubicBezTo>
                <a:cubicBezTo>
                  <a:pt x="519005" y="724712"/>
                  <a:pt x="539165" y="721267"/>
                  <a:pt x="535912" y="694344"/>
                </a:cubicBezTo>
                <a:cubicBezTo>
                  <a:pt x="534061" y="681967"/>
                  <a:pt x="546502" y="683945"/>
                  <a:pt x="547715" y="674630"/>
                </a:cubicBezTo>
                <a:cubicBezTo>
                  <a:pt x="553967" y="644134"/>
                  <a:pt x="551096" y="604451"/>
                  <a:pt x="551670" y="568277"/>
                </a:cubicBezTo>
                <a:cubicBezTo>
                  <a:pt x="569980" y="560366"/>
                  <a:pt x="575595" y="539695"/>
                  <a:pt x="591034" y="528849"/>
                </a:cubicBezTo>
                <a:cubicBezTo>
                  <a:pt x="623890" y="526234"/>
                  <a:pt x="667210" y="534081"/>
                  <a:pt x="693495" y="524894"/>
                </a:cubicBezTo>
                <a:cubicBezTo>
                  <a:pt x="706765" y="526042"/>
                  <a:pt x="704916" y="542375"/>
                  <a:pt x="717101" y="544607"/>
                </a:cubicBezTo>
                <a:cubicBezTo>
                  <a:pt x="731201" y="544288"/>
                  <a:pt x="720227" y="518897"/>
                  <a:pt x="728904" y="513091"/>
                </a:cubicBezTo>
                <a:cubicBezTo>
                  <a:pt x="748873" y="516727"/>
                  <a:pt x="756337" y="516344"/>
                  <a:pt x="768331" y="505180"/>
                </a:cubicBezTo>
                <a:cubicBezTo>
                  <a:pt x="763419" y="495674"/>
                  <a:pt x="752190" y="492484"/>
                  <a:pt x="740771" y="489421"/>
                </a:cubicBezTo>
                <a:cubicBezTo>
                  <a:pt x="745874" y="465880"/>
                  <a:pt x="733306" y="460074"/>
                  <a:pt x="728967" y="446102"/>
                </a:cubicBezTo>
                <a:cubicBezTo>
                  <a:pt x="756401" y="424474"/>
                  <a:pt x="769544" y="466262"/>
                  <a:pt x="784090" y="481574"/>
                </a:cubicBezTo>
                <a:cubicBezTo>
                  <a:pt x="789130" y="476087"/>
                  <a:pt x="802719" y="479150"/>
                  <a:pt x="807760" y="473663"/>
                </a:cubicBezTo>
                <a:cubicBezTo>
                  <a:pt x="802655" y="457713"/>
                  <a:pt x="789513" y="449866"/>
                  <a:pt x="780198" y="438191"/>
                </a:cubicBezTo>
                <a:cubicBezTo>
                  <a:pt x="778029" y="424219"/>
                  <a:pt x="794170" y="428493"/>
                  <a:pt x="792001" y="414585"/>
                </a:cubicBezTo>
                <a:cubicBezTo>
                  <a:pt x="795064" y="397040"/>
                  <a:pt x="786769" y="390916"/>
                  <a:pt x="788045" y="375157"/>
                </a:cubicBezTo>
                <a:cubicBezTo>
                  <a:pt x="792958" y="362972"/>
                  <a:pt x="802592" y="355507"/>
                  <a:pt x="811715" y="347596"/>
                </a:cubicBezTo>
                <a:cubicBezTo>
                  <a:pt x="812991" y="333114"/>
                  <a:pt x="808334" y="312698"/>
                  <a:pt x="815607" y="304213"/>
                </a:cubicBezTo>
                <a:cubicBezTo>
                  <a:pt x="827154" y="299683"/>
                  <a:pt x="822433" y="314995"/>
                  <a:pt x="827409" y="319971"/>
                </a:cubicBezTo>
                <a:cubicBezTo>
                  <a:pt x="828749" y="321247"/>
                  <a:pt x="834045" y="318631"/>
                  <a:pt x="835320" y="319971"/>
                </a:cubicBezTo>
                <a:cubicBezTo>
                  <a:pt x="841190" y="326032"/>
                  <a:pt x="845975" y="332859"/>
                  <a:pt x="851079" y="339685"/>
                </a:cubicBezTo>
                <a:cubicBezTo>
                  <a:pt x="863902" y="337388"/>
                  <a:pt x="869389" y="342365"/>
                  <a:pt x="878704" y="343640"/>
                </a:cubicBezTo>
                <a:cubicBezTo>
                  <a:pt x="876790" y="356017"/>
                  <a:pt x="884318" y="359080"/>
                  <a:pt x="886551" y="367310"/>
                </a:cubicBezTo>
                <a:cubicBezTo>
                  <a:pt x="895419" y="361696"/>
                  <a:pt x="894079" y="345937"/>
                  <a:pt x="902309" y="339685"/>
                </a:cubicBezTo>
                <a:cubicBezTo>
                  <a:pt x="913474" y="336431"/>
                  <a:pt x="912517" y="345235"/>
                  <a:pt x="922023" y="343640"/>
                </a:cubicBezTo>
                <a:cubicBezTo>
                  <a:pt x="941610" y="332986"/>
                  <a:pt x="987290" y="348489"/>
                  <a:pt x="1000816" y="331838"/>
                </a:cubicBezTo>
                <a:cubicBezTo>
                  <a:pt x="998072" y="321438"/>
                  <a:pt x="982824" y="323480"/>
                  <a:pt x="981101" y="312124"/>
                </a:cubicBezTo>
                <a:cubicBezTo>
                  <a:pt x="978804" y="296684"/>
                  <a:pt x="984483" y="289284"/>
                  <a:pt x="989012" y="280607"/>
                </a:cubicBezTo>
                <a:cubicBezTo>
                  <a:pt x="1008663" y="283350"/>
                  <a:pt x="1041328" y="296812"/>
                  <a:pt x="1056001" y="280607"/>
                </a:cubicBezTo>
                <a:cubicBezTo>
                  <a:pt x="1053322" y="247814"/>
                  <a:pt x="1005537" y="260191"/>
                  <a:pt x="1000879" y="229376"/>
                </a:cubicBezTo>
                <a:cubicBezTo>
                  <a:pt x="1003878" y="217956"/>
                  <a:pt x="1007068" y="206728"/>
                  <a:pt x="1016638" y="201751"/>
                </a:cubicBezTo>
                <a:cubicBezTo>
                  <a:pt x="1014022" y="179485"/>
                  <a:pt x="1027483" y="173169"/>
                  <a:pt x="1040307" y="166279"/>
                </a:cubicBezTo>
                <a:cubicBezTo>
                  <a:pt x="1051727" y="177189"/>
                  <a:pt x="1066210" y="185036"/>
                  <a:pt x="1075780" y="197796"/>
                </a:cubicBezTo>
                <a:cubicBezTo>
                  <a:pt x="1090900" y="187971"/>
                  <a:pt x="1112974" y="185100"/>
                  <a:pt x="1107296" y="154412"/>
                </a:cubicBezTo>
                <a:cubicBezTo>
                  <a:pt x="1119673" y="152562"/>
                  <a:pt x="1117695" y="165067"/>
                  <a:pt x="1127010" y="166215"/>
                </a:cubicBezTo>
                <a:cubicBezTo>
                  <a:pt x="1144044" y="166215"/>
                  <a:pt x="1161143" y="166215"/>
                  <a:pt x="1178240" y="166215"/>
                </a:cubicBezTo>
                <a:cubicBezTo>
                  <a:pt x="1194509" y="169342"/>
                  <a:pt x="1185641" y="147395"/>
                  <a:pt x="1201910" y="150457"/>
                </a:cubicBezTo>
                <a:close/>
                <a:moveTo>
                  <a:pt x="1363258" y="99354"/>
                </a:moveTo>
                <a:cubicBezTo>
                  <a:pt x="1381951" y="102991"/>
                  <a:pt x="1389607" y="117664"/>
                  <a:pt x="1410533" y="119068"/>
                </a:cubicBezTo>
                <a:cubicBezTo>
                  <a:pt x="1420358" y="150648"/>
                  <a:pt x="1397773" y="150776"/>
                  <a:pt x="1382971" y="166343"/>
                </a:cubicBezTo>
                <a:cubicBezTo>
                  <a:pt x="1361982" y="166343"/>
                  <a:pt x="1340928" y="166343"/>
                  <a:pt x="1319938" y="166343"/>
                </a:cubicBezTo>
                <a:cubicBezTo>
                  <a:pt x="1299395" y="165514"/>
                  <a:pt x="1299012" y="184845"/>
                  <a:pt x="1276555" y="182102"/>
                </a:cubicBezTo>
                <a:cubicBezTo>
                  <a:pt x="1262966" y="150329"/>
                  <a:pt x="1285295" y="133933"/>
                  <a:pt x="1296269" y="115113"/>
                </a:cubicBezTo>
                <a:cubicBezTo>
                  <a:pt x="1326956" y="118239"/>
                  <a:pt x="1348584" y="112305"/>
                  <a:pt x="1363258" y="99354"/>
                </a:cubicBezTo>
                <a:close/>
                <a:moveTo>
                  <a:pt x="1379016" y="848"/>
                </a:moveTo>
                <a:cubicBezTo>
                  <a:pt x="1404599" y="-5978"/>
                  <a:pt x="1403515" y="30706"/>
                  <a:pt x="1382971" y="28410"/>
                </a:cubicBezTo>
                <a:cubicBezTo>
                  <a:pt x="1377548" y="23370"/>
                  <a:pt x="1379079" y="11311"/>
                  <a:pt x="1379016" y="848"/>
                </a:cubicBezTo>
                <a:close/>
              </a:path>
            </a:pathLst>
          </a:custGeom>
          <a:gradFill>
            <a:gsLst>
              <a:gs pos="0">
                <a:schemeClr val="accent4"/>
              </a:gs>
              <a:gs pos="100000">
                <a:schemeClr val="accent5"/>
              </a:gs>
            </a:gsLst>
            <a:lin ang="13500032" scaled="0"/>
          </a:gradFill>
          <a:ln>
            <a:noFill/>
          </a:ln>
          <a:effectLst>
            <a:outerShdw blurRad="50800" rotWithShape="0" dir="10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01" name="Google Shape;201;p5"/>
          <p:cNvSpPr/>
          <p:nvPr/>
        </p:nvSpPr>
        <p:spPr>
          <a:xfrm>
            <a:off x="9425380" y="12"/>
            <a:ext cx="2766220" cy="1851281"/>
          </a:xfrm>
          <a:custGeom>
            <a:rect b="b" l="l" r="r" t="t"/>
            <a:pathLst>
              <a:path extrusionOk="0" h="1851281" w="2766220">
                <a:moveTo>
                  <a:pt x="2528228" y="472287"/>
                </a:moveTo>
                <a:cubicBezTo>
                  <a:pt x="2528533" y="495724"/>
                  <a:pt x="2551152" y="477916"/>
                  <a:pt x="2558214" y="488663"/>
                </a:cubicBezTo>
                <a:cubicBezTo>
                  <a:pt x="2554120" y="499307"/>
                  <a:pt x="2545114" y="518957"/>
                  <a:pt x="2566707" y="517625"/>
                </a:cubicBezTo>
                <a:cubicBezTo>
                  <a:pt x="2558827" y="503605"/>
                  <a:pt x="2562922" y="496133"/>
                  <a:pt x="2578990" y="495110"/>
                </a:cubicBezTo>
                <a:cubicBezTo>
                  <a:pt x="2575613" y="485183"/>
                  <a:pt x="2574998" y="476790"/>
                  <a:pt x="2577966" y="470241"/>
                </a:cubicBezTo>
                <a:cubicBezTo>
                  <a:pt x="2556884" y="464509"/>
                  <a:pt x="2541122" y="475563"/>
                  <a:pt x="2528228" y="472287"/>
                </a:cubicBezTo>
                <a:close/>
                <a:moveTo>
                  <a:pt x="2493484" y="324978"/>
                </a:moveTo>
                <a:cubicBezTo>
                  <a:pt x="2495528" y="332889"/>
                  <a:pt x="2503818" y="330798"/>
                  <a:pt x="2509805" y="345689"/>
                </a:cubicBezTo>
                <a:cubicBezTo>
                  <a:pt x="2503971" y="347427"/>
                  <a:pt x="2501515" y="343028"/>
                  <a:pt x="2496500" y="343334"/>
                </a:cubicBezTo>
                <a:cubicBezTo>
                  <a:pt x="2498240" y="349168"/>
                  <a:pt x="2499879" y="354900"/>
                  <a:pt x="2501617" y="360733"/>
                </a:cubicBezTo>
                <a:cubicBezTo>
                  <a:pt x="2519220" y="354080"/>
                  <a:pt x="2513695" y="334840"/>
                  <a:pt x="2514616" y="319182"/>
                </a:cubicBezTo>
                <a:cubicBezTo>
                  <a:pt x="2503767" y="324196"/>
                  <a:pt x="2500799" y="314780"/>
                  <a:pt x="2493839" y="312733"/>
                </a:cubicBezTo>
                <a:cubicBezTo>
                  <a:pt x="2492815" y="318592"/>
                  <a:pt x="2492803" y="322341"/>
                  <a:pt x="2493484" y="324978"/>
                </a:cubicBezTo>
                <a:close/>
                <a:moveTo>
                  <a:pt x="2309198" y="371071"/>
                </a:moveTo>
                <a:cubicBezTo>
                  <a:pt x="2309876" y="378056"/>
                  <a:pt x="2312588" y="384171"/>
                  <a:pt x="2319547" y="382942"/>
                </a:cubicBezTo>
                <a:cubicBezTo>
                  <a:pt x="2329578" y="356536"/>
                  <a:pt x="2373178" y="390618"/>
                  <a:pt x="2383206" y="364212"/>
                </a:cubicBezTo>
                <a:cubicBezTo>
                  <a:pt x="2361483" y="368357"/>
                  <a:pt x="2352656" y="348899"/>
                  <a:pt x="2333927" y="347633"/>
                </a:cubicBezTo>
                <a:cubicBezTo>
                  <a:pt x="2327684" y="347210"/>
                  <a:pt x="2320340" y="348809"/>
                  <a:pt x="2311053" y="353978"/>
                </a:cubicBezTo>
                <a:cubicBezTo>
                  <a:pt x="2309876" y="356231"/>
                  <a:pt x="2308520" y="364086"/>
                  <a:pt x="2309198" y="371071"/>
                </a:cubicBezTo>
                <a:close/>
                <a:moveTo>
                  <a:pt x="2258142" y="1369229"/>
                </a:moveTo>
                <a:cubicBezTo>
                  <a:pt x="2267967" y="1390107"/>
                  <a:pt x="2288230" y="1397067"/>
                  <a:pt x="2297236" y="1395430"/>
                </a:cubicBezTo>
                <a:cubicBezTo>
                  <a:pt x="2307573" y="1403206"/>
                  <a:pt x="2315864" y="1414670"/>
                  <a:pt x="2332955" y="1410065"/>
                </a:cubicBezTo>
                <a:cubicBezTo>
                  <a:pt x="2317296" y="1382125"/>
                  <a:pt x="2348000" y="1379464"/>
                  <a:pt x="2349944" y="1361041"/>
                </a:cubicBezTo>
                <a:cubicBezTo>
                  <a:pt x="2325689" y="1367285"/>
                  <a:pt x="2347591" y="1357562"/>
                  <a:pt x="2346566" y="1349476"/>
                </a:cubicBezTo>
                <a:cubicBezTo>
                  <a:pt x="2328452" y="1358176"/>
                  <a:pt x="2309008" y="1355209"/>
                  <a:pt x="2318320" y="1338935"/>
                </a:cubicBezTo>
                <a:cubicBezTo>
                  <a:pt x="2310440" y="1341494"/>
                  <a:pt x="2304811" y="1339957"/>
                  <a:pt x="2299284" y="1338219"/>
                </a:cubicBezTo>
                <a:cubicBezTo>
                  <a:pt x="2300410" y="1356641"/>
                  <a:pt x="2281987" y="1364420"/>
                  <a:pt x="2258142" y="1369229"/>
                </a:cubicBezTo>
                <a:close/>
                <a:moveTo>
                  <a:pt x="2221707" y="1373731"/>
                </a:moveTo>
                <a:cubicBezTo>
                  <a:pt x="2232454" y="1370252"/>
                  <a:pt x="2235319" y="1374552"/>
                  <a:pt x="2230919" y="1383557"/>
                </a:cubicBezTo>
                <a:cubicBezTo>
                  <a:pt x="2268990" y="1372504"/>
                  <a:pt x="2256709" y="1440359"/>
                  <a:pt x="2278610" y="1438618"/>
                </a:cubicBezTo>
                <a:cubicBezTo>
                  <a:pt x="2278510" y="1433807"/>
                  <a:pt x="2275335" y="1427155"/>
                  <a:pt x="2280965" y="1425416"/>
                </a:cubicBezTo>
                <a:cubicBezTo>
                  <a:pt x="2282601" y="1431249"/>
                  <a:pt x="2287616" y="1430943"/>
                  <a:pt x="2290174" y="1435241"/>
                </a:cubicBezTo>
                <a:cubicBezTo>
                  <a:pt x="2280146" y="1437901"/>
                  <a:pt x="2276666" y="1444042"/>
                  <a:pt x="2276256" y="1451923"/>
                </a:cubicBezTo>
                <a:cubicBezTo>
                  <a:pt x="2293348" y="1458881"/>
                  <a:pt x="2308289" y="1433398"/>
                  <a:pt x="2324869" y="1425007"/>
                </a:cubicBezTo>
                <a:cubicBezTo>
                  <a:pt x="2303891" y="1417740"/>
                  <a:pt x="2291097" y="1415387"/>
                  <a:pt x="2285672" y="1398909"/>
                </a:cubicBezTo>
                <a:cubicBezTo>
                  <a:pt x="2262721" y="1409733"/>
                  <a:pt x="2252206" y="1371392"/>
                  <a:pt x="2237891" y="1365620"/>
                </a:cubicBezTo>
                <a:cubicBezTo>
                  <a:pt x="2233119" y="1363696"/>
                  <a:pt x="2227925" y="1365391"/>
                  <a:pt x="2221707" y="1373731"/>
                </a:cubicBezTo>
                <a:close/>
                <a:moveTo>
                  <a:pt x="2180258" y="166177"/>
                </a:moveTo>
                <a:cubicBezTo>
                  <a:pt x="2207993" y="182757"/>
                  <a:pt x="2220172" y="175491"/>
                  <a:pt x="2252410" y="176411"/>
                </a:cubicBezTo>
                <a:cubicBezTo>
                  <a:pt x="2242995" y="159934"/>
                  <a:pt x="2252103" y="153589"/>
                  <a:pt x="2248009" y="139978"/>
                </a:cubicBezTo>
                <a:cubicBezTo>
                  <a:pt x="2237416" y="141666"/>
                  <a:pt x="2233328" y="131323"/>
                  <a:pt x="2224650" y="129457"/>
                </a:cubicBezTo>
                <a:cubicBezTo>
                  <a:pt x="2221758" y="128835"/>
                  <a:pt x="2218356" y="129155"/>
                  <a:pt x="2214032" y="131176"/>
                </a:cubicBezTo>
                <a:cubicBezTo>
                  <a:pt x="2215156" y="135064"/>
                  <a:pt x="2216282" y="138852"/>
                  <a:pt x="2217408" y="142740"/>
                </a:cubicBezTo>
                <a:cubicBezTo>
                  <a:pt x="2202466" y="145299"/>
                  <a:pt x="2182612" y="154100"/>
                  <a:pt x="2180258" y="166177"/>
                </a:cubicBezTo>
                <a:close/>
                <a:moveTo>
                  <a:pt x="2088148" y="237409"/>
                </a:moveTo>
                <a:cubicBezTo>
                  <a:pt x="2098997" y="232291"/>
                  <a:pt x="2101863" y="241810"/>
                  <a:pt x="2108924" y="243857"/>
                </a:cubicBezTo>
                <a:cubicBezTo>
                  <a:pt x="2106160" y="234237"/>
                  <a:pt x="2124070" y="235873"/>
                  <a:pt x="2122843" y="227174"/>
                </a:cubicBezTo>
                <a:cubicBezTo>
                  <a:pt x="2115014" y="233698"/>
                  <a:pt x="2111502" y="208503"/>
                  <a:pt x="2108767" y="206075"/>
                </a:cubicBezTo>
                <a:cubicBezTo>
                  <a:pt x="2107855" y="205267"/>
                  <a:pt x="2107030" y="206987"/>
                  <a:pt x="2106160" y="213256"/>
                </a:cubicBezTo>
                <a:cubicBezTo>
                  <a:pt x="2122024" y="249689"/>
                  <a:pt x="2085284" y="203635"/>
                  <a:pt x="2088148" y="237409"/>
                </a:cubicBezTo>
                <a:close/>
                <a:moveTo>
                  <a:pt x="1920406" y="1525304"/>
                </a:moveTo>
                <a:cubicBezTo>
                  <a:pt x="1924091" y="1524587"/>
                  <a:pt x="1927570" y="1524178"/>
                  <a:pt x="1927981" y="1529398"/>
                </a:cubicBezTo>
                <a:cubicBezTo>
                  <a:pt x="1929823" y="1536869"/>
                  <a:pt x="1922864" y="1539530"/>
                  <a:pt x="1927264" y="1548432"/>
                </a:cubicBezTo>
                <a:cubicBezTo>
                  <a:pt x="1943843" y="1544544"/>
                  <a:pt x="1936987" y="1527863"/>
                  <a:pt x="1943536" y="1518446"/>
                </a:cubicBezTo>
                <a:cubicBezTo>
                  <a:pt x="1932688" y="1530318"/>
                  <a:pt x="1917438" y="1509953"/>
                  <a:pt x="1920406" y="1525304"/>
                </a:cubicBezTo>
                <a:close/>
                <a:moveTo>
                  <a:pt x="1871077" y="1250715"/>
                </a:moveTo>
                <a:cubicBezTo>
                  <a:pt x="1884996" y="1252762"/>
                  <a:pt x="1896252" y="1241299"/>
                  <a:pt x="1914983" y="1250306"/>
                </a:cubicBezTo>
                <a:cubicBezTo>
                  <a:pt x="1898811" y="1232805"/>
                  <a:pt x="1914676" y="1234954"/>
                  <a:pt x="1910581" y="1213973"/>
                </a:cubicBezTo>
                <a:cubicBezTo>
                  <a:pt x="1884996" y="1219397"/>
                  <a:pt x="1874556" y="1233213"/>
                  <a:pt x="1871077" y="1250715"/>
                </a:cubicBezTo>
                <a:close/>
                <a:moveTo>
                  <a:pt x="1868417" y="101501"/>
                </a:moveTo>
                <a:lnTo>
                  <a:pt x="1869133" y="113163"/>
                </a:lnTo>
                <a:cubicBezTo>
                  <a:pt x="1888576" y="97505"/>
                  <a:pt x="1873328" y="102008"/>
                  <a:pt x="1898095" y="104669"/>
                </a:cubicBezTo>
                <a:cubicBezTo>
                  <a:pt x="1904748" y="89931"/>
                  <a:pt x="1890420" y="94537"/>
                  <a:pt x="1897072" y="79799"/>
                </a:cubicBezTo>
                <a:lnTo>
                  <a:pt x="1881816" y="88683"/>
                </a:lnTo>
                <a:lnTo>
                  <a:pt x="1881051" y="89430"/>
                </a:lnTo>
                <a:cubicBezTo>
                  <a:pt x="1878403" y="93613"/>
                  <a:pt x="1875921" y="97809"/>
                  <a:pt x="1869679" y="101596"/>
                </a:cubicBezTo>
                <a:close/>
                <a:moveTo>
                  <a:pt x="1836484" y="984314"/>
                </a:moveTo>
                <a:cubicBezTo>
                  <a:pt x="1850710" y="981959"/>
                  <a:pt x="1853269" y="1001098"/>
                  <a:pt x="1870565" y="993013"/>
                </a:cubicBezTo>
                <a:cubicBezTo>
                  <a:pt x="1866063" y="982471"/>
                  <a:pt x="1873328" y="978377"/>
                  <a:pt x="1869542" y="968245"/>
                </a:cubicBezTo>
                <a:cubicBezTo>
                  <a:pt x="1864629" y="965380"/>
                  <a:pt x="1855239" y="965405"/>
                  <a:pt x="1847640" y="968144"/>
                </a:cubicBezTo>
                <a:cubicBezTo>
                  <a:pt x="1840041" y="970881"/>
                  <a:pt x="1834233" y="976331"/>
                  <a:pt x="1836484" y="984314"/>
                </a:cubicBezTo>
                <a:close/>
                <a:moveTo>
                  <a:pt x="1696622" y="437289"/>
                </a:moveTo>
                <a:lnTo>
                  <a:pt x="1696656" y="437977"/>
                </a:lnTo>
                <a:lnTo>
                  <a:pt x="1704488" y="432465"/>
                </a:lnTo>
                <a:cubicBezTo>
                  <a:pt x="1706861" y="427127"/>
                  <a:pt x="1706772" y="420462"/>
                  <a:pt x="1704853" y="413848"/>
                </a:cubicBezTo>
                <a:lnTo>
                  <a:pt x="1704847" y="413837"/>
                </a:lnTo>
                <a:lnTo>
                  <a:pt x="1700163" y="414463"/>
                </a:lnTo>
                <a:cubicBezTo>
                  <a:pt x="1698781" y="430275"/>
                  <a:pt x="1696824" y="430659"/>
                  <a:pt x="1696622" y="437289"/>
                </a:cubicBezTo>
                <a:close/>
                <a:moveTo>
                  <a:pt x="1687267" y="456118"/>
                </a:moveTo>
                <a:lnTo>
                  <a:pt x="1687279" y="456121"/>
                </a:lnTo>
                <a:lnTo>
                  <a:pt x="1687280" y="456113"/>
                </a:lnTo>
                <a:close/>
                <a:moveTo>
                  <a:pt x="1669493" y="182448"/>
                </a:moveTo>
                <a:cubicBezTo>
                  <a:pt x="1679114" y="201279"/>
                  <a:pt x="1691908" y="189305"/>
                  <a:pt x="1703575" y="188588"/>
                </a:cubicBezTo>
                <a:cubicBezTo>
                  <a:pt x="1709613" y="199846"/>
                  <a:pt x="1705519" y="210081"/>
                  <a:pt x="1705621" y="220827"/>
                </a:cubicBezTo>
                <a:cubicBezTo>
                  <a:pt x="1713092" y="225739"/>
                  <a:pt x="1721485" y="222362"/>
                  <a:pt x="1729671" y="220622"/>
                </a:cubicBezTo>
                <a:cubicBezTo>
                  <a:pt x="1732485" y="225662"/>
                  <a:pt x="1735479" y="228950"/>
                  <a:pt x="1738570" y="231288"/>
                </a:cubicBezTo>
                <a:lnTo>
                  <a:pt x="1744537" y="234413"/>
                </a:lnTo>
                <a:lnTo>
                  <a:pt x="1741036" y="223809"/>
                </a:lnTo>
                <a:cubicBezTo>
                  <a:pt x="1735164" y="211260"/>
                  <a:pt x="1729791" y="199542"/>
                  <a:pt x="1748469" y="193094"/>
                </a:cubicBezTo>
                <a:lnTo>
                  <a:pt x="1746830" y="187549"/>
                </a:lnTo>
                <a:lnTo>
                  <a:pt x="1741139" y="186084"/>
                </a:lnTo>
                <a:cubicBezTo>
                  <a:pt x="1736094" y="183253"/>
                  <a:pt x="1731258" y="178354"/>
                  <a:pt x="1726806" y="169654"/>
                </a:cubicBezTo>
                <a:cubicBezTo>
                  <a:pt x="1728495" y="165408"/>
                  <a:pt x="1731924" y="161314"/>
                  <a:pt x="1734866" y="157157"/>
                </a:cubicBezTo>
                <a:lnTo>
                  <a:pt x="1736581" y="152860"/>
                </a:lnTo>
                <a:lnTo>
                  <a:pt x="1736494" y="152565"/>
                </a:lnTo>
                <a:cubicBezTo>
                  <a:pt x="1726720" y="152667"/>
                  <a:pt x="1718277" y="150339"/>
                  <a:pt x="1709860" y="147960"/>
                </a:cubicBezTo>
                <a:lnTo>
                  <a:pt x="1703173" y="146719"/>
                </a:lnTo>
                <a:lnTo>
                  <a:pt x="1696833" y="155941"/>
                </a:lnTo>
                <a:cubicBezTo>
                  <a:pt x="1696308" y="160342"/>
                  <a:pt x="1697331" y="164896"/>
                  <a:pt x="1697535" y="169348"/>
                </a:cubicBezTo>
                <a:cubicBezTo>
                  <a:pt x="1688427" y="171189"/>
                  <a:pt x="1679523" y="171600"/>
                  <a:pt x="1669493" y="182448"/>
                </a:cubicBezTo>
                <a:close/>
                <a:moveTo>
                  <a:pt x="1661888" y="1429992"/>
                </a:moveTo>
                <a:cubicBezTo>
                  <a:pt x="1662104" y="1420388"/>
                  <a:pt x="1673273" y="1416741"/>
                  <a:pt x="1674883" y="1407914"/>
                </a:cubicBezTo>
                <a:cubicBezTo>
                  <a:pt x="1683584" y="1406788"/>
                  <a:pt x="1682049" y="1424596"/>
                  <a:pt x="1691566" y="1421834"/>
                </a:cubicBezTo>
                <a:cubicBezTo>
                  <a:pt x="1694534" y="1434830"/>
                  <a:pt x="1680718" y="1438618"/>
                  <a:pt x="1666083" y="1441995"/>
                </a:cubicBezTo>
                <a:cubicBezTo>
                  <a:pt x="1662961" y="1437057"/>
                  <a:pt x="1661816" y="1433194"/>
                  <a:pt x="1661888" y="1429992"/>
                </a:cubicBezTo>
                <a:close/>
                <a:moveTo>
                  <a:pt x="1661863" y="402006"/>
                </a:moveTo>
                <a:lnTo>
                  <a:pt x="1664751" y="400238"/>
                </a:lnTo>
                <a:cubicBezTo>
                  <a:pt x="1668233" y="411700"/>
                  <a:pt x="1682662" y="402898"/>
                  <a:pt x="1683173" y="419990"/>
                </a:cubicBezTo>
                <a:cubicBezTo>
                  <a:pt x="1701825" y="413619"/>
                  <a:pt x="1684037" y="402470"/>
                  <a:pt x="1684771" y="396128"/>
                </a:cubicBezTo>
                <a:lnTo>
                  <a:pt x="1690335" y="393400"/>
                </a:lnTo>
                <a:lnTo>
                  <a:pt x="1676453" y="385805"/>
                </a:lnTo>
                <a:cubicBezTo>
                  <a:pt x="1670057" y="389592"/>
                  <a:pt x="1666347" y="393660"/>
                  <a:pt x="1663775" y="397843"/>
                </a:cubicBezTo>
                <a:close/>
                <a:moveTo>
                  <a:pt x="1614126" y="291546"/>
                </a:moveTo>
                <a:cubicBezTo>
                  <a:pt x="1617298" y="303418"/>
                  <a:pt x="1629273" y="316109"/>
                  <a:pt x="1639611" y="328800"/>
                </a:cubicBezTo>
                <a:cubicBezTo>
                  <a:pt x="1631729" y="353566"/>
                  <a:pt x="1658134" y="374855"/>
                  <a:pt x="1681571" y="362368"/>
                </a:cubicBezTo>
                <a:lnTo>
                  <a:pt x="1679095" y="355268"/>
                </a:lnTo>
                <a:lnTo>
                  <a:pt x="1674372" y="347122"/>
                </a:lnTo>
                <a:lnTo>
                  <a:pt x="1675738" y="345638"/>
                </a:lnTo>
                <a:lnTo>
                  <a:pt x="1669532" y="327840"/>
                </a:lnTo>
                <a:cubicBezTo>
                  <a:pt x="1664325" y="316211"/>
                  <a:pt x="1660282" y="304698"/>
                  <a:pt x="1664478" y="294003"/>
                </a:cubicBezTo>
                <a:cubicBezTo>
                  <a:pt x="1655677" y="293389"/>
                  <a:pt x="1645341" y="307205"/>
                  <a:pt x="1637052" y="301883"/>
                </a:cubicBezTo>
                <a:cubicBezTo>
                  <a:pt x="1633623" y="296101"/>
                  <a:pt x="1629964" y="292852"/>
                  <a:pt x="1626126" y="291380"/>
                </a:cubicBezTo>
                <a:cubicBezTo>
                  <a:pt x="1622288" y="289909"/>
                  <a:pt x="1618271" y="290216"/>
                  <a:pt x="1614126" y="291546"/>
                </a:cubicBezTo>
                <a:close/>
                <a:moveTo>
                  <a:pt x="1591065" y="534718"/>
                </a:moveTo>
                <a:cubicBezTo>
                  <a:pt x="1590962" y="548278"/>
                  <a:pt x="1596412" y="551630"/>
                  <a:pt x="1603115" y="552678"/>
                </a:cubicBezTo>
                <a:lnTo>
                  <a:pt x="1609192" y="553163"/>
                </a:lnTo>
                <a:lnTo>
                  <a:pt x="1622517" y="550783"/>
                </a:lnTo>
                <a:cubicBezTo>
                  <a:pt x="1631421" y="543619"/>
                  <a:pt x="1628862" y="535431"/>
                  <a:pt x="1632855" y="527859"/>
                </a:cubicBezTo>
                <a:lnTo>
                  <a:pt x="1635768" y="526474"/>
                </a:lnTo>
                <a:lnTo>
                  <a:pt x="1625759" y="524483"/>
                </a:lnTo>
                <a:cubicBezTo>
                  <a:pt x="1614195" y="527860"/>
                  <a:pt x="1602628" y="531339"/>
                  <a:pt x="1591065" y="534718"/>
                </a:cubicBezTo>
                <a:close/>
                <a:moveTo>
                  <a:pt x="1573564" y="539733"/>
                </a:moveTo>
                <a:lnTo>
                  <a:pt x="1573702" y="542102"/>
                </a:lnTo>
                <a:lnTo>
                  <a:pt x="1574519" y="551295"/>
                </a:lnTo>
                <a:lnTo>
                  <a:pt x="1582478" y="552595"/>
                </a:lnTo>
                <a:close/>
                <a:moveTo>
                  <a:pt x="1568447" y="478736"/>
                </a:moveTo>
                <a:cubicBezTo>
                  <a:pt x="1569469" y="497668"/>
                  <a:pt x="1583491" y="492756"/>
                  <a:pt x="1584514" y="511793"/>
                </a:cubicBezTo>
                <a:cubicBezTo>
                  <a:pt x="1602168" y="510923"/>
                  <a:pt x="1617033" y="507622"/>
                  <a:pt x="1631617" y="502786"/>
                </a:cubicBezTo>
                <a:lnTo>
                  <a:pt x="1653985" y="493814"/>
                </a:lnTo>
                <a:lnTo>
                  <a:pt x="1652914" y="487228"/>
                </a:lnTo>
                <a:lnTo>
                  <a:pt x="1658628" y="491951"/>
                </a:lnTo>
                <a:lnTo>
                  <a:pt x="1677033" y="484569"/>
                </a:lnTo>
                <a:cubicBezTo>
                  <a:pt x="1671915" y="467273"/>
                  <a:pt x="1666798" y="449874"/>
                  <a:pt x="1661681" y="432475"/>
                </a:cubicBezTo>
                <a:cubicBezTo>
                  <a:pt x="1655029" y="429814"/>
                  <a:pt x="1627498" y="436160"/>
                  <a:pt x="1610305" y="428792"/>
                </a:cubicBezTo>
                <a:cubicBezTo>
                  <a:pt x="1611123" y="414208"/>
                  <a:pt x="1621767" y="411675"/>
                  <a:pt x="1633690" y="410485"/>
                </a:cubicBezTo>
                <a:lnTo>
                  <a:pt x="1642672" y="409416"/>
                </a:lnTo>
                <a:lnTo>
                  <a:pt x="1639353" y="409164"/>
                </a:lnTo>
                <a:cubicBezTo>
                  <a:pt x="1633212" y="408397"/>
                  <a:pt x="1627275" y="405711"/>
                  <a:pt x="1622004" y="396245"/>
                </a:cubicBezTo>
                <a:cubicBezTo>
                  <a:pt x="1607678" y="394710"/>
                  <a:pt x="1620880" y="409651"/>
                  <a:pt x="1609315" y="416304"/>
                </a:cubicBezTo>
                <a:cubicBezTo>
                  <a:pt x="1602357" y="421829"/>
                  <a:pt x="1604916" y="428278"/>
                  <a:pt x="1594271" y="433396"/>
                </a:cubicBezTo>
                <a:lnTo>
                  <a:pt x="1583534" y="435851"/>
                </a:lnTo>
                <a:lnTo>
                  <a:pt x="1587100" y="437673"/>
                </a:lnTo>
                <a:cubicBezTo>
                  <a:pt x="1588966" y="439467"/>
                  <a:pt x="1590296" y="442250"/>
                  <a:pt x="1590552" y="447009"/>
                </a:cubicBezTo>
                <a:cubicBezTo>
                  <a:pt x="1574586" y="452842"/>
                  <a:pt x="1591473" y="476587"/>
                  <a:pt x="1568447" y="478736"/>
                </a:cubicBezTo>
                <a:close/>
                <a:moveTo>
                  <a:pt x="1506430" y="448722"/>
                </a:moveTo>
                <a:lnTo>
                  <a:pt x="1511851" y="457653"/>
                </a:lnTo>
                <a:cubicBezTo>
                  <a:pt x="1516456" y="452740"/>
                  <a:pt x="1518080" y="448870"/>
                  <a:pt x="1518350" y="445713"/>
                </a:cubicBezTo>
                <a:lnTo>
                  <a:pt x="1517690" y="442607"/>
                </a:lnTo>
                <a:lnTo>
                  <a:pt x="1513521" y="441275"/>
                </a:lnTo>
                <a:close/>
                <a:moveTo>
                  <a:pt x="1440719" y="400976"/>
                </a:moveTo>
                <a:lnTo>
                  <a:pt x="1440772" y="400980"/>
                </a:lnTo>
                <a:cubicBezTo>
                  <a:pt x="1448806" y="404025"/>
                  <a:pt x="1454998" y="410421"/>
                  <a:pt x="1457710" y="423265"/>
                </a:cubicBezTo>
                <a:lnTo>
                  <a:pt x="1459187" y="416379"/>
                </a:lnTo>
                <a:lnTo>
                  <a:pt x="1443415" y="396857"/>
                </a:lnTo>
                <a:close/>
                <a:moveTo>
                  <a:pt x="1430783" y="446735"/>
                </a:moveTo>
                <a:lnTo>
                  <a:pt x="1439783" y="457744"/>
                </a:lnTo>
                <a:lnTo>
                  <a:pt x="1448908" y="457345"/>
                </a:lnTo>
                <a:cubicBezTo>
                  <a:pt x="1447424" y="448237"/>
                  <a:pt x="1441437" y="447316"/>
                  <a:pt x="1435066" y="447086"/>
                </a:cubicBezTo>
                <a:close/>
                <a:moveTo>
                  <a:pt x="1355981" y="1413850"/>
                </a:moveTo>
                <a:cubicBezTo>
                  <a:pt x="1349739" y="1399114"/>
                  <a:pt x="1363658" y="1395430"/>
                  <a:pt x="1373995" y="1389698"/>
                </a:cubicBezTo>
                <a:cubicBezTo>
                  <a:pt x="1385560" y="1407300"/>
                  <a:pt x="1371640" y="1411087"/>
                  <a:pt x="1355981" y="1413850"/>
                </a:cubicBezTo>
                <a:close/>
                <a:moveTo>
                  <a:pt x="1315587" y="501248"/>
                </a:moveTo>
                <a:lnTo>
                  <a:pt x="1315713" y="502312"/>
                </a:lnTo>
                <a:lnTo>
                  <a:pt x="1319234" y="497024"/>
                </a:lnTo>
                <a:close/>
                <a:moveTo>
                  <a:pt x="1314463" y="565214"/>
                </a:moveTo>
                <a:lnTo>
                  <a:pt x="1317473" y="565204"/>
                </a:lnTo>
                <a:lnTo>
                  <a:pt x="1317717" y="563962"/>
                </a:lnTo>
                <a:cubicBezTo>
                  <a:pt x="1321414" y="560815"/>
                  <a:pt x="1326198" y="558819"/>
                  <a:pt x="1327119" y="556209"/>
                </a:cubicBezTo>
                <a:cubicBezTo>
                  <a:pt x="1327836" y="554162"/>
                  <a:pt x="1311562" y="543415"/>
                  <a:pt x="1329472" y="542904"/>
                </a:cubicBezTo>
                <a:cubicBezTo>
                  <a:pt x="1327068" y="535894"/>
                  <a:pt x="1322206" y="536994"/>
                  <a:pt x="1318420" y="540653"/>
                </a:cubicBezTo>
                <a:lnTo>
                  <a:pt x="1316263" y="546789"/>
                </a:lnTo>
                <a:lnTo>
                  <a:pt x="1315998" y="549350"/>
                </a:lnTo>
                <a:cubicBezTo>
                  <a:pt x="1309243" y="553956"/>
                  <a:pt x="1308731" y="559277"/>
                  <a:pt x="1314463" y="565214"/>
                </a:cubicBezTo>
                <a:close/>
                <a:moveTo>
                  <a:pt x="1271581" y="566135"/>
                </a:moveTo>
                <a:cubicBezTo>
                  <a:pt x="1275777" y="564191"/>
                  <a:pt x="1279948" y="562528"/>
                  <a:pt x="1284194" y="560174"/>
                </a:cubicBezTo>
                <a:lnTo>
                  <a:pt x="1296222" y="550877"/>
                </a:lnTo>
                <a:lnTo>
                  <a:pt x="1284864" y="549020"/>
                </a:lnTo>
                <a:lnTo>
                  <a:pt x="1273743" y="544506"/>
                </a:lnTo>
                <a:close/>
                <a:moveTo>
                  <a:pt x="1260528" y="517009"/>
                </a:move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lnTo>
                  <a:pt x="1429626" y="446641"/>
                </a:ln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close/>
                <a:moveTo>
                  <a:pt x="1239009" y="754819"/>
                </a:moveTo>
                <a:lnTo>
                  <a:pt x="1247117" y="766841"/>
                </a:lnTo>
                <a:lnTo>
                  <a:pt x="1249952" y="769659"/>
                </a:lnTo>
                <a:lnTo>
                  <a:pt x="1249330" y="770122"/>
                </a:lnTo>
                <a:lnTo>
                  <a:pt x="1256106" y="780170"/>
                </a:lnTo>
                <a:lnTo>
                  <a:pt x="1258011" y="780650"/>
                </a:lnTo>
                <a:cubicBezTo>
                  <a:pt x="1264152" y="781264"/>
                  <a:pt x="1270268" y="781929"/>
                  <a:pt x="1274924" y="785255"/>
                </a:cubicBez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close/>
                <a:moveTo>
                  <a:pt x="1221738" y="611780"/>
                </a:moveTo>
                <a:cubicBezTo>
                  <a:pt x="1230437" y="622526"/>
                  <a:pt x="1239342" y="630713"/>
                  <a:pt x="1249986" y="622629"/>
                </a:cubicBezTo>
                <a:cubicBezTo>
                  <a:pt x="1249986" y="612420"/>
                  <a:pt x="1240256" y="603765"/>
                  <a:pt x="1230772" y="605819"/>
                </a:cubicBezTo>
                <a:cubicBezTo>
                  <a:pt x="1227610" y="606503"/>
                  <a:pt x="1224476" y="608377"/>
                  <a:pt x="1221738" y="611780"/>
                </a:cubicBezTo>
                <a:close/>
                <a:moveTo>
                  <a:pt x="1194821" y="614338"/>
                </a:moveTo>
                <a:cubicBezTo>
                  <a:pt x="1197689" y="618126"/>
                  <a:pt x="1194414" y="621400"/>
                  <a:pt x="1199018" y="625392"/>
                </a:cubicBezTo>
                <a:cubicBezTo>
                  <a:pt x="1206182" y="626210"/>
                  <a:pt x="1223889" y="614441"/>
                  <a:pt x="1217031" y="605947"/>
                </a:cubicBezTo>
                <a:cubicBezTo>
                  <a:pt x="1209561" y="609221"/>
                  <a:pt x="1202805" y="605435"/>
                  <a:pt x="1194821" y="614338"/>
                </a:cubicBezTo>
                <a:close/>
                <a:moveTo>
                  <a:pt x="1163607" y="659268"/>
                </a:moveTo>
                <a:cubicBezTo>
                  <a:pt x="1162072" y="676052"/>
                  <a:pt x="1172511" y="690995"/>
                  <a:pt x="1189705" y="691198"/>
                </a:cubicBezTo>
                <a:cubicBezTo>
                  <a:pt x="1212222" y="677280"/>
                  <a:pt x="1210787" y="669605"/>
                  <a:pt x="1214575" y="656403"/>
                </a:cubicBezTo>
                <a:cubicBezTo>
                  <a:pt x="1216417" y="649954"/>
                  <a:pt x="1222761" y="644325"/>
                  <a:pt x="1219078" y="638184"/>
                </a:cubicBezTo>
                <a:cubicBezTo>
                  <a:pt x="1197278" y="634092"/>
                  <a:pt x="1182336" y="642791"/>
                  <a:pt x="1163607" y="659268"/>
                </a:cubicBezTo>
                <a:close/>
                <a:moveTo>
                  <a:pt x="1162820" y="1823405"/>
                </a:moveTo>
                <a:cubicBezTo>
                  <a:pt x="1166211" y="1817162"/>
                  <a:pt x="1173144" y="1812838"/>
                  <a:pt x="1183634" y="1810433"/>
                </a:cubicBezTo>
                <a:cubicBezTo>
                  <a:pt x="1192335" y="1815345"/>
                  <a:pt x="1196223" y="1828959"/>
                  <a:pt x="1199600" y="1843388"/>
                </a:cubicBezTo>
                <a:cubicBezTo>
                  <a:pt x="1184453" y="1855465"/>
                  <a:pt x="1180462" y="1850859"/>
                  <a:pt x="1163267" y="1847891"/>
                </a:cubicBezTo>
                <a:cubicBezTo>
                  <a:pt x="1159583" y="1837810"/>
                  <a:pt x="1159430" y="1829648"/>
                  <a:pt x="1162820" y="1823405"/>
                </a:cubicBezTo>
                <a:close/>
                <a:moveTo>
                  <a:pt x="1152930" y="1706349"/>
                </a:move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8022" y="1741759"/>
                  <a:pt x="1233678" y="1769701"/>
                  <a:pt x="1226617" y="1785256"/>
                </a:cubicBezTo>
                <a:cubicBezTo>
                  <a:pt x="1197654" y="1792114"/>
                  <a:pt x="1164802" y="1748003"/>
                  <a:pt x="1183019" y="1722621"/>
                </a:cubicBezTo>
                <a:cubicBezTo>
                  <a:pt x="1172273" y="1718425"/>
                  <a:pt x="1162345" y="1713001"/>
                  <a:pt x="1152930" y="1706349"/>
                </a:cubicBezTo>
                <a:close/>
                <a:moveTo>
                  <a:pt x="1127275" y="834174"/>
                </a:moveTo>
                <a:cubicBezTo>
                  <a:pt x="1129399" y="832459"/>
                  <a:pt x="1131727" y="832280"/>
                  <a:pt x="1134014" y="833087"/>
                </a:cubicBezTo>
                <a:cubicBezTo>
                  <a:pt x="1140874" y="835510"/>
                  <a:pt x="1147360" y="846812"/>
                  <a:pt x="1146823" y="852185"/>
                </a:cubicBezTo>
                <a:cubicBezTo>
                  <a:pt x="1138226" y="858940"/>
                  <a:pt x="1126457" y="841338"/>
                  <a:pt x="1127275" y="834174"/>
                </a:cubicBezTo>
                <a:close/>
                <a:moveTo>
                  <a:pt x="1086440" y="446084"/>
                </a:moveTo>
                <a:cubicBezTo>
                  <a:pt x="1080709" y="438511"/>
                  <a:pt x="1091659" y="430426"/>
                  <a:pt x="1098620" y="431347"/>
                </a:cubicBezTo>
                <a:cubicBezTo>
                  <a:pt x="1104349" y="439023"/>
                  <a:pt x="1093400" y="447006"/>
                  <a:pt x="1086440" y="446084"/>
                </a:cubicBezTo>
                <a:close/>
                <a:moveTo>
                  <a:pt x="1069655" y="271077"/>
                </a:moveTo>
                <a:cubicBezTo>
                  <a:pt x="1071907" y="274047"/>
                  <a:pt x="1074262" y="276911"/>
                  <a:pt x="1076719" y="279879"/>
                </a:cubicBezTo>
                <a:cubicBezTo>
                  <a:pt x="1090022" y="270771"/>
                  <a:pt x="1100871" y="286634"/>
                  <a:pt x="1113663" y="283564"/>
                </a:cubicBezTo>
                <a:cubicBezTo>
                  <a:pt x="1104862" y="275580"/>
                  <a:pt x="1115199" y="269440"/>
                  <a:pt x="1110491" y="261866"/>
                </a:cubicBezTo>
                <a:cubicBezTo>
                  <a:pt x="1103941" y="265141"/>
                  <a:pt x="1098517" y="257875"/>
                  <a:pt x="1091250" y="267906"/>
                </a:cubicBezTo>
                <a:cubicBezTo>
                  <a:pt x="1085212" y="257772"/>
                  <a:pt x="1077434" y="263710"/>
                  <a:pt x="1069655" y="271077"/>
                </a:cubicBezTo>
                <a:close/>
                <a:moveTo>
                  <a:pt x="1060704" y="376484"/>
                </a:moveTo>
                <a:cubicBezTo>
                  <a:pt x="1059409" y="372686"/>
                  <a:pt x="1059755" y="368227"/>
                  <a:pt x="1062800" y="363698"/>
                </a:cubicBezTo>
                <a:cubicBezTo>
                  <a:pt x="1072112" y="359809"/>
                  <a:pt x="1080505" y="364721"/>
                  <a:pt x="1088078" y="376901"/>
                </a:cubicBezTo>
                <a:cubicBezTo>
                  <a:pt x="1083243" y="393328"/>
                  <a:pt x="1064589" y="387878"/>
                  <a:pt x="1060704" y="376484"/>
                </a:cubicBezTo>
                <a:close/>
                <a:moveTo>
                  <a:pt x="1032338" y="894403"/>
                </a:move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8807" y="887700"/>
                  <a:pt x="1060240" y="900288"/>
                  <a:pt x="1044785" y="911237"/>
                </a:cubicBezTo>
                <a:cubicBezTo>
                  <a:pt x="1033374" y="908372"/>
                  <a:pt x="1031788" y="901797"/>
                  <a:pt x="1032338" y="894403"/>
                </a:cubicBezTo>
                <a:close/>
                <a:moveTo>
                  <a:pt x="1016132" y="324400"/>
                </a:moveTo>
                <a:cubicBezTo>
                  <a:pt x="1019099" y="321227"/>
                  <a:pt x="1021607" y="322659"/>
                  <a:pt x="1024101" y="324361"/>
                </a:cubicBezTo>
                <a:cubicBezTo>
                  <a:pt x="1026596" y="326063"/>
                  <a:pt x="1029078" y="328033"/>
                  <a:pt x="1031996" y="325935"/>
                </a:cubicBezTo>
                <a:cubicBezTo>
                  <a:pt x="1033837" y="329721"/>
                  <a:pt x="1027798" y="332587"/>
                  <a:pt x="1030870" y="336476"/>
                </a:cubicBezTo>
                <a:cubicBezTo>
                  <a:pt x="1023295" y="342311"/>
                  <a:pt x="1015210" y="331256"/>
                  <a:pt x="1016132" y="324400"/>
                </a:cubicBezTo>
                <a:close/>
                <a:moveTo>
                  <a:pt x="961703" y="484593"/>
                </a:moveTo>
                <a:cubicBezTo>
                  <a:pt x="958748" y="477588"/>
                  <a:pt x="958537" y="469164"/>
                  <a:pt x="962400" y="460209"/>
                </a:cubicBezTo>
                <a:cubicBezTo>
                  <a:pt x="975193" y="447722"/>
                  <a:pt x="986963" y="445983"/>
                  <a:pt x="998529" y="445266"/>
                </a:cubicBezTo>
                <a:cubicBezTo>
                  <a:pt x="1007535" y="458571"/>
                  <a:pt x="1025852" y="472899"/>
                  <a:pt x="1026469" y="485384"/>
                </a:cubicBezTo>
                <a:cubicBezTo>
                  <a:pt x="1004131" y="513862"/>
                  <a:pt x="970569" y="505610"/>
                  <a:pt x="961703" y="484593"/>
                </a:cubicBezTo>
                <a:close/>
                <a:moveTo>
                  <a:pt x="961607" y="605435"/>
                </a:moveTo>
                <a:cubicBezTo>
                  <a:pt x="960839" y="609375"/>
                  <a:pt x="962093" y="613520"/>
                  <a:pt x="965164" y="617819"/>
                </a:cubicBezTo>
                <a:cubicBezTo>
                  <a:pt x="971302" y="618331"/>
                  <a:pt x="978058" y="612703"/>
                  <a:pt x="984914" y="606459"/>
                </a:cubicBezTo>
                <a:cubicBezTo>
                  <a:pt x="980310" y="598988"/>
                  <a:pt x="975296" y="595713"/>
                  <a:pt x="970178" y="594280"/>
                </a:cubicBezTo>
                <a:cubicBezTo>
                  <a:pt x="965163" y="597759"/>
                  <a:pt x="962374" y="601494"/>
                  <a:pt x="961607" y="605435"/>
                </a:cubicBezTo>
                <a:close/>
                <a:moveTo>
                  <a:pt x="906192" y="1367885"/>
                </a:moveTo>
                <a:cubicBezTo>
                  <a:pt x="907587" y="1362167"/>
                  <a:pt x="909966" y="1356998"/>
                  <a:pt x="909863" y="1350500"/>
                </a:cubicBezTo>
                <a:cubicBezTo>
                  <a:pt x="928285" y="1346097"/>
                  <a:pt x="928694" y="1385296"/>
                  <a:pt x="908431" y="1388572"/>
                </a:cubicBezTo>
                <a:cubicBezTo>
                  <a:pt x="904389" y="1379872"/>
                  <a:pt x="904798" y="1373604"/>
                  <a:pt x="906192" y="1367885"/>
                </a:cubicBezTo>
                <a:close/>
                <a:moveTo>
                  <a:pt x="877902" y="858299"/>
                </a:move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ubicBezTo>
                  <a:pt x="914913" y="876645"/>
                  <a:pt x="902426" y="869072"/>
                  <a:pt x="887995" y="879307"/>
                </a:cubicBezTo>
                <a:cubicBezTo>
                  <a:pt x="878733" y="871732"/>
                  <a:pt x="877403" y="864926"/>
                  <a:pt x="877902" y="858299"/>
                </a:cubicBezTo>
                <a:close/>
                <a:moveTo>
                  <a:pt x="870597" y="234951"/>
                </a:moveTo>
                <a:cubicBezTo>
                  <a:pt x="875612" y="233363"/>
                  <a:pt x="880550" y="232801"/>
                  <a:pt x="885360" y="233607"/>
                </a:cubicBezTo>
                <a:cubicBezTo>
                  <a:pt x="890170" y="234412"/>
                  <a:pt x="894852" y="236587"/>
                  <a:pt x="899355" y="240476"/>
                </a:cubicBezTo>
                <a:cubicBezTo>
                  <a:pt x="898128" y="248767"/>
                  <a:pt x="882673" y="249996"/>
                  <a:pt x="873156" y="261867"/>
                </a:cubicBezTo>
                <a:cubicBezTo>
                  <a:pt x="876738" y="253372"/>
                  <a:pt x="874282" y="244162"/>
                  <a:pt x="870597" y="234951"/>
                </a:cubicBezTo>
                <a:close/>
                <a:moveTo>
                  <a:pt x="836598" y="1072546"/>
                </a:moveTo>
                <a:cubicBezTo>
                  <a:pt x="837557" y="1069821"/>
                  <a:pt x="838837" y="1067262"/>
                  <a:pt x="837916" y="1063528"/>
                </a:cubicBezTo>
                <a:cubicBezTo>
                  <a:pt x="852653" y="1057284"/>
                  <a:pt x="859306" y="1065983"/>
                  <a:pt x="862068" y="1081538"/>
                </a:cubicBezTo>
                <a:cubicBezTo>
                  <a:pt x="851936" y="1085429"/>
                  <a:pt x="847740" y="1078163"/>
                  <a:pt x="837199" y="1082562"/>
                </a:cubicBezTo>
                <a:cubicBezTo>
                  <a:pt x="834999" y="1078162"/>
                  <a:pt x="835639" y="1075271"/>
                  <a:pt x="836598" y="1072546"/>
                </a:cubicBezTo>
                <a:close/>
                <a:moveTo>
                  <a:pt x="806378" y="453245"/>
                </a:moveTo>
                <a:cubicBezTo>
                  <a:pt x="805744" y="457849"/>
                  <a:pt x="807476" y="462051"/>
                  <a:pt x="813079" y="461130"/>
                </a:cubicBezTo>
                <a:cubicBezTo>
                  <a:pt x="810009" y="456422"/>
                  <a:pt x="817891" y="452739"/>
                  <a:pt x="822290" y="448745"/>
                </a:cubicBezTo>
                <a:cubicBezTo>
                  <a:pt x="819400" y="443962"/>
                  <a:pt x="816444" y="442497"/>
                  <a:pt x="813871" y="442953"/>
                </a:cubicBezTo>
                <a:cubicBezTo>
                  <a:pt x="810011" y="443637"/>
                  <a:pt x="807012" y="448641"/>
                  <a:pt x="806378" y="453245"/>
                </a:cubicBezTo>
                <a:close/>
                <a:moveTo>
                  <a:pt x="786129" y="1122785"/>
                </a:move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4436" y="1104671"/>
                  <a:pt x="848456" y="1124320"/>
                  <a:pt x="840883" y="1138035"/>
                </a:cubicBezTo>
                <a:cubicBezTo>
                  <a:pt x="817958" y="1141719"/>
                  <a:pt x="794523" y="1146119"/>
                  <a:pt x="786129" y="1122785"/>
                </a:cubicBezTo>
                <a:close/>
                <a:moveTo>
                  <a:pt x="782152" y="1356141"/>
                </a:moveTo>
                <a:cubicBezTo>
                  <a:pt x="781244" y="1343515"/>
                  <a:pt x="781781" y="1331668"/>
                  <a:pt x="788688" y="1323276"/>
                </a:cubicBezTo>
                <a:cubicBezTo>
                  <a:pt x="806702" y="1329520"/>
                  <a:pt x="793703" y="1358789"/>
                  <a:pt x="790736" y="1372912"/>
                </a:cubicBezTo>
                <a:cubicBezTo>
                  <a:pt x="788688" y="1382431"/>
                  <a:pt x="800458" y="1392563"/>
                  <a:pt x="784288" y="1393689"/>
                </a:cubicBezTo>
                <a:cubicBezTo>
                  <a:pt x="785414" y="1382175"/>
                  <a:pt x="783061" y="1368768"/>
                  <a:pt x="782152" y="1356141"/>
                </a:cubicBezTo>
                <a:close/>
                <a:moveTo>
                  <a:pt x="777158" y="868048"/>
                </a:moveTo>
                <a:cubicBezTo>
                  <a:pt x="781968" y="864057"/>
                  <a:pt x="786881" y="860168"/>
                  <a:pt x="791690" y="856176"/>
                </a:cubicBezTo>
                <a:cubicBezTo>
                  <a:pt x="798753" y="856687"/>
                  <a:pt x="804892" y="866410"/>
                  <a:pt x="811239" y="874189"/>
                </a:cubicBezTo>
                <a:cubicBezTo>
                  <a:pt x="807349" y="880022"/>
                  <a:pt x="800391" y="885548"/>
                  <a:pt x="801413" y="891894"/>
                </a:cubicBezTo>
                <a:cubicBezTo>
                  <a:pt x="791793" y="898853"/>
                  <a:pt x="777158" y="875928"/>
                  <a:pt x="777158" y="868048"/>
                </a:cubicBezTo>
                <a:close/>
                <a:moveTo>
                  <a:pt x="760134" y="1482524"/>
                </a:moveTo>
                <a:cubicBezTo>
                  <a:pt x="754301" y="1456810"/>
                  <a:pt x="786118" y="1438465"/>
                  <a:pt x="810983" y="1440096"/>
                </a:cubicBezTo>
                <a:cubicBezTo>
                  <a:pt x="819271" y="1440639"/>
                  <a:pt x="826787" y="1443403"/>
                  <a:pt x="831878" y="1448853"/>
                </a:cubicBezTo>
                <a:cubicBezTo>
                  <a:pt x="836689" y="1483137"/>
                  <a:pt x="780705" y="1515170"/>
                  <a:pt x="760134" y="1482524"/>
                </a:cubicBezTo>
                <a:close/>
                <a:moveTo>
                  <a:pt x="759624" y="200155"/>
                </a:move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lose/>
                <a:moveTo>
                  <a:pt x="750112" y="596544"/>
                </a:moveTo>
                <a:cubicBezTo>
                  <a:pt x="749908" y="603004"/>
                  <a:pt x="753720" y="608812"/>
                  <a:pt x="760577" y="610450"/>
                </a:cubicBezTo>
                <a:cubicBezTo>
                  <a:pt x="770606" y="600727"/>
                  <a:pt x="761395" y="589162"/>
                  <a:pt x="763750" y="578723"/>
                </a:cubicBezTo>
                <a:cubicBezTo>
                  <a:pt x="754539" y="582971"/>
                  <a:pt x="750317" y="590083"/>
                  <a:pt x="750112" y="596544"/>
                </a:cubicBezTo>
                <a:close/>
                <a:moveTo>
                  <a:pt x="713980" y="87885"/>
                </a:moveTo>
                <a:cubicBezTo>
                  <a:pt x="723804" y="87682"/>
                  <a:pt x="724315" y="104670"/>
                  <a:pt x="740487" y="92696"/>
                </a:cubicBezTo>
                <a:cubicBezTo>
                  <a:pt x="742738" y="100473"/>
                  <a:pt x="745091" y="108149"/>
                  <a:pt x="747242" y="115825"/>
                </a:cubicBezTo>
                <a:cubicBezTo>
                  <a:pt x="724622" y="127492"/>
                  <a:pt x="706814" y="103443"/>
                  <a:pt x="713980" y="87885"/>
                </a:cubicBezTo>
                <a:close/>
                <a:moveTo>
                  <a:pt x="674780" y="61686"/>
                </a:moveTo>
                <a:cubicBezTo>
                  <a:pt x="698831" y="58001"/>
                  <a:pt x="693099" y="59740"/>
                  <a:pt x="715307" y="49711"/>
                </a:cubicBezTo>
                <a:cubicBezTo>
                  <a:pt x="717559" y="57387"/>
                  <a:pt x="719914" y="65165"/>
                  <a:pt x="722165" y="72842"/>
                </a:cubicBezTo>
                <a:cubicBezTo>
                  <a:pt x="703129" y="83997"/>
                  <a:pt x="708145" y="77754"/>
                  <a:pt x="689211" y="88806"/>
                </a:cubicBezTo>
                <a:cubicBezTo>
                  <a:pt x="682251" y="83588"/>
                  <a:pt x="676930" y="75604"/>
                  <a:pt x="674780" y="61686"/>
                </a:cubicBezTo>
                <a:close/>
                <a:moveTo>
                  <a:pt x="581515" y="184833"/>
                </a:moveTo>
                <a:lnTo>
                  <a:pt x="591722" y="186117"/>
                </a:lnTo>
                <a:lnTo>
                  <a:pt x="590858" y="181018"/>
                </a:lnTo>
                <a:close/>
                <a:moveTo>
                  <a:pt x="581227" y="84729"/>
                </a:moveTo>
                <a:cubicBezTo>
                  <a:pt x="582926" y="77178"/>
                  <a:pt x="595130" y="75297"/>
                  <a:pt x="594440" y="66393"/>
                </a:cubicBezTo>
                <a:cubicBezTo>
                  <a:pt x="611837" y="68542"/>
                  <a:pt x="604060" y="96994"/>
                  <a:pt x="583897" y="94640"/>
                </a:cubicBezTo>
                <a:cubicBezTo>
                  <a:pt x="581262" y="90393"/>
                  <a:pt x="580661" y="87246"/>
                  <a:pt x="581227" y="84729"/>
                </a:cubicBezTo>
                <a:close/>
                <a:moveTo>
                  <a:pt x="549442" y="589162"/>
                </a:moveTo>
                <a:cubicBezTo>
                  <a:pt x="553793" y="585632"/>
                  <a:pt x="557911" y="584429"/>
                  <a:pt x="561890" y="584685"/>
                </a:cubicBezTo>
                <a:cubicBezTo>
                  <a:pt x="565869" y="584940"/>
                  <a:pt x="569708" y="586655"/>
                  <a:pt x="573494" y="588957"/>
                </a:cubicBezTo>
                <a:cubicBezTo>
                  <a:pt x="575641" y="591210"/>
                  <a:pt x="555275" y="595507"/>
                  <a:pt x="549442" y="589162"/>
                </a:cubicBezTo>
                <a:close/>
                <a:moveTo>
                  <a:pt x="511592" y="221243"/>
                </a:moveTo>
                <a:lnTo>
                  <a:pt x="531123" y="206396"/>
                </a:lnTo>
                <a:cubicBezTo>
                  <a:pt x="543711" y="200564"/>
                  <a:pt x="555608" y="201350"/>
                  <a:pt x="568282" y="194595"/>
                </a:cubicBezTo>
                <a:lnTo>
                  <a:pt x="580892" y="185087"/>
                </a:lnTo>
                <a:lnTo>
                  <a:pt x="560027" y="193606"/>
                </a:lnTo>
                <a:cubicBezTo>
                  <a:pt x="551251" y="196191"/>
                  <a:pt x="542143" y="197700"/>
                  <a:pt x="527201" y="199746"/>
                </a:cubicBezTo>
                <a:close/>
                <a:moveTo>
                  <a:pt x="494484" y="367486"/>
                </a:moveTo>
                <a:cubicBezTo>
                  <a:pt x="504719" y="364518"/>
                  <a:pt x="525290" y="377414"/>
                  <a:pt x="505845" y="387340"/>
                </a:cubicBezTo>
                <a:cubicBezTo>
                  <a:pt x="499601" y="380484"/>
                  <a:pt x="493972" y="373729"/>
                  <a:pt x="494484" y="367486"/>
                </a:cubicBezTo>
                <a:close/>
                <a:moveTo>
                  <a:pt x="466646" y="511381"/>
                </a:moveTo>
                <a:cubicBezTo>
                  <a:pt x="475346" y="504216"/>
                  <a:pt x="484043" y="497154"/>
                  <a:pt x="492743" y="489990"/>
                </a:cubicBezTo>
                <a:cubicBezTo>
                  <a:pt x="509015" y="494596"/>
                  <a:pt x="528153" y="494699"/>
                  <a:pt x="535217" y="518339"/>
                </a:cubicBezTo>
                <a:cubicBezTo>
                  <a:pt x="530305" y="535738"/>
                  <a:pt x="516692" y="551908"/>
                  <a:pt x="496837" y="554467"/>
                </a:cubicBezTo>
                <a:cubicBezTo>
                  <a:pt x="479644" y="532668"/>
                  <a:pt x="465929" y="535431"/>
                  <a:pt x="466646" y="511381"/>
                </a:cubicBezTo>
                <a:close/>
                <a:moveTo>
                  <a:pt x="450135" y="46027"/>
                </a:moveTo>
                <a:cubicBezTo>
                  <a:pt x="451771" y="40500"/>
                  <a:pt x="453409" y="34871"/>
                  <a:pt x="450851" y="26992"/>
                </a:cubicBezTo>
                <a:cubicBezTo>
                  <a:pt x="457861" y="26020"/>
                  <a:pt x="464923" y="24945"/>
                  <a:pt x="470438" y="26685"/>
                </a:cubicBezTo>
                <a:cubicBezTo>
                  <a:pt x="475952" y="28424"/>
                  <a:pt x="479917" y="32978"/>
                  <a:pt x="480736" y="43264"/>
                </a:cubicBezTo>
                <a:cubicBezTo>
                  <a:pt x="464463" y="55135"/>
                  <a:pt x="466305" y="50632"/>
                  <a:pt x="450135" y="46027"/>
                </a:cubicBezTo>
                <a:close/>
                <a:moveTo>
                  <a:pt x="418307" y="300659"/>
                </a:moveTo>
                <a:cubicBezTo>
                  <a:pt x="420865" y="290731"/>
                  <a:pt x="421580" y="279781"/>
                  <a:pt x="436320" y="276505"/>
                </a:cubicBezTo>
                <a:cubicBezTo>
                  <a:pt x="446041" y="281928"/>
                  <a:pt x="450034" y="295643"/>
                  <a:pt x="444814" y="305365"/>
                </a:cubicBezTo>
                <a:cubicBezTo>
                  <a:pt x="435398" y="304956"/>
                  <a:pt x="427722" y="301170"/>
                  <a:pt x="418307" y="300659"/>
                </a:cubicBezTo>
                <a:close/>
                <a:moveTo>
                  <a:pt x="411141" y="1044696"/>
                </a:moveTo>
                <a:cubicBezTo>
                  <a:pt x="427722" y="1041013"/>
                  <a:pt x="438774" y="1047460"/>
                  <a:pt x="442767" y="1066803"/>
                </a:cubicBezTo>
                <a:cubicBezTo>
                  <a:pt x="429871" y="1072535"/>
                  <a:pt x="420249" y="1072432"/>
                  <a:pt x="412164" y="1069568"/>
                </a:cubicBezTo>
                <a:cubicBezTo>
                  <a:pt x="408377" y="1059436"/>
                  <a:pt x="415646" y="1055340"/>
                  <a:pt x="411141" y="1044696"/>
                </a:cubicBezTo>
                <a:close/>
                <a:moveTo>
                  <a:pt x="314017" y="117565"/>
                </a:move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lnTo>
                  <a:pt x="2077370" y="0"/>
                </a:lnTo>
                <a:lnTo>
                  <a:pt x="2059936" y="14195"/>
                </a:lnTo>
                <a:cubicBezTo>
                  <a:pt x="2051953" y="23407"/>
                  <a:pt x="2056348" y="33884"/>
                  <a:pt x="2049243" y="43166"/>
                </a:cubicBezTo>
                <a:lnTo>
                  <a:pt x="2044255" y="46876"/>
                </a:lnTo>
                <a:lnTo>
                  <a:pt x="2054592" y="50427"/>
                </a:lnTo>
                <a:cubicBezTo>
                  <a:pt x="2059901" y="52576"/>
                  <a:pt x="2065428" y="54316"/>
                  <a:pt x="2072285" y="53599"/>
                </a:cubicBezTo>
                <a:cubicBezTo>
                  <a:pt x="2069420" y="61787"/>
                  <a:pt x="2069214" y="71304"/>
                  <a:pt x="2075049" y="84200"/>
                </a:cubicBezTo>
                <a:cubicBezTo>
                  <a:pt x="2064506" y="86553"/>
                  <a:pt x="2064917" y="94843"/>
                  <a:pt x="2053657" y="96788"/>
                </a:cubicBezTo>
                <a:cubicBezTo>
                  <a:pt x="2067270" y="105589"/>
                  <a:pt x="2052636" y="109377"/>
                  <a:pt x="2066247" y="118178"/>
                </a:cubicBezTo>
                <a:cubicBezTo>
                  <a:pt x="2073514" y="104362"/>
                  <a:pt x="2091526" y="96379"/>
                  <a:pt x="2107388" y="87168"/>
                </a:cubicBezTo>
                <a:cubicBezTo>
                  <a:pt x="2110664" y="101905"/>
                  <a:pt x="2121615" y="102621"/>
                  <a:pt x="2131541" y="105180"/>
                </a:cubicBezTo>
                <a:cubicBezTo>
                  <a:pt x="2132258" y="112856"/>
                  <a:pt x="2121820" y="114392"/>
                  <a:pt x="2119977" y="108557"/>
                </a:cubicBezTo>
                <a:cubicBezTo>
                  <a:pt x="2116191" y="127491"/>
                  <a:pt x="2098384" y="138852"/>
                  <a:pt x="2112200" y="167406"/>
                </a:cubicBezTo>
                <a:cubicBezTo>
                  <a:pt x="2126937" y="164130"/>
                  <a:pt x="2127653" y="153180"/>
                  <a:pt x="2130212" y="143252"/>
                </a:cubicBezTo>
                <a:cubicBezTo>
                  <a:pt x="2144334" y="161469"/>
                  <a:pt x="2173605" y="140796"/>
                  <a:pt x="2182304" y="127900"/>
                </a:cubicBezTo>
                <a:cubicBezTo>
                  <a:pt x="2176881" y="108148"/>
                  <a:pt x="2149965" y="127798"/>
                  <a:pt x="2144847" y="107533"/>
                </a:cubicBezTo>
                <a:cubicBezTo>
                  <a:pt x="2161324" y="106511"/>
                  <a:pt x="2194074" y="121146"/>
                  <a:pt x="2172070" y="93206"/>
                </a:cubicBezTo>
                <a:cubicBezTo>
                  <a:pt x="2191413" y="91876"/>
                  <a:pt x="2184146" y="106409"/>
                  <a:pt x="2186398" y="120429"/>
                </a:cubicBezTo>
                <a:cubicBezTo>
                  <a:pt x="2192233" y="112345"/>
                  <a:pt x="2206048" y="108455"/>
                  <a:pt x="2211883" y="100370"/>
                </a:cubicBezTo>
                <a:cubicBezTo>
                  <a:pt x="2208915" y="77956"/>
                  <a:pt x="2184146" y="72124"/>
                  <a:pt x="2192436" y="55749"/>
                </a:cubicBezTo>
                <a:cubicBezTo>
                  <a:pt x="2212599" y="57489"/>
                  <a:pt x="2233272" y="101086"/>
                  <a:pt x="2216897" y="117665"/>
                </a:cubicBezTo>
                <a:cubicBezTo>
                  <a:pt x="2219456" y="121965"/>
                  <a:pt x="2224369" y="121759"/>
                  <a:pt x="2226108" y="127593"/>
                </a:cubicBezTo>
                <a:cubicBezTo>
                  <a:pt x="2250466" y="129538"/>
                  <a:pt x="2232555" y="108354"/>
                  <a:pt x="2251591" y="107533"/>
                </a:cubicBezTo>
                <a:cubicBezTo>
                  <a:pt x="2273084" y="128208"/>
                  <a:pt x="2251182" y="140387"/>
                  <a:pt x="2258755" y="174570"/>
                </a:cubicBezTo>
                <a:cubicBezTo>
                  <a:pt x="2263975" y="182962"/>
                  <a:pt x="2278406" y="174160"/>
                  <a:pt x="2277178" y="194322"/>
                </a:cubicBezTo>
                <a:cubicBezTo>
                  <a:pt x="2281270" y="188487"/>
                  <a:pt x="2282807" y="181222"/>
                  <a:pt x="2283625" y="173547"/>
                </a:cubicBezTo>
                <a:cubicBezTo>
                  <a:pt x="2300921" y="188387"/>
                  <a:pt x="2290380" y="153793"/>
                  <a:pt x="2300921" y="168429"/>
                </a:cubicBezTo>
                <a:cubicBezTo>
                  <a:pt x="2304709" y="163312"/>
                  <a:pt x="2311053" y="135986"/>
                  <a:pt x="2298158" y="137725"/>
                </a:cubicBezTo>
                <a:cubicBezTo>
                  <a:pt x="2315044" y="118280"/>
                  <a:pt x="2394771" y="99142"/>
                  <a:pt x="2394464" y="165974"/>
                </a:cubicBezTo>
                <a:cubicBezTo>
                  <a:pt x="2410532" y="160242"/>
                  <a:pt x="2415445" y="148267"/>
                  <a:pt x="2431512" y="142537"/>
                </a:cubicBezTo>
                <a:cubicBezTo>
                  <a:pt x="2443180" y="160242"/>
                  <a:pt x="2416160" y="156863"/>
                  <a:pt x="2406029" y="162595"/>
                </a:cubicBezTo>
                <a:cubicBezTo>
                  <a:pt x="2411657" y="173035"/>
                  <a:pt x="2429772" y="160549"/>
                  <a:pt x="2430181" y="180609"/>
                </a:cubicBezTo>
                <a:cubicBezTo>
                  <a:pt x="2436733" y="177641"/>
                  <a:pt x="2431921" y="168633"/>
                  <a:pt x="2430898" y="161571"/>
                </a:cubicBezTo>
                <a:cubicBezTo>
                  <a:pt x="2439801" y="166074"/>
                  <a:pt x="2446248" y="174979"/>
                  <a:pt x="2463238" y="164642"/>
                </a:cubicBezTo>
                <a:cubicBezTo>
                  <a:pt x="2469481" y="169862"/>
                  <a:pt x="2447376" y="174979"/>
                  <a:pt x="2447579" y="175491"/>
                </a:cubicBezTo>
                <a:cubicBezTo>
                  <a:pt x="2450344" y="183371"/>
                  <a:pt x="2456483" y="174467"/>
                  <a:pt x="2460885" y="177844"/>
                </a:cubicBezTo>
                <a:cubicBezTo>
                  <a:pt x="2463340" y="179788"/>
                  <a:pt x="2462523" y="186851"/>
                  <a:pt x="2464262" y="189410"/>
                </a:cubicBezTo>
                <a:cubicBezTo>
                  <a:pt x="2471016" y="198825"/>
                  <a:pt x="2488212" y="209060"/>
                  <a:pt x="2490156" y="213256"/>
                </a:cubicBezTo>
                <a:cubicBezTo>
                  <a:pt x="2493839" y="221341"/>
                  <a:pt x="2487085" y="223591"/>
                  <a:pt x="2487801" y="226458"/>
                </a:cubicBezTo>
                <a:cubicBezTo>
                  <a:pt x="2489336" y="233008"/>
                  <a:pt x="2503256" y="248769"/>
                  <a:pt x="2480638" y="266270"/>
                </a:cubicBezTo>
                <a:cubicBezTo>
                  <a:pt x="2492100" y="268930"/>
                  <a:pt x="2498649" y="280700"/>
                  <a:pt x="2506529" y="290116"/>
                </a:cubicBezTo>
                <a:cubicBezTo>
                  <a:pt x="2514308" y="276505"/>
                  <a:pt x="2504484" y="253375"/>
                  <a:pt x="2532730" y="251021"/>
                </a:cubicBezTo>
                <a:cubicBezTo>
                  <a:pt x="2553096" y="260742"/>
                  <a:pt x="2528841" y="273229"/>
                  <a:pt x="2529659" y="283361"/>
                </a:cubicBezTo>
                <a:cubicBezTo>
                  <a:pt x="2530068" y="288683"/>
                  <a:pt x="2544500" y="290832"/>
                  <a:pt x="2544603" y="291549"/>
                </a:cubicBezTo>
                <a:cubicBezTo>
                  <a:pt x="2546239" y="301066"/>
                  <a:pt x="2537233" y="316521"/>
                  <a:pt x="2541533" y="323890"/>
                </a:cubicBezTo>
                <a:cubicBezTo>
                  <a:pt x="2547365" y="333611"/>
                  <a:pt x="2555655" y="343334"/>
                  <a:pt x="2563944" y="336170"/>
                </a:cubicBezTo>
                <a:cubicBezTo>
                  <a:pt x="2571110" y="320615"/>
                  <a:pt x="2565581" y="298201"/>
                  <a:pt x="2588507" y="291242"/>
                </a:cubicBezTo>
                <a:cubicBezTo>
                  <a:pt x="2588815" y="296257"/>
                  <a:pt x="2584413" y="298713"/>
                  <a:pt x="2586050" y="304545"/>
                </a:cubicBezTo>
                <a:cubicBezTo>
                  <a:pt x="2591270" y="304136"/>
                  <a:pt x="2590862" y="300657"/>
                  <a:pt x="2590144" y="297075"/>
                </a:cubicBezTo>
                <a:cubicBezTo>
                  <a:pt x="2605088" y="299429"/>
                  <a:pt x="2616344" y="308435"/>
                  <a:pt x="2623509" y="325014"/>
                </a:cubicBezTo>
                <a:cubicBezTo>
                  <a:pt x="2630878" y="335351"/>
                  <a:pt x="2645002" y="333100"/>
                  <a:pt x="2653497" y="341287"/>
                </a:cubicBezTo>
                <a:cubicBezTo>
                  <a:pt x="2682254" y="335046"/>
                  <a:pt x="2647150" y="311198"/>
                  <a:pt x="2678980" y="321229"/>
                </a:cubicBezTo>
                <a:cubicBezTo>
                  <a:pt x="2695150" y="312324"/>
                  <a:pt x="2669769" y="310483"/>
                  <a:pt x="2672122" y="298098"/>
                </a:cubicBezTo>
                <a:cubicBezTo>
                  <a:pt x="2683688" y="291754"/>
                  <a:pt x="2685633" y="303113"/>
                  <a:pt x="2688805" y="312018"/>
                </a:cubicBezTo>
                <a:cubicBezTo>
                  <a:pt x="2696583" y="303318"/>
                  <a:pt x="2687782" y="285613"/>
                  <a:pt x="2690135" y="273946"/>
                </a:cubicBezTo>
                <a:cubicBezTo>
                  <a:pt x="2714801" y="273332"/>
                  <a:pt x="2693820" y="291958"/>
                  <a:pt x="2700370" y="308639"/>
                </a:cubicBezTo>
                <a:cubicBezTo>
                  <a:pt x="2700164" y="289707"/>
                  <a:pt x="2741411" y="281109"/>
                  <a:pt x="2748367" y="300760"/>
                </a:cubicBezTo>
                <a:cubicBezTo>
                  <a:pt x="2755480" y="300581"/>
                  <a:pt x="2760164" y="299084"/>
                  <a:pt x="2763574" y="296898"/>
                </a:cubicBezTo>
                <a:lnTo>
                  <a:pt x="2766220" y="294106"/>
                </a:lnTo>
                <a:lnTo>
                  <a:pt x="2766220" y="371265"/>
                </a:lnTo>
                <a:lnTo>
                  <a:pt x="2753665" y="384694"/>
                </a:lnTo>
                <a:cubicBezTo>
                  <a:pt x="2741537" y="394250"/>
                  <a:pt x="2727747" y="400954"/>
                  <a:pt x="2714493" y="398804"/>
                </a:cubicBezTo>
                <a:cubicBezTo>
                  <a:pt x="2715311" y="419581"/>
                  <a:pt x="2713162" y="398601"/>
                  <a:pt x="2685529" y="407300"/>
                </a:cubicBezTo>
                <a:cubicBezTo>
                  <a:pt x="2678776" y="387752"/>
                  <a:pt x="2651141" y="376802"/>
                  <a:pt x="2658613" y="358686"/>
                </a:cubicBezTo>
                <a:cubicBezTo>
                  <a:pt x="2645719" y="345790"/>
                  <a:pt x="2651961" y="383760"/>
                  <a:pt x="2627295" y="380485"/>
                </a:cubicBezTo>
                <a:cubicBezTo>
                  <a:pt x="2626274" y="402591"/>
                  <a:pt x="2631492" y="428075"/>
                  <a:pt x="2621156" y="445166"/>
                </a:cubicBezTo>
                <a:cubicBezTo>
                  <a:pt x="2647252" y="460621"/>
                  <a:pt x="2652677" y="423776"/>
                  <a:pt x="2669769" y="418250"/>
                </a:cubicBezTo>
                <a:cubicBezTo>
                  <a:pt x="2678160" y="430634"/>
                  <a:pt x="2693002" y="454786"/>
                  <a:pt x="2685120" y="470343"/>
                </a:cubicBezTo>
                <a:cubicBezTo>
                  <a:pt x="2705693" y="476790"/>
                  <a:pt x="2718790" y="524072"/>
                  <a:pt x="2690647" y="531545"/>
                </a:cubicBezTo>
                <a:cubicBezTo>
                  <a:pt x="2700982" y="548533"/>
                  <a:pt x="2692080" y="554982"/>
                  <a:pt x="2687577" y="563884"/>
                </a:cubicBezTo>
                <a:cubicBezTo>
                  <a:pt x="2696992" y="572687"/>
                  <a:pt x="2723805" y="568900"/>
                  <a:pt x="2713471" y="587730"/>
                </a:cubicBezTo>
                <a:cubicBezTo>
                  <a:pt x="2726980" y="583740"/>
                  <a:pt x="2740489" y="579748"/>
                  <a:pt x="2753998" y="575757"/>
                </a:cubicBezTo>
                <a:cubicBezTo>
                  <a:pt x="2766175" y="581898"/>
                  <a:pt x="2758705" y="598888"/>
                  <a:pt x="2758399" y="612191"/>
                </a:cubicBezTo>
                <a:lnTo>
                  <a:pt x="2766220" y="603629"/>
                </a:lnTo>
                <a:lnTo>
                  <a:pt x="2766220" y="1626656"/>
                </a:lnTo>
                <a:lnTo>
                  <a:pt x="2762389" y="1629386"/>
                </a:lnTo>
                <a:cubicBezTo>
                  <a:pt x="2768122" y="1604005"/>
                  <a:pt x="2745504" y="1601243"/>
                  <a:pt x="2727286" y="1595715"/>
                </a:cubicBezTo>
                <a:cubicBezTo>
                  <a:pt x="2711217" y="1601549"/>
                  <a:pt x="2706305" y="1613422"/>
                  <a:pt x="2690238" y="1619153"/>
                </a:cubicBezTo>
                <a:cubicBezTo>
                  <a:pt x="2692899" y="1612499"/>
                  <a:pt x="2698220" y="1607281"/>
                  <a:pt x="2704157" y="1602470"/>
                </a:cubicBezTo>
                <a:cubicBezTo>
                  <a:pt x="2676625" y="1594795"/>
                  <a:pt x="2687986" y="1568492"/>
                  <a:pt x="2668028" y="1543929"/>
                </a:cubicBezTo>
                <a:cubicBezTo>
                  <a:pt x="2685427" y="1540450"/>
                  <a:pt x="2681948" y="1525610"/>
                  <a:pt x="2699346" y="1522131"/>
                </a:cubicBezTo>
                <a:cubicBezTo>
                  <a:pt x="2689726" y="1513125"/>
                  <a:pt x="2683892" y="1496953"/>
                  <a:pt x="2675910" y="1485083"/>
                </a:cubicBezTo>
                <a:cubicBezTo>
                  <a:pt x="2668028" y="1499206"/>
                  <a:pt x="2664448" y="1484775"/>
                  <a:pt x="2646946" y="1493577"/>
                </a:cubicBezTo>
                <a:cubicBezTo>
                  <a:pt x="2645002" y="1485184"/>
                  <a:pt x="2643058" y="1476895"/>
                  <a:pt x="2635994" y="1477919"/>
                </a:cubicBezTo>
                <a:cubicBezTo>
                  <a:pt x="2652575" y="1479556"/>
                  <a:pt x="2654314" y="1426131"/>
                  <a:pt x="2679595" y="1433604"/>
                </a:cubicBezTo>
                <a:cubicBezTo>
                  <a:pt x="2678980" y="1416922"/>
                  <a:pt x="2664345" y="1425927"/>
                  <a:pt x="2657180" y="1421322"/>
                </a:cubicBezTo>
                <a:cubicBezTo>
                  <a:pt x="2662911" y="1410883"/>
                  <a:pt x="2691467" y="1359302"/>
                  <a:pt x="2685120" y="1387957"/>
                </a:cubicBezTo>
                <a:cubicBezTo>
                  <a:pt x="2707840" y="1387446"/>
                  <a:pt x="2681026" y="1356232"/>
                  <a:pt x="2704872" y="1369638"/>
                </a:cubicBezTo>
                <a:cubicBezTo>
                  <a:pt x="2701905" y="1363191"/>
                  <a:pt x="2703134" y="1358995"/>
                  <a:pt x="2707226" y="1356333"/>
                </a:cubicBezTo>
                <a:cubicBezTo>
                  <a:pt x="2703643" y="1349476"/>
                  <a:pt x="2694026" y="1353877"/>
                  <a:pt x="2695661" y="1359711"/>
                </a:cubicBezTo>
                <a:cubicBezTo>
                  <a:pt x="2686349" y="1359711"/>
                  <a:pt x="2695764" y="1351626"/>
                  <a:pt x="2690545" y="1342313"/>
                </a:cubicBezTo>
                <a:cubicBezTo>
                  <a:pt x="2666086" y="1345178"/>
                  <a:pt x="2683483" y="1370867"/>
                  <a:pt x="2662605" y="1375678"/>
                </a:cubicBezTo>
                <a:cubicBezTo>
                  <a:pt x="2656567" y="1371787"/>
                  <a:pt x="2652575" y="1364420"/>
                  <a:pt x="2650016" y="1354185"/>
                </a:cubicBezTo>
                <a:cubicBezTo>
                  <a:pt x="2642341" y="1356436"/>
                  <a:pt x="2634563" y="1358790"/>
                  <a:pt x="2626886" y="1361041"/>
                </a:cubicBezTo>
                <a:cubicBezTo>
                  <a:pt x="2612354" y="1366875"/>
                  <a:pt x="2637735" y="1368614"/>
                  <a:pt x="2633641" y="1384171"/>
                </a:cubicBezTo>
                <a:cubicBezTo>
                  <a:pt x="2612661" y="1370149"/>
                  <a:pt x="2596491" y="1395019"/>
                  <a:pt x="2566605" y="1391336"/>
                </a:cubicBezTo>
                <a:cubicBezTo>
                  <a:pt x="2563126" y="1379873"/>
                  <a:pt x="2548695" y="1388572"/>
                  <a:pt x="2548184" y="1371584"/>
                </a:cubicBezTo>
                <a:cubicBezTo>
                  <a:pt x="2545216" y="1365340"/>
                  <a:pt x="2541429" y="1370047"/>
                  <a:pt x="2542453" y="1373220"/>
                </a:cubicBezTo>
                <a:cubicBezTo>
                  <a:pt x="2536210" y="1368103"/>
                  <a:pt x="2529250" y="1352239"/>
                  <a:pt x="2539689" y="1342619"/>
                </a:cubicBezTo>
                <a:cubicBezTo>
                  <a:pt x="2541941" y="1330339"/>
                  <a:pt x="2505506" y="1348863"/>
                  <a:pt x="2524748" y="1334432"/>
                </a:cubicBezTo>
                <a:cubicBezTo>
                  <a:pt x="2521676" y="1328189"/>
                  <a:pt x="2517993" y="1332898"/>
                  <a:pt x="2519016" y="1336172"/>
                </a:cubicBezTo>
                <a:cubicBezTo>
                  <a:pt x="2508373" y="1327985"/>
                  <a:pt x="2509908" y="1315805"/>
                  <a:pt x="2499571" y="1291550"/>
                </a:cubicBezTo>
                <a:cubicBezTo>
                  <a:pt x="2486162" y="1290015"/>
                  <a:pt x="2483298" y="1317035"/>
                  <a:pt x="2493124" y="1312326"/>
                </a:cubicBezTo>
                <a:cubicBezTo>
                  <a:pt x="2482889" y="1326143"/>
                  <a:pt x="2482889" y="1345588"/>
                  <a:pt x="2468663" y="1357255"/>
                </a:cubicBezTo>
                <a:cubicBezTo>
                  <a:pt x="2480739" y="1369638"/>
                  <a:pt x="2507555" y="1349783"/>
                  <a:pt x="2492509" y="1331361"/>
                </a:cubicBezTo>
                <a:cubicBezTo>
                  <a:pt x="2519118" y="1343439"/>
                  <a:pt x="2524440" y="1383660"/>
                  <a:pt x="2522190" y="1410678"/>
                </a:cubicBezTo>
                <a:cubicBezTo>
                  <a:pt x="2508986" y="1414670"/>
                  <a:pt x="2480330" y="1384887"/>
                  <a:pt x="2513695" y="1381716"/>
                </a:cubicBezTo>
                <a:cubicBezTo>
                  <a:pt x="2508578" y="1370252"/>
                  <a:pt x="2487698" y="1387856"/>
                  <a:pt x="2485448" y="1371173"/>
                </a:cubicBezTo>
                <a:cubicBezTo>
                  <a:pt x="2482274" y="1385707"/>
                  <a:pt x="2481251" y="1401262"/>
                  <a:pt x="2480022" y="1416819"/>
                </a:cubicBezTo>
                <a:cubicBezTo>
                  <a:pt x="2464569" y="1415488"/>
                  <a:pt x="2457814" y="1398091"/>
                  <a:pt x="2434378" y="1411394"/>
                </a:cubicBezTo>
                <a:cubicBezTo>
                  <a:pt x="2416979" y="1413544"/>
                  <a:pt x="2433866" y="1423778"/>
                  <a:pt x="2429669" y="1438003"/>
                </a:cubicBezTo>
                <a:cubicBezTo>
                  <a:pt x="2422096" y="1462873"/>
                  <a:pt x="2389244" y="1475052"/>
                  <a:pt x="2429977" y="1481909"/>
                </a:cubicBezTo>
                <a:cubicBezTo>
                  <a:pt x="2428749" y="1497671"/>
                  <a:pt x="2405005" y="1481193"/>
                  <a:pt x="2401729" y="1471369"/>
                </a:cubicBezTo>
                <a:cubicBezTo>
                  <a:pt x="2381569" y="1481398"/>
                  <a:pt x="2379216" y="1501150"/>
                  <a:pt x="2371437" y="1518037"/>
                </a:cubicBezTo>
                <a:cubicBezTo>
                  <a:pt x="2329681" y="1508929"/>
                  <a:pt x="2308905" y="1525508"/>
                  <a:pt x="2295599" y="1559282"/>
                </a:cubicBezTo>
                <a:cubicBezTo>
                  <a:pt x="2277178" y="1551400"/>
                  <a:pt x="2261622" y="1538404"/>
                  <a:pt x="2247292" y="1523257"/>
                </a:cubicBezTo>
                <a:cubicBezTo>
                  <a:pt x="2232964" y="1536459"/>
                  <a:pt x="2243507" y="1563272"/>
                  <a:pt x="2232043" y="1578010"/>
                </a:cubicBezTo>
                <a:cubicBezTo>
                  <a:pt x="2220684" y="1584048"/>
                  <a:pt x="2215567" y="1578624"/>
                  <a:pt x="2207174" y="1579033"/>
                </a:cubicBezTo>
                <a:cubicBezTo>
                  <a:pt x="2238184" y="1606053"/>
                  <a:pt x="2158765" y="1596432"/>
                  <a:pt x="2178622" y="1631433"/>
                </a:cubicBezTo>
                <a:cubicBezTo>
                  <a:pt x="2153342" y="1632765"/>
                  <a:pt x="2155491" y="1638905"/>
                  <a:pt x="2126526" y="1646785"/>
                </a:cubicBezTo>
                <a:cubicBezTo>
                  <a:pt x="2135635" y="1629080"/>
                  <a:pt x="2107594" y="1629183"/>
                  <a:pt x="2107083" y="1602164"/>
                </a:cubicBezTo>
                <a:cubicBezTo>
                  <a:pt x="2093880" y="1587630"/>
                  <a:pt x="2067065" y="1592544"/>
                  <a:pt x="2051612" y="1605949"/>
                </a:cubicBezTo>
                <a:cubicBezTo>
                  <a:pt x="2083952" y="1584560"/>
                  <a:pt x="2007092" y="1591623"/>
                  <a:pt x="2041378" y="1571255"/>
                </a:cubicBezTo>
                <a:cubicBezTo>
                  <a:pt x="2027510" y="1566701"/>
                  <a:pt x="2016482" y="1568108"/>
                  <a:pt x="2004393" y="1570551"/>
                </a:cubicBezTo>
                <a:lnTo>
                  <a:pt x="1974794" y="1574316"/>
                </a:lnTo>
                <a:lnTo>
                  <a:pt x="1975891" y="1587860"/>
                </a:lnTo>
                <a:cubicBezTo>
                  <a:pt x="1978373" y="1601772"/>
                  <a:pt x="1984091" y="1609583"/>
                  <a:pt x="1991536" y="1629078"/>
                </a:cubicBezTo>
                <a:cubicBezTo>
                  <a:pt x="1978411" y="1636064"/>
                  <a:pt x="1964306" y="1601025"/>
                  <a:pt x="1966407" y="1582334"/>
                </a:cubicBezTo>
                <a:lnTo>
                  <a:pt x="1972040" y="1574666"/>
                </a:lnTo>
                <a:lnTo>
                  <a:pt x="1961038" y="1576066"/>
                </a:lnTo>
                <a:cubicBezTo>
                  <a:pt x="1956739" y="1594795"/>
                  <a:pt x="1954486" y="1614649"/>
                  <a:pt x="1945789" y="1630821"/>
                </a:cubicBezTo>
                <a:cubicBezTo>
                  <a:pt x="1897378" y="1666025"/>
                  <a:pt x="1834438" y="1631844"/>
                  <a:pt x="1854190" y="1576066"/>
                </a:cubicBezTo>
                <a:cubicBezTo>
                  <a:pt x="1853166" y="1569107"/>
                  <a:pt x="1849892" y="1566138"/>
                  <a:pt x="1844979" y="1566240"/>
                </a:cubicBezTo>
                <a:cubicBezTo>
                  <a:pt x="1842522" y="1552117"/>
                  <a:pt x="1862378" y="1568288"/>
                  <a:pt x="1869747" y="1565217"/>
                </a:cubicBezTo>
                <a:cubicBezTo>
                  <a:pt x="1882744" y="1549559"/>
                  <a:pt x="1874147" y="1522334"/>
                  <a:pt x="1898301" y="1512817"/>
                </a:cubicBezTo>
                <a:cubicBezTo>
                  <a:pt x="1888067" y="1478634"/>
                  <a:pt x="1872920" y="1438209"/>
                  <a:pt x="1848562" y="1408017"/>
                </a:cubicBezTo>
                <a:cubicBezTo>
                  <a:pt x="1864219" y="1405253"/>
                  <a:pt x="1846514" y="1384274"/>
                  <a:pt x="1866574" y="1383863"/>
                </a:cubicBezTo>
                <a:cubicBezTo>
                  <a:pt x="1865550" y="1389801"/>
                  <a:pt x="1864527" y="1395736"/>
                  <a:pt x="1858386" y="1398806"/>
                </a:cubicBezTo>
                <a:cubicBezTo>
                  <a:pt x="1866675" y="1407403"/>
                  <a:pt x="1875068" y="1415693"/>
                  <a:pt x="1892364" y="1407608"/>
                </a:cubicBezTo>
                <a:cubicBezTo>
                  <a:pt x="1888169" y="1418149"/>
                  <a:pt x="1889908" y="1424187"/>
                  <a:pt x="1899222" y="1430737"/>
                </a:cubicBezTo>
                <a:cubicBezTo>
                  <a:pt x="1899528" y="1422857"/>
                  <a:pt x="1900859" y="1411905"/>
                  <a:pt x="1908022" y="1396657"/>
                </a:cubicBezTo>
                <a:cubicBezTo>
                  <a:pt x="1903624" y="1392871"/>
                  <a:pt x="1899222" y="1389083"/>
                  <a:pt x="1897175" y="1380999"/>
                </a:cubicBezTo>
                <a:cubicBezTo>
                  <a:pt x="1886941" y="1382636"/>
                  <a:pt x="1885099" y="1395224"/>
                  <a:pt x="1879879" y="1386115"/>
                </a:cubicBezTo>
                <a:cubicBezTo>
                  <a:pt x="1873532" y="1374552"/>
                  <a:pt x="1884893" y="1372708"/>
                  <a:pt x="1893797" y="1369434"/>
                </a:cubicBezTo>
                <a:cubicBezTo>
                  <a:pt x="1879981" y="1332384"/>
                  <a:pt x="1856340" y="1313350"/>
                  <a:pt x="1837610" y="1285410"/>
                </a:cubicBezTo>
                <a:cubicBezTo>
                  <a:pt x="1815606" y="1299123"/>
                  <a:pt x="1811512" y="1279881"/>
                  <a:pt x="1793705" y="1285716"/>
                </a:cubicBezTo>
                <a:cubicBezTo>
                  <a:pt x="1785825" y="1259209"/>
                  <a:pt x="1800766" y="1231372"/>
                  <a:pt x="1774977" y="1222059"/>
                </a:cubicBezTo>
                <a:cubicBezTo>
                  <a:pt x="1769142" y="1225334"/>
                  <a:pt x="1774464" y="1234749"/>
                  <a:pt x="1766889" y="1237001"/>
                </a:cubicBezTo>
                <a:cubicBezTo>
                  <a:pt x="1784903" y="1265759"/>
                  <a:pt x="1770268" y="1277937"/>
                  <a:pt x="1785620" y="1300659"/>
                </a:cubicBezTo>
                <a:cubicBezTo>
                  <a:pt x="1761672" y="1286536"/>
                  <a:pt x="1753484" y="1243141"/>
                  <a:pt x="1763410" y="1225437"/>
                </a:cubicBezTo>
                <a:cubicBezTo>
                  <a:pt x="1744170" y="1222878"/>
                  <a:pt x="1755225" y="1200157"/>
                  <a:pt x="1730047" y="1197496"/>
                </a:cubicBezTo>
                <a:cubicBezTo>
                  <a:pt x="1723804" y="1200566"/>
                  <a:pt x="1728613" y="1204251"/>
                  <a:pt x="1731788" y="1203227"/>
                </a:cubicBezTo>
                <a:cubicBezTo>
                  <a:pt x="1731684" y="1212438"/>
                  <a:pt x="1726568" y="1204148"/>
                  <a:pt x="1720221" y="1206604"/>
                </a:cubicBezTo>
                <a:cubicBezTo>
                  <a:pt x="1713365" y="1210186"/>
                  <a:pt x="1717766" y="1219806"/>
                  <a:pt x="1723598" y="1218169"/>
                </a:cubicBezTo>
                <a:cubicBezTo>
                  <a:pt x="1720530" y="1237307"/>
                  <a:pt x="1694534" y="1224923"/>
                  <a:pt x="1687165" y="1222570"/>
                </a:cubicBezTo>
                <a:cubicBezTo>
                  <a:pt x="1689620" y="1209265"/>
                  <a:pt x="1689826" y="1194937"/>
                  <a:pt x="1701799" y="1186852"/>
                </a:cubicBezTo>
                <a:cubicBezTo>
                  <a:pt x="1700163" y="1174570"/>
                  <a:pt x="1685424" y="1192993"/>
                  <a:pt x="1686143" y="1197700"/>
                </a:cubicBezTo>
                <a:cubicBezTo>
                  <a:pt x="1678568" y="1193811"/>
                  <a:pt x="1671095" y="1189718"/>
                  <a:pt x="1663728" y="1185522"/>
                </a:cubicBezTo>
                <a:cubicBezTo>
                  <a:pt x="1654414" y="1196678"/>
                  <a:pt x="1674065" y="1223491"/>
                  <a:pt x="1643361" y="1222979"/>
                </a:cubicBezTo>
                <a:cubicBezTo>
                  <a:pt x="1644590" y="1204865"/>
                  <a:pt x="1642235" y="1197087"/>
                  <a:pt x="1631386" y="1182452"/>
                </a:cubicBezTo>
                <a:cubicBezTo>
                  <a:pt x="1623406" y="1176311"/>
                  <a:pt x="1612557" y="1175390"/>
                  <a:pt x="1603141" y="1171911"/>
                </a:cubicBezTo>
                <a:cubicBezTo>
                  <a:pt x="1607337" y="1153079"/>
                  <a:pt x="1588097" y="1159221"/>
                  <a:pt x="1578987" y="1153898"/>
                </a:cubicBezTo>
                <a:cubicBezTo>
                  <a:pt x="1573359" y="1150622"/>
                  <a:pt x="1566193" y="1137728"/>
                  <a:pt x="1560566" y="1134145"/>
                </a:cubicBezTo>
                <a:cubicBezTo>
                  <a:pt x="1542349" y="1122580"/>
                  <a:pt x="1530477" y="1124320"/>
                  <a:pt x="1505812" y="1118896"/>
                </a:cubicBezTo>
                <a:cubicBezTo>
                  <a:pt x="1499670" y="1100269"/>
                  <a:pt x="1474904" y="1089113"/>
                  <a:pt x="1484730" y="1068542"/>
                </a:cubicBezTo>
                <a:cubicBezTo>
                  <a:pt x="1460370" y="1088908"/>
                  <a:pt x="1426802" y="1074582"/>
                  <a:pt x="1414930" y="1045105"/>
                </a:cubicBezTo>
                <a:cubicBezTo>
                  <a:pt x="1406846" y="1016450"/>
                  <a:pt x="1438061" y="1009081"/>
                  <a:pt x="1419331" y="974591"/>
                </a:cubicBezTo>
                <a:cubicBezTo>
                  <a:pt x="1458835" y="952792"/>
                  <a:pt x="1492917" y="987794"/>
                  <a:pt x="1488412" y="1017065"/>
                </a:cubicBezTo>
                <a:cubicBezTo>
                  <a:pt x="1511133" y="1025865"/>
                  <a:pt x="1531602" y="1038760"/>
                  <a:pt x="1545929" y="1063015"/>
                </a:cubicBezTo>
                <a:cubicBezTo>
                  <a:pt x="1546033" y="1081335"/>
                  <a:pt x="1529145" y="1059742"/>
                  <a:pt x="1516967" y="1071511"/>
                </a:cubicBezTo>
                <a:cubicBezTo>
                  <a:pt x="1519730" y="1087169"/>
                  <a:pt x="1540712" y="1069464"/>
                  <a:pt x="1541121" y="1089523"/>
                </a:cubicBezTo>
                <a:cubicBezTo>
                  <a:pt x="1571006" y="1076321"/>
                  <a:pt x="1590450" y="1082155"/>
                  <a:pt x="1613989" y="1080620"/>
                </a:cubicBezTo>
                <a:cubicBezTo>
                  <a:pt x="1622177" y="1098119"/>
                  <a:pt x="1609588" y="1104159"/>
                  <a:pt x="1620130" y="1122785"/>
                </a:cubicBezTo>
                <a:cubicBezTo>
                  <a:pt x="1625348" y="1131893"/>
                  <a:pt x="1659736" y="1132099"/>
                  <a:pt x="1662295" y="1116644"/>
                </a:cubicBezTo>
                <a:cubicBezTo>
                  <a:pt x="1679488" y="1141514"/>
                  <a:pt x="1714901" y="1133019"/>
                  <a:pt x="1739564" y="1144175"/>
                </a:cubicBezTo>
                <a:cubicBezTo>
                  <a:pt x="1742738" y="1168021"/>
                  <a:pt x="1756963" y="1171706"/>
                  <a:pt x="1768836" y="1179585"/>
                </a:cubicBezTo>
                <a:cubicBezTo>
                  <a:pt x="1775999" y="1172115"/>
                  <a:pt x="1771700" y="1158503"/>
                  <a:pt x="1771906" y="1147245"/>
                </a:cubicBezTo>
                <a:cubicBezTo>
                  <a:pt x="1783061" y="1153386"/>
                  <a:pt x="1805372" y="1139263"/>
                  <a:pt x="1807624" y="1161880"/>
                </a:cubicBezTo>
                <a:cubicBezTo>
                  <a:pt x="1799129" y="1174979"/>
                  <a:pt x="1764945" y="1174264"/>
                  <a:pt x="1781424" y="1200975"/>
                </a:cubicBezTo>
                <a:cubicBezTo>
                  <a:pt x="1785518" y="1208242"/>
                  <a:pt x="1797287" y="1201486"/>
                  <a:pt x="1806295" y="1199951"/>
                </a:cubicBezTo>
                <a:cubicBezTo>
                  <a:pt x="1786029" y="1174367"/>
                  <a:pt x="1808853" y="1168635"/>
                  <a:pt x="1823282" y="1150930"/>
                </a:cubicBezTo>
                <a:cubicBezTo>
                  <a:pt x="1818677" y="1144482"/>
                  <a:pt x="1812331" y="1141207"/>
                  <a:pt x="1802507" y="1144482"/>
                </a:cubicBezTo>
                <a:cubicBezTo>
                  <a:pt x="1828604" y="1138341"/>
                  <a:pt x="1828809" y="1110708"/>
                  <a:pt x="1869133" y="1093413"/>
                </a:cubicBezTo>
                <a:cubicBezTo>
                  <a:pt x="1871077" y="1101804"/>
                  <a:pt x="1873023" y="1110095"/>
                  <a:pt x="1880083" y="1109071"/>
                </a:cubicBezTo>
                <a:cubicBezTo>
                  <a:pt x="1894616" y="1103237"/>
                  <a:pt x="1869133" y="1101498"/>
                  <a:pt x="1873226" y="1085941"/>
                </a:cubicBezTo>
                <a:cubicBezTo>
                  <a:pt x="1889805" y="1076423"/>
                  <a:pt x="1888987" y="1098530"/>
                  <a:pt x="1905566" y="1089011"/>
                </a:cubicBezTo>
                <a:cubicBezTo>
                  <a:pt x="1916211" y="1086658"/>
                  <a:pt x="1915698" y="1078367"/>
                  <a:pt x="1927059" y="1076423"/>
                </a:cubicBezTo>
                <a:cubicBezTo>
                  <a:pt x="1928697" y="1055545"/>
                  <a:pt x="1907001" y="1077549"/>
                  <a:pt x="1908638" y="1056672"/>
                </a:cubicBezTo>
                <a:cubicBezTo>
                  <a:pt x="1900245" y="1058513"/>
                  <a:pt x="1891955" y="1060560"/>
                  <a:pt x="1892979" y="1067622"/>
                </a:cubicBezTo>
                <a:cubicBezTo>
                  <a:pt x="1880698" y="1066803"/>
                  <a:pt x="1892057" y="1038351"/>
                  <a:pt x="1894310" y="1029447"/>
                </a:cubicBezTo>
                <a:cubicBezTo>
                  <a:pt x="1912219" y="1031187"/>
                  <a:pt x="1929412" y="1028935"/>
                  <a:pt x="1918154" y="1003554"/>
                </a:cubicBezTo>
                <a:cubicBezTo>
                  <a:pt x="1901678" y="1023307"/>
                  <a:pt x="1874045" y="1007956"/>
                  <a:pt x="1869542" y="1030470"/>
                </a:cubicBezTo>
                <a:cubicBezTo>
                  <a:pt x="1863196" y="1034564"/>
                  <a:pt x="1863812" y="1021465"/>
                  <a:pt x="1860330" y="1020646"/>
                </a:cubicBezTo>
                <a:cubicBezTo>
                  <a:pt x="1854190" y="1019213"/>
                  <a:pt x="1848969" y="1029344"/>
                  <a:pt x="1850404" y="1029856"/>
                </a:cubicBezTo>
                <a:cubicBezTo>
                  <a:pt x="1832186" y="1024535"/>
                  <a:pt x="1839043" y="1010412"/>
                  <a:pt x="1812331" y="1028424"/>
                </a:cubicBezTo>
                <a:cubicBezTo>
                  <a:pt x="1811207" y="1015630"/>
                  <a:pt x="1803837" y="1014301"/>
                  <a:pt x="1799743" y="1007033"/>
                </a:cubicBezTo>
                <a:cubicBezTo>
                  <a:pt x="1777432" y="1009490"/>
                  <a:pt x="1781218" y="1026070"/>
                  <a:pt x="1762695" y="1030470"/>
                </a:cubicBezTo>
                <a:cubicBezTo>
                  <a:pt x="1755019" y="1002940"/>
                  <a:pt x="1716436" y="1032109"/>
                  <a:pt x="1710295" y="1001916"/>
                </a:cubicBezTo>
                <a:cubicBezTo>
                  <a:pt x="1704051" y="1004987"/>
                  <a:pt x="1708760" y="1008672"/>
                  <a:pt x="1712033" y="1007750"/>
                </a:cubicBezTo>
                <a:cubicBezTo>
                  <a:pt x="1698730" y="1021567"/>
                  <a:pt x="1685117" y="1035179"/>
                  <a:pt x="1666798" y="1046231"/>
                </a:cubicBezTo>
                <a:cubicBezTo>
                  <a:pt x="1650628" y="1031391"/>
                  <a:pt x="1622075" y="1022283"/>
                  <a:pt x="1626680" y="995264"/>
                </a:cubicBezTo>
                <a:cubicBezTo>
                  <a:pt x="1648069" y="993934"/>
                  <a:pt x="1646331" y="980117"/>
                  <a:pt x="1665468" y="977559"/>
                </a:cubicBezTo>
                <a:cubicBezTo>
                  <a:pt x="1671813" y="980732"/>
                  <a:pt x="1673554" y="992399"/>
                  <a:pt x="1682150" y="991478"/>
                </a:cubicBezTo>
                <a:cubicBezTo>
                  <a:pt x="1713466" y="983905"/>
                  <a:pt x="1672836" y="967325"/>
                  <a:pt x="1704255" y="959854"/>
                </a:cubicBezTo>
                <a:cubicBezTo>
                  <a:pt x="1702516" y="945219"/>
                  <a:pt x="1690031" y="950337"/>
                  <a:pt x="1689929" y="932630"/>
                </a:cubicBezTo>
                <a:cubicBezTo>
                  <a:pt x="1700981" y="927205"/>
                  <a:pt x="1708349" y="928536"/>
                  <a:pt x="1710704" y="939078"/>
                </a:cubicBezTo>
                <a:cubicBezTo>
                  <a:pt x="1722883" y="930173"/>
                  <a:pt x="1698422" y="915130"/>
                  <a:pt x="1694738" y="906123"/>
                </a:cubicBezTo>
                <a:cubicBezTo>
                  <a:pt x="1689314" y="915845"/>
                  <a:pt x="1675600" y="919836"/>
                  <a:pt x="1665776" y="914618"/>
                </a:cubicBezTo>
                <a:cubicBezTo>
                  <a:pt x="1659428" y="921168"/>
                  <a:pt x="1687574" y="939385"/>
                  <a:pt x="1695046" y="950028"/>
                </a:cubicBezTo>
                <a:cubicBezTo>
                  <a:pt x="1692179" y="963231"/>
                  <a:pt x="1669051" y="938976"/>
                  <a:pt x="1663422" y="927923"/>
                </a:cubicBezTo>
                <a:cubicBezTo>
                  <a:pt x="1653390" y="940305"/>
                  <a:pt x="1658406" y="960877"/>
                  <a:pt x="1637221" y="967018"/>
                </a:cubicBezTo>
                <a:cubicBezTo>
                  <a:pt x="1608666" y="954940"/>
                  <a:pt x="1626578" y="912059"/>
                  <a:pt x="1599456" y="902746"/>
                </a:cubicBezTo>
                <a:cubicBezTo>
                  <a:pt x="1595209" y="894712"/>
                  <a:pt x="1595222" y="886499"/>
                  <a:pt x="1597021" y="878492"/>
                </a:cubicBezTo>
                <a:lnTo>
                  <a:pt x="1598101" y="875490"/>
                </a:lnTo>
                <a:lnTo>
                  <a:pt x="1596420" y="876748"/>
                </a:lnTo>
                <a:cubicBezTo>
                  <a:pt x="1583294" y="880970"/>
                  <a:pt x="1571262" y="875117"/>
                  <a:pt x="1558295" y="878188"/>
                </a:cubicBezTo>
                <a:lnTo>
                  <a:pt x="1556229" y="879232"/>
                </a:lnTo>
                <a:lnTo>
                  <a:pt x="1556613" y="879501"/>
                </a:lnTo>
                <a:cubicBezTo>
                  <a:pt x="1564762" y="883556"/>
                  <a:pt x="1572591" y="884989"/>
                  <a:pt x="1567730" y="880639"/>
                </a:cubicBezTo>
                <a:cubicBezTo>
                  <a:pt x="1581442" y="892920"/>
                  <a:pt x="1584103" y="902643"/>
                  <a:pt x="1598023" y="940920"/>
                </a:cubicBezTo>
                <a:cubicBezTo>
                  <a:pt x="1547261" y="950949"/>
                  <a:pt x="1521983" y="914106"/>
                  <a:pt x="1493121" y="883812"/>
                </a:cubicBezTo>
                <a:cubicBezTo>
                  <a:pt x="1489233" y="917790"/>
                  <a:pt x="1483193" y="875010"/>
                  <a:pt x="1466614" y="879103"/>
                </a:cubicBez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lose/>
                <a:moveTo>
                  <a:pt x="270010" y="715251"/>
                </a:moveTo>
                <a:cubicBezTo>
                  <a:pt x="285770" y="716172"/>
                  <a:pt x="304908" y="710645"/>
                  <a:pt x="311561" y="728248"/>
                </a:cubicBezTo>
                <a:cubicBezTo>
                  <a:pt x="301940" y="731115"/>
                  <a:pt x="292217" y="733878"/>
                  <a:pt x="282598" y="736744"/>
                </a:cubicBezTo>
                <a:cubicBezTo>
                  <a:pt x="280244" y="726201"/>
                  <a:pt x="271954" y="726611"/>
                  <a:pt x="270010" y="715251"/>
                </a:cubicBezTo>
                <a:close/>
                <a:moveTo>
                  <a:pt x="47079" y="3"/>
                </a:moveTo>
                <a:lnTo>
                  <a:pt x="213467" y="3"/>
                </a:lnTo>
                <a:lnTo>
                  <a:pt x="213433" y="943"/>
                </a:lnTo>
                <a:cubicBezTo>
                  <a:pt x="210886" y="8061"/>
                  <a:pt x="204380" y="6776"/>
                  <a:pt x="216585" y="20745"/>
                </a:cubicBezTo>
                <a:cubicBezTo>
                  <a:pt x="223954" y="18290"/>
                  <a:pt x="224363" y="12021"/>
                  <a:pt x="224760" y="5752"/>
                </a:cubicBezTo>
                <a:lnTo>
                  <a:pt x="227866" y="3"/>
                </a:lnTo>
                <a:lnTo>
                  <a:pt x="259490" y="3"/>
                </a:lnTo>
                <a:lnTo>
                  <a:pt x="271852" y="16959"/>
                </a:ln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close/>
                <a:moveTo>
                  <a:pt x="845" y="15017"/>
                </a:moveTo>
                <a:cubicBezTo>
                  <a:pt x="12411" y="11741"/>
                  <a:pt x="12820" y="28628"/>
                  <a:pt x="27352" y="19723"/>
                </a:cubicBezTo>
                <a:cubicBezTo>
                  <a:pt x="27455" y="32722"/>
                  <a:pt x="24896" y="44286"/>
                  <a:pt x="3609" y="45617"/>
                </a:cubicBezTo>
                <a:cubicBezTo>
                  <a:pt x="-6012" y="30674"/>
                  <a:pt x="7396" y="28219"/>
                  <a:pt x="845" y="15017"/>
                </a:cubicBezTo>
                <a:close/>
              </a:path>
            </a:pathLst>
          </a:custGeom>
          <a:gradFill>
            <a:gsLst>
              <a:gs pos="0">
                <a:schemeClr val="lt1"/>
              </a:gs>
              <a:gs pos="100000">
                <a:schemeClr val="dk2"/>
              </a:gs>
            </a:gsLst>
            <a:lin ang="13500032" scaled="0"/>
          </a:gradFill>
          <a:ln>
            <a:noFill/>
          </a:ln>
          <a:effectLst>
            <a:outerShdw blurRad="50800" rotWithShape="0" dir="10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02" name="Google Shape;202;p5"/>
          <p:cNvSpPr/>
          <p:nvPr/>
        </p:nvSpPr>
        <p:spPr>
          <a:xfrm>
            <a:off x="10118201" y="1979372"/>
            <a:ext cx="2073744" cy="2976592"/>
          </a:xfrm>
          <a:custGeom>
            <a:rect b="b" l="l" r="r" t="t"/>
            <a:pathLst>
              <a:path extrusionOk="0" h="3084551" w="2148957">
                <a:moveTo>
                  <a:pt x="1962724" y="3055868"/>
                </a:moveTo>
                <a:cubicBezTo>
                  <a:pt x="1969088" y="3059794"/>
                  <a:pt x="1969831" y="3071992"/>
                  <a:pt x="1971951" y="3082281"/>
                </a:cubicBezTo>
                <a:cubicBezTo>
                  <a:pt x="1948086" y="3093843"/>
                  <a:pt x="1942039" y="3057566"/>
                  <a:pt x="1962724" y="3055868"/>
                </a:cubicBezTo>
                <a:close/>
                <a:moveTo>
                  <a:pt x="1575451" y="2886574"/>
                </a:moveTo>
                <a:cubicBezTo>
                  <a:pt x="1598468" y="2900788"/>
                  <a:pt x="1617668" y="2920518"/>
                  <a:pt x="1644185" y="2929322"/>
                </a:cubicBezTo>
                <a:cubicBezTo>
                  <a:pt x="1645459" y="2939081"/>
                  <a:pt x="1649278" y="2945020"/>
                  <a:pt x="1655749" y="2947142"/>
                </a:cubicBezTo>
                <a:cubicBezTo>
                  <a:pt x="1651928" y="2956901"/>
                  <a:pt x="1646519" y="2965599"/>
                  <a:pt x="1641005" y="2974191"/>
                </a:cubicBezTo>
                <a:cubicBezTo>
                  <a:pt x="1628063" y="2983738"/>
                  <a:pt x="1618516" y="2970585"/>
                  <a:pt x="1607697" y="2968676"/>
                </a:cubicBezTo>
                <a:cubicBezTo>
                  <a:pt x="1602922" y="2967826"/>
                  <a:pt x="1596877" y="2972919"/>
                  <a:pt x="1592210" y="2971752"/>
                </a:cubicBezTo>
                <a:cubicBezTo>
                  <a:pt x="1580329" y="2968781"/>
                  <a:pt x="1569934" y="2952870"/>
                  <a:pt x="1553599" y="2959236"/>
                </a:cubicBezTo>
                <a:cubicBezTo>
                  <a:pt x="1545643" y="2951067"/>
                  <a:pt x="1536416" y="2944809"/>
                  <a:pt x="1525808" y="2940566"/>
                </a:cubicBezTo>
                <a:cubicBezTo>
                  <a:pt x="1522839" y="2931761"/>
                  <a:pt x="1516792" y="2927307"/>
                  <a:pt x="1516581" y="2914260"/>
                </a:cubicBezTo>
                <a:cubicBezTo>
                  <a:pt x="1512231" y="2914154"/>
                  <a:pt x="1512443" y="2907046"/>
                  <a:pt x="1507352" y="2908002"/>
                </a:cubicBezTo>
                <a:cubicBezTo>
                  <a:pt x="1506821" y="2899940"/>
                  <a:pt x="1516155" y="2898349"/>
                  <a:pt x="1515838" y="2890287"/>
                </a:cubicBezTo>
                <a:cubicBezTo>
                  <a:pt x="1538855" y="2884346"/>
                  <a:pt x="1552434" y="2892621"/>
                  <a:pt x="1575451" y="2886574"/>
                </a:cubicBezTo>
                <a:close/>
                <a:moveTo>
                  <a:pt x="2037613" y="2884241"/>
                </a:moveTo>
                <a:cubicBezTo>
                  <a:pt x="2057129" y="2912882"/>
                  <a:pt x="2038355" y="2933247"/>
                  <a:pt x="2031141" y="2953932"/>
                </a:cubicBezTo>
                <a:cubicBezTo>
                  <a:pt x="2000381" y="2956795"/>
                  <a:pt x="1980227" y="2966766"/>
                  <a:pt x="1968347" y="2982359"/>
                </a:cubicBezTo>
                <a:cubicBezTo>
                  <a:pt x="1949254" y="2982359"/>
                  <a:pt x="1938858" y="2969417"/>
                  <a:pt x="1918068" y="2972069"/>
                </a:cubicBezTo>
                <a:cubicBezTo>
                  <a:pt x="1902263" y="2942900"/>
                  <a:pt x="1924433" y="2938444"/>
                  <a:pt x="1935995" y="2920305"/>
                </a:cubicBezTo>
                <a:cubicBezTo>
                  <a:pt x="1956679" y="2916275"/>
                  <a:pt x="1977362" y="2912245"/>
                  <a:pt x="1997942" y="2908108"/>
                </a:cubicBezTo>
                <a:cubicBezTo>
                  <a:pt x="2018413" y="2905032"/>
                  <a:pt x="2015018" y="2885939"/>
                  <a:pt x="2037613" y="2884241"/>
                </a:cubicBezTo>
                <a:close/>
                <a:moveTo>
                  <a:pt x="1966118" y="2776365"/>
                </a:moveTo>
                <a:cubicBezTo>
                  <a:pt x="1972456" y="2775118"/>
                  <a:pt x="1979377" y="2776842"/>
                  <a:pt x="1977574" y="2783365"/>
                </a:cubicBezTo>
                <a:cubicBezTo>
                  <a:pt x="1971105" y="2784639"/>
                  <a:pt x="1964634" y="2785911"/>
                  <a:pt x="1958163" y="2787184"/>
                </a:cubicBezTo>
                <a:cubicBezTo>
                  <a:pt x="1954027" y="2781827"/>
                  <a:pt x="1959781" y="2777611"/>
                  <a:pt x="1966118" y="2776365"/>
                </a:cubicBezTo>
                <a:close/>
                <a:moveTo>
                  <a:pt x="1601333" y="2772864"/>
                </a:moveTo>
                <a:cubicBezTo>
                  <a:pt x="1606636" y="2773182"/>
                  <a:pt x="1608756" y="2778485"/>
                  <a:pt x="1614486" y="2778274"/>
                </a:cubicBezTo>
                <a:cubicBezTo>
                  <a:pt x="1614060" y="2783684"/>
                  <a:pt x="1608863" y="2785699"/>
                  <a:pt x="1608969" y="2791427"/>
                </a:cubicBezTo>
                <a:cubicBezTo>
                  <a:pt x="1603665" y="2791108"/>
                  <a:pt x="1601544" y="2785910"/>
                  <a:pt x="1595816" y="2786017"/>
                </a:cubicBezTo>
                <a:cubicBezTo>
                  <a:pt x="1596240" y="2780607"/>
                  <a:pt x="1601439" y="2778592"/>
                  <a:pt x="1601333" y="2772864"/>
                </a:cubicBezTo>
                <a:close/>
                <a:moveTo>
                  <a:pt x="1844029" y="2697127"/>
                </a:moveTo>
                <a:cubicBezTo>
                  <a:pt x="1858666" y="2694262"/>
                  <a:pt x="1871502" y="2703280"/>
                  <a:pt x="1880199" y="2718129"/>
                </a:cubicBezTo>
                <a:cubicBezTo>
                  <a:pt x="1880305" y="2737966"/>
                  <a:pt x="1868002" y="2753664"/>
                  <a:pt x="1857606" y="2766817"/>
                </a:cubicBezTo>
                <a:cubicBezTo>
                  <a:pt x="1847211" y="2779970"/>
                  <a:pt x="1833315" y="2791532"/>
                  <a:pt x="1820373" y="2802352"/>
                </a:cubicBezTo>
                <a:cubicBezTo>
                  <a:pt x="1817934" y="2817520"/>
                  <a:pt x="1797886" y="2820915"/>
                  <a:pt x="1799371" y="2838735"/>
                </a:cubicBezTo>
                <a:cubicBezTo>
                  <a:pt x="1782505" y="2844250"/>
                  <a:pt x="1771580" y="2853692"/>
                  <a:pt x="1764474" y="2865678"/>
                </a:cubicBezTo>
                <a:cubicBezTo>
                  <a:pt x="1750152" y="2865359"/>
                  <a:pt x="1746122" y="2849554"/>
                  <a:pt x="1732758" y="2847752"/>
                </a:cubicBezTo>
                <a:cubicBezTo>
                  <a:pt x="1753867" y="2799170"/>
                  <a:pt x="1794704" y="2763848"/>
                  <a:pt x="1815282" y="2714840"/>
                </a:cubicBezTo>
                <a:cubicBezTo>
                  <a:pt x="1829709" y="2715690"/>
                  <a:pt x="1832465" y="2699248"/>
                  <a:pt x="1844029" y="2697127"/>
                </a:cubicBezTo>
                <a:close/>
                <a:moveTo>
                  <a:pt x="2043337" y="2565278"/>
                </a:moveTo>
                <a:cubicBezTo>
                  <a:pt x="1997090" y="2561567"/>
                  <a:pt x="1987756" y="2627438"/>
                  <a:pt x="2033791" y="2619483"/>
                </a:cubicBezTo>
                <a:cubicBezTo>
                  <a:pt x="2035383" y="2610466"/>
                  <a:pt x="2041218" y="2604313"/>
                  <a:pt x="2036231" y="2590842"/>
                </a:cubicBezTo>
                <a:cubicBezTo>
                  <a:pt x="2043869" y="2585858"/>
                  <a:pt x="2048113" y="2578537"/>
                  <a:pt x="2043337" y="2565278"/>
                </a:cubicBezTo>
                <a:close/>
                <a:moveTo>
                  <a:pt x="1582767" y="2555307"/>
                </a:moveTo>
                <a:cubicBezTo>
                  <a:pt x="1590192" y="2573764"/>
                  <a:pt x="1583191" y="2582568"/>
                  <a:pt x="1577994" y="2592434"/>
                </a:cubicBezTo>
                <a:cubicBezTo>
                  <a:pt x="1580859" y="2606541"/>
                  <a:pt x="1581813" y="2623513"/>
                  <a:pt x="1592525" y="2625847"/>
                </a:cubicBezTo>
                <a:cubicBezTo>
                  <a:pt x="1590299" y="2637196"/>
                  <a:pt x="1561022" y="2642606"/>
                  <a:pt x="1550734" y="2638044"/>
                </a:cubicBezTo>
                <a:cubicBezTo>
                  <a:pt x="1548717" y="2627756"/>
                  <a:pt x="1546704" y="2617360"/>
                  <a:pt x="1544687" y="2607071"/>
                </a:cubicBezTo>
                <a:cubicBezTo>
                  <a:pt x="1549567" y="2595827"/>
                  <a:pt x="1559431" y="2587871"/>
                  <a:pt x="1557946" y="2572279"/>
                </a:cubicBezTo>
                <a:cubicBezTo>
                  <a:pt x="1577994" y="2574507"/>
                  <a:pt x="1570358" y="2558172"/>
                  <a:pt x="1582767" y="2555307"/>
                </a:cubicBezTo>
                <a:close/>
                <a:moveTo>
                  <a:pt x="1543202" y="2538866"/>
                </a:moveTo>
                <a:cubicBezTo>
                  <a:pt x="1550310" y="2543320"/>
                  <a:pt x="1550523" y="2558066"/>
                  <a:pt x="1553175" y="2569098"/>
                </a:cubicBezTo>
                <a:cubicBezTo>
                  <a:pt x="1542991" y="2578114"/>
                  <a:pt x="1510851" y="2584266"/>
                  <a:pt x="1502048" y="2575143"/>
                </a:cubicBezTo>
                <a:cubicBezTo>
                  <a:pt x="1502048" y="2553821"/>
                  <a:pt x="1514351" y="2540775"/>
                  <a:pt x="1543202" y="2538866"/>
                </a:cubicBezTo>
                <a:close/>
                <a:moveTo>
                  <a:pt x="1579055" y="2475540"/>
                </a:moveTo>
                <a:cubicBezTo>
                  <a:pt x="1589451" y="2473419"/>
                  <a:pt x="1588180" y="2486891"/>
                  <a:pt x="1595179" y="2496544"/>
                </a:cubicBezTo>
                <a:cubicBezTo>
                  <a:pt x="1595497" y="2496968"/>
                  <a:pt x="1603772" y="2499089"/>
                  <a:pt x="1603665" y="2498876"/>
                </a:cubicBezTo>
                <a:cubicBezTo>
                  <a:pt x="1604726" y="2503650"/>
                  <a:pt x="1594966" y="2520622"/>
                  <a:pt x="1593483" y="2529001"/>
                </a:cubicBezTo>
                <a:cubicBezTo>
                  <a:pt x="1577994" y="2533668"/>
                  <a:pt x="1578314" y="2514894"/>
                  <a:pt x="1566433" y="2514257"/>
                </a:cubicBezTo>
                <a:cubicBezTo>
                  <a:pt x="1562722" y="2496012"/>
                  <a:pt x="1577253" y="2490073"/>
                  <a:pt x="1579055" y="2475540"/>
                </a:cubicBezTo>
                <a:close/>
                <a:moveTo>
                  <a:pt x="1596069" y="2407639"/>
                </a:moveTo>
                <a:cubicBezTo>
                  <a:pt x="1601757" y="2406698"/>
                  <a:pt x="1606902" y="2406592"/>
                  <a:pt x="1610350" y="2409032"/>
                </a:cubicBezTo>
                <a:cubicBezTo>
                  <a:pt x="1601227" y="2422822"/>
                  <a:pt x="1607591" y="2462067"/>
                  <a:pt x="1587650" y="2457718"/>
                </a:cubicBezTo>
                <a:cubicBezTo>
                  <a:pt x="1578208" y="2449021"/>
                  <a:pt x="1576617" y="2423033"/>
                  <a:pt x="1578527" y="2411258"/>
                </a:cubicBezTo>
                <a:cubicBezTo>
                  <a:pt x="1584149" y="2410357"/>
                  <a:pt x="1590381" y="2408581"/>
                  <a:pt x="1596069" y="2407639"/>
                </a:cubicBezTo>
                <a:close/>
                <a:moveTo>
                  <a:pt x="1521245" y="2406487"/>
                </a:moveTo>
                <a:cubicBezTo>
                  <a:pt x="1530473" y="2434702"/>
                  <a:pt x="1496211" y="2442022"/>
                  <a:pt x="1465345" y="2449658"/>
                </a:cubicBezTo>
                <a:cubicBezTo>
                  <a:pt x="1433947" y="2457401"/>
                  <a:pt x="1390138" y="2465994"/>
                  <a:pt x="1371682" y="2464085"/>
                </a:cubicBezTo>
                <a:cubicBezTo>
                  <a:pt x="1365635" y="2466417"/>
                  <a:pt x="1364257" y="2461751"/>
                  <a:pt x="1359270" y="2462494"/>
                </a:cubicBezTo>
                <a:cubicBezTo>
                  <a:pt x="1346543" y="2434808"/>
                  <a:pt x="1369456" y="2431202"/>
                  <a:pt x="1374121" y="2415291"/>
                </a:cubicBezTo>
                <a:cubicBezTo>
                  <a:pt x="1427900" y="2405214"/>
                  <a:pt x="1468845" y="2414443"/>
                  <a:pt x="1521245" y="2406487"/>
                </a:cubicBezTo>
                <a:close/>
                <a:moveTo>
                  <a:pt x="1464498" y="2260847"/>
                </a:moveTo>
                <a:cubicBezTo>
                  <a:pt x="1464391" y="2267637"/>
                  <a:pt x="1468952" y="2267530"/>
                  <a:pt x="1473725" y="2267106"/>
                </a:cubicBezTo>
                <a:cubicBezTo>
                  <a:pt x="1492395" y="2289593"/>
                  <a:pt x="1498971" y="2323961"/>
                  <a:pt x="1490485" y="2352282"/>
                </a:cubicBezTo>
                <a:cubicBezTo>
                  <a:pt x="1478605" y="2354297"/>
                  <a:pt x="1471710" y="2374451"/>
                  <a:pt x="1450178" y="2372330"/>
                </a:cubicBezTo>
                <a:cubicBezTo>
                  <a:pt x="1448374" y="2372117"/>
                  <a:pt x="1441903" y="2366072"/>
                  <a:pt x="1440844" y="2366072"/>
                </a:cubicBezTo>
                <a:cubicBezTo>
                  <a:pt x="1415703" y="2366072"/>
                  <a:pt x="1418038" y="2374345"/>
                  <a:pt x="1403717" y="2361299"/>
                </a:cubicBezTo>
                <a:cubicBezTo>
                  <a:pt x="1400003" y="2357799"/>
                  <a:pt x="1396716" y="2355360"/>
                  <a:pt x="1393745" y="2351115"/>
                </a:cubicBezTo>
                <a:cubicBezTo>
                  <a:pt x="1385791" y="2344433"/>
                  <a:pt x="1379001" y="2309959"/>
                  <a:pt x="1383882" y="2300731"/>
                </a:cubicBezTo>
                <a:cubicBezTo>
                  <a:pt x="1378047" y="2288533"/>
                  <a:pt x="1397246" y="2289063"/>
                  <a:pt x="1400959" y="2285350"/>
                </a:cubicBezTo>
                <a:cubicBezTo>
                  <a:pt x="1407959" y="2278455"/>
                  <a:pt x="1404672" y="2269652"/>
                  <a:pt x="1413369" y="2266787"/>
                </a:cubicBezTo>
                <a:cubicBezTo>
                  <a:pt x="1431297" y="2263499"/>
                  <a:pt x="1450919" y="2257664"/>
                  <a:pt x="1464498" y="2260847"/>
                </a:cubicBezTo>
                <a:close/>
                <a:moveTo>
                  <a:pt x="861577" y="2202189"/>
                </a:moveTo>
                <a:cubicBezTo>
                  <a:pt x="868048" y="2210888"/>
                  <a:pt x="877806" y="2214705"/>
                  <a:pt x="888626" y="2216933"/>
                </a:cubicBezTo>
                <a:cubicBezTo>
                  <a:pt x="890535" y="2236132"/>
                  <a:pt x="901566" y="2261590"/>
                  <a:pt x="896156" y="2275805"/>
                </a:cubicBezTo>
                <a:cubicBezTo>
                  <a:pt x="867304" y="2295958"/>
                  <a:pt x="832936" y="2283972"/>
                  <a:pt x="821163" y="2262439"/>
                </a:cubicBezTo>
                <a:cubicBezTo>
                  <a:pt x="815753" y="2262120"/>
                  <a:pt x="813632" y="2256816"/>
                  <a:pt x="808011" y="2257029"/>
                </a:cubicBezTo>
                <a:cubicBezTo>
                  <a:pt x="805570" y="2240800"/>
                  <a:pt x="825830" y="2239846"/>
                  <a:pt x="825935" y="2225313"/>
                </a:cubicBezTo>
                <a:cubicBezTo>
                  <a:pt x="848848" y="2224995"/>
                  <a:pt x="845983" y="2207387"/>
                  <a:pt x="861577" y="2202189"/>
                </a:cubicBezTo>
                <a:close/>
                <a:moveTo>
                  <a:pt x="1623394" y="2189247"/>
                </a:moveTo>
                <a:cubicBezTo>
                  <a:pt x="1660944" y="2195505"/>
                  <a:pt x="1631669" y="2234329"/>
                  <a:pt x="1632410" y="2255862"/>
                </a:cubicBezTo>
                <a:cubicBezTo>
                  <a:pt x="1622653" y="2257135"/>
                  <a:pt x="1621590" y="2264348"/>
                  <a:pt x="1614591" y="2267424"/>
                </a:cubicBezTo>
                <a:cubicBezTo>
                  <a:pt x="1616606" y="2277818"/>
                  <a:pt x="1618622" y="2288108"/>
                  <a:pt x="1620636" y="2298397"/>
                </a:cubicBezTo>
                <a:cubicBezTo>
                  <a:pt x="1626472" y="2310171"/>
                  <a:pt x="1608863" y="2306141"/>
                  <a:pt x="1612045" y="2316112"/>
                </a:cubicBezTo>
                <a:cubicBezTo>
                  <a:pt x="1621274" y="2345811"/>
                  <a:pt x="1612680" y="2363633"/>
                  <a:pt x="1590935" y="2372543"/>
                </a:cubicBezTo>
                <a:cubicBezTo>
                  <a:pt x="1581708" y="2364694"/>
                  <a:pt x="1582451" y="2341994"/>
                  <a:pt x="1577995" y="2326931"/>
                </a:cubicBezTo>
                <a:cubicBezTo>
                  <a:pt x="1591785" y="2320460"/>
                  <a:pt x="1595284" y="2307202"/>
                  <a:pt x="1609074" y="2300731"/>
                </a:cubicBezTo>
                <a:cubicBezTo>
                  <a:pt x="1612893" y="2278031"/>
                  <a:pt x="1599634" y="2264878"/>
                  <a:pt x="1596876" y="2238783"/>
                </a:cubicBezTo>
                <a:cubicBezTo>
                  <a:pt x="1595391" y="2226585"/>
                  <a:pt x="1604725" y="2221600"/>
                  <a:pt x="1607802" y="2212477"/>
                </a:cubicBezTo>
                <a:cubicBezTo>
                  <a:pt x="1604194" y="2198900"/>
                  <a:pt x="1609393" y="2191156"/>
                  <a:pt x="1623394" y="2189247"/>
                </a:cubicBezTo>
                <a:close/>
                <a:moveTo>
                  <a:pt x="977725" y="2179383"/>
                </a:moveTo>
                <a:cubicBezTo>
                  <a:pt x="985787" y="2195825"/>
                  <a:pt x="999895" y="2203144"/>
                  <a:pt x="1009335" y="2217464"/>
                </a:cubicBezTo>
                <a:cubicBezTo>
                  <a:pt x="999895" y="2229026"/>
                  <a:pt x="1000107" y="2247058"/>
                  <a:pt x="989074" y="2257666"/>
                </a:cubicBezTo>
                <a:cubicBezTo>
                  <a:pt x="985151" y="2258409"/>
                  <a:pt x="981331" y="2259150"/>
                  <a:pt x="977514" y="2260000"/>
                </a:cubicBezTo>
                <a:cubicBezTo>
                  <a:pt x="968179" y="2266895"/>
                  <a:pt x="970513" y="2253742"/>
                  <a:pt x="963512" y="2250666"/>
                </a:cubicBezTo>
                <a:cubicBezTo>
                  <a:pt x="954708" y="2246741"/>
                  <a:pt x="950783" y="2249073"/>
                  <a:pt x="941873" y="2242815"/>
                </a:cubicBezTo>
                <a:cubicBezTo>
                  <a:pt x="939114" y="2240907"/>
                  <a:pt x="935827" y="2233799"/>
                  <a:pt x="927976" y="2233481"/>
                </a:cubicBezTo>
                <a:cubicBezTo>
                  <a:pt x="909945" y="2200174"/>
                  <a:pt x="941873" y="2176307"/>
                  <a:pt x="977725" y="2179383"/>
                </a:cubicBezTo>
                <a:close/>
                <a:moveTo>
                  <a:pt x="797401" y="2162624"/>
                </a:moveTo>
                <a:cubicBezTo>
                  <a:pt x="798355" y="2176625"/>
                  <a:pt x="791778" y="2185748"/>
                  <a:pt x="788067" y="2196673"/>
                </a:cubicBezTo>
                <a:cubicBezTo>
                  <a:pt x="776716" y="2201765"/>
                  <a:pt x="775338" y="2192112"/>
                  <a:pt x="764094" y="2197309"/>
                </a:cubicBezTo>
                <a:cubicBezTo>
                  <a:pt x="762502" y="2189567"/>
                  <a:pt x="761018" y="2181822"/>
                  <a:pt x="759533" y="2174079"/>
                </a:cubicBezTo>
                <a:cubicBezTo>
                  <a:pt x="767063" y="2164533"/>
                  <a:pt x="783400" y="2158698"/>
                  <a:pt x="797401" y="2162624"/>
                </a:cubicBezTo>
                <a:close/>
                <a:moveTo>
                  <a:pt x="1252986" y="2044776"/>
                </a:moveTo>
                <a:cubicBezTo>
                  <a:pt x="1241424" y="2046262"/>
                  <a:pt x="1242061" y="2061324"/>
                  <a:pt x="1249061" y="2065673"/>
                </a:cubicBezTo>
                <a:cubicBezTo>
                  <a:pt x="1254364" y="2064825"/>
                  <a:pt x="1257229" y="2062173"/>
                  <a:pt x="1259987" y="2059522"/>
                </a:cubicBezTo>
                <a:cubicBezTo>
                  <a:pt x="1259351" y="2051990"/>
                  <a:pt x="1253941" y="2051777"/>
                  <a:pt x="1252986" y="2044776"/>
                </a:cubicBezTo>
                <a:close/>
                <a:moveTo>
                  <a:pt x="805675" y="2000013"/>
                </a:moveTo>
                <a:cubicBezTo>
                  <a:pt x="809812" y="2008393"/>
                  <a:pt x="817979" y="2021863"/>
                  <a:pt x="811721" y="2030986"/>
                </a:cubicBezTo>
                <a:cubicBezTo>
                  <a:pt x="795703" y="2038941"/>
                  <a:pt x="787961" y="1998739"/>
                  <a:pt x="805675" y="2000013"/>
                </a:cubicBezTo>
                <a:close/>
                <a:moveTo>
                  <a:pt x="1326070" y="1986223"/>
                </a:moveTo>
                <a:cubicBezTo>
                  <a:pt x="1312388" y="1989407"/>
                  <a:pt x="1294354" y="1989512"/>
                  <a:pt x="1297325" y="2003939"/>
                </a:cubicBezTo>
                <a:cubicBezTo>
                  <a:pt x="1312706" y="2002665"/>
                  <a:pt x="1319388" y="2014333"/>
                  <a:pt x="1335193" y="2012531"/>
                </a:cubicBezTo>
                <a:cubicBezTo>
                  <a:pt x="1333177" y="2002241"/>
                  <a:pt x="1332329" y="1990149"/>
                  <a:pt x="1326070" y="1986223"/>
                </a:cubicBezTo>
                <a:close/>
                <a:moveTo>
                  <a:pt x="770247" y="1942628"/>
                </a:moveTo>
                <a:cubicBezTo>
                  <a:pt x="776399" y="1948356"/>
                  <a:pt x="785309" y="1950160"/>
                  <a:pt x="786370" y="1963525"/>
                </a:cubicBezTo>
                <a:cubicBezTo>
                  <a:pt x="775234" y="1970207"/>
                  <a:pt x="776612" y="1967343"/>
                  <a:pt x="766322" y="1963525"/>
                </a:cubicBezTo>
                <a:cubicBezTo>
                  <a:pt x="769293" y="1957690"/>
                  <a:pt x="767278" y="1948462"/>
                  <a:pt x="770247" y="1942628"/>
                </a:cubicBezTo>
                <a:close/>
                <a:moveTo>
                  <a:pt x="1520609" y="1891712"/>
                </a:moveTo>
                <a:cubicBezTo>
                  <a:pt x="1509047" y="1893940"/>
                  <a:pt x="1497379" y="1896274"/>
                  <a:pt x="1485711" y="1898502"/>
                </a:cubicBezTo>
                <a:cubicBezTo>
                  <a:pt x="1476906" y="1908260"/>
                  <a:pt x="1469693" y="1919080"/>
                  <a:pt x="1463965" y="1930960"/>
                </a:cubicBezTo>
                <a:cubicBezTo>
                  <a:pt x="1466830" y="1944113"/>
                  <a:pt x="1470436" y="1957690"/>
                  <a:pt x="1462270" y="1963419"/>
                </a:cubicBezTo>
                <a:cubicBezTo>
                  <a:pt x="1450493" y="1967767"/>
                  <a:pt x="1445509" y="1958009"/>
                  <a:pt x="1439038" y="1967980"/>
                </a:cubicBezTo>
                <a:cubicBezTo>
                  <a:pt x="1441690" y="1979117"/>
                  <a:pt x="1441903" y="1993862"/>
                  <a:pt x="1449010" y="1998316"/>
                </a:cubicBezTo>
                <a:cubicBezTo>
                  <a:pt x="1462374" y="2004893"/>
                  <a:pt x="1466937" y="1976890"/>
                  <a:pt x="1480090" y="1972010"/>
                </a:cubicBezTo>
                <a:cubicBezTo>
                  <a:pt x="1498121" y="1965115"/>
                  <a:pt x="1508199" y="1970207"/>
                  <a:pt x="1520398" y="1972223"/>
                </a:cubicBezTo>
                <a:cubicBezTo>
                  <a:pt x="1516579" y="1952812"/>
                  <a:pt x="1530793" y="1945597"/>
                  <a:pt x="1536732" y="1932764"/>
                </a:cubicBezTo>
                <a:cubicBezTo>
                  <a:pt x="1534399" y="1914518"/>
                  <a:pt x="1530156" y="1899244"/>
                  <a:pt x="1520609" y="1891712"/>
                </a:cubicBezTo>
                <a:close/>
                <a:moveTo>
                  <a:pt x="1165160" y="1885332"/>
                </a:moveTo>
                <a:cubicBezTo>
                  <a:pt x="1153834" y="1888066"/>
                  <a:pt x="1144924" y="1900675"/>
                  <a:pt x="1128139" y="1900517"/>
                </a:cubicBezTo>
                <a:cubicBezTo>
                  <a:pt x="1130895" y="1916959"/>
                  <a:pt x="1108197" y="1916216"/>
                  <a:pt x="1114879" y="1935309"/>
                </a:cubicBezTo>
                <a:cubicBezTo>
                  <a:pt x="1126863" y="1935733"/>
                  <a:pt x="1133017" y="1944856"/>
                  <a:pt x="1141927" y="1950053"/>
                </a:cubicBezTo>
                <a:cubicBezTo>
                  <a:pt x="1154867" y="1947508"/>
                  <a:pt x="1167810" y="1944962"/>
                  <a:pt x="1180644" y="1942417"/>
                </a:cubicBezTo>
                <a:cubicBezTo>
                  <a:pt x="1192630" y="1964584"/>
                  <a:pt x="1219574" y="1964480"/>
                  <a:pt x="1233043" y="1984315"/>
                </a:cubicBezTo>
                <a:cubicBezTo>
                  <a:pt x="1250652" y="1976253"/>
                  <a:pt x="1266563" y="1987073"/>
                  <a:pt x="1275686" y="1975935"/>
                </a:cubicBezTo>
                <a:cubicBezTo>
                  <a:pt x="1269641" y="1955038"/>
                  <a:pt x="1251289" y="1952386"/>
                  <a:pt x="1240257" y="1938809"/>
                </a:cubicBezTo>
                <a:cubicBezTo>
                  <a:pt x="1236969" y="1922156"/>
                  <a:pt x="1226150" y="1920035"/>
                  <a:pt x="1219361" y="1914731"/>
                </a:cubicBezTo>
                <a:cubicBezTo>
                  <a:pt x="1205041" y="1903380"/>
                  <a:pt x="1195601" y="1885773"/>
                  <a:pt x="1177673" y="1886727"/>
                </a:cubicBezTo>
                <a:cubicBezTo>
                  <a:pt x="1172980" y="1884606"/>
                  <a:pt x="1168936" y="1884420"/>
                  <a:pt x="1165160" y="1885332"/>
                </a:cubicBezTo>
                <a:close/>
                <a:moveTo>
                  <a:pt x="629687" y="1769433"/>
                </a:moveTo>
                <a:cubicBezTo>
                  <a:pt x="633683" y="1768409"/>
                  <a:pt x="638424" y="1768588"/>
                  <a:pt x="643913" y="1770365"/>
                </a:cubicBezTo>
                <a:cubicBezTo>
                  <a:pt x="648687" y="1784790"/>
                  <a:pt x="647626" y="1795293"/>
                  <a:pt x="642216" y="1802823"/>
                </a:cubicBezTo>
                <a:cubicBezTo>
                  <a:pt x="630335" y="1805581"/>
                  <a:pt x="622804" y="1801763"/>
                  <a:pt x="613682" y="1800490"/>
                </a:cubicBezTo>
                <a:cubicBezTo>
                  <a:pt x="612409" y="1786408"/>
                  <a:pt x="617699" y="1772506"/>
                  <a:pt x="629687" y="1769433"/>
                </a:cubicBezTo>
                <a:close/>
                <a:moveTo>
                  <a:pt x="739300" y="1768159"/>
                </a:moveTo>
                <a:cubicBezTo>
                  <a:pt x="763425" y="1773136"/>
                  <a:pt x="777407" y="1794656"/>
                  <a:pt x="775338" y="1824887"/>
                </a:cubicBezTo>
                <a:cubicBezTo>
                  <a:pt x="756457" y="1843557"/>
                  <a:pt x="716786" y="1840798"/>
                  <a:pt x="690161" y="1841753"/>
                </a:cubicBezTo>
                <a:cubicBezTo>
                  <a:pt x="689417" y="1837827"/>
                  <a:pt x="688676" y="1834010"/>
                  <a:pt x="687828" y="1830085"/>
                </a:cubicBezTo>
                <a:cubicBezTo>
                  <a:pt x="706072" y="1816612"/>
                  <a:pt x="694615" y="1783094"/>
                  <a:pt x="712012" y="1768986"/>
                </a:cubicBezTo>
                <a:cubicBezTo>
                  <a:pt x="722089" y="1766679"/>
                  <a:pt x="731258" y="1766500"/>
                  <a:pt x="739300" y="1768159"/>
                </a:cubicBezTo>
                <a:close/>
                <a:moveTo>
                  <a:pt x="1996063" y="1588278"/>
                </a:moveTo>
                <a:cubicBezTo>
                  <a:pt x="1982002" y="1591724"/>
                  <a:pt x="1974683" y="1608312"/>
                  <a:pt x="1974284" y="1621439"/>
                </a:cubicBezTo>
                <a:cubicBezTo>
                  <a:pt x="1997303" y="1632788"/>
                  <a:pt x="2007911" y="1609134"/>
                  <a:pt x="2012366" y="1589827"/>
                </a:cubicBezTo>
                <a:cubicBezTo>
                  <a:pt x="2006187" y="1587441"/>
                  <a:pt x="2000751" y="1587129"/>
                  <a:pt x="1996063" y="1588278"/>
                </a:cubicBezTo>
                <a:close/>
                <a:moveTo>
                  <a:pt x="878477" y="1581018"/>
                </a:moveTo>
                <a:cubicBezTo>
                  <a:pt x="865540" y="1579506"/>
                  <a:pt x="848157" y="1586407"/>
                  <a:pt x="847361" y="1597783"/>
                </a:cubicBezTo>
                <a:cubicBezTo>
                  <a:pt x="859666" y="1600860"/>
                  <a:pt x="863803" y="1616453"/>
                  <a:pt x="872819" y="1624832"/>
                </a:cubicBezTo>
                <a:cubicBezTo>
                  <a:pt x="861999" y="1627378"/>
                  <a:pt x="859453" y="1652729"/>
                  <a:pt x="874304" y="1652729"/>
                </a:cubicBezTo>
                <a:cubicBezTo>
                  <a:pt x="878759" y="1642228"/>
                  <a:pt x="880987" y="1630347"/>
                  <a:pt x="892867" y="1624938"/>
                </a:cubicBezTo>
                <a:cubicBezTo>
                  <a:pt x="887457" y="1607223"/>
                  <a:pt x="883320" y="1600648"/>
                  <a:pt x="889154" y="1585480"/>
                </a:cubicBezTo>
                <a:cubicBezTo>
                  <a:pt x="886608" y="1582960"/>
                  <a:pt x="882790" y="1581522"/>
                  <a:pt x="878477" y="1581018"/>
                </a:cubicBezTo>
                <a:close/>
                <a:moveTo>
                  <a:pt x="461189" y="1575862"/>
                </a:moveTo>
                <a:cubicBezTo>
                  <a:pt x="485439" y="1578578"/>
                  <a:pt x="500395" y="1595105"/>
                  <a:pt x="519170" y="1605845"/>
                </a:cubicBezTo>
                <a:cubicBezTo>
                  <a:pt x="522458" y="1622604"/>
                  <a:pt x="525747" y="1639470"/>
                  <a:pt x="529034" y="1656229"/>
                </a:cubicBezTo>
                <a:cubicBezTo>
                  <a:pt x="528823" y="1671716"/>
                  <a:pt x="515459" y="1678399"/>
                  <a:pt x="521185" y="1698022"/>
                </a:cubicBezTo>
                <a:cubicBezTo>
                  <a:pt x="506654" y="1705130"/>
                  <a:pt x="509836" y="1724011"/>
                  <a:pt x="495516" y="1731223"/>
                </a:cubicBezTo>
                <a:cubicBezTo>
                  <a:pt x="498168" y="1743104"/>
                  <a:pt x="494350" y="1750530"/>
                  <a:pt x="492970" y="1759757"/>
                </a:cubicBezTo>
                <a:cubicBezTo>
                  <a:pt x="453616" y="1768243"/>
                  <a:pt x="412566" y="1779275"/>
                  <a:pt x="392412" y="1759440"/>
                </a:cubicBezTo>
                <a:cubicBezTo>
                  <a:pt x="392201" y="1731330"/>
                  <a:pt x="373531" y="1730799"/>
                  <a:pt x="367062" y="1712131"/>
                </a:cubicBezTo>
                <a:cubicBezTo>
                  <a:pt x="366000" y="1692401"/>
                  <a:pt x="383078" y="1684763"/>
                  <a:pt x="372684" y="1658775"/>
                </a:cubicBezTo>
                <a:cubicBezTo>
                  <a:pt x="381169" y="1645411"/>
                  <a:pt x="388593" y="1631410"/>
                  <a:pt x="387534" y="1611573"/>
                </a:cubicBezTo>
                <a:cubicBezTo>
                  <a:pt x="408217" y="1604148"/>
                  <a:pt x="418720" y="1589828"/>
                  <a:pt x="433357" y="1578477"/>
                </a:cubicBezTo>
                <a:cubicBezTo>
                  <a:pt x="443991" y="1575587"/>
                  <a:pt x="453106" y="1574957"/>
                  <a:pt x="461189" y="1575862"/>
                </a:cubicBezTo>
                <a:close/>
                <a:moveTo>
                  <a:pt x="1500985" y="1525441"/>
                </a:moveTo>
                <a:cubicBezTo>
                  <a:pt x="1508410" y="1534457"/>
                  <a:pt x="1517533" y="1540715"/>
                  <a:pt x="1525700" y="1548777"/>
                </a:cubicBezTo>
                <a:cubicBezTo>
                  <a:pt x="1525276" y="1561930"/>
                  <a:pt x="1514138" y="1567976"/>
                  <a:pt x="1511699" y="1579750"/>
                </a:cubicBezTo>
                <a:cubicBezTo>
                  <a:pt x="1500455" y="1576568"/>
                  <a:pt x="1483059" y="1582402"/>
                  <a:pt x="1477649" y="1570416"/>
                </a:cubicBezTo>
                <a:cubicBezTo>
                  <a:pt x="1459829" y="1569673"/>
                  <a:pt x="1467467" y="1586008"/>
                  <a:pt x="1452827" y="1587282"/>
                </a:cubicBezTo>
                <a:cubicBezTo>
                  <a:pt x="1448797" y="1569568"/>
                  <a:pt x="1424930" y="1581767"/>
                  <a:pt x="1426521" y="1556203"/>
                </a:cubicBezTo>
                <a:cubicBezTo>
                  <a:pt x="1442326" y="1535625"/>
                  <a:pt x="1466298" y="1525760"/>
                  <a:pt x="1500985" y="1525441"/>
                </a:cubicBezTo>
                <a:close/>
                <a:moveTo>
                  <a:pt x="431991" y="1510060"/>
                </a:moveTo>
                <a:cubicBezTo>
                  <a:pt x="438395" y="1508867"/>
                  <a:pt x="444228" y="1508523"/>
                  <a:pt x="448100" y="1511121"/>
                </a:cubicBezTo>
                <a:cubicBezTo>
                  <a:pt x="452345" y="1522896"/>
                  <a:pt x="446404" y="1527880"/>
                  <a:pt x="440357" y="1532760"/>
                </a:cubicBezTo>
                <a:cubicBezTo>
                  <a:pt x="438342" y="1542626"/>
                  <a:pt x="443965" y="1557581"/>
                  <a:pt x="429432" y="1559066"/>
                </a:cubicBezTo>
                <a:cubicBezTo>
                  <a:pt x="422113" y="1546550"/>
                  <a:pt x="415536" y="1532973"/>
                  <a:pt x="412460" y="1514091"/>
                </a:cubicBezTo>
                <a:cubicBezTo>
                  <a:pt x="418612" y="1513295"/>
                  <a:pt x="425587" y="1511254"/>
                  <a:pt x="431991" y="1510060"/>
                </a:cubicBezTo>
                <a:close/>
                <a:moveTo>
                  <a:pt x="843755" y="1497757"/>
                </a:moveTo>
                <a:cubicBezTo>
                  <a:pt x="821903" y="1497650"/>
                  <a:pt x="821268" y="1511758"/>
                  <a:pt x="807267" y="1516955"/>
                </a:cubicBezTo>
                <a:cubicBezTo>
                  <a:pt x="798675" y="1500409"/>
                  <a:pt x="788067" y="1506349"/>
                  <a:pt x="770141" y="1512181"/>
                </a:cubicBezTo>
                <a:cubicBezTo>
                  <a:pt x="768230" y="1528730"/>
                  <a:pt x="773004" y="1564265"/>
                  <a:pt x="783187" y="1578054"/>
                </a:cubicBezTo>
                <a:cubicBezTo>
                  <a:pt x="819888" y="1588449"/>
                  <a:pt x="830389" y="1554294"/>
                  <a:pt x="857544" y="1547293"/>
                </a:cubicBezTo>
                <a:cubicBezTo>
                  <a:pt x="861894" y="1527988"/>
                  <a:pt x="859985" y="1508258"/>
                  <a:pt x="843755" y="1497757"/>
                </a:cubicBezTo>
                <a:close/>
                <a:moveTo>
                  <a:pt x="2138249" y="1458083"/>
                </a:moveTo>
                <a:cubicBezTo>
                  <a:pt x="2139999" y="1458614"/>
                  <a:pt x="2142254" y="1459834"/>
                  <a:pt x="2147504" y="1458614"/>
                </a:cubicBezTo>
                <a:lnTo>
                  <a:pt x="2148957" y="1466191"/>
                </a:lnTo>
                <a:lnTo>
                  <a:pt x="2148957" y="1466372"/>
                </a:lnTo>
                <a:lnTo>
                  <a:pt x="2140649" y="1470402"/>
                </a:lnTo>
                <a:cubicBezTo>
                  <a:pt x="2139230" y="1471556"/>
                  <a:pt x="2138010" y="1471874"/>
                  <a:pt x="2133502" y="1469435"/>
                </a:cubicBezTo>
                <a:cubicBezTo>
                  <a:pt x="2132973" y="1466889"/>
                  <a:pt x="2132441" y="1464237"/>
                  <a:pt x="2132017" y="1461690"/>
                </a:cubicBezTo>
                <a:cubicBezTo>
                  <a:pt x="2135252" y="1457712"/>
                  <a:pt x="2136499" y="1457553"/>
                  <a:pt x="2138249" y="1458083"/>
                </a:cubicBezTo>
                <a:close/>
                <a:moveTo>
                  <a:pt x="1771367" y="1427960"/>
                </a:moveTo>
                <a:cubicBezTo>
                  <a:pt x="1734771" y="1421913"/>
                  <a:pt x="1713769" y="1453842"/>
                  <a:pt x="1681522" y="1461691"/>
                </a:cubicBezTo>
                <a:cubicBezTo>
                  <a:pt x="1690221" y="1488634"/>
                  <a:pt x="1714723" y="1492346"/>
                  <a:pt x="1718436" y="1526819"/>
                </a:cubicBezTo>
                <a:cubicBezTo>
                  <a:pt x="1715253" y="1539231"/>
                  <a:pt x="1688311" y="1535731"/>
                  <a:pt x="1691282" y="1552277"/>
                </a:cubicBezTo>
                <a:cubicBezTo>
                  <a:pt x="1691704" y="1554929"/>
                  <a:pt x="1692236" y="1557476"/>
                  <a:pt x="1692767" y="1560126"/>
                </a:cubicBezTo>
                <a:cubicBezTo>
                  <a:pt x="1700298" y="1562250"/>
                  <a:pt x="1706450" y="1566386"/>
                  <a:pt x="1711330" y="1572538"/>
                </a:cubicBezTo>
                <a:cubicBezTo>
                  <a:pt x="1739757" y="1564582"/>
                  <a:pt x="1758851" y="1593859"/>
                  <a:pt x="1781020" y="1578902"/>
                </a:cubicBezTo>
                <a:cubicBezTo>
                  <a:pt x="1780701" y="1556096"/>
                  <a:pt x="1760970" y="1562037"/>
                  <a:pt x="1757896" y="1543262"/>
                </a:cubicBezTo>
                <a:cubicBezTo>
                  <a:pt x="1754288" y="1525230"/>
                  <a:pt x="1750789" y="1507091"/>
                  <a:pt x="1747182" y="1489058"/>
                </a:cubicBezTo>
                <a:cubicBezTo>
                  <a:pt x="1760122" y="1471979"/>
                  <a:pt x="1766274" y="1450342"/>
                  <a:pt x="1771367" y="1427960"/>
                </a:cubicBezTo>
                <a:close/>
                <a:moveTo>
                  <a:pt x="1921566" y="1374499"/>
                </a:moveTo>
                <a:cubicBezTo>
                  <a:pt x="1911490" y="1384682"/>
                  <a:pt x="1926446" y="1399533"/>
                  <a:pt x="1926976" y="1421595"/>
                </a:cubicBezTo>
                <a:cubicBezTo>
                  <a:pt x="1921885" y="1427112"/>
                  <a:pt x="1919657" y="1434536"/>
                  <a:pt x="1914565" y="1440159"/>
                </a:cubicBezTo>
                <a:cubicBezTo>
                  <a:pt x="1915838" y="1446630"/>
                  <a:pt x="1917110" y="1453099"/>
                  <a:pt x="1918385" y="1459463"/>
                </a:cubicBezTo>
                <a:cubicBezTo>
                  <a:pt x="1926552" y="1467312"/>
                  <a:pt x="1942674" y="1463389"/>
                  <a:pt x="1958586" y="1459676"/>
                </a:cubicBezTo>
                <a:cubicBezTo>
                  <a:pt x="1967919" y="1459039"/>
                  <a:pt x="1968452" y="1471662"/>
                  <a:pt x="1980225" y="1467525"/>
                </a:cubicBezTo>
                <a:cubicBezTo>
                  <a:pt x="1990621" y="1457661"/>
                  <a:pt x="1993590" y="1442917"/>
                  <a:pt x="2001227" y="1431249"/>
                </a:cubicBezTo>
                <a:cubicBezTo>
                  <a:pt x="2005152" y="1424884"/>
                  <a:pt x="2019896" y="1425838"/>
                  <a:pt x="2018305" y="1415868"/>
                </a:cubicBezTo>
                <a:cubicBezTo>
                  <a:pt x="2010775" y="1410458"/>
                  <a:pt x="2000168" y="1409397"/>
                  <a:pt x="1985741" y="1414170"/>
                </a:cubicBezTo>
                <a:cubicBezTo>
                  <a:pt x="1963677" y="1401865"/>
                  <a:pt x="1947765" y="1380545"/>
                  <a:pt x="1921566" y="1374499"/>
                </a:cubicBezTo>
                <a:close/>
                <a:moveTo>
                  <a:pt x="1829706" y="1356146"/>
                </a:moveTo>
                <a:cubicBezTo>
                  <a:pt x="1841482" y="1352010"/>
                  <a:pt x="1843709" y="1361980"/>
                  <a:pt x="1845087" y="1373224"/>
                </a:cubicBezTo>
                <a:cubicBezTo>
                  <a:pt x="1831086" y="1379589"/>
                  <a:pt x="1824402" y="1363995"/>
                  <a:pt x="1829706" y="1356146"/>
                </a:cubicBezTo>
                <a:close/>
                <a:moveTo>
                  <a:pt x="1347537" y="1346774"/>
                </a:moveTo>
                <a:cubicBezTo>
                  <a:pt x="1338031" y="1348988"/>
                  <a:pt x="1328882" y="1353708"/>
                  <a:pt x="1323418" y="1359224"/>
                </a:cubicBezTo>
                <a:cubicBezTo>
                  <a:pt x="1316205" y="1340024"/>
                  <a:pt x="1287352" y="1352753"/>
                  <a:pt x="1269215" y="1349784"/>
                </a:cubicBezTo>
                <a:cubicBezTo>
                  <a:pt x="1271973" y="1382454"/>
                  <a:pt x="1295734" y="1383621"/>
                  <a:pt x="1307826" y="1402502"/>
                </a:cubicBezTo>
                <a:cubicBezTo>
                  <a:pt x="1302946" y="1409290"/>
                  <a:pt x="1308250" y="1422974"/>
                  <a:pt x="1310054" y="1434218"/>
                </a:cubicBezTo>
                <a:cubicBezTo>
                  <a:pt x="1303053" y="1446417"/>
                  <a:pt x="1298916" y="1460418"/>
                  <a:pt x="1298279" y="1476754"/>
                </a:cubicBezTo>
                <a:cubicBezTo>
                  <a:pt x="1305493" y="1479405"/>
                  <a:pt x="1304537" y="1494149"/>
                  <a:pt x="1313660" y="1493831"/>
                </a:cubicBezTo>
                <a:cubicBezTo>
                  <a:pt x="1329782" y="1493407"/>
                  <a:pt x="1320025" y="1475587"/>
                  <a:pt x="1333919" y="1473783"/>
                </a:cubicBezTo>
                <a:cubicBezTo>
                  <a:pt x="1344315" y="1471768"/>
                  <a:pt x="1354605" y="1469753"/>
                  <a:pt x="1364893" y="1467632"/>
                </a:cubicBezTo>
                <a:cubicBezTo>
                  <a:pt x="1375501" y="1471238"/>
                  <a:pt x="1389184" y="1487891"/>
                  <a:pt x="1402020" y="1472405"/>
                </a:cubicBezTo>
                <a:cubicBezTo>
                  <a:pt x="1406050" y="1481421"/>
                  <a:pt x="1418673" y="1477709"/>
                  <a:pt x="1418249" y="1493407"/>
                </a:cubicBezTo>
                <a:cubicBezTo>
                  <a:pt x="1421535" y="1506773"/>
                  <a:pt x="1407004" y="1508258"/>
                  <a:pt x="1402655" y="1516531"/>
                </a:cubicBezTo>
                <a:cubicBezTo>
                  <a:pt x="1404352" y="1530745"/>
                  <a:pt x="1420051" y="1524063"/>
                  <a:pt x="1422703" y="1536792"/>
                </a:cubicBezTo>
                <a:cubicBezTo>
                  <a:pt x="1408915" y="1550581"/>
                  <a:pt x="1404140" y="1580493"/>
                  <a:pt x="1422491" y="1597146"/>
                </a:cubicBezTo>
                <a:cubicBezTo>
                  <a:pt x="1434477" y="1596085"/>
                  <a:pt x="1451767" y="1586858"/>
                  <a:pt x="1454949" y="1598737"/>
                </a:cubicBezTo>
                <a:cubicBezTo>
                  <a:pt x="1451873" y="1610088"/>
                  <a:pt x="1430130" y="1608921"/>
                  <a:pt x="1422385" y="1617194"/>
                </a:cubicBezTo>
                <a:cubicBezTo>
                  <a:pt x="1422068" y="1636076"/>
                  <a:pt x="1440418" y="1627060"/>
                  <a:pt x="1440099" y="1645834"/>
                </a:cubicBezTo>
                <a:cubicBezTo>
                  <a:pt x="1438614" y="1664504"/>
                  <a:pt x="1411141" y="1665989"/>
                  <a:pt x="1400533" y="1669701"/>
                </a:cubicBezTo>
                <a:cubicBezTo>
                  <a:pt x="1389291" y="1695477"/>
                  <a:pt x="1417929" y="1698765"/>
                  <a:pt x="1422068" y="1717752"/>
                </a:cubicBezTo>
                <a:cubicBezTo>
                  <a:pt x="1423765" y="1741300"/>
                  <a:pt x="1408383" y="1753394"/>
                  <a:pt x="1418779" y="1782776"/>
                </a:cubicBezTo>
                <a:cubicBezTo>
                  <a:pt x="1438296" y="1792110"/>
                  <a:pt x="1449328" y="1814173"/>
                  <a:pt x="1482953" y="1802400"/>
                </a:cubicBezTo>
                <a:cubicBezTo>
                  <a:pt x="1492923" y="1809293"/>
                  <a:pt x="1506607" y="1810462"/>
                  <a:pt x="1524004" y="1806430"/>
                </a:cubicBezTo>
                <a:cubicBezTo>
                  <a:pt x="1530686" y="1814809"/>
                  <a:pt x="1533551" y="1828918"/>
                  <a:pt x="1541718" y="1835070"/>
                </a:cubicBezTo>
                <a:cubicBezTo>
                  <a:pt x="1576192" y="1840161"/>
                  <a:pt x="1584996" y="1808338"/>
                  <a:pt x="1610771" y="1797413"/>
                </a:cubicBezTo>
                <a:cubicBezTo>
                  <a:pt x="1607376" y="1765804"/>
                  <a:pt x="1585420" y="1761774"/>
                  <a:pt x="1572267" y="1744695"/>
                </a:cubicBezTo>
                <a:cubicBezTo>
                  <a:pt x="1558903" y="1741089"/>
                  <a:pt x="1534717" y="1753818"/>
                  <a:pt x="1527398" y="1741513"/>
                </a:cubicBezTo>
                <a:cubicBezTo>
                  <a:pt x="1533125" y="1705023"/>
                  <a:pt x="1595603" y="1706615"/>
                  <a:pt x="1638986" y="1695370"/>
                </a:cubicBezTo>
                <a:cubicBezTo>
                  <a:pt x="1642699" y="1682217"/>
                  <a:pt x="1651610" y="1672459"/>
                  <a:pt x="1660838" y="1662913"/>
                </a:cubicBezTo>
                <a:cubicBezTo>
                  <a:pt x="1649065" y="1637137"/>
                  <a:pt x="1642911" y="1602769"/>
                  <a:pt x="1631669" y="1576144"/>
                </a:cubicBezTo>
                <a:cubicBezTo>
                  <a:pt x="1618090" y="1574659"/>
                  <a:pt x="1601331" y="1578054"/>
                  <a:pt x="1590619" y="1572220"/>
                </a:cubicBezTo>
                <a:cubicBezTo>
                  <a:pt x="1584889" y="1558111"/>
                  <a:pt x="1573327" y="1535200"/>
                  <a:pt x="1589980" y="1528093"/>
                </a:cubicBezTo>
                <a:cubicBezTo>
                  <a:pt x="1597301" y="1532229"/>
                  <a:pt x="1598468" y="1545595"/>
                  <a:pt x="1612362" y="1539761"/>
                </a:cubicBezTo>
                <a:cubicBezTo>
                  <a:pt x="1618197" y="1506773"/>
                  <a:pt x="1587754" y="1487149"/>
                  <a:pt x="1577040" y="1462222"/>
                </a:cubicBezTo>
                <a:cubicBezTo>
                  <a:pt x="1546065" y="1468480"/>
                  <a:pt x="1507667" y="1460843"/>
                  <a:pt x="1487939" y="1479724"/>
                </a:cubicBezTo>
                <a:cubicBezTo>
                  <a:pt x="1476590" y="1476648"/>
                  <a:pt x="1477755" y="1454903"/>
                  <a:pt x="1469482" y="1447160"/>
                </a:cubicBezTo>
                <a:cubicBezTo>
                  <a:pt x="1445828" y="1450660"/>
                  <a:pt x="1417929" y="1460524"/>
                  <a:pt x="1399049" y="1457024"/>
                </a:cubicBezTo>
                <a:cubicBezTo>
                  <a:pt x="1397351" y="1447901"/>
                  <a:pt x="1390139" y="1446947"/>
                  <a:pt x="1390564" y="1434536"/>
                </a:cubicBezTo>
                <a:cubicBezTo>
                  <a:pt x="1385683" y="1426793"/>
                  <a:pt x="1374227" y="1428808"/>
                  <a:pt x="1371258" y="1418200"/>
                </a:cubicBezTo>
                <a:cubicBezTo>
                  <a:pt x="1390245" y="1400380"/>
                  <a:pt x="1372743" y="1375029"/>
                  <a:pt x="1373803" y="1349360"/>
                </a:cubicBezTo>
                <a:cubicBezTo>
                  <a:pt x="1366909" y="1344852"/>
                  <a:pt x="1357044" y="1344560"/>
                  <a:pt x="1347537" y="1346774"/>
                </a:cubicBezTo>
                <a:close/>
                <a:moveTo>
                  <a:pt x="1893245" y="1331645"/>
                </a:moveTo>
                <a:cubicBezTo>
                  <a:pt x="1873621" y="1331857"/>
                  <a:pt x="1877546" y="1347980"/>
                  <a:pt x="1856014" y="1347025"/>
                </a:cubicBezTo>
                <a:cubicBezTo>
                  <a:pt x="1844450" y="1349253"/>
                  <a:pt x="1840844" y="1339600"/>
                  <a:pt x="1830556" y="1340024"/>
                </a:cubicBezTo>
                <a:cubicBezTo>
                  <a:pt x="1827691" y="1345965"/>
                  <a:pt x="1826419" y="1352966"/>
                  <a:pt x="1821963" y="1357846"/>
                </a:cubicBezTo>
                <a:cubicBezTo>
                  <a:pt x="1810614" y="1368134"/>
                  <a:pt x="1802339" y="1380545"/>
                  <a:pt x="1797036" y="1394866"/>
                </a:cubicBezTo>
                <a:cubicBezTo>
                  <a:pt x="1821539" y="1403987"/>
                  <a:pt x="1799688" y="1429232"/>
                  <a:pt x="1795338" y="1447584"/>
                </a:cubicBezTo>
                <a:cubicBezTo>
                  <a:pt x="1806265" y="1449493"/>
                  <a:pt x="1819948" y="1447371"/>
                  <a:pt x="1834799" y="1443658"/>
                </a:cubicBezTo>
                <a:cubicBezTo>
                  <a:pt x="1844133" y="1443022"/>
                  <a:pt x="1844663" y="1455646"/>
                  <a:pt x="1856438" y="1451508"/>
                </a:cubicBezTo>
                <a:cubicBezTo>
                  <a:pt x="1856014" y="1419580"/>
                  <a:pt x="1838192" y="1382561"/>
                  <a:pt x="1872243" y="1367923"/>
                </a:cubicBezTo>
                <a:cubicBezTo>
                  <a:pt x="1897805" y="1382348"/>
                  <a:pt x="1915308" y="1349147"/>
                  <a:pt x="1893245" y="1331645"/>
                </a:cubicBezTo>
                <a:close/>
                <a:moveTo>
                  <a:pt x="1184144" y="1326236"/>
                </a:moveTo>
                <a:cubicBezTo>
                  <a:pt x="1168869" y="1325810"/>
                  <a:pt x="1173855" y="1346178"/>
                  <a:pt x="1180963" y="1350951"/>
                </a:cubicBezTo>
                <a:cubicBezTo>
                  <a:pt x="1193584" y="1349573"/>
                  <a:pt x="1191675" y="1331221"/>
                  <a:pt x="1184144" y="1326236"/>
                </a:cubicBezTo>
                <a:close/>
                <a:moveTo>
                  <a:pt x="1215911" y="1318373"/>
                </a:moveTo>
                <a:cubicBezTo>
                  <a:pt x="1213636" y="1318121"/>
                  <a:pt x="1211664" y="1318863"/>
                  <a:pt x="1209933" y="1320295"/>
                </a:cubicBezTo>
                <a:cubicBezTo>
                  <a:pt x="1206473" y="1323159"/>
                  <a:pt x="1203981" y="1328781"/>
                  <a:pt x="1201965" y="1334720"/>
                </a:cubicBezTo>
                <a:cubicBezTo>
                  <a:pt x="1213527" y="1340661"/>
                  <a:pt x="1225726" y="1340131"/>
                  <a:pt x="1223709" y="1322417"/>
                </a:cubicBezTo>
                <a:cubicBezTo>
                  <a:pt x="1220766" y="1319871"/>
                  <a:pt x="1218187" y="1318625"/>
                  <a:pt x="1215911" y="1318373"/>
                </a:cubicBezTo>
                <a:close/>
                <a:moveTo>
                  <a:pt x="46295" y="1268213"/>
                </a:moveTo>
                <a:cubicBezTo>
                  <a:pt x="53614" y="1272774"/>
                  <a:pt x="56373" y="1289216"/>
                  <a:pt x="42370" y="1289109"/>
                </a:cubicBezTo>
                <a:cubicBezTo>
                  <a:pt x="35157" y="1284549"/>
                  <a:pt x="32399" y="1268213"/>
                  <a:pt x="46295" y="1268213"/>
                </a:cubicBezTo>
                <a:close/>
                <a:moveTo>
                  <a:pt x="382495" y="1238354"/>
                </a:moveTo>
                <a:cubicBezTo>
                  <a:pt x="377563" y="1239016"/>
                  <a:pt x="372100" y="1240475"/>
                  <a:pt x="366956" y="1241483"/>
                </a:cubicBezTo>
                <a:cubicBezTo>
                  <a:pt x="362075" y="1248377"/>
                  <a:pt x="367378" y="1261954"/>
                  <a:pt x="369182" y="1273199"/>
                </a:cubicBezTo>
                <a:cubicBezTo>
                  <a:pt x="389230" y="1269804"/>
                  <a:pt x="396443" y="1257924"/>
                  <a:pt x="394853" y="1239998"/>
                </a:cubicBezTo>
                <a:cubicBezTo>
                  <a:pt x="391830" y="1237823"/>
                  <a:pt x="387427" y="1237690"/>
                  <a:pt x="382495" y="1238354"/>
                </a:cubicBezTo>
                <a:close/>
                <a:moveTo>
                  <a:pt x="75147" y="1230451"/>
                </a:moveTo>
                <a:cubicBezTo>
                  <a:pt x="83846" y="1227482"/>
                  <a:pt x="90104" y="1228117"/>
                  <a:pt x="95302" y="1230558"/>
                </a:cubicBezTo>
                <a:cubicBezTo>
                  <a:pt x="97210" y="1242119"/>
                  <a:pt x="74193" y="1245408"/>
                  <a:pt x="75147" y="1230451"/>
                </a:cubicBezTo>
                <a:close/>
                <a:moveTo>
                  <a:pt x="903366" y="1148658"/>
                </a:moveTo>
                <a:cubicBezTo>
                  <a:pt x="887450" y="1144830"/>
                  <a:pt x="868417" y="1154874"/>
                  <a:pt x="864122" y="1171899"/>
                </a:cubicBezTo>
                <a:cubicBezTo>
                  <a:pt x="880349" y="1176035"/>
                  <a:pt x="881729" y="1202448"/>
                  <a:pt x="886396" y="1223875"/>
                </a:cubicBezTo>
                <a:cubicBezTo>
                  <a:pt x="901142" y="1237028"/>
                  <a:pt x="905489" y="1265562"/>
                  <a:pt x="924159" y="1272775"/>
                </a:cubicBezTo>
                <a:cubicBezTo>
                  <a:pt x="929039" y="1239043"/>
                  <a:pt x="908884" y="1188551"/>
                  <a:pt x="917581" y="1157366"/>
                </a:cubicBezTo>
                <a:cubicBezTo>
                  <a:pt x="913630" y="1152752"/>
                  <a:pt x="908671" y="1149934"/>
                  <a:pt x="903366" y="1148658"/>
                </a:cubicBezTo>
                <a:close/>
                <a:moveTo>
                  <a:pt x="1033838" y="1134668"/>
                </a:moveTo>
                <a:cubicBezTo>
                  <a:pt x="1028217" y="1153655"/>
                  <a:pt x="989819" y="1155776"/>
                  <a:pt x="969558" y="1155351"/>
                </a:cubicBezTo>
                <a:cubicBezTo>
                  <a:pt x="939009" y="1177626"/>
                  <a:pt x="950569" y="1261000"/>
                  <a:pt x="991621" y="1267577"/>
                </a:cubicBezTo>
                <a:cubicBezTo>
                  <a:pt x="992575" y="1247953"/>
                  <a:pt x="1005411" y="1236392"/>
                  <a:pt x="1019625" y="1225891"/>
                </a:cubicBezTo>
                <a:cubicBezTo>
                  <a:pt x="1022383" y="1203084"/>
                  <a:pt x="1031717" y="1184734"/>
                  <a:pt x="1049219" y="1171792"/>
                </a:cubicBezTo>
                <a:cubicBezTo>
                  <a:pt x="1045719" y="1156942"/>
                  <a:pt x="1045507" y="1137213"/>
                  <a:pt x="1033838" y="1134668"/>
                </a:cubicBezTo>
                <a:close/>
                <a:moveTo>
                  <a:pt x="4398" y="1095525"/>
                </a:moveTo>
                <a:cubicBezTo>
                  <a:pt x="18716" y="1092555"/>
                  <a:pt x="28052" y="1097010"/>
                  <a:pt x="37705" y="1101042"/>
                </a:cubicBezTo>
                <a:cubicBezTo>
                  <a:pt x="38553" y="1112816"/>
                  <a:pt x="34734" y="1121513"/>
                  <a:pt x="26778" y="1127348"/>
                </a:cubicBezTo>
                <a:cubicBezTo>
                  <a:pt x="5989" y="1133712"/>
                  <a:pt x="-7377" y="1108361"/>
                  <a:pt x="4398" y="1095525"/>
                </a:cubicBezTo>
                <a:close/>
                <a:moveTo>
                  <a:pt x="51917" y="989558"/>
                </a:moveTo>
                <a:cubicBezTo>
                  <a:pt x="68252" y="984997"/>
                  <a:pt x="65176" y="1001546"/>
                  <a:pt x="64222" y="1011303"/>
                </a:cubicBezTo>
                <a:cubicBezTo>
                  <a:pt x="54250" y="1012788"/>
                  <a:pt x="54039" y="999848"/>
                  <a:pt x="51917" y="989558"/>
                </a:cubicBezTo>
                <a:close/>
                <a:moveTo>
                  <a:pt x="510367" y="947765"/>
                </a:moveTo>
                <a:cubicBezTo>
                  <a:pt x="519385" y="953492"/>
                  <a:pt x="514292" y="961661"/>
                  <a:pt x="514929" y="970994"/>
                </a:cubicBezTo>
                <a:cubicBezTo>
                  <a:pt x="497214" y="973859"/>
                  <a:pt x="491275" y="950734"/>
                  <a:pt x="510367" y="947765"/>
                </a:cubicBezTo>
                <a:close/>
                <a:moveTo>
                  <a:pt x="1040096" y="799156"/>
                </a:moveTo>
                <a:cubicBezTo>
                  <a:pt x="1017822" y="800960"/>
                  <a:pt x="1011458" y="813583"/>
                  <a:pt x="1000531" y="823023"/>
                </a:cubicBezTo>
                <a:cubicBezTo>
                  <a:pt x="994062" y="840313"/>
                  <a:pt x="1014321" y="858769"/>
                  <a:pt x="1001274" y="867149"/>
                </a:cubicBezTo>
                <a:cubicBezTo>
                  <a:pt x="985363" y="872453"/>
                  <a:pt x="997136" y="836494"/>
                  <a:pt x="980377" y="843071"/>
                </a:cubicBezTo>
                <a:cubicBezTo>
                  <a:pt x="975180" y="835539"/>
                  <a:pt x="966270" y="853466"/>
                  <a:pt x="972528" y="864710"/>
                </a:cubicBezTo>
                <a:cubicBezTo>
                  <a:pt x="959164" y="879241"/>
                  <a:pt x="954177" y="899395"/>
                  <a:pt x="937629" y="911807"/>
                </a:cubicBezTo>
                <a:cubicBezTo>
                  <a:pt x="915673" y="922838"/>
                  <a:pt x="906974" y="942780"/>
                  <a:pt x="880987" y="951053"/>
                </a:cubicBezTo>
                <a:cubicBezTo>
                  <a:pt x="883744" y="973648"/>
                  <a:pt x="899974" y="976300"/>
                  <a:pt x="911854" y="985210"/>
                </a:cubicBezTo>
                <a:cubicBezTo>
                  <a:pt x="869213" y="1022441"/>
                  <a:pt x="829859" y="975768"/>
                  <a:pt x="789552" y="977041"/>
                </a:cubicBezTo>
                <a:cubicBezTo>
                  <a:pt x="793264" y="983406"/>
                  <a:pt x="781277" y="995392"/>
                  <a:pt x="793371" y="996348"/>
                </a:cubicBezTo>
                <a:cubicBezTo>
                  <a:pt x="796340" y="1003560"/>
                  <a:pt x="808963" y="996452"/>
                  <a:pt x="808008" y="1009605"/>
                </a:cubicBezTo>
                <a:cubicBezTo>
                  <a:pt x="811508" y="1026577"/>
                  <a:pt x="817768" y="1045353"/>
                  <a:pt x="803977" y="1050657"/>
                </a:cubicBezTo>
                <a:cubicBezTo>
                  <a:pt x="796553" y="1043443"/>
                  <a:pt x="782870" y="1045460"/>
                  <a:pt x="780111" y="1031244"/>
                </a:cubicBezTo>
                <a:cubicBezTo>
                  <a:pt x="773747" y="1016926"/>
                  <a:pt x="786793" y="1015652"/>
                  <a:pt x="787113" y="1005788"/>
                </a:cubicBezTo>
                <a:cubicBezTo>
                  <a:pt x="771201" y="1007803"/>
                  <a:pt x="758896" y="1004408"/>
                  <a:pt x="742985" y="1006425"/>
                </a:cubicBezTo>
                <a:cubicBezTo>
                  <a:pt x="738212" y="991892"/>
                  <a:pt x="720392" y="996772"/>
                  <a:pt x="711375" y="988603"/>
                </a:cubicBezTo>
                <a:cubicBezTo>
                  <a:pt x="712330" y="979906"/>
                  <a:pt x="718270" y="969299"/>
                  <a:pt x="710632" y="964632"/>
                </a:cubicBezTo>
                <a:cubicBezTo>
                  <a:pt x="691115" y="966964"/>
                  <a:pt x="684646" y="980967"/>
                  <a:pt x="684220" y="993907"/>
                </a:cubicBezTo>
                <a:cubicBezTo>
                  <a:pt x="683691" y="1013424"/>
                  <a:pt x="704693" y="1027108"/>
                  <a:pt x="709572" y="1041217"/>
                </a:cubicBezTo>
                <a:cubicBezTo>
                  <a:pt x="698753" y="1055854"/>
                  <a:pt x="691434" y="1076963"/>
                  <a:pt x="704905" y="1098602"/>
                </a:cubicBezTo>
                <a:cubicBezTo>
                  <a:pt x="727604" y="1091494"/>
                  <a:pt x="735560" y="1074311"/>
                  <a:pt x="768443" y="1073992"/>
                </a:cubicBezTo>
                <a:cubicBezTo>
                  <a:pt x="780005" y="1085025"/>
                  <a:pt x="788704" y="1100617"/>
                  <a:pt x="796977" y="1116635"/>
                </a:cubicBezTo>
                <a:cubicBezTo>
                  <a:pt x="815432" y="1115785"/>
                  <a:pt x="827632" y="1124378"/>
                  <a:pt x="843331" y="1127560"/>
                </a:cubicBezTo>
                <a:cubicBezTo>
                  <a:pt x="856273" y="1125015"/>
                  <a:pt x="869213" y="1122469"/>
                  <a:pt x="882046" y="1119922"/>
                </a:cubicBezTo>
                <a:cubicBezTo>
                  <a:pt x="888411" y="1108573"/>
                  <a:pt x="893927" y="1096587"/>
                  <a:pt x="899231" y="1084388"/>
                </a:cubicBezTo>
                <a:cubicBezTo>
                  <a:pt x="906974" y="1082903"/>
                  <a:pt x="914717" y="1081312"/>
                  <a:pt x="922461" y="1079826"/>
                </a:cubicBezTo>
                <a:cubicBezTo>
                  <a:pt x="927659" y="1068794"/>
                  <a:pt x="919066" y="1048429"/>
                  <a:pt x="931158" y="1041958"/>
                </a:cubicBezTo>
                <a:cubicBezTo>
                  <a:pt x="953117" y="1037609"/>
                  <a:pt x="974968" y="1033366"/>
                  <a:pt x="996925" y="1029018"/>
                </a:cubicBezTo>
                <a:cubicBezTo>
                  <a:pt x="1010183" y="1030927"/>
                  <a:pt x="1003926" y="1061900"/>
                  <a:pt x="1022383" y="1056172"/>
                </a:cubicBezTo>
                <a:cubicBezTo>
                  <a:pt x="1040203" y="1039200"/>
                  <a:pt x="1027685" y="1027957"/>
                  <a:pt x="1017184" y="1008970"/>
                </a:cubicBezTo>
                <a:cubicBezTo>
                  <a:pt x="1005305" y="1013318"/>
                  <a:pt x="1002122" y="1004727"/>
                  <a:pt x="989287" y="1010455"/>
                </a:cubicBezTo>
                <a:cubicBezTo>
                  <a:pt x="982922" y="1001439"/>
                  <a:pt x="976027" y="993483"/>
                  <a:pt x="968391" y="986375"/>
                </a:cubicBezTo>
                <a:cubicBezTo>
                  <a:pt x="954601" y="981921"/>
                  <a:pt x="928402" y="995817"/>
                  <a:pt x="922779" y="979269"/>
                </a:cubicBezTo>
                <a:cubicBezTo>
                  <a:pt x="924264" y="963464"/>
                  <a:pt x="934130" y="953281"/>
                  <a:pt x="953010" y="949144"/>
                </a:cubicBezTo>
                <a:cubicBezTo>
                  <a:pt x="956723" y="941508"/>
                  <a:pt x="957996" y="932385"/>
                  <a:pt x="969345" y="929840"/>
                </a:cubicBezTo>
                <a:cubicBezTo>
                  <a:pt x="1002229" y="927293"/>
                  <a:pt x="1012199" y="909261"/>
                  <a:pt x="1031293" y="897487"/>
                </a:cubicBezTo>
                <a:cubicBezTo>
                  <a:pt x="1042431" y="894835"/>
                  <a:pt x="1057068" y="894622"/>
                  <a:pt x="1061524" y="887516"/>
                </a:cubicBezTo>
                <a:cubicBezTo>
                  <a:pt x="1063115" y="863967"/>
                  <a:pt x="1055584" y="813794"/>
                  <a:pt x="1040096" y="799156"/>
                </a:cubicBezTo>
                <a:close/>
                <a:moveTo>
                  <a:pt x="1867893" y="793641"/>
                </a:moveTo>
                <a:cubicBezTo>
                  <a:pt x="1862801" y="794596"/>
                  <a:pt x="1857603" y="795657"/>
                  <a:pt x="1852406" y="796717"/>
                </a:cubicBezTo>
                <a:cubicBezTo>
                  <a:pt x="1853891" y="811461"/>
                  <a:pt x="1843815" y="831190"/>
                  <a:pt x="1853043" y="840737"/>
                </a:cubicBezTo>
                <a:cubicBezTo>
                  <a:pt x="1869591" y="839571"/>
                  <a:pt x="1857181" y="818887"/>
                  <a:pt x="1872454" y="816872"/>
                </a:cubicBezTo>
                <a:cubicBezTo>
                  <a:pt x="1870863" y="809127"/>
                  <a:pt x="1869378" y="801384"/>
                  <a:pt x="1867893" y="793641"/>
                </a:cubicBezTo>
                <a:close/>
                <a:moveTo>
                  <a:pt x="327071" y="649910"/>
                </a:moveTo>
                <a:cubicBezTo>
                  <a:pt x="342982" y="657335"/>
                  <a:pt x="337891" y="678761"/>
                  <a:pt x="335451" y="692551"/>
                </a:cubicBezTo>
                <a:cubicBezTo>
                  <a:pt x="326754" y="688838"/>
                  <a:pt x="315616" y="688732"/>
                  <a:pt x="306069" y="686186"/>
                </a:cubicBezTo>
                <a:cubicBezTo>
                  <a:pt x="303947" y="667943"/>
                  <a:pt x="314342" y="658078"/>
                  <a:pt x="327071" y="649910"/>
                </a:cubicBezTo>
                <a:close/>
                <a:moveTo>
                  <a:pt x="225507" y="613847"/>
                </a:moveTo>
                <a:cubicBezTo>
                  <a:pt x="240782" y="612706"/>
                  <a:pt x="257330" y="614589"/>
                  <a:pt x="272339" y="616499"/>
                </a:cubicBezTo>
                <a:cubicBezTo>
                  <a:pt x="263746" y="639835"/>
                  <a:pt x="262792" y="668369"/>
                  <a:pt x="245820" y="686082"/>
                </a:cubicBezTo>
                <a:cubicBezTo>
                  <a:pt x="218347" y="695418"/>
                  <a:pt x="209648" y="676642"/>
                  <a:pt x="194056" y="668156"/>
                </a:cubicBezTo>
                <a:cubicBezTo>
                  <a:pt x="191404" y="655109"/>
                  <a:pt x="188858" y="642274"/>
                  <a:pt x="186313" y="629334"/>
                </a:cubicBezTo>
                <a:cubicBezTo>
                  <a:pt x="196231" y="619150"/>
                  <a:pt x="210232" y="614987"/>
                  <a:pt x="225507" y="613847"/>
                </a:cubicBezTo>
                <a:close/>
                <a:moveTo>
                  <a:pt x="1879934" y="575314"/>
                </a:moveTo>
                <a:cubicBezTo>
                  <a:pt x="1882559" y="576428"/>
                  <a:pt x="1885025" y="577781"/>
                  <a:pt x="1889533" y="576083"/>
                </a:cubicBezTo>
                <a:cubicBezTo>
                  <a:pt x="1895686" y="590086"/>
                  <a:pt x="1874895" y="593162"/>
                  <a:pt x="1867789" y="588388"/>
                </a:cubicBezTo>
                <a:cubicBezTo>
                  <a:pt x="1865455" y="582341"/>
                  <a:pt x="1870122" y="580963"/>
                  <a:pt x="1869379" y="575977"/>
                </a:cubicBezTo>
                <a:cubicBezTo>
                  <a:pt x="1874524" y="573325"/>
                  <a:pt x="1877308" y="574200"/>
                  <a:pt x="1879934" y="575314"/>
                </a:cubicBezTo>
                <a:close/>
                <a:moveTo>
                  <a:pt x="1925676" y="549738"/>
                </a:moveTo>
                <a:cubicBezTo>
                  <a:pt x="1928089" y="550335"/>
                  <a:pt x="1930211" y="551369"/>
                  <a:pt x="1932916" y="551475"/>
                </a:cubicBezTo>
                <a:cubicBezTo>
                  <a:pt x="1934401" y="561446"/>
                  <a:pt x="1930265" y="567598"/>
                  <a:pt x="1920505" y="570039"/>
                </a:cubicBezTo>
                <a:cubicBezTo>
                  <a:pt x="1914564" y="565902"/>
                  <a:pt x="1912762" y="556673"/>
                  <a:pt x="1916688" y="550626"/>
                </a:cubicBezTo>
                <a:cubicBezTo>
                  <a:pt x="1920559" y="548982"/>
                  <a:pt x="1923264" y="549141"/>
                  <a:pt x="1925676" y="549738"/>
                </a:cubicBezTo>
                <a:close/>
                <a:moveTo>
                  <a:pt x="477696" y="515729"/>
                </a:moveTo>
                <a:cubicBezTo>
                  <a:pt x="484802" y="520820"/>
                  <a:pt x="489152" y="543202"/>
                  <a:pt x="484591" y="550627"/>
                </a:cubicBezTo>
                <a:cubicBezTo>
                  <a:pt x="458708" y="563887"/>
                  <a:pt x="441525" y="538111"/>
                  <a:pt x="443646" y="526443"/>
                </a:cubicBezTo>
                <a:cubicBezTo>
                  <a:pt x="448739" y="518698"/>
                  <a:pt x="465815" y="518911"/>
                  <a:pt x="477696" y="515729"/>
                </a:cubicBezTo>
                <a:close/>
                <a:moveTo>
                  <a:pt x="795969" y="402164"/>
                </a:moveTo>
                <a:cubicBezTo>
                  <a:pt x="798595" y="403291"/>
                  <a:pt x="801061" y="404670"/>
                  <a:pt x="805570" y="402973"/>
                </a:cubicBezTo>
                <a:cubicBezTo>
                  <a:pt x="811721" y="416974"/>
                  <a:pt x="790930" y="420052"/>
                  <a:pt x="783822" y="415277"/>
                </a:cubicBezTo>
                <a:cubicBezTo>
                  <a:pt x="781490" y="409231"/>
                  <a:pt x="786263" y="407851"/>
                  <a:pt x="785415" y="402867"/>
                </a:cubicBezTo>
                <a:cubicBezTo>
                  <a:pt x="790560" y="400162"/>
                  <a:pt x="793344" y="401037"/>
                  <a:pt x="795969" y="402164"/>
                </a:cubicBezTo>
                <a:close/>
                <a:moveTo>
                  <a:pt x="424873" y="369241"/>
                </a:moveTo>
                <a:cubicBezTo>
                  <a:pt x="437071" y="369454"/>
                  <a:pt x="439085" y="384728"/>
                  <a:pt x="448738" y="388652"/>
                </a:cubicBezTo>
                <a:cubicBezTo>
                  <a:pt x="446299" y="399366"/>
                  <a:pt x="443010" y="409443"/>
                  <a:pt x="438556" y="418777"/>
                </a:cubicBezTo>
                <a:cubicBezTo>
                  <a:pt x="413733" y="422596"/>
                  <a:pt x="401217" y="435431"/>
                  <a:pt x="386686" y="420898"/>
                </a:cubicBezTo>
                <a:cubicBezTo>
                  <a:pt x="387321" y="412412"/>
                  <a:pt x="394111" y="407958"/>
                  <a:pt x="389868" y="396183"/>
                </a:cubicBezTo>
                <a:cubicBezTo>
                  <a:pt x="404612" y="389289"/>
                  <a:pt x="423706" y="385258"/>
                  <a:pt x="424873" y="369241"/>
                </a:cubicBezTo>
                <a:close/>
                <a:moveTo>
                  <a:pt x="803447" y="330948"/>
                </a:moveTo>
                <a:cubicBezTo>
                  <a:pt x="814586" y="330417"/>
                  <a:pt x="829860" y="359482"/>
                  <a:pt x="809494" y="361923"/>
                </a:cubicBezTo>
                <a:cubicBezTo>
                  <a:pt x="800372" y="355876"/>
                  <a:pt x="802705" y="340283"/>
                  <a:pt x="803447" y="330948"/>
                </a:cubicBezTo>
                <a:close/>
                <a:moveTo>
                  <a:pt x="1045932" y="275260"/>
                </a:moveTo>
                <a:cubicBezTo>
                  <a:pt x="1048901" y="284063"/>
                  <a:pt x="1056751" y="289793"/>
                  <a:pt x="1050599" y="298490"/>
                </a:cubicBezTo>
                <a:cubicBezTo>
                  <a:pt x="1044446" y="297642"/>
                  <a:pt x="1039566" y="294671"/>
                  <a:pt x="1033521" y="293823"/>
                </a:cubicBezTo>
                <a:cubicBezTo>
                  <a:pt x="1038401" y="288200"/>
                  <a:pt x="1034899" y="276851"/>
                  <a:pt x="1045932" y="275260"/>
                </a:cubicBezTo>
                <a:close/>
                <a:moveTo>
                  <a:pt x="1663704" y="266456"/>
                </a:moveTo>
                <a:cubicBezTo>
                  <a:pt x="1666778" y="276320"/>
                  <a:pt x="1665613" y="283428"/>
                  <a:pt x="1655112" y="284276"/>
                </a:cubicBezTo>
                <a:cubicBezTo>
                  <a:pt x="1655217" y="280776"/>
                  <a:pt x="1652990" y="280882"/>
                  <a:pt x="1650551" y="281094"/>
                </a:cubicBezTo>
                <a:cubicBezTo>
                  <a:pt x="1647367" y="271123"/>
                  <a:pt x="1653414" y="267304"/>
                  <a:pt x="1663704" y="266456"/>
                </a:cubicBezTo>
                <a:close/>
                <a:moveTo>
                  <a:pt x="508776" y="264228"/>
                </a:moveTo>
                <a:cubicBezTo>
                  <a:pt x="516412" y="260940"/>
                  <a:pt x="518003" y="267411"/>
                  <a:pt x="521929" y="269638"/>
                </a:cubicBezTo>
                <a:cubicBezTo>
                  <a:pt x="531580" y="275153"/>
                  <a:pt x="547491" y="277168"/>
                  <a:pt x="548128" y="300718"/>
                </a:cubicBezTo>
                <a:cubicBezTo>
                  <a:pt x="543250" y="308567"/>
                  <a:pt x="533808" y="313552"/>
                  <a:pt x="518746" y="314508"/>
                </a:cubicBezTo>
                <a:cubicBezTo>
                  <a:pt x="510578" y="305809"/>
                  <a:pt x="504639" y="275366"/>
                  <a:pt x="508776" y="264228"/>
                </a:cubicBezTo>
                <a:close/>
                <a:moveTo>
                  <a:pt x="664385" y="257757"/>
                </a:moveTo>
                <a:cubicBezTo>
                  <a:pt x="686767" y="254470"/>
                  <a:pt x="701511" y="262530"/>
                  <a:pt x="702996" y="290429"/>
                </a:cubicBezTo>
                <a:cubicBezTo>
                  <a:pt x="698542" y="297535"/>
                  <a:pt x="683798" y="297748"/>
                  <a:pt x="672765" y="300400"/>
                </a:cubicBezTo>
                <a:cubicBezTo>
                  <a:pt x="661627" y="291170"/>
                  <a:pt x="665659" y="270699"/>
                  <a:pt x="664385" y="257757"/>
                </a:cubicBezTo>
                <a:close/>
                <a:moveTo>
                  <a:pt x="1945645" y="227104"/>
                </a:moveTo>
                <a:cubicBezTo>
                  <a:pt x="1959646" y="228589"/>
                  <a:pt x="1966010" y="251608"/>
                  <a:pt x="1956357" y="261153"/>
                </a:cubicBezTo>
                <a:cubicBezTo>
                  <a:pt x="1940766" y="262003"/>
                  <a:pt x="1936523" y="236014"/>
                  <a:pt x="1945645" y="227104"/>
                </a:cubicBezTo>
                <a:close/>
                <a:moveTo>
                  <a:pt x="927029" y="203276"/>
                </a:moveTo>
                <a:cubicBezTo>
                  <a:pt x="932713" y="206100"/>
                  <a:pt x="933309" y="216442"/>
                  <a:pt x="941661" y="215329"/>
                </a:cubicBezTo>
                <a:cubicBezTo>
                  <a:pt x="950995" y="216390"/>
                  <a:pt x="955451" y="224663"/>
                  <a:pt x="960861" y="231664"/>
                </a:cubicBezTo>
                <a:cubicBezTo>
                  <a:pt x="952588" y="243969"/>
                  <a:pt x="968817" y="272820"/>
                  <a:pt x="949936" y="278018"/>
                </a:cubicBezTo>
                <a:cubicBezTo>
                  <a:pt x="947814" y="267728"/>
                  <a:pt x="947071" y="255635"/>
                  <a:pt x="940707" y="251605"/>
                </a:cubicBezTo>
                <a:cubicBezTo>
                  <a:pt x="919598" y="254257"/>
                  <a:pt x="889369" y="263910"/>
                  <a:pt x="887352" y="225936"/>
                </a:cubicBezTo>
                <a:cubicBezTo>
                  <a:pt x="902626" y="221587"/>
                  <a:pt x="908354" y="210873"/>
                  <a:pt x="919174" y="203661"/>
                </a:cubicBezTo>
                <a:cubicBezTo>
                  <a:pt x="922675" y="202229"/>
                  <a:pt x="925135" y="202335"/>
                  <a:pt x="927029" y="203276"/>
                </a:cubicBezTo>
                <a:close/>
                <a:moveTo>
                  <a:pt x="1024822" y="126543"/>
                </a:moveTo>
                <a:cubicBezTo>
                  <a:pt x="1034901" y="121665"/>
                  <a:pt x="1034158" y="132697"/>
                  <a:pt x="1041903" y="131212"/>
                </a:cubicBezTo>
                <a:cubicBezTo>
                  <a:pt x="1043386" y="141183"/>
                  <a:pt x="1029172" y="143198"/>
                  <a:pt x="1023233" y="138955"/>
                </a:cubicBezTo>
                <a:cubicBezTo>
                  <a:pt x="1024718" y="135455"/>
                  <a:pt x="1025991" y="131847"/>
                  <a:pt x="1024822" y="126543"/>
                </a:cubicBezTo>
                <a:close/>
                <a:moveTo>
                  <a:pt x="1336414" y="101896"/>
                </a:moveTo>
                <a:cubicBezTo>
                  <a:pt x="1340657" y="100000"/>
                  <a:pt x="1346437" y="100345"/>
                  <a:pt x="1349937" y="102891"/>
                </a:cubicBezTo>
                <a:cubicBezTo>
                  <a:pt x="1355347" y="115725"/>
                  <a:pt x="1339118" y="119437"/>
                  <a:pt x="1332118" y="114346"/>
                </a:cubicBezTo>
                <a:cubicBezTo>
                  <a:pt x="1329466" y="107929"/>
                  <a:pt x="1332171" y="103792"/>
                  <a:pt x="1336414" y="101896"/>
                </a:cubicBezTo>
                <a:close/>
                <a:moveTo>
                  <a:pt x="1268473" y="18139"/>
                </a:moveTo>
                <a:cubicBezTo>
                  <a:pt x="1280566" y="15061"/>
                  <a:pt x="1283429" y="25882"/>
                  <a:pt x="1297005" y="20578"/>
                </a:cubicBezTo>
                <a:cubicBezTo>
                  <a:pt x="1308039" y="36383"/>
                  <a:pt x="1308887" y="63856"/>
                  <a:pt x="1304644" y="79448"/>
                </a:cubicBezTo>
                <a:cubicBezTo>
                  <a:pt x="1313871" y="94087"/>
                  <a:pt x="1319388" y="114240"/>
                  <a:pt x="1329995" y="126758"/>
                </a:cubicBezTo>
                <a:cubicBezTo>
                  <a:pt x="1327874" y="133122"/>
                  <a:pt x="1318646" y="134820"/>
                  <a:pt x="1312175" y="138213"/>
                </a:cubicBezTo>
                <a:cubicBezTo>
                  <a:pt x="1315675" y="164201"/>
                  <a:pt x="1300825" y="177672"/>
                  <a:pt x="1291067" y="194644"/>
                </a:cubicBezTo>
                <a:cubicBezTo>
                  <a:pt x="1274731" y="186158"/>
                  <a:pt x="1263063" y="203236"/>
                  <a:pt x="1253836" y="210025"/>
                </a:cubicBezTo>
                <a:cubicBezTo>
                  <a:pt x="1260731" y="221587"/>
                  <a:pt x="1279399" y="215328"/>
                  <a:pt x="1288626" y="223284"/>
                </a:cubicBezTo>
                <a:cubicBezTo>
                  <a:pt x="1285763" y="235800"/>
                  <a:pt x="1288521" y="243756"/>
                  <a:pt x="1297855" y="249590"/>
                </a:cubicBezTo>
                <a:cubicBezTo>
                  <a:pt x="1312069" y="246832"/>
                  <a:pt x="1326283" y="243969"/>
                  <a:pt x="1340496" y="241210"/>
                </a:cubicBezTo>
                <a:cubicBezTo>
                  <a:pt x="1355347" y="239089"/>
                  <a:pt x="1358423" y="254576"/>
                  <a:pt x="1374547" y="250651"/>
                </a:cubicBezTo>
                <a:cubicBezTo>
                  <a:pt x="1376136" y="258394"/>
                  <a:pt x="1386109" y="253515"/>
                  <a:pt x="1385365" y="264653"/>
                </a:cubicBezTo>
                <a:cubicBezTo>
                  <a:pt x="1402974" y="263380"/>
                  <a:pt x="1416764" y="267940"/>
                  <a:pt x="1427900" y="276426"/>
                </a:cubicBezTo>
                <a:cubicBezTo>
                  <a:pt x="1443387" y="273350"/>
                  <a:pt x="1458875" y="270381"/>
                  <a:pt x="1474360" y="267304"/>
                </a:cubicBezTo>
                <a:cubicBezTo>
                  <a:pt x="1492395" y="265925"/>
                  <a:pt x="1480620" y="244606"/>
                  <a:pt x="1497697" y="242589"/>
                </a:cubicBezTo>
                <a:cubicBezTo>
                  <a:pt x="1499925" y="247681"/>
                  <a:pt x="1508093" y="243862"/>
                  <a:pt x="1514032" y="243438"/>
                </a:cubicBezTo>
                <a:cubicBezTo>
                  <a:pt x="1524746" y="260941"/>
                  <a:pt x="1542142" y="268260"/>
                  <a:pt x="1547869" y="293081"/>
                </a:cubicBezTo>
                <a:cubicBezTo>
                  <a:pt x="1553916" y="305703"/>
                  <a:pt x="1567917" y="306658"/>
                  <a:pt x="1570252" y="324903"/>
                </a:cubicBezTo>
                <a:cubicBezTo>
                  <a:pt x="1576192" y="332857"/>
                  <a:pt x="1584783" y="336676"/>
                  <a:pt x="1596557" y="335828"/>
                </a:cubicBezTo>
                <a:cubicBezTo>
                  <a:pt x="1598468" y="344949"/>
                  <a:pt x="1592103" y="348557"/>
                  <a:pt x="1597194" y="359800"/>
                </a:cubicBezTo>
                <a:cubicBezTo>
                  <a:pt x="1599846" y="365740"/>
                  <a:pt x="1606528" y="366271"/>
                  <a:pt x="1611089" y="369136"/>
                </a:cubicBezTo>
                <a:cubicBezTo>
                  <a:pt x="1622015" y="375924"/>
                  <a:pt x="1634001" y="381969"/>
                  <a:pt x="1643548" y="390881"/>
                </a:cubicBezTo>
                <a:cubicBezTo>
                  <a:pt x="1651291" y="389394"/>
                  <a:pt x="1659035" y="387910"/>
                  <a:pt x="1666778" y="386319"/>
                </a:cubicBezTo>
                <a:cubicBezTo>
                  <a:pt x="1683539" y="401487"/>
                  <a:pt x="1709102" y="403397"/>
                  <a:pt x="1728619" y="414429"/>
                </a:cubicBezTo>
                <a:cubicBezTo>
                  <a:pt x="1731482" y="428536"/>
                  <a:pt x="1740394" y="433628"/>
                  <a:pt x="1749515" y="438507"/>
                </a:cubicBezTo>
                <a:cubicBezTo>
                  <a:pt x="1751213" y="455902"/>
                  <a:pt x="1756410" y="468208"/>
                  <a:pt x="1764896" y="475739"/>
                </a:cubicBezTo>
                <a:cubicBezTo>
                  <a:pt x="1775927" y="470859"/>
                  <a:pt x="1774762" y="457813"/>
                  <a:pt x="1770412" y="442432"/>
                </a:cubicBezTo>
                <a:cubicBezTo>
                  <a:pt x="1778685" y="437870"/>
                  <a:pt x="1779746" y="428536"/>
                  <a:pt x="1782079" y="420050"/>
                </a:cubicBezTo>
                <a:cubicBezTo>
                  <a:pt x="1786747" y="419839"/>
                  <a:pt x="1788763" y="417822"/>
                  <a:pt x="1789080" y="414640"/>
                </a:cubicBezTo>
                <a:cubicBezTo>
                  <a:pt x="1805098" y="409125"/>
                  <a:pt x="1815280" y="412413"/>
                  <a:pt x="1828539" y="410927"/>
                </a:cubicBezTo>
                <a:cubicBezTo>
                  <a:pt x="1833736" y="433203"/>
                  <a:pt x="1847634" y="442538"/>
                  <a:pt x="1870227" y="438932"/>
                </a:cubicBezTo>
                <a:cubicBezTo>
                  <a:pt x="1878394" y="443069"/>
                  <a:pt x="1867893" y="458978"/>
                  <a:pt x="1879455" y="465343"/>
                </a:cubicBezTo>
                <a:cubicBezTo>
                  <a:pt x="1898231" y="472238"/>
                  <a:pt x="1891443" y="451129"/>
                  <a:pt x="1908202" y="447629"/>
                </a:cubicBezTo>
                <a:cubicBezTo>
                  <a:pt x="1913081" y="450388"/>
                  <a:pt x="1912232" y="461630"/>
                  <a:pt x="1922098" y="456963"/>
                </a:cubicBezTo>
                <a:cubicBezTo>
                  <a:pt x="1933021" y="454207"/>
                  <a:pt x="1925915" y="439461"/>
                  <a:pt x="1924537" y="428325"/>
                </a:cubicBezTo>
                <a:cubicBezTo>
                  <a:pt x="1938538" y="423126"/>
                  <a:pt x="1936842" y="407427"/>
                  <a:pt x="1951691" y="402867"/>
                </a:cubicBezTo>
                <a:cubicBezTo>
                  <a:pt x="1960918" y="410716"/>
                  <a:pt x="1960283" y="433522"/>
                  <a:pt x="1964633" y="448584"/>
                </a:cubicBezTo>
                <a:cubicBezTo>
                  <a:pt x="1980650" y="446145"/>
                  <a:pt x="2005046" y="447205"/>
                  <a:pt x="2014275" y="434794"/>
                </a:cubicBezTo>
                <a:cubicBezTo>
                  <a:pt x="2004728" y="418989"/>
                  <a:pt x="1988499" y="413050"/>
                  <a:pt x="1972588" y="406790"/>
                </a:cubicBezTo>
                <a:cubicBezTo>
                  <a:pt x="1983089" y="392577"/>
                  <a:pt x="1987015" y="373802"/>
                  <a:pt x="1981285" y="348768"/>
                </a:cubicBezTo>
                <a:cubicBezTo>
                  <a:pt x="1990832" y="342830"/>
                  <a:pt x="1991045" y="330631"/>
                  <a:pt x="1996136" y="321719"/>
                </a:cubicBezTo>
                <a:cubicBezTo>
                  <a:pt x="2007804" y="319387"/>
                  <a:pt x="2019366" y="317159"/>
                  <a:pt x="2031034" y="314826"/>
                </a:cubicBezTo>
                <a:cubicBezTo>
                  <a:pt x="2054051" y="298915"/>
                  <a:pt x="2057764" y="270062"/>
                  <a:pt x="2079192" y="253090"/>
                </a:cubicBezTo>
                <a:cubicBezTo>
                  <a:pt x="2104224" y="252031"/>
                  <a:pt x="2111013" y="238559"/>
                  <a:pt x="2122576" y="228481"/>
                </a:cubicBezTo>
                <a:cubicBezTo>
                  <a:pt x="2127773" y="227421"/>
                  <a:pt x="2132864" y="226466"/>
                  <a:pt x="2138062" y="225406"/>
                </a:cubicBezTo>
                <a:cubicBezTo>
                  <a:pt x="2141164" y="224531"/>
                  <a:pt x="2143411" y="224935"/>
                  <a:pt x="2145213" y="226007"/>
                </a:cubicBezTo>
                <a:lnTo>
                  <a:pt x="2148957" y="229862"/>
                </a:lnTo>
                <a:lnTo>
                  <a:pt x="2148957" y="780312"/>
                </a:lnTo>
                <a:lnTo>
                  <a:pt x="2147185" y="783352"/>
                </a:lnTo>
                <a:cubicBezTo>
                  <a:pt x="2133608" y="780169"/>
                  <a:pt x="2122576" y="773063"/>
                  <a:pt x="2108574" y="770835"/>
                </a:cubicBezTo>
                <a:cubicBezTo>
                  <a:pt x="2107726" y="761395"/>
                  <a:pt x="2097118" y="760439"/>
                  <a:pt x="2092345" y="749938"/>
                </a:cubicBezTo>
                <a:cubicBezTo>
                  <a:pt x="2081631" y="726071"/>
                  <a:pt x="2083222" y="687462"/>
                  <a:pt x="2079509" y="664019"/>
                </a:cubicBezTo>
                <a:cubicBezTo>
                  <a:pt x="2091284" y="657337"/>
                  <a:pt x="2090436" y="642169"/>
                  <a:pt x="2097436" y="632303"/>
                </a:cubicBezTo>
                <a:cubicBezTo>
                  <a:pt x="2086935" y="607906"/>
                  <a:pt x="2063705" y="602391"/>
                  <a:pt x="2060416" y="567175"/>
                </a:cubicBezTo>
                <a:cubicBezTo>
                  <a:pt x="2051825" y="554976"/>
                  <a:pt x="2028382" y="564840"/>
                  <a:pt x="2030397" y="536943"/>
                </a:cubicBezTo>
                <a:cubicBezTo>
                  <a:pt x="1995923" y="517850"/>
                  <a:pt x="1950208" y="517426"/>
                  <a:pt x="1908839" y="532700"/>
                </a:cubicBezTo>
                <a:cubicBezTo>
                  <a:pt x="1900246" y="535883"/>
                  <a:pt x="1895366" y="544899"/>
                  <a:pt x="1887836" y="548929"/>
                </a:cubicBezTo>
                <a:cubicBezTo>
                  <a:pt x="1882320" y="551899"/>
                  <a:pt x="1874258" y="550309"/>
                  <a:pt x="1868530" y="552748"/>
                </a:cubicBezTo>
                <a:cubicBezTo>
                  <a:pt x="1860361" y="556037"/>
                  <a:pt x="1847209" y="567492"/>
                  <a:pt x="1832041" y="571946"/>
                </a:cubicBezTo>
                <a:cubicBezTo>
                  <a:pt x="1832465" y="588071"/>
                  <a:pt x="1850286" y="578206"/>
                  <a:pt x="1852088" y="592101"/>
                </a:cubicBezTo>
                <a:cubicBezTo>
                  <a:pt x="1835116" y="598678"/>
                  <a:pt x="1838724" y="619043"/>
                  <a:pt x="1822494" y="626045"/>
                </a:cubicBezTo>
                <a:cubicBezTo>
                  <a:pt x="1825359" y="647684"/>
                  <a:pt x="1825146" y="662747"/>
                  <a:pt x="1840103" y="674839"/>
                </a:cubicBezTo>
                <a:cubicBezTo>
                  <a:pt x="1855801" y="668579"/>
                  <a:pt x="1867469" y="659563"/>
                  <a:pt x="1874999" y="647896"/>
                </a:cubicBezTo>
                <a:cubicBezTo>
                  <a:pt x="1883061" y="647472"/>
                  <a:pt x="1885184" y="643865"/>
                  <a:pt x="1889745" y="641002"/>
                </a:cubicBezTo>
                <a:cubicBezTo>
                  <a:pt x="1891760" y="639728"/>
                  <a:pt x="1901624" y="630605"/>
                  <a:pt x="1899822" y="631031"/>
                </a:cubicBezTo>
                <a:cubicBezTo>
                  <a:pt x="1909793" y="629121"/>
                  <a:pt x="1916051" y="642273"/>
                  <a:pt x="1930053" y="641213"/>
                </a:cubicBezTo>
                <a:cubicBezTo>
                  <a:pt x="1933341" y="654685"/>
                  <a:pt x="1919446" y="656487"/>
                  <a:pt x="1919127" y="667519"/>
                </a:cubicBezTo>
                <a:cubicBezTo>
                  <a:pt x="1929628" y="676854"/>
                  <a:pt x="1940977" y="669959"/>
                  <a:pt x="1954767" y="664549"/>
                </a:cubicBezTo>
                <a:cubicBezTo>
                  <a:pt x="1973649" y="661473"/>
                  <a:pt x="1981817" y="674309"/>
                  <a:pt x="2000379" y="671657"/>
                </a:cubicBezTo>
                <a:cubicBezTo>
                  <a:pt x="2005152" y="677809"/>
                  <a:pt x="2011941" y="681097"/>
                  <a:pt x="2015760" y="688734"/>
                </a:cubicBezTo>
                <a:cubicBezTo>
                  <a:pt x="2030185" y="683960"/>
                  <a:pt x="2040687" y="685021"/>
                  <a:pt x="2048219" y="690431"/>
                </a:cubicBezTo>
                <a:cubicBezTo>
                  <a:pt x="2048537" y="720026"/>
                  <a:pt x="2064130" y="726708"/>
                  <a:pt x="2074418" y="741558"/>
                </a:cubicBezTo>
                <a:cubicBezTo>
                  <a:pt x="2070069" y="746438"/>
                  <a:pt x="2064024" y="750257"/>
                  <a:pt x="2061159" y="756198"/>
                </a:cubicBezTo>
                <a:cubicBezTo>
                  <a:pt x="2063174" y="769879"/>
                  <a:pt x="2076751" y="766380"/>
                  <a:pt x="2081207" y="776350"/>
                </a:cubicBezTo>
                <a:cubicBezTo>
                  <a:pt x="2082055" y="800111"/>
                  <a:pt x="2097331" y="802445"/>
                  <a:pt x="2105074" y="815916"/>
                </a:cubicBezTo>
                <a:cubicBezTo>
                  <a:pt x="2109104" y="836600"/>
                  <a:pt x="2113242" y="857285"/>
                  <a:pt x="2117272" y="877863"/>
                </a:cubicBezTo>
                <a:cubicBezTo>
                  <a:pt x="2110484" y="888894"/>
                  <a:pt x="2106559" y="902047"/>
                  <a:pt x="2100194" y="913398"/>
                </a:cubicBezTo>
                <a:cubicBezTo>
                  <a:pt x="2077177" y="920293"/>
                  <a:pt x="2071979" y="939280"/>
                  <a:pt x="2050552" y="947236"/>
                </a:cubicBezTo>
                <a:cubicBezTo>
                  <a:pt x="2039838" y="957948"/>
                  <a:pt x="2031034" y="970040"/>
                  <a:pt x="2021063" y="981178"/>
                </a:cubicBezTo>
                <a:cubicBezTo>
                  <a:pt x="2026474" y="991892"/>
                  <a:pt x="2016927" y="993270"/>
                  <a:pt x="2022018" y="1004621"/>
                </a:cubicBezTo>
                <a:cubicBezTo>
                  <a:pt x="2013001" y="1006425"/>
                  <a:pt x="2003985" y="1008121"/>
                  <a:pt x="1994864" y="1009925"/>
                </a:cubicBezTo>
                <a:cubicBezTo>
                  <a:pt x="1987015" y="1004938"/>
                  <a:pt x="1982029" y="995604"/>
                  <a:pt x="1981073" y="980436"/>
                </a:cubicBezTo>
                <a:cubicBezTo>
                  <a:pt x="1965481" y="980011"/>
                  <a:pt x="1969193" y="992635"/>
                  <a:pt x="1960070" y="996559"/>
                </a:cubicBezTo>
                <a:cubicBezTo>
                  <a:pt x="1947024" y="996772"/>
                  <a:pt x="1942568" y="1002712"/>
                  <a:pt x="1933764" y="1005788"/>
                </a:cubicBezTo>
                <a:cubicBezTo>
                  <a:pt x="1928356" y="1012153"/>
                  <a:pt x="1936842" y="1027957"/>
                  <a:pt x="1931325" y="1034427"/>
                </a:cubicBezTo>
                <a:cubicBezTo>
                  <a:pt x="1923476" y="1021062"/>
                  <a:pt x="1902048" y="1027957"/>
                  <a:pt x="1888791" y="1022654"/>
                </a:cubicBezTo>
                <a:cubicBezTo>
                  <a:pt x="1886032" y="1011833"/>
                  <a:pt x="1898653" y="1011409"/>
                  <a:pt x="1896640" y="1001015"/>
                </a:cubicBezTo>
                <a:cubicBezTo>
                  <a:pt x="1890063" y="967495"/>
                  <a:pt x="1883487" y="933870"/>
                  <a:pt x="1876803" y="900350"/>
                </a:cubicBezTo>
                <a:cubicBezTo>
                  <a:pt x="1870227" y="886879"/>
                  <a:pt x="1856119" y="884545"/>
                  <a:pt x="1847421" y="873938"/>
                </a:cubicBezTo>
                <a:cubicBezTo>
                  <a:pt x="1837768" y="883167"/>
                  <a:pt x="1839253" y="899819"/>
                  <a:pt x="1825676" y="906397"/>
                </a:cubicBezTo>
                <a:cubicBezTo>
                  <a:pt x="1836072" y="917746"/>
                  <a:pt x="1817932" y="919126"/>
                  <a:pt x="1817932" y="928036"/>
                </a:cubicBezTo>
                <a:cubicBezTo>
                  <a:pt x="1817932" y="933127"/>
                  <a:pt x="1826737" y="932809"/>
                  <a:pt x="1828752" y="942037"/>
                </a:cubicBezTo>
                <a:cubicBezTo>
                  <a:pt x="1830980" y="952220"/>
                  <a:pt x="1825465" y="950948"/>
                  <a:pt x="1820903" y="963676"/>
                </a:cubicBezTo>
                <a:cubicBezTo>
                  <a:pt x="1829071" y="971420"/>
                  <a:pt x="1844344" y="968768"/>
                  <a:pt x="1845617" y="987012"/>
                </a:cubicBezTo>
                <a:cubicBezTo>
                  <a:pt x="1855907" y="998363"/>
                  <a:pt x="1879455" y="989983"/>
                  <a:pt x="1882744" y="1011940"/>
                </a:cubicBezTo>
                <a:cubicBezTo>
                  <a:pt x="1858453" y="1016500"/>
                  <a:pt x="1830449" y="1026366"/>
                  <a:pt x="1818464" y="1012470"/>
                </a:cubicBezTo>
                <a:cubicBezTo>
                  <a:pt x="1810402" y="1025942"/>
                  <a:pt x="1817403" y="1064234"/>
                  <a:pt x="1827480" y="1079084"/>
                </a:cubicBezTo>
                <a:cubicBezTo>
                  <a:pt x="1829600" y="1094996"/>
                  <a:pt x="1816766" y="1101041"/>
                  <a:pt x="1823448" y="1120028"/>
                </a:cubicBezTo>
                <a:cubicBezTo>
                  <a:pt x="1827374" y="1132651"/>
                  <a:pt x="1846996" y="1121726"/>
                  <a:pt x="1859833" y="1120983"/>
                </a:cubicBezTo>
                <a:cubicBezTo>
                  <a:pt x="1871925" y="1126286"/>
                  <a:pt x="1885926" y="1128727"/>
                  <a:pt x="1895366" y="1138061"/>
                </a:cubicBezTo>
                <a:cubicBezTo>
                  <a:pt x="1902791" y="1131803"/>
                  <a:pt x="1916156" y="1129682"/>
                  <a:pt x="1920187" y="1121196"/>
                </a:cubicBezTo>
                <a:cubicBezTo>
                  <a:pt x="1910323" y="1080887"/>
                  <a:pt x="1937159" y="1065295"/>
                  <a:pt x="1948297" y="1039200"/>
                </a:cubicBezTo>
                <a:cubicBezTo>
                  <a:pt x="1969299" y="1041428"/>
                  <a:pt x="1984150" y="1052566"/>
                  <a:pt x="2003985" y="1056385"/>
                </a:cubicBezTo>
                <a:cubicBezTo>
                  <a:pt x="2017881" y="1054474"/>
                  <a:pt x="2008017" y="1036761"/>
                  <a:pt x="2024139" y="1036337"/>
                </a:cubicBezTo>
                <a:cubicBezTo>
                  <a:pt x="2024776" y="1026577"/>
                  <a:pt x="2026367" y="1017561"/>
                  <a:pt x="2022018" y="1004621"/>
                </a:cubicBezTo>
                <a:cubicBezTo>
                  <a:pt x="2034640" y="1004090"/>
                  <a:pt x="2034323" y="994968"/>
                  <a:pt x="2048325" y="995392"/>
                </a:cubicBezTo>
                <a:cubicBezTo>
                  <a:pt x="2054371" y="1003030"/>
                  <a:pt x="2061478" y="1009288"/>
                  <a:pt x="2062220" y="1024880"/>
                </a:cubicBezTo>
                <a:cubicBezTo>
                  <a:pt x="2071447" y="1034533"/>
                  <a:pt x="2086404" y="1035594"/>
                  <a:pt x="2097753" y="1041958"/>
                </a:cubicBezTo>
                <a:cubicBezTo>
                  <a:pt x="2101361" y="1053309"/>
                  <a:pt x="2107832" y="1060415"/>
                  <a:pt x="2114725" y="1066779"/>
                </a:cubicBezTo>
                <a:cubicBezTo>
                  <a:pt x="2122470" y="1114514"/>
                  <a:pt x="2103483" y="1144319"/>
                  <a:pt x="2083435" y="1173490"/>
                </a:cubicBezTo>
                <a:cubicBezTo>
                  <a:pt x="2094784" y="1204993"/>
                  <a:pt x="2106876" y="1235437"/>
                  <a:pt x="2111756" y="1276594"/>
                </a:cubicBezTo>
                <a:cubicBezTo>
                  <a:pt x="2102315" y="1291549"/>
                  <a:pt x="2095951" y="1308627"/>
                  <a:pt x="2084495" y="1322204"/>
                </a:cubicBezTo>
                <a:cubicBezTo>
                  <a:pt x="2087147" y="1336313"/>
                  <a:pt x="2092662" y="1352329"/>
                  <a:pt x="2083646" y="1358587"/>
                </a:cubicBezTo>
                <a:cubicBezTo>
                  <a:pt x="2068371" y="1362937"/>
                  <a:pt x="2071554" y="1339919"/>
                  <a:pt x="2062857" y="1334509"/>
                </a:cubicBezTo>
                <a:cubicBezTo>
                  <a:pt x="2048430" y="1343843"/>
                  <a:pt x="2031882" y="1351799"/>
                  <a:pt x="2020215" y="1363043"/>
                </a:cubicBezTo>
                <a:cubicBezTo>
                  <a:pt x="2022761" y="1375983"/>
                  <a:pt x="2025306" y="1388819"/>
                  <a:pt x="2027852" y="1401760"/>
                </a:cubicBezTo>
                <a:cubicBezTo>
                  <a:pt x="2038672" y="1407382"/>
                  <a:pt x="2059461" y="1398048"/>
                  <a:pt x="2075053" y="1396561"/>
                </a:cubicBezTo>
                <a:cubicBezTo>
                  <a:pt x="2080464" y="1400274"/>
                  <a:pt x="2082161" y="1409397"/>
                  <a:pt x="2083541" y="1419050"/>
                </a:cubicBezTo>
                <a:cubicBezTo>
                  <a:pt x="2103057" y="1433475"/>
                  <a:pt x="2108680" y="1468373"/>
                  <a:pt x="2128197" y="1482693"/>
                </a:cubicBezTo>
                <a:cubicBezTo>
                  <a:pt x="2134031" y="1494468"/>
                  <a:pt x="2116423" y="1490543"/>
                  <a:pt x="2119605" y="1500513"/>
                </a:cubicBezTo>
                <a:cubicBezTo>
                  <a:pt x="2121091" y="1508258"/>
                  <a:pt x="2122681" y="1516001"/>
                  <a:pt x="2124166" y="1523743"/>
                </a:cubicBezTo>
                <a:cubicBezTo>
                  <a:pt x="2128143" y="1532866"/>
                  <a:pt x="2134932" y="1537772"/>
                  <a:pt x="2142543" y="1541445"/>
                </a:cubicBezTo>
                <a:lnTo>
                  <a:pt x="2148957" y="1544280"/>
                </a:lnTo>
                <a:lnTo>
                  <a:pt x="2148957" y="2878208"/>
                </a:lnTo>
                <a:lnTo>
                  <a:pt x="2137107" y="2880528"/>
                </a:lnTo>
                <a:cubicBezTo>
                  <a:pt x="2120559" y="2880635"/>
                  <a:pt x="2133501" y="2900470"/>
                  <a:pt x="2116848" y="2900576"/>
                </a:cubicBezTo>
                <a:cubicBezTo>
                  <a:pt x="2103483" y="2894636"/>
                  <a:pt x="2110695" y="2869073"/>
                  <a:pt x="2102315" y="2847116"/>
                </a:cubicBezTo>
                <a:cubicBezTo>
                  <a:pt x="2100511" y="2831416"/>
                  <a:pt x="2082374" y="2840115"/>
                  <a:pt x="2078342" y="2827704"/>
                </a:cubicBezTo>
                <a:cubicBezTo>
                  <a:pt x="2076327" y="2817415"/>
                  <a:pt x="2072508" y="2805854"/>
                  <a:pt x="2076857" y="2799807"/>
                </a:cubicBezTo>
                <a:cubicBezTo>
                  <a:pt x="2069645" y="2782199"/>
                  <a:pt x="2052991" y="2778592"/>
                  <a:pt x="2042172" y="2766395"/>
                </a:cubicBezTo>
                <a:cubicBezTo>
                  <a:pt x="2042702" y="2756635"/>
                  <a:pt x="2044187" y="2747619"/>
                  <a:pt x="2039944" y="2734572"/>
                </a:cubicBezTo>
                <a:cubicBezTo>
                  <a:pt x="2034853" y="2727253"/>
                  <a:pt x="2026154" y="2725025"/>
                  <a:pt x="2014380" y="2727571"/>
                </a:cubicBezTo>
                <a:cubicBezTo>
                  <a:pt x="2008971" y="2720570"/>
                  <a:pt x="2002076" y="2715903"/>
                  <a:pt x="1995075" y="2711236"/>
                </a:cubicBezTo>
                <a:cubicBezTo>
                  <a:pt x="1969617" y="2706356"/>
                  <a:pt x="1956359" y="2732451"/>
                  <a:pt x="1938538" y="2730436"/>
                </a:cubicBezTo>
                <a:cubicBezTo>
                  <a:pt x="1929097" y="2722480"/>
                  <a:pt x="1927189" y="2697870"/>
                  <a:pt x="1934719" y="2690975"/>
                </a:cubicBezTo>
                <a:cubicBezTo>
                  <a:pt x="1939916" y="2689914"/>
                  <a:pt x="1945009" y="2688960"/>
                  <a:pt x="1950208" y="2687899"/>
                </a:cubicBezTo>
                <a:cubicBezTo>
                  <a:pt x="1964844" y="2684399"/>
                  <a:pt x="1965906" y="2701265"/>
                  <a:pt x="1974073" y="2707312"/>
                </a:cubicBezTo>
                <a:cubicBezTo>
                  <a:pt x="1998788" y="2678989"/>
                  <a:pt x="1956888" y="2641969"/>
                  <a:pt x="1948085" y="2615876"/>
                </a:cubicBezTo>
                <a:cubicBezTo>
                  <a:pt x="1942039" y="2604419"/>
                  <a:pt x="1956677" y="2602828"/>
                  <a:pt x="1960496" y="2597313"/>
                </a:cubicBezTo>
                <a:cubicBezTo>
                  <a:pt x="1963996" y="2592221"/>
                  <a:pt x="1961237" y="2577583"/>
                  <a:pt x="1973012" y="2578750"/>
                </a:cubicBezTo>
                <a:cubicBezTo>
                  <a:pt x="1977361" y="2564854"/>
                  <a:pt x="1988606" y="2555626"/>
                  <a:pt x="1998681" y="2545549"/>
                </a:cubicBezTo>
                <a:cubicBezTo>
                  <a:pt x="2003774" y="2534411"/>
                  <a:pt x="2000485" y="2517652"/>
                  <a:pt x="2016608" y="2513940"/>
                </a:cubicBezTo>
                <a:cubicBezTo>
                  <a:pt x="2014912" y="2495588"/>
                  <a:pt x="2016820" y="2487103"/>
                  <a:pt x="2008228" y="2471298"/>
                </a:cubicBezTo>
                <a:cubicBezTo>
                  <a:pt x="1989984" y="2461645"/>
                  <a:pt x="1976194" y="2445628"/>
                  <a:pt x="1954131" y="2441702"/>
                </a:cubicBezTo>
                <a:cubicBezTo>
                  <a:pt x="1947556" y="2428125"/>
                  <a:pt x="1930901" y="2429505"/>
                  <a:pt x="1921672" y="2419959"/>
                </a:cubicBezTo>
                <a:cubicBezTo>
                  <a:pt x="1914036" y="2426004"/>
                  <a:pt x="1911384" y="2435444"/>
                  <a:pt x="1901518" y="2440006"/>
                </a:cubicBezTo>
                <a:cubicBezTo>
                  <a:pt x="1913610" y="2451992"/>
                  <a:pt x="1919657" y="2473101"/>
                  <a:pt x="1930795" y="2486573"/>
                </a:cubicBezTo>
                <a:cubicBezTo>
                  <a:pt x="1946917" y="2475116"/>
                  <a:pt x="1969617" y="2468434"/>
                  <a:pt x="1988923" y="2475116"/>
                </a:cubicBezTo>
                <a:cubicBezTo>
                  <a:pt x="1989347" y="2489966"/>
                  <a:pt x="1976514" y="2495907"/>
                  <a:pt x="1984891" y="2516166"/>
                </a:cubicBezTo>
                <a:cubicBezTo>
                  <a:pt x="1978633" y="2524228"/>
                  <a:pt x="1967284" y="2529001"/>
                  <a:pt x="1965481" y="2540033"/>
                </a:cubicBezTo>
                <a:cubicBezTo>
                  <a:pt x="1956783" y="2543109"/>
                  <a:pt x="1950524" y="2542367"/>
                  <a:pt x="1945326" y="2540033"/>
                </a:cubicBezTo>
                <a:cubicBezTo>
                  <a:pt x="1931008" y="2554990"/>
                  <a:pt x="1924961" y="2575568"/>
                  <a:pt x="1924961" y="2600283"/>
                </a:cubicBezTo>
                <a:cubicBezTo>
                  <a:pt x="1909367" y="2606647"/>
                  <a:pt x="1897064" y="2615133"/>
                  <a:pt x="1890063" y="2627225"/>
                </a:cubicBezTo>
                <a:cubicBezTo>
                  <a:pt x="1873303" y="2627225"/>
                  <a:pt x="1858770" y="2638894"/>
                  <a:pt x="1851345" y="2634863"/>
                </a:cubicBezTo>
                <a:cubicBezTo>
                  <a:pt x="1832784" y="2637515"/>
                  <a:pt x="1827797" y="2619906"/>
                  <a:pt x="1805733" y="2627756"/>
                </a:cubicBezTo>
                <a:cubicBezTo>
                  <a:pt x="1759168" y="2597950"/>
                  <a:pt x="1683113" y="2566764"/>
                  <a:pt x="1696266" y="2480313"/>
                </a:cubicBezTo>
                <a:cubicBezTo>
                  <a:pt x="1691917" y="2458357"/>
                  <a:pt x="1687675" y="2436398"/>
                  <a:pt x="1683326" y="2414442"/>
                </a:cubicBezTo>
                <a:cubicBezTo>
                  <a:pt x="1695525" y="2397576"/>
                  <a:pt x="1727558" y="2398744"/>
                  <a:pt x="1742196" y="2406912"/>
                </a:cubicBezTo>
                <a:cubicBezTo>
                  <a:pt x="1767548" y="2395881"/>
                  <a:pt x="1769139" y="2368936"/>
                  <a:pt x="1774123" y="2344328"/>
                </a:cubicBezTo>
                <a:cubicBezTo>
                  <a:pt x="1768397" y="2327780"/>
                  <a:pt x="1742303" y="2341676"/>
                  <a:pt x="1728513" y="2337220"/>
                </a:cubicBezTo>
                <a:cubicBezTo>
                  <a:pt x="1720770" y="2342100"/>
                  <a:pt x="1725543" y="2355466"/>
                  <a:pt x="1721405" y="2362678"/>
                </a:cubicBezTo>
                <a:cubicBezTo>
                  <a:pt x="1709313" y="2367451"/>
                  <a:pt x="1702844" y="2363632"/>
                  <a:pt x="1693508" y="2364163"/>
                </a:cubicBezTo>
                <a:cubicBezTo>
                  <a:pt x="1692023" y="2358117"/>
                  <a:pt x="1692447" y="2348995"/>
                  <a:pt x="1686613" y="2349420"/>
                </a:cubicBezTo>
                <a:cubicBezTo>
                  <a:pt x="1683220" y="2335948"/>
                  <a:pt x="1697221" y="2334144"/>
                  <a:pt x="1697540" y="2323113"/>
                </a:cubicBezTo>
                <a:cubicBezTo>
                  <a:pt x="1689159" y="2287155"/>
                  <a:pt x="1695312" y="2261167"/>
                  <a:pt x="1732651" y="2255863"/>
                </a:cubicBezTo>
                <a:cubicBezTo>
                  <a:pt x="1736999" y="2249816"/>
                  <a:pt x="1733180" y="2238254"/>
                  <a:pt x="1731165" y="2227966"/>
                </a:cubicBezTo>
                <a:cubicBezTo>
                  <a:pt x="1726285" y="2220222"/>
                  <a:pt x="1712919" y="2225102"/>
                  <a:pt x="1705707" y="2220965"/>
                </a:cubicBezTo>
                <a:cubicBezTo>
                  <a:pt x="1700722" y="2216616"/>
                  <a:pt x="1699131" y="2207493"/>
                  <a:pt x="1694145" y="2203143"/>
                </a:cubicBezTo>
                <a:cubicBezTo>
                  <a:pt x="1673354" y="2184158"/>
                  <a:pt x="1645350" y="2175672"/>
                  <a:pt x="1618409" y="2165806"/>
                </a:cubicBezTo>
                <a:cubicBezTo>
                  <a:pt x="1616393" y="2153714"/>
                  <a:pt x="1610028" y="2148199"/>
                  <a:pt x="1605363" y="2140243"/>
                </a:cubicBezTo>
                <a:cubicBezTo>
                  <a:pt x="1593482" y="2147880"/>
                  <a:pt x="1595497" y="2164958"/>
                  <a:pt x="1588283" y="2175778"/>
                </a:cubicBezTo>
                <a:cubicBezTo>
                  <a:pt x="1565691" y="2184051"/>
                  <a:pt x="1542566" y="2192112"/>
                  <a:pt x="1530156" y="2207282"/>
                </a:cubicBezTo>
                <a:cubicBezTo>
                  <a:pt x="1508199" y="2211629"/>
                  <a:pt x="1486241" y="2215872"/>
                  <a:pt x="1464285" y="2220222"/>
                </a:cubicBezTo>
                <a:cubicBezTo>
                  <a:pt x="1452510" y="2224465"/>
                  <a:pt x="1451449" y="2212585"/>
                  <a:pt x="1445722" y="2207812"/>
                </a:cubicBezTo>
                <a:cubicBezTo>
                  <a:pt x="1432780" y="2212055"/>
                  <a:pt x="1423765" y="2210569"/>
                  <a:pt x="1414005" y="2210038"/>
                </a:cubicBezTo>
                <a:cubicBezTo>
                  <a:pt x="1405943" y="2178641"/>
                  <a:pt x="1405096" y="2136531"/>
                  <a:pt x="1387913" y="2118604"/>
                </a:cubicBezTo>
                <a:cubicBezTo>
                  <a:pt x="1377623" y="2137379"/>
                  <a:pt x="1377727" y="2163260"/>
                  <a:pt x="1354499" y="2173444"/>
                </a:cubicBezTo>
                <a:cubicBezTo>
                  <a:pt x="1362772" y="2195718"/>
                  <a:pt x="1350680" y="2204523"/>
                  <a:pt x="1342724" y="2215979"/>
                </a:cubicBezTo>
                <a:cubicBezTo>
                  <a:pt x="1348345" y="2231042"/>
                  <a:pt x="1361500" y="2234755"/>
                  <a:pt x="1365848" y="2251620"/>
                </a:cubicBezTo>
                <a:cubicBezTo>
                  <a:pt x="1360544" y="2260000"/>
                  <a:pt x="1350361" y="2253423"/>
                  <a:pt x="1348028" y="2243028"/>
                </a:cubicBezTo>
                <a:cubicBezTo>
                  <a:pt x="1334451" y="2246634"/>
                  <a:pt x="1324267" y="2244937"/>
                  <a:pt x="1318646" y="2236770"/>
                </a:cubicBezTo>
                <a:cubicBezTo>
                  <a:pt x="1308463" y="2208660"/>
                  <a:pt x="1344527" y="2211525"/>
                  <a:pt x="1331905" y="2181824"/>
                </a:cubicBezTo>
                <a:cubicBezTo>
                  <a:pt x="1338588" y="2177261"/>
                  <a:pt x="1344846" y="2172594"/>
                  <a:pt x="1353649" y="2169519"/>
                </a:cubicBezTo>
                <a:cubicBezTo>
                  <a:pt x="1346437" y="2153396"/>
                  <a:pt x="1358211" y="2150108"/>
                  <a:pt x="1359909" y="2140137"/>
                </a:cubicBezTo>
                <a:cubicBezTo>
                  <a:pt x="1342300" y="2136318"/>
                  <a:pt x="1314614" y="2147562"/>
                  <a:pt x="1299551" y="2139924"/>
                </a:cubicBezTo>
                <a:cubicBezTo>
                  <a:pt x="1265078" y="2158276"/>
                  <a:pt x="1272291" y="2204630"/>
                  <a:pt x="1244287" y="2227223"/>
                </a:cubicBezTo>
                <a:cubicBezTo>
                  <a:pt x="1222331" y="2231571"/>
                  <a:pt x="1200374" y="2235920"/>
                  <a:pt x="1178416" y="2240163"/>
                </a:cubicBezTo>
                <a:cubicBezTo>
                  <a:pt x="1172052" y="2231147"/>
                  <a:pt x="1165158" y="2223086"/>
                  <a:pt x="1157625" y="2216085"/>
                </a:cubicBezTo>
                <a:cubicBezTo>
                  <a:pt x="1143837" y="2214918"/>
                  <a:pt x="1131851" y="2210993"/>
                  <a:pt x="1125909" y="2198159"/>
                </a:cubicBezTo>
                <a:cubicBezTo>
                  <a:pt x="1107241" y="2195931"/>
                  <a:pt x="1091967" y="2188718"/>
                  <a:pt x="1074890" y="2184051"/>
                </a:cubicBezTo>
                <a:cubicBezTo>
                  <a:pt x="1069691" y="2158487"/>
                  <a:pt x="1069267" y="2125710"/>
                  <a:pt x="1037870" y="2139076"/>
                </a:cubicBezTo>
                <a:cubicBezTo>
                  <a:pt x="1043490" y="2121574"/>
                  <a:pt x="1048478" y="2103541"/>
                  <a:pt x="1055795" y="2087312"/>
                </a:cubicBezTo>
                <a:cubicBezTo>
                  <a:pt x="1051765" y="2060263"/>
                  <a:pt x="1042005" y="2049444"/>
                  <a:pt x="1043596" y="2025260"/>
                </a:cubicBezTo>
                <a:cubicBezTo>
                  <a:pt x="1032778" y="2027275"/>
                  <a:pt x="1033521" y="2020274"/>
                  <a:pt x="1028111" y="2028336"/>
                </a:cubicBezTo>
                <a:cubicBezTo>
                  <a:pt x="1025139" y="2032684"/>
                  <a:pt x="1029915" y="2039898"/>
                  <a:pt x="1027263" y="2044671"/>
                </a:cubicBezTo>
                <a:cubicBezTo>
                  <a:pt x="1022170" y="2053475"/>
                  <a:pt x="1008593" y="2060900"/>
                  <a:pt x="1012412" y="2071719"/>
                </a:cubicBezTo>
                <a:cubicBezTo>
                  <a:pt x="1002972" y="2074159"/>
                  <a:pt x="999259" y="2068006"/>
                  <a:pt x="991621" y="2067795"/>
                </a:cubicBezTo>
                <a:cubicBezTo>
                  <a:pt x="979105" y="2068325"/>
                  <a:pt x="982605" y="2079674"/>
                  <a:pt x="979105" y="2086358"/>
                </a:cubicBezTo>
                <a:cubicBezTo>
                  <a:pt x="955345" y="2086039"/>
                  <a:pt x="953117" y="2100252"/>
                  <a:pt x="943463" y="2109482"/>
                </a:cubicBezTo>
                <a:cubicBezTo>
                  <a:pt x="930311" y="2112345"/>
                  <a:pt x="916627" y="2116059"/>
                  <a:pt x="911004" y="2107784"/>
                </a:cubicBezTo>
                <a:cubicBezTo>
                  <a:pt x="903474" y="2112557"/>
                  <a:pt x="899018" y="2126666"/>
                  <a:pt x="889261" y="2120089"/>
                </a:cubicBezTo>
                <a:cubicBezTo>
                  <a:pt x="880349" y="2114361"/>
                  <a:pt x="885337" y="2106086"/>
                  <a:pt x="884698" y="2096859"/>
                </a:cubicBezTo>
                <a:cubicBezTo>
                  <a:pt x="866880" y="2092510"/>
                  <a:pt x="862105" y="2086463"/>
                  <a:pt x="849906" y="2063445"/>
                </a:cubicBezTo>
                <a:cubicBezTo>
                  <a:pt x="844709" y="2053475"/>
                  <a:pt x="836860" y="2040852"/>
                  <a:pt x="836860" y="2037883"/>
                </a:cubicBezTo>
                <a:cubicBezTo>
                  <a:pt x="836966" y="2028229"/>
                  <a:pt x="838664" y="2034275"/>
                  <a:pt x="843118" y="2028653"/>
                </a:cubicBezTo>
                <a:cubicBezTo>
                  <a:pt x="858499" y="2008712"/>
                  <a:pt x="824344" y="2012001"/>
                  <a:pt x="819251" y="1989088"/>
                </a:cubicBezTo>
                <a:cubicBezTo>
                  <a:pt x="818827" y="1970844"/>
                  <a:pt x="836118" y="1964584"/>
                  <a:pt x="839512" y="1948886"/>
                </a:cubicBezTo>
                <a:cubicBezTo>
                  <a:pt x="831875" y="1930005"/>
                  <a:pt x="817130" y="1919187"/>
                  <a:pt x="821161" y="1896168"/>
                </a:cubicBezTo>
                <a:cubicBezTo>
                  <a:pt x="809176" y="1885667"/>
                  <a:pt x="792945" y="1881424"/>
                  <a:pt x="783294" y="1867423"/>
                </a:cubicBezTo>
                <a:cubicBezTo>
                  <a:pt x="794855" y="1857239"/>
                  <a:pt x="808326" y="1848434"/>
                  <a:pt x="812887" y="1833479"/>
                </a:cubicBezTo>
                <a:cubicBezTo>
                  <a:pt x="800901" y="1786276"/>
                  <a:pt x="798462" y="1724754"/>
                  <a:pt x="776927" y="1691658"/>
                </a:cubicBezTo>
                <a:cubicBezTo>
                  <a:pt x="761761" y="1687627"/>
                  <a:pt x="709148" y="1706297"/>
                  <a:pt x="696419" y="1691446"/>
                </a:cubicBezTo>
                <a:cubicBezTo>
                  <a:pt x="693554" y="1688051"/>
                  <a:pt x="691221" y="1682006"/>
                  <a:pt x="686343" y="1681369"/>
                </a:cubicBezTo>
                <a:cubicBezTo>
                  <a:pt x="682948" y="1669808"/>
                  <a:pt x="695783" y="1663867"/>
                  <a:pt x="685598" y="1657396"/>
                </a:cubicBezTo>
                <a:cubicBezTo>
                  <a:pt x="674462" y="1649229"/>
                  <a:pt x="668415" y="1662595"/>
                  <a:pt x="658444" y="1662700"/>
                </a:cubicBezTo>
                <a:cubicBezTo>
                  <a:pt x="641155" y="1662806"/>
                  <a:pt x="632775" y="1647321"/>
                  <a:pt x="618242" y="1642441"/>
                </a:cubicBezTo>
                <a:cubicBezTo>
                  <a:pt x="614212" y="1625150"/>
                  <a:pt x="605726" y="1614331"/>
                  <a:pt x="595119" y="1606799"/>
                </a:cubicBezTo>
                <a:cubicBezTo>
                  <a:pt x="592997" y="1588131"/>
                  <a:pt x="587481" y="1574659"/>
                  <a:pt x="582072" y="1561082"/>
                </a:cubicBezTo>
                <a:cubicBezTo>
                  <a:pt x="577192" y="1551642"/>
                  <a:pt x="567115" y="1550051"/>
                  <a:pt x="552690" y="1554824"/>
                </a:cubicBezTo>
                <a:cubicBezTo>
                  <a:pt x="542824" y="1534457"/>
                  <a:pt x="519490" y="1534140"/>
                  <a:pt x="518003" y="1501256"/>
                </a:cubicBezTo>
                <a:cubicBezTo>
                  <a:pt x="515247" y="1484921"/>
                  <a:pt x="529354" y="1479724"/>
                  <a:pt x="526702" y="1463389"/>
                </a:cubicBezTo>
                <a:cubicBezTo>
                  <a:pt x="500183" y="1445674"/>
                  <a:pt x="449374" y="1444508"/>
                  <a:pt x="409808" y="1462222"/>
                </a:cubicBezTo>
                <a:cubicBezTo>
                  <a:pt x="405778" y="1474103"/>
                  <a:pt x="409808" y="1491392"/>
                  <a:pt x="405778" y="1503272"/>
                </a:cubicBezTo>
                <a:cubicBezTo>
                  <a:pt x="379472" y="1497437"/>
                  <a:pt x="359742" y="1481845"/>
                  <a:pt x="344785" y="1458933"/>
                </a:cubicBezTo>
                <a:cubicBezTo>
                  <a:pt x="328874" y="1460630"/>
                  <a:pt x="343196" y="1482482"/>
                  <a:pt x="325374" y="1482800"/>
                </a:cubicBezTo>
                <a:cubicBezTo>
                  <a:pt x="321450" y="1469329"/>
                  <a:pt x="313919" y="1464025"/>
                  <a:pt x="333223" y="1461161"/>
                </a:cubicBezTo>
                <a:cubicBezTo>
                  <a:pt x="327813" y="1443871"/>
                  <a:pt x="329617" y="1428914"/>
                  <a:pt x="324737" y="1418520"/>
                </a:cubicBezTo>
                <a:cubicBezTo>
                  <a:pt x="319753" y="1407806"/>
                  <a:pt x="309889" y="1401654"/>
                  <a:pt x="300129" y="1395183"/>
                </a:cubicBezTo>
                <a:cubicBezTo>
                  <a:pt x="297371" y="1393379"/>
                  <a:pt x="286763" y="1393379"/>
                  <a:pt x="283051" y="1390516"/>
                </a:cubicBezTo>
                <a:cubicBezTo>
                  <a:pt x="279127" y="1387440"/>
                  <a:pt x="280294" y="1378318"/>
                  <a:pt x="273080" y="1380439"/>
                </a:cubicBezTo>
                <a:cubicBezTo>
                  <a:pt x="251758" y="1381817"/>
                  <a:pt x="247835" y="1394866"/>
                  <a:pt x="246668" y="1409821"/>
                </a:cubicBezTo>
                <a:cubicBezTo>
                  <a:pt x="235954" y="1409079"/>
                  <a:pt x="235425" y="1393168"/>
                  <a:pt x="226620" y="1389668"/>
                </a:cubicBezTo>
                <a:cubicBezTo>
                  <a:pt x="213680" y="1392214"/>
                  <a:pt x="200844" y="1394759"/>
                  <a:pt x="187904" y="1397305"/>
                </a:cubicBezTo>
                <a:cubicBezTo>
                  <a:pt x="181009" y="1390940"/>
                  <a:pt x="174538" y="1383728"/>
                  <a:pt x="170930" y="1372483"/>
                </a:cubicBezTo>
                <a:cubicBezTo>
                  <a:pt x="144413" y="1371953"/>
                  <a:pt x="120970" y="1366756"/>
                  <a:pt x="115349" y="1335146"/>
                </a:cubicBezTo>
                <a:cubicBezTo>
                  <a:pt x="112697" y="1322417"/>
                  <a:pt x="96999" y="1329206"/>
                  <a:pt x="95301" y="1314992"/>
                </a:cubicBezTo>
                <a:cubicBezTo>
                  <a:pt x="91271" y="1307567"/>
                  <a:pt x="75465" y="1317750"/>
                  <a:pt x="76738" y="1302580"/>
                </a:cubicBezTo>
                <a:cubicBezTo>
                  <a:pt x="84376" y="1292610"/>
                  <a:pt x="96468" y="1306506"/>
                  <a:pt x="112380" y="1299611"/>
                </a:cubicBezTo>
                <a:cubicBezTo>
                  <a:pt x="148550" y="1279139"/>
                  <a:pt x="186313" y="1259622"/>
                  <a:pt x="183872" y="1213162"/>
                </a:cubicBezTo>
                <a:cubicBezTo>
                  <a:pt x="190767" y="1207751"/>
                  <a:pt x="199147" y="1203191"/>
                  <a:pt x="200207" y="1193855"/>
                </a:cubicBezTo>
                <a:cubicBezTo>
                  <a:pt x="207102" y="1191947"/>
                  <a:pt x="209330" y="1196933"/>
                  <a:pt x="216436" y="1194705"/>
                </a:cubicBezTo>
                <a:cubicBezTo>
                  <a:pt x="224074" y="1192053"/>
                  <a:pt x="222166" y="1182824"/>
                  <a:pt x="225029" y="1176883"/>
                </a:cubicBezTo>
                <a:cubicBezTo>
                  <a:pt x="224285" y="1159700"/>
                  <a:pt x="206361" y="1167869"/>
                  <a:pt x="204238" y="1152805"/>
                </a:cubicBezTo>
                <a:cubicBezTo>
                  <a:pt x="211239" y="1141774"/>
                  <a:pt x="213997" y="1127984"/>
                  <a:pt x="230650" y="1123423"/>
                </a:cubicBezTo>
                <a:cubicBezTo>
                  <a:pt x="222377" y="1101148"/>
                  <a:pt x="234364" y="1092344"/>
                  <a:pt x="242426" y="1080887"/>
                </a:cubicBezTo>
                <a:cubicBezTo>
                  <a:pt x="238712" y="1078024"/>
                  <a:pt x="236484" y="1072931"/>
                  <a:pt x="235531" y="1066143"/>
                </a:cubicBezTo>
                <a:cubicBezTo>
                  <a:pt x="226409" y="1059673"/>
                  <a:pt x="213784" y="1058400"/>
                  <a:pt x="198299" y="1061369"/>
                </a:cubicBezTo>
                <a:cubicBezTo>
                  <a:pt x="182600" y="1058082"/>
                  <a:pt x="170402" y="1049490"/>
                  <a:pt x="151839" y="1050338"/>
                </a:cubicBezTo>
                <a:cubicBezTo>
                  <a:pt x="146111" y="1043869"/>
                  <a:pt x="143246" y="1033048"/>
                  <a:pt x="138792" y="1024775"/>
                </a:cubicBezTo>
                <a:cubicBezTo>
                  <a:pt x="122562" y="1028805"/>
                  <a:pt x="112486" y="1023714"/>
                  <a:pt x="98484" y="1024562"/>
                </a:cubicBezTo>
                <a:cubicBezTo>
                  <a:pt x="94664" y="1010773"/>
                  <a:pt x="113652" y="1012364"/>
                  <a:pt x="118638" y="1004514"/>
                </a:cubicBezTo>
                <a:cubicBezTo>
                  <a:pt x="126061" y="999424"/>
                  <a:pt x="127759" y="990514"/>
                  <a:pt x="139534" y="988286"/>
                </a:cubicBezTo>
                <a:cubicBezTo>
                  <a:pt x="150884" y="979056"/>
                  <a:pt x="153854" y="964206"/>
                  <a:pt x="165204" y="955085"/>
                </a:cubicBezTo>
                <a:cubicBezTo>
                  <a:pt x="158627" y="937263"/>
                  <a:pt x="170826" y="931960"/>
                  <a:pt x="174645" y="921034"/>
                </a:cubicBezTo>
                <a:cubicBezTo>
                  <a:pt x="168174" y="904382"/>
                  <a:pt x="175280" y="896744"/>
                  <a:pt x="170930" y="881469"/>
                </a:cubicBezTo>
                <a:cubicBezTo>
                  <a:pt x="178886" y="874468"/>
                  <a:pt x="191617" y="870755"/>
                  <a:pt x="199677" y="863756"/>
                </a:cubicBezTo>
                <a:cubicBezTo>
                  <a:pt x="193843" y="848692"/>
                  <a:pt x="198934" y="840950"/>
                  <a:pt x="196601" y="828114"/>
                </a:cubicBezTo>
                <a:cubicBezTo>
                  <a:pt x="213891" y="816128"/>
                  <a:pt x="213256" y="792155"/>
                  <a:pt x="245500" y="790353"/>
                </a:cubicBezTo>
                <a:cubicBezTo>
                  <a:pt x="257275" y="787064"/>
                  <a:pt x="248259" y="769879"/>
                  <a:pt x="265761" y="770305"/>
                </a:cubicBezTo>
                <a:cubicBezTo>
                  <a:pt x="266715" y="785473"/>
                  <a:pt x="271700" y="794807"/>
                  <a:pt x="279551" y="799793"/>
                </a:cubicBezTo>
                <a:cubicBezTo>
                  <a:pt x="294932" y="798839"/>
                  <a:pt x="290476" y="774442"/>
                  <a:pt x="304372" y="782821"/>
                </a:cubicBezTo>
                <a:cubicBezTo>
                  <a:pt x="305750" y="792474"/>
                  <a:pt x="307448" y="801597"/>
                  <a:pt x="312858" y="805308"/>
                </a:cubicBezTo>
                <a:cubicBezTo>
                  <a:pt x="332058" y="815068"/>
                  <a:pt x="345528" y="833418"/>
                  <a:pt x="364620" y="843389"/>
                </a:cubicBezTo>
                <a:cubicBezTo>
                  <a:pt x="355286" y="853890"/>
                  <a:pt x="354758" y="870438"/>
                  <a:pt x="348180" y="882849"/>
                </a:cubicBezTo>
                <a:cubicBezTo>
                  <a:pt x="357197" y="886243"/>
                  <a:pt x="362075" y="901411"/>
                  <a:pt x="372895" y="906184"/>
                </a:cubicBezTo>
                <a:cubicBezTo>
                  <a:pt x="377138" y="908094"/>
                  <a:pt x="381487" y="905549"/>
                  <a:pt x="385306" y="907775"/>
                </a:cubicBezTo>
                <a:cubicBezTo>
                  <a:pt x="388276" y="909579"/>
                  <a:pt x="388381" y="916898"/>
                  <a:pt x="391458" y="918702"/>
                </a:cubicBezTo>
                <a:cubicBezTo>
                  <a:pt x="394958" y="920717"/>
                  <a:pt x="400792" y="917641"/>
                  <a:pt x="403870" y="920293"/>
                </a:cubicBezTo>
                <a:cubicBezTo>
                  <a:pt x="406202" y="922308"/>
                  <a:pt x="404292" y="929414"/>
                  <a:pt x="406202" y="931960"/>
                </a:cubicBezTo>
                <a:cubicBezTo>
                  <a:pt x="408641" y="935355"/>
                  <a:pt x="421583" y="939598"/>
                  <a:pt x="425507" y="948296"/>
                </a:cubicBezTo>
                <a:cubicBezTo>
                  <a:pt x="428159" y="954448"/>
                  <a:pt x="427948" y="966434"/>
                  <a:pt x="430811" y="975450"/>
                </a:cubicBezTo>
                <a:cubicBezTo>
                  <a:pt x="417870" y="985845"/>
                  <a:pt x="412884" y="1001545"/>
                  <a:pt x="402066" y="1013318"/>
                </a:cubicBezTo>
                <a:cubicBezTo>
                  <a:pt x="403763" y="1022441"/>
                  <a:pt x="410976" y="1023395"/>
                  <a:pt x="410552" y="1035807"/>
                </a:cubicBezTo>
                <a:cubicBezTo>
                  <a:pt x="429537" y="1059248"/>
                  <a:pt x="478014" y="1038776"/>
                  <a:pt x="502622" y="1053944"/>
                </a:cubicBezTo>
                <a:cubicBezTo>
                  <a:pt x="512912" y="1051929"/>
                  <a:pt x="523307" y="1049914"/>
                  <a:pt x="533597" y="1047899"/>
                </a:cubicBezTo>
                <a:cubicBezTo>
                  <a:pt x="552160" y="1032305"/>
                  <a:pt x="576557" y="1020638"/>
                  <a:pt x="611878" y="1016395"/>
                </a:cubicBezTo>
                <a:cubicBezTo>
                  <a:pt x="635002" y="999424"/>
                  <a:pt x="646035" y="974283"/>
                  <a:pt x="654733" y="947660"/>
                </a:cubicBezTo>
                <a:cubicBezTo>
                  <a:pt x="640201" y="937582"/>
                  <a:pt x="625668" y="927505"/>
                  <a:pt x="602863" y="929733"/>
                </a:cubicBezTo>
                <a:cubicBezTo>
                  <a:pt x="595330" y="917535"/>
                  <a:pt x="578466" y="919232"/>
                  <a:pt x="573586" y="903321"/>
                </a:cubicBezTo>
                <a:cubicBezTo>
                  <a:pt x="555766" y="904806"/>
                  <a:pt x="544522" y="896426"/>
                  <a:pt x="531051" y="891653"/>
                </a:cubicBezTo>
                <a:cubicBezTo>
                  <a:pt x="512806" y="898441"/>
                  <a:pt x="495304" y="905760"/>
                  <a:pt x="483742" y="917004"/>
                </a:cubicBezTo>
                <a:cubicBezTo>
                  <a:pt x="472497" y="905336"/>
                  <a:pt x="451389" y="908518"/>
                  <a:pt x="436645" y="902154"/>
                </a:cubicBezTo>
                <a:cubicBezTo>
                  <a:pt x="434206" y="890379"/>
                  <a:pt x="455421" y="894516"/>
                  <a:pt x="452875" y="882849"/>
                </a:cubicBezTo>
                <a:cubicBezTo>
                  <a:pt x="445661" y="868740"/>
                  <a:pt x="440251" y="866725"/>
                  <a:pt x="442161" y="848692"/>
                </a:cubicBezTo>
                <a:cubicBezTo>
                  <a:pt x="423492" y="834796"/>
                  <a:pt x="397292" y="832251"/>
                  <a:pt x="373319" y="825993"/>
                </a:cubicBezTo>
                <a:cubicBezTo>
                  <a:pt x="363879" y="817613"/>
                  <a:pt x="365576" y="802763"/>
                  <a:pt x="361759" y="788018"/>
                </a:cubicBezTo>
                <a:cubicBezTo>
                  <a:pt x="358575" y="775609"/>
                  <a:pt x="350408" y="759591"/>
                  <a:pt x="352634" y="741558"/>
                </a:cubicBezTo>
                <a:cubicBezTo>
                  <a:pt x="353378" y="725223"/>
                  <a:pt x="367063" y="717587"/>
                  <a:pt x="359742" y="695948"/>
                </a:cubicBezTo>
                <a:cubicBezTo>
                  <a:pt x="364515" y="684597"/>
                  <a:pt x="374486" y="676748"/>
                  <a:pt x="373001" y="661154"/>
                </a:cubicBezTo>
                <a:cubicBezTo>
                  <a:pt x="387639" y="650866"/>
                  <a:pt x="397927" y="637607"/>
                  <a:pt x="405565" y="622545"/>
                </a:cubicBezTo>
                <a:cubicBezTo>
                  <a:pt x="431023" y="616074"/>
                  <a:pt x="432084" y="593268"/>
                  <a:pt x="459133" y="587858"/>
                </a:cubicBezTo>
                <a:cubicBezTo>
                  <a:pt x="470165" y="571735"/>
                  <a:pt x="495410" y="565158"/>
                  <a:pt x="503366" y="547021"/>
                </a:cubicBezTo>
                <a:cubicBezTo>
                  <a:pt x="515775" y="547444"/>
                  <a:pt x="513549" y="538111"/>
                  <a:pt x="525854" y="538535"/>
                </a:cubicBezTo>
                <a:cubicBezTo>
                  <a:pt x="532111" y="532594"/>
                  <a:pt x="536990" y="525806"/>
                  <a:pt x="542188" y="519228"/>
                </a:cubicBezTo>
                <a:cubicBezTo>
                  <a:pt x="548659" y="517956"/>
                  <a:pt x="555129" y="516683"/>
                  <a:pt x="561600" y="515411"/>
                </a:cubicBezTo>
                <a:cubicBezTo>
                  <a:pt x="570828" y="510425"/>
                  <a:pt x="568282" y="497485"/>
                  <a:pt x="572525" y="489103"/>
                </a:cubicBezTo>
                <a:cubicBezTo>
                  <a:pt x="582283" y="493029"/>
                  <a:pt x="593104" y="495150"/>
                  <a:pt x="608908" y="489953"/>
                </a:cubicBezTo>
                <a:cubicBezTo>
                  <a:pt x="617607" y="484543"/>
                  <a:pt x="616123" y="472344"/>
                  <a:pt x="615167" y="460569"/>
                </a:cubicBezTo>
                <a:cubicBezTo>
                  <a:pt x="627046" y="453994"/>
                  <a:pt x="624926" y="437976"/>
                  <a:pt x="628426" y="425778"/>
                </a:cubicBezTo>
                <a:cubicBezTo>
                  <a:pt x="639670" y="414216"/>
                  <a:pt x="655369" y="405730"/>
                  <a:pt x="680401" y="403503"/>
                </a:cubicBezTo>
                <a:cubicBezTo>
                  <a:pt x="687828" y="388229"/>
                  <a:pt x="701829" y="367332"/>
                  <a:pt x="726967" y="374226"/>
                </a:cubicBezTo>
                <a:cubicBezTo>
                  <a:pt x="742561" y="369029"/>
                  <a:pt x="721346" y="339117"/>
                  <a:pt x="730151" y="329357"/>
                </a:cubicBezTo>
                <a:cubicBezTo>
                  <a:pt x="757412" y="305703"/>
                  <a:pt x="792732" y="334344"/>
                  <a:pt x="781915" y="367438"/>
                </a:cubicBezTo>
                <a:cubicBezTo>
                  <a:pt x="767170" y="371151"/>
                  <a:pt x="753380" y="373166"/>
                  <a:pt x="742348" y="371151"/>
                </a:cubicBezTo>
                <a:cubicBezTo>
                  <a:pt x="729832" y="374970"/>
                  <a:pt x="740653" y="394592"/>
                  <a:pt x="741500" y="407534"/>
                </a:cubicBezTo>
                <a:cubicBezTo>
                  <a:pt x="733969" y="419308"/>
                  <a:pt x="727074" y="431507"/>
                  <a:pt x="734288" y="453251"/>
                </a:cubicBezTo>
                <a:cubicBezTo>
                  <a:pt x="736727" y="458024"/>
                  <a:pt x="742348" y="457918"/>
                  <a:pt x="744363" y="463328"/>
                </a:cubicBezTo>
                <a:cubicBezTo>
                  <a:pt x="756032" y="461101"/>
                  <a:pt x="767594" y="458767"/>
                  <a:pt x="779263" y="456433"/>
                </a:cubicBezTo>
                <a:cubicBezTo>
                  <a:pt x="803553" y="463752"/>
                  <a:pt x="832086" y="464601"/>
                  <a:pt x="851923" y="478285"/>
                </a:cubicBezTo>
                <a:cubicBezTo>
                  <a:pt x="858392" y="477011"/>
                  <a:pt x="864863" y="475739"/>
                  <a:pt x="871334" y="474466"/>
                </a:cubicBezTo>
                <a:cubicBezTo>
                  <a:pt x="880668" y="495468"/>
                  <a:pt x="927341" y="491120"/>
                  <a:pt x="930099" y="466934"/>
                </a:cubicBezTo>
                <a:cubicBezTo>
                  <a:pt x="927447" y="464177"/>
                  <a:pt x="924902" y="461419"/>
                  <a:pt x="924052" y="456115"/>
                </a:cubicBezTo>
                <a:cubicBezTo>
                  <a:pt x="917369" y="449327"/>
                  <a:pt x="905172" y="450918"/>
                  <a:pt x="894671" y="449857"/>
                </a:cubicBezTo>
                <a:cubicBezTo>
                  <a:pt x="882366" y="436385"/>
                  <a:pt x="871441" y="421004"/>
                  <a:pt x="852134" y="417928"/>
                </a:cubicBezTo>
                <a:cubicBezTo>
                  <a:pt x="856801" y="391940"/>
                  <a:pt x="880349" y="378576"/>
                  <a:pt x="897323" y="360756"/>
                </a:cubicBezTo>
                <a:cubicBezTo>
                  <a:pt x="910582" y="343889"/>
                  <a:pt x="920021" y="324478"/>
                  <a:pt x="939964" y="312174"/>
                </a:cubicBezTo>
                <a:cubicBezTo>
                  <a:pt x="948980" y="315357"/>
                  <a:pt x="956723" y="320554"/>
                  <a:pt x="963194" y="327766"/>
                </a:cubicBezTo>
                <a:cubicBezTo>
                  <a:pt x="967013" y="347390"/>
                  <a:pt x="953541" y="371151"/>
                  <a:pt x="973801" y="381969"/>
                </a:cubicBezTo>
                <a:cubicBezTo>
                  <a:pt x="982711" y="368923"/>
                  <a:pt x="997136" y="359589"/>
                  <a:pt x="1002546" y="344101"/>
                </a:cubicBezTo>
                <a:cubicBezTo>
                  <a:pt x="1021959" y="340389"/>
                  <a:pt x="1028852" y="328084"/>
                  <a:pt x="1037445" y="317159"/>
                </a:cubicBezTo>
                <a:cubicBezTo>
                  <a:pt x="1077542" y="314931"/>
                  <a:pt x="1086026" y="291490"/>
                  <a:pt x="1110423" y="278654"/>
                </a:cubicBezTo>
                <a:cubicBezTo>
                  <a:pt x="1104589" y="256802"/>
                  <a:pt x="1110743" y="243014"/>
                  <a:pt x="1116788" y="229118"/>
                </a:cubicBezTo>
                <a:cubicBezTo>
                  <a:pt x="1134925" y="225512"/>
                  <a:pt x="1152960" y="222011"/>
                  <a:pt x="1171097" y="218404"/>
                </a:cubicBezTo>
                <a:cubicBezTo>
                  <a:pt x="1186583" y="189659"/>
                  <a:pt x="1219574" y="172475"/>
                  <a:pt x="1213951" y="129516"/>
                </a:cubicBezTo>
                <a:cubicBezTo>
                  <a:pt x="1221694" y="127925"/>
                  <a:pt x="1216816" y="117952"/>
                  <a:pt x="1227952" y="118696"/>
                </a:cubicBezTo>
                <a:cubicBezTo>
                  <a:pt x="1222226" y="105862"/>
                  <a:pt x="1230817" y="102678"/>
                  <a:pt x="1226467" y="90799"/>
                </a:cubicBezTo>
                <a:cubicBezTo>
                  <a:pt x="1249486" y="72659"/>
                  <a:pt x="1256910" y="44021"/>
                  <a:pt x="1268473" y="18139"/>
                </a:cubicBezTo>
                <a:close/>
                <a:moveTo>
                  <a:pt x="2118227" y="0"/>
                </a:moveTo>
                <a:cubicBezTo>
                  <a:pt x="2125970" y="6788"/>
                  <a:pt x="2134774" y="12092"/>
                  <a:pt x="2145275" y="14849"/>
                </a:cubicBezTo>
                <a:lnTo>
                  <a:pt x="2148957" y="14001"/>
                </a:lnTo>
                <a:lnTo>
                  <a:pt x="2148957" y="34562"/>
                </a:lnTo>
                <a:lnTo>
                  <a:pt x="2139482" y="28534"/>
                </a:lnTo>
                <a:cubicBezTo>
                  <a:pt x="2132919" y="24953"/>
                  <a:pt x="2126449" y="21214"/>
                  <a:pt x="2121198" y="15592"/>
                </a:cubicBezTo>
                <a:cubicBezTo>
                  <a:pt x="2076752" y="31397"/>
                  <a:pt x="2014487" y="23017"/>
                  <a:pt x="1984786" y="58446"/>
                </a:cubicBezTo>
                <a:cubicBezTo>
                  <a:pt x="1968770" y="61204"/>
                  <a:pt x="1952858" y="63961"/>
                  <a:pt x="1942888" y="70751"/>
                </a:cubicBezTo>
                <a:cubicBezTo>
                  <a:pt x="1938114" y="86556"/>
                  <a:pt x="1918597" y="92495"/>
                  <a:pt x="1914143" y="108513"/>
                </a:cubicBezTo>
                <a:cubicBezTo>
                  <a:pt x="1886457" y="110104"/>
                  <a:pt x="1877864" y="124530"/>
                  <a:pt x="1863014" y="134712"/>
                </a:cubicBezTo>
                <a:cubicBezTo>
                  <a:pt x="1846680" y="137470"/>
                  <a:pt x="1840738" y="124637"/>
                  <a:pt x="1828328" y="121453"/>
                </a:cubicBezTo>
                <a:cubicBezTo>
                  <a:pt x="1827374" y="103952"/>
                  <a:pt x="1856756" y="106921"/>
                  <a:pt x="1867894" y="97587"/>
                </a:cubicBezTo>
                <a:cubicBezTo>
                  <a:pt x="1879031" y="88254"/>
                  <a:pt x="1870757" y="65871"/>
                  <a:pt x="1888896" y="61311"/>
                </a:cubicBezTo>
                <a:cubicBezTo>
                  <a:pt x="1905550" y="54946"/>
                  <a:pt x="1907035" y="71069"/>
                  <a:pt x="1915945" y="76053"/>
                </a:cubicBezTo>
                <a:cubicBezTo>
                  <a:pt x="1931326" y="62900"/>
                  <a:pt x="1944692" y="48262"/>
                  <a:pt x="1955617" y="32034"/>
                </a:cubicBezTo>
                <a:cubicBezTo>
                  <a:pt x="2007911" y="19729"/>
                  <a:pt x="2057658" y="14107"/>
                  <a:pt x="2118227" y="0"/>
                </a:cubicBezTo>
                <a:close/>
              </a:path>
            </a:pathLst>
          </a:custGeom>
          <a:gradFill>
            <a:gsLst>
              <a:gs pos="0">
                <a:schemeClr val="accent5"/>
              </a:gs>
              <a:gs pos="100000">
                <a:schemeClr val="accent6"/>
              </a:gs>
            </a:gsLst>
            <a:lin ang="13500032" scaled="0"/>
          </a:gradFill>
          <a:ln>
            <a:noFill/>
          </a:ln>
          <a:effectLst>
            <a:outerShdw blurRad="50800" rotWithShape="0" dir="10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03" name="Google Shape;203;p5"/>
          <p:cNvSpPr/>
          <p:nvPr/>
        </p:nvSpPr>
        <p:spPr>
          <a:xfrm>
            <a:off x="9732543" y="14"/>
            <a:ext cx="2459466" cy="4000077"/>
          </a:xfrm>
          <a:custGeom>
            <a:rect b="b" l="l" r="r" t="t"/>
            <a:pathLst>
              <a:path extrusionOk="0" h="4145158" w="2548669">
                <a:moveTo>
                  <a:pt x="2508425" y="4110735"/>
                </a:moveTo>
                <a:cubicBezTo>
                  <a:pt x="2510652" y="4120175"/>
                  <a:pt x="2515955" y="4127177"/>
                  <a:pt x="2524337" y="4131950"/>
                </a:cubicBezTo>
                <a:cubicBezTo>
                  <a:pt x="2512456" y="4152529"/>
                  <a:pt x="2487528" y="4146588"/>
                  <a:pt x="2473951" y="4130996"/>
                </a:cubicBezTo>
                <a:cubicBezTo>
                  <a:pt x="2483391" y="4121555"/>
                  <a:pt x="2490286" y="4108509"/>
                  <a:pt x="2508425" y="4110735"/>
                </a:cubicBezTo>
                <a:close/>
                <a:moveTo>
                  <a:pt x="2531654" y="3994160"/>
                </a:moveTo>
                <a:lnTo>
                  <a:pt x="2548669" y="4011002"/>
                </a:lnTo>
                <a:lnTo>
                  <a:pt x="2548669" y="4049526"/>
                </a:lnTo>
                <a:lnTo>
                  <a:pt x="2537859" y="4066819"/>
                </a:lnTo>
                <a:cubicBezTo>
                  <a:pt x="2530832" y="4073550"/>
                  <a:pt x="2522187" y="4078383"/>
                  <a:pt x="2512879" y="4079868"/>
                </a:cubicBezTo>
                <a:cubicBezTo>
                  <a:pt x="2477769" y="4060350"/>
                  <a:pt x="2489225" y="4000631"/>
                  <a:pt x="2531654" y="3994160"/>
                </a:cubicBezTo>
                <a:close/>
                <a:moveTo>
                  <a:pt x="1586831" y="3496835"/>
                </a:moveTo>
                <a:cubicBezTo>
                  <a:pt x="1596669" y="3497870"/>
                  <a:pt x="1607064" y="3502351"/>
                  <a:pt x="1610617" y="3507178"/>
                </a:cubicBezTo>
                <a:cubicBezTo>
                  <a:pt x="1602981" y="3519375"/>
                  <a:pt x="1589510" y="3523407"/>
                  <a:pt x="1570734" y="3520437"/>
                </a:cubicBezTo>
                <a:cubicBezTo>
                  <a:pt x="1572749" y="3513436"/>
                  <a:pt x="1570947" y="3509193"/>
                  <a:pt x="1566385" y="3507178"/>
                </a:cubicBezTo>
                <a:cubicBezTo>
                  <a:pt x="1567711" y="3498215"/>
                  <a:pt x="1576993" y="3495801"/>
                  <a:pt x="1586831" y="3496835"/>
                </a:cubicBezTo>
                <a:close/>
                <a:moveTo>
                  <a:pt x="1342146" y="3266391"/>
                </a:moveTo>
                <a:cubicBezTo>
                  <a:pt x="1353710" y="3281135"/>
                  <a:pt x="1338540" y="3286226"/>
                  <a:pt x="1331539" y="3296410"/>
                </a:cubicBezTo>
                <a:cubicBezTo>
                  <a:pt x="1318916" y="3288984"/>
                  <a:pt x="1317644" y="3259177"/>
                  <a:pt x="1342146" y="3266391"/>
                </a:cubicBezTo>
                <a:close/>
                <a:moveTo>
                  <a:pt x="1406852" y="3168378"/>
                </a:moveTo>
                <a:cubicBezTo>
                  <a:pt x="1410989" y="3169015"/>
                  <a:pt x="1415125" y="3169545"/>
                  <a:pt x="1419262" y="3170180"/>
                </a:cubicBezTo>
                <a:cubicBezTo>
                  <a:pt x="1427749" y="3183865"/>
                  <a:pt x="1417564" y="3177925"/>
                  <a:pt x="1415656" y="3194897"/>
                </a:cubicBezTo>
                <a:cubicBezTo>
                  <a:pt x="1411519" y="3194260"/>
                  <a:pt x="1407382" y="3193729"/>
                  <a:pt x="1403246" y="3193093"/>
                </a:cubicBezTo>
                <a:cubicBezTo>
                  <a:pt x="1406215" y="3176333"/>
                  <a:pt x="1394760" y="3179196"/>
                  <a:pt x="1406852" y="3168378"/>
                </a:cubicBezTo>
                <a:close/>
                <a:moveTo>
                  <a:pt x="934168" y="3137373"/>
                </a:moveTo>
                <a:cubicBezTo>
                  <a:pt x="951834" y="3141078"/>
                  <a:pt x="957762" y="3163234"/>
                  <a:pt x="970253" y="3174530"/>
                </a:cubicBezTo>
                <a:cubicBezTo>
                  <a:pt x="951159" y="3186092"/>
                  <a:pt x="945219" y="3215050"/>
                  <a:pt x="925065" y="3224916"/>
                </a:cubicBezTo>
                <a:cubicBezTo>
                  <a:pt x="918911" y="3224066"/>
                  <a:pt x="912655" y="3223112"/>
                  <a:pt x="906502" y="3222264"/>
                </a:cubicBezTo>
                <a:cubicBezTo>
                  <a:pt x="896744" y="3203807"/>
                  <a:pt x="910746" y="3167635"/>
                  <a:pt x="911912" y="3140905"/>
                </a:cubicBezTo>
                <a:cubicBezTo>
                  <a:pt x="921087" y="3136954"/>
                  <a:pt x="928280" y="3136139"/>
                  <a:pt x="934168" y="3137373"/>
                </a:cubicBezTo>
                <a:close/>
                <a:moveTo>
                  <a:pt x="715890" y="3055727"/>
                </a:moveTo>
                <a:cubicBezTo>
                  <a:pt x="748348" y="3055410"/>
                  <a:pt x="754606" y="3074610"/>
                  <a:pt x="782187" y="3078003"/>
                </a:cubicBezTo>
                <a:cubicBezTo>
                  <a:pt x="790990" y="3117251"/>
                  <a:pt x="839996" y="3126691"/>
                  <a:pt x="830556" y="3179727"/>
                </a:cubicBezTo>
                <a:cubicBezTo>
                  <a:pt x="804143" y="3203383"/>
                  <a:pt x="730952" y="3164452"/>
                  <a:pt x="703267" y="3186622"/>
                </a:cubicBezTo>
                <a:cubicBezTo>
                  <a:pt x="678446" y="3166363"/>
                  <a:pt x="667945" y="3135707"/>
                  <a:pt x="658292" y="3104309"/>
                </a:cubicBezTo>
                <a:cubicBezTo>
                  <a:pt x="675688" y="3095505"/>
                  <a:pt x="681627" y="3071532"/>
                  <a:pt x="696373" y="3059229"/>
                </a:cubicBezTo>
                <a:cubicBezTo>
                  <a:pt x="705176" y="3061031"/>
                  <a:pt x="713768" y="3062835"/>
                  <a:pt x="715890" y="3055727"/>
                </a:cubicBezTo>
                <a:close/>
                <a:moveTo>
                  <a:pt x="2396371" y="2944577"/>
                </a:moveTo>
                <a:cubicBezTo>
                  <a:pt x="2406859" y="2944988"/>
                  <a:pt x="2418686" y="2949973"/>
                  <a:pt x="2422929" y="2955277"/>
                </a:cubicBezTo>
                <a:cubicBezTo>
                  <a:pt x="2414654" y="2974158"/>
                  <a:pt x="2395031" y="2972567"/>
                  <a:pt x="2377846" y="2961324"/>
                </a:cubicBezTo>
                <a:cubicBezTo>
                  <a:pt x="2376733" y="2948330"/>
                  <a:pt x="2385883" y="2944166"/>
                  <a:pt x="2396371" y="2944577"/>
                </a:cubicBezTo>
                <a:close/>
                <a:moveTo>
                  <a:pt x="1379059" y="2924304"/>
                </a:moveTo>
                <a:cubicBezTo>
                  <a:pt x="1416715" y="2955596"/>
                  <a:pt x="1374923" y="2996752"/>
                  <a:pt x="1379696" y="3050744"/>
                </a:cubicBezTo>
                <a:cubicBezTo>
                  <a:pt x="1378848" y="3061880"/>
                  <a:pt x="1370256" y="3062623"/>
                  <a:pt x="1369936" y="3074503"/>
                </a:cubicBezTo>
                <a:cubicBezTo>
                  <a:pt x="1359648" y="3073018"/>
                  <a:pt x="1349360" y="3071533"/>
                  <a:pt x="1338964" y="3070049"/>
                </a:cubicBezTo>
                <a:cubicBezTo>
                  <a:pt x="1324326" y="3049577"/>
                  <a:pt x="1361558" y="3057002"/>
                  <a:pt x="1357633" y="3028575"/>
                </a:cubicBezTo>
                <a:cubicBezTo>
                  <a:pt x="1361874" y="3007041"/>
                  <a:pt x="1339707" y="3005238"/>
                  <a:pt x="1338220" y="2987842"/>
                </a:cubicBezTo>
                <a:cubicBezTo>
                  <a:pt x="1338964" y="2949338"/>
                  <a:pt x="1368347" y="2949338"/>
                  <a:pt x="1379059" y="2924304"/>
                </a:cubicBezTo>
                <a:close/>
                <a:moveTo>
                  <a:pt x="2457730" y="2863489"/>
                </a:moveTo>
                <a:cubicBezTo>
                  <a:pt x="2464840" y="2865811"/>
                  <a:pt x="2467266" y="2876172"/>
                  <a:pt x="2471721" y="2880390"/>
                </a:cubicBezTo>
                <a:cubicBezTo>
                  <a:pt x="2490602" y="2897679"/>
                  <a:pt x="2507468" y="2914758"/>
                  <a:pt x="2533562" y="2933532"/>
                </a:cubicBezTo>
                <a:cubicBezTo>
                  <a:pt x="2530487" y="2948700"/>
                  <a:pt x="2528259" y="2963233"/>
                  <a:pt x="2534410" y="2971612"/>
                </a:cubicBezTo>
                <a:cubicBezTo>
                  <a:pt x="2534251" y="2978136"/>
                  <a:pt x="2540987" y="2979541"/>
                  <a:pt x="2548041" y="2980708"/>
                </a:cubicBezTo>
                <a:lnTo>
                  <a:pt x="2548669" y="2981018"/>
                </a:lnTo>
                <a:lnTo>
                  <a:pt x="2548669" y="3076116"/>
                </a:lnTo>
                <a:lnTo>
                  <a:pt x="2506833" y="3030589"/>
                </a:lnTo>
                <a:cubicBezTo>
                  <a:pt x="2488376" y="3028043"/>
                  <a:pt x="2483494" y="3043635"/>
                  <a:pt x="2467054" y="3043848"/>
                </a:cubicBezTo>
                <a:cubicBezTo>
                  <a:pt x="2448067" y="3038120"/>
                  <a:pt x="2440642" y="3047878"/>
                  <a:pt x="2433428" y="3057955"/>
                </a:cubicBezTo>
                <a:cubicBezTo>
                  <a:pt x="2425155" y="3056788"/>
                  <a:pt x="2416988" y="3055623"/>
                  <a:pt x="2408715" y="3054456"/>
                </a:cubicBezTo>
                <a:cubicBezTo>
                  <a:pt x="2385166" y="3054986"/>
                  <a:pt x="2381135" y="3081505"/>
                  <a:pt x="2349419" y="3071108"/>
                </a:cubicBezTo>
                <a:cubicBezTo>
                  <a:pt x="2341994" y="3061987"/>
                  <a:pt x="2347191" y="3043318"/>
                  <a:pt x="2349526" y="3026983"/>
                </a:cubicBezTo>
                <a:cubicBezTo>
                  <a:pt x="2396303" y="3032923"/>
                  <a:pt x="2427170" y="3017753"/>
                  <a:pt x="2465357" y="3012132"/>
                </a:cubicBezTo>
                <a:cubicBezTo>
                  <a:pt x="2467478" y="2981159"/>
                  <a:pt x="2442340" y="2970445"/>
                  <a:pt x="2444248" y="2939579"/>
                </a:cubicBezTo>
                <a:cubicBezTo>
                  <a:pt x="2418790" y="2927274"/>
                  <a:pt x="2418262" y="2873282"/>
                  <a:pt x="2448811" y="2864372"/>
                </a:cubicBezTo>
                <a:cubicBezTo>
                  <a:pt x="2452470" y="2862834"/>
                  <a:pt x="2455360" y="2862715"/>
                  <a:pt x="2457730" y="2863489"/>
                </a:cubicBezTo>
                <a:close/>
                <a:moveTo>
                  <a:pt x="1548035" y="2847719"/>
                </a:moveTo>
                <a:cubicBezTo>
                  <a:pt x="1586328" y="2854507"/>
                  <a:pt x="1581767" y="2884209"/>
                  <a:pt x="1564689" y="2906909"/>
                </a:cubicBezTo>
                <a:cubicBezTo>
                  <a:pt x="1518653" y="2902135"/>
                  <a:pt x="1510591" y="2859598"/>
                  <a:pt x="1548035" y="2847719"/>
                </a:cubicBezTo>
                <a:close/>
                <a:moveTo>
                  <a:pt x="1897229" y="2834990"/>
                </a:moveTo>
                <a:cubicBezTo>
                  <a:pt x="1870286" y="2835945"/>
                  <a:pt x="1857452" y="2855675"/>
                  <a:pt x="1836131" y="2864055"/>
                </a:cubicBezTo>
                <a:cubicBezTo>
                  <a:pt x="1844193" y="2885587"/>
                  <a:pt x="1844299" y="2913060"/>
                  <a:pt x="1879302" y="2914545"/>
                </a:cubicBezTo>
                <a:cubicBezTo>
                  <a:pt x="1893516" y="2895451"/>
                  <a:pt x="1879409" y="2860448"/>
                  <a:pt x="1897229" y="2834990"/>
                </a:cubicBezTo>
                <a:close/>
                <a:moveTo>
                  <a:pt x="2146502" y="2814199"/>
                </a:moveTo>
                <a:cubicBezTo>
                  <a:pt x="2162094" y="2817275"/>
                  <a:pt x="2169202" y="2826715"/>
                  <a:pt x="2167717" y="2842520"/>
                </a:cubicBezTo>
                <a:cubicBezTo>
                  <a:pt x="2152123" y="2840929"/>
                  <a:pt x="2146819" y="2851326"/>
                  <a:pt x="2136742" y="2838066"/>
                </a:cubicBezTo>
                <a:cubicBezTo>
                  <a:pt x="2137590" y="2826822"/>
                  <a:pt x="2146182" y="2826078"/>
                  <a:pt x="2146502" y="2814199"/>
                </a:cubicBezTo>
                <a:close/>
                <a:moveTo>
                  <a:pt x="2086465" y="2792880"/>
                </a:moveTo>
                <a:cubicBezTo>
                  <a:pt x="2113725" y="2804759"/>
                  <a:pt x="2089328" y="2822792"/>
                  <a:pt x="2089858" y="2856523"/>
                </a:cubicBezTo>
                <a:cubicBezTo>
                  <a:pt x="2059946" y="2857584"/>
                  <a:pt x="2077129" y="2803911"/>
                  <a:pt x="2086465" y="2792880"/>
                </a:cubicBezTo>
                <a:close/>
                <a:moveTo>
                  <a:pt x="1298020" y="2786302"/>
                </a:moveTo>
                <a:cubicBezTo>
                  <a:pt x="1301945" y="2792456"/>
                  <a:pt x="1302580" y="2801153"/>
                  <a:pt x="1300565" y="2811867"/>
                </a:cubicBezTo>
                <a:cubicBezTo>
                  <a:pt x="1284866" y="2808895"/>
                  <a:pt x="1268850" y="2806032"/>
                  <a:pt x="1272349" y="2788849"/>
                </a:cubicBezTo>
                <a:cubicBezTo>
                  <a:pt x="1283382" y="2791289"/>
                  <a:pt x="1286457" y="2783120"/>
                  <a:pt x="1298020" y="2786302"/>
                </a:cubicBezTo>
                <a:close/>
                <a:moveTo>
                  <a:pt x="1876120" y="2762542"/>
                </a:moveTo>
                <a:cubicBezTo>
                  <a:pt x="1888530" y="2764346"/>
                  <a:pt x="1900835" y="2766148"/>
                  <a:pt x="1913246" y="2767952"/>
                </a:cubicBezTo>
                <a:cubicBezTo>
                  <a:pt x="1922898" y="2802955"/>
                  <a:pt x="1934990" y="2836369"/>
                  <a:pt x="1977633" y="2846659"/>
                </a:cubicBezTo>
                <a:cubicBezTo>
                  <a:pt x="1975829" y="2855462"/>
                  <a:pt x="1974027" y="2864055"/>
                  <a:pt x="1981133" y="2866176"/>
                </a:cubicBezTo>
                <a:cubicBezTo>
                  <a:pt x="1975511" y="2890678"/>
                  <a:pt x="1958963" y="2900438"/>
                  <a:pt x="1948356" y="2918258"/>
                </a:cubicBezTo>
                <a:cubicBezTo>
                  <a:pt x="1922791" y="2921016"/>
                  <a:pt x="1899881" y="2927168"/>
                  <a:pt x="1887364" y="2947322"/>
                </a:cubicBezTo>
                <a:cubicBezTo>
                  <a:pt x="1874848" y="2976916"/>
                  <a:pt x="1902532" y="2976386"/>
                  <a:pt x="1898820" y="2999510"/>
                </a:cubicBezTo>
                <a:cubicBezTo>
                  <a:pt x="1883652" y="3003965"/>
                  <a:pt x="1860952" y="2998025"/>
                  <a:pt x="1847480" y="3004707"/>
                </a:cubicBezTo>
                <a:cubicBezTo>
                  <a:pt x="1846208" y="3040985"/>
                  <a:pt x="1836237" y="3077473"/>
                  <a:pt x="1836661" y="3123192"/>
                </a:cubicBezTo>
                <a:cubicBezTo>
                  <a:pt x="1843026" y="3147800"/>
                  <a:pt x="1857663" y="3166257"/>
                  <a:pt x="1857770" y="3195640"/>
                </a:cubicBezTo>
                <a:cubicBezTo>
                  <a:pt x="1881848" y="3205928"/>
                  <a:pt x="1892031" y="3198186"/>
                  <a:pt x="1925763" y="3205505"/>
                </a:cubicBezTo>
                <a:cubicBezTo>
                  <a:pt x="1927354" y="3229795"/>
                  <a:pt x="1895320" y="3209217"/>
                  <a:pt x="1880681" y="3211551"/>
                </a:cubicBezTo>
                <a:cubicBezTo>
                  <a:pt x="1869862" y="3221733"/>
                  <a:pt x="1864558" y="3239236"/>
                  <a:pt x="1861165" y="3259284"/>
                </a:cubicBezTo>
                <a:cubicBezTo>
                  <a:pt x="1853103" y="3281770"/>
                  <a:pt x="1882804" y="3276149"/>
                  <a:pt x="1881424" y="3293863"/>
                </a:cubicBezTo>
                <a:cubicBezTo>
                  <a:pt x="1883015" y="3325474"/>
                  <a:pt x="1852890" y="3314654"/>
                  <a:pt x="1844193" y="3332686"/>
                </a:cubicBezTo>
                <a:cubicBezTo>
                  <a:pt x="1822978" y="3317305"/>
                  <a:pt x="1812477" y="3293863"/>
                  <a:pt x="1802717" y="3269891"/>
                </a:cubicBezTo>
                <a:cubicBezTo>
                  <a:pt x="1778746" y="3271269"/>
                  <a:pt x="1774183" y="3258010"/>
                  <a:pt x="1754137" y="3256525"/>
                </a:cubicBezTo>
                <a:cubicBezTo>
                  <a:pt x="1764638" y="3228417"/>
                  <a:pt x="1749043" y="3219825"/>
                  <a:pt x="1742680" y="3204337"/>
                </a:cubicBezTo>
                <a:cubicBezTo>
                  <a:pt x="1745119" y="3187789"/>
                  <a:pt x="1747454" y="3171349"/>
                  <a:pt x="1749788" y="3154801"/>
                </a:cubicBezTo>
                <a:cubicBezTo>
                  <a:pt x="1749788" y="3147376"/>
                  <a:pt x="1739285" y="3147906"/>
                  <a:pt x="1732179" y="3145891"/>
                </a:cubicBezTo>
                <a:cubicBezTo>
                  <a:pt x="1730270" y="3126161"/>
                  <a:pt x="1754560" y="3141436"/>
                  <a:pt x="1749043" y="3116827"/>
                </a:cubicBezTo>
                <a:cubicBezTo>
                  <a:pt x="1740452" y="3103355"/>
                  <a:pt x="1693144" y="3100598"/>
                  <a:pt x="1681052" y="3106963"/>
                </a:cubicBezTo>
                <a:cubicBezTo>
                  <a:pt x="1644774" y="3164348"/>
                  <a:pt x="1598739" y="3208474"/>
                  <a:pt x="1579115" y="3288030"/>
                </a:cubicBezTo>
                <a:cubicBezTo>
                  <a:pt x="1554824" y="3302350"/>
                  <a:pt x="1550475" y="3343187"/>
                  <a:pt x="1525123" y="3355916"/>
                </a:cubicBezTo>
                <a:cubicBezTo>
                  <a:pt x="1509955" y="3393467"/>
                  <a:pt x="1538489" y="3407044"/>
                  <a:pt x="1520563" y="3431122"/>
                </a:cubicBezTo>
                <a:cubicBezTo>
                  <a:pt x="1530427" y="3443957"/>
                  <a:pt x="1530110" y="3464324"/>
                  <a:pt x="1531912" y="3483311"/>
                </a:cubicBezTo>
                <a:cubicBezTo>
                  <a:pt x="1520137" y="3489676"/>
                  <a:pt x="1520033" y="3511632"/>
                  <a:pt x="1502741" y="3510678"/>
                </a:cubicBezTo>
                <a:cubicBezTo>
                  <a:pt x="1504121" y="3544622"/>
                  <a:pt x="1485982" y="3552258"/>
                  <a:pt x="1475270" y="3569867"/>
                </a:cubicBezTo>
                <a:cubicBezTo>
                  <a:pt x="1473466" y="3582277"/>
                  <a:pt x="1471664" y="3594688"/>
                  <a:pt x="1469860" y="3606992"/>
                </a:cubicBezTo>
                <a:cubicBezTo>
                  <a:pt x="1458615" y="3636269"/>
                  <a:pt x="1427006" y="3638284"/>
                  <a:pt x="1411412" y="3661727"/>
                </a:cubicBezTo>
                <a:cubicBezTo>
                  <a:pt x="1392744" y="3658862"/>
                  <a:pt x="1374288" y="3656210"/>
                  <a:pt x="1355618" y="3653558"/>
                </a:cubicBezTo>
                <a:cubicBezTo>
                  <a:pt x="1359224" y="3644224"/>
                  <a:pt x="1355937" y="3631708"/>
                  <a:pt x="1360074" y="3622585"/>
                </a:cubicBezTo>
                <a:cubicBezTo>
                  <a:pt x="1363361" y="3615477"/>
                  <a:pt x="1370892" y="3616538"/>
                  <a:pt x="1374288" y="3611978"/>
                </a:cubicBezTo>
                <a:cubicBezTo>
                  <a:pt x="1380650" y="3603385"/>
                  <a:pt x="1389456" y="3586202"/>
                  <a:pt x="1403456" y="3584611"/>
                </a:cubicBezTo>
                <a:cubicBezTo>
                  <a:pt x="1404836" y="3569230"/>
                  <a:pt x="1406852" y="3554697"/>
                  <a:pt x="1415018" y="3548334"/>
                </a:cubicBezTo>
                <a:cubicBezTo>
                  <a:pt x="1416716" y="3524998"/>
                  <a:pt x="1405791" y="3511102"/>
                  <a:pt x="1397518" y="3495297"/>
                </a:cubicBezTo>
                <a:cubicBezTo>
                  <a:pt x="1400487" y="3474719"/>
                  <a:pt x="1403456" y="3454034"/>
                  <a:pt x="1406428" y="3433456"/>
                </a:cubicBezTo>
                <a:cubicBezTo>
                  <a:pt x="1439948" y="3429106"/>
                  <a:pt x="1485133" y="3440351"/>
                  <a:pt x="1487784" y="3394739"/>
                </a:cubicBezTo>
                <a:cubicBezTo>
                  <a:pt x="1485452" y="3372569"/>
                  <a:pt x="1480678" y="3352204"/>
                  <a:pt x="1464024" y="3340748"/>
                </a:cubicBezTo>
                <a:cubicBezTo>
                  <a:pt x="1499454" y="3326639"/>
                  <a:pt x="1487362" y="3248889"/>
                  <a:pt x="1507516" y="3214414"/>
                </a:cubicBezTo>
                <a:cubicBezTo>
                  <a:pt x="1535201" y="3214521"/>
                  <a:pt x="1543580" y="3188745"/>
                  <a:pt x="1568612" y="3185350"/>
                </a:cubicBezTo>
                <a:cubicBezTo>
                  <a:pt x="1566917" y="3165833"/>
                  <a:pt x="1578159" y="3163711"/>
                  <a:pt x="1580176" y="3149074"/>
                </a:cubicBezTo>
                <a:cubicBezTo>
                  <a:pt x="1609134" y="3143557"/>
                  <a:pt x="1619954" y="3113751"/>
                  <a:pt x="1649229" y="3108554"/>
                </a:cubicBezTo>
                <a:cubicBezTo>
                  <a:pt x="1644986" y="3068563"/>
                  <a:pt x="1682748" y="3084474"/>
                  <a:pt x="1677657" y="3043212"/>
                </a:cubicBezTo>
                <a:cubicBezTo>
                  <a:pt x="1697174" y="3037273"/>
                  <a:pt x="1706828" y="3018179"/>
                  <a:pt x="1726345" y="3012345"/>
                </a:cubicBezTo>
                <a:cubicBezTo>
                  <a:pt x="1733027" y="2949867"/>
                  <a:pt x="1780866" y="2942548"/>
                  <a:pt x="1789351" y="2882511"/>
                </a:cubicBezTo>
                <a:cubicBezTo>
                  <a:pt x="1802717" y="2880707"/>
                  <a:pt x="1812158" y="2873706"/>
                  <a:pt x="1817674" y="2861403"/>
                </a:cubicBezTo>
                <a:cubicBezTo>
                  <a:pt x="1822022" y="2836051"/>
                  <a:pt x="1796566" y="2833080"/>
                  <a:pt x="1807173" y="2803062"/>
                </a:cubicBezTo>
                <a:cubicBezTo>
                  <a:pt x="1828175" y="2801683"/>
                  <a:pt x="1848117" y="2798819"/>
                  <a:pt x="1870816" y="2799668"/>
                </a:cubicBezTo>
                <a:cubicBezTo>
                  <a:pt x="1892136" y="2792667"/>
                  <a:pt x="1852360" y="2773467"/>
                  <a:pt x="1876120" y="2762542"/>
                </a:cubicBezTo>
                <a:close/>
                <a:moveTo>
                  <a:pt x="934464" y="2755893"/>
                </a:moveTo>
                <a:cubicBezTo>
                  <a:pt x="937106" y="2755899"/>
                  <a:pt x="938949" y="2756337"/>
                  <a:pt x="940872" y="2757026"/>
                </a:cubicBezTo>
                <a:cubicBezTo>
                  <a:pt x="944717" y="2758405"/>
                  <a:pt x="948880" y="2760792"/>
                  <a:pt x="960388" y="2762755"/>
                </a:cubicBezTo>
                <a:cubicBezTo>
                  <a:pt x="971949" y="2803805"/>
                  <a:pt x="980648" y="2846976"/>
                  <a:pt x="992847" y="2887498"/>
                </a:cubicBezTo>
                <a:cubicBezTo>
                  <a:pt x="965163" y="2900968"/>
                  <a:pt x="951373" y="2900757"/>
                  <a:pt x="930899" y="2878481"/>
                </a:cubicBezTo>
                <a:cubicBezTo>
                  <a:pt x="934614" y="2866070"/>
                  <a:pt x="949463" y="2868722"/>
                  <a:pt x="953070" y="2856418"/>
                </a:cubicBezTo>
                <a:cubicBezTo>
                  <a:pt x="945856" y="2834249"/>
                  <a:pt x="940340" y="2810700"/>
                  <a:pt x="902791" y="2811230"/>
                </a:cubicBezTo>
                <a:cubicBezTo>
                  <a:pt x="909791" y="2793516"/>
                  <a:pt x="925173" y="2786939"/>
                  <a:pt x="923263" y="2757344"/>
                </a:cubicBezTo>
                <a:cubicBezTo>
                  <a:pt x="928381" y="2756310"/>
                  <a:pt x="931822" y="2755886"/>
                  <a:pt x="934464" y="2755893"/>
                </a:cubicBezTo>
                <a:close/>
                <a:moveTo>
                  <a:pt x="1673943" y="2588051"/>
                </a:moveTo>
                <a:cubicBezTo>
                  <a:pt x="1678081" y="2617539"/>
                  <a:pt x="1683702" y="2646815"/>
                  <a:pt x="1662276" y="2668454"/>
                </a:cubicBezTo>
                <a:cubicBezTo>
                  <a:pt x="1654956" y="2668454"/>
                  <a:pt x="1651456" y="2665484"/>
                  <a:pt x="1650819" y="2660498"/>
                </a:cubicBezTo>
                <a:cubicBezTo>
                  <a:pt x="1648380" y="2640346"/>
                  <a:pt x="1631195" y="2631010"/>
                  <a:pt x="1633212" y="2607462"/>
                </a:cubicBezTo>
                <a:cubicBezTo>
                  <a:pt x="1646258" y="2600355"/>
                  <a:pt x="1654320" y="2586460"/>
                  <a:pt x="1673943" y="2588051"/>
                </a:cubicBezTo>
                <a:close/>
                <a:moveTo>
                  <a:pt x="1447797" y="2574156"/>
                </a:moveTo>
                <a:cubicBezTo>
                  <a:pt x="1489801" y="2574050"/>
                  <a:pt x="1495846" y="2600780"/>
                  <a:pt x="1524700" y="2610539"/>
                </a:cubicBezTo>
                <a:cubicBezTo>
                  <a:pt x="1528093" y="2622738"/>
                  <a:pt x="1516426" y="2629420"/>
                  <a:pt x="1507834" y="2639710"/>
                </a:cubicBezTo>
                <a:cubicBezTo>
                  <a:pt x="1498287" y="2651165"/>
                  <a:pt x="1494575" y="2666016"/>
                  <a:pt x="1473360" y="2659969"/>
                </a:cubicBezTo>
                <a:cubicBezTo>
                  <a:pt x="1475588" y="2643422"/>
                  <a:pt x="1480785" y="2624964"/>
                  <a:pt x="1473466" y="2615736"/>
                </a:cubicBezTo>
                <a:cubicBezTo>
                  <a:pt x="1474951" y="2604811"/>
                  <a:pt x="1442811" y="2621358"/>
                  <a:pt x="1437189" y="2604175"/>
                </a:cubicBezTo>
                <a:cubicBezTo>
                  <a:pt x="1436764" y="2588900"/>
                  <a:pt x="1450449" y="2592400"/>
                  <a:pt x="1447797" y="2574156"/>
                </a:cubicBezTo>
                <a:close/>
                <a:moveTo>
                  <a:pt x="2280579" y="2499055"/>
                </a:moveTo>
                <a:cubicBezTo>
                  <a:pt x="2303701" y="2496297"/>
                  <a:pt x="2287685" y="2527376"/>
                  <a:pt x="2282274" y="2530877"/>
                </a:cubicBezTo>
                <a:cubicBezTo>
                  <a:pt x="2282062" y="2545728"/>
                  <a:pt x="2302003" y="2545515"/>
                  <a:pt x="2296277" y="2564502"/>
                </a:cubicBezTo>
                <a:cubicBezTo>
                  <a:pt x="2283124" y="2571503"/>
                  <a:pt x="2280153" y="2592188"/>
                  <a:pt x="2260953" y="2590914"/>
                </a:cubicBezTo>
                <a:cubicBezTo>
                  <a:pt x="2281955" y="2612023"/>
                  <a:pt x="2270393" y="2657422"/>
                  <a:pt x="2285563" y="2682880"/>
                </a:cubicBezTo>
                <a:cubicBezTo>
                  <a:pt x="2298397" y="2700913"/>
                  <a:pt x="2310491" y="2719476"/>
                  <a:pt x="2342948" y="2722763"/>
                </a:cubicBezTo>
                <a:cubicBezTo>
                  <a:pt x="2342631" y="2743235"/>
                  <a:pt x="2370104" y="2742917"/>
                  <a:pt x="2382620" y="2753737"/>
                </a:cubicBezTo>
                <a:cubicBezTo>
                  <a:pt x="2387500" y="2772194"/>
                  <a:pt x="2391423" y="2791286"/>
                  <a:pt x="2393121" y="2812077"/>
                </a:cubicBezTo>
                <a:cubicBezTo>
                  <a:pt x="2376786" y="2822154"/>
                  <a:pt x="2368089" y="2842415"/>
                  <a:pt x="2333932" y="2828730"/>
                </a:cubicBezTo>
                <a:cubicBezTo>
                  <a:pt x="2338281" y="2809744"/>
                  <a:pt x="2315582" y="2804334"/>
                  <a:pt x="2307520" y="2793303"/>
                </a:cubicBezTo>
                <a:cubicBezTo>
                  <a:pt x="2297762" y="2780150"/>
                  <a:pt x="2293943" y="2757980"/>
                  <a:pt x="2276652" y="2744615"/>
                </a:cubicBezTo>
                <a:cubicBezTo>
                  <a:pt x="2277820" y="2736342"/>
                  <a:pt x="2279092" y="2728067"/>
                  <a:pt x="2280259" y="2719900"/>
                </a:cubicBezTo>
                <a:cubicBezTo>
                  <a:pt x="2273895" y="2708125"/>
                  <a:pt x="2251937" y="2707912"/>
                  <a:pt x="2252891" y="2690729"/>
                </a:cubicBezTo>
                <a:cubicBezTo>
                  <a:pt x="2199431" y="2688290"/>
                  <a:pt x="2194445" y="2649784"/>
                  <a:pt x="2167185" y="2627828"/>
                </a:cubicBezTo>
                <a:cubicBezTo>
                  <a:pt x="2171215" y="2608734"/>
                  <a:pt x="2169624" y="2581898"/>
                  <a:pt x="2181399" y="2573094"/>
                </a:cubicBezTo>
                <a:cubicBezTo>
                  <a:pt x="2197840" y="2575533"/>
                  <a:pt x="2217038" y="2575853"/>
                  <a:pt x="2223827" y="2585504"/>
                </a:cubicBezTo>
                <a:cubicBezTo>
                  <a:pt x="2241649" y="2587202"/>
                  <a:pt x="2238890" y="2561320"/>
                  <a:pt x="2242496" y="2544030"/>
                </a:cubicBezTo>
                <a:cubicBezTo>
                  <a:pt x="2270393" y="2549334"/>
                  <a:pt x="2267530" y="2513481"/>
                  <a:pt x="2280579" y="2499055"/>
                </a:cubicBezTo>
                <a:close/>
                <a:moveTo>
                  <a:pt x="2545708" y="2429525"/>
                </a:moveTo>
                <a:lnTo>
                  <a:pt x="2548669" y="2429986"/>
                </a:lnTo>
                <a:lnTo>
                  <a:pt x="2548669" y="2490078"/>
                </a:lnTo>
                <a:lnTo>
                  <a:pt x="2546503" y="2493223"/>
                </a:lnTo>
                <a:lnTo>
                  <a:pt x="2548669" y="2500473"/>
                </a:lnTo>
                <a:lnTo>
                  <a:pt x="2548669" y="2905292"/>
                </a:lnTo>
                <a:lnTo>
                  <a:pt x="2519349" y="2899801"/>
                </a:lnTo>
                <a:cubicBezTo>
                  <a:pt x="2509165" y="2882617"/>
                  <a:pt x="2536956" y="2871373"/>
                  <a:pt x="2526455" y="2850265"/>
                </a:cubicBezTo>
                <a:cubicBezTo>
                  <a:pt x="2524653" y="2824065"/>
                  <a:pt x="2500681" y="2814305"/>
                  <a:pt x="2490285" y="2794577"/>
                </a:cubicBezTo>
                <a:cubicBezTo>
                  <a:pt x="2484027" y="2761376"/>
                  <a:pt x="2527941" y="2773362"/>
                  <a:pt x="2509802" y="2746843"/>
                </a:cubicBezTo>
                <a:cubicBezTo>
                  <a:pt x="2501635" y="2726902"/>
                  <a:pt x="2493573" y="2768695"/>
                  <a:pt x="2476177" y="2760950"/>
                </a:cubicBezTo>
                <a:cubicBezTo>
                  <a:pt x="2477875" y="2745041"/>
                  <a:pt x="2453371" y="2748647"/>
                  <a:pt x="2455069" y="2732629"/>
                </a:cubicBezTo>
                <a:cubicBezTo>
                  <a:pt x="2456341" y="2712158"/>
                  <a:pt x="2480949" y="2722976"/>
                  <a:pt x="2484238" y="2705263"/>
                </a:cubicBezTo>
                <a:cubicBezTo>
                  <a:pt x="2487209" y="2677366"/>
                  <a:pt x="2480314" y="2656681"/>
                  <a:pt x="2468433" y="2639816"/>
                </a:cubicBezTo>
                <a:cubicBezTo>
                  <a:pt x="2470874" y="2623267"/>
                  <a:pt x="2473206" y="2606826"/>
                  <a:pt x="2475541" y="2590386"/>
                </a:cubicBezTo>
                <a:cubicBezTo>
                  <a:pt x="2475434" y="2570549"/>
                  <a:pt x="2494528" y="2576490"/>
                  <a:pt x="2498558" y="2562063"/>
                </a:cubicBezTo>
                <a:cubicBezTo>
                  <a:pt x="2502164" y="2534909"/>
                  <a:pt x="2502590" y="2503511"/>
                  <a:pt x="2526031" y="2502874"/>
                </a:cubicBezTo>
                <a:cubicBezTo>
                  <a:pt x="2527516" y="2477842"/>
                  <a:pt x="2504498" y="2471158"/>
                  <a:pt x="2509378" y="2443580"/>
                </a:cubicBezTo>
                <a:cubicBezTo>
                  <a:pt x="2515423" y="2444322"/>
                  <a:pt x="2515317" y="2436792"/>
                  <a:pt x="2517334" y="2432123"/>
                </a:cubicBezTo>
                <a:cubicBezTo>
                  <a:pt x="2523963" y="2427509"/>
                  <a:pt x="2534332" y="2427854"/>
                  <a:pt x="2545708" y="2429525"/>
                </a:cubicBezTo>
                <a:close/>
                <a:moveTo>
                  <a:pt x="672294" y="2312214"/>
                </a:moveTo>
                <a:cubicBezTo>
                  <a:pt x="677021" y="2309476"/>
                  <a:pt x="683220" y="2309158"/>
                  <a:pt x="690539" y="2313216"/>
                </a:cubicBezTo>
                <a:cubicBezTo>
                  <a:pt x="702207" y="2328171"/>
                  <a:pt x="680037" y="2330292"/>
                  <a:pt x="678977" y="2349386"/>
                </a:cubicBezTo>
                <a:cubicBezTo>
                  <a:pt x="657178" y="2350420"/>
                  <a:pt x="658114" y="2320427"/>
                  <a:pt x="672294" y="2312214"/>
                </a:cubicBezTo>
                <a:close/>
                <a:moveTo>
                  <a:pt x="1914942" y="2275347"/>
                </a:moveTo>
                <a:cubicBezTo>
                  <a:pt x="1972647" y="2281818"/>
                  <a:pt x="1973282" y="2331036"/>
                  <a:pt x="2011151" y="2352462"/>
                </a:cubicBezTo>
                <a:cubicBezTo>
                  <a:pt x="2033214" y="2362327"/>
                  <a:pt x="2033001" y="2342279"/>
                  <a:pt x="2044776" y="2338355"/>
                </a:cubicBezTo>
                <a:cubicBezTo>
                  <a:pt x="2053475" y="2340157"/>
                  <a:pt x="2062172" y="2341855"/>
                  <a:pt x="2064189" y="2334854"/>
                </a:cubicBezTo>
                <a:cubicBezTo>
                  <a:pt x="2092299" y="2348856"/>
                  <a:pt x="2099192" y="2378557"/>
                  <a:pt x="2117966" y="2399453"/>
                </a:cubicBezTo>
                <a:cubicBezTo>
                  <a:pt x="2116801" y="2407726"/>
                  <a:pt x="2115634" y="2416001"/>
                  <a:pt x="2114360" y="2424274"/>
                </a:cubicBezTo>
                <a:cubicBezTo>
                  <a:pt x="2122846" y="2438170"/>
                  <a:pt x="2126771" y="2455460"/>
                  <a:pt x="2147030" y="2460551"/>
                </a:cubicBezTo>
                <a:cubicBezTo>
                  <a:pt x="2141198" y="2481448"/>
                  <a:pt x="2144485" y="2495556"/>
                  <a:pt x="2146076" y="2510937"/>
                </a:cubicBezTo>
                <a:cubicBezTo>
                  <a:pt x="2146713" y="2525786"/>
                  <a:pt x="2171110" y="2531515"/>
                  <a:pt x="2154032" y="2543714"/>
                </a:cubicBezTo>
                <a:cubicBezTo>
                  <a:pt x="2149895" y="2543077"/>
                  <a:pt x="2145759" y="2542546"/>
                  <a:pt x="2141620" y="2541910"/>
                </a:cubicBezTo>
                <a:cubicBezTo>
                  <a:pt x="2115421" y="2530241"/>
                  <a:pt x="2105874" y="2506057"/>
                  <a:pt x="2086039" y="2489615"/>
                </a:cubicBezTo>
                <a:cubicBezTo>
                  <a:pt x="2068961" y="2471052"/>
                  <a:pt x="2045413" y="2457475"/>
                  <a:pt x="2030456" y="2437427"/>
                </a:cubicBezTo>
                <a:cubicBezTo>
                  <a:pt x="1996936" y="2436791"/>
                  <a:pt x="1975723" y="2426820"/>
                  <a:pt x="1965115" y="2409000"/>
                </a:cubicBezTo>
                <a:cubicBezTo>
                  <a:pt x="1964904" y="2386618"/>
                  <a:pt x="1989193" y="2396908"/>
                  <a:pt x="1989087" y="2374525"/>
                </a:cubicBezTo>
                <a:cubicBezTo>
                  <a:pt x="1984315" y="2348750"/>
                  <a:pt x="1966282" y="2332732"/>
                  <a:pt x="1939659" y="2323185"/>
                </a:cubicBezTo>
                <a:cubicBezTo>
                  <a:pt x="1942415" y="2299107"/>
                  <a:pt x="1912078" y="2299638"/>
                  <a:pt x="1914942" y="2275347"/>
                </a:cubicBezTo>
                <a:close/>
                <a:moveTo>
                  <a:pt x="1936263" y="2171078"/>
                </a:moveTo>
                <a:cubicBezTo>
                  <a:pt x="1958644" y="2170865"/>
                  <a:pt x="1948356" y="2195156"/>
                  <a:pt x="1970736" y="2195049"/>
                </a:cubicBezTo>
                <a:cubicBezTo>
                  <a:pt x="1969358" y="2210536"/>
                  <a:pt x="1967343" y="2225069"/>
                  <a:pt x="1959176" y="2231328"/>
                </a:cubicBezTo>
                <a:cubicBezTo>
                  <a:pt x="1948675" y="2215310"/>
                  <a:pt x="1919928" y="2212764"/>
                  <a:pt x="1907093" y="2198444"/>
                </a:cubicBezTo>
                <a:cubicBezTo>
                  <a:pt x="1912503" y="2183594"/>
                  <a:pt x="1925337" y="2178609"/>
                  <a:pt x="1936263" y="2171078"/>
                </a:cubicBezTo>
                <a:close/>
                <a:moveTo>
                  <a:pt x="727652" y="2130258"/>
                </a:moveTo>
                <a:cubicBezTo>
                  <a:pt x="733644" y="2129668"/>
                  <a:pt x="740499" y="2130238"/>
                  <a:pt x="748348" y="2132147"/>
                </a:cubicBezTo>
                <a:cubicBezTo>
                  <a:pt x="734984" y="2148696"/>
                  <a:pt x="725755" y="2170652"/>
                  <a:pt x="693508" y="2162060"/>
                </a:cubicBezTo>
                <a:cubicBezTo>
                  <a:pt x="699475" y="2144239"/>
                  <a:pt x="709678" y="2132028"/>
                  <a:pt x="727652" y="2130258"/>
                </a:cubicBezTo>
                <a:close/>
                <a:moveTo>
                  <a:pt x="2037139" y="2128965"/>
                </a:moveTo>
                <a:cubicBezTo>
                  <a:pt x="2057506" y="2143920"/>
                  <a:pt x="2041064" y="2217430"/>
                  <a:pt x="2022820" y="2227931"/>
                </a:cubicBezTo>
                <a:cubicBezTo>
                  <a:pt x="2007757" y="2220825"/>
                  <a:pt x="1994391" y="2212339"/>
                  <a:pt x="1989300" y="2197807"/>
                </a:cubicBezTo>
                <a:cubicBezTo>
                  <a:pt x="1991952" y="2157075"/>
                  <a:pt x="2022820" y="2153997"/>
                  <a:pt x="2037139" y="2128965"/>
                </a:cubicBezTo>
                <a:close/>
                <a:moveTo>
                  <a:pt x="661791" y="2075293"/>
                </a:moveTo>
                <a:cubicBezTo>
                  <a:pt x="680246" y="2079960"/>
                  <a:pt x="675687" y="2101705"/>
                  <a:pt x="695309" y="2105417"/>
                </a:cubicBezTo>
                <a:cubicBezTo>
                  <a:pt x="683536" y="2129815"/>
                  <a:pt x="644078" y="2106584"/>
                  <a:pt x="661791" y="2075293"/>
                </a:cubicBezTo>
                <a:close/>
                <a:moveTo>
                  <a:pt x="2249711" y="1970174"/>
                </a:moveTo>
                <a:cubicBezTo>
                  <a:pt x="2258938" y="1981629"/>
                  <a:pt x="2287472" y="1978660"/>
                  <a:pt x="2290337" y="1994995"/>
                </a:cubicBezTo>
                <a:cubicBezTo>
                  <a:pt x="2307096" y="1990328"/>
                  <a:pt x="2322690" y="1984175"/>
                  <a:pt x="2337221" y="1976538"/>
                </a:cubicBezTo>
                <a:cubicBezTo>
                  <a:pt x="2388772" y="1975371"/>
                  <a:pt x="2410093" y="2005179"/>
                  <a:pt x="2447748" y="1998814"/>
                </a:cubicBezTo>
                <a:cubicBezTo>
                  <a:pt x="2455704" y="2009422"/>
                  <a:pt x="2455069" y="2026498"/>
                  <a:pt x="2468009" y="2033287"/>
                </a:cubicBezTo>
                <a:cubicBezTo>
                  <a:pt x="2463979" y="2047289"/>
                  <a:pt x="2465570" y="2057154"/>
                  <a:pt x="2469706" y="2065109"/>
                </a:cubicBezTo>
                <a:cubicBezTo>
                  <a:pt x="2469706" y="2077945"/>
                  <a:pt x="2484770" y="2079641"/>
                  <a:pt x="2484770" y="2092476"/>
                </a:cubicBezTo>
                <a:cubicBezTo>
                  <a:pt x="2505029" y="2112205"/>
                  <a:pt x="2515000" y="2139785"/>
                  <a:pt x="2538549" y="2157074"/>
                </a:cubicBezTo>
                <a:cubicBezTo>
                  <a:pt x="2537382" y="2165348"/>
                  <a:pt x="2536108" y="2173622"/>
                  <a:pt x="2534943" y="2181789"/>
                </a:cubicBezTo>
                <a:cubicBezTo>
                  <a:pt x="2535632" y="2190434"/>
                  <a:pt x="2541546" y="2195208"/>
                  <a:pt x="2546743" y="2200525"/>
                </a:cubicBezTo>
                <a:lnTo>
                  <a:pt x="2548669" y="2206171"/>
                </a:lnTo>
                <a:lnTo>
                  <a:pt x="2548669" y="2259688"/>
                </a:lnTo>
                <a:lnTo>
                  <a:pt x="2536532" y="2257844"/>
                </a:lnTo>
                <a:cubicBezTo>
                  <a:pt x="2509485" y="2270786"/>
                  <a:pt x="2499725" y="2307062"/>
                  <a:pt x="2470980" y="2317881"/>
                </a:cubicBezTo>
                <a:cubicBezTo>
                  <a:pt x="2474480" y="2352038"/>
                  <a:pt x="2438627" y="2360417"/>
                  <a:pt x="2462070" y="2379722"/>
                </a:cubicBezTo>
                <a:cubicBezTo>
                  <a:pt x="2456660" y="2395633"/>
                  <a:pt x="2430354" y="2387678"/>
                  <a:pt x="2415184" y="2398179"/>
                </a:cubicBezTo>
                <a:cubicBezTo>
                  <a:pt x="2413487" y="2399346"/>
                  <a:pt x="2408715" y="2409210"/>
                  <a:pt x="2407229" y="2409634"/>
                </a:cubicBezTo>
                <a:cubicBezTo>
                  <a:pt x="2391106" y="2413877"/>
                  <a:pt x="2372756" y="2397437"/>
                  <a:pt x="2362148" y="2415788"/>
                </a:cubicBezTo>
                <a:cubicBezTo>
                  <a:pt x="2352919" y="2402528"/>
                  <a:pt x="2328946" y="2400089"/>
                  <a:pt x="2329478" y="2379511"/>
                </a:cubicBezTo>
                <a:cubicBezTo>
                  <a:pt x="2304762" y="2375903"/>
                  <a:pt x="2279940" y="2372403"/>
                  <a:pt x="2255225" y="2368797"/>
                </a:cubicBezTo>
                <a:cubicBezTo>
                  <a:pt x="2234966" y="2358189"/>
                  <a:pt x="2232526" y="2334323"/>
                  <a:pt x="2196992" y="2335171"/>
                </a:cubicBezTo>
                <a:cubicBezTo>
                  <a:pt x="2194445" y="2320426"/>
                  <a:pt x="2181081" y="2313957"/>
                  <a:pt x="2169624" y="2305895"/>
                </a:cubicBezTo>
                <a:cubicBezTo>
                  <a:pt x="2175988" y="2282771"/>
                  <a:pt x="2172595" y="2266860"/>
                  <a:pt x="2157319" y="2259965"/>
                </a:cubicBezTo>
                <a:cubicBezTo>
                  <a:pt x="2157108" y="2240129"/>
                  <a:pt x="2176201" y="2246069"/>
                  <a:pt x="2180231" y="2231749"/>
                </a:cubicBezTo>
                <a:cubicBezTo>
                  <a:pt x="2159760" y="2212127"/>
                  <a:pt x="2097283" y="2223793"/>
                  <a:pt x="2076810" y="2204171"/>
                </a:cubicBezTo>
                <a:cubicBezTo>
                  <a:pt x="2090282" y="2175425"/>
                  <a:pt x="2125603" y="2175955"/>
                  <a:pt x="2157319" y="2171606"/>
                </a:cubicBezTo>
                <a:cubicBezTo>
                  <a:pt x="2144272" y="2155590"/>
                  <a:pt x="2161351" y="2117085"/>
                  <a:pt x="2141514" y="2106158"/>
                </a:cubicBezTo>
                <a:cubicBezTo>
                  <a:pt x="2163155" y="2089082"/>
                  <a:pt x="2167291" y="2036045"/>
                  <a:pt x="2154986" y="2013346"/>
                </a:cubicBezTo>
                <a:cubicBezTo>
                  <a:pt x="2197097" y="2013028"/>
                  <a:pt x="2213751" y="1978660"/>
                  <a:pt x="2249711" y="1970174"/>
                </a:cubicBezTo>
                <a:close/>
                <a:moveTo>
                  <a:pt x="2118921" y="1957659"/>
                </a:moveTo>
                <a:cubicBezTo>
                  <a:pt x="2134303" y="1959036"/>
                  <a:pt x="2148835" y="1961054"/>
                  <a:pt x="2155093" y="1969220"/>
                </a:cubicBezTo>
                <a:cubicBezTo>
                  <a:pt x="2139181" y="1997117"/>
                  <a:pt x="2126454" y="2029363"/>
                  <a:pt x="2100147" y="2043366"/>
                </a:cubicBezTo>
                <a:cubicBezTo>
                  <a:pt x="2103222" y="2069459"/>
                  <a:pt x="2099616" y="2086113"/>
                  <a:pt x="2084979" y="2104356"/>
                </a:cubicBezTo>
                <a:cubicBezTo>
                  <a:pt x="2074690" y="2095447"/>
                  <a:pt x="2066309" y="2085159"/>
                  <a:pt x="2057612" y="2075082"/>
                </a:cubicBezTo>
                <a:cubicBezTo>
                  <a:pt x="2057930" y="2036152"/>
                  <a:pt x="2091343" y="2041455"/>
                  <a:pt x="2103753" y="2018544"/>
                </a:cubicBezTo>
                <a:cubicBezTo>
                  <a:pt x="2108420" y="1997860"/>
                  <a:pt x="2106194" y="1967736"/>
                  <a:pt x="2118921" y="1957659"/>
                </a:cubicBezTo>
                <a:close/>
                <a:moveTo>
                  <a:pt x="432913" y="1953773"/>
                </a:moveTo>
                <a:cubicBezTo>
                  <a:pt x="440762" y="1954422"/>
                  <a:pt x="449540" y="1956279"/>
                  <a:pt x="457813" y="1957446"/>
                </a:cubicBezTo>
                <a:cubicBezTo>
                  <a:pt x="455374" y="1973780"/>
                  <a:pt x="454948" y="1993085"/>
                  <a:pt x="445297" y="1999767"/>
                </a:cubicBezTo>
                <a:cubicBezTo>
                  <a:pt x="416763" y="1999026"/>
                  <a:pt x="406262" y="1984812"/>
                  <a:pt x="413581" y="1957340"/>
                </a:cubicBezTo>
                <a:cubicBezTo>
                  <a:pt x="418143" y="1953680"/>
                  <a:pt x="425064" y="1953123"/>
                  <a:pt x="432913" y="1953773"/>
                </a:cubicBezTo>
                <a:close/>
                <a:moveTo>
                  <a:pt x="1963417" y="1852964"/>
                </a:moveTo>
                <a:cubicBezTo>
                  <a:pt x="1983783" y="1870890"/>
                  <a:pt x="1997361" y="1893803"/>
                  <a:pt x="2025152" y="1906107"/>
                </a:cubicBezTo>
                <a:cubicBezTo>
                  <a:pt x="2047217" y="1904940"/>
                  <a:pt x="2055701" y="1894545"/>
                  <a:pt x="2072036" y="1887649"/>
                </a:cubicBezTo>
                <a:cubicBezTo>
                  <a:pt x="2086782" y="1881392"/>
                  <a:pt x="2093675" y="1861237"/>
                  <a:pt x="2124224" y="1876194"/>
                </a:cubicBezTo>
                <a:cubicBezTo>
                  <a:pt x="2122422" y="1888605"/>
                  <a:pt x="2120618" y="1900909"/>
                  <a:pt x="2118816" y="1913320"/>
                </a:cubicBezTo>
                <a:cubicBezTo>
                  <a:pt x="2095797" y="1909608"/>
                  <a:pt x="2078720" y="1913850"/>
                  <a:pt x="2061324" y="1917668"/>
                </a:cubicBezTo>
                <a:cubicBezTo>
                  <a:pt x="2047958" y="1939202"/>
                  <a:pt x="2047428" y="1977812"/>
                  <a:pt x="2041700" y="2009527"/>
                </a:cubicBezTo>
                <a:cubicBezTo>
                  <a:pt x="2022500" y="2025757"/>
                  <a:pt x="1993862" y="2029257"/>
                  <a:pt x="1973601" y="2043895"/>
                </a:cubicBezTo>
                <a:cubicBezTo>
                  <a:pt x="1940824" y="2033394"/>
                  <a:pt x="1936475" y="2001678"/>
                  <a:pt x="1919822" y="1979297"/>
                </a:cubicBezTo>
                <a:cubicBezTo>
                  <a:pt x="1924595" y="1946308"/>
                  <a:pt x="1929367" y="1913320"/>
                  <a:pt x="1934142" y="1880331"/>
                </a:cubicBezTo>
                <a:cubicBezTo>
                  <a:pt x="1948886" y="1877892"/>
                  <a:pt x="1955357" y="1864420"/>
                  <a:pt x="1963417" y="1852964"/>
                </a:cubicBezTo>
                <a:close/>
                <a:moveTo>
                  <a:pt x="1476968" y="1807987"/>
                </a:moveTo>
                <a:cubicBezTo>
                  <a:pt x="1474420" y="1826444"/>
                  <a:pt x="1490014" y="1831324"/>
                  <a:pt x="1490120" y="1847765"/>
                </a:cubicBezTo>
                <a:cubicBezTo>
                  <a:pt x="1509000" y="1850524"/>
                  <a:pt x="1527563" y="1853174"/>
                  <a:pt x="1546126" y="1855826"/>
                </a:cubicBezTo>
                <a:cubicBezTo>
                  <a:pt x="1551112" y="1879693"/>
                  <a:pt x="1569675" y="1893376"/>
                  <a:pt x="1589299" y="1906318"/>
                </a:cubicBezTo>
                <a:cubicBezTo>
                  <a:pt x="1589934" y="1911302"/>
                  <a:pt x="1593436" y="1914273"/>
                  <a:pt x="1600754" y="1914273"/>
                </a:cubicBezTo>
                <a:cubicBezTo>
                  <a:pt x="1611149" y="1905998"/>
                  <a:pt x="1626743" y="1904727"/>
                  <a:pt x="1645835" y="1908120"/>
                </a:cubicBezTo>
                <a:cubicBezTo>
                  <a:pt x="1647638" y="1895817"/>
                  <a:pt x="1649442" y="1883405"/>
                  <a:pt x="1651138" y="1870995"/>
                </a:cubicBezTo>
                <a:cubicBezTo>
                  <a:pt x="1637457" y="1870146"/>
                  <a:pt x="1632153" y="1863040"/>
                  <a:pt x="1635227" y="1849780"/>
                </a:cubicBezTo>
                <a:cubicBezTo>
                  <a:pt x="1605528" y="1848083"/>
                  <a:pt x="1594177" y="1832596"/>
                  <a:pt x="1561826" y="1832808"/>
                </a:cubicBezTo>
                <a:cubicBezTo>
                  <a:pt x="1553021" y="1809154"/>
                  <a:pt x="1505393" y="1800562"/>
                  <a:pt x="1476968" y="1807987"/>
                </a:cubicBezTo>
                <a:close/>
                <a:moveTo>
                  <a:pt x="1931957" y="1742032"/>
                </a:moveTo>
                <a:cubicBezTo>
                  <a:pt x="1936503" y="1743066"/>
                  <a:pt x="1941356" y="1745406"/>
                  <a:pt x="1946659" y="1749544"/>
                </a:cubicBezTo>
                <a:cubicBezTo>
                  <a:pt x="1935842" y="1781790"/>
                  <a:pt x="1909958" y="1793989"/>
                  <a:pt x="1892669" y="1817536"/>
                </a:cubicBezTo>
                <a:cubicBezTo>
                  <a:pt x="1882380" y="1816051"/>
                  <a:pt x="1872090" y="1814567"/>
                  <a:pt x="1861800" y="1813082"/>
                </a:cubicBezTo>
                <a:cubicBezTo>
                  <a:pt x="1853527" y="1802685"/>
                  <a:pt x="1860952" y="1780623"/>
                  <a:pt x="1862756" y="1762696"/>
                </a:cubicBezTo>
                <a:cubicBezTo>
                  <a:pt x="1874953" y="1761742"/>
                  <a:pt x="1876438" y="1746679"/>
                  <a:pt x="1895427" y="1754741"/>
                </a:cubicBezTo>
                <a:cubicBezTo>
                  <a:pt x="1907439" y="1747581"/>
                  <a:pt x="1918319" y="1738929"/>
                  <a:pt x="1931957" y="1742032"/>
                </a:cubicBezTo>
                <a:close/>
                <a:moveTo>
                  <a:pt x="1985270" y="1723464"/>
                </a:moveTo>
                <a:cubicBezTo>
                  <a:pt x="1994498" y="1724803"/>
                  <a:pt x="2002825" y="1732361"/>
                  <a:pt x="1997999" y="1744345"/>
                </a:cubicBezTo>
                <a:cubicBezTo>
                  <a:pt x="1978375" y="1745937"/>
                  <a:pt x="1985481" y="1746997"/>
                  <a:pt x="1967131" y="1739892"/>
                </a:cubicBezTo>
                <a:cubicBezTo>
                  <a:pt x="1965911" y="1727004"/>
                  <a:pt x="1976041" y="1722125"/>
                  <a:pt x="1985270" y="1723464"/>
                </a:cubicBezTo>
                <a:close/>
                <a:moveTo>
                  <a:pt x="2248226" y="1717297"/>
                </a:moveTo>
                <a:cubicBezTo>
                  <a:pt x="2272091" y="1721117"/>
                  <a:pt x="2275697" y="1746574"/>
                  <a:pt x="2281744" y="1747422"/>
                </a:cubicBezTo>
                <a:cubicBezTo>
                  <a:pt x="2294473" y="1749013"/>
                  <a:pt x="2318658" y="1716024"/>
                  <a:pt x="2353345" y="1732572"/>
                </a:cubicBezTo>
                <a:cubicBezTo>
                  <a:pt x="2362466" y="1718252"/>
                  <a:pt x="2395243" y="1711146"/>
                  <a:pt x="2410835" y="1728222"/>
                </a:cubicBezTo>
                <a:cubicBezTo>
                  <a:pt x="2390787" y="1745724"/>
                  <a:pt x="2363846" y="1753893"/>
                  <a:pt x="2347085" y="1775849"/>
                </a:cubicBezTo>
                <a:cubicBezTo>
                  <a:pt x="2340933" y="1774895"/>
                  <a:pt x="2334782" y="1774047"/>
                  <a:pt x="2328522" y="1773197"/>
                </a:cubicBezTo>
                <a:cubicBezTo>
                  <a:pt x="2296171" y="1796321"/>
                  <a:pt x="2251089" y="1802475"/>
                  <a:pt x="2219690" y="1826872"/>
                </a:cubicBezTo>
                <a:cubicBezTo>
                  <a:pt x="2222131" y="1854769"/>
                  <a:pt x="2202720" y="1853495"/>
                  <a:pt x="2194871" y="1867497"/>
                </a:cubicBezTo>
                <a:cubicBezTo>
                  <a:pt x="2193916" y="1893167"/>
                  <a:pt x="2183415" y="1906320"/>
                  <a:pt x="2174399" y="1921383"/>
                </a:cubicBezTo>
                <a:cubicBezTo>
                  <a:pt x="2165806" y="1919685"/>
                  <a:pt x="2157109" y="1917881"/>
                  <a:pt x="2155092" y="1924882"/>
                </a:cubicBezTo>
                <a:cubicBezTo>
                  <a:pt x="2128893" y="1920533"/>
                  <a:pt x="2166443" y="1868558"/>
                  <a:pt x="2131332" y="1870891"/>
                </a:cubicBezTo>
                <a:cubicBezTo>
                  <a:pt x="2148622" y="1839918"/>
                  <a:pt x="2181081" y="1829204"/>
                  <a:pt x="2203885" y="1805656"/>
                </a:cubicBezTo>
                <a:cubicBezTo>
                  <a:pt x="2211735" y="1765455"/>
                  <a:pt x="2206431" y="1749650"/>
                  <a:pt x="2216403" y="1718995"/>
                </a:cubicBezTo>
                <a:cubicBezTo>
                  <a:pt x="2237193" y="1723556"/>
                  <a:pt x="2235073" y="1715177"/>
                  <a:pt x="2248226" y="1717297"/>
                </a:cubicBezTo>
                <a:close/>
                <a:moveTo>
                  <a:pt x="730422" y="1687277"/>
                </a:moveTo>
                <a:cubicBezTo>
                  <a:pt x="707723" y="1691413"/>
                  <a:pt x="693083" y="1706264"/>
                  <a:pt x="664974" y="1703081"/>
                </a:cubicBezTo>
                <a:cubicBezTo>
                  <a:pt x="663595" y="1737237"/>
                  <a:pt x="675263" y="1761633"/>
                  <a:pt x="691386" y="1782742"/>
                </a:cubicBezTo>
                <a:cubicBezTo>
                  <a:pt x="708040" y="1768104"/>
                  <a:pt x="695311" y="1714113"/>
                  <a:pt x="720769" y="1711142"/>
                </a:cubicBezTo>
                <a:cubicBezTo>
                  <a:pt x="724376" y="1728327"/>
                  <a:pt x="745590" y="1750602"/>
                  <a:pt x="767547" y="1736919"/>
                </a:cubicBezTo>
                <a:cubicBezTo>
                  <a:pt x="772427" y="1714854"/>
                  <a:pt x="745484" y="1716552"/>
                  <a:pt x="748136" y="1696187"/>
                </a:cubicBezTo>
                <a:cubicBezTo>
                  <a:pt x="741030" y="1694172"/>
                  <a:pt x="730422" y="1694702"/>
                  <a:pt x="730422" y="1687277"/>
                </a:cubicBezTo>
                <a:close/>
                <a:moveTo>
                  <a:pt x="184988" y="1678554"/>
                </a:moveTo>
                <a:cubicBezTo>
                  <a:pt x="187710" y="1677673"/>
                  <a:pt x="190614" y="1679350"/>
                  <a:pt x="194114" y="1685688"/>
                </a:cubicBezTo>
                <a:cubicBezTo>
                  <a:pt x="221586" y="1688658"/>
                  <a:pt x="191356" y="1700750"/>
                  <a:pt x="195812" y="1717509"/>
                </a:cubicBezTo>
                <a:cubicBezTo>
                  <a:pt x="196340" y="1741058"/>
                  <a:pt x="217025" y="1749437"/>
                  <a:pt x="205465" y="1782108"/>
                </a:cubicBezTo>
                <a:cubicBezTo>
                  <a:pt x="201539" y="1796110"/>
                  <a:pt x="222329" y="1791548"/>
                  <a:pt x="221374" y="1803323"/>
                </a:cubicBezTo>
                <a:cubicBezTo>
                  <a:pt x="215434" y="1849570"/>
                  <a:pt x="172473" y="1846177"/>
                  <a:pt x="164624" y="1889879"/>
                </a:cubicBezTo>
                <a:cubicBezTo>
                  <a:pt x="151260" y="1886803"/>
                  <a:pt x="144259" y="1892107"/>
                  <a:pt x="143409" y="1905683"/>
                </a:cubicBezTo>
                <a:cubicBezTo>
                  <a:pt x="97692" y="1906426"/>
                  <a:pt x="97692" y="1873330"/>
                  <a:pt x="53036" y="1873650"/>
                </a:cubicBezTo>
                <a:cubicBezTo>
                  <a:pt x="45080" y="1855617"/>
                  <a:pt x="46778" y="1830476"/>
                  <a:pt x="29275" y="1819658"/>
                </a:cubicBezTo>
                <a:cubicBezTo>
                  <a:pt x="31078" y="1807247"/>
                  <a:pt x="32882" y="1794943"/>
                  <a:pt x="34684" y="1782531"/>
                </a:cubicBezTo>
                <a:cubicBezTo>
                  <a:pt x="32032" y="1749544"/>
                  <a:pt x="-9760" y="1745831"/>
                  <a:pt x="2120" y="1702128"/>
                </a:cubicBezTo>
                <a:cubicBezTo>
                  <a:pt x="24821" y="1698311"/>
                  <a:pt x="94510" y="1719101"/>
                  <a:pt x="117103" y="1693431"/>
                </a:cubicBezTo>
                <a:cubicBezTo>
                  <a:pt x="129515" y="1695235"/>
                  <a:pt x="141820" y="1697037"/>
                  <a:pt x="154230" y="1698841"/>
                </a:cubicBezTo>
                <a:cubicBezTo>
                  <a:pt x="170300" y="1706877"/>
                  <a:pt x="176824" y="1681200"/>
                  <a:pt x="184988" y="1678554"/>
                </a:cubicBezTo>
                <a:close/>
                <a:moveTo>
                  <a:pt x="2297019" y="1642303"/>
                </a:moveTo>
                <a:cubicBezTo>
                  <a:pt x="2305292" y="1643470"/>
                  <a:pt x="2313460" y="1644742"/>
                  <a:pt x="2321733" y="1645909"/>
                </a:cubicBezTo>
                <a:cubicBezTo>
                  <a:pt x="2323961" y="1659486"/>
                  <a:pt x="2334145" y="1675716"/>
                  <a:pt x="2322583" y="1683883"/>
                </a:cubicBezTo>
                <a:cubicBezTo>
                  <a:pt x="2300414" y="1680701"/>
                  <a:pt x="2286411" y="1653016"/>
                  <a:pt x="2297019" y="1642303"/>
                </a:cubicBezTo>
                <a:close/>
                <a:moveTo>
                  <a:pt x="2498771" y="1627904"/>
                </a:moveTo>
                <a:cubicBezTo>
                  <a:pt x="2506832" y="1627612"/>
                  <a:pt x="2515583" y="1628250"/>
                  <a:pt x="2526031" y="1631166"/>
                </a:cubicBezTo>
                <a:lnTo>
                  <a:pt x="2548669" y="1674886"/>
                </a:lnTo>
                <a:lnTo>
                  <a:pt x="2548669" y="1701665"/>
                </a:lnTo>
                <a:lnTo>
                  <a:pt x="2548334" y="1701692"/>
                </a:lnTo>
                <a:cubicBezTo>
                  <a:pt x="2542394" y="1702395"/>
                  <a:pt x="2537064" y="1703933"/>
                  <a:pt x="2533775" y="1708176"/>
                </a:cubicBezTo>
                <a:cubicBezTo>
                  <a:pt x="2488163" y="1697779"/>
                  <a:pt x="2457508" y="1733315"/>
                  <a:pt x="2425050" y="1717616"/>
                </a:cubicBezTo>
                <a:cubicBezTo>
                  <a:pt x="2440536" y="1706372"/>
                  <a:pt x="2454432" y="1693006"/>
                  <a:pt x="2473738" y="1686748"/>
                </a:cubicBezTo>
                <a:cubicBezTo>
                  <a:pt x="2477344" y="1660866"/>
                  <a:pt x="2456766" y="1653124"/>
                  <a:pt x="2475645" y="1630211"/>
                </a:cubicBezTo>
                <a:cubicBezTo>
                  <a:pt x="2483336" y="1629415"/>
                  <a:pt x="2490709" y="1628196"/>
                  <a:pt x="2498771" y="1627904"/>
                </a:cubicBezTo>
                <a:close/>
                <a:moveTo>
                  <a:pt x="1892243" y="1602738"/>
                </a:moveTo>
                <a:cubicBezTo>
                  <a:pt x="1902533" y="1604223"/>
                  <a:pt x="1912821" y="1605708"/>
                  <a:pt x="1923111" y="1607194"/>
                </a:cubicBezTo>
                <a:cubicBezTo>
                  <a:pt x="1927248" y="1615043"/>
                  <a:pt x="1928839" y="1624907"/>
                  <a:pt x="1924809" y="1639015"/>
                </a:cubicBezTo>
                <a:cubicBezTo>
                  <a:pt x="1925763" y="1652593"/>
                  <a:pt x="1914201" y="1649516"/>
                  <a:pt x="1904442" y="1648774"/>
                </a:cubicBezTo>
                <a:cubicBezTo>
                  <a:pt x="1904866" y="1676353"/>
                  <a:pt x="1888956" y="1682082"/>
                  <a:pt x="1889380" y="1709659"/>
                </a:cubicBezTo>
                <a:cubicBezTo>
                  <a:pt x="1872938" y="1707220"/>
                  <a:pt x="1853739" y="1706902"/>
                  <a:pt x="1846950" y="1697249"/>
                </a:cubicBezTo>
                <a:cubicBezTo>
                  <a:pt x="1844509" y="1669459"/>
                  <a:pt x="1863816" y="1670624"/>
                  <a:pt x="1871771" y="1656623"/>
                </a:cubicBezTo>
                <a:cubicBezTo>
                  <a:pt x="1881955" y="1643151"/>
                  <a:pt x="1880575" y="1614194"/>
                  <a:pt x="1892243" y="1602738"/>
                </a:cubicBezTo>
                <a:close/>
                <a:moveTo>
                  <a:pt x="1602239" y="1598704"/>
                </a:moveTo>
                <a:cubicBezTo>
                  <a:pt x="1577737" y="1602736"/>
                  <a:pt x="1571160" y="1630950"/>
                  <a:pt x="1530638" y="1613661"/>
                </a:cubicBezTo>
                <a:cubicBezTo>
                  <a:pt x="1515894" y="1633285"/>
                  <a:pt x="1494999" y="1644740"/>
                  <a:pt x="1484604" y="1670092"/>
                </a:cubicBezTo>
                <a:cubicBezTo>
                  <a:pt x="1464130" y="1669774"/>
                  <a:pt x="1461268" y="1693004"/>
                  <a:pt x="1443022" y="1695656"/>
                </a:cubicBezTo>
                <a:cubicBezTo>
                  <a:pt x="1440583" y="1712098"/>
                  <a:pt x="1438250" y="1728644"/>
                  <a:pt x="1435810" y="1745192"/>
                </a:cubicBezTo>
                <a:cubicBezTo>
                  <a:pt x="1489908" y="1773619"/>
                  <a:pt x="1566067" y="1751556"/>
                  <a:pt x="1620483" y="1778181"/>
                </a:cubicBezTo>
                <a:cubicBezTo>
                  <a:pt x="1629606" y="1760784"/>
                  <a:pt x="1654427" y="1764496"/>
                  <a:pt x="1652412" y="1732250"/>
                </a:cubicBezTo>
                <a:cubicBezTo>
                  <a:pt x="1627378" y="1706794"/>
                  <a:pt x="1619954" y="1668183"/>
                  <a:pt x="1603087" y="1636680"/>
                </a:cubicBezTo>
                <a:cubicBezTo>
                  <a:pt x="1610301" y="1618434"/>
                  <a:pt x="1600011" y="1613237"/>
                  <a:pt x="1602239" y="1598704"/>
                </a:cubicBezTo>
                <a:close/>
                <a:moveTo>
                  <a:pt x="2279305" y="1589268"/>
                </a:moveTo>
                <a:cubicBezTo>
                  <a:pt x="2295960" y="1589693"/>
                  <a:pt x="2298505" y="1600723"/>
                  <a:pt x="2294369" y="1616742"/>
                </a:cubicBezTo>
                <a:cubicBezTo>
                  <a:pt x="2281109" y="1617485"/>
                  <a:pt x="2278564" y="1610164"/>
                  <a:pt x="2270502" y="1606981"/>
                </a:cubicBezTo>
                <a:cubicBezTo>
                  <a:pt x="2274427" y="1602421"/>
                  <a:pt x="2278458" y="1597861"/>
                  <a:pt x="2279305" y="1589268"/>
                </a:cubicBezTo>
                <a:close/>
                <a:moveTo>
                  <a:pt x="1404200" y="1574156"/>
                </a:moveTo>
                <a:cubicBezTo>
                  <a:pt x="1398466" y="1574825"/>
                  <a:pt x="1393487" y="1578392"/>
                  <a:pt x="1389244" y="1586825"/>
                </a:cubicBezTo>
                <a:cubicBezTo>
                  <a:pt x="1422445" y="1606236"/>
                  <a:pt x="1426158" y="1647499"/>
                  <a:pt x="1459888" y="1666486"/>
                </a:cubicBezTo>
                <a:cubicBezTo>
                  <a:pt x="1468162" y="1647181"/>
                  <a:pt x="1480678" y="1605705"/>
                  <a:pt x="1476755" y="1593189"/>
                </a:cubicBezTo>
                <a:cubicBezTo>
                  <a:pt x="1445410" y="1596212"/>
                  <a:pt x="1421404" y="1572147"/>
                  <a:pt x="1404200" y="1574156"/>
                </a:cubicBezTo>
                <a:close/>
                <a:moveTo>
                  <a:pt x="2534942" y="1525198"/>
                </a:moveTo>
                <a:lnTo>
                  <a:pt x="2548669" y="1527505"/>
                </a:lnTo>
                <a:lnTo>
                  <a:pt x="2548669" y="1589057"/>
                </a:lnTo>
                <a:lnTo>
                  <a:pt x="2534934" y="1591337"/>
                </a:lnTo>
                <a:cubicBezTo>
                  <a:pt x="2528507" y="1590935"/>
                  <a:pt x="2521404" y="1589043"/>
                  <a:pt x="2513727" y="1585237"/>
                </a:cubicBezTo>
                <a:cubicBezTo>
                  <a:pt x="2520198" y="1563809"/>
                  <a:pt x="2493999" y="1566885"/>
                  <a:pt x="2500468" y="1545459"/>
                </a:cubicBezTo>
                <a:cubicBezTo>
                  <a:pt x="2522956" y="1553415"/>
                  <a:pt x="2517333" y="1523714"/>
                  <a:pt x="2534942" y="1525198"/>
                </a:cubicBezTo>
                <a:close/>
                <a:moveTo>
                  <a:pt x="1493832" y="1519786"/>
                </a:moveTo>
                <a:cubicBezTo>
                  <a:pt x="1494044" y="1539728"/>
                  <a:pt x="1464767" y="1520317"/>
                  <a:pt x="1460207" y="1533894"/>
                </a:cubicBezTo>
                <a:cubicBezTo>
                  <a:pt x="1467314" y="1536015"/>
                  <a:pt x="1465510" y="1544607"/>
                  <a:pt x="1463708" y="1553411"/>
                </a:cubicBezTo>
                <a:cubicBezTo>
                  <a:pt x="1495424" y="1568155"/>
                  <a:pt x="1525654" y="1584279"/>
                  <a:pt x="1558112" y="1598599"/>
                </a:cubicBezTo>
                <a:cubicBezTo>
                  <a:pt x="1560870" y="1590007"/>
                  <a:pt x="1569782" y="1589688"/>
                  <a:pt x="1573175" y="1581838"/>
                </a:cubicBezTo>
                <a:cubicBezTo>
                  <a:pt x="1596194" y="1585764"/>
                  <a:pt x="1589828" y="1591281"/>
                  <a:pt x="1610301" y="1587248"/>
                </a:cubicBezTo>
                <a:cubicBezTo>
                  <a:pt x="1618044" y="1575474"/>
                  <a:pt x="1626424" y="1564655"/>
                  <a:pt x="1634273" y="1552776"/>
                </a:cubicBezTo>
                <a:cubicBezTo>
                  <a:pt x="1599057" y="1532302"/>
                  <a:pt x="1544217" y="1537182"/>
                  <a:pt x="1522048" y="1542910"/>
                </a:cubicBezTo>
                <a:cubicBezTo>
                  <a:pt x="1507728" y="1538880"/>
                  <a:pt x="1513668" y="1519680"/>
                  <a:pt x="1493832" y="1519786"/>
                </a:cubicBezTo>
                <a:close/>
                <a:moveTo>
                  <a:pt x="104945" y="1488708"/>
                </a:moveTo>
                <a:cubicBezTo>
                  <a:pt x="114420" y="1489366"/>
                  <a:pt x="123815" y="1492874"/>
                  <a:pt x="132380" y="1499847"/>
                </a:cubicBezTo>
                <a:cubicBezTo>
                  <a:pt x="142138" y="1516500"/>
                  <a:pt x="129091" y="1550126"/>
                  <a:pt x="127818" y="1574947"/>
                </a:cubicBezTo>
                <a:cubicBezTo>
                  <a:pt x="111906" y="1586404"/>
                  <a:pt x="64917" y="1585024"/>
                  <a:pt x="46459" y="1569538"/>
                </a:cubicBezTo>
                <a:cubicBezTo>
                  <a:pt x="38398" y="1564551"/>
                  <a:pt x="49006" y="1545566"/>
                  <a:pt x="37655" y="1543019"/>
                </a:cubicBezTo>
                <a:cubicBezTo>
                  <a:pt x="47360" y="1510402"/>
                  <a:pt x="76518" y="1486734"/>
                  <a:pt x="104945" y="1488708"/>
                </a:cubicBezTo>
                <a:close/>
                <a:moveTo>
                  <a:pt x="1535174" y="1466842"/>
                </a:moveTo>
                <a:cubicBezTo>
                  <a:pt x="1504890" y="1463063"/>
                  <a:pt x="1478028" y="1466803"/>
                  <a:pt x="1472512" y="1491465"/>
                </a:cubicBezTo>
                <a:cubicBezTo>
                  <a:pt x="1498181" y="1510027"/>
                  <a:pt x="1636714" y="1551078"/>
                  <a:pt x="1618362" y="1487327"/>
                </a:cubicBezTo>
                <a:cubicBezTo>
                  <a:pt x="1599163" y="1481918"/>
                  <a:pt x="1565458" y="1470621"/>
                  <a:pt x="1535174" y="1466842"/>
                </a:cubicBezTo>
                <a:close/>
                <a:moveTo>
                  <a:pt x="1742256" y="1461021"/>
                </a:moveTo>
                <a:cubicBezTo>
                  <a:pt x="1720085" y="1485525"/>
                  <a:pt x="1669066" y="1471417"/>
                  <a:pt x="1653790" y="1505042"/>
                </a:cubicBezTo>
                <a:cubicBezTo>
                  <a:pt x="1674581" y="1517558"/>
                  <a:pt x="1725815" y="1515226"/>
                  <a:pt x="1753605" y="1513209"/>
                </a:cubicBezTo>
                <a:cubicBezTo>
                  <a:pt x="1749256" y="1496239"/>
                  <a:pt x="1755620" y="1471205"/>
                  <a:pt x="1742256" y="1461021"/>
                </a:cubicBezTo>
                <a:close/>
                <a:moveTo>
                  <a:pt x="253953" y="1455814"/>
                </a:moveTo>
                <a:cubicBezTo>
                  <a:pt x="258474" y="1454474"/>
                  <a:pt x="264335" y="1454926"/>
                  <a:pt x="271230" y="1456782"/>
                </a:cubicBezTo>
                <a:cubicBezTo>
                  <a:pt x="270382" y="1462934"/>
                  <a:pt x="269426" y="1469193"/>
                  <a:pt x="268578" y="1475345"/>
                </a:cubicBezTo>
                <a:cubicBezTo>
                  <a:pt x="255212" y="1476086"/>
                  <a:pt x="252773" y="1468768"/>
                  <a:pt x="244711" y="1465585"/>
                </a:cubicBezTo>
                <a:cubicBezTo>
                  <a:pt x="246249" y="1460282"/>
                  <a:pt x="249431" y="1457153"/>
                  <a:pt x="253953" y="1455814"/>
                </a:cubicBezTo>
                <a:close/>
                <a:moveTo>
                  <a:pt x="1304464" y="1327236"/>
                </a:moveTo>
                <a:cubicBezTo>
                  <a:pt x="1295368" y="1327104"/>
                  <a:pt x="1285344" y="1331400"/>
                  <a:pt x="1286245" y="1338295"/>
                </a:cubicBezTo>
                <a:cubicBezTo>
                  <a:pt x="1306506" y="1337445"/>
                  <a:pt x="1303748" y="1352720"/>
                  <a:pt x="1317114" y="1342749"/>
                </a:cubicBezTo>
                <a:cubicBezTo>
                  <a:pt x="1321728" y="1331929"/>
                  <a:pt x="1313560" y="1327369"/>
                  <a:pt x="1304464" y="1327236"/>
                </a:cubicBezTo>
                <a:close/>
                <a:moveTo>
                  <a:pt x="1841648" y="1210052"/>
                </a:moveTo>
                <a:cubicBezTo>
                  <a:pt x="1823402" y="1234767"/>
                  <a:pt x="1833797" y="1298093"/>
                  <a:pt x="1802505" y="1305412"/>
                </a:cubicBezTo>
                <a:cubicBezTo>
                  <a:pt x="1818098" y="1306790"/>
                  <a:pt x="1820326" y="1318034"/>
                  <a:pt x="1831675" y="1322384"/>
                </a:cubicBezTo>
                <a:cubicBezTo>
                  <a:pt x="1850769" y="1293744"/>
                  <a:pt x="1889697" y="1291622"/>
                  <a:pt x="1893729" y="1242934"/>
                </a:cubicBezTo>
                <a:cubicBezTo>
                  <a:pt x="1871984" y="1235298"/>
                  <a:pt x="1864770" y="1216734"/>
                  <a:pt x="1841648" y="1210052"/>
                </a:cubicBezTo>
                <a:close/>
                <a:moveTo>
                  <a:pt x="1271458" y="1103055"/>
                </a:moveTo>
                <a:cubicBezTo>
                  <a:pt x="1265834" y="1101612"/>
                  <a:pt x="1259038" y="1102122"/>
                  <a:pt x="1250393" y="1105676"/>
                </a:cubicBezTo>
                <a:cubicBezTo>
                  <a:pt x="1248060" y="1122223"/>
                  <a:pt x="1245619" y="1138664"/>
                  <a:pt x="1243180" y="1155213"/>
                </a:cubicBezTo>
                <a:cubicBezTo>
                  <a:pt x="1238409" y="1169213"/>
                  <a:pt x="1213479" y="1167835"/>
                  <a:pt x="1226315" y="1184382"/>
                </a:cubicBezTo>
                <a:cubicBezTo>
                  <a:pt x="1261850" y="1180034"/>
                  <a:pt x="1286565" y="1161471"/>
                  <a:pt x="1308734" y="1139408"/>
                </a:cubicBezTo>
                <a:cubicBezTo>
                  <a:pt x="1294654" y="1129303"/>
                  <a:pt x="1288329" y="1107386"/>
                  <a:pt x="1271458" y="1103055"/>
                </a:cubicBezTo>
                <a:close/>
                <a:moveTo>
                  <a:pt x="563039" y="835828"/>
                </a:moveTo>
                <a:cubicBezTo>
                  <a:pt x="594012" y="850996"/>
                  <a:pt x="553173" y="892895"/>
                  <a:pt x="533868" y="863194"/>
                </a:cubicBezTo>
                <a:cubicBezTo>
                  <a:pt x="540126" y="849405"/>
                  <a:pt x="556887" y="849617"/>
                  <a:pt x="563039" y="835828"/>
                </a:cubicBezTo>
                <a:close/>
                <a:moveTo>
                  <a:pt x="891334" y="794774"/>
                </a:moveTo>
                <a:cubicBezTo>
                  <a:pt x="872029" y="809094"/>
                  <a:pt x="905125" y="812489"/>
                  <a:pt x="898335" y="833704"/>
                </a:cubicBezTo>
                <a:cubicBezTo>
                  <a:pt x="886137" y="834552"/>
                  <a:pt x="871392" y="832113"/>
                  <a:pt x="870864" y="848659"/>
                </a:cubicBezTo>
                <a:cubicBezTo>
                  <a:pt x="878819" y="859373"/>
                  <a:pt x="905867" y="855660"/>
                  <a:pt x="898229" y="877936"/>
                </a:cubicBezTo>
                <a:cubicBezTo>
                  <a:pt x="897487" y="901590"/>
                  <a:pt x="875742" y="897030"/>
                  <a:pt x="868105" y="911455"/>
                </a:cubicBezTo>
                <a:cubicBezTo>
                  <a:pt x="893457" y="923759"/>
                  <a:pt x="902473" y="948263"/>
                  <a:pt x="909475" y="974250"/>
                </a:cubicBezTo>
                <a:cubicBezTo>
                  <a:pt x="917640" y="975523"/>
                  <a:pt x="925915" y="976691"/>
                  <a:pt x="934188" y="977858"/>
                </a:cubicBezTo>
                <a:cubicBezTo>
                  <a:pt x="948508" y="959612"/>
                  <a:pt x="965374" y="945505"/>
                  <a:pt x="984680" y="934685"/>
                </a:cubicBezTo>
                <a:cubicBezTo>
                  <a:pt x="992423" y="930337"/>
                  <a:pt x="1010244" y="936488"/>
                  <a:pt x="1005895" y="918773"/>
                </a:cubicBezTo>
                <a:cubicBezTo>
                  <a:pt x="982346" y="896923"/>
                  <a:pt x="935355" y="921851"/>
                  <a:pt x="934401" y="889498"/>
                </a:cubicBezTo>
                <a:cubicBezTo>
                  <a:pt x="957313" y="879421"/>
                  <a:pt x="939280" y="871889"/>
                  <a:pt x="939811" y="852372"/>
                </a:cubicBezTo>
                <a:cubicBezTo>
                  <a:pt x="950631" y="837310"/>
                  <a:pt x="969299" y="832748"/>
                  <a:pt x="977043" y="813550"/>
                </a:cubicBezTo>
                <a:cubicBezTo>
                  <a:pt x="960389" y="798486"/>
                  <a:pt x="919233" y="801669"/>
                  <a:pt x="891334" y="794774"/>
                </a:cubicBezTo>
                <a:close/>
                <a:moveTo>
                  <a:pt x="1148205" y="593886"/>
                </a:moveTo>
                <a:cubicBezTo>
                  <a:pt x="1154689" y="596843"/>
                  <a:pt x="1159383" y="603101"/>
                  <a:pt x="1157368" y="612223"/>
                </a:cubicBezTo>
                <a:cubicBezTo>
                  <a:pt x="1148882" y="610526"/>
                  <a:pt x="1140185" y="608723"/>
                  <a:pt x="1138061" y="615724"/>
                </a:cubicBezTo>
                <a:cubicBezTo>
                  <a:pt x="1130849" y="611905"/>
                  <a:pt x="1126499" y="605965"/>
                  <a:pt x="1128303" y="595357"/>
                </a:cubicBezTo>
                <a:cubicBezTo>
                  <a:pt x="1133448" y="591274"/>
                  <a:pt x="1141721" y="590930"/>
                  <a:pt x="1148205" y="593886"/>
                </a:cubicBezTo>
                <a:close/>
                <a:moveTo>
                  <a:pt x="1740983" y="551336"/>
                </a:moveTo>
                <a:cubicBezTo>
                  <a:pt x="1713723" y="574884"/>
                  <a:pt x="1752014" y="611904"/>
                  <a:pt x="1771956" y="600023"/>
                </a:cubicBezTo>
                <a:cubicBezTo>
                  <a:pt x="1772804" y="593871"/>
                  <a:pt x="1773760" y="587720"/>
                  <a:pt x="1774608" y="581460"/>
                </a:cubicBezTo>
                <a:cubicBezTo>
                  <a:pt x="1754347" y="578173"/>
                  <a:pt x="1763682" y="552926"/>
                  <a:pt x="1740983" y="551336"/>
                </a:cubicBezTo>
                <a:close/>
                <a:moveTo>
                  <a:pt x="2167185" y="530971"/>
                </a:moveTo>
                <a:cubicBezTo>
                  <a:pt x="2159655" y="553458"/>
                  <a:pt x="2131226" y="576902"/>
                  <a:pt x="2107041" y="553777"/>
                </a:cubicBezTo>
                <a:cubicBezTo>
                  <a:pt x="2122952" y="540731"/>
                  <a:pt x="2147880" y="539563"/>
                  <a:pt x="2167185" y="530971"/>
                </a:cubicBezTo>
                <a:close/>
                <a:moveTo>
                  <a:pt x="1348617" y="513575"/>
                </a:moveTo>
                <a:cubicBezTo>
                  <a:pt x="1358164" y="535744"/>
                  <a:pt x="1368878" y="564172"/>
                  <a:pt x="1345011" y="582523"/>
                </a:cubicBezTo>
                <a:cubicBezTo>
                  <a:pt x="1269805" y="583371"/>
                  <a:pt x="1295157" y="505195"/>
                  <a:pt x="1348617" y="513575"/>
                </a:cubicBezTo>
                <a:close/>
                <a:moveTo>
                  <a:pt x="1192264" y="503604"/>
                </a:moveTo>
                <a:cubicBezTo>
                  <a:pt x="1205206" y="514212"/>
                  <a:pt x="1229814" y="515909"/>
                  <a:pt x="1224936" y="539881"/>
                </a:cubicBezTo>
                <a:cubicBezTo>
                  <a:pt x="1224936" y="564702"/>
                  <a:pt x="1197144" y="552079"/>
                  <a:pt x="1189506" y="566400"/>
                </a:cubicBezTo>
                <a:cubicBezTo>
                  <a:pt x="1174232" y="557913"/>
                  <a:pt x="1179961" y="515590"/>
                  <a:pt x="1192264" y="503604"/>
                </a:cubicBezTo>
                <a:close/>
                <a:moveTo>
                  <a:pt x="1202872" y="473692"/>
                </a:moveTo>
                <a:cubicBezTo>
                  <a:pt x="1205417" y="479102"/>
                  <a:pt x="1207858" y="484723"/>
                  <a:pt x="1206373" y="493103"/>
                </a:cubicBezTo>
                <a:cubicBezTo>
                  <a:pt x="1195659" y="501589"/>
                  <a:pt x="1169777" y="497028"/>
                  <a:pt x="1177202" y="476237"/>
                </a:cubicBezTo>
                <a:cubicBezTo>
                  <a:pt x="1188234" y="478678"/>
                  <a:pt x="1191310" y="470616"/>
                  <a:pt x="1202872" y="473692"/>
                </a:cubicBezTo>
                <a:close/>
                <a:moveTo>
                  <a:pt x="1818098" y="455234"/>
                </a:moveTo>
                <a:cubicBezTo>
                  <a:pt x="1810249" y="496601"/>
                  <a:pt x="1790095" y="469978"/>
                  <a:pt x="1771214" y="473691"/>
                </a:cubicBezTo>
                <a:cubicBezTo>
                  <a:pt x="1769730" y="483979"/>
                  <a:pt x="1768245" y="494269"/>
                  <a:pt x="1766758" y="504557"/>
                </a:cubicBezTo>
                <a:cubicBezTo>
                  <a:pt x="1773336" y="518029"/>
                  <a:pt x="1810249" y="508906"/>
                  <a:pt x="1807384" y="529378"/>
                </a:cubicBezTo>
                <a:cubicBezTo>
                  <a:pt x="1801020" y="563533"/>
                  <a:pt x="1819477" y="579234"/>
                  <a:pt x="1821387" y="607131"/>
                </a:cubicBezTo>
                <a:cubicBezTo>
                  <a:pt x="1831675" y="608615"/>
                  <a:pt x="1841965" y="610100"/>
                  <a:pt x="1852255" y="611585"/>
                </a:cubicBezTo>
                <a:cubicBezTo>
                  <a:pt x="1862437" y="594295"/>
                  <a:pt x="1857133" y="590902"/>
                  <a:pt x="1851512" y="573717"/>
                </a:cubicBezTo>
                <a:cubicBezTo>
                  <a:pt x="1864982" y="569580"/>
                  <a:pt x="1868271" y="551867"/>
                  <a:pt x="1870180" y="532243"/>
                </a:cubicBezTo>
                <a:cubicBezTo>
                  <a:pt x="1879833" y="530333"/>
                  <a:pt x="1887152" y="525348"/>
                  <a:pt x="1896699" y="523438"/>
                </a:cubicBezTo>
                <a:cubicBezTo>
                  <a:pt x="1894153" y="495965"/>
                  <a:pt x="1875803" y="480266"/>
                  <a:pt x="1840161" y="477403"/>
                </a:cubicBezTo>
                <a:cubicBezTo>
                  <a:pt x="1836131" y="467537"/>
                  <a:pt x="1833692" y="456399"/>
                  <a:pt x="1818098" y="455234"/>
                </a:cubicBezTo>
                <a:close/>
                <a:moveTo>
                  <a:pt x="1375666" y="239587"/>
                </a:moveTo>
                <a:cubicBezTo>
                  <a:pt x="1394229" y="242239"/>
                  <a:pt x="1412792" y="244997"/>
                  <a:pt x="1431356" y="247649"/>
                </a:cubicBezTo>
                <a:cubicBezTo>
                  <a:pt x="1441115" y="275333"/>
                  <a:pt x="1451084" y="302806"/>
                  <a:pt x="1442705" y="343963"/>
                </a:cubicBezTo>
                <a:cubicBezTo>
                  <a:pt x="1442705" y="369951"/>
                  <a:pt x="1474103" y="394985"/>
                  <a:pt x="1450449" y="420972"/>
                </a:cubicBezTo>
                <a:cubicBezTo>
                  <a:pt x="1428597" y="418957"/>
                  <a:pt x="1433160" y="397107"/>
                  <a:pt x="1416929" y="390847"/>
                </a:cubicBezTo>
                <a:cubicBezTo>
                  <a:pt x="1417459" y="374407"/>
                  <a:pt x="1425945" y="355314"/>
                  <a:pt x="1417883" y="340463"/>
                </a:cubicBezTo>
                <a:cubicBezTo>
                  <a:pt x="1416929" y="338765"/>
                  <a:pt x="1406641" y="333781"/>
                  <a:pt x="1406428" y="332507"/>
                </a:cubicBezTo>
                <a:cubicBezTo>
                  <a:pt x="1405050" y="325082"/>
                  <a:pt x="1412367" y="314794"/>
                  <a:pt x="1410034" y="307686"/>
                </a:cubicBezTo>
                <a:cubicBezTo>
                  <a:pt x="1404730" y="291351"/>
                  <a:pt x="1397836" y="285517"/>
                  <a:pt x="1389774" y="273212"/>
                </a:cubicBezTo>
                <a:cubicBezTo>
                  <a:pt x="1383941" y="264302"/>
                  <a:pt x="1369302" y="254437"/>
                  <a:pt x="1375666" y="239587"/>
                </a:cubicBezTo>
                <a:close/>
                <a:moveTo>
                  <a:pt x="2231362" y="218056"/>
                </a:moveTo>
                <a:cubicBezTo>
                  <a:pt x="2240907" y="234816"/>
                  <a:pt x="2243135" y="257302"/>
                  <a:pt x="2224254" y="267593"/>
                </a:cubicBezTo>
                <a:cubicBezTo>
                  <a:pt x="2205372" y="265152"/>
                  <a:pt x="2202085" y="251045"/>
                  <a:pt x="2189780" y="243619"/>
                </a:cubicBezTo>
                <a:cubicBezTo>
                  <a:pt x="2201872" y="232694"/>
                  <a:pt x="2210569" y="217313"/>
                  <a:pt x="2231362" y="218056"/>
                </a:cubicBezTo>
                <a:close/>
                <a:moveTo>
                  <a:pt x="917853" y="173610"/>
                </a:moveTo>
                <a:cubicBezTo>
                  <a:pt x="932278" y="179338"/>
                  <a:pt x="928248" y="198962"/>
                  <a:pt x="931113" y="213388"/>
                </a:cubicBezTo>
                <a:cubicBezTo>
                  <a:pt x="946493" y="216675"/>
                  <a:pt x="948083" y="201614"/>
                  <a:pt x="958479" y="198432"/>
                </a:cubicBezTo>
                <a:cubicBezTo>
                  <a:pt x="978634" y="206068"/>
                  <a:pt x="1003879" y="251574"/>
                  <a:pt x="1019472" y="213599"/>
                </a:cubicBezTo>
                <a:cubicBezTo>
                  <a:pt x="1043020" y="225161"/>
                  <a:pt x="1015971" y="226117"/>
                  <a:pt x="1015017" y="244468"/>
                </a:cubicBezTo>
                <a:cubicBezTo>
                  <a:pt x="1044294" y="246800"/>
                  <a:pt x="1051506" y="219434"/>
                  <a:pt x="1065507" y="201190"/>
                </a:cubicBezTo>
                <a:cubicBezTo>
                  <a:pt x="1093193" y="196840"/>
                  <a:pt x="1152487" y="202250"/>
                  <a:pt x="1176884" y="217312"/>
                </a:cubicBezTo>
                <a:cubicBezTo>
                  <a:pt x="1161716" y="253589"/>
                  <a:pt x="1110376" y="241496"/>
                  <a:pt x="1071659" y="246270"/>
                </a:cubicBezTo>
                <a:cubicBezTo>
                  <a:pt x="1075371" y="271091"/>
                  <a:pt x="1124803" y="261757"/>
                  <a:pt x="1150261" y="270243"/>
                </a:cubicBezTo>
                <a:cubicBezTo>
                  <a:pt x="1170308" y="286472"/>
                  <a:pt x="1200221" y="295488"/>
                  <a:pt x="1191735" y="333038"/>
                </a:cubicBezTo>
                <a:cubicBezTo>
                  <a:pt x="1225359" y="346509"/>
                  <a:pt x="1239999" y="374195"/>
                  <a:pt x="1250817" y="404744"/>
                </a:cubicBezTo>
                <a:cubicBezTo>
                  <a:pt x="1278291" y="384909"/>
                  <a:pt x="1296323" y="417049"/>
                  <a:pt x="1302053" y="443672"/>
                </a:cubicBezTo>
                <a:cubicBezTo>
                  <a:pt x="1299930" y="465524"/>
                  <a:pt x="1277443" y="460007"/>
                  <a:pt x="1266622" y="470191"/>
                </a:cubicBezTo>
                <a:cubicBezTo>
                  <a:pt x="1269593" y="486420"/>
                  <a:pt x="1280094" y="496922"/>
                  <a:pt x="1278927" y="516227"/>
                </a:cubicBezTo>
                <a:cubicBezTo>
                  <a:pt x="1272669" y="520152"/>
                  <a:pt x="1263864" y="520788"/>
                  <a:pt x="1253152" y="518772"/>
                </a:cubicBezTo>
                <a:cubicBezTo>
                  <a:pt x="1241164" y="503392"/>
                  <a:pt x="1261319" y="498407"/>
                  <a:pt x="1259410" y="475388"/>
                </a:cubicBezTo>
                <a:cubicBezTo>
                  <a:pt x="1242438" y="454916"/>
                  <a:pt x="1219208" y="439218"/>
                  <a:pt x="1211784" y="411745"/>
                </a:cubicBezTo>
                <a:cubicBezTo>
                  <a:pt x="1193539" y="429247"/>
                  <a:pt x="1180386" y="415034"/>
                  <a:pt x="1162353" y="404637"/>
                </a:cubicBezTo>
                <a:cubicBezTo>
                  <a:pt x="1138805" y="405168"/>
                  <a:pt x="1130424" y="425852"/>
                  <a:pt x="1097860" y="414184"/>
                </a:cubicBezTo>
                <a:cubicBezTo>
                  <a:pt x="1093723" y="406228"/>
                  <a:pt x="1092132" y="396471"/>
                  <a:pt x="1096162" y="382363"/>
                </a:cubicBezTo>
                <a:cubicBezTo>
                  <a:pt x="1093723" y="349267"/>
                  <a:pt x="1043126" y="352132"/>
                  <a:pt x="1035277" y="323068"/>
                </a:cubicBezTo>
                <a:cubicBezTo>
                  <a:pt x="1005363" y="314158"/>
                  <a:pt x="974921" y="305672"/>
                  <a:pt x="937160" y="302596"/>
                </a:cubicBezTo>
                <a:cubicBezTo>
                  <a:pt x="925702" y="304398"/>
                  <a:pt x="911065" y="302066"/>
                  <a:pt x="904487" y="310552"/>
                </a:cubicBezTo>
                <a:cubicBezTo>
                  <a:pt x="885924" y="293156"/>
                  <a:pt x="849436" y="289124"/>
                  <a:pt x="813477" y="284774"/>
                </a:cubicBezTo>
                <a:cubicBezTo>
                  <a:pt x="813265" y="268334"/>
                  <a:pt x="797673" y="263455"/>
                  <a:pt x="800218" y="244998"/>
                </a:cubicBezTo>
                <a:cubicBezTo>
                  <a:pt x="809446" y="240118"/>
                  <a:pt x="814962" y="230254"/>
                  <a:pt x="822387" y="222935"/>
                </a:cubicBezTo>
                <a:cubicBezTo>
                  <a:pt x="873832" y="232799"/>
                  <a:pt x="900564" y="209463"/>
                  <a:pt x="917853" y="173610"/>
                </a:cubicBezTo>
                <a:close/>
                <a:moveTo>
                  <a:pt x="1714994" y="162046"/>
                </a:moveTo>
                <a:cubicBezTo>
                  <a:pt x="1735786" y="163001"/>
                  <a:pt x="1753182" y="166607"/>
                  <a:pt x="1756576" y="180609"/>
                </a:cubicBezTo>
                <a:cubicBezTo>
                  <a:pt x="1784791" y="176260"/>
                  <a:pt x="1799322" y="190261"/>
                  <a:pt x="1822872" y="202885"/>
                </a:cubicBezTo>
                <a:cubicBezTo>
                  <a:pt x="1829023" y="198853"/>
                  <a:pt x="1837827" y="198217"/>
                  <a:pt x="1848434" y="200233"/>
                </a:cubicBezTo>
                <a:cubicBezTo>
                  <a:pt x="1853634" y="199808"/>
                  <a:pt x="1855542" y="194930"/>
                  <a:pt x="1861694" y="195884"/>
                </a:cubicBezTo>
                <a:cubicBezTo>
                  <a:pt x="1871347" y="181777"/>
                  <a:pt x="1896805" y="188672"/>
                  <a:pt x="1903276" y="170320"/>
                </a:cubicBezTo>
                <a:cubicBezTo>
                  <a:pt x="1923111" y="170213"/>
                  <a:pt x="1917277" y="189307"/>
                  <a:pt x="1931597" y="193338"/>
                </a:cubicBezTo>
                <a:cubicBezTo>
                  <a:pt x="1960555" y="195141"/>
                  <a:pt x="1973708" y="175836"/>
                  <a:pt x="2008501" y="185489"/>
                </a:cubicBezTo>
                <a:cubicBezTo>
                  <a:pt x="2030139" y="198747"/>
                  <a:pt x="2045943" y="216356"/>
                  <a:pt x="2086252" y="215719"/>
                </a:cubicBezTo>
                <a:cubicBezTo>
                  <a:pt x="2087313" y="239268"/>
                  <a:pt x="2062279" y="228024"/>
                  <a:pt x="2051671" y="235980"/>
                </a:cubicBezTo>
                <a:cubicBezTo>
                  <a:pt x="2053688" y="252952"/>
                  <a:pt x="2077977" y="253163"/>
                  <a:pt x="2078190" y="271408"/>
                </a:cubicBezTo>
                <a:cubicBezTo>
                  <a:pt x="2070341" y="293684"/>
                  <a:pt x="2058036" y="318823"/>
                  <a:pt x="2082539" y="328794"/>
                </a:cubicBezTo>
                <a:cubicBezTo>
                  <a:pt x="2096118" y="315004"/>
                  <a:pt x="2097920" y="285409"/>
                  <a:pt x="2120620" y="283818"/>
                </a:cubicBezTo>
                <a:cubicBezTo>
                  <a:pt x="2133666" y="273530"/>
                  <a:pt x="2140774" y="292093"/>
                  <a:pt x="2149790" y="300684"/>
                </a:cubicBezTo>
                <a:cubicBezTo>
                  <a:pt x="2161564" y="296866"/>
                  <a:pt x="2170686" y="283712"/>
                  <a:pt x="2181611" y="298988"/>
                </a:cubicBezTo>
                <a:cubicBezTo>
                  <a:pt x="2180127" y="309276"/>
                  <a:pt x="2178642" y="319671"/>
                  <a:pt x="2177157" y="329961"/>
                </a:cubicBezTo>
                <a:cubicBezTo>
                  <a:pt x="2140987" y="338127"/>
                  <a:pt x="2097072" y="335901"/>
                  <a:pt x="2056020" y="337703"/>
                </a:cubicBezTo>
                <a:cubicBezTo>
                  <a:pt x="2037883" y="345448"/>
                  <a:pt x="2023033" y="357645"/>
                  <a:pt x="2012638" y="375678"/>
                </a:cubicBezTo>
                <a:cubicBezTo>
                  <a:pt x="1993649" y="369950"/>
                  <a:pt x="1986226" y="379814"/>
                  <a:pt x="1979012" y="389787"/>
                </a:cubicBezTo>
                <a:cubicBezTo>
                  <a:pt x="1973496" y="415986"/>
                  <a:pt x="1993544" y="423092"/>
                  <a:pt x="1982405" y="453430"/>
                </a:cubicBezTo>
                <a:cubicBezTo>
                  <a:pt x="1977101" y="475812"/>
                  <a:pt x="1954297" y="474856"/>
                  <a:pt x="1955781" y="506466"/>
                </a:cubicBezTo>
                <a:cubicBezTo>
                  <a:pt x="1969147" y="522166"/>
                  <a:pt x="1992164" y="530758"/>
                  <a:pt x="2007015" y="545396"/>
                </a:cubicBezTo>
                <a:cubicBezTo>
                  <a:pt x="2018683" y="541364"/>
                  <a:pt x="2038201" y="547729"/>
                  <a:pt x="2045943" y="538395"/>
                </a:cubicBezTo>
                <a:cubicBezTo>
                  <a:pt x="2070234" y="547835"/>
                  <a:pt x="2076599" y="570641"/>
                  <a:pt x="2096223" y="583581"/>
                </a:cubicBezTo>
                <a:cubicBezTo>
                  <a:pt x="2093147" y="598751"/>
                  <a:pt x="2091025" y="613282"/>
                  <a:pt x="2097072" y="621555"/>
                </a:cubicBezTo>
                <a:cubicBezTo>
                  <a:pt x="2113514" y="623890"/>
                  <a:pt x="2130060" y="626329"/>
                  <a:pt x="2146608" y="628663"/>
                </a:cubicBezTo>
                <a:cubicBezTo>
                  <a:pt x="2169202" y="624527"/>
                  <a:pt x="2168352" y="588885"/>
                  <a:pt x="2196144" y="591643"/>
                </a:cubicBezTo>
                <a:cubicBezTo>
                  <a:pt x="2206115" y="569474"/>
                  <a:pt x="2183309" y="571808"/>
                  <a:pt x="2189143" y="552715"/>
                </a:cubicBezTo>
                <a:cubicBezTo>
                  <a:pt x="2205904" y="543168"/>
                  <a:pt x="2222557" y="533408"/>
                  <a:pt x="2243135" y="528954"/>
                </a:cubicBezTo>
                <a:cubicBezTo>
                  <a:pt x="2234542" y="504133"/>
                  <a:pt x="2178324" y="514847"/>
                  <a:pt x="2159231" y="497875"/>
                </a:cubicBezTo>
                <a:cubicBezTo>
                  <a:pt x="2172914" y="479312"/>
                  <a:pt x="2180976" y="453112"/>
                  <a:pt x="2188506" y="426381"/>
                </a:cubicBezTo>
                <a:cubicBezTo>
                  <a:pt x="2201766" y="421927"/>
                  <a:pt x="2216510" y="419486"/>
                  <a:pt x="2222981" y="406122"/>
                </a:cubicBezTo>
                <a:cubicBezTo>
                  <a:pt x="2237407" y="408243"/>
                  <a:pt x="2251832" y="410258"/>
                  <a:pt x="2266258" y="412380"/>
                </a:cubicBezTo>
                <a:cubicBezTo>
                  <a:pt x="2285352" y="406015"/>
                  <a:pt x="2302218" y="396469"/>
                  <a:pt x="2309643" y="374406"/>
                </a:cubicBezTo>
                <a:cubicBezTo>
                  <a:pt x="2316327" y="400712"/>
                  <a:pt x="2358648" y="400288"/>
                  <a:pt x="2393547" y="405485"/>
                </a:cubicBezTo>
                <a:cubicBezTo>
                  <a:pt x="2402881" y="426063"/>
                  <a:pt x="2421868" y="439534"/>
                  <a:pt x="2422611" y="466583"/>
                </a:cubicBezTo>
                <a:cubicBezTo>
                  <a:pt x="2452206" y="484933"/>
                  <a:pt x="2473420" y="509543"/>
                  <a:pt x="2480740" y="544442"/>
                </a:cubicBezTo>
                <a:cubicBezTo>
                  <a:pt x="2493043" y="546137"/>
                  <a:pt x="2491028" y="528742"/>
                  <a:pt x="2507258" y="535743"/>
                </a:cubicBezTo>
                <a:cubicBezTo>
                  <a:pt x="2508212" y="549320"/>
                  <a:pt x="2496651" y="546244"/>
                  <a:pt x="2486891" y="545396"/>
                </a:cubicBezTo>
                <a:cubicBezTo>
                  <a:pt x="2481640" y="579711"/>
                  <a:pt x="2493229" y="601403"/>
                  <a:pt x="2509922" y="619263"/>
                </a:cubicBezTo>
                <a:lnTo>
                  <a:pt x="2548669" y="655998"/>
                </a:lnTo>
                <a:lnTo>
                  <a:pt x="2548669" y="1080850"/>
                </a:lnTo>
                <a:lnTo>
                  <a:pt x="2541505" y="1085217"/>
                </a:lnTo>
                <a:cubicBezTo>
                  <a:pt x="2534305" y="1093504"/>
                  <a:pt x="2530858" y="1103926"/>
                  <a:pt x="2536851" y="1114586"/>
                </a:cubicBezTo>
                <a:lnTo>
                  <a:pt x="2548669" y="1110980"/>
                </a:lnTo>
                <a:lnTo>
                  <a:pt x="2548669" y="1205328"/>
                </a:lnTo>
                <a:lnTo>
                  <a:pt x="2535870" y="1220540"/>
                </a:lnTo>
                <a:cubicBezTo>
                  <a:pt x="2530063" y="1225035"/>
                  <a:pt x="2521895" y="1227501"/>
                  <a:pt x="2508425" y="1224160"/>
                </a:cubicBezTo>
                <a:cubicBezTo>
                  <a:pt x="2508425" y="1231479"/>
                  <a:pt x="2505454" y="1234978"/>
                  <a:pt x="2500470" y="1235615"/>
                </a:cubicBezTo>
                <a:cubicBezTo>
                  <a:pt x="2498134" y="1270407"/>
                  <a:pt x="2502378" y="1281015"/>
                  <a:pt x="2479148" y="1295759"/>
                </a:cubicBezTo>
                <a:cubicBezTo>
                  <a:pt x="2461752" y="1268286"/>
                  <a:pt x="2448917" y="1237419"/>
                  <a:pt x="2406806" y="1228509"/>
                </a:cubicBezTo>
                <a:cubicBezTo>
                  <a:pt x="2390047" y="1223417"/>
                  <a:pt x="2397683" y="1250678"/>
                  <a:pt x="2384637" y="1250572"/>
                </a:cubicBezTo>
                <a:cubicBezTo>
                  <a:pt x="2385698" y="1281015"/>
                  <a:pt x="2396942" y="1303820"/>
                  <a:pt x="2419005" y="1318671"/>
                </a:cubicBezTo>
                <a:cubicBezTo>
                  <a:pt x="2413912" y="1358449"/>
                  <a:pt x="2402246" y="1370646"/>
                  <a:pt x="2413595" y="1399923"/>
                </a:cubicBezTo>
                <a:cubicBezTo>
                  <a:pt x="2442235" y="1396317"/>
                  <a:pt x="2447219" y="1361101"/>
                  <a:pt x="2465889" y="1344340"/>
                </a:cubicBezTo>
                <a:cubicBezTo>
                  <a:pt x="2480316" y="1346462"/>
                  <a:pt x="2494740" y="1348477"/>
                  <a:pt x="2509167" y="1350600"/>
                </a:cubicBezTo>
                <a:cubicBezTo>
                  <a:pt x="2516697" y="1361525"/>
                  <a:pt x="2518714" y="1376587"/>
                  <a:pt x="2522320" y="1390483"/>
                </a:cubicBezTo>
                <a:lnTo>
                  <a:pt x="2548669" y="1394263"/>
                </a:lnTo>
                <a:lnTo>
                  <a:pt x="2548669" y="1488894"/>
                </a:lnTo>
                <a:lnTo>
                  <a:pt x="2537064" y="1490270"/>
                </a:lnTo>
                <a:cubicBezTo>
                  <a:pt x="2530899" y="1490238"/>
                  <a:pt x="2525529" y="1488919"/>
                  <a:pt x="2521153" y="1484994"/>
                </a:cubicBezTo>
                <a:cubicBezTo>
                  <a:pt x="2500574" y="1491889"/>
                  <a:pt x="2484981" y="1505573"/>
                  <a:pt x="2466313" y="1515013"/>
                </a:cubicBezTo>
                <a:cubicBezTo>
                  <a:pt x="2434597" y="1514800"/>
                  <a:pt x="2441172" y="1485949"/>
                  <a:pt x="2407124" y="1487433"/>
                </a:cubicBezTo>
                <a:cubicBezTo>
                  <a:pt x="2384211" y="1486266"/>
                  <a:pt x="2375727" y="1504512"/>
                  <a:pt x="2364589" y="1519256"/>
                </a:cubicBezTo>
                <a:cubicBezTo>
                  <a:pt x="2343374" y="1511194"/>
                  <a:pt x="2362044" y="1473220"/>
                  <a:pt x="2340828" y="1465264"/>
                </a:cubicBezTo>
                <a:cubicBezTo>
                  <a:pt x="2346876" y="1461021"/>
                  <a:pt x="2346980" y="1448822"/>
                  <a:pt x="2355890" y="1448505"/>
                </a:cubicBezTo>
                <a:cubicBezTo>
                  <a:pt x="2333827" y="1430048"/>
                  <a:pt x="2350799" y="1382421"/>
                  <a:pt x="2330434" y="1362692"/>
                </a:cubicBezTo>
                <a:cubicBezTo>
                  <a:pt x="2340722" y="1316337"/>
                  <a:pt x="2325765" y="1288970"/>
                  <a:pt x="2313779" y="1259164"/>
                </a:cubicBezTo>
                <a:cubicBezTo>
                  <a:pt x="2290762" y="1257891"/>
                  <a:pt x="2280368" y="1247390"/>
                  <a:pt x="2266046" y="1239647"/>
                </a:cubicBezTo>
                <a:cubicBezTo>
                  <a:pt x="2261379" y="1217371"/>
                  <a:pt x="2271986" y="1183640"/>
                  <a:pt x="2264456" y="1163592"/>
                </a:cubicBezTo>
                <a:cubicBezTo>
                  <a:pt x="2237088" y="1168896"/>
                  <a:pt x="2251938" y="1230524"/>
                  <a:pt x="2233375" y="1247496"/>
                </a:cubicBezTo>
                <a:cubicBezTo>
                  <a:pt x="2227648" y="1266483"/>
                  <a:pt x="2246422" y="1267225"/>
                  <a:pt x="2254484" y="1275817"/>
                </a:cubicBezTo>
                <a:cubicBezTo>
                  <a:pt x="2238679" y="1320793"/>
                  <a:pt x="2274532" y="1327051"/>
                  <a:pt x="2259681" y="1371283"/>
                </a:cubicBezTo>
                <a:cubicBezTo>
                  <a:pt x="2249286" y="1379558"/>
                  <a:pt x="2227224" y="1372133"/>
                  <a:pt x="2209297" y="1370329"/>
                </a:cubicBezTo>
                <a:cubicBezTo>
                  <a:pt x="2196251" y="1345190"/>
                  <a:pt x="2182885" y="1320262"/>
                  <a:pt x="2183839" y="1284621"/>
                </a:cubicBezTo>
                <a:cubicBezTo>
                  <a:pt x="2168884" y="1286742"/>
                  <a:pt x="2164322" y="1302760"/>
                  <a:pt x="2149365" y="1304881"/>
                </a:cubicBezTo>
                <a:cubicBezTo>
                  <a:pt x="2157216" y="1321110"/>
                  <a:pt x="2161670" y="1339780"/>
                  <a:pt x="2181083" y="1347311"/>
                </a:cubicBezTo>
                <a:cubicBezTo>
                  <a:pt x="2181187" y="1367146"/>
                  <a:pt x="2162094" y="1361312"/>
                  <a:pt x="2158064" y="1375632"/>
                </a:cubicBezTo>
                <a:cubicBezTo>
                  <a:pt x="2172171" y="1390907"/>
                  <a:pt x="2175672" y="1413926"/>
                  <a:pt x="2166761" y="1446277"/>
                </a:cubicBezTo>
                <a:cubicBezTo>
                  <a:pt x="2209191" y="1469507"/>
                  <a:pt x="2208449" y="1421138"/>
                  <a:pt x="2262227" y="1441186"/>
                </a:cubicBezTo>
                <a:cubicBezTo>
                  <a:pt x="2281533" y="1426866"/>
                  <a:pt x="2248439" y="1423471"/>
                  <a:pt x="2255227" y="1402258"/>
                </a:cubicBezTo>
                <a:cubicBezTo>
                  <a:pt x="2274320" y="1396847"/>
                  <a:pt x="2300309" y="1400560"/>
                  <a:pt x="2317068" y="1411168"/>
                </a:cubicBezTo>
                <a:cubicBezTo>
                  <a:pt x="2308264" y="1431322"/>
                  <a:pt x="2292988" y="1442988"/>
                  <a:pt x="2273684" y="1449142"/>
                </a:cubicBezTo>
                <a:cubicBezTo>
                  <a:pt x="2260848" y="1488494"/>
                  <a:pt x="2237194" y="1513528"/>
                  <a:pt x="2200174" y="1520634"/>
                </a:cubicBezTo>
                <a:cubicBezTo>
                  <a:pt x="2172597" y="1519149"/>
                  <a:pt x="2182885" y="1489449"/>
                  <a:pt x="2175460" y="1472902"/>
                </a:cubicBezTo>
                <a:cubicBezTo>
                  <a:pt x="2161776" y="1471841"/>
                  <a:pt x="2159972" y="1486586"/>
                  <a:pt x="2158594" y="1502073"/>
                </a:cubicBezTo>
                <a:cubicBezTo>
                  <a:pt x="2121257" y="1526044"/>
                  <a:pt x="2096329" y="1566458"/>
                  <a:pt x="2052310" y="1581521"/>
                </a:cubicBezTo>
                <a:cubicBezTo>
                  <a:pt x="2023352" y="1574626"/>
                  <a:pt x="2001287" y="1577171"/>
                  <a:pt x="1982511" y="1583960"/>
                </a:cubicBezTo>
                <a:cubicBezTo>
                  <a:pt x="1970208" y="1602312"/>
                  <a:pt x="1976360" y="1610903"/>
                  <a:pt x="1975405" y="1633498"/>
                </a:cubicBezTo>
                <a:cubicBezTo>
                  <a:pt x="1938068" y="1637528"/>
                  <a:pt x="1946341" y="1607403"/>
                  <a:pt x="1951645" y="1579506"/>
                </a:cubicBezTo>
                <a:cubicBezTo>
                  <a:pt x="1940826" y="1561897"/>
                  <a:pt x="1925232" y="1547790"/>
                  <a:pt x="1907519" y="1535274"/>
                </a:cubicBezTo>
                <a:cubicBezTo>
                  <a:pt x="1889380" y="1535591"/>
                  <a:pt x="1872408" y="1537500"/>
                  <a:pt x="1866786" y="1554685"/>
                </a:cubicBezTo>
                <a:cubicBezTo>
                  <a:pt x="1836344" y="1549063"/>
                  <a:pt x="1810249" y="1560730"/>
                  <a:pt x="1786382" y="1543016"/>
                </a:cubicBezTo>
                <a:cubicBezTo>
                  <a:pt x="1756788" y="1550124"/>
                  <a:pt x="1731012" y="1562321"/>
                  <a:pt x="1695266" y="1561473"/>
                </a:cubicBezTo>
                <a:cubicBezTo>
                  <a:pt x="1694418" y="1600721"/>
                  <a:pt x="1704387" y="1631907"/>
                  <a:pt x="1711919" y="1664894"/>
                </a:cubicBezTo>
                <a:cubicBezTo>
                  <a:pt x="1732390" y="1667759"/>
                  <a:pt x="1723269" y="1630846"/>
                  <a:pt x="1736740" y="1624268"/>
                </a:cubicBezTo>
                <a:cubicBezTo>
                  <a:pt x="1759335" y="1625753"/>
                  <a:pt x="1749999" y="1651211"/>
                  <a:pt x="1770258" y="1654393"/>
                </a:cubicBezTo>
                <a:cubicBezTo>
                  <a:pt x="1767713" y="1683034"/>
                  <a:pt x="1772488" y="1685260"/>
                  <a:pt x="1762198" y="1710081"/>
                </a:cubicBezTo>
                <a:cubicBezTo>
                  <a:pt x="1739498" y="1718674"/>
                  <a:pt x="1736953" y="1672107"/>
                  <a:pt x="1690597" y="1680806"/>
                </a:cubicBezTo>
                <a:cubicBezTo>
                  <a:pt x="1673625" y="1684625"/>
                  <a:pt x="1667050" y="1726735"/>
                  <a:pt x="1675429" y="1741797"/>
                </a:cubicBezTo>
                <a:cubicBezTo>
                  <a:pt x="1687310" y="1764179"/>
                  <a:pt x="1710752" y="1777969"/>
                  <a:pt x="1724011" y="1799288"/>
                </a:cubicBezTo>
                <a:cubicBezTo>
                  <a:pt x="1725496" y="1835671"/>
                  <a:pt x="1708312" y="1847128"/>
                  <a:pt x="1700887" y="1871737"/>
                </a:cubicBezTo>
                <a:cubicBezTo>
                  <a:pt x="1713403" y="1888179"/>
                  <a:pt x="1756044" y="1882027"/>
                  <a:pt x="1780443" y="1889558"/>
                </a:cubicBezTo>
                <a:cubicBezTo>
                  <a:pt x="1803037" y="1894756"/>
                  <a:pt x="1798794" y="1920001"/>
                  <a:pt x="1833479" y="1916182"/>
                </a:cubicBezTo>
                <a:cubicBezTo>
                  <a:pt x="1845783" y="1940049"/>
                  <a:pt x="1853314" y="1967522"/>
                  <a:pt x="1859892" y="1995737"/>
                </a:cubicBezTo>
                <a:cubicBezTo>
                  <a:pt x="1875272" y="1994145"/>
                  <a:pt x="1889380" y="1990963"/>
                  <a:pt x="1910277" y="1996693"/>
                </a:cubicBezTo>
                <a:cubicBezTo>
                  <a:pt x="1899563" y="2024166"/>
                  <a:pt x="1869756" y="2026181"/>
                  <a:pt x="1858088" y="2052274"/>
                </a:cubicBezTo>
                <a:cubicBezTo>
                  <a:pt x="1861165" y="2079429"/>
                  <a:pt x="1856709" y="2112100"/>
                  <a:pt x="1850875" y="2145937"/>
                </a:cubicBezTo>
                <a:cubicBezTo>
                  <a:pt x="1845995" y="2163970"/>
                  <a:pt x="1835707" y="2175001"/>
                  <a:pt x="1820750" y="2179562"/>
                </a:cubicBezTo>
                <a:cubicBezTo>
                  <a:pt x="1834114" y="2199080"/>
                  <a:pt x="1837827" y="2225598"/>
                  <a:pt x="1877288" y="2225598"/>
                </a:cubicBezTo>
                <a:cubicBezTo>
                  <a:pt x="1867847" y="2252859"/>
                  <a:pt x="1906139" y="2244479"/>
                  <a:pt x="1902850" y="2267179"/>
                </a:cubicBezTo>
                <a:cubicBezTo>
                  <a:pt x="1870286" y="2267603"/>
                  <a:pt x="1854907" y="2255193"/>
                  <a:pt x="1843663" y="2239706"/>
                </a:cubicBezTo>
                <a:cubicBezTo>
                  <a:pt x="1815446" y="2238751"/>
                  <a:pt x="1797733" y="2229841"/>
                  <a:pt x="1776518" y="2223690"/>
                </a:cubicBezTo>
                <a:cubicBezTo>
                  <a:pt x="1766865" y="2225598"/>
                  <a:pt x="1759546" y="2230583"/>
                  <a:pt x="1749999" y="2232493"/>
                </a:cubicBezTo>
                <a:cubicBezTo>
                  <a:pt x="1741726" y="2251587"/>
                  <a:pt x="1769198" y="2243949"/>
                  <a:pt x="1764954" y="2259966"/>
                </a:cubicBezTo>
                <a:cubicBezTo>
                  <a:pt x="1776518" y="2262299"/>
                  <a:pt x="1766334" y="2280968"/>
                  <a:pt x="1780866" y="2281181"/>
                </a:cubicBezTo>
                <a:cubicBezTo>
                  <a:pt x="1774396" y="2300699"/>
                  <a:pt x="1780972" y="2310563"/>
                  <a:pt x="1780759" y="2325414"/>
                </a:cubicBezTo>
                <a:cubicBezTo>
                  <a:pt x="1783306" y="2345992"/>
                  <a:pt x="1762835" y="2335915"/>
                  <a:pt x="1758592" y="2347476"/>
                </a:cubicBezTo>
                <a:cubicBezTo>
                  <a:pt x="1755940" y="2366040"/>
                  <a:pt x="1753182" y="2384603"/>
                  <a:pt x="1750530" y="2403166"/>
                </a:cubicBezTo>
                <a:cubicBezTo>
                  <a:pt x="1742044" y="2416424"/>
                  <a:pt x="1724011" y="2416849"/>
                  <a:pt x="1715101" y="2429683"/>
                </a:cubicBezTo>
                <a:cubicBezTo>
                  <a:pt x="1695160" y="2418758"/>
                  <a:pt x="1696644" y="2391922"/>
                  <a:pt x="1670973" y="2385344"/>
                </a:cubicBezTo>
                <a:cubicBezTo>
                  <a:pt x="1654427" y="2405075"/>
                  <a:pt x="1641274" y="2429365"/>
                  <a:pt x="1623984" y="2448035"/>
                </a:cubicBezTo>
                <a:cubicBezTo>
                  <a:pt x="1611573" y="2446231"/>
                  <a:pt x="1599268" y="2444427"/>
                  <a:pt x="1586858" y="2442731"/>
                </a:cubicBezTo>
                <a:cubicBezTo>
                  <a:pt x="1560446" y="2466385"/>
                  <a:pt x="1537535" y="2494813"/>
                  <a:pt x="1507197" y="2513269"/>
                </a:cubicBezTo>
                <a:cubicBezTo>
                  <a:pt x="1476861" y="2504783"/>
                  <a:pt x="1469434" y="2526742"/>
                  <a:pt x="1447903" y="2529922"/>
                </a:cubicBezTo>
                <a:cubicBezTo>
                  <a:pt x="1423187" y="2526316"/>
                  <a:pt x="1398366" y="2522816"/>
                  <a:pt x="1373651" y="2519210"/>
                </a:cubicBezTo>
                <a:cubicBezTo>
                  <a:pt x="1344904" y="2532363"/>
                  <a:pt x="1333449" y="2568852"/>
                  <a:pt x="1296642" y="2571291"/>
                </a:cubicBezTo>
                <a:cubicBezTo>
                  <a:pt x="1287730" y="2542546"/>
                  <a:pt x="1307567" y="2513906"/>
                  <a:pt x="1325919" y="2499692"/>
                </a:cubicBezTo>
                <a:cubicBezTo>
                  <a:pt x="1329525" y="2462036"/>
                  <a:pt x="1342889" y="2417060"/>
                  <a:pt x="1335888" y="2387361"/>
                </a:cubicBezTo>
                <a:cubicBezTo>
                  <a:pt x="1318492" y="2383753"/>
                  <a:pt x="1320826" y="2406559"/>
                  <a:pt x="1296959" y="2394361"/>
                </a:cubicBezTo>
                <a:cubicBezTo>
                  <a:pt x="1294414" y="2373676"/>
                  <a:pt x="1318598" y="2388846"/>
                  <a:pt x="1319130" y="2372298"/>
                </a:cubicBezTo>
                <a:cubicBezTo>
                  <a:pt x="1319978" y="2353311"/>
                  <a:pt x="1303219" y="2347476"/>
                  <a:pt x="1313931" y="2321064"/>
                </a:cubicBezTo>
                <a:cubicBezTo>
                  <a:pt x="1288369" y="2301123"/>
                  <a:pt x="1283594" y="2341218"/>
                  <a:pt x="1249438" y="2330717"/>
                </a:cubicBezTo>
                <a:cubicBezTo>
                  <a:pt x="1232892" y="2314700"/>
                  <a:pt x="1254636" y="2298684"/>
                  <a:pt x="1245089" y="2273226"/>
                </a:cubicBezTo>
                <a:cubicBezTo>
                  <a:pt x="1236816" y="2272058"/>
                  <a:pt x="1228543" y="2270785"/>
                  <a:pt x="1220268" y="2269619"/>
                </a:cubicBezTo>
                <a:cubicBezTo>
                  <a:pt x="1213373" y="2270150"/>
                  <a:pt x="1214329" y="2281286"/>
                  <a:pt x="1206160" y="2280225"/>
                </a:cubicBezTo>
                <a:cubicBezTo>
                  <a:pt x="1203085" y="2300910"/>
                  <a:pt x="1218148" y="2308018"/>
                  <a:pt x="1225572" y="2320958"/>
                </a:cubicBezTo>
                <a:cubicBezTo>
                  <a:pt x="1219420" y="2354478"/>
                  <a:pt x="1219102" y="2395952"/>
                  <a:pt x="1205101" y="2419075"/>
                </a:cubicBezTo>
                <a:cubicBezTo>
                  <a:pt x="1202024" y="2454504"/>
                  <a:pt x="1233740" y="2463840"/>
                  <a:pt x="1217298" y="2509344"/>
                </a:cubicBezTo>
                <a:cubicBezTo>
                  <a:pt x="1199372" y="2515815"/>
                  <a:pt x="1178583" y="2485372"/>
                  <a:pt x="1173172" y="2465005"/>
                </a:cubicBezTo>
                <a:cubicBezTo>
                  <a:pt x="1148988" y="2484312"/>
                  <a:pt x="1112392" y="2487070"/>
                  <a:pt x="1101467" y="2524090"/>
                </a:cubicBezTo>
                <a:cubicBezTo>
                  <a:pt x="1087358" y="2520058"/>
                  <a:pt x="1077494" y="2521649"/>
                  <a:pt x="1069645" y="2525786"/>
                </a:cubicBezTo>
                <a:cubicBezTo>
                  <a:pt x="1088208" y="2541379"/>
                  <a:pt x="1123104" y="2544666"/>
                  <a:pt x="1133183" y="2566518"/>
                </a:cubicBezTo>
                <a:cubicBezTo>
                  <a:pt x="1157792" y="2567472"/>
                  <a:pt x="1131379" y="2536287"/>
                  <a:pt x="1151851" y="2525044"/>
                </a:cubicBezTo>
                <a:cubicBezTo>
                  <a:pt x="1182506" y="2524194"/>
                  <a:pt x="1192477" y="2538834"/>
                  <a:pt x="1190675" y="2562275"/>
                </a:cubicBezTo>
                <a:cubicBezTo>
                  <a:pt x="1209660" y="2568003"/>
                  <a:pt x="1210403" y="2549228"/>
                  <a:pt x="1218996" y="2541060"/>
                </a:cubicBezTo>
                <a:cubicBezTo>
                  <a:pt x="1250393" y="2561638"/>
                  <a:pt x="1255485" y="2602053"/>
                  <a:pt x="1289534" y="2620721"/>
                </a:cubicBezTo>
                <a:cubicBezTo>
                  <a:pt x="1288686" y="2626874"/>
                  <a:pt x="1287730" y="2633132"/>
                  <a:pt x="1286882" y="2639284"/>
                </a:cubicBezTo>
                <a:cubicBezTo>
                  <a:pt x="1301522" y="2665060"/>
                  <a:pt x="1338222" y="2674502"/>
                  <a:pt x="1339813" y="2710142"/>
                </a:cubicBezTo>
                <a:cubicBezTo>
                  <a:pt x="1375242" y="2706535"/>
                  <a:pt x="1374499" y="2718097"/>
                  <a:pt x="1399850" y="2731463"/>
                </a:cubicBezTo>
                <a:cubicBezTo>
                  <a:pt x="1418626" y="2727007"/>
                  <a:pt x="1426688" y="2708233"/>
                  <a:pt x="1431779" y="2685533"/>
                </a:cubicBezTo>
                <a:cubicBezTo>
                  <a:pt x="1454690" y="2689139"/>
                  <a:pt x="1451297" y="2657423"/>
                  <a:pt x="1473360" y="2659969"/>
                </a:cubicBezTo>
                <a:cubicBezTo>
                  <a:pt x="1471557" y="2672274"/>
                  <a:pt x="1469754" y="2684684"/>
                  <a:pt x="1467950" y="2697095"/>
                </a:cubicBezTo>
                <a:cubicBezTo>
                  <a:pt x="1451297" y="2696989"/>
                  <a:pt x="1443554" y="2708657"/>
                  <a:pt x="1443976" y="2731463"/>
                </a:cubicBezTo>
                <a:cubicBezTo>
                  <a:pt x="1435279" y="2744403"/>
                  <a:pt x="1412579" y="2738675"/>
                  <a:pt x="1413853" y="2764981"/>
                </a:cubicBezTo>
                <a:cubicBezTo>
                  <a:pt x="1414277" y="2770179"/>
                  <a:pt x="1419157" y="2772089"/>
                  <a:pt x="1418202" y="2778241"/>
                </a:cubicBezTo>
                <a:cubicBezTo>
                  <a:pt x="1440370" y="2788211"/>
                  <a:pt x="1438037" y="2765405"/>
                  <a:pt x="1457131" y="2771239"/>
                </a:cubicBezTo>
                <a:cubicBezTo>
                  <a:pt x="1457872" y="2789061"/>
                  <a:pt x="1485239" y="2787044"/>
                  <a:pt x="1497757" y="2796061"/>
                </a:cubicBezTo>
                <a:cubicBezTo>
                  <a:pt x="1501470" y="2818973"/>
                  <a:pt x="1519820" y="2830959"/>
                  <a:pt x="1506454" y="2866812"/>
                </a:cubicBezTo>
                <a:cubicBezTo>
                  <a:pt x="1486513" y="2862251"/>
                  <a:pt x="1489908" y="2888875"/>
                  <a:pt x="1471980" y="2887072"/>
                </a:cubicBezTo>
                <a:cubicBezTo>
                  <a:pt x="1439416" y="2883890"/>
                  <a:pt x="1425945" y="2866281"/>
                  <a:pt x="1414596" y="2847188"/>
                </a:cubicBezTo>
                <a:cubicBezTo>
                  <a:pt x="1376303" y="2842734"/>
                  <a:pt x="1382348" y="2897467"/>
                  <a:pt x="1365906" y="2922288"/>
                </a:cubicBezTo>
                <a:cubicBezTo>
                  <a:pt x="1345117" y="2918364"/>
                  <a:pt x="1357316" y="2877313"/>
                  <a:pt x="1356255" y="2857690"/>
                </a:cubicBezTo>
                <a:cubicBezTo>
                  <a:pt x="1348193" y="2852704"/>
                  <a:pt x="1358800" y="2833717"/>
                  <a:pt x="1347450" y="2831172"/>
                </a:cubicBezTo>
                <a:cubicBezTo>
                  <a:pt x="1348936" y="2820882"/>
                  <a:pt x="1350421" y="2810487"/>
                  <a:pt x="1351905" y="2800304"/>
                </a:cubicBezTo>
                <a:cubicBezTo>
                  <a:pt x="1344482" y="2774528"/>
                  <a:pt x="1327295" y="2756071"/>
                  <a:pt x="1331645" y="2721597"/>
                </a:cubicBezTo>
                <a:cubicBezTo>
                  <a:pt x="1313083" y="2723718"/>
                  <a:pt x="1294627" y="2726266"/>
                  <a:pt x="1284762" y="2740054"/>
                </a:cubicBezTo>
                <a:cubicBezTo>
                  <a:pt x="1263122" y="2697201"/>
                  <a:pt x="1236922" y="2739630"/>
                  <a:pt x="1191947" y="2726583"/>
                </a:cubicBezTo>
                <a:cubicBezTo>
                  <a:pt x="1187810" y="2718734"/>
                  <a:pt x="1186219" y="2708868"/>
                  <a:pt x="1190249" y="2694761"/>
                </a:cubicBezTo>
                <a:cubicBezTo>
                  <a:pt x="1168186" y="2668985"/>
                  <a:pt x="1125969" y="2658165"/>
                  <a:pt x="1104648" y="2631859"/>
                </a:cubicBezTo>
                <a:cubicBezTo>
                  <a:pt x="1061795" y="2616373"/>
                  <a:pt x="1056704" y="2651376"/>
                  <a:pt x="1015335" y="2637906"/>
                </a:cubicBezTo>
                <a:cubicBezTo>
                  <a:pt x="995605" y="2650740"/>
                  <a:pt x="976299" y="2664318"/>
                  <a:pt x="969299" y="2694337"/>
                </a:cubicBezTo>
                <a:cubicBezTo>
                  <a:pt x="961874" y="2721916"/>
                  <a:pt x="999848" y="2715658"/>
                  <a:pt x="993907" y="2742175"/>
                </a:cubicBezTo>
                <a:cubicBezTo>
                  <a:pt x="966647" y="2742388"/>
                  <a:pt x="960813" y="2726477"/>
                  <a:pt x="947130" y="2716400"/>
                </a:cubicBezTo>
                <a:cubicBezTo>
                  <a:pt x="925491" y="2716082"/>
                  <a:pt x="912868" y="2708974"/>
                  <a:pt x="898548" y="2703035"/>
                </a:cubicBezTo>
                <a:cubicBezTo>
                  <a:pt x="863756" y="2703247"/>
                  <a:pt x="859300" y="2743979"/>
                  <a:pt x="855059" y="2785136"/>
                </a:cubicBezTo>
                <a:cubicBezTo>
                  <a:pt x="806688" y="2809002"/>
                  <a:pt x="761078" y="2836582"/>
                  <a:pt x="727558" y="2880390"/>
                </a:cubicBezTo>
                <a:cubicBezTo>
                  <a:pt x="726179" y="2899801"/>
                  <a:pt x="741241" y="2907014"/>
                  <a:pt x="746969" y="2921121"/>
                </a:cubicBezTo>
                <a:cubicBezTo>
                  <a:pt x="724269" y="2949868"/>
                  <a:pt x="710055" y="2989751"/>
                  <a:pt x="688416" y="3019982"/>
                </a:cubicBezTo>
                <a:cubicBezTo>
                  <a:pt x="676007" y="3018180"/>
                  <a:pt x="663702" y="3016376"/>
                  <a:pt x="651290" y="3014678"/>
                </a:cubicBezTo>
                <a:cubicBezTo>
                  <a:pt x="649382" y="2989963"/>
                  <a:pt x="669640" y="2994843"/>
                  <a:pt x="675263" y="2980205"/>
                </a:cubicBezTo>
                <a:cubicBezTo>
                  <a:pt x="682689" y="2954428"/>
                  <a:pt x="676748" y="2938623"/>
                  <a:pt x="678022" y="2917408"/>
                </a:cubicBezTo>
                <a:cubicBezTo>
                  <a:pt x="687036" y="2912317"/>
                  <a:pt x="701676" y="2914652"/>
                  <a:pt x="710692" y="2909559"/>
                </a:cubicBezTo>
                <a:cubicBezTo>
                  <a:pt x="710903" y="2859599"/>
                  <a:pt x="723315" y="2858751"/>
                  <a:pt x="731164" y="2811441"/>
                </a:cubicBezTo>
                <a:cubicBezTo>
                  <a:pt x="725754" y="2787894"/>
                  <a:pt x="693931" y="2784075"/>
                  <a:pt x="687992" y="2760951"/>
                </a:cubicBezTo>
                <a:cubicBezTo>
                  <a:pt x="687780" y="2733689"/>
                  <a:pt x="703691" y="2727857"/>
                  <a:pt x="713768" y="2714172"/>
                </a:cubicBezTo>
                <a:cubicBezTo>
                  <a:pt x="703373" y="2698049"/>
                  <a:pt x="697963" y="2678214"/>
                  <a:pt x="675794" y="2670789"/>
                </a:cubicBezTo>
                <a:cubicBezTo>
                  <a:pt x="683113" y="2646922"/>
                  <a:pt x="671338" y="2637375"/>
                  <a:pt x="663489" y="2624753"/>
                </a:cubicBezTo>
                <a:cubicBezTo>
                  <a:pt x="669536" y="2600462"/>
                  <a:pt x="666354" y="2580521"/>
                  <a:pt x="672399" y="2562912"/>
                </a:cubicBezTo>
                <a:cubicBezTo>
                  <a:pt x="679400" y="2542758"/>
                  <a:pt x="703584" y="2534165"/>
                  <a:pt x="705177" y="2510830"/>
                </a:cubicBezTo>
                <a:cubicBezTo>
                  <a:pt x="721935" y="2518467"/>
                  <a:pt x="722467" y="2504466"/>
                  <a:pt x="736998" y="2509133"/>
                </a:cubicBezTo>
                <a:cubicBezTo>
                  <a:pt x="747712" y="2476673"/>
                  <a:pt x="777094" y="2469248"/>
                  <a:pt x="775185" y="2419925"/>
                </a:cubicBezTo>
                <a:cubicBezTo>
                  <a:pt x="819417" y="2417484"/>
                  <a:pt x="851027" y="2398286"/>
                  <a:pt x="887516" y="2385663"/>
                </a:cubicBezTo>
                <a:cubicBezTo>
                  <a:pt x="888682" y="2345355"/>
                  <a:pt x="903852" y="2323822"/>
                  <a:pt x="907988" y="2287546"/>
                </a:cubicBezTo>
                <a:cubicBezTo>
                  <a:pt x="910003" y="2263679"/>
                  <a:pt x="944478" y="2258799"/>
                  <a:pt x="928354" y="2233660"/>
                </a:cubicBezTo>
                <a:cubicBezTo>
                  <a:pt x="900881" y="2238751"/>
                  <a:pt x="895579" y="2273437"/>
                  <a:pt x="865560" y="2275134"/>
                </a:cubicBezTo>
                <a:cubicBezTo>
                  <a:pt x="865560" y="2319473"/>
                  <a:pt x="831510" y="2318201"/>
                  <a:pt x="823024" y="2351083"/>
                </a:cubicBezTo>
                <a:cubicBezTo>
                  <a:pt x="803082" y="2343870"/>
                  <a:pt x="822280" y="2307487"/>
                  <a:pt x="805415" y="2298047"/>
                </a:cubicBezTo>
                <a:cubicBezTo>
                  <a:pt x="810719" y="2275558"/>
                  <a:pt x="808067" y="2242570"/>
                  <a:pt x="821432" y="2230902"/>
                </a:cubicBezTo>
                <a:cubicBezTo>
                  <a:pt x="802339" y="2237266"/>
                  <a:pt x="781124" y="2240873"/>
                  <a:pt x="772744" y="2261769"/>
                </a:cubicBezTo>
                <a:cubicBezTo>
                  <a:pt x="766275" y="2255510"/>
                  <a:pt x="757364" y="2251267"/>
                  <a:pt x="742726" y="2251163"/>
                </a:cubicBezTo>
                <a:cubicBezTo>
                  <a:pt x="759167" y="2221568"/>
                  <a:pt x="783882" y="2202899"/>
                  <a:pt x="819735" y="2199080"/>
                </a:cubicBezTo>
                <a:cubicBezTo>
                  <a:pt x="833950" y="2188685"/>
                  <a:pt x="848164" y="2178077"/>
                  <a:pt x="862165" y="2167363"/>
                </a:cubicBezTo>
                <a:cubicBezTo>
                  <a:pt x="879454" y="2165561"/>
                  <a:pt x="872348" y="2181896"/>
                  <a:pt x="878076" y="2188578"/>
                </a:cubicBezTo>
                <a:cubicBezTo>
                  <a:pt x="924112" y="2190170"/>
                  <a:pt x="933340" y="2218173"/>
                  <a:pt x="975346" y="2221673"/>
                </a:cubicBezTo>
                <a:cubicBezTo>
                  <a:pt x="980011" y="2188791"/>
                  <a:pt x="954979" y="2178077"/>
                  <a:pt x="968449" y="2138618"/>
                </a:cubicBezTo>
                <a:cubicBezTo>
                  <a:pt x="949358" y="2130344"/>
                  <a:pt x="947660" y="2145407"/>
                  <a:pt x="940978" y="2153680"/>
                </a:cubicBezTo>
                <a:cubicBezTo>
                  <a:pt x="903745" y="2138299"/>
                  <a:pt x="907352" y="2177758"/>
                  <a:pt x="875529" y="2169380"/>
                </a:cubicBezTo>
                <a:cubicBezTo>
                  <a:pt x="873832" y="2149756"/>
                  <a:pt x="888895" y="2152726"/>
                  <a:pt x="887091" y="2133208"/>
                </a:cubicBezTo>
                <a:cubicBezTo>
                  <a:pt x="915201" y="2131404"/>
                  <a:pt x="937900" y="2122494"/>
                  <a:pt x="954342" y="2104992"/>
                </a:cubicBezTo>
                <a:cubicBezTo>
                  <a:pt x="950418" y="2063836"/>
                  <a:pt x="929521" y="2035197"/>
                  <a:pt x="897911" y="2014724"/>
                </a:cubicBezTo>
                <a:cubicBezTo>
                  <a:pt x="899396" y="2004435"/>
                  <a:pt x="900881" y="1994145"/>
                  <a:pt x="902367" y="1983857"/>
                </a:cubicBezTo>
                <a:cubicBezTo>
                  <a:pt x="882530" y="1974522"/>
                  <a:pt x="889956" y="2001677"/>
                  <a:pt x="885501" y="2012921"/>
                </a:cubicBezTo>
                <a:cubicBezTo>
                  <a:pt x="841587" y="2023105"/>
                  <a:pt x="817613" y="2059806"/>
                  <a:pt x="786321" y="2087066"/>
                </a:cubicBezTo>
                <a:cubicBezTo>
                  <a:pt x="767758" y="2084414"/>
                  <a:pt x="749195" y="2081657"/>
                  <a:pt x="730634" y="2079005"/>
                </a:cubicBezTo>
                <a:cubicBezTo>
                  <a:pt x="720982" y="2043788"/>
                  <a:pt x="699341" y="2017801"/>
                  <a:pt x="666247" y="2000192"/>
                </a:cubicBezTo>
                <a:cubicBezTo>
                  <a:pt x="680567" y="1984811"/>
                  <a:pt x="697009" y="1972506"/>
                  <a:pt x="715783" y="1963173"/>
                </a:cubicBezTo>
                <a:cubicBezTo>
                  <a:pt x="725754" y="1892739"/>
                  <a:pt x="788973" y="1893695"/>
                  <a:pt x="836177" y="1873222"/>
                </a:cubicBezTo>
                <a:cubicBezTo>
                  <a:pt x="840526" y="1849461"/>
                  <a:pt x="839254" y="1818171"/>
                  <a:pt x="857498" y="1813184"/>
                </a:cubicBezTo>
                <a:cubicBezTo>
                  <a:pt x="851664" y="1789954"/>
                  <a:pt x="833844" y="1775634"/>
                  <a:pt x="821326" y="1757390"/>
                </a:cubicBezTo>
                <a:cubicBezTo>
                  <a:pt x="809553" y="1761314"/>
                  <a:pt x="801065" y="1769694"/>
                  <a:pt x="787701" y="1771498"/>
                </a:cubicBezTo>
                <a:cubicBezTo>
                  <a:pt x="777411" y="1833869"/>
                  <a:pt x="717798" y="1830474"/>
                  <a:pt x="685871" y="1864100"/>
                </a:cubicBezTo>
                <a:cubicBezTo>
                  <a:pt x="687249" y="1895497"/>
                  <a:pt x="672292" y="1905044"/>
                  <a:pt x="659246" y="1917136"/>
                </a:cubicBezTo>
                <a:cubicBezTo>
                  <a:pt x="629014" y="1902181"/>
                  <a:pt x="630607" y="1902392"/>
                  <a:pt x="597405" y="1908226"/>
                </a:cubicBezTo>
                <a:cubicBezTo>
                  <a:pt x="612468" y="1860175"/>
                  <a:pt x="597194" y="1834823"/>
                  <a:pt x="565690" y="1821564"/>
                </a:cubicBezTo>
                <a:cubicBezTo>
                  <a:pt x="574918" y="1772346"/>
                  <a:pt x="576296" y="1728963"/>
                  <a:pt x="565052" y="1695126"/>
                </a:cubicBezTo>
                <a:cubicBezTo>
                  <a:pt x="544899" y="1675289"/>
                  <a:pt x="521669" y="1657682"/>
                  <a:pt x="475846" y="1656939"/>
                </a:cubicBezTo>
                <a:cubicBezTo>
                  <a:pt x="460570" y="1640710"/>
                  <a:pt x="446358" y="1623738"/>
                  <a:pt x="432566" y="1606449"/>
                </a:cubicBezTo>
                <a:cubicBezTo>
                  <a:pt x="403928" y="1596584"/>
                  <a:pt x="383032" y="1623314"/>
                  <a:pt x="363619" y="1602842"/>
                </a:cubicBezTo>
                <a:cubicBezTo>
                  <a:pt x="365636" y="1595735"/>
                  <a:pt x="363832" y="1591598"/>
                  <a:pt x="359165" y="1589583"/>
                </a:cubicBezTo>
                <a:cubicBezTo>
                  <a:pt x="380380" y="1578656"/>
                  <a:pt x="390138" y="1552244"/>
                  <a:pt x="426415" y="1561367"/>
                </a:cubicBezTo>
                <a:cubicBezTo>
                  <a:pt x="427901" y="1551078"/>
                  <a:pt x="429386" y="1540682"/>
                  <a:pt x="430870" y="1530394"/>
                </a:cubicBezTo>
                <a:cubicBezTo>
                  <a:pt x="420156" y="1518195"/>
                  <a:pt x="393214" y="1518089"/>
                  <a:pt x="376985" y="1509922"/>
                </a:cubicBezTo>
                <a:cubicBezTo>
                  <a:pt x="379000" y="1502814"/>
                  <a:pt x="377198" y="1498784"/>
                  <a:pt x="372531" y="1496663"/>
                </a:cubicBezTo>
                <a:cubicBezTo>
                  <a:pt x="370620" y="1471948"/>
                  <a:pt x="390775" y="1476826"/>
                  <a:pt x="396398" y="1462188"/>
                </a:cubicBezTo>
                <a:cubicBezTo>
                  <a:pt x="392472" y="1450520"/>
                  <a:pt x="384093" y="1442034"/>
                  <a:pt x="382289" y="1428563"/>
                </a:cubicBezTo>
                <a:cubicBezTo>
                  <a:pt x="395548" y="1404484"/>
                  <a:pt x="422065" y="1398119"/>
                  <a:pt x="418672" y="1351659"/>
                </a:cubicBezTo>
                <a:cubicBezTo>
                  <a:pt x="427051" y="1345614"/>
                  <a:pt x="441583" y="1347842"/>
                  <a:pt x="456646" y="1350917"/>
                </a:cubicBezTo>
                <a:cubicBezTo>
                  <a:pt x="464814" y="1324823"/>
                  <a:pt x="483376" y="1312837"/>
                  <a:pt x="496529" y="1293532"/>
                </a:cubicBezTo>
                <a:cubicBezTo>
                  <a:pt x="506819" y="1295017"/>
                  <a:pt x="517213" y="1296502"/>
                  <a:pt x="527503" y="1297987"/>
                </a:cubicBezTo>
                <a:cubicBezTo>
                  <a:pt x="581813" y="1283986"/>
                  <a:pt x="575237" y="1208672"/>
                  <a:pt x="573751" y="1153091"/>
                </a:cubicBezTo>
                <a:cubicBezTo>
                  <a:pt x="580222" y="1131663"/>
                  <a:pt x="554022" y="1134739"/>
                  <a:pt x="560491" y="1113206"/>
                </a:cubicBezTo>
                <a:cubicBezTo>
                  <a:pt x="598148" y="1119358"/>
                  <a:pt x="599209" y="1076506"/>
                  <a:pt x="629546" y="1072687"/>
                </a:cubicBezTo>
                <a:cubicBezTo>
                  <a:pt x="629653" y="1058049"/>
                  <a:pt x="634001" y="1049139"/>
                  <a:pt x="640260" y="1042668"/>
                </a:cubicBezTo>
                <a:cubicBezTo>
                  <a:pt x="706130" y="1008937"/>
                  <a:pt x="781550" y="1065049"/>
                  <a:pt x="849649" y="1079262"/>
                </a:cubicBezTo>
                <a:cubicBezTo>
                  <a:pt x="872984" y="1076082"/>
                  <a:pt x="864499" y="1030257"/>
                  <a:pt x="883274" y="1020923"/>
                </a:cubicBezTo>
                <a:cubicBezTo>
                  <a:pt x="860891" y="972128"/>
                  <a:pt x="807749" y="968416"/>
                  <a:pt x="740180" y="962371"/>
                </a:cubicBezTo>
                <a:cubicBezTo>
                  <a:pt x="733709" y="941473"/>
                  <a:pt x="710268" y="933200"/>
                  <a:pt x="717270" y="902227"/>
                </a:cubicBezTo>
                <a:cubicBezTo>
                  <a:pt x="676642" y="886633"/>
                  <a:pt x="656381" y="855660"/>
                  <a:pt x="640470" y="821612"/>
                </a:cubicBezTo>
                <a:cubicBezTo>
                  <a:pt x="562719" y="811746"/>
                  <a:pt x="566856" y="740571"/>
                  <a:pt x="496529" y="725083"/>
                </a:cubicBezTo>
                <a:cubicBezTo>
                  <a:pt x="482845" y="702173"/>
                  <a:pt x="474148" y="675654"/>
                  <a:pt x="456011" y="656030"/>
                </a:cubicBezTo>
                <a:cubicBezTo>
                  <a:pt x="458131" y="641605"/>
                  <a:pt x="460146" y="627178"/>
                  <a:pt x="462267" y="612752"/>
                </a:cubicBezTo>
                <a:cubicBezTo>
                  <a:pt x="471816" y="610843"/>
                  <a:pt x="479133" y="605857"/>
                  <a:pt x="488786" y="603948"/>
                </a:cubicBezTo>
                <a:cubicBezTo>
                  <a:pt x="510955" y="609463"/>
                  <a:pt x="521563" y="623572"/>
                  <a:pt x="520502" y="646377"/>
                </a:cubicBezTo>
                <a:cubicBezTo>
                  <a:pt x="541504" y="654545"/>
                  <a:pt x="554657" y="668652"/>
                  <a:pt x="565478" y="684457"/>
                </a:cubicBezTo>
                <a:cubicBezTo>
                  <a:pt x="591253" y="681912"/>
                  <a:pt x="620848" y="684670"/>
                  <a:pt x="652988" y="690822"/>
                </a:cubicBezTo>
                <a:cubicBezTo>
                  <a:pt x="669747" y="644255"/>
                  <a:pt x="671764" y="592174"/>
                  <a:pt x="696478" y="564490"/>
                </a:cubicBezTo>
                <a:cubicBezTo>
                  <a:pt x="704328" y="555684"/>
                  <a:pt x="726497" y="538712"/>
                  <a:pt x="738907" y="532773"/>
                </a:cubicBezTo>
                <a:cubicBezTo>
                  <a:pt x="782186" y="539031"/>
                  <a:pt x="825569" y="545290"/>
                  <a:pt x="868847" y="551548"/>
                </a:cubicBezTo>
                <a:cubicBezTo>
                  <a:pt x="889849" y="575521"/>
                  <a:pt x="929627" y="598114"/>
                  <a:pt x="945643" y="632163"/>
                </a:cubicBezTo>
                <a:cubicBezTo>
                  <a:pt x="954131" y="650089"/>
                  <a:pt x="946069" y="675123"/>
                  <a:pt x="962404" y="691352"/>
                </a:cubicBezTo>
                <a:cubicBezTo>
                  <a:pt x="962617" y="723705"/>
                  <a:pt x="947236" y="735054"/>
                  <a:pt x="945538" y="764755"/>
                </a:cubicBezTo>
                <a:cubicBezTo>
                  <a:pt x="955296" y="791804"/>
                  <a:pt x="1021806" y="789046"/>
                  <a:pt x="1033049" y="771120"/>
                </a:cubicBezTo>
                <a:cubicBezTo>
                  <a:pt x="1047475" y="773241"/>
                  <a:pt x="1062008" y="775256"/>
                  <a:pt x="1076327" y="777378"/>
                </a:cubicBezTo>
                <a:cubicBezTo>
                  <a:pt x="1090116" y="778545"/>
                  <a:pt x="1082691" y="751496"/>
                  <a:pt x="1087888" y="741207"/>
                </a:cubicBezTo>
                <a:cubicBezTo>
                  <a:pt x="1101996" y="737919"/>
                  <a:pt x="1111331" y="728266"/>
                  <a:pt x="1132970" y="735054"/>
                </a:cubicBezTo>
                <a:cubicBezTo>
                  <a:pt x="1149730" y="732721"/>
                  <a:pt x="1173490" y="717658"/>
                  <a:pt x="1189506" y="736858"/>
                </a:cubicBezTo>
                <a:cubicBezTo>
                  <a:pt x="1185265" y="748420"/>
                  <a:pt x="1164793" y="738236"/>
                  <a:pt x="1167338" y="758921"/>
                </a:cubicBezTo>
                <a:cubicBezTo>
                  <a:pt x="1143259" y="768574"/>
                  <a:pt x="1115681" y="773454"/>
                  <a:pt x="1115149" y="814504"/>
                </a:cubicBezTo>
                <a:cubicBezTo>
                  <a:pt x="1126182" y="830096"/>
                  <a:pt x="1149199" y="836780"/>
                  <a:pt x="1153125" y="857888"/>
                </a:cubicBezTo>
                <a:cubicBezTo>
                  <a:pt x="1156412" y="881966"/>
                  <a:pt x="1135197" y="873269"/>
                  <a:pt x="1135409" y="893210"/>
                </a:cubicBezTo>
                <a:cubicBezTo>
                  <a:pt x="1191842" y="948050"/>
                  <a:pt x="1232892" y="875391"/>
                  <a:pt x="1223980" y="804957"/>
                </a:cubicBezTo>
                <a:cubicBezTo>
                  <a:pt x="1255379" y="797851"/>
                  <a:pt x="1286989" y="790956"/>
                  <a:pt x="1315946" y="780349"/>
                </a:cubicBezTo>
                <a:cubicBezTo>
                  <a:pt x="1326130" y="746935"/>
                  <a:pt x="1280200" y="755634"/>
                  <a:pt x="1271820" y="736010"/>
                </a:cubicBezTo>
                <a:cubicBezTo>
                  <a:pt x="1258772" y="735904"/>
                  <a:pt x="1257075" y="750754"/>
                  <a:pt x="1249651" y="758073"/>
                </a:cubicBezTo>
                <a:cubicBezTo>
                  <a:pt x="1230134" y="748739"/>
                  <a:pt x="1215707" y="735691"/>
                  <a:pt x="1218783" y="709385"/>
                </a:cubicBezTo>
                <a:cubicBezTo>
                  <a:pt x="1226845" y="693156"/>
                  <a:pt x="1248590" y="695171"/>
                  <a:pt x="1265669" y="690928"/>
                </a:cubicBezTo>
                <a:cubicBezTo>
                  <a:pt x="1262804" y="656560"/>
                  <a:pt x="1276381" y="665046"/>
                  <a:pt x="1297596" y="644998"/>
                </a:cubicBezTo>
                <a:cubicBezTo>
                  <a:pt x="1305764" y="637256"/>
                  <a:pt x="1307249" y="625587"/>
                  <a:pt x="1313507" y="622088"/>
                </a:cubicBezTo>
                <a:cubicBezTo>
                  <a:pt x="1321144" y="617843"/>
                  <a:pt x="1330479" y="622405"/>
                  <a:pt x="1339178" y="619436"/>
                </a:cubicBezTo>
                <a:cubicBezTo>
                  <a:pt x="1347027" y="616784"/>
                  <a:pt x="1354983" y="602994"/>
                  <a:pt x="1364846" y="616784"/>
                </a:cubicBezTo>
                <a:cubicBezTo>
                  <a:pt x="1384895" y="618375"/>
                  <a:pt x="1376727" y="640968"/>
                  <a:pt x="1385106" y="651257"/>
                </a:cubicBezTo>
                <a:cubicBezTo>
                  <a:pt x="1403563" y="631739"/>
                  <a:pt x="1429869" y="622511"/>
                  <a:pt x="1469966" y="631952"/>
                </a:cubicBezTo>
                <a:cubicBezTo>
                  <a:pt x="1482165" y="615298"/>
                  <a:pt x="1436764" y="594402"/>
                  <a:pt x="1455964" y="554093"/>
                </a:cubicBezTo>
                <a:cubicBezTo>
                  <a:pt x="1483437" y="546033"/>
                  <a:pt x="1493727" y="547517"/>
                  <a:pt x="1517805" y="563003"/>
                </a:cubicBezTo>
                <a:cubicBezTo>
                  <a:pt x="1518229" y="590689"/>
                  <a:pt x="1508471" y="604690"/>
                  <a:pt x="1492134" y="609889"/>
                </a:cubicBezTo>
                <a:cubicBezTo>
                  <a:pt x="1485452" y="625905"/>
                  <a:pt x="1503167" y="623677"/>
                  <a:pt x="1508045" y="631102"/>
                </a:cubicBezTo>
                <a:cubicBezTo>
                  <a:pt x="1497757" y="641923"/>
                  <a:pt x="1483013" y="646907"/>
                  <a:pt x="1477922" y="664622"/>
                </a:cubicBezTo>
                <a:cubicBezTo>
                  <a:pt x="1438461" y="653697"/>
                  <a:pt x="1416505" y="666213"/>
                  <a:pt x="1393910" y="677775"/>
                </a:cubicBezTo>
                <a:cubicBezTo>
                  <a:pt x="1389138" y="703444"/>
                  <a:pt x="1384258" y="729115"/>
                  <a:pt x="1397305" y="741419"/>
                </a:cubicBezTo>
                <a:cubicBezTo>
                  <a:pt x="1423930" y="722962"/>
                  <a:pt x="1461056" y="718401"/>
                  <a:pt x="1485771" y="697399"/>
                </a:cubicBezTo>
                <a:cubicBezTo>
                  <a:pt x="1512077" y="710765"/>
                  <a:pt x="1520244" y="737812"/>
                  <a:pt x="1554612" y="745238"/>
                </a:cubicBezTo>
                <a:cubicBezTo>
                  <a:pt x="1592162" y="746298"/>
                  <a:pt x="1602452" y="710870"/>
                  <a:pt x="1636077" y="706522"/>
                </a:cubicBezTo>
                <a:cubicBezTo>
                  <a:pt x="1667793" y="708537"/>
                  <a:pt x="1678400" y="726463"/>
                  <a:pt x="1687310" y="745450"/>
                </a:cubicBezTo>
                <a:cubicBezTo>
                  <a:pt x="1682642" y="771226"/>
                  <a:pt x="1657292" y="769317"/>
                  <a:pt x="1659837" y="804640"/>
                </a:cubicBezTo>
                <a:cubicBezTo>
                  <a:pt x="1658775" y="818323"/>
                  <a:pt x="1673520" y="820232"/>
                  <a:pt x="1689008" y="821505"/>
                </a:cubicBezTo>
                <a:cubicBezTo>
                  <a:pt x="1707887" y="792548"/>
                  <a:pt x="1703963" y="733252"/>
                  <a:pt x="1714040" y="692519"/>
                </a:cubicBezTo>
                <a:cubicBezTo>
                  <a:pt x="1730693" y="682761"/>
                  <a:pt x="1739392" y="662394"/>
                  <a:pt x="1757424" y="654545"/>
                </a:cubicBezTo>
                <a:cubicBezTo>
                  <a:pt x="1753288" y="641073"/>
                  <a:pt x="1748302" y="628239"/>
                  <a:pt x="1744165" y="614767"/>
                </a:cubicBezTo>
                <a:cubicBezTo>
                  <a:pt x="1711708" y="602251"/>
                  <a:pt x="1696538" y="608403"/>
                  <a:pt x="1673414" y="623466"/>
                </a:cubicBezTo>
                <a:cubicBezTo>
                  <a:pt x="1612210" y="589841"/>
                  <a:pt x="1583252" y="652000"/>
                  <a:pt x="1528412" y="621451"/>
                </a:cubicBezTo>
                <a:cubicBezTo>
                  <a:pt x="1528199" y="601614"/>
                  <a:pt x="1540717" y="598538"/>
                  <a:pt x="1546126" y="586128"/>
                </a:cubicBezTo>
                <a:cubicBezTo>
                  <a:pt x="1568402" y="591326"/>
                  <a:pt x="1586541" y="591007"/>
                  <a:pt x="1602663" y="587931"/>
                </a:cubicBezTo>
                <a:cubicBezTo>
                  <a:pt x="1613270" y="550593"/>
                  <a:pt x="1586115" y="541471"/>
                  <a:pt x="1588660" y="510178"/>
                </a:cubicBezTo>
                <a:cubicBezTo>
                  <a:pt x="1572540" y="481751"/>
                  <a:pt x="1543474" y="462977"/>
                  <a:pt x="1530534" y="432321"/>
                </a:cubicBezTo>
                <a:cubicBezTo>
                  <a:pt x="1513349" y="436352"/>
                  <a:pt x="1506136" y="453854"/>
                  <a:pt x="1488953" y="457886"/>
                </a:cubicBezTo>
                <a:cubicBezTo>
                  <a:pt x="1490756" y="494269"/>
                  <a:pt x="1543263" y="458521"/>
                  <a:pt x="1525973" y="507527"/>
                </a:cubicBezTo>
                <a:cubicBezTo>
                  <a:pt x="1507728" y="521635"/>
                  <a:pt x="1518866" y="494269"/>
                  <a:pt x="1503061" y="491511"/>
                </a:cubicBezTo>
                <a:cubicBezTo>
                  <a:pt x="1490649" y="489707"/>
                  <a:pt x="1478346" y="487904"/>
                  <a:pt x="1465934" y="486100"/>
                </a:cubicBezTo>
                <a:cubicBezTo>
                  <a:pt x="1455964" y="473478"/>
                  <a:pt x="1471238" y="468387"/>
                  <a:pt x="1476648" y="456082"/>
                </a:cubicBezTo>
                <a:cubicBezTo>
                  <a:pt x="1466889" y="435821"/>
                  <a:pt x="1481526" y="397212"/>
                  <a:pt x="1483013" y="368572"/>
                </a:cubicBezTo>
                <a:cubicBezTo>
                  <a:pt x="1510380" y="367192"/>
                  <a:pt x="1527245" y="373556"/>
                  <a:pt x="1548460" y="352767"/>
                </a:cubicBezTo>
                <a:cubicBezTo>
                  <a:pt x="1551112" y="334204"/>
                  <a:pt x="1553870" y="315641"/>
                  <a:pt x="1556522" y="297077"/>
                </a:cubicBezTo>
                <a:cubicBezTo>
                  <a:pt x="1572962" y="296547"/>
                  <a:pt x="1576040" y="277773"/>
                  <a:pt x="1591949" y="270559"/>
                </a:cubicBezTo>
                <a:cubicBezTo>
                  <a:pt x="1602663" y="265681"/>
                  <a:pt x="1629182" y="279364"/>
                  <a:pt x="1631727" y="257406"/>
                </a:cubicBezTo>
                <a:cubicBezTo>
                  <a:pt x="1656123" y="263029"/>
                  <a:pt x="1667686" y="251360"/>
                  <a:pt x="1694523" y="260164"/>
                </a:cubicBezTo>
                <a:cubicBezTo>
                  <a:pt x="1725389" y="253058"/>
                  <a:pt x="1726876" y="184746"/>
                  <a:pt x="1714994" y="162046"/>
                </a:cubicBezTo>
                <a:close/>
                <a:moveTo>
                  <a:pt x="1591897" y="100565"/>
                </a:moveTo>
                <a:cubicBezTo>
                  <a:pt x="1598660" y="100896"/>
                  <a:pt x="1605899" y="104396"/>
                  <a:pt x="1609241" y="109223"/>
                </a:cubicBezTo>
                <a:cubicBezTo>
                  <a:pt x="1605209" y="113679"/>
                  <a:pt x="1601391" y="118346"/>
                  <a:pt x="1600331" y="126832"/>
                </a:cubicBezTo>
                <a:cubicBezTo>
                  <a:pt x="1582828" y="128847"/>
                  <a:pt x="1589723" y="112723"/>
                  <a:pt x="1577418" y="110920"/>
                </a:cubicBezTo>
                <a:cubicBezTo>
                  <a:pt x="1578851" y="103071"/>
                  <a:pt x="1585135" y="100233"/>
                  <a:pt x="1591897" y="100565"/>
                </a:cubicBezTo>
                <a:close/>
                <a:moveTo>
                  <a:pt x="1761348" y="61702"/>
                </a:moveTo>
                <a:cubicBezTo>
                  <a:pt x="1800807" y="63611"/>
                  <a:pt x="1805050" y="93948"/>
                  <a:pt x="1796671" y="123649"/>
                </a:cubicBezTo>
                <a:cubicBezTo>
                  <a:pt x="1791049" y="143484"/>
                  <a:pt x="1768137" y="149742"/>
                  <a:pt x="1765591" y="163426"/>
                </a:cubicBezTo>
                <a:cubicBezTo>
                  <a:pt x="1751695" y="166821"/>
                  <a:pt x="1758590" y="153455"/>
                  <a:pt x="1754984" y="149318"/>
                </a:cubicBezTo>
                <a:cubicBezTo>
                  <a:pt x="1747771" y="140832"/>
                  <a:pt x="1730480" y="138500"/>
                  <a:pt x="1734723" y="114739"/>
                </a:cubicBezTo>
                <a:cubicBezTo>
                  <a:pt x="1721996" y="115057"/>
                  <a:pt x="1715525" y="110707"/>
                  <a:pt x="1717966" y="99676"/>
                </a:cubicBezTo>
                <a:cubicBezTo>
                  <a:pt x="1728784" y="102645"/>
                  <a:pt x="1749893" y="97874"/>
                  <a:pt x="1740877" y="115587"/>
                </a:cubicBezTo>
                <a:cubicBezTo>
                  <a:pt x="1755197" y="107632"/>
                  <a:pt x="1749256" y="72627"/>
                  <a:pt x="1761348" y="61702"/>
                </a:cubicBezTo>
                <a:close/>
                <a:moveTo>
                  <a:pt x="1671187" y="29669"/>
                </a:moveTo>
                <a:cubicBezTo>
                  <a:pt x="1684764" y="30623"/>
                  <a:pt x="1670867" y="52051"/>
                  <a:pt x="1672991" y="61491"/>
                </a:cubicBezTo>
                <a:cubicBezTo>
                  <a:pt x="1662701" y="60006"/>
                  <a:pt x="1652411" y="58520"/>
                  <a:pt x="1642016" y="57035"/>
                </a:cubicBezTo>
                <a:cubicBezTo>
                  <a:pt x="1643290" y="36670"/>
                  <a:pt x="1667898" y="47382"/>
                  <a:pt x="1671187" y="29669"/>
                </a:cubicBezTo>
                <a:close/>
                <a:moveTo>
                  <a:pt x="1820644" y="710"/>
                </a:moveTo>
                <a:cubicBezTo>
                  <a:pt x="1824780" y="1347"/>
                  <a:pt x="1828917" y="1877"/>
                  <a:pt x="1833055" y="2514"/>
                </a:cubicBezTo>
                <a:cubicBezTo>
                  <a:pt x="1831145" y="7605"/>
                  <a:pt x="1834646" y="8666"/>
                  <a:pt x="1838359" y="9620"/>
                </a:cubicBezTo>
                <a:cubicBezTo>
                  <a:pt x="1837722" y="13757"/>
                  <a:pt x="1837192" y="17893"/>
                  <a:pt x="1836555" y="22031"/>
                </a:cubicBezTo>
                <a:cubicBezTo>
                  <a:pt x="1831464" y="20121"/>
                  <a:pt x="1830403" y="23623"/>
                  <a:pt x="1829449" y="27335"/>
                </a:cubicBezTo>
                <a:cubicBezTo>
                  <a:pt x="1825311" y="26698"/>
                  <a:pt x="1821174" y="26168"/>
                  <a:pt x="1817038" y="25531"/>
                </a:cubicBezTo>
                <a:cubicBezTo>
                  <a:pt x="1818948" y="20440"/>
                  <a:pt x="1815553" y="19380"/>
                  <a:pt x="1811734" y="18424"/>
                </a:cubicBezTo>
                <a:cubicBezTo>
                  <a:pt x="1812371" y="14287"/>
                  <a:pt x="1812901" y="10151"/>
                  <a:pt x="1813538" y="6014"/>
                </a:cubicBezTo>
                <a:cubicBezTo>
                  <a:pt x="1818629" y="7923"/>
                  <a:pt x="1819689" y="4423"/>
                  <a:pt x="1820644" y="710"/>
                </a:cubicBezTo>
                <a:close/>
                <a:moveTo>
                  <a:pt x="2092847" y="0"/>
                </a:moveTo>
                <a:lnTo>
                  <a:pt x="2252649" y="0"/>
                </a:lnTo>
                <a:lnTo>
                  <a:pt x="2252554" y="7257"/>
                </a:lnTo>
                <a:cubicBezTo>
                  <a:pt x="2246707" y="27509"/>
                  <a:pt x="2226480" y="33754"/>
                  <a:pt x="2211206" y="51097"/>
                </a:cubicBezTo>
                <a:cubicBezTo>
                  <a:pt x="2228920" y="78357"/>
                  <a:pt x="2246316" y="105830"/>
                  <a:pt x="2255227" y="139561"/>
                </a:cubicBezTo>
                <a:cubicBezTo>
                  <a:pt x="2240906" y="169262"/>
                  <a:pt x="2201023" y="165126"/>
                  <a:pt x="2163366" y="164065"/>
                </a:cubicBezTo>
                <a:cubicBezTo>
                  <a:pt x="2169731" y="128106"/>
                  <a:pt x="2139501" y="119409"/>
                  <a:pt x="2150213" y="80054"/>
                </a:cubicBezTo>
                <a:cubicBezTo>
                  <a:pt x="2128045" y="70084"/>
                  <a:pt x="2130378" y="92890"/>
                  <a:pt x="2111285" y="87056"/>
                </a:cubicBezTo>
                <a:cubicBezTo>
                  <a:pt x="2098980" y="87797"/>
                  <a:pt x="2102905" y="110392"/>
                  <a:pt x="2083811" y="102011"/>
                </a:cubicBezTo>
                <a:cubicBezTo>
                  <a:pt x="2080523" y="77933"/>
                  <a:pt x="2101738" y="86632"/>
                  <a:pt x="2101527" y="66689"/>
                </a:cubicBezTo>
                <a:cubicBezTo>
                  <a:pt x="2104787" y="43539"/>
                  <a:pt x="2093909" y="30950"/>
                  <a:pt x="2091890" y="11782"/>
                </a:cubicBezTo>
                <a:close/>
                <a:moveTo>
                  <a:pt x="1169928" y="0"/>
                </a:moveTo>
                <a:lnTo>
                  <a:pt x="1259103" y="0"/>
                </a:lnTo>
                <a:lnTo>
                  <a:pt x="1257728" y="20193"/>
                </a:lnTo>
                <a:cubicBezTo>
                  <a:pt x="1261974" y="40455"/>
                  <a:pt x="1279137" y="51095"/>
                  <a:pt x="1265454" y="84826"/>
                </a:cubicBezTo>
                <a:cubicBezTo>
                  <a:pt x="1276909" y="107526"/>
                  <a:pt x="1284017" y="133514"/>
                  <a:pt x="1285608" y="163533"/>
                </a:cubicBezTo>
                <a:cubicBezTo>
                  <a:pt x="1304171" y="163852"/>
                  <a:pt x="1301839" y="136166"/>
                  <a:pt x="1315733" y="130014"/>
                </a:cubicBezTo>
                <a:cubicBezTo>
                  <a:pt x="1326021" y="122163"/>
                  <a:pt x="1357526" y="126832"/>
                  <a:pt x="1365269" y="137227"/>
                </a:cubicBezTo>
                <a:cubicBezTo>
                  <a:pt x="1366330" y="170534"/>
                  <a:pt x="1339600" y="166928"/>
                  <a:pt x="1332494" y="189308"/>
                </a:cubicBezTo>
                <a:cubicBezTo>
                  <a:pt x="1311914" y="191855"/>
                  <a:pt x="1321991" y="171382"/>
                  <a:pt x="1310429" y="167139"/>
                </a:cubicBezTo>
                <a:cubicBezTo>
                  <a:pt x="1283487" y="200340"/>
                  <a:pt x="1332494" y="224100"/>
                  <a:pt x="1350101" y="242346"/>
                </a:cubicBezTo>
                <a:cubicBezTo>
                  <a:pt x="1346812" y="257726"/>
                  <a:pt x="1356783" y="263135"/>
                  <a:pt x="1365058" y="269819"/>
                </a:cubicBezTo>
                <a:cubicBezTo>
                  <a:pt x="1363254" y="278516"/>
                  <a:pt x="1361556" y="287215"/>
                  <a:pt x="1368558" y="289230"/>
                </a:cubicBezTo>
                <a:cubicBezTo>
                  <a:pt x="1362193" y="310232"/>
                  <a:pt x="1326765" y="292306"/>
                  <a:pt x="1304806" y="292518"/>
                </a:cubicBezTo>
                <a:cubicBezTo>
                  <a:pt x="1297489" y="272258"/>
                  <a:pt x="1285184" y="255710"/>
                  <a:pt x="1267788" y="242982"/>
                </a:cubicBezTo>
                <a:cubicBezTo>
                  <a:pt x="1272881" y="217100"/>
                  <a:pt x="1248058" y="213599"/>
                  <a:pt x="1250180" y="189945"/>
                </a:cubicBezTo>
                <a:cubicBezTo>
                  <a:pt x="1228434" y="184111"/>
                  <a:pt x="1241800" y="152077"/>
                  <a:pt x="1218465" y="147515"/>
                </a:cubicBezTo>
                <a:cubicBezTo>
                  <a:pt x="1224298" y="91614"/>
                  <a:pt x="1199902" y="58414"/>
                  <a:pt x="1165639" y="32427"/>
                </a:cubicBezTo>
                <a:close/>
                <a:moveTo>
                  <a:pt x="1037364" y="0"/>
                </a:moveTo>
                <a:lnTo>
                  <a:pt x="1073027" y="0"/>
                </a:lnTo>
                <a:lnTo>
                  <a:pt x="1080781" y="7499"/>
                </a:lnTo>
                <a:cubicBezTo>
                  <a:pt x="1079298" y="17787"/>
                  <a:pt x="1077812" y="28077"/>
                  <a:pt x="1076327" y="38471"/>
                </a:cubicBezTo>
                <a:cubicBezTo>
                  <a:pt x="1063757" y="33221"/>
                  <a:pt x="1050843" y="22295"/>
                  <a:pt x="1042344" y="10283"/>
                </a:cubicBezTo>
                <a:close/>
              </a:path>
            </a:pathLst>
          </a:custGeom>
          <a:gradFill>
            <a:gsLst>
              <a:gs pos="0">
                <a:schemeClr val="dk1"/>
              </a:gs>
              <a:gs pos="100000">
                <a:schemeClr val="lt1"/>
              </a:gs>
            </a:gsLst>
            <a:lin ang="13500032" scaled="0"/>
          </a:gradFill>
          <a:ln>
            <a:noFill/>
          </a:ln>
          <a:effectLst>
            <a:outerShdw blurRad="50800" rotWithShape="0" dir="10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04" name="Google Shape;204;p5"/>
          <p:cNvSpPr/>
          <p:nvPr/>
        </p:nvSpPr>
        <p:spPr>
          <a:xfrm>
            <a:off x="9930190" y="1100446"/>
            <a:ext cx="2261783" cy="2109434"/>
          </a:xfrm>
          <a:custGeom>
            <a:rect b="b" l="l" r="r" t="t"/>
            <a:pathLst>
              <a:path extrusionOk="0" h="2185942" w="2343817">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gradFill>
            <a:gsLst>
              <a:gs pos="0">
                <a:schemeClr val="accent6"/>
              </a:gs>
              <a:gs pos="100000">
                <a:schemeClr val="dk1"/>
              </a:gs>
            </a:gsLst>
            <a:lin ang="5400012" scaled="0"/>
          </a:gradFill>
          <a:ln>
            <a:noFill/>
          </a:ln>
          <a:effectLst>
            <a:outerShdw blurRad="50800" rotWithShape="0" dir="10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205" name="Shape 205"/>
        <p:cNvGrpSpPr/>
        <p:nvPr/>
      </p:nvGrpSpPr>
      <p:grpSpPr>
        <a:xfrm>
          <a:off x="0" y="0"/>
          <a:ext cx="0" cy="0"/>
          <a:chOff x="0" y="0"/>
          <a:chExt cx="0" cy="0"/>
        </a:xfrm>
      </p:grpSpPr>
      <p:sp>
        <p:nvSpPr>
          <p:cNvPr id="206" name="Google Shape;206;p6"/>
          <p:cNvSpPr txBox="1"/>
          <p:nvPr>
            <p:ph idx="1" type="body"/>
          </p:nvPr>
        </p:nvSpPr>
        <p:spPr>
          <a:xfrm>
            <a:off x="2401350" y="3026500"/>
            <a:ext cx="7389300" cy="2075100"/>
          </a:xfrm>
          <a:prstGeom prst="rect">
            <a:avLst/>
          </a:prstGeom>
        </p:spPr>
        <p:txBody>
          <a:bodyPr anchorCtr="0" anchor="t" bIns="121900" lIns="121900" spcFirstLastPara="1" rIns="121900" wrap="square" tIns="121900">
            <a:noAutofit/>
          </a:bodyPr>
          <a:lstStyle>
            <a:lvl1pPr indent="-342900" lvl="0" marL="457200" algn="ctr">
              <a:spcBef>
                <a:spcPts val="0"/>
              </a:spcBef>
              <a:spcAft>
                <a:spcPts val="0"/>
              </a:spcAft>
              <a:buSzPts val="1800"/>
              <a:buChar char="●"/>
              <a:defRPr/>
            </a:lvl1pPr>
            <a:lvl2pPr indent="-342900" lvl="1" marL="914400" algn="ctr">
              <a:spcBef>
                <a:spcPts val="2100"/>
              </a:spcBef>
              <a:spcAft>
                <a:spcPts val="0"/>
              </a:spcAft>
              <a:buSzPts val="1800"/>
              <a:buChar char="○"/>
              <a:defRPr/>
            </a:lvl2pPr>
            <a:lvl3pPr indent="-342900" lvl="2" marL="1371600" algn="ctr">
              <a:spcBef>
                <a:spcPts val="2100"/>
              </a:spcBef>
              <a:spcAft>
                <a:spcPts val="0"/>
              </a:spcAft>
              <a:buSzPts val="1800"/>
              <a:buChar char="■"/>
              <a:defRPr/>
            </a:lvl3pPr>
            <a:lvl4pPr indent="-342900" lvl="3" marL="1828800" algn="ctr">
              <a:spcBef>
                <a:spcPts val="2100"/>
              </a:spcBef>
              <a:spcAft>
                <a:spcPts val="0"/>
              </a:spcAft>
              <a:buSzPts val="1800"/>
              <a:buChar char="●"/>
              <a:defRPr/>
            </a:lvl4pPr>
            <a:lvl5pPr indent="-342900" lvl="4" marL="2286000" algn="ctr">
              <a:spcBef>
                <a:spcPts val="2100"/>
              </a:spcBef>
              <a:spcAft>
                <a:spcPts val="0"/>
              </a:spcAft>
              <a:buSzPts val="1800"/>
              <a:buChar char="○"/>
              <a:defRPr/>
            </a:lvl5pPr>
            <a:lvl6pPr indent="-342900" lvl="5" marL="2743200" algn="ctr">
              <a:spcBef>
                <a:spcPts val="2100"/>
              </a:spcBef>
              <a:spcAft>
                <a:spcPts val="0"/>
              </a:spcAft>
              <a:buSzPts val="1800"/>
              <a:buChar char="■"/>
              <a:defRPr/>
            </a:lvl6pPr>
            <a:lvl7pPr indent="-342900" lvl="6" marL="3200400" algn="ctr">
              <a:spcBef>
                <a:spcPts val="2100"/>
              </a:spcBef>
              <a:spcAft>
                <a:spcPts val="0"/>
              </a:spcAft>
              <a:buSzPts val="1800"/>
              <a:buChar char="●"/>
              <a:defRPr/>
            </a:lvl7pPr>
            <a:lvl8pPr indent="-342900" lvl="7" marL="3657600" algn="ctr">
              <a:spcBef>
                <a:spcPts val="2100"/>
              </a:spcBef>
              <a:spcAft>
                <a:spcPts val="0"/>
              </a:spcAft>
              <a:buSzPts val="1800"/>
              <a:buChar char="○"/>
              <a:defRPr/>
            </a:lvl8pPr>
            <a:lvl9pPr indent="-342900" lvl="8" marL="4114800" algn="ctr">
              <a:spcBef>
                <a:spcPts val="2100"/>
              </a:spcBef>
              <a:spcAft>
                <a:spcPts val="2100"/>
              </a:spcAft>
              <a:buSzPts val="1800"/>
              <a:buChar char="■"/>
              <a:defRPr/>
            </a:lvl9pPr>
          </a:lstStyle>
          <a:p/>
        </p:txBody>
      </p:sp>
      <p:sp>
        <p:nvSpPr>
          <p:cNvPr id="207" name="Google Shape;207;p6"/>
          <p:cNvSpPr txBox="1"/>
          <p:nvPr>
            <p:ph type="title"/>
          </p:nvPr>
        </p:nvSpPr>
        <p:spPr>
          <a:xfrm>
            <a:off x="2401350" y="2102050"/>
            <a:ext cx="73893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08" name="Google Shape;208;p6"/>
          <p:cNvSpPr/>
          <p:nvPr/>
        </p:nvSpPr>
        <p:spPr>
          <a:xfrm flipH="1" rot="5400000">
            <a:off x="9667295" y="4766904"/>
            <a:ext cx="1092197" cy="3089993"/>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09" name="Google Shape;209;p6"/>
          <p:cNvSpPr/>
          <p:nvPr/>
        </p:nvSpPr>
        <p:spPr>
          <a:xfrm flipH="1" rot="5400000">
            <a:off x="10190415" y="4844389"/>
            <a:ext cx="869806" cy="3157414"/>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10" name="Google Shape;210;p6"/>
          <p:cNvSpPr/>
          <p:nvPr/>
        </p:nvSpPr>
        <p:spPr>
          <a:xfrm flipH="1" rot="5400000">
            <a:off x="10851799" y="5505774"/>
            <a:ext cx="789082" cy="19153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11" name="Google Shape;211;p6"/>
          <p:cNvSpPr/>
          <p:nvPr/>
        </p:nvSpPr>
        <p:spPr>
          <a:xfrm flipH="1" rot="5400000">
            <a:off x="8281931" y="5771198"/>
            <a:ext cx="663819" cy="1509783"/>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12" name="Google Shape;212;p6"/>
          <p:cNvSpPr/>
          <p:nvPr/>
        </p:nvSpPr>
        <p:spPr>
          <a:xfrm flipH="1" rot="5400000">
            <a:off x="6664879" y="4864075"/>
            <a:ext cx="1007985" cy="2979861"/>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13" name="Google Shape;213;p6"/>
          <p:cNvSpPr/>
          <p:nvPr/>
        </p:nvSpPr>
        <p:spPr>
          <a:xfrm flipH="1" rot="5400000">
            <a:off x="7454667" y="5798360"/>
            <a:ext cx="807429" cy="1311847"/>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14" name="Google Shape;214;p6"/>
          <p:cNvSpPr/>
          <p:nvPr/>
        </p:nvSpPr>
        <p:spPr>
          <a:xfrm flipH="1" rot="-5400000">
            <a:off x="5290593" y="5627270"/>
            <a:ext cx="963822" cy="1497652"/>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1518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15" name="Google Shape;215;p6"/>
          <p:cNvSpPr/>
          <p:nvPr/>
        </p:nvSpPr>
        <p:spPr>
          <a:xfrm flipH="1" rot="-5400000">
            <a:off x="3967365" y="5104019"/>
            <a:ext cx="871949" cy="2636026"/>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16" name="Google Shape;216;p6"/>
          <p:cNvSpPr/>
          <p:nvPr/>
        </p:nvSpPr>
        <p:spPr>
          <a:xfrm flipH="1" rot="-5400000">
            <a:off x="201946" y="5201279"/>
            <a:ext cx="1466811" cy="1846653"/>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17" name="Google Shape;217;p6"/>
          <p:cNvSpPr/>
          <p:nvPr/>
        </p:nvSpPr>
        <p:spPr>
          <a:xfrm flipH="1" rot="-5400000">
            <a:off x="2782135" y="5536905"/>
            <a:ext cx="773990" cy="1868209"/>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18" name="Google Shape;218;p6"/>
          <p:cNvSpPr/>
          <p:nvPr/>
        </p:nvSpPr>
        <p:spPr>
          <a:xfrm flipH="1" rot="-5400000">
            <a:off x="984077" y="4726309"/>
            <a:ext cx="1159648" cy="3103749"/>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19" name="Google Shape;219;p6"/>
          <p:cNvSpPr/>
          <p:nvPr/>
        </p:nvSpPr>
        <p:spPr>
          <a:xfrm flipH="1" rot="-5400000">
            <a:off x="1907416" y="5670097"/>
            <a:ext cx="962001" cy="1413818"/>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220" name="Shape 220"/>
        <p:cNvGrpSpPr/>
        <p:nvPr/>
      </p:nvGrpSpPr>
      <p:grpSpPr>
        <a:xfrm>
          <a:off x="0" y="0"/>
          <a:ext cx="0" cy="0"/>
          <a:chOff x="0" y="0"/>
          <a:chExt cx="0" cy="0"/>
        </a:xfrm>
      </p:grpSpPr>
      <p:sp>
        <p:nvSpPr>
          <p:cNvPr id="221" name="Google Shape;221;p7"/>
          <p:cNvSpPr txBox="1"/>
          <p:nvPr>
            <p:ph type="title"/>
          </p:nvPr>
        </p:nvSpPr>
        <p:spPr>
          <a:xfrm>
            <a:off x="1034538" y="856575"/>
            <a:ext cx="101226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22" name="Google Shape;222;p7"/>
          <p:cNvSpPr txBox="1"/>
          <p:nvPr>
            <p:ph idx="1" type="body"/>
          </p:nvPr>
        </p:nvSpPr>
        <p:spPr>
          <a:xfrm>
            <a:off x="1034538" y="2161475"/>
            <a:ext cx="4759200" cy="3118500"/>
          </a:xfrm>
          <a:prstGeom prst="rect">
            <a:avLst/>
          </a:prstGeom>
        </p:spPr>
        <p:txBody>
          <a:bodyPr anchorCtr="0" anchor="t" bIns="121900" lIns="121900" spcFirstLastPara="1" rIns="121900" wrap="square" tIns="121900">
            <a:noAutofit/>
          </a:bodyPr>
          <a:lstStyle>
            <a:lvl1pPr indent="-342900" lvl="0" marL="457200">
              <a:spcBef>
                <a:spcPts val="0"/>
              </a:spcBef>
              <a:spcAft>
                <a:spcPts val="0"/>
              </a:spcAft>
              <a:buSzPts val="1800"/>
              <a:buChar char="●"/>
              <a:defRPr/>
            </a:lvl1pPr>
            <a:lvl2pPr indent="-342900" lvl="1" marL="914400">
              <a:spcBef>
                <a:spcPts val="2100"/>
              </a:spcBef>
              <a:spcAft>
                <a:spcPts val="0"/>
              </a:spcAft>
              <a:buSzPts val="1800"/>
              <a:buChar char="○"/>
              <a:defRPr/>
            </a:lvl2pPr>
            <a:lvl3pPr indent="-342900" lvl="2" marL="1371600">
              <a:spcBef>
                <a:spcPts val="2100"/>
              </a:spcBef>
              <a:spcAft>
                <a:spcPts val="0"/>
              </a:spcAft>
              <a:buSzPts val="1800"/>
              <a:buChar char="■"/>
              <a:defRPr/>
            </a:lvl3pPr>
            <a:lvl4pPr indent="-342900" lvl="3" marL="1828800">
              <a:spcBef>
                <a:spcPts val="2100"/>
              </a:spcBef>
              <a:spcAft>
                <a:spcPts val="0"/>
              </a:spcAft>
              <a:buSzPts val="1800"/>
              <a:buChar char="●"/>
              <a:defRPr/>
            </a:lvl4pPr>
            <a:lvl5pPr indent="-342900" lvl="4" marL="2286000">
              <a:spcBef>
                <a:spcPts val="2100"/>
              </a:spcBef>
              <a:spcAft>
                <a:spcPts val="0"/>
              </a:spcAft>
              <a:buSzPts val="1800"/>
              <a:buChar char="○"/>
              <a:defRPr/>
            </a:lvl5pPr>
            <a:lvl6pPr indent="-342900" lvl="5" marL="2743200">
              <a:spcBef>
                <a:spcPts val="2100"/>
              </a:spcBef>
              <a:spcAft>
                <a:spcPts val="0"/>
              </a:spcAft>
              <a:buSzPts val="1800"/>
              <a:buChar char="■"/>
              <a:defRPr/>
            </a:lvl6pPr>
            <a:lvl7pPr indent="-342900" lvl="6" marL="3200400">
              <a:spcBef>
                <a:spcPts val="2100"/>
              </a:spcBef>
              <a:spcAft>
                <a:spcPts val="0"/>
              </a:spcAft>
              <a:buSzPts val="1800"/>
              <a:buChar char="●"/>
              <a:defRPr/>
            </a:lvl7pPr>
            <a:lvl8pPr indent="-342900" lvl="7" marL="3657600">
              <a:spcBef>
                <a:spcPts val="2100"/>
              </a:spcBef>
              <a:spcAft>
                <a:spcPts val="0"/>
              </a:spcAft>
              <a:buSzPts val="1800"/>
              <a:buChar char="○"/>
              <a:defRPr/>
            </a:lvl8pPr>
            <a:lvl9pPr indent="-342900" lvl="8" marL="4114800">
              <a:spcBef>
                <a:spcPts val="2100"/>
              </a:spcBef>
              <a:spcAft>
                <a:spcPts val="2100"/>
              </a:spcAft>
              <a:buSzPts val="1800"/>
              <a:buChar char="■"/>
              <a:defRPr/>
            </a:lvl9pPr>
          </a:lstStyle>
          <a:p/>
        </p:txBody>
      </p:sp>
      <p:sp>
        <p:nvSpPr>
          <p:cNvPr id="223" name="Google Shape;223;p7"/>
          <p:cNvSpPr txBox="1"/>
          <p:nvPr>
            <p:ph idx="2" type="body"/>
          </p:nvPr>
        </p:nvSpPr>
        <p:spPr>
          <a:xfrm>
            <a:off x="6397969" y="2149725"/>
            <a:ext cx="4759500" cy="3118500"/>
          </a:xfrm>
          <a:prstGeom prst="rect">
            <a:avLst/>
          </a:prstGeom>
        </p:spPr>
        <p:txBody>
          <a:bodyPr anchorCtr="0" anchor="t" bIns="121900" lIns="121900" spcFirstLastPara="1" rIns="121900" wrap="square" tIns="121900">
            <a:noAutofit/>
          </a:bodyPr>
          <a:lstStyle>
            <a:lvl1pPr indent="-342900" lvl="0" marL="457200">
              <a:spcBef>
                <a:spcPts val="0"/>
              </a:spcBef>
              <a:spcAft>
                <a:spcPts val="0"/>
              </a:spcAft>
              <a:buSzPts val="1800"/>
              <a:buChar char="●"/>
              <a:defRPr/>
            </a:lvl1pPr>
            <a:lvl2pPr indent="-342900" lvl="1" marL="914400">
              <a:spcBef>
                <a:spcPts val="2100"/>
              </a:spcBef>
              <a:spcAft>
                <a:spcPts val="0"/>
              </a:spcAft>
              <a:buSzPts val="1800"/>
              <a:buChar char="○"/>
              <a:defRPr/>
            </a:lvl2pPr>
            <a:lvl3pPr indent="-342900" lvl="2" marL="1371600">
              <a:spcBef>
                <a:spcPts val="2100"/>
              </a:spcBef>
              <a:spcAft>
                <a:spcPts val="0"/>
              </a:spcAft>
              <a:buSzPts val="1800"/>
              <a:buChar char="■"/>
              <a:defRPr/>
            </a:lvl3pPr>
            <a:lvl4pPr indent="-342900" lvl="3" marL="1828800">
              <a:spcBef>
                <a:spcPts val="2100"/>
              </a:spcBef>
              <a:spcAft>
                <a:spcPts val="0"/>
              </a:spcAft>
              <a:buSzPts val="1800"/>
              <a:buChar char="●"/>
              <a:defRPr/>
            </a:lvl4pPr>
            <a:lvl5pPr indent="-342900" lvl="4" marL="2286000">
              <a:spcBef>
                <a:spcPts val="2100"/>
              </a:spcBef>
              <a:spcAft>
                <a:spcPts val="0"/>
              </a:spcAft>
              <a:buSzPts val="1800"/>
              <a:buChar char="○"/>
              <a:defRPr/>
            </a:lvl5pPr>
            <a:lvl6pPr indent="-342900" lvl="5" marL="2743200">
              <a:spcBef>
                <a:spcPts val="2100"/>
              </a:spcBef>
              <a:spcAft>
                <a:spcPts val="0"/>
              </a:spcAft>
              <a:buSzPts val="1800"/>
              <a:buChar char="■"/>
              <a:defRPr/>
            </a:lvl6pPr>
            <a:lvl7pPr indent="-342900" lvl="6" marL="3200400">
              <a:spcBef>
                <a:spcPts val="2100"/>
              </a:spcBef>
              <a:spcAft>
                <a:spcPts val="0"/>
              </a:spcAft>
              <a:buSzPts val="1800"/>
              <a:buChar char="●"/>
              <a:defRPr/>
            </a:lvl7pPr>
            <a:lvl8pPr indent="-342900" lvl="7" marL="3657600">
              <a:spcBef>
                <a:spcPts val="2100"/>
              </a:spcBef>
              <a:spcAft>
                <a:spcPts val="0"/>
              </a:spcAft>
              <a:buSzPts val="1800"/>
              <a:buChar char="○"/>
              <a:defRPr/>
            </a:lvl8pPr>
            <a:lvl9pPr indent="-342900" lvl="8" marL="4114800">
              <a:spcBef>
                <a:spcPts val="2100"/>
              </a:spcBef>
              <a:spcAft>
                <a:spcPts val="2100"/>
              </a:spcAft>
              <a:buSzPts val="1800"/>
              <a:buChar char="■"/>
              <a:defRPr/>
            </a:lvl9pPr>
          </a:lstStyle>
          <a:p/>
        </p:txBody>
      </p:sp>
      <p:sp>
        <p:nvSpPr>
          <p:cNvPr id="224" name="Google Shape;224;p7"/>
          <p:cNvSpPr/>
          <p:nvPr/>
        </p:nvSpPr>
        <p:spPr>
          <a:xfrm flipH="1">
            <a:off x="8" y="5021548"/>
            <a:ext cx="963822" cy="1501406"/>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33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25" name="Google Shape;225;p7"/>
          <p:cNvSpPr/>
          <p:nvPr/>
        </p:nvSpPr>
        <p:spPr>
          <a:xfrm flipH="1">
            <a:off x="8" y="3079372"/>
            <a:ext cx="871949" cy="2642633"/>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33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26" name="Google Shape;226;p7"/>
          <p:cNvSpPr/>
          <p:nvPr/>
        </p:nvSpPr>
        <p:spPr>
          <a:xfrm flipH="1">
            <a:off x="8" y="5"/>
            <a:ext cx="1466811" cy="185128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33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27" name="Google Shape;227;p7"/>
          <p:cNvSpPr/>
          <p:nvPr/>
        </p:nvSpPr>
        <p:spPr>
          <a:xfrm flipH="1">
            <a:off x="9" y="2227392"/>
            <a:ext cx="773990" cy="1872891"/>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33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28" name="Google Shape;228;p7"/>
          <p:cNvSpPr/>
          <p:nvPr/>
        </p:nvSpPr>
        <p:spPr>
          <a:xfrm flipH="1">
            <a:off x="9" y="6"/>
            <a:ext cx="1159648" cy="3111528"/>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33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29" name="Google Shape;229;p7"/>
          <p:cNvSpPr/>
          <p:nvPr/>
        </p:nvSpPr>
        <p:spPr>
          <a:xfrm flipH="1">
            <a:off x="9" y="1672783"/>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33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30" name="Google Shape;230;p7"/>
          <p:cNvSpPr/>
          <p:nvPr/>
        </p:nvSpPr>
        <p:spPr>
          <a:xfrm rot="10800000">
            <a:off x="11099802" y="3154533"/>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10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31" name="Google Shape;231;p7"/>
          <p:cNvSpPr/>
          <p:nvPr/>
        </p:nvSpPr>
        <p:spPr>
          <a:xfrm rot="10800000">
            <a:off x="11322193" y="3533458"/>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10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32" name="Google Shape;232;p7"/>
          <p:cNvSpPr/>
          <p:nvPr/>
        </p:nvSpPr>
        <p:spPr>
          <a:xfrm rot="10800000">
            <a:off x="11402917" y="4778616"/>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10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33" name="Google Shape;233;p7"/>
          <p:cNvSpPr/>
          <p:nvPr/>
        </p:nvSpPr>
        <p:spPr>
          <a:xfrm rot="10800000">
            <a:off x="11528180" y="2344330"/>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10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34" name="Google Shape;234;p7"/>
          <p:cNvSpPr/>
          <p:nvPr/>
        </p:nvSpPr>
        <p:spPr>
          <a:xfrm rot="10800000">
            <a:off x="11184014" y="159236"/>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10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35" name="Google Shape;235;p7"/>
          <p:cNvSpPr/>
          <p:nvPr/>
        </p:nvSpPr>
        <p:spPr>
          <a:xfrm rot="10800000">
            <a:off x="11384570" y="1686649"/>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10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236" name="Google Shape;236;p7"/>
          <p:cNvSpPr/>
          <p:nvPr/>
        </p:nvSpPr>
        <p:spPr>
          <a:xfrm flipH="1" rot="10800000">
            <a:off x="11229998" y="6233"/>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1134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237" name="Shape 237"/>
        <p:cNvGrpSpPr/>
        <p:nvPr/>
      </p:nvGrpSpPr>
      <p:grpSpPr>
        <a:xfrm>
          <a:off x="0" y="0"/>
          <a:ext cx="0" cy="0"/>
          <a:chOff x="0" y="0"/>
          <a:chExt cx="0" cy="0"/>
        </a:xfrm>
      </p:grpSpPr>
      <p:sp>
        <p:nvSpPr>
          <p:cNvPr id="238" name="Google Shape;238;p8"/>
          <p:cNvSpPr txBox="1"/>
          <p:nvPr>
            <p:ph type="title"/>
          </p:nvPr>
        </p:nvSpPr>
        <p:spPr>
          <a:xfrm>
            <a:off x="756810" y="593375"/>
            <a:ext cx="107394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39" name="Google Shape;239;p8"/>
          <p:cNvSpPr txBox="1"/>
          <p:nvPr>
            <p:ph idx="1" type="body"/>
          </p:nvPr>
        </p:nvSpPr>
        <p:spPr>
          <a:xfrm>
            <a:off x="756810" y="1511325"/>
            <a:ext cx="10739400" cy="3621000"/>
          </a:xfrm>
          <a:prstGeom prst="rect">
            <a:avLst/>
          </a:prstGeom>
        </p:spPr>
        <p:txBody>
          <a:bodyPr anchorCtr="0" anchor="t" bIns="121900" lIns="121900" spcFirstLastPara="1" rIns="121900" wrap="square" tIns="121900">
            <a:noAutofit/>
          </a:bodyPr>
          <a:lstStyle>
            <a:lvl1pPr indent="-342900" lvl="0" marL="457200" algn="ctr">
              <a:spcBef>
                <a:spcPts val="0"/>
              </a:spcBef>
              <a:spcAft>
                <a:spcPts val="0"/>
              </a:spcAft>
              <a:buSzPts val="1800"/>
              <a:buChar char="●"/>
              <a:defRPr/>
            </a:lvl1pPr>
            <a:lvl2pPr indent="-342900" lvl="1" marL="914400" algn="ctr">
              <a:spcBef>
                <a:spcPts val="2100"/>
              </a:spcBef>
              <a:spcAft>
                <a:spcPts val="0"/>
              </a:spcAft>
              <a:buSzPts val="1800"/>
              <a:buChar char="○"/>
              <a:defRPr/>
            </a:lvl2pPr>
            <a:lvl3pPr indent="-342900" lvl="2" marL="1371600" algn="ctr">
              <a:spcBef>
                <a:spcPts val="2100"/>
              </a:spcBef>
              <a:spcAft>
                <a:spcPts val="0"/>
              </a:spcAft>
              <a:buSzPts val="1800"/>
              <a:buChar char="■"/>
              <a:defRPr/>
            </a:lvl3pPr>
            <a:lvl4pPr indent="-342900" lvl="3" marL="1828800" algn="ctr">
              <a:spcBef>
                <a:spcPts val="2100"/>
              </a:spcBef>
              <a:spcAft>
                <a:spcPts val="0"/>
              </a:spcAft>
              <a:buSzPts val="1800"/>
              <a:buChar char="●"/>
              <a:defRPr/>
            </a:lvl4pPr>
            <a:lvl5pPr indent="-342900" lvl="4" marL="2286000" algn="ctr">
              <a:spcBef>
                <a:spcPts val="2100"/>
              </a:spcBef>
              <a:spcAft>
                <a:spcPts val="0"/>
              </a:spcAft>
              <a:buSzPts val="1800"/>
              <a:buChar char="○"/>
              <a:defRPr/>
            </a:lvl5pPr>
            <a:lvl6pPr indent="-342900" lvl="5" marL="2743200" algn="ctr">
              <a:spcBef>
                <a:spcPts val="2100"/>
              </a:spcBef>
              <a:spcAft>
                <a:spcPts val="0"/>
              </a:spcAft>
              <a:buSzPts val="1800"/>
              <a:buChar char="■"/>
              <a:defRPr/>
            </a:lvl6pPr>
            <a:lvl7pPr indent="-342900" lvl="6" marL="3200400" algn="ctr">
              <a:spcBef>
                <a:spcPts val="2100"/>
              </a:spcBef>
              <a:spcAft>
                <a:spcPts val="0"/>
              </a:spcAft>
              <a:buSzPts val="1800"/>
              <a:buChar char="●"/>
              <a:defRPr/>
            </a:lvl7pPr>
            <a:lvl8pPr indent="-342900" lvl="7" marL="3657600" algn="ctr">
              <a:spcBef>
                <a:spcPts val="2100"/>
              </a:spcBef>
              <a:spcAft>
                <a:spcPts val="0"/>
              </a:spcAft>
              <a:buSzPts val="1800"/>
              <a:buChar char="○"/>
              <a:defRPr/>
            </a:lvl8pPr>
            <a:lvl9pPr indent="-342900" lvl="8" marL="4114800" algn="ctr">
              <a:spcBef>
                <a:spcPts val="2100"/>
              </a:spcBef>
              <a:spcAft>
                <a:spcPts val="2100"/>
              </a:spcAft>
              <a:buSzPts val="1800"/>
              <a:buChar char="■"/>
              <a:defRPr/>
            </a:lvl9pPr>
          </a:lstStyle>
          <a:p/>
        </p:txBody>
      </p:sp>
      <p:sp>
        <p:nvSpPr>
          <p:cNvPr id="240" name="Google Shape;240;p8"/>
          <p:cNvSpPr/>
          <p:nvPr/>
        </p:nvSpPr>
        <p:spPr>
          <a:xfrm rot="-5400000">
            <a:off x="743370" y="4066015"/>
            <a:ext cx="2062760" cy="3521298"/>
          </a:xfrm>
          <a:custGeom>
            <a:rect b="b" l="l" r="r" t="t"/>
            <a:pathLst>
              <a:path extrusionOk="0" h="3530123" w="2391606">
                <a:moveTo>
                  <a:pt x="22182" y="1399901"/>
                </a:moveTo>
                <a:cubicBezTo>
                  <a:pt x="24136" y="1408270"/>
                  <a:pt x="22995" y="1417208"/>
                  <a:pt x="20214" y="1426242"/>
                </a:cubicBezTo>
                <a:lnTo>
                  <a:pt x="0" y="1468367"/>
                </a:lnTo>
                <a:lnTo>
                  <a:pt x="0" y="1378432"/>
                </a:lnTo>
                <a:lnTo>
                  <a:pt x="5583" y="1376975"/>
                </a:lnTo>
                <a:cubicBezTo>
                  <a:pt x="15180" y="1383733"/>
                  <a:pt x="20228" y="1391532"/>
                  <a:pt x="22182" y="1399901"/>
                </a:cubicBezTo>
                <a:close/>
                <a:moveTo>
                  <a:pt x="36488" y="1654778"/>
                </a:moveTo>
                <a:cubicBezTo>
                  <a:pt x="36722" y="1666784"/>
                  <a:pt x="35967" y="1677810"/>
                  <a:pt x="30984" y="1684629"/>
                </a:cubicBezTo>
                <a:cubicBezTo>
                  <a:pt x="23062" y="1686406"/>
                  <a:pt x="15685" y="1686853"/>
                  <a:pt x="8931" y="1686230"/>
                </a:cubicBezTo>
                <a:lnTo>
                  <a:pt x="0" y="1683877"/>
                </a:lnTo>
                <a:lnTo>
                  <a:pt x="0" y="1605551"/>
                </a:lnTo>
                <a:lnTo>
                  <a:pt x="15069" y="1607236"/>
                </a:lnTo>
                <a:cubicBezTo>
                  <a:pt x="23084" y="1610146"/>
                  <a:pt x="29679" y="1614474"/>
                  <a:pt x="36049" y="1619047"/>
                </a:cubicBezTo>
                <a:cubicBezTo>
                  <a:pt x="35028" y="1629787"/>
                  <a:pt x="36253" y="1642773"/>
                  <a:pt x="36488" y="1654778"/>
                </a:cubicBezTo>
                <a:close/>
                <a:moveTo>
                  <a:pt x="101628" y="2007476"/>
                </a:moveTo>
                <a:cubicBezTo>
                  <a:pt x="82435" y="1984690"/>
                  <a:pt x="59404" y="1981096"/>
                  <a:pt x="26001" y="1982239"/>
                </a:cubicBezTo>
                <a:cubicBezTo>
                  <a:pt x="10074" y="1998410"/>
                  <a:pt x="8279" y="2022992"/>
                  <a:pt x="26001" y="2037693"/>
                </a:cubicBezTo>
                <a:cubicBezTo>
                  <a:pt x="61364" y="2042350"/>
                  <a:pt x="66265" y="2033201"/>
                  <a:pt x="81456" y="2022584"/>
                </a:cubicBezTo>
                <a:cubicBezTo>
                  <a:pt x="88806" y="2017439"/>
                  <a:pt x="100240" y="2017031"/>
                  <a:pt x="101628" y="2007476"/>
                </a:cubicBezTo>
                <a:close/>
                <a:moveTo>
                  <a:pt x="101630" y="1185291"/>
                </a:moveTo>
                <a:cubicBezTo>
                  <a:pt x="93871" y="1207343"/>
                  <a:pt x="30250" y="1205710"/>
                  <a:pt x="15875" y="1190273"/>
                </a:cubicBezTo>
                <a:cubicBezTo>
                  <a:pt x="22899" y="1183821"/>
                  <a:pt x="18978" y="1166506"/>
                  <a:pt x="26002" y="1160055"/>
                </a:cubicBezTo>
                <a:cubicBezTo>
                  <a:pt x="46175" y="1160055"/>
                  <a:pt x="66348" y="1160055"/>
                  <a:pt x="86520" y="1160055"/>
                </a:cubicBezTo>
                <a:cubicBezTo>
                  <a:pt x="92401" y="1167569"/>
                  <a:pt x="92810" y="1180718"/>
                  <a:pt x="101630" y="1185291"/>
                </a:cubicBezTo>
                <a:close/>
                <a:moveTo>
                  <a:pt x="106692" y="1321437"/>
                </a:moveTo>
                <a:cubicBezTo>
                  <a:pt x="98525" y="1329033"/>
                  <a:pt x="81375" y="1317109"/>
                  <a:pt x="61283" y="1321437"/>
                </a:cubicBezTo>
                <a:cubicBezTo>
                  <a:pt x="72309" y="1315639"/>
                  <a:pt x="77454" y="1304041"/>
                  <a:pt x="81456" y="1291138"/>
                </a:cubicBezTo>
                <a:cubicBezTo>
                  <a:pt x="94688" y="1296446"/>
                  <a:pt x="103916" y="1305675"/>
                  <a:pt x="106692" y="1321437"/>
                </a:cubicBezTo>
                <a:close/>
                <a:moveTo>
                  <a:pt x="126865" y="1972112"/>
                </a:moveTo>
                <a:cubicBezTo>
                  <a:pt x="116329" y="1969171"/>
                  <a:pt x="112490" y="1959616"/>
                  <a:pt x="96565" y="1962066"/>
                </a:cubicBezTo>
                <a:cubicBezTo>
                  <a:pt x="96237" y="1968519"/>
                  <a:pt x="90113" y="1969008"/>
                  <a:pt x="91501" y="1977176"/>
                </a:cubicBezTo>
                <a:cubicBezTo>
                  <a:pt x="98362" y="1984036"/>
                  <a:pt x="126783" y="1986813"/>
                  <a:pt x="126865" y="1972112"/>
                </a:cubicBezTo>
                <a:close/>
                <a:moveTo>
                  <a:pt x="148830" y="44964"/>
                </a:moveTo>
                <a:cubicBezTo>
                  <a:pt x="146625" y="61984"/>
                  <a:pt x="132889" y="71034"/>
                  <a:pt x="111758" y="75629"/>
                </a:cubicBezTo>
                <a:cubicBezTo>
                  <a:pt x="94933" y="67135"/>
                  <a:pt x="86357" y="40918"/>
                  <a:pt x="96566" y="20092"/>
                </a:cubicBezTo>
                <a:cubicBezTo>
                  <a:pt x="106816" y="17316"/>
                  <a:pt x="115371" y="16172"/>
                  <a:pt x="123396" y="16928"/>
                </a:cubicBezTo>
                <a:cubicBezTo>
                  <a:pt x="131420" y="17683"/>
                  <a:pt x="138913" y="20337"/>
                  <a:pt x="147039" y="25156"/>
                </a:cubicBezTo>
                <a:cubicBezTo>
                  <a:pt x="149019" y="32731"/>
                  <a:pt x="149566" y="39290"/>
                  <a:pt x="148830" y="44964"/>
                </a:cubicBezTo>
                <a:close/>
                <a:moveTo>
                  <a:pt x="152006" y="2005359"/>
                </a:moveTo>
                <a:cubicBezTo>
                  <a:pt x="153342" y="1992300"/>
                  <a:pt x="144077" y="1978564"/>
                  <a:pt x="126865" y="1982239"/>
                </a:cubicBezTo>
                <a:cubicBezTo>
                  <a:pt x="126701" y="2000861"/>
                  <a:pt x="129071" y="2016949"/>
                  <a:pt x="147037" y="2017521"/>
                </a:cubicBezTo>
                <a:cubicBezTo>
                  <a:pt x="149937" y="2013989"/>
                  <a:pt x="151560" y="2009712"/>
                  <a:pt x="152006" y="2005359"/>
                </a:cubicBezTo>
                <a:close/>
                <a:moveTo>
                  <a:pt x="152102" y="1689611"/>
                </a:moveTo>
                <a:cubicBezTo>
                  <a:pt x="151530" y="1702515"/>
                  <a:pt x="133317" y="1701617"/>
                  <a:pt x="126865" y="1694674"/>
                </a:cubicBezTo>
                <a:cubicBezTo>
                  <a:pt x="127110" y="1688263"/>
                  <a:pt x="131807" y="1685283"/>
                  <a:pt x="137248" y="1684762"/>
                </a:cubicBezTo>
                <a:cubicBezTo>
                  <a:pt x="142689" y="1684241"/>
                  <a:pt x="148876" y="1686181"/>
                  <a:pt x="152102" y="1689611"/>
                </a:cubicBezTo>
                <a:close/>
                <a:moveTo>
                  <a:pt x="172192" y="1523246"/>
                </a:moveTo>
                <a:cubicBezTo>
                  <a:pt x="170968" y="1528719"/>
                  <a:pt x="162147" y="1526677"/>
                  <a:pt x="162147" y="1533291"/>
                </a:cubicBezTo>
                <a:cubicBezTo>
                  <a:pt x="149326" y="1532802"/>
                  <a:pt x="150223" y="1514508"/>
                  <a:pt x="157085" y="1508137"/>
                </a:cubicBezTo>
                <a:cubicBezTo>
                  <a:pt x="168681" y="1506586"/>
                  <a:pt x="162720" y="1522675"/>
                  <a:pt x="172192" y="1523246"/>
                </a:cubicBezTo>
                <a:close/>
                <a:moveTo>
                  <a:pt x="187384" y="1624111"/>
                </a:moveTo>
                <a:cubicBezTo>
                  <a:pt x="162065" y="1641344"/>
                  <a:pt x="144179" y="1597240"/>
                  <a:pt x="172274" y="1588829"/>
                </a:cubicBezTo>
                <a:cubicBezTo>
                  <a:pt x="185260" y="1592668"/>
                  <a:pt x="189834" y="1604917"/>
                  <a:pt x="187384" y="1624111"/>
                </a:cubicBezTo>
                <a:close/>
                <a:moveTo>
                  <a:pt x="190221" y="2276612"/>
                </a:moveTo>
                <a:cubicBezTo>
                  <a:pt x="190016" y="2265965"/>
                  <a:pt x="183830" y="2255552"/>
                  <a:pt x="172273" y="2254612"/>
                </a:cubicBezTo>
                <a:cubicBezTo>
                  <a:pt x="175214" y="2278052"/>
                  <a:pt x="165331" y="2285076"/>
                  <a:pt x="172273" y="2300022"/>
                </a:cubicBezTo>
                <a:cubicBezTo>
                  <a:pt x="184647" y="2298143"/>
                  <a:pt x="190425" y="2287260"/>
                  <a:pt x="190221" y="2276612"/>
                </a:cubicBezTo>
                <a:close/>
                <a:moveTo>
                  <a:pt x="308339" y="1523165"/>
                </a:moveTo>
                <a:cubicBezTo>
                  <a:pt x="298700" y="1521042"/>
                  <a:pt x="299190" y="1508710"/>
                  <a:pt x="283102" y="1513120"/>
                </a:cubicBezTo>
                <a:cubicBezTo>
                  <a:pt x="285388" y="1497358"/>
                  <a:pt x="272321" y="1497031"/>
                  <a:pt x="257865" y="1498011"/>
                </a:cubicBezTo>
                <a:cubicBezTo>
                  <a:pt x="257946" y="1503076"/>
                  <a:pt x="257946" y="1508138"/>
                  <a:pt x="257946" y="1513120"/>
                </a:cubicBezTo>
                <a:cubicBezTo>
                  <a:pt x="279590" y="1514998"/>
                  <a:pt x="277466" y="1540726"/>
                  <a:pt x="293230" y="1548402"/>
                </a:cubicBezTo>
                <a:cubicBezTo>
                  <a:pt x="290861" y="1532558"/>
                  <a:pt x="306786" y="1535090"/>
                  <a:pt x="308339" y="1523165"/>
                </a:cubicBezTo>
                <a:close/>
                <a:moveTo>
                  <a:pt x="359270" y="917605"/>
                </a:moveTo>
                <a:cubicBezTo>
                  <a:pt x="358627" y="906488"/>
                  <a:pt x="355340" y="898015"/>
                  <a:pt x="343782" y="897810"/>
                </a:cubicBezTo>
                <a:cubicBezTo>
                  <a:pt x="332268" y="909816"/>
                  <a:pt x="334963" y="936032"/>
                  <a:pt x="328675" y="953264"/>
                </a:cubicBezTo>
                <a:cubicBezTo>
                  <a:pt x="338066" y="963147"/>
                  <a:pt x="347131" y="954816"/>
                  <a:pt x="358892" y="953264"/>
                </a:cubicBezTo>
                <a:cubicBezTo>
                  <a:pt x="357912" y="942484"/>
                  <a:pt x="359913" y="928722"/>
                  <a:pt x="359270" y="917605"/>
                </a:cubicBezTo>
                <a:close/>
                <a:moveTo>
                  <a:pt x="374002" y="2022584"/>
                </a:moveTo>
                <a:cubicBezTo>
                  <a:pt x="376127" y="2033119"/>
                  <a:pt x="370572" y="2035978"/>
                  <a:pt x="368939" y="2042756"/>
                </a:cubicBezTo>
                <a:cubicBezTo>
                  <a:pt x="356116" y="2042103"/>
                  <a:pt x="349419" y="2035406"/>
                  <a:pt x="348766" y="2022584"/>
                </a:cubicBezTo>
                <a:cubicBezTo>
                  <a:pt x="357177" y="2022584"/>
                  <a:pt x="365591" y="2022584"/>
                  <a:pt x="374002" y="2022584"/>
                </a:cubicBezTo>
                <a:close/>
                <a:moveTo>
                  <a:pt x="427946" y="278243"/>
                </a:moveTo>
                <a:cubicBezTo>
                  <a:pt x="427252" y="285093"/>
                  <a:pt x="422025" y="292505"/>
                  <a:pt x="414348" y="292546"/>
                </a:cubicBezTo>
                <a:cubicBezTo>
                  <a:pt x="414348" y="284134"/>
                  <a:pt x="414348" y="275723"/>
                  <a:pt x="414348" y="267309"/>
                </a:cubicBezTo>
                <a:cubicBezTo>
                  <a:pt x="424802" y="265104"/>
                  <a:pt x="428640" y="271393"/>
                  <a:pt x="427946" y="278243"/>
                </a:cubicBezTo>
                <a:close/>
                <a:moveTo>
                  <a:pt x="484717" y="2169643"/>
                </a:moveTo>
                <a:cubicBezTo>
                  <a:pt x="483686" y="2162426"/>
                  <a:pt x="480215" y="2155791"/>
                  <a:pt x="474866" y="2153749"/>
                </a:cubicBezTo>
                <a:cubicBezTo>
                  <a:pt x="467351" y="2168449"/>
                  <a:pt x="460736" y="2183558"/>
                  <a:pt x="479928" y="2189030"/>
                </a:cubicBezTo>
                <a:cubicBezTo>
                  <a:pt x="484339" y="2184660"/>
                  <a:pt x="485748" y="2176861"/>
                  <a:pt x="484717" y="2169643"/>
                </a:cubicBezTo>
                <a:close/>
                <a:moveTo>
                  <a:pt x="485075" y="1987221"/>
                </a:moveTo>
                <a:cubicBezTo>
                  <a:pt x="485075" y="1997348"/>
                  <a:pt x="485075" y="2007394"/>
                  <a:pt x="485075" y="2017521"/>
                </a:cubicBezTo>
                <a:cubicBezTo>
                  <a:pt x="462942" y="2029853"/>
                  <a:pt x="448650" y="2025199"/>
                  <a:pt x="429538" y="2012458"/>
                </a:cubicBezTo>
                <a:cubicBezTo>
                  <a:pt x="438522" y="2002983"/>
                  <a:pt x="443178" y="1989098"/>
                  <a:pt x="454775" y="1982158"/>
                </a:cubicBezTo>
                <a:cubicBezTo>
                  <a:pt x="470211" y="1978564"/>
                  <a:pt x="473151" y="1987303"/>
                  <a:pt x="485075" y="1987221"/>
                </a:cubicBezTo>
                <a:close/>
                <a:moveTo>
                  <a:pt x="626203" y="307655"/>
                </a:moveTo>
                <a:cubicBezTo>
                  <a:pt x="616892" y="307165"/>
                  <a:pt x="605028" y="302020"/>
                  <a:pt x="595116" y="300202"/>
                </a:cubicBezTo>
                <a:cubicBezTo>
                  <a:pt x="585203" y="298385"/>
                  <a:pt x="577240" y="299896"/>
                  <a:pt x="575730" y="312718"/>
                </a:cubicBezTo>
                <a:cubicBezTo>
                  <a:pt x="584795" y="319170"/>
                  <a:pt x="624487" y="324070"/>
                  <a:pt x="626203" y="307655"/>
                </a:cubicBezTo>
                <a:close/>
                <a:moveTo>
                  <a:pt x="634116" y="2550374"/>
                </a:moveTo>
                <a:cubicBezTo>
                  <a:pt x="634453" y="2554508"/>
                  <a:pt x="632166" y="2556713"/>
                  <a:pt x="621221" y="2557203"/>
                </a:cubicBezTo>
                <a:cubicBezTo>
                  <a:pt x="615913" y="2552466"/>
                  <a:pt x="616567" y="2531231"/>
                  <a:pt x="631268" y="2531967"/>
                </a:cubicBezTo>
                <a:cubicBezTo>
                  <a:pt x="630819" y="2540175"/>
                  <a:pt x="633780" y="2546239"/>
                  <a:pt x="634116" y="2550374"/>
                </a:cubicBezTo>
                <a:close/>
                <a:moveTo>
                  <a:pt x="681657" y="363109"/>
                </a:moveTo>
                <a:cubicBezTo>
                  <a:pt x="665813" y="353717"/>
                  <a:pt x="649724" y="344652"/>
                  <a:pt x="641311" y="327827"/>
                </a:cubicBezTo>
                <a:cubicBezTo>
                  <a:pt x="641474" y="364988"/>
                  <a:pt x="635513" y="395942"/>
                  <a:pt x="631183" y="428691"/>
                </a:cubicBezTo>
                <a:cubicBezTo>
                  <a:pt x="665160" y="440860"/>
                  <a:pt x="673245" y="392347"/>
                  <a:pt x="681657" y="363109"/>
                </a:cubicBezTo>
                <a:close/>
                <a:moveTo>
                  <a:pt x="711975" y="2468258"/>
                </a:moveTo>
                <a:lnTo>
                  <a:pt x="708832" y="2466028"/>
                </a:lnTo>
                <a:lnTo>
                  <a:pt x="697146" y="2465820"/>
                </a:lnTo>
                <a:lnTo>
                  <a:pt x="699815" y="2468148"/>
                </a:lnTo>
                <a:close/>
                <a:moveTo>
                  <a:pt x="753282" y="2410115"/>
                </a:moveTo>
                <a:cubicBezTo>
                  <a:pt x="753731" y="2405031"/>
                  <a:pt x="752134" y="2401998"/>
                  <a:pt x="749546" y="2399960"/>
                </a:cubicBezTo>
                <a:lnTo>
                  <a:pt x="747838" y="2399221"/>
                </a:lnTo>
                <a:lnTo>
                  <a:pt x="742258" y="2406357"/>
                </a:lnTo>
                <a:lnTo>
                  <a:pt x="741200" y="2407651"/>
                </a:lnTo>
                <a:lnTo>
                  <a:pt x="743156" y="2410196"/>
                </a:lnTo>
                <a:lnTo>
                  <a:pt x="739122" y="2410196"/>
                </a:lnTo>
                <a:lnTo>
                  <a:pt x="721839" y="2431349"/>
                </a:lnTo>
                <a:cubicBezTo>
                  <a:pt x="697501" y="2427102"/>
                  <a:pt x="687864" y="2437719"/>
                  <a:pt x="686558" y="2456585"/>
                </a:cubicBezTo>
                <a:lnTo>
                  <a:pt x="690791" y="2460277"/>
                </a:lnTo>
                <a:lnTo>
                  <a:pt x="692320" y="2457617"/>
                </a:lnTo>
                <a:cubicBezTo>
                  <a:pt x="700880" y="2453543"/>
                  <a:pt x="718307" y="2458382"/>
                  <a:pt x="718001" y="2445396"/>
                </a:cubicBezTo>
                <a:cubicBezTo>
                  <a:pt x="726576" y="2448664"/>
                  <a:pt x="721186" y="2456994"/>
                  <a:pt x="712937" y="2455525"/>
                </a:cubicBezTo>
                <a:cubicBezTo>
                  <a:pt x="715999" y="2459159"/>
                  <a:pt x="720818" y="2461078"/>
                  <a:pt x="725616" y="2463018"/>
                </a:cubicBezTo>
                <a:lnTo>
                  <a:pt x="729941" y="2465640"/>
                </a:lnTo>
                <a:lnTo>
                  <a:pt x="732670" y="2465119"/>
                </a:lnTo>
                <a:lnTo>
                  <a:pt x="736091" y="2465497"/>
                </a:lnTo>
                <a:lnTo>
                  <a:pt x="734651" y="2461946"/>
                </a:lnTo>
                <a:cubicBezTo>
                  <a:pt x="735845" y="2458649"/>
                  <a:pt x="738214" y="2455729"/>
                  <a:pt x="738173" y="2455525"/>
                </a:cubicBezTo>
                <a:cubicBezTo>
                  <a:pt x="737765" y="2451930"/>
                  <a:pt x="730497" y="2446703"/>
                  <a:pt x="733109" y="2440416"/>
                </a:cubicBezTo>
                <a:cubicBezTo>
                  <a:pt x="739969" y="2424325"/>
                  <a:pt x="746748" y="2435597"/>
                  <a:pt x="748219" y="2425306"/>
                </a:cubicBezTo>
                <a:cubicBezTo>
                  <a:pt x="748791" y="2421548"/>
                  <a:pt x="734172" y="2417791"/>
                  <a:pt x="733109" y="2420242"/>
                </a:cubicBezTo>
                <a:cubicBezTo>
                  <a:pt x="738255" y="2408072"/>
                  <a:pt x="754426" y="2423182"/>
                  <a:pt x="753282" y="2410115"/>
                </a:cubicBezTo>
                <a:close/>
                <a:moveTo>
                  <a:pt x="768391" y="2712870"/>
                </a:moveTo>
                <a:cubicBezTo>
                  <a:pt x="756631" y="2714504"/>
                  <a:pt x="748953" y="2712054"/>
                  <a:pt x="743156" y="2707806"/>
                </a:cubicBezTo>
                <a:cubicBezTo>
                  <a:pt x="742502" y="2698742"/>
                  <a:pt x="749281" y="2697189"/>
                  <a:pt x="748218" y="2687634"/>
                </a:cubicBezTo>
                <a:cubicBezTo>
                  <a:pt x="762428" y="2688614"/>
                  <a:pt x="769698" y="2696373"/>
                  <a:pt x="768391" y="2712870"/>
                </a:cubicBezTo>
                <a:close/>
                <a:moveTo>
                  <a:pt x="802939" y="2158879"/>
                </a:moveTo>
                <a:cubicBezTo>
                  <a:pt x="802153" y="2149338"/>
                  <a:pt x="798897" y="2140273"/>
                  <a:pt x="792649" y="2133657"/>
                </a:cubicBezTo>
                <a:cubicBezTo>
                  <a:pt x="772885" y="2130717"/>
                  <a:pt x="763328" y="2137987"/>
                  <a:pt x="752302" y="2143702"/>
                </a:cubicBezTo>
                <a:cubicBezTo>
                  <a:pt x="742829" y="2129655"/>
                  <a:pt x="722003" y="2126879"/>
                  <a:pt x="727066" y="2098294"/>
                </a:cubicBezTo>
                <a:cubicBezTo>
                  <a:pt x="713428" y="2084573"/>
                  <a:pt x="714489" y="2111361"/>
                  <a:pt x="696767" y="2108339"/>
                </a:cubicBezTo>
                <a:cubicBezTo>
                  <a:pt x="684842" y="2108258"/>
                  <a:pt x="681903" y="2116997"/>
                  <a:pt x="666466" y="2113321"/>
                </a:cubicBezTo>
                <a:cubicBezTo>
                  <a:pt x="644007" y="2108911"/>
                  <a:pt x="637227" y="2088820"/>
                  <a:pt x="605947" y="2093148"/>
                </a:cubicBezTo>
                <a:cubicBezTo>
                  <a:pt x="597779" y="2077795"/>
                  <a:pt x="580630" y="2071423"/>
                  <a:pt x="575648" y="2052803"/>
                </a:cubicBezTo>
                <a:cubicBezTo>
                  <a:pt x="557844" y="2048392"/>
                  <a:pt x="549676" y="2065789"/>
                  <a:pt x="545347" y="2047738"/>
                </a:cubicBezTo>
                <a:cubicBezTo>
                  <a:pt x="539141" y="2031405"/>
                  <a:pt x="561682" y="2043901"/>
                  <a:pt x="555476" y="2027566"/>
                </a:cubicBezTo>
                <a:cubicBezTo>
                  <a:pt x="533098" y="2018012"/>
                  <a:pt x="541999" y="1977176"/>
                  <a:pt x="540366" y="1946876"/>
                </a:cubicBezTo>
                <a:cubicBezTo>
                  <a:pt x="523215" y="1940178"/>
                  <a:pt x="517254" y="1964435"/>
                  <a:pt x="494956" y="1967048"/>
                </a:cubicBezTo>
                <a:cubicBezTo>
                  <a:pt x="480909" y="1968681"/>
                  <a:pt x="469639" y="1956023"/>
                  <a:pt x="449547" y="1961984"/>
                </a:cubicBezTo>
                <a:cubicBezTo>
                  <a:pt x="440890" y="1945486"/>
                  <a:pt x="422923" y="1938136"/>
                  <a:pt x="414266" y="1921640"/>
                </a:cubicBezTo>
                <a:cubicBezTo>
                  <a:pt x="414266" y="1911513"/>
                  <a:pt x="414266" y="1901467"/>
                  <a:pt x="414266" y="1891421"/>
                </a:cubicBezTo>
                <a:cubicBezTo>
                  <a:pt x="382414" y="1894688"/>
                  <a:pt x="382904" y="1865613"/>
                  <a:pt x="348683" y="1871248"/>
                </a:cubicBezTo>
                <a:cubicBezTo>
                  <a:pt x="340844" y="1863980"/>
                  <a:pt x="335127" y="1854506"/>
                  <a:pt x="323446" y="1851075"/>
                </a:cubicBezTo>
                <a:cubicBezTo>
                  <a:pt x="314300" y="1860467"/>
                  <a:pt x="322630" y="1887174"/>
                  <a:pt x="308339" y="1891421"/>
                </a:cubicBezTo>
                <a:cubicBezTo>
                  <a:pt x="295351" y="1890931"/>
                  <a:pt x="301151" y="1871739"/>
                  <a:pt x="288165" y="1871248"/>
                </a:cubicBezTo>
                <a:cubicBezTo>
                  <a:pt x="274200" y="1885867"/>
                  <a:pt x="264153" y="1904406"/>
                  <a:pt x="247819" y="1916657"/>
                </a:cubicBezTo>
                <a:cubicBezTo>
                  <a:pt x="252393" y="1951450"/>
                  <a:pt x="233119" y="1962393"/>
                  <a:pt x="217602" y="1977176"/>
                </a:cubicBezTo>
                <a:cubicBezTo>
                  <a:pt x="229689" y="1980198"/>
                  <a:pt x="240632" y="1984444"/>
                  <a:pt x="257946" y="1982239"/>
                </a:cubicBezTo>
                <a:cubicBezTo>
                  <a:pt x="273220" y="1950469"/>
                  <a:pt x="307032" y="1937157"/>
                  <a:pt x="323529" y="1906530"/>
                </a:cubicBezTo>
                <a:cubicBezTo>
                  <a:pt x="333165" y="1904406"/>
                  <a:pt x="336188" y="1895668"/>
                  <a:pt x="348765" y="1896485"/>
                </a:cubicBezTo>
                <a:cubicBezTo>
                  <a:pt x="356606" y="1903835"/>
                  <a:pt x="353175" y="1922292"/>
                  <a:pt x="353829" y="1936829"/>
                </a:cubicBezTo>
                <a:cubicBezTo>
                  <a:pt x="342640" y="1940750"/>
                  <a:pt x="334146" y="1947447"/>
                  <a:pt x="318546" y="1946876"/>
                </a:cubicBezTo>
                <a:cubicBezTo>
                  <a:pt x="319118" y="1967620"/>
                  <a:pt x="295025" y="1963699"/>
                  <a:pt x="293312" y="1982157"/>
                </a:cubicBezTo>
                <a:cubicBezTo>
                  <a:pt x="282285" y="1981259"/>
                  <a:pt x="277221" y="1986323"/>
                  <a:pt x="278202" y="1997267"/>
                </a:cubicBezTo>
                <a:cubicBezTo>
                  <a:pt x="267176" y="1996368"/>
                  <a:pt x="262112" y="2001433"/>
                  <a:pt x="263093" y="2012376"/>
                </a:cubicBezTo>
                <a:cubicBezTo>
                  <a:pt x="263665" y="2021932"/>
                  <a:pt x="279754" y="2015888"/>
                  <a:pt x="278202" y="2027484"/>
                </a:cubicBezTo>
                <a:cubicBezTo>
                  <a:pt x="277874" y="2058111"/>
                  <a:pt x="303519" y="2062686"/>
                  <a:pt x="303439" y="2093066"/>
                </a:cubicBezTo>
                <a:cubicBezTo>
                  <a:pt x="328675" y="2093066"/>
                  <a:pt x="353829" y="2093066"/>
                  <a:pt x="379066" y="2093066"/>
                </a:cubicBezTo>
                <a:cubicBezTo>
                  <a:pt x="392705" y="2096169"/>
                  <a:pt x="391643" y="2114137"/>
                  <a:pt x="409365" y="2113239"/>
                </a:cubicBezTo>
                <a:cubicBezTo>
                  <a:pt x="425045" y="2091270"/>
                  <a:pt x="449139" y="2120100"/>
                  <a:pt x="480010" y="2113239"/>
                </a:cubicBezTo>
                <a:cubicBezTo>
                  <a:pt x="482625" y="2120753"/>
                  <a:pt x="487443" y="2125980"/>
                  <a:pt x="490138" y="2133412"/>
                </a:cubicBezTo>
                <a:cubicBezTo>
                  <a:pt x="505574" y="2137088"/>
                  <a:pt x="505002" y="2124673"/>
                  <a:pt x="520439" y="2128349"/>
                </a:cubicBezTo>
                <a:cubicBezTo>
                  <a:pt x="529176" y="2143376"/>
                  <a:pt x="518805" y="2153911"/>
                  <a:pt x="525501" y="2163630"/>
                </a:cubicBezTo>
                <a:cubicBezTo>
                  <a:pt x="529749" y="2174493"/>
                  <a:pt x="557680" y="2161753"/>
                  <a:pt x="560783" y="2173759"/>
                </a:cubicBezTo>
                <a:cubicBezTo>
                  <a:pt x="567645" y="2200791"/>
                  <a:pt x="551392" y="2204711"/>
                  <a:pt x="545675" y="2219167"/>
                </a:cubicBezTo>
                <a:cubicBezTo>
                  <a:pt x="558579" y="2236481"/>
                  <a:pt x="572789" y="2252571"/>
                  <a:pt x="596148" y="2259513"/>
                </a:cubicBezTo>
                <a:cubicBezTo>
                  <a:pt x="611501" y="2259676"/>
                  <a:pt x="615748" y="2248814"/>
                  <a:pt x="626448" y="2244322"/>
                </a:cubicBezTo>
                <a:cubicBezTo>
                  <a:pt x="645558" y="2262372"/>
                  <a:pt x="647354" y="2240320"/>
                  <a:pt x="676921" y="2244322"/>
                </a:cubicBezTo>
                <a:cubicBezTo>
                  <a:pt x="679698" y="2237053"/>
                  <a:pt x="671040" y="2218269"/>
                  <a:pt x="681983" y="2219085"/>
                </a:cubicBezTo>
                <a:cubicBezTo>
                  <a:pt x="695133" y="2232643"/>
                  <a:pt x="680024" y="2243259"/>
                  <a:pt x="676675" y="2254613"/>
                </a:cubicBezTo>
                <a:cubicBezTo>
                  <a:pt x="685088" y="2254613"/>
                  <a:pt x="693500" y="2254613"/>
                  <a:pt x="701911" y="2254613"/>
                </a:cubicBezTo>
                <a:cubicBezTo>
                  <a:pt x="709180" y="2245139"/>
                  <a:pt x="709343" y="2228396"/>
                  <a:pt x="722085" y="2224394"/>
                </a:cubicBezTo>
                <a:cubicBezTo>
                  <a:pt x="730006" y="2228232"/>
                  <a:pt x="729598" y="2240402"/>
                  <a:pt x="742257" y="2239503"/>
                </a:cubicBezTo>
                <a:cubicBezTo>
                  <a:pt x="739889" y="2220311"/>
                  <a:pt x="744381" y="2207978"/>
                  <a:pt x="757366" y="2204222"/>
                </a:cubicBezTo>
                <a:cubicBezTo>
                  <a:pt x="785421" y="2220393"/>
                  <a:pt x="805298" y="2187500"/>
                  <a:pt x="802939" y="2158879"/>
                </a:cubicBezTo>
                <a:close/>
                <a:moveTo>
                  <a:pt x="840173" y="2351838"/>
                </a:moveTo>
                <a:lnTo>
                  <a:pt x="839136" y="2338012"/>
                </a:lnTo>
                <a:lnTo>
                  <a:pt x="835065" y="2328444"/>
                </a:lnTo>
                <a:lnTo>
                  <a:pt x="825793" y="2320358"/>
                </a:lnTo>
                <a:lnTo>
                  <a:pt x="792404" y="2320358"/>
                </a:lnTo>
                <a:cubicBezTo>
                  <a:pt x="779499" y="2327626"/>
                  <a:pt x="779663" y="2347963"/>
                  <a:pt x="752058" y="2340530"/>
                </a:cubicBezTo>
                <a:cubicBezTo>
                  <a:pt x="752834" y="2348166"/>
                  <a:pt x="756733" y="2352679"/>
                  <a:pt x="759755" y="2358069"/>
                </a:cubicBezTo>
                <a:lnTo>
                  <a:pt x="760715" y="2367080"/>
                </a:lnTo>
                <a:lnTo>
                  <a:pt x="781071" y="2359714"/>
                </a:lnTo>
                <a:cubicBezTo>
                  <a:pt x="789545" y="2355579"/>
                  <a:pt x="796323" y="2349760"/>
                  <a:pt x="798691" y="2339551"/>
                </a:cubicBezTo>
                <a:cubicBezTo>
                  <a:pt x="812412" y="2344125"/>
                  <a:pt x="783337" y="2350822"/>
                  <a:pt x="798691" y="2359723"/>
                </a:cubicBezTo>
                <a:cubicBezTo>
                  <a:pt x="808818" y="2361439"/>
                  <a:pt x="814453" y="2358662"/>
                  <a:pt x="813801" y="2349678"/>
                </a:cubicBezTo>
                <a:cubicBezTo>
                  <a:pt x="819109" y="2355232"/>
                  <a:pt x="824030" y="2358009"/>
                  <a:pt x="828950" y="2358009"/>
                </a:cubicBezTo>
                <a:close/>
                <a:moveTo>
                  <a:pt x="858231" y="2027566"/>
                </a:moveTo>
                <a:cubicBezTo>
                  <a:pt x="849491" y="2019481"/>
                  <a:pt x="827032" y="2025117"/>
                  <a:pt x="822948" y="2012457"/>
                </a:cubicBezTo>
                <a:cubicBezTo>
                  <a:pt x="825643" y="1994571"/>
                  <a:pt x="818701" y="1986485"/>
                  <a:pt x="807840" y="1982157"/>
                </a:cubicBezTo>
                <a:cubicBezTo>
                  <a:pt x="801060" y="1997349"/>
                  <a:pt x="802694" y="2020788"/>
                  <a:pt x="802776" y="2042758"/>
                </a:cubicBezTo>
                <a:cubicBezTo>
                  <a:pt x="773619" y="2061868"/>
                  <a:pt x="782930" y="2106460"/>
                  <a:pt x="817885" y="2113321"/>
                </a:cubicBezTo>
                <a:cubicBezTo>
                  <a:pt x="835852" y="2089309"/>
                  <a:pt x="831279" y="2042676"/>
                  <a:pt x="858231" y="2027566"/>
                </a:cubicBezTo>
                <a:close/>
                <a:moveTo>
                  <a:pt x="954030" y="211855"/>
                </a:moveTo>
                <a:cubicBezTo>
                  <a:pt x="960728" y="253834"/>
                  <a:pt x="921117" y="255794"/>
                  <a:pt x="898577" y="242074"/>
                </a:cubicBezTo>
                <a:cubicBezTo>
                  <a:pt x="896371" y="226516"/>
                  <a:pt x="904252" y="215592"/>
                  <a:pt x="915675" y="210243"/>
                </a:cubicBezTo>
                <a:cubicBezTo>
                  <a:pt x="921387" y="207568"/>
                  <a:pt x="927985" y="206287"/>
                  <a:pt x="934650" y="206517"/>
                </a:cubicBezTo>
                <a:cubicBezTo>
                  <a:pt x="941315" y="206746"/>
                  <a:pt x="948048" y="208486"/>
                  <a:pt x="954030" y="211855"/>
                </a:cubicBezTo>
                <a:close/>
                <a:moveTo>
                  <a:pt x="976162" y="57099"/>
                </a:moveTo>
                <a:cubicBezTo>
                  <a:pt x="970486" y="83121"/>
                  <a:pt x="952395" y="109439"/>
                  <a:pt x="933856" y="115973"/>
                </a:cubicBezTo>
                <a:cubicBezTo>
                  <a:pt x="899882" y="110583"/>
                  <a:pt x="894164" y="82079"/>
                  <a:pt x="898575" y="55455"/>
                </a:cubicBezTo>
                <a:cubicBezTo>
                  <a:pt x="901924" y="34955"/>
                  <a:pt x="932632" y="16334"/>
                  <a:pt x="943984" y="0"/>
                </a:cubicBezTo>
                <a:cubicBezTo>
                  <a:pt x="975100" y="5350"/>
                  <a:pt x="981838" y="31076"/>
                  <a:pt x="976162" y="57099"/>
                </a:cubicBezTo>
                <a:close/>
                <a:moveTo>
                  <a:pt x="989370" y="2100336"/>
                </a:moveTo>
                <a:lnTo>
                  <a:pt x="979624" y="2087769"/>
                </a:lnTo>
                <a:lnTo>
                  <a:pt x="952748" y="2084688"/>
                </a:lnTo>
                <a:lnTo>
                  <a:pt x="954787" y="2090006"/>
                </a:lnTo>
                <a:cubicBezTo>
                  <a:pt x="954787" y="2094661"/>
                  <a:pt x="953174" y="2099316"/>
                  <a:pt x="949948" y="2102623"/>
                </a:cubicBezTo>
                <a:lnTo>
                  <a:pt x="935783" y="2095512"/>
                </a:lnTo>
                <a:lnTo>
                  <a:pt x="934266" y="2101509"/>
                </a:lnTo>
                <a:cubicBezTo>
                  <a:pt x="933327" y="2107706"/>
                  <a:pt x="933939" y="2113648"/>
                  <a:pt x="938921" y="2118385"/>
                </a:cubicBezTo>
                <a:cubicBezTo>
                  <a:pt x="943495" y="2132106"/>
                  <a:pt x="956562" y="2113239"/>
                  <a:pt x="964158" y="2113321"/>
                </a:cubicBezTo>
                <a:lnTo>
                  <a:pt x="966582" y="2114017"/>
                </a:lnTo>
                <a:lnTo>
                  <a:pt x="969794" y="2109811"/>
                </a:lnTo>
                <a:close/>
                <a:moveTo>
                  <a:pt x="989393" y="433673"/>
                </a:moveTo>
                <a:cubicBezTo>
                  <a:pt x="989393" y="438737"/>
                  <a:pt x="989393" y="443800"/>
                  <a:pt x="989393" y="448864"/>
                </a:cubicBezTo>
                <a:cubicBezTo>
                  <a:pt x="978858" y="450988"/>
                  <a:pt x="975999" y="445433"/>
                  <a:pt x="969221" y="443800"/>
                </a:cubicBezTo>
                <a:cubicBezTo>
                  <a:pt x="970446" y="434980"/>
                  <a:pt x="977879" y="432285"/>
                  <a:pt x="989393" y="433673"/>
                </a:cubicBezTo>
                <a:close/>
                <a:moveTo>
                  <a:pt x="989939" y="3009138"/>
                </a:moveTo>
                <a:cubicBezTo>
                  <a:pt x="990276" y="3019295"/>
                  <a:pt x="979450" y="3032817"/>
                  <a:pt x="975100" y="3040780"/>
                </a:cubicBezTo>
                <a:cubicBezTo>
                  <a:pt x="971343" y="3047803"/>
                  <a:pt x="978367" y="3058747"/>
                  <a:pt x="965055" y="3055888"/>
                </a:cubicBezTo>
                <a:cubicBezTo>
                  <a:pt x="972325" y="3037922"/>
                  <a:pt x="970201" y="3010643"/>
                  <a:pt x="985228" y="3000434"/>
                </a:cubicBezTo>
                <a:cubicBezTo>
                  <a:pt x="988475" y="3002741"/>
                  <a:pt x="989827" y="3005753"/>
                  <a:pt x="989939" y="3009138"/>
                </a:cubicBezTo>
                <a:close/>
                <a:moveTo>
                  <a:pt x="990292" y="3111343"/>
                </a:moveTo>
                <a:cubicBezTo>
                  <a:pt x="985963" y="3139929"/>
                  <a:pt x="933530" y="3152424"/>
                  <a:pt x="924710" y="3121390"/>
                </a:cubicBezTo>
                <a:cubicBezTo>
                  <a:pt x="925609" y="3106730"/>
                  <a:pt x="939206" y="3098644"/>
                  <a:pt x="953979" y="3097010"/>
                </a:cubicBezTo>
                <a:cubicBezTo>
                  <a:pt x="968751" y="3095377"/>
                  <a:pt x="984698" y="3100195"/>
                  <a:pt x="990292" y="3111343"/>
                </a:cubicBezTo>
                <a:close/>
                <a:moveTo>
                  <a:pt x="1029587" y="2134158"/>
                </a:moveTo>
                <a:cubicBezTo>
                  <a:pt x="1029026" y="2127042"/>
                  <a:pt x="1025983" y="2118875"/>
                  <a:pt x="1024675" y="2113321"/>
                </a:cubicBezTo>
                <a:cubicBezTo>
                  <a:pt x="1016264" y="2113321"/>
                  <a:pt x="1007851" y="2113321"/>
                  <a:pt x="999439" y="2113321"/>
                </a:cubicBezTo>
                <a:lnTo>
                  <a:pt x="995285" y="2107964"/>
                </a:lnTo>
                <a:lnTo>
                  <a:pt x="995286" y="2109181"/>
                </a:lnTo>
                <a:lnTo>
                  <a:pt x="987452" y="2120008"/>
                </a:lnTo>
                <a:lnTo>
                  <a:pt x="999439" y="2123448"/>
                </a:lnTo>
                <a:cubicBezTo>
                  <a:pt x="1007362" y="2130636"/>
                  <a:pt x="1003441" y="2149747"/>
                  <a:pt x="1019613" y="2148685"/>
                </a:cubicBezTo>
                <a:cubicBezTo>
                  <a:pt x="1028229" y="2147337"/>
                  <a:pt x="1030148" y="2141273"/>
                  <a:pt x="1029587" y="2134158"/>
                </a:cubicBezTo>
                <a:close/>
                <a:moveTo>
                  <a:pt x="1044849" y="378220"/>
                </a:moveTo>
                <a:cubicBezTo>
                  <a:pt x="1043298" y="396840"/>
                  <a:pt x="1023451" y="397086"/>
                  <a:pt x="1014549" y="408439"/>
                </a:cubicBezTo>
                <a:cubicBezTo>
                  <a:pt x="992989" y="411541"/>
                  <a:pt x="993968" y="392022"/>
                  <a:pt x="974205" y="393247"/>
                </a:cubicBezTo>
                <a:cubicBezTo>
                  <a:pt x="966608" y="372666"/>
                  <a:pt x="941371" y="347430"/>
                  <a:pt x="959095" y="317701"/>
                </a:cubicBezTo>
                <a:cubicBezTo>
                  <a:pt x="1002380" y="323255"/>
                  <a:pt x="1035540" y="338772"/>
                  <a:pt x="1044849" y="378220"/>
                </a:cubicBezTo>
                <a:close/>
                <a:moveTo>
                  <a:pt x="1064941" y="1937075"/>
                </a:moveTo>
                <a:cubicBezTo>
                  <a:pt x="1057263" y="1922946"/>
                  <a:pt x="1049177" y="1909144"/>
                  <a:pt x="1029658" y="1906774"/>
                </a:cubicBezTo>
                <a:lnTo>
                  <a:pt x="1018166" y="1910133"/>
                </a:lnTo>
                <a:lnTo>
                  <a:pt x="1021621" y="1921130"/>
                </a:lnTo>
                <a:cubicBezTo>
                  <a:pt x="1027565" y="1930737"/>
                  <a:pt x="1035140" y="1938710"/>
                  <a:pt x="1042562" y="1946836"/>
                </a:cubicBezTo>
                <a:lnTo>
                  <a:pt x="1043261" y="1947766"/>
                </a:lnTo>
                <a:lnTo>
                  <a:pt x="1048677" y="1946007"/>
                </a:lnTo>
                <a:cubicBezTo>
                  <a:pt x="1055262" y="1944180"/>
                  <a:pt x="1061388" y="1941893"/>
                  <a:pt x="1064941" y="1937075"/>
                </a:cubicBezTo>
                <a:close/>
                <a:moveTo>
                  <a:pt x="1074709" y="2845769"/>
                </a:moveTo>
                <a:cubicBezTo>
                  <a:pt x="1076169" y="2852568"/>
                  <a:pt x="1075516" y="2859633"/>
                  <a:pt x="1070901" y="2864206"/>
                </a:cubicBezTo>
                <a:cubicBezTo>
                  <a:pt x="1051709" y="2861593"/>
                  <a:pt x="1031863" y="2859633"/>
                  <a:pt x="1030638" y="2838970"/>
                </a:cubicBezTo>
                <a:cubicBezTo>
                  <a:pt x="1038397" y="2853344"/>
                  <a:pt x="1054812" y="2829089"/>
                  <a:pt x="1040683" y="2823861"/>
                </a:cubicBezTo>
                <a:cubicBezTo>
                  <a:pt x="1047074" y="2820104"/>
                  <a:pt x="1050958" y="2818956"/>
                  <a:pt x="1053253" y="2819479"/>
                </a:cubicBezTo>
                <a:cubicBezTo>
                  <a:pt x="1060140" y="2821049"/>
                  <a:pt x="1052730" y="2837663"/>
                  <a:pt x="1055792" y="2844034"/>
                </a:cubicBezTo>
                <a:cubicBezTo>
                  <a:pt x="1066573" y="2846402"/>
                  <a:pt x="1065429" y="2836847"/>
                  <a:pt x="1065837" y="2828925"/>
                </a:cubicBezTo>
                <a:cubicBezTo>
                  <a:pt x="1069676" y="2832437"/>
                  <a:pt x="1073249" y="2838970"/>
                  <a:pt x="1074709" y="2845769"/>
                </a:cubicBezTo>
                <a:close/>
                <a:moveTo>
                  <a:pt x="1083503" y="3056201"/>
                </a:moveTo>
                <a:cubicBezTo>
                  <a:pt x="1086899" y="3065332"/>
                  <a:pt x="1078660" y="3082697"/>
                  <a:pt x="1065919" y="3081043"/>
                </a:cubicBezTo>
                <a:cubicBezTo>
                  <a:pt x="1063470" y="3065200"/>
                  <a:pt x="1073107" y="3061361"/>
                  <a:pt x="1075965" y="3050825"/>
                </a:cubicBezTo>
                <a:cubicBezTo>
                  <a:pt x="1079946" y="3051029"/>
                  <a:pt x="1082371" y="3053157"/>
                  <a:pt x="1083503" y="3056201"/>
                </a:cubicBezTo>
                <a:close/>
                <a:moveTo>
                  <a:pt x="1101200" y="2823860"/>
                </a:moveTo>
                <a:cubicBezTo>
                  <a:pt x="1092217" y="2824433"/>
                  <a:pt x="1090583" y="2817653"/>
                  <a:pt x="1081028" y="2818797"/>
                </a:cubicBezTo>
                <a:cubicBezTo>
                  <a:pt x="1079640" y="2810631"/>
                  <a:pt x="1085765" y="2810139"/>
                  <a:pt x="1086092" y="2803688"/>
                </a:cubicBezTo>
                <a:cubicBezTo>
                  <a:pt x="1099405" y="2802217"/>
                  <a:pt x="1102671" y="2810631"/>
                  <a:pt x="1101200" y="2823860"/>
                </a:cubicBezTo>
                <a:close/>
                <a:moveTo>
                  <a:pt x="1101201" y="3217270"/>
                </a:moveTo>
                <a:cubicBezTo>
                  <a:pt x="1092564" y="3222476"/>
                  <a:pt x="1086224" y="3212569"/>
                  <a:pt x="1083077" y="3212768"/>
                </a:cubicBezTo>
                <a:cubicBezTo>
                  <a:pt x="1082028" y="3212835"/>
                  <a:pt x="1081334" y="3214023"/>
                  <a:pt x="1081027" y="3217270"/>
                </a:cubicBezTo>
                <a:cubicBezTo>
                  <a:pt x="1084132" y="3217516"/>
                  <a:pt x="1087071" y="3218006"/>
                  <a:pt x="1086092" y="3222334"/>
                </a:cubicBezTo>
                <a:cubicBezTo>
                  <a:pt x="1085766" y="3228786"/>
                  <a:pt x="1079640" y="3229276"/>
                  <a:pt x="1081027" y="3237444"/>
                </a:cubicBezTo>
                <a:cubicBezTo>
                  <a:pt x="1095320" y="3238260"/>
                  <a:pt x="1093687" y="3223151"/>
                  <a:pt x="1101201" y="3217270"/>
                </a:cubicBezTo>
                <a:close/>
                <a:moveTo>
                  <a:pt x="1131747" y="2316397"/>
                </a:moveTo>
                <a:lnTo>
                  <a:pt x="1120313" y="2315293"/>
                </a:lnTo>
                <a:cubicBezTo>
                  <a:pt x="1123253" y="2295530"/>
                  <a:pt x="1115985" y="2286056"/>
                  <a:pt x="1110186" y="2274949"/>
                </a:cubicBezTo>
                <a:cubicBezTo>
                  <a:pt x="1086337" y="2271273"/>
                  <a:pt x="1077027" y="2282136"/>
                  <a:pt x="1064776" y="2290057"/>
                </a:cubicBezTo>
                <a:cubicBezTo>
                  <a:pt x="1064246" y="2297939"/>
                  <a:pt x="1065103" y="2307208"/>
                  <a:pt x="1065032" y="2315549"/>
                </a:cubicBezTo>
                <a:lnTo>
                  <a:pt x="1062382" y="2325472"/>
                </a:lnTo>
                <a:lnTo>
                  <a:pt x="1090972" y="2328281"/>
                </a:lnTo>
                <a:cubicBezTo>
                  <a:pt x="1103815" y="2327852"/>
                  <a:pt x="1116801" y="2326116"/>
                  <a:pt x="1131747" y="2324360"/>
                </a:cubicBezTo>
                <a:close/>
                <a:moveTo>
                  <a:pt x="1134596" y="2002969"/>
                </a:moveTo>
                <a:lnTo>
                  <a:pt x="1121207" y="2007204"/>
                </a:lnTo>
                <a:cubicBezTo>
                  <a:pt x="1117472" y="2009777"/>
                  <a:pt x="1114601" y="2013212"/>
                  <a:pt x="1112013" y="2016929"/>
                </a:cubicBezTo>
                <a:lnTo>
                  <a:pt x="1108906" y="2020820"/>
                </a:lnTo>
                <a:lnTo>
                  <a:pt x="1112559" y="2020549"/>
                </a:lnTo>
                <a:cubicBezTo>
                  <a:pt x="1116867" y="2018975"/>
                  <a:pt x="1120210" y="2016436"/>
                  <a:pt x="1123191" y="2013531"/>
                </a:cubicBezTo>
                <a:close/>
                <a:moveTo>
                  <a:pt x="1146691" y="2965071"/>
                </a:moveTo>
                <a:cubicBezTo>
                  <a:pt x="1124885" y="2963437"/>
                  <a:pt x="1113288" y="2972013"/>
                  <a:pt x="1106346" y="2985242"/>
                </a:cubicBezTo>
                <a:cubicBezTo>
                  <a:pt x="1117045" y="2990143"/>
                  <a:pt x="1128806" y="2983691"/>
                  <a:pt x="1141628" y="2995289"/>
                </a:cubicBezTo>
                <a:cubicBezTo>
                  <a:pt x="1132807" y="2977403"/>
                  <a:pt x="1144976" y="2982875"/>
                  <a:pt x="1146691" y="2965071"/>
                </a:cubicBezTo>
                <a:close/>
                <a:moveTo>
                  <a:pt x="1156474" y="2214899"/>
                </a:moveTo>
                <a:cubicBezTo>
                  <a:pt x="1156616" y="2221759"/>
                  <a:pt x="1154860" y="2226721"/>
                  <a:pt x="1145714" y="2224311"/>
                </a:cubicBezTo>
                <a:cubicBezTo>
                  <a:pt x="1138771" y="2217369"/>
                  <a:pt x="1140895" y="2193930"/>
                  <a:pt x="1155840" y="2194093"/>
                </a:cubicBezTo>
                <a:cubicBezTo>
                  <a:pt x="1154289" y="2199279"/>
                  <a:pt x="1156331" y="2208038"/>
                  <a:pt x="1156474" y="2214899"/>
                </a:cubicBezTo>
                <a:close/>
                <a:moveTo>
                  <a:pt x="1166865" y="2390024"/>
                </a:moveTo>
                <a:cubicBezTo>
                  <a:pt x="1143834" y="2360622"/>
                  <a:pt x="1105694" y="2363072"/>
                  <a:pt x="1081110" y="2344614"/>
                </a:cubicBezTo>
                <a:cubicBezTo>
                  <a:pt x="1071065" y="2344614"/>
                  <a:pt x="1060938" y="2344614"/>
                  <a:pt x="1050892" y="2344614"/>
                </a:cubicBezTo>
                <a:cubicBezTo>
                  <a:pt x="1047584" y="2355476"/>
                  <a:pt x="1051158" y="2359458"/>
                  <a:pt x="1056293" y="2361888"/>
                </a:cubicBezTo>
                <a:lnTo>
                  <a:pt x="1068038" y="2368219"/>
                </a:lnTo>
                <a:lnTo>
                  <a:pt x="1065543" y="2358886"/>
                </a:lnTo>
                <a:cubicBezTo>
                  <a:pt x="1066880" y="2353087"/>
                  <a:pt x="1071392" y="2348657"/>
                  <a:pt x="1080131" y="2350413"/>
                </a:cubicBezTo>
                <a:cubicBezTo>
                  <a:pt x="1088136" y="2357926"/>
                  <a:pt x="1087482" y="2379161"/>
                  <a:pt x="1070003" y="2375568"/>
                </a:cubicBezTo>
                <a:lnTo>
                  <a:pt x="1068869" y="2371326"/>
                </a:lnTo>
                <a:lnTo>
                  <a:pt x="1059623" y="2377544"/>
                </a:lnTo>
                <a:cubicBezTo>
                  <a:pt x="1053245" y="2393045"/>
                  <a:pt x="1058283" y="2424959"/>
                  <a:pt x="1040764" y="2410197"/>
                </a:cubicBezTo>
                <a:cubicBezTo>
                  <a:pt x="1046890" y="2409626"/>
                  <a:pt x="1052688" y="2408726"/>
                  <a:pt x="1050811" y="2400151"/>
                </a:cubicBezTo>
                <a:cubicBezTo>
                  <a:pt x="1049177" y="2378182"/>
                  <a:pt x="1040438" y="2363480"/>
                  <a:pt x="1035702" y="2344696"/>
                </a:cubicBezTo>
                <a:cubicBezTo>
                  <a:pt x="1028350" y="2367074"/>
                  <a:pt x="1034476" y="2375895"/>
                  <a:pt x="1025656" y="2400151"/>
                </a:cubicBezTo>
                <a:cubicBezTo>
                  <a:pt x="1037253" y="2419997"/>
                  <a:pt x="1071963" y="2452746"/>
                  <a:pt x="1040764" y="2470797"/>
                </a:cubicBezTo>
                <a:cubicBezTo>
                  <a:pt x="1052771" y="2484599"/>
                  <a:pt x="1062979" y="2450869"/>
                  <a:pt x="1076047" y="2465732"/>
                </a:cubicBezTo>
                <a:cubicBezTo>
                  <a:pt x="1079722" y="2454300"/>
                  <a:pt x="1091237" y="2450625"/>
                  <a:pt x="1101282" y="2445478"/>
                </a:cubicBezTo>
                <a:cubicBezTo>
                  <a:pt x="1107898" y="2428000"/>
                  <a:pt x="1086664" y="2426367"/>
                  <a:pt x="1086174" y="2415260"/>
                </a:cubicBezTo>
                <a:cubicBezTo>
                  <a:pt x="1086092" y="2414198"/>
                  <a:pt x="1100384" y="2406930"/>
                  <a:pt x="1101282" y="2405132"/>
                </a:cubicBezTo>
                <a:cubicBezTo>
                  <a:pt x="1106673" y="2394270"/>
                  <a:pt x="1086254" y="2380958"/>
                  <a:pt x="1106346" y="2384960"/>
                </a:cubicBezTo>
                <a:cubicBezTo>
                  <a:pt x="1113206" y="2389942"/>
                  <a:pt x="1116391" y="2398435"/>
                  <a:pt x="1121456" y="2405132"/>
                </a:cubicBezTo>
                <a:cubicBezTo>
                  <a:pt x="1140158" y="2401702"/>
                  <a:pt x="1134605" y="2402684"/>
                  <a:pt x="1156738" y="2400069"/>
                </a:cubicBezTo>
                <a:cubicBezTo>
                  <a:pt x="1153062" y="2378018"/>
                  <a:pt x="1166783" y="2404153"/>
                  <a:pt x="1166865" y="2390024"/>
                </a:cubicBezTo>
                <a:close/>
                <a:moveTo>
                  <a:pt x="1171847" y="2758279"/>
                </a:moveTo>
                <a:cubicBezTo>
                  <a:pt x="1168620" y="2754808"/>
                  <a:pt x="1161086" y="2752623"/>
                  <a:pt x="1154348" y="2753032"/>
                </a:cubicBezTo>
                <a:cubicBezTo>
                  <a:pt x="1147610" y="2753440"/>
                  <a:pt x="1141668" y="2756441"/>
                  <a:pt x="1141628" y="2763342"/>
                </a:cubicBezTo>
                <a:cubicBezTo>
                  <a:pt x="1153470" y="2764893"/>
                  <a:pt x="1151020" y="2780820"/>
                  <a:pt x="1166782" y="2778451"/>
                </a:cubicBezTo>
                <a:cubicBezTo>
                  <a:pt x="1165639" y="2768896"/>
                  <a:pt x="1172499" y="2767344"/>
                  <a:pt x="1171847" y="2758279"/>
                </a:cubicBezTo>
                <a:close/>
                <a:moveTo>
                  <a:pt x="1176910" y="2344614"/>
                </a:moveTo>
                <a:cubicBezTo>
                  <a:pt x="1176696" y="2337171"/>
                  <a:pt x="1174403" y="2328133"/>
                  <a:pt x="1170862" y="2320306"/>
                </a:cubicBezTo>
                <a:lnTo>
                  <a:pt x="1159602" y="2306131"/>
                </a:lnTo>
                <a:lnTo>
                  <a:pt x="1155510" y="2309547"/>
                </a:lnTo>
                <a:lnTo>
                  <a:pt x="1156382" y="2310064"/>
                </a:lnTo>
                <a:cubicBezTo>
                  <a:pt x="1163633" y="2319899"/>
                  <a:pt x="1163006" y="2337141"/>
                  <a:pt x="1151674" y="2319377"/>
                </a:cubicBezTo>
                <a:cubicBezTo>
                  <a:pt x="1148080" y="2339795"/>
                  <a:pt x="1156493" y="2348209"/>
                  <a:pt x="1176910" y="2344614"/>
                </a:cubicBezTo>
                <a:close/>
                <a:moveTo>
                  <a:pt x="1192102" y="3514881"/>
                </a:moveTo>
                <a:cubicBezTo>
                  <a:pt x="1176992" y="3520842"/>
                  <a:pt x="1174869" y="3516268"/>
                  <a:pt x="1161801" y="3509816"/>
                </a:cubicBezTo>
                <a:cubicBezTo>
                  <a:pt x="1160657" y="3491849"/>
                  <a:pt x="1169070" y="3483437"/>
                  <a:pt x="1187037" y="3484580"/>
                </a:cubicBezTo>
                <a:cubicBezTo>
                  <a:pt x="1192836" y="3490543"/>
                  <a:pt x="1192754" y="3502384"/>
                  <a:pt x="1192102" y="3514881"/>
                </a:cubicBezTo>
                <a:close/>
                <a:moveTo>
                  <a:pt x="1197246" y="2183070"/>
                </a:moveTo>
                <a:cubicBezTo>
                  <a:pt x="1193653" y="2179721"/>
                  <a:pt x="1191856" y="2172574"/>
                  <a:pt x="1191856" y="2165428"/>
                </a:cubicBezTo>
                <a:lnTo>
                  <a:pt x="1193570" y="2159817"/>
                </a:lnTo>
                <a:lnTo>
                  <a:pt x="1185285" y="2160736"/>
                </a:lnTo>
                <a:cubicBezTo>
                  <a:pt x="1175339" y="2168434"/>
                  <a:pt x="1179198" y="2189949"/>
                  <a:pt x="1160821" y="2189275"/>
                </a:cubicBezTo>
                <a:cubicBezTo>
                  <a:pt x="1160781" y="2178413"/>
                  <a:pt x="1159556" y="2168715"/>
                  <a:pt x="1156432" y="2160905"/>
                </a:cubicBezTo>
                <a:lnTo>
                  <a:pt x="1145725" y="2149345"/>
                </a:lnTo>
                <a:lnTo>
                  <a:pt x="1141629" y="2147950"/>
                </a:lnTo>
                <a:lnTo>
                  <a:pt x="1142308" y="2145656"/>
                </a:lnTo>
                <a:lnTo>
                  <a:pt x="1140650" y="2143866"/>
                </a:lnTo>
                <a:cubicBezTo>
                  <a:pt x="1140650" y="2122877"/>
                  <a:pt x="1133790" y="2108727"/>
                  <a:pt x="1127837" y="2093659"/>
                </a:cubicBezTo>
                <a:lnTo>
                  <a:pt x="1127741" y="2093337"/>
                </a:lnTo>
                <a:lnTo>
                  <a:pt x="1106040" y="2099122"/>
                </a:lnTo>
                <a:cubicBezTo>
                  <a:pt x="1098037" y="2099112"/>
                  <a:pt x="1089277" y="2097683"/>
                  <a:pt x="1076046" y="2097397"/>
                </a:cubicBezTo>
                <a:cubicBezTo>
                  <a:pt x="1083725" y="2082859"/>
                  <a:pt x="1075883" y="2081634"/>
                  <a:pt x="1081110" y="2062033"/>
                </a:cubicBezTo>
                <a:cubicBezTo>
                  <a:pt x="1091564" y="2059011"/>
                  <a:pt x="1100221" y="2054192"/>
                  <a:pt x="1096219" y="2036797"/>
                </a:cubicBezTo>
                <a:lnTo>
                  <a:pt x="1096147" y="2036804"/>
                </a:lnTo>
                <a:lnTo>
                  <a:pt x="1095241" y="2037939"/>
                </a:lnTo>
                <a:lnTo>
                  <a:pt x="1084965" y="2037939"/>
                </a:lnTo>
                <a:lnTo>
                  <a:pt x="1068461" y="2039615"/>
                </a:lnTo>
                <a:cubicBezTo>
                  <a:pt x="1060815" y="2039615"/>
                  <a:pt x="1053178" y="2038676"/>
                  <a:pt x="1040764" y="2036797"/>
                </a:cubicBezTo>
                <a:cubicBezTo>
                  <a:pt x="1034394" y="2049354"/>
                  <a:pt x="1017826" y="2051712"/>
                  <a:pt x="1007735" y="2060513"/>
                </a:cubicBezTo>
                <a:lnTo>
                  <a:pt x="1004038" y="2066357"/>
                </a:lnTo>
                <a:lnTo>
                  <a:pt x="1004339" y="2068157"/>
                </a:lnTo>
                <a:lnTo>
                  <a:pt x="1033234" y="2077763"/>
                </a:lnTo>
                <a:lnTo>
                  <a:pt x="1028985" y="2069200"/>
                </a:lnTo>
                <a:cubicBezTo>
                  <a:pt x="1026494" y="2059869"/>
                  <a:pt x="1030434" y="2052396"/>
                  <a:pt x="1050811" y="2052069"/>
                </a:cubicBezTo>
                <a:cubicBezTo>
                  <a:pt x="1062163" y="2070200"/>
                  <a:pt x="1044358" y="2085147"/>
                  <a:pt x="1045746" y="2097479"/>
                </a:cubicBezTo>
                <a:lnTo>
                  <a:pt x="1039230" y="2088138"/>
                </a:lnTo>
                <a:lnTo>
                  <a:pt x="1049578" y="2110142"/>
                </a:lnTo>
                <a:lnTo>
                  <a:pt x="1060938" y="2107524"/>
                </a:lnTo>
                <a:lnTo>
                  <a:pt x="1057172" y="2126291"/>
                </a:lnTo>
                <a:lnTo>
                  <a:pt x="1066022" y="2145112"/>
                </a:lnTo>
                <a:cubicBezTo>
                  <a:pt x="1077742" y="2166183"/>
                  <a:pt x="1092422" y="2184293"/>
                  <a:pt x="1115249" y="2194257"/>
                </a:cubicBezTo>
                <a:cubicBezTo>
                  <a:pt x="1114596" y="2220964"/>
                  <a:pt x="1120088" y="2241545"/>
                  <a:pt x="1131195" y="2256501"/>
                </a:cubicBezTo>
                <a:lnTo>
                  <a:pt x="1131280" y="2256576"/>
                </a:lnTo>
                <a:lnTo>
                  <a:pt x="1141873" y="2253714"/>
                </a:lnTo>
                <a:cubicBezTo>
                  <a:pt x="1141955" y="2263760"/>
                  <a:pt x="1155594" y="2260166"/>
                  <a:pt x="1151919" y="2273887"/>
                </a:cubicBezTo>
                <a:cubicBezTo>
                  <a:pt x="1173889" y="2272990"/>
                  <a:pt x="1145876" y="2249875"/>
                  <a:pt x="1167029" y="2253714"/>
                </a:cubicBezTo>
                <a:lnTo>
                  <a:pt x="1166712" y="2241460"/>
                </a:lnTo>
                <a:lnTo>
                  <a:pt x="1163609" y="2239247"/>
                </a:lnTo>
                <a:cubicBezTo>
                  <a:pt x="1161557" y="2237113"/>
                  <a:pt x="1159434" y="2235052"/>
                  <a:pt x="1155840" y="2234439"/>
                </a:cubicBezTo>
                <a:cubicBezTo>
                  <a:pt x="1156679" y="2229171"/>
                  <a:pt x="1159051" y="2226389"/>
                  <a:pt x="1161888" y="2225373"/>
                </a:cubicBezTo>
                <a:lnTo>
                  <a:pt x="1165258" y="2226725"/>
                </a:lnTo>
                <a:lnTo>
                  <a:pt x="1161964" y="2213369"/>
                </a:lnTo>
                <a:cubicBezTo>
                  <a:pt x="1188834" y="2207734"/>
                  <a:pt x="1176992" y="2188786"/>
                  <a:pt x="1197246" y="2183070"/>
                </a:cubicBezTo>
                <a:close/>
                <a:moveTo>
                  <a:pt x="1200325" y="2229838"/>
                </a:moveTo>
                <a:cubicBezTo>
                  <a:pt x="1199988" y="2227585"/>
                  <a:pt x="1197675" y="2225558"/>
                  <a:pt x="1192019" y="2223660"/>
                </a:cubicBezTo>
                <a:cubicBezTo>
                  <a:pt x="1189895" y="2236237"/>
                  <a:pt x="1164496" y="2251347"/>
                  <a:pt x="1186957" y="2258942"/>
                </a:cubicBezTo>
                <a:cubicBezTo>
                  <a:pt x="1184568" y="2245405"/>
                  <a:pt x="1201336" y="2236599"/>
                  <a:pt x="1200325" y="2229838"/>
                </a:cubicBezTo>
                <a:close/>
                <a:moveTo>
                  <a:pt x="1202146" y="2334569"/>
                </a:moveTo>
                <a:cubicBezTo>
                  <a:pt x="1196920" y="2321257"/>
                  <a:pt x="1196102" y="2303616"/>
                  <a:pt x="1197084" y="2284096"/>
                </a:cubicBezTo>
                <a:cubicBezTo>
                  <a:pt x="1183363" y="2273072"/>
                  <a:pt x="1184506" y="2278543"/>
                  <a:pt x="1166783" y="2273969"/>
                </a:cubicBezTo>
                <a:lnTo>
                  <a:pt x="1164301" y="2279137"/>
                </a:lnTo>
                <a:lnTo>
                  <a:pt x="1180831" y="2284994"/>
                </a:lnTo>
                <a:cubicBezTo>
                  <a:pt x="1181607" y="2290875"/>
                  <a:pt x="1178442" y="2294121"/>
                  <a:pt x="1174144" y="2296806"/>
                </a:cubicBezTo>
                <a:lnTo>
                  <a:pt x="1165657" y="2302119"/>
                </a:lnTo>
                <a:lnTo>
                  <a:pt x="1171952" y="2304157"/>
                </a:lnTo>
                <a:cubicBezTo>
                  <a:pt x="1180984" y="2315351"/>
                  <a:pt x="1176176" y="2340327"/>
                  <a:pt x="1202146" y="2334569"/>
                </a:cubicBezTo>
                <a:close/>
                <a:moveTo>
                  <a:pt x="1232661" y="3449635"/>
                </a:moveTo>
                <a:cubicBezTo>
                  <a:pt x="1232773" y="3459834"/>
                  <a:pt x="1231916" y="3469063"/>
                  <a:pt x="1227220" y="3474453"/>
                </a:cubicBezTo>
                <a:cubicBezTo>
                  <a:pt x="1202310" y="3473065"/>
                  <a:pt x="1186384" y="3429943"/>
                  <a:pt x="1207048" y="3413935"/>
                </a:cubicBezTo>
                <a:cubicBezTo>
                  <a:pt x="1199697" y="3408056"/>
                  <a:pt x="1192918" y="3401358"/>
                  <a:pt x="1186956" y="3393844"/>
                </a:cubicBezTo>
                <a:cubicBezTo>
                  <a:pt x="1187527" y="3384289"/>
                  <a:pt x="1203617" y="3390331"/>
                  <a:pt x="1202066" y="3378653"/>
                </a:cubicBezTo>
                <a:cubicBezTo>
                  <a:pt x="1208844" y="3382002"/>
                  <a:pt x="1211457" y="3389434"/>
                  <a:pt x="1212110" y="3398826"/>
                </a:cubicBezTo>
                <a:cubicBezTo>
                  <a:pt x="1215541" y="3408872"/>
                  <a:pt x="1227464" y="3410423"/>
                  <a:pt x="1232282" y="3418999"/>
                </a:cubicBezTo>
                <a:cubicBezTo>
                  <a:pt x="1231465" y="3428268"/>
                  <a:pt x="1232548" y="3439437"/>
                  <a:pt x="1232661" y="3449635"/>
                </a:cubicBezTo>
                <a:close/>
                <a:moveTo>
                  <a:pt x="1244007" y="2001546"/>
                </a:moveTo>
                <a:lnTo>
                  <a:pt x="1237429" y="2002432"/>
                </a:lnTo>
                <a:lnTo>
                  <a:pt x="1237429" y="2021850"/>
                </a:lnTo>
                <a:cubicBezTo>
                  <a:pt x="1216521" y="2025852"/>
                  <a:pt x="1207865" y="2002412"/>
                  <a:pt x="1217257" y="1991550"/>
                </a:cubicBezTo>
                <a:cubicBezTo>
                  <a:pt x="1221218" y="1992653"/>
                  <a:pt x="1222300" y="1996614"/>
                  <a:pt x="1224372" y="1999585"/>
                </a:cubicBezTo>
                <a:lnTo>
                  <a:pt x="1235019" y="2001291"/>
                </a:lnTo>
                <a:lnTo>
                  <a:pt x="1218277" y="1985343"/>
                </a:lnTo>
                <a:lnTo>
                  <a:pt x="1217334" y="1983557"/>
                </a:lnTo>
                <a:lnTo>
                  <a:pt x="1212162" y="1984038"/>
                </a:lnTo>
                <a:cubicBezTo>
                  <a:pt x="1209068" y="1984202"/>
                  <a:pt x="1205985" y="1984365"/>
                  <a:pt x="1197084" y="1986569"/>
                </a:cubicBezTo>
                <a:cubicBezTo>
                  <a:pt x="1192835" y="1980689"/>
                  <a:pt x="1190468" y="1973011"/>
                  <a:pt x="1192019" y="1961333"/>
                </a:cubicBezTo>
                <a:cubicBezTo>
                  <a:pt x="1197042" y="1962027"/>
                  <a:pt x="1200503" y="1962548"/>
                  <a:pt x="1203183" y="1962895"/>
                </a:cubicBezTo>
                <a:lnTo>
                  <a:pt x="1206562" y="1963167"/>
                </a:lnTo>
                <a:lnTo>
                  <a:pt x="1206067" y="1962229"/>
                </a:lnTo>
                <a:cubicBezTo>
                  <a:pt x="1184997" y="1956431"/>
                  <a:pt x="1161148" y="1955369"/>
                  <a:pt x="1155676" y="1977339"/>
                </a:cubicBezTo>
                <a:cubicBezTo>
                  <a:pt x="1151675" y="1985383"/>
                  <a:pt x="1155248" y="1990487"/>
                  <a:pt x="1160557" y="1994816"/>
                </a:cubicBezTo>
                <a:lnTo>
                  <a:pt x="1168022" y="2001075"/>
                </a:lnTo>
                <a:lnTo>
                  <a:pt x="1169438" y="2001719"/>
                </a:lnTo>
                <a:cubicBezTo>
                  <a:pt x="1175420" y="2004802"/>
                  <a:pt x="1178830" y="2005312"/>
                  <a:pt x="1181892" y="1991470"/>
                </a:cubicBezTo>
                <a:cubicBezTo>
                  <a:pt x="1192265" y="2000903"/>
                  <a:pt x="1189100" y="2017706"/>
                  <a:pt x="1188079" y="2030682"/>
                </a:cubicBezTo>
                <a:lnTo>
                  <a:pt x="1189061" y="2038006"/>
                </a:lnTo>
                <a:lnTo>
                  <a:pt x="1195622" y="2046214"/>
                </a:lnTo>
                <a:lnTo>
                  <a:pt x="1207128" y="2046924"/>
                </a:lnTo>
                <a:lnTo>
                  <a:pt x="1204023" y="2053540"/>
                </a:lnTo>
                <a:lnTo>
                  <a:pt x="1216236" y="2055580"/>
                </a:lnTo>
                <a:lnTo>
                  <a:pt x="1228576" y="2057642"/>
                </a:lnTo>
                <a:lnTo>
                  <a:pt x="1217419" y="2051986"/>
                </a:lnTo>
                <a:cubicBezTo>
                  <a:pt x="1216684" y="2036142"/>
                  <a:pt x="1230323" y="2034672"/>
                  <a:pt x="1242656" y="2031815"/>
                </a:cubicBezTo>
                <a:close/>
                <a:moveTo>
                  <a:pt x="1257764" y="2072160"/>
                </a:moveTo>
                <a:cubicBezTo>
                  <a:pt x="1249924" y="2069914"/>
                  <a:pt x="1243697" y="2066055"/>
                  <a:pt x="1237500" y="2062165"/>
                </a:cubicBezTo>
                <a:lnTo>
                  <a:pt x="1231411" y="2059079"/>
                </a:lnTo>
                <a:lnTo>
                  <a:pt x="1231958" y="2080244"/>
                </a:lnTo>
                <a:lnTo>
                  <a:pt x="1234705" y="2091386"/>
                </a:lnTo>
                <a:lnTo>
                  <a:pt x="1237428" y="2092496"/>
                </a:lnTo>
                <a:cubicBezTo>
                  <a:pt x="1251558" y="2092414"/>
                  <a:pt x="1225424" y="2078692"/>
                  <a:pt x="1247555" y="2082369"/>
                </a:cubicBezTo>
                <a:lnTo>
                  <a:pt x="1247555" y="2102308"/>
                </a:lnTo>
                <a:lnTo>
                  <a:pt x="1257764" y="2105848"/>
                </a:lnTo>
                <a:close/>
                <a:moveTo>
                  <a:pt x="1382580" y="759091"/>
                </a:moveTo>
                <a:cubicBezTo>
                  <a:pt x="1382580" y="763747"/>
                  <a:pt x="1380967" y="768402"/>
                  <a:pt x="1377740" y="771709"/>
                </a:cubicBezTo>
                <a:cubicBezTo>
                  <a:pt x="1364019" y="775385"/>
                  <a:pt x="1367612" y="761664"/>
                  <a:pt x="1357567" y="761582"/>
                </a:cubicBezTo>
                <a:cubicBezTo>
                  <a:pt x="1361978" y="754231"/>
                  <a:pt x="1365163" y="745575"/>
                  <a:pt x="1377740" y="746472"/>
                </a:cubicBezTo>
                <a:cubicBezTo>
                  <a:pt x="1380967" y="749780"/>
                  <a:pt x="1382580" y="754436"/>
                  <a:pt x="1382580" y="759091"/>
                </a:cubicBezTo>
                <a:close/>
                <a:moveTo>
                  <a:pt x="1429192" y="3232379"/>
                </a:moveTo>
                <a:cubicBezTo>
                  <a:pt x="1414082" y="3221599"/>
                  <a:pt x="1404282" y="3216699"/>
                  <a:pt x="1403873" y="3202080"/>
                </a:cubicBezTo>
                <a:cubicBezTo>
                  <a:pt x="1382864" y="3205326"/>
                  <a:pt x="1383491" y="3172096"/>
                  <a:pt x="1373370" y="3164099"/>
                </a:cubicBezTo>
                <a:cubicBezTo>
                  <a:pt x="1369996" y="3161433"/>
                  <a:pt x="1365427" y="3161571"/>
                  <a:pt x="1358465" y="3166798"/>
                </a:cubicBezTo>
                <a:cubicBezTo>
                  <a:pt x="1367857" y="3166552"/>
                  <a:pt x="1369164" y="3170718"/>
                  <a:pt x="1363528" y="3176925"/>
                </a:cubicBezTo>
                <a:cubicBezTo>
                  <a:pt x="1396687" y="3177088"/>
                  <a:pt x="1370797" y="3228623"/>
                  <a:pt x="1388764" y="3232379"/>
                </a:cubicBezTo>
                <a:cubicBezTo>
                  <a:pt x="1389907" y="3228459"/>
                  <a:pt x="1388928" y="3222416"/>
                  <a:pt x="1393828" y="3222334"/>
                </a:cubicBezTo>
                <a:cubicBezTo>
                  <a:pt x="1393828" y="3227397"/>
                  <a:pt x="1397913" y="3228296"/>
                  <a:pt x="1398892" y="3232379"/>
                </a:cubicBezTo>
                <a:cubicBezTo>
                  <a:pt x="1390235" y="3232135"/>
                  <a:pt x="1385988" y="3236300"/>
                  <a:pt x="1383783" y="3242426"/>
                </a:cubicBezTo>
                <a:cubicBezTo>
                  <a:pt x="1395870" y="3252063"/>
                  <a:pt x="1413838" y="3235156"/>
                  <a:pt x="1429192" y="3232379"/>
                </a:cubicBezTo>
                <a:close/>
                <a:moveTo>
                  <a:pt x="1439156" y="3192035"/>
                </a:moveTo>
                <a:cubicBezTo>
                  <a:pt x="1444219" y="3208859"/>
                  <a:pt x="1432214" y="3208613"/>
                  <a:pt x="1418984" y="3207144"/>
                </a:cubicBezTo>
                <a:cubicBezTo>
                  <a:pt x="1417432" y="3193832"/>
                  <a:pt x="1429519" y="3194158"/>
                  <a:pt x="1439156" y="3192035"/>
                </a:cubicBezTo>
                <a:close/>
                <a:moveTo>
                  <a:pt x="1464474" y="3176843"/>
                </a:moveTo>
                <a:cubicBezTo>
                  <a:pt x="1447813" y="3179538"/>
                  <a:pt x="1432950" y="3172596"/>
                  <a:pt x="1444301" y="3161734"/>
                </a:cubicBezTo>
                <a:cubicBezTo>
                  <a:pt x="1437359" y="3161980"/>
                  <a:pt x="1433194" y="3159366"/>
                  <a:pt x="1429192" y="3156671"/>
                </a:cubicBezTo>
                <a:cubicBezTo>
                  <a:pt x="1425762" y="3171780"/>
                  <a:pt x="1409101" y="3173576"/>
                  <a:pt x="1388846" y="3171861"/>
                </a:cubicBezTo>
                <a:cubicBezTo>
                  <a:pt x="1391787" y="3190890"/>
                  <a:pt x="1406406" y="3201263"/>
                  <a:pt x="1414001" y="3202080"/>
                </a:cubicBezTo>
                <a:cubicBezTo>
                  <a:pt x="1420453" y="3210737"/>
                  <a:pt x="1424454" y="3221925"/>
                  <a:pt x="1439238" y="3222252"/>
                </a:cubicBezTo>
                <a:cubicBezTo>
                  <a:pt x="1433276" y="3196117"/>
                  <a:pt x="1458593" y="3201263"/>
                  <a:pt x="1464474" y="3186889"/>
                </a:cubicBezTo>
                <a:cubicBezTo>
                  <a:pt x="1443566" y="3186236"/>
                  <a:pt x="1463494" y="3183622"/>
                  <a:pt x="1464474" y="3176843"/>
                </a:cubicBezTo>
                <a:close/>
                <a:moveTo>
                  <a:pt x="1513967" y="514446"/>
                </a:moveTo>
                <a:cubicBezTo>
                  <a:pt x="1509721" y="520326"/>
                  <a:pt x="1507271" y="528004"/>
                  <a:pt x="1508904" y="539683"/>
                </a:cubicBezTo>
                <a:cubicBezTo>
                  <a:pt x="1496327" y="538866"/>
                  <a:pt x="1493143" y="547442"/>
                  <a:pt x="1488731" y="554792"/>
                </a:cubicBezTo>
                <a:cubicBezTo>
                  <a:pt x="1467905" y="541070"/>
                  <a:pt x="1442096" y="517222"/>
                  <a:pt x="1463495" y="489210"/>
                </a:cubicBezTo>
                <a:cubicBezTo>
                  <a:pt x="1493386" y="484554"/>
                  <a:pt x="1499186" y="503992"/>
                  <a:pt x="1513967" y="514446"/>
                </a:cubicBezTo>
                <a:close/>
                <a:moveTo>
                  <a:pt x="1529076" y="1856138"/>
                </a:moveTo>
                <a:cubicBezTo>
                  <a:pt x="1524054" y="1851933"/>
                  <a:pt x="1522441" y="1852035"/>
                  <a:pt x="1520369" y="1853138"/>
                </a:cubicBezTo>
                <a:lnTo>
                  <a:pt x="1511963" y="1855338"/>
                </a:lnTo>
                <a:lnTo>
                  <a:pt x="1515980" y="1867028"/>
                </a:lnTo>
                <a:lnTo>
                  <a:pt x="1518919" y="1868806"/>
                </a:lnTo>
                <a:lnTo>
                  <a:pt x="1520368" y="1869186"/>
                </a:lnTo>
                <a:cubicBezTo>
                  <a:pt x="1522441" y="1870288"/>
                  <a:pt x="1524054" y="1870391"/>
                  <a:pt x="1529076" y="1866184"/>
                </a:cubicBezTo>
                <a:cubicBezTo>
                  <a:pt x="1529076" y="1862836"/>
                  <a:pt x="1529076" y="1859487"/>
                  <a:pt x="1529076" y="1856138"/>
                </a:cubicBezTo>
                <a:close/>
                <a:moveTo>
                  <a:pt x="1539205" y="943136"/>
                </a:moveTo>
                <a:cubicBezTo>
                  <a:pt x="1534632" y="951958"/>
                  <a:pt x="1529813" y="960696"/>
                  <a:pt x="1513969" y="958246"/>
                </a:cubicBezTo>
                <a:cubicBezTo>
                  <a:pt x="1514785" y="952446"/>
                  <a:pt x="1512825" y="949343"/>
                  <a:pt x="1508904" y="948201"/>
                </a:cubicBezTo>
                <a:cubicBezTo>
                  <a:pt x="1508945" y="941299"/>
                  <a:pt x="1514888" y="938298"/>
                  <a:pt x="1521635" y="937890"/>
                </a:cubicBezTo>
                <a:cubicBezTo>
                  <a:pt x="1528384" y="937481"/>
                  <a:pt x="1535938" y="939665"/>
                  <a:pt x="1539205" y="943136"/>
                </a:cubicBezTo>
                <a:close/>
                <a:moveTo>
                  <a:pt x="1550147" y="2223578"/>
                </a:moveTo>
                <a:cubicBezTo>
                  <a:pt x="1542307" y="2226947"/>
                  <a:pt x="1545447" y="2205922"/>
                  <a:pt x="1543819" y="2203329"/>
                </a:cubicBezTo>
                <a:cubicBezTo>
                  <a:pt x="1543277" y="2202466"/>
                  <a:pt x="1542205" y="2203650"/>
                  <a:pt x="1540020" y="2208468"/>
                </a:cubicBezTo>
                <a:cubicBezTo>
                  <a:pt x="1544186" y="2241546"/>
                  <a:pt x="1525646" y="2195809"/>
                  <a:pt x="1519930" y="2223578"/>
                </a:cubicBezTo>
                <a:cubicBezTo>
                  <a:pt x="1529811" y="2222108"/>
                  <a:pt x="1529975" y="2230357"/>
                  <a:pt x="1535038" y="2233622"/>
                </a:cubicBezTo>
                <a:cubicBezTo>
                  <a:pt x="1535120" y="2225293"/>
                  <a:pt x="1549004" y="2230847"/>
                  <a:pt x="1550147" y="2223578"/>
                </a:cubicBezTo>
                <a:close/>
                <a:moveTo>
                  <a:pt x="1569422" y="630419"/>
                </a:moveTo>
                <a:cubicBezTo>
                  <a:pt x="1570238" y="659739"/>
                  <a:pt x="1555783" y="673950"/>
                  <a:pt x="1544187" y="690937"/>
                </a:cubicBezTo>
                <a:cubicBezTo>
                  <a:pt x="1504412" y="692080"/>
                  <a:pt x="1487669" y="670111"/>
                  <a:pt x="1493714" y="625437"/>
                </a:cubicBezTo>
                <a:cubicBezTo>
                  <a:pt x="1504249" y="619067"/>
                  <a:pt x="1507597" y="605591"/>
                  <a:pt x="1518950" y="600119"/>
                </a:cubicBezTo>
                <a:cubicBezTo>
                  <a:pt x="1550393" y="595546"/>
                  <a:pt x="1556518" y="616372"/>
                  <a:pt x="1569422" y="630419"/>
                </a:cubicBezTo>
                <a:close/>
                <a:moveTo>
                  <a:pt x="1590267" y="901645"/>
                </a:moveTo>
                <a:cubicBezTo>
                  <a:pt x="1590309" y="906773"/>
                  <a:pt x="1588696" y="912184"/>
                  <a:pt x="1584531" y="917901"/>
                </a:cubicBezTo>
                <a:cubicBezTo>
                  <a:pt x="1548269" y="918962"/>
                  <a:pt x="1534630" y="897239"/>
                  <a:pt x="1529076" y="867510"/>
                </a:cubicBezTo>
                <a:cubicBezTo>
                  <a:pt x="1535120" y="860364"/>
                  <a:pt x="1539755" y="859118"/>
                  <a:pt x="1545605" y="859650"/>
                </a:cubicBezTo>
                <a:cubicBezTo>
                  <a:pt x="1551455" y="860180"/>
                  <a:pt x="1558519" y="862487"/>
                  <a:pt x="1569422" y="862446"/>
                </a:cubicBezTo>
                <a:cubicBezTo>
                  <a:pt x="1575118" y="873410"/>
                  <a:pt x="1590141" y="886259"/>
                  <a:pt x="1590267" y="901645"/>
                </a:cubicBezTo>
                <a:close/>
                <a:moveTo>
                  <a:pt x="1604785" y="812055"/>
                </a:moveTo>
                <a:cubicBezTo>
                  <a:pt x="1610339" y="837945"/>
                  <a:pt x="1587226" y="861467"/>
                  <a:pt x="1574485" y="852401"/>
                </a:cubicBezTo>
                <a:cubicBezTo>
                  <a:pt x="1566889" y="844152"/>
                  <a:pt x="1566889" y="815159"/>
                  <a:pt x="1574485" y="806993"/>
                </a:cubicBezTo>
                <a:cubicBezTo>
                  <a:pt x="1586900" y="806339"/>
                  <a:pt x="1598823" y="806257"/>
                  <a:pt x="1604785" y="812055"/>
                </a:cubicBezTo>
                <a:close/>
                <a:moveTo>
                  <a:pt x="1605603" y="1845195"/>
                </a:moveTo>
                <a:lnTo>
                  <a:pt x="1605206" y="1842310"/>
                </a:lnTo>
                <a:lnTo>
                  <a:pt x="1593464" y="1847380"/>
                </a:lnTo>
                <a:cubicBezTo>
                  <a:pt x="1584429" y="1850953"/>
                  <a:pt x="1574118" y="1853240"/>
                  <a:pt x="1559376" y="1851075"/>
                </a:cubicBezTo>
                <a:lnTo>
                  <a:pt x="1556560" y="1857234"/>
                </a:lnTo>
                <a:lnTo>
                  <a:pt x="1563785" y="1858437"/>
                </a:lnTo>
                <a:cubicBezTo>
                  <a:pt x="1579492" y="1857538"/>
                  <a:pt x="1588022" y="1846726"/>
                  <a:pt x="1605603" y="1845195"/>
                </a:cubicBezTo>
                <a:close/>
                <a:moveTo>
                  <a:pt x="1635003" y="963311"/>
                </a:moveTo>
                <a:cubicBezTo>
                  <a:pt x="1629123" y="959063"/>
                  <a:pt x="1621447" y="956695"/>
                  <a:pt x="1609769" y="958247"/>
                </a:cubicBezTo>
                <a:cubicBezTo>
                  <a:pt x="1611403" y="969925"/>
                  <a:pt x="1608952" y="977602"/>
                  <a:pt x="1604704" y="983483"/>
                </a:cubicBezTo>
                <a:cubicBezTo>
                  <a:pt x="1626592" y="988628"/>
                  <a:pt x="1627164" y="972375"/>
                  <a:pt x="1635003" y="963311"/>
                </a:cubicBezTo>
                <a:close/>
                <a:moveTo>
                  <a:pt x="1656157" y="2067179"/>
                </a:moveTo>
                <a:cubicBezTo>
                  <a:pt x="1652645" y="2071263"/>
                  <a:pt x="1648317" y="2080982"/>
                  <a:pt x="1656157" y="2082288"/>
                </a:cubicBezTo>
                <a:cubicBezTo>
                  <a:pt x="1653299" y="2087025"/>
                  <a:pt x="1642109" y="2089883"/>
                  <a:pt x="1651094" y="2092416"/>
                </a:cubicBezTo>
                <a:cubicBezTo>
                  <a:pt x="1630349" y="2108586"/>
                  <a:pt x="1607399" y="2087434"/>
                  <a:pt x="1575466" y="2097479"/>
                </a:cubicBezTo>
                <a:cubicBezTo>
                  <a:pt x="1569913" y="2082859"/>
                  <a:pt x="1570892" y="2061706"/>
                  <a:pt x="1565339" y="2047006"/>
                </a:cubicBezTo>
                <a:cubicBezTo>
                  <a:pt x="1575384" y="2046925"/>
                  <a:pt x="1571791" y="2033285"/>
                  <a:pt x="1585511" y="2036879"/>
                </a:cubicBezTo>
                <a:cubicBezTo>
                  <a:pt x="1592454" y="2031652"/>
                  <a:pt x="1615403" y="2016869"/>
                  <a:pt x="1605685" y="2011642"/>
                </a:cubicBezTo>
                <a:cubicBezTo>
                  <a:pt x="1606664" y="2005925"/>
                  <a:pt x="1610748" y="2008784"/>
                  <a:pt x="1610748" y="2011642"/>
                </a:cubicBezTo>
                <a:cubicBezTo>
                  <a:pt x="1626348" y="2008866"/>
                  <a:pt x="1623979" y="1988039"/>
                  <a:pt x="1640967" y="1986569"/>
                </a:cubicBezTo>
                <a:cubicBezTo>
                  <a:pt x="1641865" y="1997595"/>
                  <a:pt x="1636883" y="2002658"/>
                  <a:pt x="1625857" y="2001679"/>
                </a:cubicBezTo>
                <a:cubicBezTo>
                  <a:pt x="1632309" y="2012378"/>
                  <a:pt x="1627899" y="2027405"/>
                  <a:pt x="1630921" y="2036960"/>
                </a:cubicBezTo>
                <a:cubicBezTo>
                  <a:pt x="1631738" y="2039575"/>
                  <a:pt x="1646848" y="2054356"/>
                  <a:pt x="1646030" y="2052069"/>
                </a:cubicBezTo>
                <a:cubicBezTo>
                  <a:pt x="1647255" y="2055336"/>
                  <a:pt x="1637700" y="2065300"/>
                  <a:pt x="1656157" y="2067179"/>
                </a:cubicBezTo>
                <a:close/>
                <a:moveTo>
                  <a:pt x="1671266" y="2183152"/>
                </a:moveTo>
                <a:cubicBezTo>
                  <a:pt x="1659342" y="2181680"/>
                  <a:pt x="1661791" y="2165755"/>
                  <a:pt x="1646028" y="2168123"/>
                </a:cubicBezTo>
                <a:cubicBezTo>
                  <a:pt x="1646028" y="2171471"/>
                  <a:pt x="1646028" y="2174820"/>
                  <a:pt x="1646028" y="2178169"/>
                </a:cubicBezTo>
                <a:cubicBezTo>
                  <a:pt x="1633534" y="2176700"/>
                  <a:pt x="1615403" y="2179068"/>
                  <a:pt x="1610747" y="2188214"/>
                </a:cubicBezTo>
                <a:cubicBezTo>
                  <a:pt x="1629041" y="2208060"/>
                  <a:pt x="1640640" y="2205121"/>
                  <a:pt x="1666202" y="2213451"/>
                </a:cubicBezTo>
                <a:cubicBezTo>
                  <a:pt x="1662527" y="2198015"/>
                  <a:pt x="1671347" y="2195074"/>
                  <a:pt x="1671266" y="2183152"/>
                </a:cubicBezTo>
                <a:close/>
                <a:moveTo>
                  <a:pt x="1686374" y="3292898"/>
                </a:moveTo>
                <a:cubicBezTo>
                  <a:pt x="1685639" y="3303924"/>
                  <a:pt x="1673634" y="3303760"/>
                  <a:pt x="1661137" y="3303026"/>
                </a:cubicBezTo>
                <a:cubicBezTo>
                  <a:pt x="1655829" y="3284240"/>
                  <a:pt x="1671754" y="3286691"/>
                  <a:pt x="1676247" y="3277789"/>
                </a:cubicBezTo>
                <a:cubicBezTo>
                  <a:pt x="1683515" y="3278932"/>
                  <a:pt x="1677962" y="3292816"/>
                  <a:pt x="1686374" y="3292898"/>
                </a:cubicBezTo>
                <a:close/>
                <a:moveTo>
                  <a:pt x="1696502" y="2107524"/>
                </a:moveTo>
                <a:cubicBezTo>
                  <a:pt x="1700913" y="2123694"/>
                  <a:pt x="1683435" y="2117977"/>
                  <a:pt x="1681394" y="2127696"/>
                </a:cubicBezTo>
                <a:cubicBezTo>
                  <a:pt x="1671756" y="2127206"/>
                  <a:pt x="1677799" y="2111117"/>
                  <a:pt x="1666202" y="2112588"/>
                </a:cubicBezTo>
                <a:cubicBezTo>
                  <a:pt x="1668326" y="2107769"/>
                  <a:pt x="1673858" y="2104359"/>
                  <a:pt x="1679882" y="2103225"/>
                </a:cubicBezTo>
                <a:cubicBezTo>
                  <a:pt x="1685905" y="2102092"/>
                  <a:pt x="1692418" y="2103236"/>
                  <a:pt x="1696502" y="2107524"/>
                </a:cubicBezTo>
                <a:close/>
                <a:moveTo>
                  <a:pt x="1726721" y="2395087"/>
                </a:moveTo>
                <a:cubicBezTo>
                  <a:pt x="1702219" y="2392719"/>
                  <a:pt x="1705976" y="2362011"/>
                  <a:pt x="1671266" y="2369850"/>
                </a:cubicBezTo>
                <a:cubicBezTo>
                  <a:pt x="1668325" y="2372873"/>
                  <a:pt x="1659504" y="2393781"/>
                  <a:pt x="1671266" y="2395087"/>
                </a:cubicBezTo>
                <a:cubicBezTo>
                  <a:pt x="1685476" y="2376222"/>
                  <a:pt x="1712428" y="2413954"/>
                  <a:pt x="1726721" y="2395087"/>
                </a:cubicBezTo>
                <a:close/>
                <a:moveTo>
                  <a:pt x="1746894" y="1815060"/>
                </a:moveTo>
                <a:cubicBezTo>
                  <a:pt x="1731049" y="1817347"/>
                  <a:pt x="1724352" y="1810650"/>
                  <a:pt x="1726720" y="1794887"/>
                </a:cubicBezTo>
                <a:cubicBezTo>
                  <a:pt x="1742483" y="1792519"/>
                  <a:pt x="1749261" y="1799216"/>
                  <a:pt x="1746894" y="1815060"/>
                </a:cubicBezTo>
                <a:close/>
                <a:moveTo>
                  <a:pt x="1761348" y="847501"/>
                </a:moveTo>
                <a:cubicBezTo>
                  <a:pt x="1761961" y="851197"/>
                  <a:pt x="1762491" y="854852"/>
                  <a:pt x="1761103" y="857465"/>
                </a:cubicBezTo>
                <a:cubicBezTo>
                  <a:pt x="1758326" y="862529"/>
                  <a:pt x="1749507" y="858691"/>
                  <a:pt x="1745994" y="862529"/>
                </a:cubicBezTo>
                <a:cubicBezTo>
                  <a:pt x="1741666" y="867184"/>
                  <a:pt x="1737828" y="879518"/>
                  <a:pt x="1730886" y="882703"/>
                </a:cubicBezTo>
                <a:cubicBezTo>
                  <a:pt x="1721167" y="887112"/>
                  <a:pt x="1698463" y="874535"/>
                  <a:pt x="1695604" y="892748"/>
                </a:cubicBezTo>
                <a:cubicBezTo>
                  <a:pt x="1690540" y="883519"/>
                  <a:pt x="1687764" y="863753"/>
                  <a:pt x="1685476" y="852401"/>
                </a:cubicBezTo>
                <a:cubicBezTo>
                  <a:pt x="1680412" y="827329"/>
                  <a:pt x="1707201" y="814343"/>
                  <a:pt x="1730804" y="806993"/>
                </a:cubicBezTo>
                <a:cubicBezTo>
                  <a:pt x="1733008" y="824961"/>
                  <a:pt x="1751222" y="826921"/>
                  <a:pt x="1761103" y="837292"/>
                </a:cubicBezTo>
                <a:cubicBezTo>
                  <a:pt x="1760042" y="840069"/>
                  <a:pt x="1760736" y="843806"/>
                  <a:pt x="1761348" y="847501"/>
                </a:cubicBezTo>
                <a:close/>
                <a:moveTo>
                  <a:pt x="1791323" y="1820775"/>
                </a:moveTo>
                <a:cubicBezTo>
                  <a:pt x="1791240" y="1835476"/>
                  <a:pt x="1762818" y="1832781"/>
                  <a:pt x="1756041" y="1825839"/>
                </a:cubicBezTo>
                <a:cubicBezTo>
                  <a:pt x="1756082" y="1818529"/>
                  <a:pt x="1763207" y="1815548"/>
                  <a:pt x="1771171" y="1815252"/>
                </a:cubicBezTo>
                <a:cubicBezTo>
                  <a:pt x="1779133" y="1814956"/>
                  <a:pt x="1787932" y="1817345"/>
                  <a:pt x="1791323" y="1820775"/>
                </a:cubicBezTo>
                <a:close/>
                <a:moveTo>
                  <a:pt x="1791323" y="958329"/>
                </a:moveTo>
                <a:cubicBezTo>
                  <a:pt x="1795653" y="977358"/>
                  <a:pt x="1768782" y="976133"/>
                  <a:pt x="1761105" y="968374"/>
                </a:cubicBezTo>
                <a:cubicBezTo>
                  <a:pt x="1761024" y="960943"/>
                  <a:pt x="1766863" y="956675"/>
                  <a:pt x="1773580" y="955144"/>
                </a:cubicBezTo>
                <a:cubicBezTo>
                  <a:pt x="1780298" y="953613"/>
                  <a:pt x="1787893" y="954817"/>
                  <a:pt x="1791323" y="958329"/>
                </a:cubicBezTo>
                <a:close/>
                <a:moveTo>
                  <a:pt x="1806872" y="474427"/>
                </a:moveTo>
                <a:cubicBezTo>
                  <a:pt x="1804227" y="481869"/>
                  <a:pt x="1794610" y="482328"/>
                  <a:pt x="1796386" y="494273"/>
                </a:cubicBezTo>
                <a:cubicBezTo>
                  <a:pt x="1790998" y="504073"/>
                  <a:pt x="1773110" y="501297"/>
                  <a:pt x="1766086" y="509382"/>
                </a:cubicBezTo>
                <a:cubicBezTo>
                  <a:pt x="1748201" y="506687"/>
                  <a:pt x="1753672" y="527268"/>
                  <a:pt x="1735786" y="524491"/>
                </a:cubicBezTo>
                <a:cubicBezTo>
                  <a:pt x="1697483" y="529146"/>
                  <a:pt x="1689478" y="503501"/>
                  <a:pt x="1665141" y="494273"/>
                </a:cubicBezTo>
                <a:cubicBezTo>
                  <a:pt x="1663753" y="452539"/>
                  <a:pt x="1701240" y="449681"/>
                  <a:pt x="1725659" y="433755"/>
                </a:cubicBezTo>
                <a:cubicBezTo>
                  <a:pt x="1756368" y="440125"/>
                  <a:pt x="1794753" y="438737"/>
                  <a:pt x="1806513" y="463974"/>
                </a:cubicBezTo>
                <a:cubicBezTo>
                  <a:pt x="1807861" y="468690"/>
                  <a:pt x="1807754" y="471946"/>
                  <a:pt x="1806872" y="474427"/>
                </a:cubicBezTo>
                <a:close/>
                <a:moveTo>
                  <a:pt x="1831668" y="1856139"/>
                </a:moveTo>
                <a:cubicBezTo>
                  <a:pt x="1831668" y="1864551"/>
                  <a:pt x="1831668" y="1872962"/>
                  <a:pt x="1831668" y="1881376"/>
                </a:cubicBezTo>
                <a:cubicBezTo>
                  <a:pt x="1825135" y="1888318"/>
                  <a:pt x="1809781" y="1886356"/>
                  <a:pt x="1796387" y="1886438"/>
                </a:cubicBezTo>
                <a:cubicBezTo>
                  <a:pt x="1797203" y="1873780"/>
                  <a:pt x="1788628" y="1870595"/>
                  <a:pt x="1781278" y="1866266"/>
                </a:cubicBezTo>
                <a:cubicBezTo>
                  <a:pt x="1782258" y="1852749"/>
                  <a:pt x="1791057" y="1847747"/>
                  <a:pt x="1801511" y="1847359"/>
                </a:cubicBezTo>
                <a:cubicBezTo>
                  <a:pt x="1811965" y="1846972"/>
                  <a:pt x="1824073" y="1851197"/>
                  <a:pt x="1831668" y="1856139"/>
                </a:cubicBezTo>
                <a:close/>
                <a:moveTo>
                  <a:pt x="1842693" y="2390024"/>
                </a:moveTo>
                <a:cubicBezTo>
                  <a:pt x="1832812" y="2391493"/>
                  <a:pt x="1832648" y="2383245"/>
                  <a:pt x="1827584" y="2379978"/>
                </a:cubicBezTo>
                <a:cubicBezTo>
                  <a:pt x="1818763" y="2397863"/>
                  <a:pt x="1830932" y="2392393"/>
                  <a:pt x="1832648" y="2410197"/>
                </a:cubicBezTo>
                <a:cubicBezTo>
                  <a:pt x="1827584" y="2410197"/>
                  <a:pt x="1826604" y="2406113"/>
                  <a:pt x="1822602" y="2405132"/>
                </a:cubicBezTo>
                <a:cubicBezTo>
                  <a:pt x="1822602" y="2410197"/>
                  <a:pt x="1822602" y="2415260"/>
                  <a:pt x="1822602" y="2420324"/>
                </a:cubicBezTo>
                <a:cubicBezTo>
                  <a:pt x="1838200" y="2419098"/>
                  <a:pt x="1838282" y="2402438"/>
                  <a:pt x="1842693" y="2390024"/>
                </a:cubicBezTo>
                <a:close/>
                <a:moveTo>
                  <a:pt x="1846775" y="3476470"/>
                </a:moveTo>
                <a:cubicBezTo>
                  <a:pt x="1849508" y="3483594"/>
                  <a:pt x="1836140" y="3490317"/>
                  <a:pt x="1832647" y="3489642"/>
                </a:cubicBezTo>
                <a:cubicBezTo>
                  <a:pt x="1817212" y="3484662"/>
                  <a:pt x="1838447" y="3476168"/>
                  <a:pt x="1837712" y="3469470"/>
                </a:cubicBezTo>
                <a:cubicBezTo>
                  <a:pt x="1843163" y="3471676"/>
                  <a:pt x="1845864" y="3474095"/>
                  <a:pt x="1846775" y="3476470"/>
                </a:cubicBezTo>
                <a:close/>
                <a:moveTo>
                  <a:pt x="1846777" y="1165118"/>
                </a:moveTo>
                <a:cubicBezTo>
                  <a:pt x="1842939" y="1181371"/>
                  <a:pt x="1832812" y="1191498"/>
                  <a:pt x="1816559" y="1195337"/>
                </a:cubicBezTo>
                <a:cubicBezTo>
                  <a:pt x="1809371" y="1188640"/>
                  <a:pt x="1809371" y="1166752"/>
                  <a:pt x="1816559" y="1160056"/>
                </a:cubicBezTo>
                <a:cubicBezTo>
                  <a:pt x="1828973" y="1159401"/>
                  <a:pt x="1840815" y="1159319"/>
                  <a:pt x="1846777" y="1165118"/>
                </a:cubicBezTo>
                <a:close/>
                <a:moveTo>
                  <a:pt x="1857802" y="2526252"/>
                </a:moveTo>
                <a:cubicBezTo>
                  <a:pt x="1842204" y="2516696"/>
                  <a:pt x="1827012" y="2521840"/>
                  <a:pt x="1817456" y="2516206"/>
                </a:cubicBezTo>
                <a:cubicBezTo>
                  <a:pt x="1812149" y="2534908"/>
                  <a:pt x="1834525" y="2526006"/>
                  <a:pt x="1837630" y="2536297"/>
                </a:cubicBezTo>
                <a:cubicBezTo>
                  <a:pt x="1831831" y="2543892"/>
                  <a:pt x="1819908" y="2557532"/>
                  <a:pt x="1837630" y="2561533"/>
                </a:cubicBezTo>
                <a:cubicBezTo>
                  <a:pt x="1834607" y="2548384"/>
                  <a:pt x="1839672" y="2543402"/>
                  <a:pt x="1852739" y="2546425"/>
                </a:cubicBezTo>
                <a:cubicBezTo>
                  <a:pt x="1852330" y="2537604"/>
                  <a:pt x="1853882" y="2530742"/>
                  <a:pt x="1857802" y="2526252"/>
                </a:cubicBezTo>
                <a:close/>
                <a:moveTo>
                  <a:pt x="1878057" y="3479517"/>
                </a:moveTo>
                <a:cubicBezTo>
                  <a:pt x="1871850" y="3500915"/>
                  <a:pt x="1876179" y="3506631"/>
                  <a:pt x="1878057" y="3529988"/>
                </a:cubicBezTo>
                <a:cubicBezTo>
                  <a:pt x="1861805" y="3533257"/>
                  <a:pt x="1861805" y="3476250"/>
                  <a:pt x="1878057" y="3479517"/>
                </a:cubicBezTo>
                <a:close/>
                <a:moveTo>
                  <a:pt x="1888103" y="2021850"/>
                </a:moveTo>
                <a:cubicBezTo>
                  <a:pt x="1891614" y="2040470"/>
                  <a:pt x="1880100" y="2044147"/>
                  <a:pt x="1862867" y="2042023"/>
                </a:cubicBezTo>
                <a:cubicBezTo>
                  <a:pt x="1862867" y="2036959"/>
                  <a:pt x="1862867" y="2031896"/>
                  <a:pt x="1862867" y="2026914"/>
                </a:cubicBezTo>
                <a:cubicBezTo>
                  <a:pt x="1868747" y="2022666"/>
                  <a:pt x="1876424" y="2020298"/>
                  <a:pt x="1888103" y="2021850"/>
                </a:cubicBezTo>
                <a:close/>
                <a:moveTo>
                  <a:pt x="1902313" y="912920"/>
                </a:moveTo>
                <a:cubicBezTo>
                  <a:pt x="1884182" y="914634"/>
                  <a:pt x="1878056" y="920597"/>
                  <a:pt x="1861967" y="912920"/>
                </a:cubicBezTo>
                <a:cubicBezTo>
                  <a:pt x="1861723" y="897484"/>
                  <a:pt x="1866542" y="887193"/>
                  <a:pt x="1877077" y="882701"/>
                </a:cubicBezTo>
                <a:cubicBezTo>
                  <a:pt x="1894391" y="883844"/>
                  <a:pt x="1899046" y="897647"/>
                  <a:pt x="1902313" y="912920"/>
                </a:cubicBezTo>
                <a:close/>
                <a:moveTo>
                  <a:pt x="1908275" y="2339633"/>
                </a:moveTo>
                <a:cubicBezTo>
                  <a:pt x="1912441" y="2353844"/>
                  <a:pt x="1901169" y="2352701"/>
                  <a:pt x="1903211" y="2364870"/>
                </a:cubicBezTo>
                <a:cubicBezTo>
                  <a:pt x="1895780" y="2362174"/>
                  <a:pt x="1890553" y="2357355"/>
                  <a:pt x="1883038" y="2354743"/>
                </a:cubicBezTo>
                <a:cubicBezTo>
                  <a:pt x="1883038" y="2349678"/>
                  <a:pt x="1883038" y="2344698"/>
                  <a:pt x="1883038" y="2339633"/>
                </a:cubicBezTo>
                <a:cubicBezTo>
                  <a:pt x="1891450" y="2339633"/>
                  <a:pt x="1899863" y="2339633"/>
                  <a:pt x="1908275" y="2339633"/>
                </a:cubicBezTo>
                <a:close/>
                <a:moveTo>
                  <a:pt x="1923390" y="2326404"/>
                </a:moveTo>
                <a:cubicBezTo>
                  <a:pt x="1924451" y="2328659"/>
                  <a:pt x="1924594" y="2331385"/>
                  <a:pt x="1923384" y="2334570"/>
                </a:cubicBezTo>
                <a:cubicBezTo>
                  <a:pt x="1905987" y="2338572"/>
                  <a:pt x="1902149" y="2328935"/>
                  <a:pt x="1893165" y="2324443"/>
                </a:cubicBezTo>
                <a:cubicBezTo>
                  <a:pt x="1894329" y="2321748"/>
                  <a:pt x="1897203" y="2319971"/>
                  <a:pt x="1900758" y="2319088"/>
                </a:cubicBezTo>
                <a:cubicBezTo>
                  <a:pt x="1908758" y="2317101"/>
                  <a:pt x="1920207" y="2319637"/>
                  <a:pt x="1923390" y="2326404"/>
                </a:cubicBezTo>
                <a:close/>
                <a:moveTo>
                  <a:pt x="1933511" y="3257616"/>
                </a:moveTo>
                <a:cubicBezTo>
                  <a:pt x="1929754" y="3253615"/>
                  <a:pt x="1924609" y="3252695"/>
                  <a:pt x="1919821" y="3253869"/>
                </a:cubicBezTo>
                <a:cubicBezTo>
                  <a:pt x="1915033" y="3255043"/>
                  <a:pt x="1910603" y="3258310"/>
                  <a:pt x="1908274" y="3262680"/>
                </a:cubicBezTo>
                <a:cubicBezTo>
                  <a:pt x="1915707" y="3265293"/>
                  <a:pt x="1921016" y="3270111"/>
                  <a:pt x="1928447" y="3272725"/>
                </a:cubicBezTo>
                <a:cubicBezTo>
                  <a:pt x="1928202" y="3265783"/>
                  <a:pt x="1930816" y="3261700"/>
                  <a:pt x="1933511" y="3257616"/>
                </a:cubicBezTo>
                <a:close/>
                <a:moveTo>
                  <a:pt x="1948620" y="3297961"/>
                </a:moveTo>
                <a:cubicBezTo>
                  <a:pt x="1949029" y="3289140"/>
                  <a:pt x="1947478" y="3282280"/>
                  <a:pt x="1943557" y="3277790"/>
                </a:cubicBezTo>
                <a:cubicBezTo>
                  <a:pt x="1931305" y="3288406"/>
                  <a:pt x="1917585" y="3269784"/>
                  <a:pt x="1918319" y="3287835"/>
                </a:cubicBezTo>
                <a:cubicBezTo>
                  <a:pt x="1935797" y="3283833"/>
                  <a:pt x="1939637" y="3293470"/>
                  <a:pt x="1948620" y="3297961"/>
                </a:cubicBezTo>
                <a:close/>
                <a:moveTo>
                  <a:pt x="1968794" y="3378654"/>
                </a:moveTo>
                <a:cubicBezTo>
                  <a:pt x="1953358" y="3382329"/>
                  <a:pt x="1950418" y="3373508"/>
                  <a:pt x="1938575" y="3373589"/>
                </a:cubicBezTo>
                <a:cubicBezTo>
                  <a:pt x="1940045" y="3363299"/>
                  <a:pt x="1952213" y="3363708"/>
                  <a:pt x="1953685" y="3353417"/>
                </a:cubicBezTo>
                <a:cubicBezTo>
                  <a:pt x="1962504" y="3358071"/>
                  <a:pt x="1971244" y="3362809"/>
                  <a:pt x="1968794" y="3378654"/>
                </a:cubicBezTo>
                <a:close/>
                <a:moveTo>
                  <a:pt x="1973857" y="2400152"/>
                </a:moveTo>
                <a:cubicBezTo>
                  <a:pt x="1967242" y="2406604"/>
                  <a:pt x="1955236" y="2406604"/>
                  <a:pt x="1948621" y="2400152"/>
                </a:cubicBezTo>
                <a:cubicBezTo>
                  <a:pt x="1944211" y="2383981"/>
                  <a:pt x="1961688" y="2389698"/>
                  <a:pt x="1963730" y="2379979"/>
                </a:cubicBezTo>
                <a:cubicBezTo>
                  <a:pt x="1970509" y="2383328"/>
                  <a:pt x="1973123" y="2390759"/>
                  <a:pt x="1973857" y="2400152"/>
                </a:cubicBezTo>
                <a:close/>
                <a:moveTo>
                  <a:pt x="1988068" y="988547"/>
                </a:moveTo>
                <a:cubicBezTo>
                  <a:pt x="1988967" y="1001776"/>
                  <a:pt x="1980474" y="1013374"/>
                  <a:pt x="1978023" y="1028891"/>
                </a:cubicBezTo>
                <a:cubicBezTo>
                  <a:pt x="1961198" y="1028891"/>
                  <a:pt x="1944374" y="1028891"/>
                  <a:pt x="1927550" y="1028891"/>
                </a:cubicBezTo>
                <a:cubicBezTo>
                  <a:pt x="1924938" y="1016395"/>
                  <a:pt x="1915218" y="1010924"/>
                  <a:pt x="1907377" y="1003655"/>
                </a:cubicBezTo>
                <a:cubicBezTo>
                  <a:pt x="1902804" y="994835"/>
                  <a:pt x="1896107" y="988057"/>
                  <a:pt x="1887205" y="983482"/>
                </a:cubicBezTo>
                <a:cubicBezTo>
                  <a:pt x="1887695" y="970578"/>
                  <a:pt x="1905989" y="975397"/>
                  <a:pt x="1912441" y="968373"/>
                </a:cubicBezTo>
                <a:cubicBezTo>
                  <a:pt x="1928858" y="959634"/>
                  <a:pt x="1937677" y="943218"/>
                  <a:pt x="1957850" y="938074"/>
                </a:cubicBezTo>
                <a:cubicBezTo>
                  <a:pt x="1965855" y="955143"/>
                  <a:pt x="1986599" y="965352"/>
                  <a:pt x="1988068" y="988547"/>
                </a:cubicBezTo>
                <a:close/>
                <a:moveTo>
                  <a:pt x="2003177" y="1876311"/>
                </a:moveTo>
                <a:cubicBezTo>
                  <a:pt x="1999012" y="1899016"/>
                  <a:pt x="1991253" y="1918209"/>
                  <a:pt x="1967896" y="1921720"/>
                </a:cubicBezTo>
                <a:cubicBezTo>
                  <a:pt x="1961198" y="1902527"/>
                  <a:pt x="1955401" y="1893707"/>
                  <a:pt x="1962832" y="1871247"/>
                </a:cubicBezTo>
                <a:cubicBezTo>
                  <a:pt x="1970101" y="1871533"/>
                  <a:pt x="1978349" y="1870839"/>
                  <a:pt x="1985700" y="1871054"/>
                </a:cubicBezTo>
                <a:cubicBezTo>
                  <a:pt x="1993051" y="1871268"/>
                  <a:pt x="1999502" y="1872391"/>
                  <a:pt x="2003177" y="1876311"/>
                </a:cubicBezTo>
                <a:close/>
                <a:moveTo>
                  <a:pt x="2024962" y="3235589"/>
                </a:moveTo>
                <a:cubicBezTo>
                  <a:pt x="2024631" y="3234278"/>
                  <a:pt x="2023043" y="3233196"/>
                  <a:pt x="2019266" y="3232379"/>
                </a:cubicBezTo>
                <a:cubicBezTo>
                  <a:pt x="2018940" y="3235483"/>
                  <a:pt x="2018531" y="3238342"/>
                  <a:pt x="2014201" y="3237444"/>
                </a:cubicBezTo>
                <a:cubicBezTo>
                  <a:pt x="2013058" y="3233523"/>
                  <a:pt x="2014039" y="3227479"/>
                  <a:pt x="2009139" y="3227397"/>
                </a:cubicBezTo>
                <a:cubicBezTo>
                  <a:pt x="2006525" y="3234829"/>
                  <a:pt x="2001707" y="3240057"/>
                  <a:pt x="1999094" y="3247571"/>
                </a:cubicBezTo>
                <a:cubicBezTo>
                  <a:pt x="2009139" y="3245039"/>
                  <a:pt x="2010608" y="3275420"/>
                  <a:pt x="2019266" y="3257698"/>
                </a:cubicBezTo>
                <a:cubicBezTo>
                  <a:pt x="2007505" y="3254757"/>
                  <a:pt x="2007505" y="3242426"/>
                  <a:pt x="2019266" y="3252553"/>
                </a:cubicBezTo>
                <a:cubicBezTo>
                  <a:pt x="2015652" y="3245509"/>
                  <a:pt x="2025958" y="3239521"/>
                  <a:pt x="2024962" y="3235589"/>
                </a:cubicBezTo>
                <a:close/>
                <a:moveTo>
                  <a:pt x="2059611" y="2390024"/>
                </a:moveTo>
                <a:cubicBezTo>
                  <a:pt x="2052915" y="2403582"/>
                  <a:pt x="2027760" y="2398599"/>
                  <a:pt x="2019266" y="2410196"/>
                </a:cubicBezTo>
                <a:cubicBezTo>
                  <a:pt x="2002605" y="2393209"/>
                  <a:pt x="2046136" y="2393617"/>
                  <a:pt x="2059611" y="2390024"/>
                </a:cubicBezTo>
                <a:close/>
                <a:moveTo>
                  <a:pt x="2064675" y="3192035"/>
                </a:moveTo>
                <a:cubicBezTo>
                  <a:pt x="2059489" y="3193546"/>
                  <a:pt x="2050729" y="3191504"/>
                  <a:pt x="2043859" y="3191360"/>
                </a:cubicBezTo>
                <a:cubicBezTo>
                  <a:pt x="2036988" y="3191217"/>
                  <a:pt x="2032006" y="3192973"/>
                  <a:pt x="2034375" y="3202080"/>
                </a:cubicBezTo>
                <a:cubicBezTo>
                  <a:pt x="2042869" y="3210737"/>
                  <a:pt x="2057080" y="3199222"/>
                  <a:pt x="2064675" y="3192035"/>
                </a:cubicBezTo>
                <a:close/>
                <a:moveTo>
                  <a:pt x="2069738" y="3343370"/>
                </a:moveTo>
                <a:cubicBezTo>
                  <a:pt x="2049974" y="3342880"/>
                  <a:pt x="2064022" y="3308661"/>
                  <a:pt x="2044502" y="3308088"/>
                </a:cubicBezTo>
                <a:cubicBezTo>
                  <a:pt x="2047769" y="3304883"/>
                  <a:pt x="2050939" y="3304460"/>
                  <a:pt x="2053866" y="3305884"/>
                </a:cubicBezTo>
                <a:cubicBezTo>
                  <a:pt x="2062649" y="3310156"/>
                  <a:pt x="2069248" y="3331058"/>
                  <a:pt x="2069738" y="3343370"/>
                </a:cubicBezTo>
                <a:close/>
                <a:moveTo>
                  <a:pt x="2089910" y="2612005"/>
                </a:moveTo>
                <a:cubicBezTo>
                  <a:pt x="2084929" y="2636996"/>
                  <a:pt x="2050056" y="2631851"/>
                  <a:pt x="2064675" y="2606942"/>
                </a:cubicBezTo>
                <a:cubicBezTo>
                  <a:pt x="2078967" y="2602777"/>
                  <a:pt x="2077742" y="2614046"/>
                  <a:pt x="2089910" y="2612005"/>
                </a:cubicBezTo>
                <a:close/>
                <a:moveTo>
                  <a:pt x="2094976" y="2763342"/>
                </a:moveTo>
                <a:cubicBezTo>
                  <a:pt x="2077090" y="2761627"/>
                  <a:pt x="2068922" y="2763016"/>
                  <a:pt x="2064675" y="2758279"/>
                </a:cubicBezTo>
                <a:cubicBezTo>
                  <a:pt x="2071943" y="2752236"/>
                  <a:pt x="2052423" y="2730429"/>
                  <a:pt x="2039439" y="2727978"/>
                </a:cubicBezTo>
                <a:cubicBezTo>
                  <a:pt x="2033559" y="2733369"/>
                  <a:pt x="2037560" y="2751255"/>
                  <a:pt x="2044502" y="2758279"/>
                </a:cubicBezTo>
                <a:cubicBezTo>
                  <a:pt x="2045645" y="2754358"/>
                  <a:pt x="2048748" y="2752399"/>
                  <a:pt x="2054629" y="2753215"/>
                </a:cubicBezTo>
                <a:cubicBezTo>
                  <a:pt x="2058795" y="2769386"/>
                  <a:pt x="2058957" y="2763669"/>
                  <a:pt x="2049566" y="2773388"/>
                </a:cubicBezTo>
                <a:cubicBezTo>
                  <a:pt x="2056672" y="2774694"/>
                  <a:pt x="2055364" y="2784413"/>
                  <a:pt x="2059693" y="2788497"/>
                </a:cubicBezTo>
                <a:cubicBezTo>
                  <a:pt x="2075700" y="2784331"/>
                  <a:pt x="2085337" y="2773797"/>
                  <a:pt x="2094976" y="2763342"/>
                </a:cubicBezTo>
                <a:close/>
                <a:moveTo>
                  <a:pt x="2155493" y="2869189"/>
                </a:moveTo>
                <a:cubicBezTo>
                  <a:pt x="2143977" y="2867799"/>
                  <a:pt x="2136545" y="2870414"/>
                  <a:pt x="2135320" y="2879234"/>
                </a:cubicBezTo>
                <a:cubicBezTo>
                  <a:pt x="2145611" y="2880703"/>
                  <a:pt x="2139976" y="2898100"/>
                  <a:pt x="2150429" y="2899487"/>
                </a:cubicBezTo>
                <a:cubicBezTo>
                  <a:pt x="2150185" y="2892545"/>
                  <a:pt x="2152798" y="2888462"/>
                  <a:pt x="2155493" y="2884378"/>
                </a:cubicBezTo>
                <a:cubicBezTo>
                  <a:pt x="2149368" y="2883808"/>
                  <a:pt x="2143569" y="2882827"/>
                  <a:pt x="2145366" y="2874251"/>
                </a:cubicBezTo>
                <a:cubicBezTo>
                  <a:pt x="2149287" y="2873109"/>
                  <a:pt x="2155329" y="2874169"/>
                  <a:pt x="2155493" y="2869189"/>
                </a:cubicBezTo>
                <a:close/>
                <a:moveTo>
                  <a:pt x="2165538" y="3197098"/>
                </a:moveTo>
                <a:cubicBezTo>
                  <a:pt x="2160394" y="3185419"/>
                  <a:pt x="2155411" y="3173576"/>
                  <a:pt x="2140302" y="3171861"/>
                </a:cubicBezTo>
                <a:cubicBezTo>
                  <a:pt x="2139486" y="3189503"/>
                  <a:pt x="2158025" y="3187705"/>
                  <a:pt x="2165538" y="3197098"/>
                </a:cubicBezTo>
                <a:close/>
                <a:moveTo>
                  <a:pt x="2175665" y="2783434"/>
                </a:moveTo>
                <a:cubicBezTo>
                  <a:pt x="2161209" y="2784415"/>
                  <a:pt x="2148060" y="2784087"/>
                  <a:pt x="2150429" y="2768324"/>
                </a:cubicBezTo>
                <a:cubicBezTo>
                  <a:pt x="2156228" y="2762444"/>
                  <a:pt x="2162945" y="2762138"/>
                  <a:pt x="2168008" y="2765344"/>
                </a:cubicBezTo>
                <a:cubicBezTo>
                  <a:pt x="2173073" y="2768549"/>
                  <a:pt x="2176483" y="2775266"/>
                  <a:pt x="2175665" y="2783434"/>
                </a:cubicBezTo>
                <a:close/>
                <a:moveTo>
                  <a:pt x="2195840" y="2733042"/>
                </a:moveTo>
                <a:cubicBezTo>
                  <a:pt x="2194125" y="2744802"/>
                  <a:pt x="2192573" y="2756645"/>
                  <a:pt x="2175668" y="2753215"/>
                </a:cubicBezTo>
                <a:cubicBezTo>
                  <a:pt x="2197882" y="2735819"/>
                  <a:pt x="2161783" y="2730347"/>
                  <a:pt x="2150431" y="2717933"/>
                </a:cubicBezTo>
                <a:cubicBezTo>
                  <a:pt x="2153105" y="2715340"/>
                  <a:pt x="2156113" y="2715090"/>
                  <a:pt x="2159410" y="2716148"/>
                </a:cubicBezTo>
                <a:cubicBezTo>
                  <a:pt x="2169302" y="2719322"/>
                  <a:pt x="2181813" y="2734267"/>
                  <a:pt x="2195840" y="2733042"/>
                </a:cubicBezTo>
                <a:close/>
                <a:moveTo>
                  <a:pt x="2199924" y="1962065"/>
                </a:moveTo>
                <a:cubicBezTo>
                  <a:pt x="2182936" y="1958880"/>
                  <a:pt x="2187591" y="1934052"/>
                  <a:pt x="2169624" y="1931765"/>
                </a:cubicBezTo>
                <a:cubicBezTo>
                  <a:pt x="2170033" y="1924578"/>
                  <a:pt x="2170440" y="1917472"/>
                  <a:pt x="2164559" y="1916655"/>
                </a:cubicBezTo>
                <a:cubicBezTo>
                  <a:pt x="2167255" y="1909143"/>
                  <a:pt x="2172074" y="1903915"/>
                  <a:pt x="2174686" y="1896483"/>
                </a:cubicBezTo>
                <a:cubicBezTo>
                  <a:pt x="2185469" y="1915921"/>
                  <a:pt x="2203517" y="1928171"/>
                  <a:pt x="2199924" y="1962065"/>
                </a:cubicBezTo>
                <a:close/>
                <a:moveTo>
                  <a:pt x="2210949" y="2349760"/>
                </a:moveTo>
                <a:cubicBezTo>
                  <a:pt x="2193144" y="2365851"/>
                  <a:pt x="2173870" y="2365034"/>
                  <a:pt x="2155494" y="2359807"/>
                </a:cubicBezTo>
                <a:cubicBezTo>
                  <a:pt x="2158924" y="2343963"/>
                  <a:pt x="2168888" y="2353191"/>
                  <a:pt x="2180648" y="2354743"/>
                </a:cubicBezTo>
                <a:cubicBezTo>
                  <a:pt x="2176973" y="2350006"/>
                  <a:pt x="2171420" y="2347065"/>
                  <a:pt x="2165539" y="2344698"/>
                </a:cubicBezTo>
                <a:cubicBezTo>
                  <a:pt x="2167724" y="2338960"/>
                  <a:pt x="2170296" y="2336734"/>
                  <a:pt x="2173266" y="2336541"/>
                </a:cubicBezTo>
                <a:cubicBezTo>
                  <a:pt x="2182175" y="2335963"/>
                  <a:pt x="2194656" y="2353680"/>
                  <a:pt x="2210949" y="2349760"/>
                </a:cubicBezTo>
                <a:close/>
                <a:moveTo>
                  <a:pt x="2214093" y="2437863"/>
                </a:moveTo>
                <a:cubicBezTo>
                  <a:pt x="2215625" y="2444580"/>
                  <a:pt x="2214420" y="2452175"/>
                  <a:pt x="2210949" y="2455605"/>
                </a:cubicBezTo>
                <a:cubicBezTo>
                  <a:pt x="2193962" y="2462057"/>
                  <a:pt x="2190123" y="2430043"/>
                  <a:pt x="2200822" y="2425387"/>
                </a:cubicBezTo>
                <a:cubicBezTo>
                  <a:pt x="2208295" y="2425306"/>
                  <a:pt x="2212562" y="2431145"/>
                  <a:pt x="2214093" y="2437863"/>
                </a:cubicBezTo>
                <a:close/>
                <a:moveTo>
                  <a:pt x="2220015" y="1533290"/>
                </a:moveTo>
                <a:cubicBezTo>
                  <a:pt x="2224913" y="1545460"/>
                  <a:pt x="2216338" y="1545460"/>
                  <a:pt x="2209887" y="1553464"/>
                </a:cubicBezTo>
                <a:cubicBezTo>
                  <a:pt x="2200004" y="1565878"/>
                  <a:pt x="2173706" y="1580579"/>
                  <a:pt x="2154432" y="1588746"/>
                </a:cubicBezTo>
                <a:cubicBezTo>
                  <a:pt x="2147571" y="1582294"/>
                  <a:pt x="2149532" y="1566858"/>
                  <a:pt x="2149449" y="1553464"/>
                </a:cubicBezTo>
                <a:cubicBezTo>
                  <a:pt x="2162743" y="1545501"/>
                  <a:pt x="2183108" y="1532164"/>
                  <a:pt x="2201971" y="1530471"/>
                </a:cubicBezTo>
                <a:cubicBezTo>
                  <a:pt x="2208257" y="1529907"/>
                  <a:pt x="2214379" y="1530637"/>
                  <a:pt x="2220015" y="1533290"/>
                </a:cubicBezTo>
                <a:close/>
                <a:moveTo>
                  <a:pt x="2220873" y="1864398"/>
                </a:moveTo>
                <a:cubicBezTo>
                  <a:pt x="2221812" y="1871697"/>
                  <a:pt x="2219116" y="1878761"/>
                  <a:pt x="2209969" y="1876311"/>
                </a:cubicBezTo>
                <a:cubicBezTo>
                  <a:pt x="2209479" y="1863734"/>
                  <a:pt x="2200495" y="1860631"/>
                  <a:pt x="2209969" y="1851075"/>
                </a:cubicBezTo>
                <a:cubicBezTo>
                  <a:pt x="2215359" y="1849565"/>
                  <a:pt x="2219933" y="1857098"/>
                  <a:pt x="2220873" y="1864398"/>
                </a:cubicBezTo>
                <a:close/>
                <a:moveTo>
                  <a:pt x="2220994" y="2828842"/>
                </a:moveTo>
                <a:cubicBezTo>
                  <a:pt x="2213153" y="2836111"/>
                  <a:pt x="2197472" y="2835539"/>
                  <a:pt x="2190694" y="2843951"/>
                </a:cubicBezTo>
                <a:cubicBezTo>
                  <a:pt x="2173625" y="2839949"/>
                  <a:pt x="2193307" y="2814468"/>
                  <a:pt x="2170522" y="2808588"/>
                </a:cubicBezTo>
                <a:cubicBezTo>
                  <a:pt x="2169050" y="2800421"/>
                  <a:pt x="2175258" y="2799930"/>
                  <a:pt x="2175584" y="2793479"/>
                </a:cubicBezTo>
                <a:cubicBezTo>
                  <a:pt x="2194940" y="2801156"/>
                  <a:pt x="2224097" y="2798869"/>
                  <a:pt x="2220994" y="2828842"/>
                </a:cubicBezTo>
                <a:close/>
                <a:moveTo>
                  <a:pt x="2224408" y="3048087"/>
                </a:moveTo>
                <a:cubicBezTo>
                  <a:pt x="2225925" y="3052887"/>
                  <a:pt x="2209846" y="3063545"/>
                  <a:pt x="2205803" y="3065934"/>
                </a:cubicBezTo>
                <a:cubicBezTo>
                  <a:pt x="2209560" y="3079736"/>
                  <a:pt x="2195839" y="3076061"/>
                  <a:pt x="2195757" y="3086106"/>
                </a:cubicBezTo>
                <a:cubicBezTo>
                  <a:pt x="2186610" y="3076633"/>
                  <a:pt x="2212745" y="3059644"/>
                  <a:pt x="2215930" y="3045762"/>
                </a:cubicBezTo>
                <a:cubicBezTo>
                  <a:pt x="2221443" y="3045537"/>
                  <a:pt x="2223903" y="3046486"/>
                  <a:pt x="2224408" y="3048087"/>
                </a:cubicBezTo>
                <a:close/>
                <a:moveTo>
                  <a:pt x="2230875" y="2883970"/>
                </a:moveTo>
                <a:cubicBezTo>
                  <a:pt x="2216582" y="2878743"/>
                  <a:pt x="2209886" y="2878743"/>
                  <a:pt x="2195593" y="2883970"/>
                </a:cubicBezTo>
                <a:cubicBezTo>
                  <a:pt x="2199595" y="2901367"/>
                  <a:pt x="2190857" y="2906103"/>
                  <a:pt x="2180484" y="2909206"/>
                </a:cubicBezTo>
                <a:cubicBezTo>
                  <a:pt x="2176809" y="2924643"/>
                  <a:pt x="2189141" y="2924072"/>
                  <a:pt x="2185548" y="2939507"/>
                </a:cubicBezTo>
                <a:cubicBezTo>
                  <a:pt x="2168153" y="2943509"/>
                  <a:pt x="2164232" y="2933872"/>
                  <a:pt x="2155329" y="2929462"/>
                </a:cubicBezTo>
                <a:cubicBezTo>
                  <a:pt x="2152798" y="2944407"/>
                  <a:pt x="2173216" y="2943019"/>
                  <a:pt x="2180566" y="2949634"/>
                </a:cubicBezTo>
                <a:cubicBezTo>
                  <a:pt x="2182199" y="2951104"/>
                  <a:pt x="2178850" y="2958373"/>
                  <a:pt x="2180566" y="2959762"/>
                </a:cubicBezTo>
                <a:cubicBezTo>
                  <a:pt x="2187672" y="2965561"/>
                  <a:pt x="2190203" y="2962212"/>
                  <a:pt x="2195675" y="2969889"/>
                </a:cubicBezTo>
                <a:cubicBezTo>
                  <a:pt x="2199187" y="2974789"/>
                  <a:pt x="2194533" y="2976341"/>
                  <a:pt x="2200740" y="2980016"/>
                </a:cubicBezTo>
                <a:cubicBezTo>
                  <a:pt x="2197227" y="2992594"/>
                  <a:pt x="2187264" y="2970623"/>
                  <a:pt x="2175503" y="2974952"/>
                </a:cubicBezTo>
                <a:cubicBezTo>
                  <a:pt x="2200903" y="2988183"/>
                  <a:pt x="2158188" y="3021831"/>
                  <a:pt x="2185548" y="3040534"/>
                </a:cubicBezTo>
                <a:cubicBezTo>
                  <a:pt x="2184568" y="3047313"/>
                  <a:pt x="2164640" y="3049926"/>
                  <a:pt x="2185548" y="3050661"/>
                </a:cubicBezTo>
                <a:cubicBezTo>
                  <a:pt x="2175992" y="3056624"/>
                  <a:pt x="2173870" y="3063320"/>
                  <a:pt x="2185548" y="3070834"/>
                </a:cubicBezTo>
                <a:cubicBezTo>
                  <a:pt x="2180975" y="3084555"/>
                  <a:pt x="2167907" y="3065689"/>
                  <a:pt x="2160312" y="3065852"/>
                </a:cubicBezTo>
                <a:cubicBezTo>
                  <a:pt x="2158678" y="3087658"/>
                  <a:pt x="2188243" y="3078266"/>
                  <a:pt x="2185548" y="3101134"/>
                </a:cubicBezTo>
                <a:cubicBezTo>
                  <a:pt x="2167744" y="3100562"/>
                  <a:pt x="2186038" y="3091823"/>
                  <a:pt x="2170439" y="3086025"/>
                </a:cubicBezTo>
                <a:cubicBezTo>
                  <a:pt x="2160884" y="3086597"/>
                  <a:pt x="2166928" y="3102686"/>
                  <a:pt x="2155329" y="3101134"/>
                </a:cubicBezTo>
                <a:cubicBezTo>
                  <a:pt x="2155085" y="3109792"/>
                  <a:pt x="2159087" y="3114202"/>
                  <a:pt x="2165374" y="3116244"/>
                </a:cubicBezTo>
                <a:cubicBezTo>
                  <a:pt x="2148633" y="3124983"/>
                  <a:pt x="2144468" y="3166716"/>
                  <a:pt x="2180484" y="3161652"/>
                </a:cubicBezTo>
                <a:cubicBezTo>
                  <a:pt x="2179341" y="3168921"/>
                  <a:pt x="2165456" y="3163367"/>
                  <a:pt x="2165374" y="3171780"/>
                </a:cubicBezTo>
                <a:cubicBezTo>
                  <a:pt x="2159496" y="3164185"/>
                  <a:pt x="2150838" y="3159448"/>
                  <a:pt x="2150267" y="3146542"/>
                </a:cubicBezTo>
                <a:cubicBezTo>
                  <a:pt x="2138915" y="3163203"/>
                  <a:pt x="2167581" y="3182887"/>
                  <a:pt x="2175503" y="3196934"/>
                </a:cubicBezTo>
                <a:cubicBezTo>
                  <a:pt x="2194859" y="3204448"/>
                  <a:pt x="2221973" y="3204284"/>
                  <a:pt x="2225975" y="3227235"/>
                </a:cubicBezTo>
                <a:cubicBezTo>
                  <a:pt x="2206945" y="3211880"/>
                  <a:pt x="2190694" y="3233034"/>
                  <a:pt x="2170521" y="3232297"/>
                </a:cubicBezTo>
                <a:cubicBezTo>
                  <a:pt x="2164314" y="3234259"/>
                  <a:pt x="2164804" y="3243732"/>
                  <a:pt x="2160394" y="3247407"/>
                </a:cubicBezTo>
                <a:cubicBezTo>
                  <a:pt x="2154921" y="3252063"/>
                  <a:pt x="2131973" y="3255820"/>
                  <a:pt x="2135158" y="3252471"/>
                </a:cubicBezTo>
                <a:cubicBezTo>
                  <a:pt x="2121355" y="3267253"/>
                  <a:pt x="2117434" y="3269622"/>
                  <a:pt x="2120048" y="3302944"/>
                </a:cubicBezTo>
                <a:cubicBezTo>
                  <a:pt x="2094976" y="3325811"/>
                  <a:pt x="2041317" y="3309396"/>
                  <a:pt x="2049403" y="3267663"/>
                </a:cubicBezTo>
                <a:cubicBezTo>
                  <a:pt x="2049239" y="3262762"/>
                  <a:pt x="2043278" y="3263742"/>
                  <a:pt x="2039358" y="3262598"/>
                </a:cubicBezTo>
                <a:cubicBezTo>
                  <a:pt x="2040909" y="3255738"/>
                  <a:pt x="2052015" y="3258433"/>
                  <a:pt x="2059529" y="3257534"/>
                </a:cubicBezTo>
                <a:cubicBezTo>
                  <a:pt x="2060591" y="3243078"/>
                  <a:pt x="2058223" y="3231889"/>
                  <a:pt x="2049403" y="3227317"/>
                </a:cubicBezTo>
                <a:cubicBezTo>
                  <a:pt x="2045319" y="3228296"/>
                  <a:pt x="2044338" y="3232379"/>
                  <a:pt x="2039358" y="3232379"/>
                </a:cubicBezTo>
                <a:cubicBezTo>
                  <a:pt x="2039439" y="3246509"/>
                  <a:pt x="2053078" y="3220374"/>
                  <a:pt x="2049403" y="3242426"/>
                </a:cubicBezTo>
                <a:cubicBezTo>
                  <a:pt x="2050220" y="3263742"/>
                  <a:pt x="2041644" y="3242344"/>
                  <a:pt x="2034293" y="3242426"/>
                </a:cubicBezTo>
                <a:cubicBezTo>
                  <a:pt x="2017306" y="3244468"/>
                  <a:pt x="2047687" y="3262026"/>
                  <a:pt x="2024248" y="3257616"/>
                </a:cubicBezTo>
                <a:cubicBezTo>
                  <a:pt x="2026453" y="3265539"/>
                  <a:pt x="2040093" y="3261944"/>
                  <a:pt x="2034293" y="3277790"/>
                </a:cubicBezTo>
                <a:cubicBezTo>
                  <a:pt x="2013875" y="3259495"/>
                  <a:pt x="2035354" y="3280402"/>
                  <a:pt x="2034293" y="3297961"/>
                </a:cubicBezTo>
                <a:cubicBezTo>
                  <a:pt x="2029393" y="3297797"/>
                  <a:pt x="2030374" y="3291755"/>
                  <a:pt x="2029231" y="3287835"/>
                </a:cubicBezTo>
                <a:cubicBezTo>
                  <a:pt x="2009465" y="3288325"/>
                  <a:pt x="1995091" y="3294040"/>
                  <a:pt x="1998930" y="3318134"/>
                </a:cubicBezTo>
                <a:cubicBezTo>
                  <a:pt x="1988476" y="3309150"/>
                  <a:pt x="1974510" y="3327282"/>
                  <a:pt x="1963648" y="3333244"/>
                </a:cubicBezTo>
                <a:cubicBezTo>
                  <a:pt x="1951968" y="3318052"/>
                  <a:pt x="1939064" y="3304005"/>
                  <a:pt x="1913175" y="3303025"/>
                </a:cubicBezTo>
                <a:cubicBezTo>
                  <a:pt x="1911297" y="3311600"/>
                  <a:pt x="1917095" y="3312499"/>
                  <a:pt x="1923220" y="3313071"/>
                </a:cubicBezTo>
                <a:cubicBezTo>
                  <a:pt x="1907622" y="3326628"/>
                  <a:pt x="1936452" y="3332264"/>
                  <a:pt x="1923220" y="3343371"/>
                </a:cubicBezTo>
                <a:cubicBezTo>
                  <a:pt x="1930000" y="3343371"/>
                  <a:pt x="1936696" y="3343371"/>
                  <a:pt x="1943394" y="3343371"/>
                </a:cubicBezTo>
                <a:cubicBezTo>
                  <a:pt x="1942413" y="3347454"/>
                  <a:pt x="1938329" y="3348353"/>
                  <a:pt x="1938329" y="3353417"/>
                </a:cubicBezTo>
                <a:cubicBezTo>
                  <a:pt x="1934001" y="3352518"/>
                  <a:pt x="1933593" y="3355377"/>
                  <a:pt x="1933267" y="3358480"/>
                </a:cubicBezTo>
                <a:cubicBezTo>
                  <a:pt x="1924283" y="3349005"/>
                  <a:pt x="1918647" y="3336184"/>
                  <a:pt x="1897983" y="3338307"/>
                </a:cubicBezTo>
                <a:cubicBezTo>
                  <a:pt x="1891205" y="3328261"/>
                  <a:pt x="1888347" y="3314296"/>
                  <a:pt x="1882876" y="3303025"/>
                </a:cubicBezTo>
                <a:cubicBezTo>
                  <a:pt x="1870706" y="3307598"/>
                  <a:pt x="1880751" y="3331447"/>
                  <a:pt x="1887938" y="3333244"/>
                </a:cubicBezTo>
                <a:cubicBezTo>
                  <a:pt x="1887938" y="3341655"/>
                  <a:pt x="1887938" y="3350069"/>
                  <a:pt x="1887938" y="3358480"/>
                </a:cubicBezTo>
                <a:cubicBezTo>
                  <a:pt x="1893819" y="3371057"/>
                  <a:pt x="1902558" y="3380858"/>
                  <a:pt x="1913175" y="3388779"/>
                </a:cubicBezTo>
                <a:cubicBezTo>
                  <a:pt x="1908928" y="3406911"/>
                  <a:pt x="1912767" y="3421366"/>
                  <a:pt x="1913175" y="3449298"/>
                </a:cubicBezTo>
                <a:cubicBezTo>
                  <a:pt x="1901659" y="3473555"/>
                  <a:pt x="1835342" y="3481396"/>
                  <a:pt x="1837548" y="3439171"/>
                </a:cubicBezTo>
                <a:cubicBezTo>
                  <a:pt x="1834771" y="3451829"/>
                  <a:pt x="1814353" y="3472819"/>
                  <a:pt x="1812310" y="3444234"/>
                </a:cubicBezTo>
                <a:cubicBezTo>
                  <a:pt x="1800060" y="3447175"/>
                  <a:pt x="1801122" y="3463264"/>
                  <a:pt x="1797201" y="3474453"/>
                </a:cubicBezTo>
                <a:cubicBezTo>
                  <a:pt x="1781684" y="3465551"/>
                  <a:pt x="1761512" y="3480415"/>
                  <a:pt x="1761920" y="3464407"/>
                </a:cubicBezTo>
                <a:cubicBezTo>
                  <a:pt x="1757837" y="3465387"/>
                  <a:pt x="1756857" y="3469471"/>
                  <a:pt x="1751875" y="3469471"/>
                </a:cubicBezTo>
                <a:cubicBezTo>
                  <a:pt x="1738971" y="3473391"/>
                  <a:pt x="1750731" y="3501976"/>
                  <a:pt x="1731701" y="3499771"/>
                </a:cubicBezTo>
                <a:cubicBezTo>
                  <a:pt x="1742238" y="3480742"/>
                  <a:pt x="1724841" y="3473146"/>
                  <a:pt x="1711529" y="3464407"/>
                </a:cubicBezTo>
                <a:cubicBezTo>
                  <a:pt x="1697236" y="3465223"/>
                  <a:pt x="1690540" y="3473719"/>
                  <a:pt x="1676247" y="3474453"/>
                </a:cubicBezTo>
                <a:cubicBezTo>
                  <a:pt x="1679923" y="3469798"/>
                  <a:pt x="1685393" y="3466857"/>
                  <a:pt x="1691356" y="3464407"/>
                </a:cubicBezTo>
                <a:cubicBezTo>
                  <a:pt x="1671102" y="3451749"/>
                  <a:pt x="1686375" y="3433291"/>
                  <a:pt x="1676247" y="3408953"/>
                </a:cubicBezTo>
                <a:cubicBezTo>
                  <a:pt x="1691030" y="3410260"/>
                  <a:pt x="1691765" y="3397518"/>
                  <a:pt x="1706547" y="3398906"/>
                </a:cubicBezTo>
                <a:cubicBezTo>
                  <a:pt x="1700911" y="3389351"/>
                  <a:pt x="1700095" y="3375059"/>
                  <a:pt x="1696420" y="3363625"/>
                </a:cubicBezTo>
                <a:cubicBezTo>
                  <a:pt x="1686783" y="3373099"/>
                  <a:pt x="1687273" y="3360604"/>
                  <a:pt x="1671183" y="3363625"/>
                </a:cubicBezTo>
                <a:cubicBezTo>
                  <a:pt x="1671591" y="3356439"/>
                  <a:pt x="1672000" y="3349333"/>
                  <a:pt x="1666120" y="3348516"/>
                </a:cubicBezTo>
                <a:cubicBezTo>
                  <a:pt x="1678942" y="3353744"/>
                  <a:pt x="1693072" y="3311273"/>
                  <a:pt x="1711529" y="3323280"/>
                </a:cubicBezTo>
                <a:cubicBezTo>
                  <a:pt x="1715041" y="3309722"/>
                  <a:pt x="1701075" y="3313561"/>
                  <a:pt x="1696420" y="3308170"/>
                </a:cubicBezTo>
                <a:cubicBezTo>
                  <a:pt x="1703444" y="3301146"/>
                  <a:pt x="1738563" y="3266518"/>
                  <a:pt x="1726720" y="3287998"/>
                </a:cubicBezTo>
                <a:cubicBezTo>
                  <a:pt x="1745015" y="3292979"/>
                  <a:pt x="1730967" y="3261537"/>
                  <a:pt x="1746892" y="3277952"/>
                </a:cubicBezTo>
                <a:cubicBezTo>
                  <a:pt x="1746076" y="3272072"/>
                  <a:pt x="1748036" y="3268968"/>
                  <a:pt x="1751957" y="3267825"/>
                </a:cubicBezTo>
                <a:cubicBezTo>
                  <a:pt x="1750731" y="3261455"/>
                  <a:pt x="1741910" y="3262762"/>
                  <a:pt x="1741830" y="3267825"/>
                </a:cubicBezTo>
                <a:cubicBezTo>
                  <a:pt x="1734315" y="3265620"/>
                  <a:pt x="1743789" y="3261373"/>
                  <a:pt x="1741830" y="3252715"/>
                </a:cubicBezTo>
                <a:cubicBezTo>
                  <a:pt x="1721574" y="3249204"/>
                  <a:pt x="1729415" y="3273950"/>
                  <a:pt x="1711529" y="3272889"/>
                </a:cubicBezTo>
                <a:cubicBezTo>
                  <a:pt x="1707609" y="3268397"/>
                  <a:pt x="1706139" y="3261455"/>
                  <a:pt x="1706466" y="3252715"/>
                </a:cubicBezTo>
                <a:cubicBezTo>
                  <a:pt x="1699769" y="3252715"/>
                  <a:pt x="1692990" y="3252715"/>
                  <a:pt x="1686293" y="3252715"/>
                </a:cubicBezTo>
                <a:cubicBezTo>
                  <a:pt x="1673307" y="3253941"/>
                  <a:pt x="1693235" y="3261373"/>
                  <a:pt x="1686293" y="3272889"/>
                </a:cubicBezTo>
                <a:cubicBezTo>
                  <a:pt x="1672735" y="3256636"/>
                  <a:pt x="1653951" y="3272725"/>
                  <a:pt x="1630839" y="3262842"/>
                </a:cubicBezTo>
                <a:cubicBezTo>
                  <a:pt x="1630756" y="3252797"/>
                  <a:pt x="1617036" y="3256390"/>
                  <a:pt x="1620712" y="3242670"/>
                </a:cubicBezTo>
                <a:cubicBezTo>
                  <a:pt x="1619730" y="3236954"/>
                  <a:pt x="1615647" y="3239894"/>
                  <a:pt x="1615647" y="3242670"/>
                </a:cubicBezTo>
                <a:cubicBezTo>
                  <a:pt x="1611890" y="3237117"/>
                  <a:pt x="1610011" y="3222743"/>
                  <a:pt x="1620712" y="3217516"/>
                </a:cubicBezTo>
                <a:cubicBezTo>
                  <a:pt x="1625448" y="3208205"/>
                  <a:pt x="1591880" y="3214411"/>
                  <a:pt x="1610585" y="3207389"/>
                </a:cubicBezTo>
                <a:cubicBezTo>
                  <a:pt x="1609603" y="3201671"/>
                  <a:pt x="1605520" y="3204612"/>
                  <a:pt x="1605520" y="3207389"/>
                </a:cubicBezTo>
                <a:cubicBezTo>
                  <a:pt x="1598986" y="3198240"/>
                  <a:pt x="1603069" y="3188849"/>
                  <a:pt x="1600456" y="3167042"/>
                </a:cubicBezTo>
                <a:cubicBezTo>
                  <a:pt x="1590084" y="3162633"/>
                  <a:pt x="1581345" y="3183703"/>
                  <a:pt x="1590411" y="3182152"/>
                </a:cubicBezTo>
                <a:cubicBezTo>
                  <a:pt x="1578894" y="3190809"/>
                  <a:pt x="1574322" y="3206408"/>
                  <a:pt x="1560111" y="3212370"/>
                </a:cubicBezTo>
                <a:cubicBezTo>
                  <a:pt x="1566808" y="3225192"/>
                  <a:pt x="1593106" y="3215555"/>
                  <a:pt x="1585347" y="3197261"/>
                </a:cubicBezTo>
                <a:cubicBezTo>
                  <a:pt x="1603887" y="3213187"/>
                  <a:pt x="1598660" y="3246754"/>
                  <a:pt x="1590411" y="3267907"/>
                </a:cubicBezTo>
                <a:cubicBezTo>
                  <a:pt x="1578894" y="3267989"/>
                  <a:pt x="1562970" y="3237280"/>
                  <a:pt x="1590411" y="3242670"/>
                </a:cubicBezTo>
                <a:cubicBezTo>
                  <a:pt x="1589021" y="3232297"/>
                  <a:pt x="1568114" y="3241527"/>
                  <a:pt x="1570238" y="3227561"/>
                </a:cubicBezTo>
                <a:cubicBezTo>
                  <a:pt x="1564357" y="3238423"/>
                  <a:pt x="1559784" y="3250756"/>
                  <a:pt x="1555128" y="3262842"/>
                </a:cubicBezTo>
                <a:cubicBezTo>
                  <a:pt x="1543042" y="3258106"/>
                  <a:pt x="1541817" y="3242588"/>
                  <a:pt x="1519847" y="3247653"/>
                </a:cubicBezTo>
                <a:cubicBezTo>
                  <a:pt x="1505391" y="3245202"/>
                  <a:pt x="1516580" y="3257534"/>
                  <a:pt x="1509800" y="3267825"/>
                </a:cubicBezTo>
                <a:cubicBezTo>
                  <a:pt x="1497878" y="3285955"/>
                  <a:pt x="1468639" y="3287917"/>
                  <a:pt x="1499673" y="3303107"/>
                </a:cubicBezTo>
                <a:cubicBezTo>
                  <a:pt x="1494937" y="3315440"/>
                  <a:pt x="1479828" y="3296655"/>
                  <a:pt x="1479501" y="3287917"/>
                </a:cubicBezTo>
                <a:cubicBezTo>
                  <a:pt x="1460962" y="3291265"/>
                  <a:pt x="1454347" y="3306537"/>
                  <a:pt x="1444220" y="3318216"/>
                </a:cubicBezTo>
                <a:cubicBezTo>
                  <a:pt x="1412858" y="3301064"/>
                  <a:pt x="1392277" y="3309478"/>
                  <a:pt x="1373575" y="3333326"/>
                </a:cubicBezTo>
                <a:cubicBezTo>
                  <a:pt x="1360670" y="3322626"/>
                  <a:pt x="1351277" y="3308580"/>
                  <a:pt x="1343274" y="3292979"/>
                </a:cubicBezTo>
                <a:cubicBezTo>
                  <a:pt x="1328654" y="3300248"/>
                  <a:pt x="1330778" y="3324177"/>
                  <a:pt x="1318037" y="3333326"/>
                </a:cubicBezTo>
                <a:cubicBezTo>
                  <a:pt x="1307501" y="3335449"/>
                  <a:pt x="1304643" y="3329895"/>
                  <a:pt x="1297865" y="3328261"/>
                </a:cubicBezTo>
                <a:cubicBezTo>
                  <a:pt x="1316322" y="3357255"/>
                  <a:pt x="1254905" y="3330711"/>
                  <a:pt x="1262583" y="3363625"/>
                </a:cubicBezTo>
                <a:cubicBezTo>
                  <a:pt x="1242001" y="3358644"/>
                  <a:pt x="1242165" y="3364197"/>
                  <a:pt x="1217173" y="3363625"/>
                </a:cubicBezTo>
                <a:cubicBezTo>
                  <a:pt x="1228607" y="3351538"/>
                  <a:pt x="1206067" y="3345004"/>
                  <a:pt x="1212110" y="3323280"/>
                </a:cubicBezTo>
                <a:cubicBezTo>
                  <a:pt x="1204922" y="3308416"/>
                  <a:pt x="1182218" y="3306129"/>
                  <a:pt x="1166701" y="3313152"/>
                </a:cubicBezTo>
                <a:cubicBezTo>
                  <a:pt x="1197653" y="3303597"/>
                  <a:pt x="1134359" y="3291101"/>
                  <a:pt x="1166701" y="3282934"/>
                </a:cubicBezTo>
                <a:cubicBezTo>
                  <a:pt x="1146609" y="3269132"/>
                  <a:pt x="1130031" y="3277053"/>
                  <a:pt x="1101119" y="3267825"/>
                </a:cubicBezTo>
                <a:cubicBezTo>
                  <a:pt x="1093278" y="3281791"/>
                  <a:pt x="1086745" y="3297227"/>
                  <a:pt x="1075883" y="3308170"/>
                </a:cubicBezTo>
                <a:cubicBezTo>
                  <a:pt x="1028758" y="3324994"/>
                  <a:pt x="986371" y="3282690"/>
                  <a:pt x="1015364" y="3242588"/>
                </a:cubicBezTo>
                <a:cubicBezTo>
                  <a:pt x="1016181" y="3236790"/>
                  <a:pt x="1014221" y="3233605"/>
                  <a:pt x="1010301" y="3232543"/>
                </a:cubicBezTo>
                <a:cubicBezTo>
                  <a:pt x="1011689" y="3220619"/>
                  <a:pt x="1023777" y="3238342"/>
                  <a:pt x="1030474" y="3237606"/>
                </a:cubicBezTo>
                <a:cubicBezTo>
                  <a:pt x="1044521" y="3228133"/>
                  <a:pt x="1044195" y="3204204"/>
                  <a:pt x="1065756" y="3202243"/>
                </a:cubicBezTo>
                <a:cubicBezTo>
                  <a:pt x="1065592" y="3172352"/>
                  <a:pt x="1063061" y="3136415"/>
                  <a:pt x="1050646" y="3106443"/>
                </a:cubicBezTo>
                <a:cubicBezTo>
                  <a:pt x="1063877" y="3107913"/>
                  <a:pt x="1054648" y="3086923"/>
                  <a:pt x="1070819" y="3091333"/>
                </a:cubicBezTo>
                <a:cubicBezTo>
                  <a:pt x="1068614" y="3095826"/>
                  <a:pt x="1066408" y="3100399"/>
                  <a:pt x="1060691" y="3101460"/>
                </a:cubicBezTo>
                <a:cubicBezTo>
                  <a:pt x="1065347" y="3110282"/>
                  <a:pt x="1070084" y="3119020"/>
                  <a:pt x="1085928" y="3116570"/>
                </a:cubicBezTo>
                <a:cubicBezTo>
                  <a:pt x="1080048" y="3124002"/>
                  <a:pt x="1080048" y="3129311"/>
                  <a:pt x="1085928" y="3136743"/>
                </a:cubicBezTo>
                <a:cubicBezTo>
                  <a:pt x="1087969" y="3130454"/>
                  <a:pt x="1091644" y="3122042"/>
                  <a:pt x="1101037" y="3111507"/>
                </a:cubicBezTo>
                <a:cubicBezTo>
                  <a:pt x="1098342" y="3107423"/>
                  <a:pt x="1095811" y="3103340"/>
                  <a:pt x="1095975" y="3096398"/>
                </a:cubicBezTo>
                <a:cubicBezTo>
                  <a:pt x="1087317" y="3095335"/>
                  <a:pt x="1082907" y="3104973"/>
                  <a:pt x="1080865" y="3096398"/>
                </a:cubicBezTo>
                <a:cubicBezTo>
                  <a:pt x="1078497" y="3085617"/>
                  <a:pt x="1088051" y="3086759"/>
                  <a:pt x="1095975" y="3086271"/>
                </a:cubicBezTo>
                <a:cubicBezTo>
                  <a:pt x="1093687" y="3053275"/>
                  <a:pt x="1079232" y="3032448"/>
                  <a:pt x="1070737" y="3005578"/>
                </a:cubicBezTo>
                <a:cubicBezTo>
                  <a:pt x="1049829" y="3011378"/>
                  <a:pt x="1051055" y="2994961"/>
                  <a:pt x="1035455" y="2995451"/>
                </a:cubicBezTo>
                <a:cubicBezTo>
                  <a:pt x="1035374" y="2972339"/>
                  <a:pt x="1053995" y="2953472"/>
                  <a:pt x="1035455" y="2939996"/>
                </a:cubicBezTo>
                <a:cubicBezTo>
                  <a:pt x="1029983" y="2941223"/>
                  <a:pt x="1032025" y="2950043"/>
                  <a:pt x="1025410" y="2950043"/>
                </a:cubicBezTo>
                <a:cubicBezTo>
                  <a:pt x="1033086" y="2977403"/>
                  <a:pt x="1018467" y="2983691"/>
                  <a:pt x="1025410" y="3005496"/>
                </a:cubicBezTo>
                <a:cubicBezTo>
                  <a:pt x="1009483" y="2988427"/>
                  <a:pt x="1013241" y="2951759"/>
                  <a:pt x="1025410" y="2939916"/>
                </a:cubicBezTo>
                <a:cubicBezTo>
                  <a:pt x="1010628" y="2933300"/>
                  <a:pt x="1024839" y="2917701"/>
                  <a:pt x="1005237" y="2909615"/>
                </a:cubicBezTo>
                <a:cubicBezTo>
                  <a:pt x="999521" y="2910596"/>
                  <a:pt x="1002460" y="2914679"/>
                  <a:pt x="1005237" y="2914679"/>
                </a:cubicBezTo>
                <a:cubicBezTo>
                  <a:pt x="1003032" y="2922030"/>
                  <a:pt x="1000827" y="2914189"/>
                  <a:pt x="995192" y="2914679"/>
                </a:cubicBezTo>
                <a:cubicBezTo>
                  <a:pt x="988821" y="2915904"/>
                  <a:pt x="990128" y="2924725"/>
                  <a:pt x="995192" y="2924807"/>
                </a:cubicBezTo>
                <a:cubicBezTo>
                  <a:pt x="988168" y="2939425"/>
                  <a:pt x="970282" y="2923336"/>
                  <a:pt x="964891" y="2919742"/>
                </a:cubicBezTo>
                <a:cubicBezTo>
                  <a:pt x="969956" y="2909697"/>
                  <a:pt x="973631" y="2898181"/>
                  <a:pt x="985065" y="2894507"/>
                </a:cubicBezTo>
                <a:cubicBezTo>
                  <a:pt x="986617" y="2884298"/>
                  <a:pt x="970527" y="2895568"/>
                  <a:pt x="969956" y="2899569"/>
                </a:cubicBezTo>
                <a:cubicBezTo>
                  <a:pt x="964809" y="2894669"/>
                  <a:pt x="959747" y="2889607"/>
                  <a:pt x="954846" y="2884460"/>
                </a:cubicBezTo>
                <a:cubicBezTo>
                  <a:pt x="944800" y="2891158"/>
                  <a:pt x="954192" y="2917456"/>
                  <a:pt x="929610" y="2909697"/>
                </a:cubicBezTo>
                <a:cubicBezTo>
                  <a:pt x="934837" y="2895404"/>
                  <a:pt x="934837" y="2888708"/>
                  <a:pt x="929610" y="2874415"/>
                </a:cubicBezTo>
                <a:cubicBezTo>
                  <a:pt x="924628" y="2867637"/>
                  <a:pt x="916134" y="2864370"/>
                  <a:pt x="909437" y="2859306"/>
                </a:cubicBezTo>
                <a:cubicBezTo>
                  <a:pt x="917197" y="2845177"/>
                  <a:pt x="900372" y="2845586"/>
                  <a:pt x="894328" y="2839134"/>
                </a:cubicBezTo>
                <a:cubicBezTo>
                  <a:pt x="890653" y="2835132"/>
                  <a:pt x="887876" y="2823125"/>
                  <a:pt x="884201" y="2818960"/>
                </a:cubicBezTo>
                <a:cubicBezTo>
                  <a:pt x="872276" y="2805403"/>
                  <a:pt x="862394" y="2803933"/>
                  <a:pt x="843855" y="2793725"/>
                </a:cubicBezTo>
                <a:cubicBezTo>
                  <a:pt x="843365" y="2777309"/>
                  <a:pt x="826132" y="2762526"/>
                  <a:pt x="838791" y="2748314"/>
                </a:cubicBezTo>
                <a:cubicBezTo>
                  <a:pt x="814373" y="2758850"/>
                  <a:pt x="790932" y="2739495"/>
                  <a:pt x="788319" y="2713033"/>
                </a:cubicBezTo>
                <a:cubicBezTo>
                  <a:pt x="788646" y="2688123"/>
                  <a:pt x="815352" y="2689674"/>
                  <a:pt x="808492" y="2657578"/>
                </a:cubicBezTo>
                <a:cubicBezTo>
                  <a:pt x="845407" y="2649412"/>
                  <a:pt x="864436" y="2685591"/>
                  <a:pt x="853900" y="2707971"/>
                </a:cubicBezTo>
                <a:cubicBezTo>
                  <a:pt x="869991" y="2720465"/>
                  <a:pt x="883465" y="2735574"/>
                  <a:pt x="889182" y="2758442"/>
                </a:cubicBezTo>
                <a:cubicBezTo>
                  <a:pt x="884854" y="2773225"/>
                  <a:pt x="876524" y="2751908"/>
                  <a:pt x="863945" y="2758442"/>
                </a:cubicBezTo>
                <a:cubicBezTo>
                  <a:pt x="862476" y="2771673"/>
                  <a:pt x="883547" y="2762444"/>
                  <a:pt x="879054" y="2778615"/>
                </a:cubicBezTo>
                <a:cubicBezTo>
                  <a:pt x="906170" y="2775021"/>
                  <a:pt x="920381" y="2784331"/>
                  <a:pt x="939573" y="2788660"/>
                </a:cubicBezTo>
                <a:cubicBezTo>
                  <a:pt x="942023" y="2804587"/>
                  <a:pt x="930508" y="2806464"/>
                  <a:pt x="934511" y="2823942"/>
                </a:cubicBezTo>
                <a:cubicBezTo>
                  <a:pt x="936552" y="2832518"/>
                  <a:pt x="964075" y="2840767"/>
                  <a:pt x="969792" y="2829007"/>
                </a:cubicBezTo>
                <a:cubicBezTo>
                  <a:pt x="977714" y="2853018"/>
                  <a:pt x="1008178" y="2854569"/>
                  <a:pt x="1025247" y="2869351"/>
                </a:cubicBezTo>
                <a:cubicBezTo>
                  <a:pt x="1022225" y="2889198"/>
                  <a:pt x="1032678" y="2895568"/>
                  <a:pt x="1040355" y="2904634"/>
                </a:cubicBezTo>
                <a:cubicBezTo>
                  <a:pt x="1047870" y="2900387"/>
                  <a:pt x="1047625" y="2888381"/>
                  <a:pt x="1050482" y="2879398"/>
                </a:cubicBezTo>
                <a:cubicBezTo>
                  <a:pt x="1057997" y="2886993"/>
                  <a:pt x="1079232" y="2880949"/>
                  <a:pt x="1075720" y="2899569"/>
                </a:cubicBezTo>
                <a:cubicBezTo>
                  <a:pt x="1065756" y="2908145"/>
                  <a:pt x="1038559" y="2899407"/>
                  <a:pt x="1045501" y="2924807"/>
                </a:cubicBezTo>
                <a:cubicBezTo>
                  <a:pt x="1047052" y="2931667"/>
                  <a:pt x="1058161" y="2928972"/>
                  <a:pt x="1065674" y="2929869"/>
                </a:cubicBezTo>
                <a:cubicBezTo>
                  <a:pt x="1055465" y="2904552"/>
                  <a:pt x="1075066" y="2905369"/>
                  <a:pt x="1090910" y="2894588"/>
                </a:cubicBezTo>
                <a:cubicBezTo>
                  <a:pt x="1088706" y="2888381"/>
                  <a:pt x="1084458" y="2884216"/>
                  <a:pt x="1075801" y="2884542"/>
                </a:cubicBezTo>
                <a:cubicBezTo>
                  <a:pt x="1098178" y="2885849"/>
                  <a:pt x="1104957" y="2863716"/>
                  <a:pt x="1141383" y="2859306"/>
                </a:cubicBezTo>
                <a:cubicBezTo>
                  <a:pt x="1140975" y="2866493"/>
                  <a:pt x="1140567" y="2873599"/>
                  <a:pt x="1146446" y="2874415"/>
                </a:cubicBezTo>
                <a:cubicBezTo>
                  <a:pt x="1159433" y="2873190"/>
                  <a:pt x="1139505" y="2865758"/>
                  <a:pt x="1146446" y="2854241"/>
                </a:cubicBezTo>
                <a:cubicBezTo>
                  <a:pt x="1161964" y="2850486"/>
                  <a:pt x="1156165" y="2868045"/>
                  <a:pt x="1171683" y="2864288"/>
                </a:cubicBezTo>
                <a:cubicBezTo>
                  <a:pt x="1180748" y="2864941"/>
                  <a:pt x="1182300" y="2858162"/>
                  <a:pt x="1191856" y="2859224"/>
                </a:cubicBezTo>
                <a:cubicBezTo>
                  <a:pt x="1198062" y="2842890"/>
                  <a:pt x="1175522" y="2855387"/>
                  <a:pt x="1181729" y="2839052"/>
                </a:cubicBezTo>
                <a:cubicBezTo>
                  <a:pt x="1174541" y="2838644"/>
                  <a:pt x="1167436" y="2838235"/>
                  <a:pt x="1166619" y="2844114"/>
                </a:cubicBezTo>
                <a:cubicBezTo>
                  <a:pt x="1156981" y="2840521"/>
                  <a:pt x="1172745" y="2820431"/>
                  <a:pt x="1176746" y="2813815"/>
                </a:cubicBezTo>
                <a:cubicBezTo>
                  <a:pt x="1190713" y="2819450"/>
                  <a:pt x="1205004" y="2821656"/>
                  <a:pt x="1201984" y="2798706"/>
                </a:cubicBezTo>
                <a:cubicBezTo>
                  <a:pt x="1184097" y="2810631"/>
                  <a:pt x="1165557" y="2791846"/>
                  <a:pt x="1156574" y="2808752"/>
                </a:cubicBezTo>
                <a:cubicBezTo>
                  <a:pt x="1150530" y="2810631"/>
                  <a:pt x="1154043" y="2800094"/>
                  <a:pt x="1151510" y="2798706"/>
                </a:cubicBezTo>
                <a:cubicBezTo>
                  <a:pt x="1146936" y="2796093"/>
                  <a:pt x="1140321" y="2803035"/>
                  <a:pt x="1141465" y="2803770"/>
                </a:cubicBezTo>
                <a:cubicBezTo>
                  <a:pt x="1128152" y="2795194"/>
                  <a:pt x="1136973" y="2785475"/>
                  <a:pt x="1111164" y="2793643"/>
                </a:cubicBezTo>
                <a:cubicBezTo>
                  <a:pt x="1113288" y="2783107"/>
                  <a:pt x="1107735" y="2780249"/>
                  <a:pt x="1106102" y="2773470"/>
                </a:cubicBezTo>
                <a:cubicBezTo>
                  <a:pt x="1087643" y="2770122"/>
                  <a:pt x="1086745" y="2784331"/>
                  <a:pt x="1070819" y="2783516"/>
                </a:cubicBezTo>
                <a:cubicBezTo>
                  <a:pt x="1071146" y="2759667"/>
                  <a:pt x="1033332" y="2773878"/>
                  <a:pt x="1035537" y="2748232"/>
                </a:cubicBezTo>
                <a:cubicBezTo>
                  <a:pt x="1029819" y="2749214"/>
                  <a:pt x="1032760" y="2753297"/>
                  <a:pt x="1035537" y="2753297"/>
                </a:cubicBezTo>
                <a:cubicBezTo>
                  <a:pt x="1021572" y="2761218"/>
                  <a:pt x="1007524" y="2768977"/>
                  <a:pt x="990128" y="2773470"/>
                </a:cubicBezTo>
                <a:cubicBezTo>
                  <a:pt x="980654" y="2757707"/>
                  <a:pt x="959909" y="2743660"/>
                  <a:pt x="969956" y="2723078"/>
                </a:cubicBezTo>
                <a:cubicBezTo>
                  <a:pt x="987433" y="2727080"/>
                  <a:pt x="989312" y="2715565"/>
                  <a:pt x="1005237" y="2718016"/>
                </a:cubicBezTo>
                <a:cubicBezTo>
                  <a:pt x="1009565" y="2722099"/>
                  <a:pt x="1008258" y="2731818"/>
                  <a:pt x="1015364" y="2733125"/>
                </a:cubicBezTo>
                <a:cubicBezTo>
                  <a:pt x="1042316" y="2734512"/>
                  <a:pt x="1013649" y="2711564"/>
                  <a:pt x="1040601" y="2712951"/>
                </a:cubicBezTo>
                <a:cubicBezTo>
                  <a:pt x="1042643" y="2700783"/>
                  <a:pt x="1031371" y="2702007"/>
                  <a:pt x="1035537" y="2687715"/>
                </a:cubicBezTo>
                <a:cubicBezTo>
                  <a:pt x="1045664" y="2686000"/>
                  <a:pt x="1051299" y="2688777"/>
                  <a:pt x="1050646" y="2697761"/>
                </a:cubicBezTo>
                <a:cubicBezTo>
                  <a:pt x="1062489" y="2693513"/>
                  <a:pt x="1046480" y="2675627"/>
                  <a:pt x="1045583" y="2667542"/>
                </a:cubicBezTo>
                <a:cubicBezTo>
                  <a:pt x="1038967" y="2673994"/>
                  <a:pt x="1026962" y="2673994"/>
                  <a:pt x="1020347" y="2667542"/>
                </a:cubicBezTo>
                <a:cubicBezTo>
                  <a:pt x="1013649" y="2671300"/>
                  <a:pt x="1031943" y="2692533"/>
                  <a:pt x="1035455" y="2702824"/>
                </a:cubicBezTo>
                <a:cubicBezTo>
                  <a:pt x="1030065" y="2712789"/>
                  <a:pt x="1017243" y="2687879"/>
                  <a:pt x="1015282" y="2677588"/>
                </a:cubicBezTo>
                <a:cubicBezTo>
                  <a:pt x="1004339" y="2685102"/>
                  <a:pt x="1003522" y="2702824"/>
                  <a:pt x="984983" y="2702824"/>
                </a:cubicBezTo>
                <a:cubicBezTo>
                  <a:pt x="964973" y="2686407"/>
                  <a:pt x="989476" y="2656191"/>
                  <a:pt x="969874" y="2642306"/>
                </a:cubicBezTo>
                <a:cubicBezTo>
                  <a:pt x="963830" y="2612496"/>
                  <a:pt x="1013159" y="2596570"/>
                  <a:pt x="984983" y="2576723"/>
                </a:cubicBezTo>
                <a:cubicBezTo>
                  <a:pt x="976898" y="2583829"/>
                  <a:pt x="972079" y="2594120"/>
                  <a:pt x="969874" y="2607024"/>
                </a:cubicBezTo>
                <a:cubicBezTo>
                  <a:pt x="947251" y="2614456"/>
                  <a:pt x="954356" y="2592241"/>
                  <a:pt x="934592" y="2596897"/>
                </a:cubicBezTo>
                <a:cubicBezTo>
                  <a:pt x="925934" y="2605065"/>
                  <a:pt x="955418" y="2626380"/>
                  <a:pt x="949700" y="2617069"/>
                </a:cubicBezTo>
                <a:cubicBezTo>
                  <a:pt x="957786" y="2630137"/>
                  <a:pt x="957623" y="2638630"/>
                  <a:pt x="959747" y="2672605"/>
                </a:cubicBezTo>
                <a:cubicBezTo>
                  <a:pt x="938185" y="2670604"/>
                  <a:pt x="924505" y="2660742"/>
                  <a:pt x="914225" y="2647481"/>
                </a:cubicBezTo>
                <a:lnTo>
                  <a:pt x="904990" y="2630749"/>
                </a:lnTo>
                <a:lnTo>
                  <a:pt x="902590" y="2630152"/>
                </a:lnTo>
                <a:cubicBezTo>
                  <a:pt x="894528" y="2624348"/>
                  <a:pt x="893287" y="2611699"/>
                  <a:pt x="878403" y="2612740"/>
                </a:cubicBezTo>
                <a:lnTo>
                  <a:pt x="878403" y="2602393"/>
                </a:lnTo>
                <a:lnTo>
                  <a:pt x="876536" y="2597470"/>
                </a:lnTo>
                <a:cubicBezTo>
                  <a:pt x="874849" y="2594436"/>
                  <a:pt x="872501" y="2592078"/>
                  <a:pt x="868927" y="2591915"/>
                </a:cubicBezTo>
                <a:cubicBezTo>
                  <a:pt x="866804" y="2591833"/>
                  <a:pt x="861251" y="2594936"/>
                  <a:pt x="863865" y="2596977"/>
                </a:cubicBezTo>
                <a:cubicBezTo>
                  <a:pt x="855371" y="2590607"/>
                  <a:pt x="869337" y="2581543"/>
                  <a:pt x="853818" y="2586932"/>
                </a:cubicBezTo>
                <a:cubicBezTo>
                  <a:pt x="851368" y="2579419"/>
                  <a:pt x="860026" y="2560717"/>
                  <a:pt x="849082" y="2561533"/>
                </a:cubicBezTo>
                <a:cubicBezTo>
                  <a:pt x="849694" y="2555041"/>
                  <a:pt x="851859" y="2556776"/>
                  <a:pt x="855309" y="2559267"/>
                </a:cubicBezTo>
                <a:lnTo>
                  <a:pt x="866906" y="2561151"/>
                </a:lnTo>
                <a:lnTo>
                  <a:pt x="866465" y="2560334"/>
                </a:lnTo>
                <a:cubicBezTo>
                  <a:pt x="861025" y="2554430"/>
                  <a:pt x="854540" y="2549573"/>
                  <a:pt x="848257" y="2544515"/>
                </a:cubicBezTo>
                <a:lnTo>
                  <a:pt x="839407" y="2535649"/>
                </a:lnTo>
                <a:lnTo>
                  <a:pt x="835273" y="2539609"/>
                </a:lnTo>
                <a:cubicBezTo>
                  <a:pt x="820140" y="2542427"/>
                  <a:pt x="790524" y="2533439"/>
                  <a:pt x="788564" y="2556469"/>
                </a:cubicBezTo>
                <a:cubicBezTo>
                  <a:pt x="785133" y="2555490"/>
                  <a:pt x="779497" y="2549036"/>
                  <a:pt x="773455" y="2551406"/>
                </a:cubicBezTo>
                <a:cubicBezTo>
                  <a:pt x="770514" y="2552549"/>
                  <a:pt x="767819" y="2566596"/>
                  <a:pt x="768391" y="2566514"/>
                </a:cubicBezTo>
                <a:cubicBezTo>
                  <a:pt x="761694" y="2567495"/>
                  <a:pt x="766594" y="2558021"/>
                  <a:pt x="763328" y="2556469"/>
                </a:cubicBezTo>
                <a:cubicBezTo>
                  <a:pt x="752548" y="2551324"/>
                  <a:pt x="740867" y="2564800"/>
                  <a:pt x="733028" y="2556469"/>
                </a:cubicBezTo>
                <a:cubicBezTo>
                  <a:pt x="732374" y="2544056"/>
                  <a:pt x="732292" y="2532131"/>
                  <a:pt x="738091" y="2526170"/>
                </a:cubicBezTo>
                <a:lnTo>
                  <a:pt x="734048" y="2522126"/>
                </a:lnTo>
                <a:lnTo>
                  <a:pt x="722217" y="2521963"/>
                </a:lnTo>
                <a:cubicBezTo>
                  <a:pt x="718205" y="2520840"/>
                  <a:pt x="714897" y="2518941"/>
                  <a:pt x="711712" y="2517103"/>
                </a:cubicBezTo>
                <a:cubicBezTo>
                  <a:pt x="707302" y="2514489"/>
                  <a:pt x="709916" y="2509345"/>
                  <a:pt x="706649" y="2506976"/>
                </a:cubicBezTo>
                <a:cubicBezTo>
                  <a:pt x="704444" y="2505506"/>
                  <a:pt x="698562" y="2508691"/>
                  <a:pt x="696603" y="2506976"/>
                </a:cubicBezTo>
                <a:cubicBezTo>
                  <a:pt x="687374" y="2499380"/>
                  <a:pt x="688517" y="2481494"/>
                  <a:pt x="671366" y="2481740"/>
                </a:cubicBezTo>
                <a:cubicBezTo>
                  <a:pt x="672020" y="2469325"/>
                  <a:pt x="672103" y="2457402"/>
                  <a:pt x="666303" y="2451521"/>
                </a:cubicBezTo>
                <a:cubicBezTo>
                  <a:pt x="647436" y="2462873"/>
                  <a:pt x="633716" y="2479372"/>
                  <a:pt x="631021" y="2506976"/>
                </a:cubicBezTo>
                <a:cubicBezTo>
                  <a:pt x="617055" y="2507303"/>
                  <a:pt x="611747" y="2522983"/>
                  <a:pt x="600720" y="2532212"/>
                </a:cubicBezTo>
                <a:cubicBezTo>
                  <a:pt x="592471" y="2539155"/>
                  <a:pt x="580139" y="2544953"/>
                  <a:pt x="570421" y="2552385"/>
                </a:cubicBezTo>
                <a:cubicBezTo>
                  <a:pt x="563642" y="2557530"/>
                  <a:pt x="554658" y="2571006"/>
                  <a:pt x="545185" y="2577622"/>
                </a:cubicBezTo>
                <a:cubicBezTo>
                  <a:pt x="539385" y="2581705"/>
                  <a:pt x="531056" y="2578683"/>
                  <a:pt x="525011" y="2582684"/>
                </a:cubicBezTo>
                <a:cubicBezTo>
                  <a:pt x="522807" y="2584156"/>
                  <a:pt x="516763" y="2597631"/>
                  <a:pt x="514884" y="2597793"/>
                </a:cubicBezTo>
                <a:cubicBezTo>
                  <a:pt x="508841" y="2598448"/>
                  <a:pt x="502389" y="2585543"/>
                  <a:pt x="494711" y="2582684"/>
                </a:cubicBezTo>
                <a:cubicBezTo>
                  <a:pt x="480909" y="2577457"/>
                  <a:pt x="469883" y="2585217"/>
                  <a:pt x="459430" y="2577621"/>
                </a:cubicBezTo>
                <a:cubicBezTo>
                  <a:pt x="446444" y="2581460"/>
                  <a:pt x="441870" y="2593710"/>
                  <a:pt x="444321" y="2612903"/>
                </a:cubicBezTo>
                <a:cubicBezTo>
                  <a:pt x="428150" y="2613964"/>
                  <a:pt x="432069" y="2594936"/>
                  <a:pt x="424148" y="2587666"/>
                </a:cubicBezTo>
                <a:cubicBezTo>
                  <a:pt x="406425" y="2591833"/>
                  <a:pt x="395645" y="2602858"/>
                  <a:pt x="378739" y="2607840"/>
                </a:cubicBezTo>
                <a:cubicBezTo>
                  <a:pt x="369756" y="2579091"/>
                  <a:pt x="320834" y="2571496"/>
                  <a:pt x="292984" y="2577539"/>
                </a:cubicBezTo>
                <a:cubicBezTo>
                  <a:pt x="270035" y="2568474"/>
                  <a:pt x="264153" y="2542502"/>
                  <a:pt x="232465" y="2542258"/>
                </a:cubicBezTo>
                <a:cubicBezTo>
                  <a:pt x="225931" y="2533601"/>
                  <a:pt x="222012" y="2522412"/>
                  <a:pt x="207229" y="2522085"/>
                </a:cubicBezTo>
                <a:cubicBezTo>
                  <a:pt x="211313" y="2502647"/>
                  <a:pt x="189588" y="2509181"/>
                  <a:pt x="187057" y="2496849"/>
                </a:cubicBezTo>
                <a:cubicBezTo>
                  <a:pt x="185749" y="2490723"/>
                  <a:pt x="201023" y="2485742"/>
                  <a:pt x="202166" y="2476675"/>
                </a:cubicBezTo>
                <a:cubicBezTo>
                  <a:pt x="204452" y="2458137"/>
                  <a:pt x="182156" y="2465487"/>
                  <a:pt x="187057" y="2441312"/>
                </a:cubicBezTo>
                <a:cubicBezTo>
                  <a:pt x="185667" y="2430941"/>
                  <a:pt x="173581" y="2431267"/>
                  <a:pt x="166884" y="2426203"/>
                </a:cubicBezTo>
                <a:cubicBezTo>
                  <a:pt x="164270" y="2396883"/>
                  <a:pt x="172519" y="2356620"/>
                  <a:pt x="161820" y="2335385"/>
                </a:cubicBezTo>
                <a:cubicBezTo>
                  <a:pt x="122863" y="2345186"/>
                  <a:pt x="105549" y="2376628"/>
                  <a:pt x="71001" y="2390921"/>
                </a:cubicBezTo>
                <a:cubicBezTo>
                  <a:pt x="30656" y="2394270"/>
                  <a:pt x="42171" y="2345757"/>
                  <a:pt x="25593" y="2325340"/>
                </a:cubicBezTo>
                <a:cubicBezTo>
                  <a:pt x="26165" y="2312435"/>
                  <a:pt x="28450" y="2301328"/>
                  <a:pt x="35720" y="2295121"/>
                </a:cubicBezTo>
                <a:cubicBezTo>
                  <a:pt x="32861" y="2282789"/>
                  <a:pt x="16200" y="2284340"/>
                  <a:pt x="20610" y="2264902"/>
                </a:cubicBezTo>
                <a:cubicBezTo>
                  <a:pt x="43560" y="2257552"/>
                  <a:pt x="50421" y="2234112"/>
                  <a:pt x="66020" y="2219493"/>
                </a:cubicBezTo>
                <a:cubicBezTo>
                  <a:pt x="59649" y="2200627"/>
                  <a:pt x="47970" y="2187071"/>
                  <a:pt x="30738" y="2179147"/>
                </a:cubicBezTo>
                <a:cubicBezTo>
                  <a:pt x="34250" y="2162487"/>
                  <a:pt x="44621" y="2152686"/>
                  <a:pt x="50911" y="2138804"/>
                </a:cubicBezTo>
                <a:cubicBezTo>
                  <a:pt x="26817" y="2121652"/>
                  <a:pt x="14975" y="2159874"/>
                  <a:pt x="20610" y="2189194"/>
                </a:cubicBezTo>
                <a:cubicBezTo>
                  <a:pt x="16119" y="2193972"/>
                  <a:pt x="12464" y="2199546"/>
                  <a:pt x="7349" y="2203660"/>
                </a:cubicBezTo>
                <a:lnTo>
                  <a:pt x="0" y="2205565"/>
                </a:lnTo>
                <a:lnTo>
                  <a:pt x="0" y="1748126"/>
                </a:lnTo>
                <a:lnTo>
                  <a:pt x="8145" y="1752590"/>
                </a:lnTo>
                <a:cubicBezTo>
                  <a:pt x="15098" y="1757419"/>
                  <a:pt x="22857" y="1761441"/>
                  <a:pt x="35802" y="1760257"/>
                </a:cubicBezTo>
                <a:cubicBezTo>
                  <a:pt x="44377" y="1778634"/>
                  <a:pt x="58832" y="1790964"/>
                  <a:pt x="76147" y="1800603"/>
                </a:cubicBezTo>
                <a:cubicBezTo>
                  <a:pt x="75330" y="1813180"/>
                  <a:pt x="83907" y="1816365"/>
                  <a:pt x="91257" y="1820775"/>
                </a:cubicBezTo>
                <a:cubicBezTo>
                  <a:pt x="91257" y="1829187"/>
                  <a:pt x="91257" y="1837600"/>
                  <a:pt x="91257" y="1846011"/>
                </a:cubicBezTo>
                <a:cubicBezTo>
                  <a:pt x="97709" y="1852954"/>
                  <a:pt x="113144" y="1850994"/>
                  <a:pt x="126538" y="1851075"/>
                </a:cubicBezTo>
                <a:cubicBezTo>
                  <a:pt x="132746" y="1866674"/>
                  <a:pt x="143199" y="1878109"/>
                  <a:pt x="156756" y="1886357"/>
                </a:cubicBezTo>
                <a:cubicBezTo>
                  <a:pt x="183626" y="1886357"/>
                  <a:pt x="186157" y="1862018"/>
                  <a:pt x="217275" y="1866184"/>
                </a:cubicBezTo>
                <a:cubicBezTo>
                  <a:pt x="211885" y="1842990"/>
                  <a:pt x="195714" y="1830576"/>
                  <a:pt x="171865" y="1825840"/>
                </a:cubicBezTo>
                <a:cubicBezTo>
                  <a:pt x="176358" y="1789904"/>
                  <a:pt x="127028" y="1784922"/>
                  <a:pt x="136584" y="1760257"/>
                </a:cubicBezTo>
                <a:cubicBezTo>
                  <a:pt x="172846" y="1762871"/>
                  <a:pt x="186485" y="1742861"/>
                  <a:pt x="212211" y="1735021"/>
                </a:cubicBezTo>
                <a:cubicBezTo>
                  <a:pt x="207229" y="1714766"/>
                  <a:pt x="206003" y="1690755"/>
                  <a:pt x="207147" y="1664458"/>
                </a:cubicBezTo>
                <a:cubicBezTo>
                  <a:pt x="220133" y="1647225"/>
                  <a:pt x="255498" y="1652288"/>
                  <a:pt x="277793" y="1644284"/>
                </a:cubicBezTo>
                <a:cubicBezTo>
                  <a:pt x="296497" y="1634403"/>
                  <a:pt x="293230" y="1602551"/>
                  <a:pt x="303030" y="1583766"/>
                </a:cubicBezTo>
                <a:cubicBezTo>
                  <a:pt x="302539" y="1570862"/>
                  <a:pt x="284245" y="1575681"/>
                  <a:pt x="277793" y="1568657"/>
                </a:cubicBezTo>
                <a:cubicBezTo>
                  <a:pt x="263011" y="1569065"/>
                  <a:pt x="259091" y="1580172"/>
                  <a:pt x="252557" y="1588830"/>
                </a:cubicBezTo>
                <a:cubicBezTo>
                  <a:pt x="237774" y="1571024"/>
                  <a:pt x="221359" y="1592342"/>
                  <a:pt x="207147" y="1583766"/>
                </a:cubicBezTo>
                <a:cubicBezTo>
                  <a:pt x="207147" y="1570290"/>
                  <a:pt x="207147" y="1556895"/>
                  <a:pt x="207147" y="1543419"/>
                </a:cubicBezTo>
                <a:cubicBezTo>
                  <a:pt x="216867" y="1542032"/>
                  <a:pt x="214498" y="1535090"/>
                  <a:pt x="222256" y="1528312"/>
                </a:cubicBezTo>
                <a:cubicBezTo>
                  <a:pt x="226422" y="1524637"/>
                  <a:pt x="240388" y="1520553"/>
                  <a:pt x="242430" y="1518265"/>
                </a:cubicBezTo>
                <a:cubicBezTo>
                  <a:pt x="248964" y="1510670"/>
                  <a:pt x="243981" y="1493437"/>
                  <a:pt x="257539" y="1493029"/>
                </a:cubicBezTo>
                <a:cubicBezTo>
                  <a:pt x="246513" y="1475470"/>
                  <a:pt x="235242" y="1458238"/>
                  <a:pt x="227320" y="1437574"/>
                </a:cubicBezTo>
                <a:cubicBezTo>
                  <a:pt x="226585" y="1418300"/>
                  <a:pt x="239980" y="1413317"/>
                  <a:pt x="242430" y="1397229"/>
                </a:cubicBezTo>
                <a:cubicBezTo>
                  <a:pt x="240632" y="1390613"/>
                  <a:pt x="233528" y="1389306"/>
                  <a:pt x="232383" y="1382119"/>
                </a:cubicBezTo>
                <a:cubicBezTo>
                  <a:pt x="199143" y="1384161"/>
                  <a:pt x="187301" y="1407683"/>
                  <a:pt x="176930" y="1432511"/>
                </a:cubicBezTo>
                <a:cubicBezTo>
                  <a:pt x="144098" y="1439617"/>
                  <a:pt x="126456" y="1462321"/>
                  <a:pt x="96565" y="1472775"/>
                </a:cubicBezTo>
                <a:cubicBezTo>
                  <a:pt x="83007" y="1451050"/>
                  <a:pt x="55974" y="1442802"/>
                  <a:pt x="46093" y="1417320"/>
                </a:cubicBezTo>
                <a:cubicBezTo>
                  <a:pt x="53115" y="1390695"/>
                  <a:pt x="78679" y="1382609"/>
                  <a:pt x="81374" y="1351738"/>
                </a:cubicBezTo>
                <a:cubicBezTo>
                  <a:pt x="91419" y="1351820"/>
                  <a:pt x="87826" y="1365540"/>
                  <a:pt x="101547" y="1361783"/>
                </a:cubicBezTo>
                <a:cubicBezTo>
                  <a:pt x="117881" y="1349288"/>
                  <a:pt x="147283" y="1317273"/>
                  <a:pt x="116656" y="1301265"/>
                </a:cubicBezTo>
                <a:cubicBezTo>
                  <a:pt x="122863" y="1293997"/>
                  <a:pt x="134051" y="1291710"/>
                  <a:pt x="146956" y="1291138"/>
                </a:cubicBezTo>
                <a:cubicBezTo>
                  <a:pt x="155368" y="1299550"/>
                  <a:pt x="150958" y="1320702"/>
                  <a:pt x="152019" y="1336547"/>
                </a:cubicBezTo>
                <a:cubicBezTo>
                  <a:pt x="132418" y="1363989"/>
                  <a:pt x="110122" y="1388735"/>
                  <a:pt x="91501" y="1417238"/>
                </a:cubicBezTo>
                <a:cubicBezTo>
                  <a:pt x="93298" y="1423854"/>
                  <a:pt x="100321" y="1425160"/>
                  <a:pt x="101547" y="1432348"/>
                </a:cubicBezTo>
                <a:cubicBezTo>
                  <a:pt x="120168" y="1424098"/>
                  <a:pt x="133317" y="1410378"/>
                  <a:pt x="136828" y="1386938"/>
                </a:cubicBezTo>
                <a:cubicBezTo>
                  <a:pt x="144832" y="1386529"/>
                  <a:pt x="156021" y="1389388"/>
                  <a:pt x="157002" y="1381875"/>
                </a:cubicBezTo>
                <a:cubicBezTo>
                  <a:pt x="171539" y="1382527"/>
                  <a:pt x="165740" y="1403354"/>
                  <a:pt x="182238" y="1402047"/>
                </a:cubicBezTo>
                <a:cubicBezTo>
                  <a:pt x="190650" y="1395351"/>
                  <a:pt x="190078" y="1379669"/>
                  <a:pt x="197348" y="1371830"/>
                </a:cubicBezTo>
                <a:cubicBezTo>
                  <a:pt x="233446" y="1364233"/>
                  <a:pt x="238183" y="1325195"/>
                  <a:pt x="257865" y="1301265"/>
                </a:cubicBezTo>
                <a:cubicBezTo>
                  <a:pt x="256477" y="1290894"/>
                  <a:pt x="244389" y="1291220"/>
                  <a:pt x="237692" y="1286155"/>
                </a:cubicBezTo>
                <a:cubicBezTo>
                  <a:pt x="241695" y="1274967"/>
                  <a:pt x="255334" y="1273497"/>
                  <a:pt x="262929" y="1265983"/>
                </a:cubicBezTo>
                <a:cubicBezTo>
                  <a:pt x="259581" y="1237398"/>
                  <a:pt x="274281" y="1226863"/>
                  <a:pt x="278038" y="1205465"/>
                </a:cubicBezTo>
                <a:cubicBezTo>
                  <a:pt x="266196" y="1180064"/>
                  <a:pt x="241368" y="1206690"/>
                  <a:pt x="227565" y="1210528"/>
                </a:cubicBezTo>
                <a:cubicBezTo>
                  <a:pt x="230831" y="1192071"/>
                  <a:pt x="224218" y="1183658"/>
                  <a:pt x="217520" y="1175246"/>
                </a:cubicBezTo>
                <a:cubicBezTo>
                  <a:pt x="200777" y="1177043"/>
                  <a:pt x="195632" y="1190355"/>
                  <a:pt x="187221" y="1200483"/>
                </a:cubicBezTo>
                <a:cubicBezTo>
                  <a:pt x="173827" y="1200565"/>
                  <a:pt x="158390" y="1198605"/>
                  <a:pt x="151937" y="1205547"/>
                </a:cubicBezTo>
                <a:cubicBezTo>
                  <a:pt x="152428" y="1218450"/>
                  <a:pt x="170722" y="1213632"/>
                  <a:pt x="177174" y="1220655"/>
                </a:cubicBezTo>
                <a:cubicBezTo>
                  <a:pt x="172355" y="1230946"/>
                  <a:pt x="166884" y="1240583"/>
                  <a:pt x="162064" y="1250956"/>
                </a:cubicBezTo>
                <a:cubicBezTo>
                  <a:pt x="147037" y="1250874"/>
                  <a:pt x="155613" y="1227108"/>
                  <a:pt x="146956" y="1220655"/>
                </a:cubicBezTo>
                <a:cubicBezTo>
                  <a:pt x="139687" y="1212816"/>
                  <a:pt x="126620" y="1210692"/>
                  <a:pt x="131847" y="1190355"/>
                </a:cubicBezTo>
                <a:cubicBezTo>
                  <a:pt x="125804" y="1181046"/>
                  <a:pt x="141811" y="1179085"/>
                  <a:pt x="146956" y="1175246"/>
                </a:cubicBezTo>
                <a:cubicBezTo>
                  <a:pt x="160513" y="1165037"/>
                  <a:pt x="163698" y="1160791"/>
                  <a:pt x="187301" y="1155074"/>
                </a:cubicBezTo>
                <a:cubicBezTo>
                  <a:pt x="189424" y="1132778"/>
                  <a:pt x="157900" y="1144130"/>
                  <a:pt x="157002" y="1124855"/>
                </a:cubicBezTo>
                <a:cubicBezTo>
                  <a:pt x="139524" y="1128939"/>
                  <a:pt x="137646" y="1117342"/>
                  <a:pt x="121720" y="1119793"/>
                </a:cubicBezTo>
                <a:cubicBezTo>
                  <a:pt x="107019" y="1100844"/>
                  <a:pt x="89215" y="1085082"/>
                  <a:pt x="76309" y="1064338"/>
                </a:cubicBezTo>
                <a:cubicBezTo>
                  <a:pt x="67327" y="1016723"/>
                  <a:pt x="94196" y="1004880"/>
                  <a:pt x="91419" y="963473"/>
                </a:cubicBezTo>
                <a:cubicBezTo>
                  <a:pt x="113879" y="943872"/>
                  <a:pt x="131520" y="919534"/>
                  <a:pt x="151937" y="897892"/>
                </a:cubicBezTo>
                <a:cubicBezTo>
                  <a:pt x="160351" y="897892"/>
                  <a:pt x="168762" y="897892"/>
                  <a:pt x="177174" y="897892"/>
                </a:cubicBezTo>
                <a:cubicBezTo>
                  <a:pt x="194897" y="887029"/>
                  <a:pt x="215722" y="879270"/>
                  <a:pt x="242756" y="877718"/>
                </a:cubicBezTo>
                <a:cubicBezTo>
                  <a:pt x="257539" y="878045"/>
                  <a:pt x="261459" y="889235"/>
                  <a:pt x="267993" y="897892"/>
                </a:cubicBezTo>
                <a:cubicBezTo>
                  <a:pt x="283021" y="899689"/>
                  <a:pt x="298700" y="900831"/>
                  <a:pt x="303275" y="913001"/>
                </a:cubicBezTo>
                <a:cubicBezTo>
                  <a:pt x="314872" y="914553"/>
                  <a:pt x="308909" y="898463"/>
                  <a:pt x="318384" y="897892"/>
                </a:cubicBezTo>
                <a:cubicBezTo>
                  <a:pt x="322794" y="861549"/>
                  <a:pt x="286858" y="865550"/>
                  <a:pt x="262929" y="857546"/>
                </a:cubicBezTo>
                <a:cubicBezTo>
                  <a:pt x="259335" y="835495"/>
                  <a:pt x="265543" y="823162"/>
                  <a:pt x="278038" y="817201"/>
                </a:cubicBezTo>
                <a:cubicBezTo>
                  <a:pt x="278038" y="810423"/>
                  <a:pt x="278038" y="803725"/>
                  <a:pt x="278038" y="797028"/>
                </a:cubicBezTo>
                <a:cubicBezTo>
                  <a:pt x="281549" y="783471"/>
                  <a:pt x="267584" y="787228"/>
                  <a:pt x="262929" y="781837"/>
                </a:cubicBezTo>
                <a:cubicBezTo>
                  <a:pt x="262194" y="772445"/>
                  <a:pt x="259581" y="764931"/>
                  <a:pt x="252883" y="761664"/>
                </a:cubicBezTo>
                <a:cubicBezTo>
                  <a:pt x="256150" y="743288"/>
                  <a:pt x="249453" y="734795"/>
                  <a:pt x="242756" y="726383"/>
                </a:cubicBezTo>
                <a:cubicBezTo>
                  <a:pt x="242756" y="707925"/>
                  <a:pt x="242756" y="689386"/>
                  <a:pt x="242756" y="670928"/>
                </a:cubicBezTo>
                <a:cubicBezTo>
                  <a:pt x="250025" y="663087"/>
                  <a:pt x="255498" y="653368"/>
                  <a:pt x="267993" y="650755"/>
                </a:cubicBezTo>
                <a:cubicBezTo>
                  <a:pt x="256232" y="627233"/>
                  <a:pt x="226666" y="621436"/>
                  <a:pt x="217520" y="595300"/>
                </a:cubicBezTo>
                <a:cubicBezTo>
                  <a:pt x="214009" y="569902"/>
                  <a:pt x="226095" y="560101"/>
                  <a:pt x="222583" y="534782"/>
                </a:cubicBezTo>
                <a:cubicBezTo>
                  <a:pt x="233200" y="525226"/>
                  <a:pt x="243328" y="515099"/>
                  <a:pt x="252883" y="504482"/>
                </a:cubicBezTo>
                <a:cubicBezTo>
                  <a:pt x="273056" y="504482"/>
                  <a:pt x="293230" y="504482"/>
                  <a:pt x="313402" y="504482"/>
                </a:cubicBezTo>
                <a:cubicBezTo>
                  <a:pt x="302866" y="472957"/>
                  <a:pt x="300580" y="433184"/>
                  <a:pt x="263011" y="428855"/>
                </a:cubicBezTo>
                <a:cubicBezTo>
                  <a:pt x="263011" y="418727"/>
                  <a:pt x="263011" y="408682"/>
                  <a:pt x="263011" y="398555"/>
                </a:cubicBezTo>
                <a:cubicBezTo>
                  <a:pt x="300580" y="397411"/>
                  <a:pt x="305724" y="364008"/>
                  <a:pt x="333655" y="353145"/>
                </a:cubicBezTo>
                <a:cubicBezTo>
                  <a:pt x="331452" y="332483"/>
                  <a:pt x="338312" y="320803"/>
                  <a:pt x="343702" y="307737"/>
                </a:cubicBezTo>
                <a:cubicBezTo>
                  <a:pt x="352604" y="308962"/>
                  <a:pt x="355217" y="316475"/>
                  <a:pt x="353747" y="327909"/>
                </a:cubicBezTo>
                <a:cubicBezTo>
                  <a:pt x="377513" y="369724"/>
                  <a:pt x="426679" y="386141"/>
                  <a:pt x="500020" y="378382"/>
                </a:cubicBezTo>
                <a:cubicBezTo>
                  <a:pt x="508432" y="385079"/>
                  <a:pt x="501735" y="406966"/>
                  <a:pt x="510066" y="413664"/>
                </a:cubicBezTo>
                <a:cubicBezTo>
                  <a:pt x="534323" y="400922"/>
                  <a:pt x="524848" y="354453"/>
                  <a:pt x="530239" y="322845"/>
                </a:cubicBezTo>
                <a:cubicBezTo>
                  <a:pt x="544776" y="317210"/>
                  <a:pt x="561193" y="313453"/>
                  <a:pt x="565521" y="297610"/>
                </a:cubicBezTo>
                <a:cubicBezTo>
                  <a:pt x="561355" y="276619"/>
                  <a:pt x="529667" y="282989"/>
                  <a:pt x="520111" y="267309"/>
                </a:cubicBezTo>
                <a:cubicBezTo>
                  <a:pt x="502226" y="264615"/>
                  <a:pt x="507697" y="285196"/>
                  <a:pt x="489811" y="282419"/>
                </a:cubicBezTo>
                <a:cubicBezTo>
                  <a:pt x="465065" y="286992"/>
                  <a:pt x="470618" y="261266"/>
                  <a:pt x="449465" y="262245"/>
                </a:cubicBezTo>
                <a:cubicBezTo>
                  <a:pt x="449465" y="240358"/>
                  <a:pt x="449465" y="218551"/>
                  <a:pt x="449465" y="196664"/>
                </a:cubicBezTo>
                <a:cubicBezTo>
                  <a:pt x="479766" y="181146"/>
                  <a:pt x="527870" y="197562"/>
                  <a:pt x="565521" y="181554"/>
                </a:cubicBezTo>
                <a:cubicBezTo>
                  <a:pt x="587899" y="192743"/>
                  <a:pt x="611664" y="202626"/>
                  <a:pt x="620974" y="226964"/>
                </a:cubicBezTo>
                <a:cubicBezTo>
                  <a:pt x="638698" y="229904"/>
                  <a:pt x="637554" y="203116"/>
                  <a:pt x="651194" y="216918"/>
                </a:cubicBezTo>
                <a:cubicBezTo>
                  <a:pt x="647436" y="232436"/>
                  <a:pt x="664996" y="226637"/>
                  <a:pt x="661321" y="242154"/>
                </a:cubicBezTo>
                <a:cubicBezTo>
                  <a:pt x="648743" y="242889"/>
                  <a:pt x="659851" y="259224"/>
                  <a:pt x="661321" y="262327"/>
                </a:cubicBezTo>
                <a:cubicBezTo>
                  <a:pt x="682964" y="258407"/>
                  <a:pt x="656747" y="237907"/>
                  <a:pt x="671366" y="226964"/>
                </a:cubicBezTo>
                <a:cubicBezTo>
                  <a:pt x="711467" y="220512"/>
                  <a:pt x="723963" y="241664"/>
                  <a:pt x="746993" y="252200"/>
                </a:cubicBezTo>
                <a:cubicBezTo>
                  <a:pt x="748709" y="288135"/>
                  <a:pt x="779745" y="313617"/>
                  <a:pt x="767167" y="348001"/>
                </a:cubicBezTo>
                <a:cubicBezTo>
                  <a:pt x="777539" y="376340"/>
                  <a:pt x="796650" y="395942"/>
                  <a:pt x="817640" y="413582"/>
                </a:cubicBezTo>
                <a:cubicBezTo>
                  <a:pt x="827767" y="413582"/>
                  <a:pt x="837813" y="413582"/>
                  <a:pt x="847858" y="413582"/>
                </a:cubicBezTo>
                <a:cubicBezTo>
                  <a:pt x="863947" y="402802"/>
                  <a:pt x="858966" y="370950"/>
                  <a:pt x="878159" y="363191"/>
                </a:cubicBezTo>
                <a:cubicBezTo>
                  <a:pt x="900454" y="364416"/>
                  <a:pt x="908457" y="380015"/>
                  <a:pt x="928630" y="383364"/>
                </a:cubicBezTo>
                <a:cubicBezTo>
                  <a:pt x="932061" y="398392"/>
                  <a:pt x="934755" y="414236"/>
                  <a:pt x="948804" y="418647"/>
                </a:cubicBezTo>
                <a:cubicBezTo>
                  <a:pt x="952561" y="434162"/>
                  <a:pt x="935001" y="428365"/>
                  <a:pt x="938757" y="443883"/>
                </a:cubicBezTo>
                <a:cubicBezTo>
                  <a:pt x="957542" y="462095"/>
                  <a:pt x="969548" y="487086"/>
                  <a:pt x="999277" y="494355"/>
                </a:cubicBezTo>
                <a:cubicBezTo>
                  <a:pt x="1007606" y="479164"/>
                  <a:pt x="1019367" y="467404"/>
                  <a:pt x="1034558" y="459072"/>
                </a:cubicBezTo>
                <a:cubicBezTo>
                  <a:pt x="1044848" y="463891"/>
                  <a:pt x="1054486" y="469363"/>
                  <a:pt x="1064858" y="474182"/>
                </a:cubicBezTo>
                <a:cubicBezTo>
                  <a:pt x="1064858" y="484309"/>
                  <a:pt x="1064858" y="494355"/>
                  <a:pt x="1064858" y="504482"/>
                </a:cubicBezTo>
                <a:cubicBezTo>
                  <a:pt x="1060856" y="525635"/>
                  <a:pt x="1038396" y="528412"/>
                  <a:pt x="1044685" y="559937"/>
                </a:cubicBezTo>
                <a:cubicBezTo>
                  <a:pt x="1040602" y="564265"/>
                  <a:pt x="1030884" y="562960"/>
                  <a:pt x="1029576" y="570064"/>
                </a:cubicBezTo>
                <a:cubicBezTo>
                  <a:pt x="1021572" y="585009"/>
                  <a:pt x="1036274" y="593258"/>
                  <a:pt x="1039622" y="600283"/>
                </a:cubicBezTo>
                <a:cubicBezTo>
                  <a:pt x="1052198" y="626826"/>
                  <a:pt x="1065756" y="654839"/>
                  <a:pt x="1090094" y="675991"/>
                </a:cubicBezTo>
                <a:cubicBezTo>
                  <a:pt x="1124232" y="668804"/>
                  <a:pt x="1120557" y="699267"/>
                  <a:pt x="1150612" y="696164"/>
                </a:cubicBezTo>
                <a:cubicBezTo>
                  <a:pt x="1157229" y="694367"/>
                  <a:pt x="1158535" y="687344"/>
                  <a:pt x="1165721" y="686119"/>
                </a:cubicBezTo>
                <a:cubicBezTo>
                  <a:pt x="1156576" y="649857"/>
                  <a:pt x="1134768" y="626254"/>
                  <a:pt x="1140485" y="575128"/>
                </a:cubicBezTo>
                <a:cubicBezTo>
                  <a:pt x="1149225" y="563612"/>
                  <a:pt x="1161312" y="555608"/>
                  <a:pt x="1160659" y="534782"/>
                </a:cubicBezTo>
                <a:cubicBezTo>
                  <a:pt x="1146611" y="520245"/>
                  <a:pt x="1120067" y="518204"/>
                  <a:pt x="1105204" y="504482"/>
                </a:cubicBezTo>
                <a:cubicBezTo>
                  <a:pt x="1100793" y="482023"/>
                  <a:pt x="1080621" y="475243"/>
                  <a:pt x="1085031" y="443963"/>
                </a:cubicBezTo>
                <a:cubicBezTo>
                  <a:pt x="1081192" y="430978"/>
                  <a:pt x="1068941" y="426405"/>
                  <a:pt x="1049749" y="428856"/>
                </a:cubicBezTo>
                <a:cubicBezTo>
                  <a:pt x="1048851" y="402720"/>
                  <a:pt x="1069840" y="398473"/>
                  <a:pt x="1080049" y="383445"/>
                </a:cubicBezTo>
                <a:cubicBezTo>
                  <a:pt x="1065756" y="367439"/>
                  <a:pt x="1047380" y="355596"/>
                  <a:pt x="1039703" y="332973"/>
                </a:cubicBezTo>
                <a:cubicBezTo>
                  <a:pt x="1038396" y="318190"/>
                  <a:pt x="1051137" y="317456"/>
                  <a:pt x="1049831" y="302673"/>
                </a:cubicBezTo>
                <a:cubicBezTo>
                  <a:pt x="1084215" y="296874"/>
                  <a:pt x="1086909" y="322765"/>
                  <a:pt x="1110348" y="327909"/>
                </a:cubicBezTo>
                <a:cubicBezTo>
                  <a:pt x="1130522" y="327909"/>
                  <a:pt x="1150694" y="327909"/>
                  <a:pt x="1170867" y="327909"/>
                </a:cubicBezTo>
                <a:cubicBezTo>
                  <a:pt x="1168662" y="335830"/>
                  <a:pt x="1155022" y="332237"/>
                  <a:pt x="1160740" y="348082"/>
                </a:cubicBezTo>
                <a:cubicBezTo>
                  <a:pt x="1160821" y="363109"/>
                  <a:pt x="1184507" y="354615"/>
                  <a:pt x="1191040" y="363272"/>
                </a:cubicBezTo>
                <a:cubicBezTo>
                  <a:pt x="1192673" y="375034"/>
                  <a:pt x="1197084" y="384099"/>
                  <a:pt x="1201168" y="393491"/>
                </a:cubicBezTo>
                <a:cubicBezTo>
                  <a:pt x="1221258" y="390224"/>
                  <a:pt x="1232039" y="396268"/>
                  <a:pt x="1231467" y="413664"/>
                </a:cubicBezTo>
                <a:cubicBezTo>
                  <a:pt x="1277856" y="405905"/>
                  <a:pt x="1281777" y="440696"/>
                  <a:pt x="1327267" y="433836"/>
                </a:cubicBezTo>
                <a:cubicBezTo>
                  <a:pt x="1340661" y="446986"/>
                  <a:pt x="1355281" y="448945"/>
                  <a:pt x="1367612" y="464137"/>
                </a:cubicBezTo>
                <a:cubicBezTo>
                  <a:pt x="1375698" y="474100"/>
                  <a:pt x="1384273" y="488475"/>
                  <a:pt x="1402895" y="494437"/>
                </a:cubicBezTo>
                <a:cubicBezTo>
                  <a:pt x="1402895" y="506197"/>
                  <a:pt x="1402895" y="517957"/>
                  <a:pt x="1402895" y="529718"/>
                </a:cubicBezTo>
                <a:cubicBezTo>
                  <a:pt x="1400201" y="547604"/>
                  <a:pt x="1420782" y="542133"/>
                  <a:pt x="1418004" y="559937"/>
                </a:cubicBezTo>
                <a:cubicBezTo>
                  <a:pt x="1432622" y="581662"/>
                  <a:pt x="1392032" y="597669"/>
                  <a:pt x="1402895" y="620454"/>
                </a:cubicBezTo>
                <a:cubicBezTo>
                  <a:pt x="1402976" y="620618"/>
                  <a:pt x="1412614" y="626580"/>
                  <a:pt x="1412940" y="625519"/>
                </a:cubicBezTo>
                <a:cubicBezTo>
                  <a:pt x="1406979" y="643323"/>
                  <a:pt x="1393748" y="647569"/>
                  <a:pt x="1382722" y="665864"/>
                </a:cubicBezTo>
                <a:cubicBezTo>
                  <a:pt x="1378311" y="683261"/>
                  <a:pt x="1360099" y="686936"/>
                  <a:pt x="1357485" y="706209"/>
                </a:cubicBezTo>
                <a:cubicBezTo>
                  <a:pt x="1351033" y="713233"/>
                  <a:pt x="1333637" y="709314"/>
                  <a:pt x="1327185" y="716254"/>
                </a:cubicBezTo>
                <a:cubicBezTo>
                  <a:pt x="1320979" y="737653"/>
                  <a:pt x="1325308" y="743370"/>
                  <a:pt x="1327185" y="766728"/>
                </a:cubicBezTo>
                <a:cubicBezTo>
                  <a:pt x="1321305" y="767544"/>
                  <a:pt x="1322938" y="775958"/>
                  <a:pt x="1322123" y="781837"/>
                </a:cubicBezTo>
                <a:cubicBezTo>
                  <a:pt x="1308647" y="780530"/>
                  <a:pt x="1308973" y="796294"/>
                  <a:pt x="1301949" y="802009"/>
                </a:cubicBezTo>
                <a:cubicBezTo>
                  <a:pt x="1296315" y="806584"/>
                  <a:pt x="1288963" y="802826"/>
                  <a:pt x="1281777" y="807074"/>
                </a:cubicBezTo>
                <a:cubicBezTo>
                  <a:pt x="1271894" y="812954"/>
                  <a:pt x="1263972" y="830023"/>
                  <a:pt x="1236367" y="827246"/>
                </a:cubicBezTo>
                <a:cubicBezTo>
                  <a:pt x="1241432" y="852482"/>
                  <a:pt x="1272139" y="851992"/>
                  <a:pt x="1286840" y="867591"/>
                </a:cubicBezTo>
                <a:cubicBezTo>
                  <a:pt x="1289781" y="885642"/>
                  <a:pt x="1271894" y="882946"/>
                  <a:pt x="1256623" y="882783"/>
                </a:cubicBezTo>
                <a:cubicBezTo>
                  <a:pt x="1265442" y="904180"/>
                  <a:pt x="1273854" y="926068"/>
                  <a:pt x="1286840" y="943301"/>
                </a:cubicBezTo>
                <a:cubicBezTo>
                  <a:pt x="1288391" y="968620"/>
                  <a:pt x="1281041" y="1002921"/>
                  <a:pt x="1296967" y="1013946"/>
                </a:cubicBezTo>
                <a:cubicBezTo>
                  <a:pt x="1308892" y="1009046"/>
                  <a:pt x="1328982" y="1012313"/>
                  <a:pt x="1327185" y="993774"/>
                </a:cubicBezTo>
                <a:cubicBezTo>
                  <a:pt x="1340580" y="993774"/>
                  <a:pt x="1356016" y="995652"/>
                  <a:pt x="1362468" y="988710"/>
                </a:cubicBezTo>
                <a:cubicBezTo>
                  <a:pt x="1371941" y="981442"/>
                  <a:pt x="1384845" y="977439"/>
                  <a:pt x="1382640" y="958493"/>
                </a:cubicBezTo>
                <a:cubicBezTo>
                  <a:pt x="1404855" y="958900"/>
                  <a:pt x="1403630" y="935787"/>
                  <a:pt x="1422985" y="933256"/>
                </a:cubicBezTo>
                <a:cubicBezTo>
                  <a:pt x="1422985" y="911367"/>
                  <a:pt x="1422985" y="889561"/>
                  <a:pt x="1422985" y="867673"/>
                </a:cubicBezTo>
                <a:cubicBezTo>
                  <a:pt x="1439238" y="874943"/>
                  <a:pt x="1459166" y="878536"/>
                  <a:pt x="1458268" y="902956"/>
                </a:cubicBezTo>
                <a:cubicBezTo>
                  <a:pt x="1457778" y="922638"/>
                  <a:pt x="1433603" y="918717"/>
                  <a:pt x="1433033" y="938237"/>
                </a:cubicBezTo>
                <a:cubicBezTo>
                  <a:pt x="1429356" y="953673"/>
                  <a:pt x="1441689" y="953101"/>
                  <a:pt x="1438095" y="968538"/>
                </a:cubicBezTo>
                <a:cubicBezTo>
                  <a:pt x="1455817" y="975724"/>
                  <a:pt x="1492162" y="977193"/>
                  <a:pt x="1503678" y="963473"/>
                </a:cubicBezTo>
                <a:cubicBezTo>
                  <a:pt x="1524911" y="977929"/>
                  <a:pt x="1553742" y="967721"/>
                  <a:pt x="1574240" y="973520"/>
                </a:cubicBezTo>
                <a:cubicBezTo>
                  <a:pt x="1587226" y="969681"/>
                  <a:pt x="1591802" y="957430"/>
                  <a:pt x="1589350" y="938237"/>
                </a:cubicBezTo>
                <a:cubicBezTo>
                  <a:pt x="1609278" y="921902"/>
                  <a:pt x="1640394" y="892992"/>
                  <a:pt x="1675106" y="908019"/>
                </a:cubicBezTo>
                <a:cubicBezTo>
                  <a:pt x="1677556" y="923944"/>
                  <a:pt x="1651992" y="911775"/>
                  <a:pt x="1649868" y="923129"/>
                </a:cubicBezTo>
                <a:cubicBezTo>
                  <a:pt x="1651012" y="938809"/>
                  <a:pt x="1674941" y="931623"/>
                  <a:pt x="1690215" y="933174"/>
                </a:cubicBezTo>
                <a:cubicBezTo>
                  <a:pt x="1703608" y="939952"/>
                  <a:pt x="1705324" y="958411"/>
                  <a:pt x="1725496" y="958411"/>
                </a:cubicBezTo>
                <a:cubicBezTo>
                  <a:pt x="1725251" y="974990"/>
                  <a:pt x="1717002" y="983483"/>
                  <a:pt x="1720432" y="1003819"/>
                </a:cubicBezTo>
                <a:cubicBezTo>
                  <a:pt x="1706547" y="1013456"/>
                  <a:pt x="1692092" y="1022604"/>
                  <a:pt x="1685150" y="1039100"/>
                </a:cubicBezTo>
                <a:cubicBezTo>
                  <a:pt x="1680249" y="1057395"/>
                  <a:pt x="1707772" y="1043349"/>
                  <a:pt x="1705324" y="1059274"/>
                </a:cubicBezTo>
                <a:cubicBezTo>
                  <a:pt x="1713163" y="1052004"/>
                  <a:pt x="1725005" y="1048657"/>
                  <a:pt x="1735623" y="1044165"/>
                </a:cubicBezTo>
                <a:cubicBezTo>
                  <a:pt x="1734642" y="1024645"/>
                  <a:pt x="1735459" y="1007004"/>
                  <a:pt x="1740686" y="993692"/>
                </a:cubicBezTo>
                <a:cubicBezTo>
                  <a:pt x="1765270" y="994427"/>
                  <a:pt x="1797366" y="987484"/>
                  <a:pt x="1796141" y="1013864"/>
                </a:cubicBezTo>
                <a:cubicBezTo>
                  <a:pt x="1812068" y="1016315"/>
                  <a:pt x="1813945" y="1004799"/>
                  <a:pt x="1831423" y="1008802"/>
                </a:cubicBezTo>
                <a:cubicBezTo>
                  <a:pt x="1844817" y="1022277"/>
                  <a:pt x="1848656" y="1045308"/>
                  <a:pt x="1866705" y="1054210"/>
                </a:cubicBezTo>
                <a:cubicBezTo>
                  <a:pt x="1866705" y="1067686"/>
                  <a:pt x="1866705" y="1081081"/>
                  <a:pt x="1866705" y="1094556"/>
                </a:cubicBezTo>
                <a:cubicBezTo>
                  <a:pt x="1856169" y="1097496"/>
                  <a:pt x="1852331" y="1107051"/>
                  <a:pt x="1836405" y="1104601"/>
                </a:cubicBezTo>
                <a:cubicBezTo>
                  <a:pt x="1824072" y="1107459"/>
                  <a:pt x="1825625" y="1124121"/>
                  <a:pt x="1806186" y="1119793"/>
                </a:cubicBezTo>
                <a:cubicBezTo>
                  <a:pt x="1781849" y="1120609"/>
                  <a:pt x="1780788" y="1098068"/>
                  <a:pt x="1750733" y="1104601"/>
                </a:cubicBezTo>
                <a:cubicBezTo>
                  <a:pt x="1743465" y="1107459"/>
                  <a:pt x="1738399" y="1112524"/>
                  <a:pt x="1735623" y="1119793"/>
                </a:cubicBezTo>
                <a:cubicBezTo>
                  <a:pt x="1741258" y="1157933"/>
                  <a:pt x="1766004" y="1176880"/>
                  <a:pt x="1786096" y="1200483"/>
                </a:cubicBezTo>
                <a:cubicBezTo>
                  <a:pt x="1776213" y="1215756"/>
                  <a:pt x="1773928" y="1238788"/>
                  <a:pt x="1775969" y="1266065"/>
                </a:cubicBezTo>
                <a:cubicBezTo>
                  <a:pt x="1782503" y="1273007"/>
                  <a:pt x="1797857" y="1271046"/>
                  <a:pt x="1811251" y="1271128"/>
                </a:cubicBezTo>
                <a:cubicBezTo>
                  <a:pt x="1827993" y="1293016"/>
                  <a:pt x="1868093" y="1291628"/>
                  <a:pt x="1886879" y="1311475"/>
                </a:cubicBezTo>
                <a:cubicBezTo>
                  <a:pt x="1889082" y="1328788"/>
                  <a:pt x="1884918" y="1339733"/>
                  <a:pt x="1881814" y="1351820"/>
                </a:cubicBezTo>
                <a:cubicBezTo>
                  <a:pt x="1868585" y="1363825"/>
                  <a:pt x="1849963" y="1370441"/>
                  <a:pt x="1841468" y="1387102"/>
                </a:cubicBezTo>
                <a:cubicBezTo>
                  <a:pt x="1830362" y="1379588"/>
                  <a:pt x="1830444" y="1393064"/>
                  <a:pt x="1821295" y="1397147"/>
                </a:cubicBezTo>
                <a:cubicBezTo>
                  <a:pt x="1799000" y="1407274"/>
                  <a:pt x="1763228" y="1407520"/>
                  <a:pt x="1755713" y="1437492"/>
                </a:cubicBezTo>
                <a:cubicBezTo>
                  <a:pt x="1758245" y="1461831"/>
                  <a:pt x="1779316" y="1467711"/>
                  <a:pt x="1790998" y="1482902"/>
                </a:cubicBezTo>
                <a:cubicBezTo>
                  <a:pt x="1791731" y="1492293"/>
                  <a:pt x="1794344" y="1499809"/>
                  <a:pt x="1801124" y="1503076"/>
                </a:cubicBezTo>
                <a:cubicBezTo>
                  <a:pt x="1794834" y="1537541"/>
                  <a:pt x="1802185" y="1571597"/>
                  <a:pt x="1775887" y="1593893"/>
                </a:cubicBezTo>
                <a:cubicBezTo>
                  <a:pt x="1771477" y="1613412"/>
                  <a:pt x="1797939" y="1602141"/>
                  <a:pt x="1790998" y="1624112"/>
                </a:cubicBezTo>
                <a:cubicBezTo>
                  <a:pt x="1784299" y="1632523"/>
                  <a:pt x="1762411" y="1625827"/>
                  <a:pt x="1755713" y="1634239"/>
                </a:cubicBezTo>
                <a:cubicBezTo>
                  <a:pt x="1756531" y="1640120"/>
                  <a:pt x="1754570" y="1643223"/>
                  <a:pt x="1750651" y="1644284"/>
                </a:cubicBezTo>
                <a:cubicBezTo>
                  <a:pt x="1756041" y="1665763"/>
                  <a:pt x="1750813" y="1697941"/>
                  <a:pt x="1765760" y="1709866"/>
                </a:cubicBezTo>
                <a:cubicBezTo>
                  <a:pt x="1760778" y="1723342"/>
                  <a:pt x="1755387" y="1736491"/>
                  <a:pt x="1755713" y="1755275"/>
                </a:cubicBezTo>
                <a:cubicBezTo>
                  <a:pt x="1742892" y="1755847"/>
                  <a:pt x="1736196" y="1762625"/>
                  <a:pt x="1735541" y="1775447"/>
                </a:cubicBezTo>
                <a:cubicBezTo>
                  <a:pt x="1719779" y="1773079"/>
                  <a:pt x="1721330" y="1788107"/>
                  <a:pt x="1715369" y="1795621"/>
                </a:cubicBezTo>
                <a:lnTo>
                  <a:pt x="1705038" y="1800441"/>
                </a:lnTo>
                <a:lnTo>
                  <a:pt x="1702140" y="1812048"/>
                </a:lnTo>
                <a:cubicBezTo>
                  <a:pt x="1702898" y="1828009"/>
                  <a:pt x="1717368" y="1839662"/>
                  <a:pt x="1731701" y="1845113"/>
                </a:cubicBezTo>
                <a:cubicBezTo>
                  <a:pt x="1734479" y="1856303"/>
                  <a:pt x="1722065" y="1852301"/>
                  <a:pt x="1721656" y="1860223"/>
                </a:cubicBezTo>
                <a:cubicBezTo>
                  <a:pt x="1711938" y="1858181"/>
                  <a:pt x="1721248" y="1837192"/>
                  <a:pt x="1701484" y="1845113"/>
                </a:cubicBezTo>
                <a:cubicBezTo>
                  <a:pt x="1707527" y="1867656"/>
                  <a:pt x="1713081" y="1864551"/>
                  <a:pt x="1701484" y="1885459"/>
                </a:cubicBezTo>
                <a:cubicBezTo>
                  <a:pt x="1690132" y="1883376"/>
                  <a:pt x="1681475" y="1878578"/>
                  <a:pt x="1672419" y="1874178"/>
                </a:cubicBezTo>
                <a:lnTo>
                  <a:pt x="1641092" y="1865323"/>
                </a:lnTo>
                <a:lnTo>
                  <a:pt x="1641231" y="1867307"/>
                </a:lnTo>
                <a:cubicBezTo>
                  <a:pt x="1643110" y="1872983"/>
                  <a:pt x="1645335" y="1878312"/>
                  <a:pt x="1644804" y="1886438"/>
                </a:cubicBezTo>
                <a:cubicBezTo>
                  <a:pt x="1640476" y="1885459"/>
                  <a:pt x="1640068" y="1888400"/>
                  <a:pt x="1639742" y="1891503"/>
                </a:cubicBezTo>
                <a:lnTo>
                  <a:pt x="1638047" y="1898113"/>
                </a:lnTo>
                <a:lnTo>
                  <a:pt x="1638646" y="1900465"/>
                </a:lnTo>
                <a:cubicBezTo>
                  <a:pt x="1639169" y="1905163"/>
                  <a:pt x="1638678" y="1910226"/>
                  <a:pt x="1635901" y="1915760"/>
                </a:cubicBezTo>
                <a:cubicBezTo>
                  <a:pt x="1633452" y="1931604"/>
                  <a:pt x="1651338" y="1927193"/>
                  <a:pt x="1645947" y="1945978"/>
                </a:cubicBezTo>
                <a:cubicBezTo>
                  <a:pt x="1639291" y="1951777"/>
                  <a:pt x="1631287" y="1954676"/>
                  <a:pt x="1623273" y="1954676"/>
                </a:cubicBezTo>
                <a:lnTo>
                  <a:pt x="1607241" y="1948542"/>
                </a:lnTo>
                <a:lnTo>
                  <a:pt x="1604459" y="1952020"/>
                </a:lnTo>
                <a:cubicBezTo>
                  <a:pt x="1604459" y="1967130"/>
                  <a:pt x="1604459" y="1982321"/>
                  <a:pt x="1604459" y="1997430"/>
                </a:cubicBezTo>
                <a:lnTo>
                  <a:pt x="1590110" y="2006340"/>
                </a:lnTo>
                <a:lnTo>
                  <a:pt x="1590493" y="2006495"/>
                </a:lnTo>
                <a:lnTo>
                  <a:pt x="1588817" y="2007143"/>
                </a:lnTo>
                <a:lnTo>
                  <a:pt x="1579570" y="2012886"/>
                </a:lnTo>
                <a:cubicBezTo>
                  <a:pt x="1572342" y="2019114"/>
                  <a:pt x="1565012" y="2025239"/>
                  <a:pt x="1554069" y="2027730"/>
                </a:cubicBezTo>
                <a:cubicBezTo>
                  <a:pt x="1555130" y="2038061"/>
                  <a:pt x="1553966" y="2046147"/>
                  <a:pt x="1551853" y="2053283"/>
                </a:cubicBezTo>
                <a:lnTo>
                  <a:pt x="1545394" y="2069495"/>
                </a:lnTo>
                <a:lnTo>
                  <a:pt x="1550229" y="2071914"/>
                </a:lnTo>
                <a:cubicBezTo>
                  <a:pt x="1545981" y="2077795"/>
                  <a:pt x="1543532" y="2085472"/>
                  <a:pt x="1545165" y="2097151"/>
                </a:cubicBezTo>
                <a:cubicBezTo>
                  <a:pt x="1536100" y="2096497"/>
                  <a:pt x="1534549" y="2103276"/>
                  <a:pt x="1524992" y="2102215"/>
                </a:cubicBezTo>
                <a:cubicBezTo>
                  <a:pt x="1533813" y="2112506"/>
                  <a:pt x="1521235" y="2112096"/>
                  <a:pt x="1530057" y="2122387"/>
                </a:cubicBezTo>
                <a:cubicBezTo>
                  <a:pt x="1539203" y="2112995"/>
                  <a:pt x="1555538" y="2110872"/>
                  <a:pt x="1570401" y="2107278"/>
                </a:cubicBezTo>
                <a:cubicBezTo>
                  <a:pt x="1569584" y="2119937"/>
                  <a:pt x="1578161" y="2123040"/>
                  <a:pt x="1585511" y="2127451"/>
                </a:cubicBezTo>
                <a:cubicBezTo>
                  <a:pt x="1584285" y="2133821"/>
                  <a:pt x="1575466" y="2132514"/>
                  <a:pt x="1575466" y="2127451"/>
                </a:cubicBezTo>
                <a:cubicBezTo>
                  <a:pt x="1567951" y="2141744"/>
                  <a:pt x="1550964" y="2146643"/>
                  <a:pt x="1555292" y="2172861"/>
                </a:cubicBezTo>
                <a:cubicBezTo>
                  <a:pt x="1567951" y="2173677"/>
                  <a:pt x="1571056" y="2165101"/>
                  <a:pt x="1575466" y="2157751"/>
                </a:cubicBezTo>
                <a:cubicBezTo>
                  <a:pt x="1582490" y="2175637"/>
                  <a:pt x="1610829" y="2166000"/>
                  <a:pt x="1620874" y="2157751"/>
                </a:cubicBezTo>
                <a:cubicBezTo>
                  <a:pt x="1621201" y="2140599"/>
                  <a:pt x="1594985" y="2150074"/>
                  <a:pt x="1595638" y="2132514"/>
                </a:cubicBezTo>
                <a:cubicBezTo>
                  <a:pt x="1609032" y="2135537"/>
                  <a:pt x="1631900" y="2155057"/>
                  <a:pt x="1620874" y="2127451"/>
                </a:cubicBezTo>
                <a:cubicBezTo>
                  <a:pt x="1636719" y="2130963"/>
                  <a:pt x="1627490" y="2140926"/>
                  <a:pt x="1625939" y="2152688"/>
                </a:cubicBezTo>
                <a:cubicBezTo>
                  <a:pt x="1632552" y="2147541"/>
                  <a:pt x="1644559" y="2147787"/>
                  <a:pt x="1651175" y="2142561"/>
                </a:cubicBezTo>
                <a:cubicBezTo>
                  <a:pt x="1654114" y="2123858"/>
                  <a:pt x="1635575" y="2113322"/>
                  <a:pt x="1646110" y="2102215"/>
                </a:cubicBezTo>
                <a:cubicBezTo>
                  <a:pt x="1661873" y="2108422"/>
                  <a:pt x="1668162" y="2148278"/>
                  <a:pt x="1651175" y="2157669"/>
                </a:cubicBezTo>
                <a:cubicBezTo>
                  <a:pt x="1652154" y="2161753"/>
                  <a:pt x="1656237" y="2162733"/>
                  <a:pt x="1656237" y="2167796"/>
                </a:cubicBezTo>
                <a:cubicBezTo>
                  <a:pt x="1675267" y="2175066"/>
                  <a:pt x="1665874" y="2153913"/>
                  <a:pt x="1681475" y="2157669"/>
                </a:cubicBezTo>
                <a:cubicBezTo>
                  <a:pt x="1693807" y="2179312"/>
                  <a:pt x="1673389" y="2183968"/>
                  <a:pt x="1671347" y="2213124"/>
                </a:cubicBezTo>
                <a:cubicBezTo>
                  <a:pt x="1673553" y="2221046"/>
                  <a:pt x="1687191" y="2217453"/>
                  <a:pt x="1681475" y="2233296"/>
                </a:cubicBezTo>
                <a:cubicBezTo>
                  <a:pt x="1686211" y="2229621"/>
                  <a:pt x="1689151" y="2224150"/>
                  <a:pt x="1691520" y="2218188"/>
                </a:cubicBezTo>
                <a:cubicBezTo>
                  <a:pt x="1701893" y="2234196"/>
                  <a:pt x="1701566" y="2203896"/>
                  <a:pt x="1706629" y="2218188"/>
                </a:cubicBezTo>
                <a:cubicBezTo>
                  <a:pt x="1710876" y="2214920"/>
                  <a:pt x="1722391" y="2194585"/>
                  <a:pt x="1711693" y="2192952"/>
                </a:cubicBezTo>
                <a:cubicBezTo>
                  <a:pt x="1729824" y="2181272"/>
                  <a:pt x="1798345" y="2184784"/>
                  <a:pt x="1782338" y="2238361"/>
                </a:cubicBezTo>
                <a:cubicBezTo>
                  <a:pt x="1796631" y="2237544"/>
                  <a:pt x="1803327" y="2229132"/>
                  <a:pt x="1817620" y="2228234"/>
                </a:cubicBezTo>
                <a:cubicBezTo>
                  <a:pt x="1822847" y="2245139"/>
                  <a:pt x="1801940" y="2236074"/>
                  <a:pt x="1792383" y="2238361"/>
                </a:cubicBezTo>
                <a:cubicBezTo>
                  <a:pt x="1794426" y="2248080"/>
                  <a:pt x="1811903" y="2242362"/>
                  <a:pt x="1807492" y="2258533"/>
                </a:cubicBezTo>
                <a:cubicBezTo>
                  <a:pt x="1813372" y="2257716"/>
                  <a:pt x="1811741" y="2249305"/>
                  <a:pt x="1812556" y="2243423"/>
                </a:cubicBezTo>
                <a:cubicBezTo>
                  <a:pt x="1818601" y="2249141"/>
                  <a:pt x="1821704" y="2257798"/>
                  <a:pt x="1837793" y="2253470"/>
                </a:cubicBezTo>
                <a:cubicBezTo>
                  <a:pt x="1841549" y="2259105"/>
                  <a:pt x="1822684" y="2258043"/>
                  <a:pt x="1822684" y="2258533"/>
                </a:cubicBezTo>
                <a:cubicBezTo>
                  <a:pt x="1823011" y="2265475"/>
                  <a:pt x="1830035" y="2259840"/>
                  <a:pt x="1832730" y="2263597"/>
                </a:cubicBezTo>
                <a:cubicBezTo>
                  <a:pt x="1834199" y="2265639"/>
                  <a:pt x="1831831" y="2271192"/>
                  <a:pt x="1832730" y="2273642"/>
                </a:cubicBezTo>
                <a:cubicBezTo>
                  <a:pt x="1835997" y="2282790"/>
                  <a:pt x="1847267" y="2295039"/>
                  <a:pt x="1847839" y="2298878"/>
                </a:cubicBezTo>
                <a:cubicBezTo>
                  <a:pt x="1848900" y="2306230"/>
                  <a:pt x="1842939" y="2306474"/>
                  <a:pt x="1842775" y="2309006"/>
                </a:cubicBezTo>
                <a:cubicBezTo>
                  <a:pt x="1842530" y="2314641"/>
                  <a:pt x="1849881" y="2330568"/>
                  <a:pt x="1827665" y="2339305"/>
                </a:cubicBezTo>
                <a:cubicBezTo>
                  <a:pt x="1836241" y="2344125"/>
                  <a:pt x="1838691" y="2355150"/>
                  <a:pt x="1842775" y="2364542"/>
                </a:cubicBezTo>
                <a:cubicBezTo>
                  <a:pt x="1852166" y="2355477"/>
                  <a:pt x="1849799" y="2334651"/>
                  <a:pt x="1872993" y="2339305"/>
                </a:cubicBezTo>
                <a:cubicBezTo>
                  <a:pt x="1887041" y="2351884"/>
                  <a:pt x="1864662" y="2356212"/>
                  <a:pt x="1862949" y="2364542"/>
                </a:cubicBezTo>
                <a:cubicBezTo>
                  <a:pt x="1862049" y="2368953"/>
                  <a:pt x="1873075" y="2374016"/>
                  <a:pt x="1872993" y="2374670"/>
                </a:cubicBezTo>
                <a:cubicBezTo>
                  <a:pt x="1872094" y="2382674"/>
                  <a:pt x="1861151" y="2392963"/>
                  <a:pt x="1862949" y="2399825"/>
                </a:cubicBezTo>
                <a:cubicBezTo>
                  <a:pt x="1865316" y="2408971"/>
                  <a:pt x="1869727" y="2418690"/>
                  <a:pt x="1878056" y="2414933"/>
                </a:cubicBezTo>
                <a:cubicBezTo>
                  <a:pt x="1887449" y="2404153"/>
                  <a:pt x="1888265" y="2384878"/>
                  <a:pt x="1908275" y="2384715"/>
                </a:cubicBezTo>
                <a:cubicBezTo>
                  <a:pt x="1907295" y="2388799"/>
                  <a:pt x="1903210" y="2389698"/>
                  <a:pt x="1903210" y="2394760"/>
                </a:cubicBezTo>
                <a:cubicBezTo>
                  <a:pt x="1907541" y="2395660"/>
                  <a:pt x="1907949" y="2392801"/>
                  <a:pt x="1908275" y="2389698"/>
                </a:cubicBezTo>
                <a:cubicBezTo>
                  <a:pt x="1919709" y="2395087"/>
                  <a:pt x="1926569" y="2404969"/>
                  <a:pt x="1928448" y="2419997"/>
                </a:cubicBezTo>
                <a:cubicBezTo>
                  <a:pt x="1931878" y="2430043"/>
                  <a:pt x="1943802" y="2431513"/>
                  <a:pt x="1948621" y="2440170"/>
                </a:cubicBezTo>
                <a:cubicBezTo>
                  <a:pt x="1973203" y="2441967"/>
                  <a:pt x="1950581" y="2414524"/>
                  <a:pt x="1973857" y="2430125"/>
                </a:cubicBezTo>
                <a:cubicBezTo>
                  <a:pt x="1988965" y="2426776"/>
                  <a:pt x="1969038" y="2419343"/>
                  <a:pt x="1973857" y="2409952"/>
                </a:cubicBezTo>
                <a:cubicBezTo>
                  <a:pt x="1984637" y="2407584"/>
                  <a:pt x="1983494" y="2417139"/>
                  <a:pt x="1983903" y="2425060"/>
                </a:cubicBezTo>
                <a:cubicBezTo>
                  <a:pt x="1992232" y="2419915"/>
                  <a:pt x="1989375" y="2403663"/>
                  <a:pt x="1993948" y="2394760"/>
                </a:cubicBezTo>
                <a:cubicBezTo>
                  <a:pt x="2013876" y="2400151"/>
                  <a:pt x="1992640" y="2410033"/>
                  <a:pt x="1993948" y="2425060"/>
                </a:cubicBezTo>
                <a:cubicBezTo>
                  <a:pt x="1998277" y="2409788"/>
                  <a:pt x="2033395" y="2412647"/>
                  <a:pt x="2034294" y="2430125"/>
                </a:cubicBezTo>
                <a:cubicBezTo>
                  <a:pt x="2057244" y="2436331"/>
                  <a:pt x="2054057" y="2416322"/>
                  <a:pt x="2074639" y="2420079"/>
                </a:cubicBezTo>
                <a:cubicBezTo>
                  <a:pt x="2057488" y="2426695"/>
                  <a:pt x="2072108" y="2447112"/>
                  <a:pt x="2069576" y="2455361"/>
                </a:cubicBezTo>
                <a:cubicBezTo>
                  <a:pt x="2066799" y="2464671"/>
                  <a:pt x="2041400" y="2467121"/>
                  <a:pt x="2059530" y="2475533"/>
                </a:cubicBezTo>
                <a:cubicBezTo>
                  <a:pt x="2057324" y="2482883"/>
                  <a:pt x="2055121" y="2475043"/>
                  <a:pt x="2049403" y="2475533"/>
                </a:cubicBezTo>
                <a:cubicBezTo>
                  <a:pt x="2043686" y="2476513"/>
                  <a:pt x="2046626" y="2480597"/>
                  <a:pt x="2049403" y="2480597"/>
                </a:cubicBezTo>
                <a:cubicBezTo>
                  <a:pt x="2034376" y="2492358"/>
                  <a:pt x="2004075" y="2510488"/>
                  <a:pt x="1983821" y="2500769"/>
                </a:cubicBezTo>
                <a:cubicBezTo>
                  <a:pt x="1979655" y="2517676"/>
                  <a:pt x="1982759" y="2500279"/>
                  <a:pt x="1958584" y="2500769"/>
                </a:cubicBezTo>
                <a:cubicBezTo>
                  <a:pt x="1957767" y="2483456"/>
                  <a:pt x="1938166" y="2468183"/>
                  <a:pt x="1948539" y="2455361"/>
                </a:cubicBezTo>
                <a:cubicBezTo>
                  <a:pt x="1941270" y="2441967"/>
                  <a:pt x="1937268" y="2473899"/>
                  <a:pt x="1918239" y="2465488"/>
                </a:cubicBezTo>
                <a:cubicBezTo>
                  <a:pt x="1912195" y="2482965"/>
                  <a:pt x="1910316" y="2504608"/>
                  <a:pt x="1898066" y="2515879"/>
                </a:cubicBezTo>
                <a:cubicBezTo>
                  <a:pt x="1915381" y="2534419"/>
                  <a:pt x="1928367" y="2506160"/>
                  <a:pt x="1943476" y="2505834"/>
                </a:cubicBezTo>
                <a:cubicBezTo>
                  <a:pt x="1947314" y="2517757"/>
                  <a:pt x="1953439" y="2540707"/>
                  <a:pt x="1943476" y="2551243"/>
                </a:cubicBezTo>
                <a:cubicBezTo>
                  <a:pt x="1958503" y="2561288"/>
                  <a:pt x="1957849" y="2602288"/>
                  <a:pt x="1933429" y="2601634"/>
                </a:cubicBezTo>
                <a:cubicBezTo>
                  <a:pt x="1937759" y="2617722"/>
                  <a:pt x="1929019" y="2620744"/>
                  <a:pt x="1923302" y="2626870"/>
                </a:cubicBezTo>
                <a:cubicBezTo>
                  <a:pt x="1928774" y="2636099"/>
                  <a:pt x="1951151" y="2639448"/>
                  <a:pt x="1938411" y="2652106"/>
                </a:cubicBezTo>
                <a:cubicBezTo>
                  <a:pt x="1950172" y="2652106"/>
                  <a:pt x="1961933" y="2652106"/>
                  <a:pt x="1973693" y="2652106"/>
                </a:cubicBezTo>
                <a:cubicBezTo>
                  <a:pt x="1982023" y="2659948"/>
                  <a:pt x="1971978" y="2671788"/>
                  <a:pt x="1968630" y="2682325"/>
                </a:cubicBezTo>
                <a:cubicBezTo>
                  <a:pt x="1982105" y="2681100"/>
                  <a:pt x="1987822" y="2661091"/>
                  <a:pt x="1998930" y="2672279"/>
                </a:cubicBezTo>
                <a:cubicBezTo>
                  <a:pt x="2001951" y="2688369"/>
                  <a:pt x="1989455" y="2687879"/>
                  <a:pt x="1998930" y="2697516"/>
                </a:cubicBezTo>
                <a:cubicBezTo>
                  <a:pt x="2009303" y="2692779"/>
                  <a:pt x="2022941" y="2691308"/>
                  <a:pt x="2024166" y="2677343"/>
                </a:cubicBezTo>
                <a:cubicBezTo>
                  <a:pt x="2013712" y="2666890"/>
                  <a:pt x="1993703" y="2647124"/>
                  <a:pt x="2003992" y="2631934"/>
                </a:cubicBezTo>
                <a:cubicBezTo>
                  <a:pt x="2019430" y="2628259"/>
                  <a:pt x="2018776" y="2640590"/>
                  <a:pt x="2034211" y="2636997"/>
                </a:cubicBezTo>
                <a:cubicBezTo>
                  <a:pt x="2025636" y="2655781"/>
                  <a:pt x="2037234" y="2644920"/>
                  <a:pt x="2039276" y="2662151"/>
                </a:cubicBezTo>
                <a:cubicBezTo>
                  <a:pt x="2050464" y="2653822"/>
                  <a:pt x="2066635" y="2663215"/>
                  <a:pt x="2069493" y="2657089"/>
                </a:cubicBezTo>
                <a:cubicBezTo>
                  <a:pt x="2075048" y="2668359"/>
                  <a:pt x="2078396" y="2681835"/>
                  <a:pt x="2094730" y="2682325"/>
                </a:cubicBezTo>
                <a:cubicBezTo>
                  <a:pt x="2096609" y="2670809"/>
                  <a:pt x="2114904" y="2675627"/>
                  <a:pt x="2119966" y="2667216"/>
                </a:cubicBezTo>
                <a:cubicBezTo>
                  <a:pt x="2128624" y="2668767"/>
                  <a:pt x="2113432" y="2684774"/>
                  <a:pt x="2135075" y="2682325"/>
                </a:cubicBezTo>
                <a:cubicBezTo>
                  <a:pt x="2123315" y="2697106"/>
                  <a:pt x="2133850" y="2707561"/>
                  <a:pt x="2150185" y="2697434"/>
                </a:cubicBezTo>
                <a:cubicBezTo>
                  <a:pt x="2149205" y="2716626"/>
                  <a:pt x="2128950" y="2716544"/>
                  <a:pt x="2130013" y="2737779"/>
                </a:cubicBezTo>
                <a:cubicBezTo>
                  <a:pt x="2126664" y="2737779"/>
                  <a:pt x="2123315" y="2737779"/>
                  <a:pt x="2119966" y="2737779"/>
                </a:cubicBezTo>
                <a:cubicBezTo>
                  <a:pt x="2119069" y="2748806"/>
                  <a:pt x="2124049" y="2753869"/>
                  <a:pt x="2135075" y="2752971"/>
                </a:cubicBezTo>
                <a:cubicBezTo>
                  <a:pt x="2127643" y="2760321"/>
                  <a:pt x="2127643" y="2785966"/>
                  <a:pt x="2135075" y="2793315"/>
                </a:cubicBezTo>
                <a:cubicBezTo>
                  <a:pt x="2151410" y="2799522"/>
                  <a:pt x="2138915" y="2776982"/>
                  <a:pt x="2155247" y="2783188"/>
                </a:cubicBezTo>
                <a:cubicBezTo>
                  <a:pt x="2155247" y="2789885"/>
                  <a:pt x="2155247" y="2796664"/>
                  <a:pt x="2155247" y="2803361"/>
                </a:cubicBezTo>
                <a:cubicBezTo>
                  <a:pt x="2144958" y="2812182"/>
                  <a:pt x="2145366" y="2799604"/>
                  <a:pt x="2135075" y="2808343"/>
                </a:cubicBezTo>
                <a:cubicBezTo>
                  <a:pt x="2132789" y="2824106"/>
                  <a:pt x="2145857" y="2824515"/>
                  <a:pt x="2160312" y="2823452"/>
                </a:cubicBezTo>
                <a:cubicBezTo>
                  <a:pt x="2158106" y="2833090"/>
                  <a:pt x="2149450" y="2836111"/>
                  <a:pt x="2150267" y="2848689"/>
                </a:cubicBezTo>
                <a:cubicBezTo>
                  <a:pt x="2149368" y="2861265"/>
                  <a:pt x="2158025" y="2864450"/>
                  <a:pt x="2165374" y="2868862"/>
                </a:cubicBezTo>
                <a:cubicBezTo>
                  <a:pt x="2172890" y="2866657"/>
                  <a:pt x="2163415" y="2862409"/>
                  <a:pt x="2165374" y="2853753"/>
                </a:cubicBezTo>
                <a:cubicBezTo>
                  <a:pt x="2172562" y="2854161"/>
                  <a:pt x="2179668" y="2854569"/>
                  <a:pt x="2180484" y="2848689"/>
                </a:cubicBezTo>
                <a:cubicBezTo>
                  <a:pt x="2184650" y="2852364"/>
                  <a:pt x="2186610" y="2863798"/>
                  <a:pt x="2180484" y="2873925"/>
                </a:cubicBezTo>
                <a:cubicBezTo>
                  <a:pt x="2188651" y="2875395"/>
                  <a:pt x="2189141" y="2869189"/>
                  <a:pt x="2195593" y="2868862"/>
                </a:cubicBezTo>
                <a:cubicBezTo>
                  <a:pt x="2204007" y="2877274"/>
                  <a:pt x="2232427" y="2865676"/>
                  <a:pt x="2230875" y="2883970"/>
                </a:cubicBezTo>
                <a:close/>
                <a:moveTo>
                  <a:pt x="2241166" y="3020526"/>
                </a:moveTo>
                <a:cubicBezTo>
                  <a:pt x="2247374" y="3043557"/>
                  <a:pt x="2207109" y="3020035"/>
                  <a:pt x="2205884" y="3035635"/>
                </a:cubicBezTo>
                <a:cubicBezTo>
                  <a:pt x="2194696" y="3018076"/>
                  <a:pt x="2231203" y="3024936"/>
                  <a:pt x="2241166" y="3020526"/>
                </a:cubicBezTo>
                <a:close/>
                <a:moveTo>
                  <a:pt x="2278553" y="833596"/>
                </a:moveTo>
                <a:cubicBezTo>
                  <a:pt x="2279655" y="835658"/>
                  <a:pt x="2279758" y="837251"/>
                  <a:pt x="2275553" y="842273"/>
                </a:cubicBezTo>
                <a:cubicBezTo>
                  <a:pt x="2256115" y="846276"/>
                  <a:pt x="2256115" y="818099"/>
                  <a:pt x="2275553" y="822101"/>
                </a:cubicBezTo>
                <a:cubicBezTo>
                  <a:pt x="2275348" y="829002"/>
                  <a:pt x="2277450" y="831534"/>
                  <a:pt x="2278553" y="833596"/>
                </a:cubicBezTo>
                <a:close/>
                <a:moveTo>
                  <a:pt x="2280695" y="1598709"/>
                </a:moveTo>
                <a:cubicBezTo>
                  <a:pt x="2269752" y="1616352"/>
                  <a:pt x="2245497" y="1620762"/>
                  <a:pt x="2240352" y="1644120"/>
                </a:cubicBezTo>
                <a:cubicBezTo>
                  <a:pt x="2242637" y="1666987"/>
                  <a:pt x="2257339" y="1677523"/>
                  <a:pt x="2270650" y="1689529"/>
                </a:cubicBezTo>
                <a:cubicBezTo>
                  <a:pt x="2255950" y="1700064"/>
                  <a:pt x="2237084" y="1706434"/>
                  <a:pt x="2225241" y="1719828"/>
                </a:cubicBezTo>
                <a:cubicBezTo>
                  <a:pt x="2223935" y="1745392"/>
                  <a:pt x="2208743" y="1757153"/>
                  <a:pt x="2200005" y="1775284"/>
                </a:cubicBezTo>
                <a:cubicBezTo>
                  <a:pt x="2167010" y="1774223"/>
                  <a:pt x="2149043" y="1788270"/>
                  <a:pt x="2129360" y="1800520"/>
                </a:cubicBezTo>
                <a:cubicBezTo>
                  <a:pt x="2129360" y="1815630"/>
                  <a:pt x="2129360" y="1830739"/>
                  <a:pt x="2129360" y="1845929"/>
                </a:cubicBezTo>
                <a:cubicBezTo>
                  <a:pt x="2116865" y="1857771"/>
                  <a:pt x="2109595" y="1835966"/>
                  <a:pt x="2104123" y="1825757"/>
                </a:cubicBezTo>
                <a:cubicBezTo>
                  <a:pt x="2089259" y="1832781"/>
                  <a:pt x="2085012" y="1850421"/>
                  <a:pt x="2063777" y="1850993"/>
                </a:cubicBezTo>
                <a:cubicBezTo>
                  <a:pt x="2050955" y="1860058"/>
                  <a:pt x="2040909" y="1871820"/>
                  <a:pt x="2018368" y="1871166"/>
                </a:cubicBezTo>
                <a:cubicBezTo>
                  <a:pt x="2018205" y="1866265"/>
                  <a:pt x="2012161" y="1867246"/>
                  <a:pt x="2008241" y="1866102"/>
                </a:cubicBezTo>
                <a:cubicBezTo>
                  <a:pt x="1993459" y="1817017"/>
                  <a:pt x="1974511" y="1772017"/>
                  <a:pt x="1907378" y="1775284"/>
                </a:cubicBezTo>
                <a:cubicBezTo>
                  <a:pt x="1900517" y="1762053"/>
                  <a:pt x="1886142" y="1756172"/>
                  <a:pt x="1882140" y="1740002"/>
                </a:cubicBezTo>
                <a:cubicBezTo>
                  <a:pt x="1863846" y="1733877"/>
                  <a:pt x="1865888" y="1773732"/>
                  <a:pt x="1851841" y="1755111"/>
                </a:cubicBezTo>
                <a:cubicBezTo>
                  <a:pt x="1842449" y="1746209"/>
                  <a:pt x="1853147" y="1739512"/>
                  <a:pt x="1861886" y="1734937"/>
                </a:cubicBezTo>
                <a:cubicBezTo>
                  <a:pt x="1854862" y="1721789"/>
                  <a:pt x="1851841" y="1704638"/>
                  <a:pt x="1846777" y="1689529"/>
                </a:cubicBezTo>
                <a:cubicBezTo>
                  <a:pt x="1849718" y="1668866"/>
                  <a:pt x="1851352" y="1647060"/>
                  <a:pt x="1866949" y="1639137"/>
                </a:cubicBezTo>
                <a:cubicBezTo>
                  <a:pt x="1866949" y="1629010"/>
                  <a:pt x="1866949" y="1618964"/>
                  <a:pt x="1866949" y="1608837"/>
                </a:cubicBezTo>
                <a:cubicBezTo>
                  <a:pt x="1885163" y="1580007"/>
                  <a:pt x="1913094" y="1560896"/>
                  <a:pt x="1937596" y="1538274"/>
                </a:cubicBezTo>
                <a:cubicBezTo>
                  <a:pt x="1969203" y="1534517"/>
                  <a:pt x="2001381" y="1531414"/>
                  <a:pt x="2038459" y="1533209"/>
                </a:cubicBezTo>
                <a:cubicBezTo>
                  <a:pt x="2051854" y="1547666"/>
                  <a:pt x="2076028" y="1563918"/>
                  <a:pt x="2099060" y="1553465"/>
                </a:cubicBezTo>
                <a:cubicBezTo>
                  <a:pt x="2117763" y="1551994"/>
                  <a:pt x="2101346" y="1515405"/>
                  <a:pt x="2124296" y="1518101"/>
                </a:cubicBezTo>
                <a:cubicBezTo>
                  <a:pt x="2136792" y="1533128"/>
                  <a:pt x="2126992" y="1558120"/>
                  <a:pt x="2109186" y="1558447"/>
                </a:cubicBezTo>
                <a:cubicBezTo>
                  <a:pt x="2113270" y="1585562"/>
                  <a:pt x="2098978" y="1599773"/>
                  <a:pt x="2109186" y="1618964"/>
                </a:cubicBezTo>
                <a:cubicBezTo>
                  <a:pt x="2109676" y="1631951"/>
                  <a:pt x="2128869" y="1626152"/>
                  <a:pt x="2129360" y="1639137"/>
                </a:cubicBezTo>
                <a:cubicBezTo>
                  <a:pt x="2141855" y="1639872"/>
                  <a:pt x="2150267" y="1636523"/>
                  <a:pt x="2154597" y="1629010"/>
                </a:cubicBezTo>
                <a:cubicBezTo>
                  <a:pt x="2166683" y="1633665"/>
                  <a:pt x="2167909" y="1649265"/>
                  <a:pt x="2189878" y="1644120"/>
                </a:cubicBezTo>
                <a:cubicBezTo>
                  <a:pt x="2224752" y="1636770"/>
                  <a:pt x="2239127" y="1567103"/>
                  <a:pt x="2280695" y="1598709"/>
                </a:cubicBezTo>
                <a:close/>
                <a:moveTo>
                  <a:pt x="2301400" y="754978"/>
                </a:moveTo>
                <a:cubicBezTo>
                  <a:pt x="2302685" y="757621"/>
                  <a:pt x="2302747" y="759888"/>
                  <a:pt x="2300705" y="761583"/>
                </a:cubicBezTo>
                <a:cubicBezTo>
                  <a:pt x="2284533" y="775304"/>
                  <a:pt x="2270813" y="754150"/>
                  <a:pt x="2250232" y="756519"/>
                </a:cubicBezTo>
                <a:cubicBezTo>
                  <a:pt x="2230876" y="755620"/>
                  <a:pt x="2230713" y="773914"/>
                  <a:pt x="2214949" y="776691"/>
                </a:cubicBezTo>
                <a:cubicBezTo>
                  <a:pt x="2219115" y="831330"/>
                  <a:pt x="2184976" y="847582"/>
                  <a:pt x="2164477" y="877555"/>
                </a:cubicBezTo>
                <a:cubicBezTo>
                  <a:pt x="2163905" y="892092"/>
                  <a:pt x="2167255" y="910550"/>
                  <a:pt x="2159415" y="917901"/>
                </a:cubicBezTo>
                <a:cubicBezTo>
                  <a:pt x="2152063" y="889888"/>
                  <a:pt x="2107961" y="898790"/>
                  <a:pt x="2073659" y="897728"/>
                </a:cubicBezTo>
                <a:cubicBezTo>
                  <a:pt x="2053323" y="889480"/>
                  <a:pt x="2036335" y="877881"/>
                  <a:pt x="2028250" y="857382"/>
                </a:cubicBezTo>
                <a:cubicBezTo>
                  <a:pt x="2021798" y="864242"/>
                  <a:pt x="2004401" y="864242"/>
                  <a:pt x="1997950" y="857382"/>
                </a:cubicBezTo>
                <a:cubicBezTo>
                  <a:pt x="1997215" y="844806"/>
                  <a:pt x="2005873" y="841783"/>
                  <a:pt x="2008077" y="832146"/>
                </a:cubicBezTo>
                <a:cubicBezTo>
                  <a:pt x="2001380" y="823735"/>
                  <a:pt x="1985617" y="824306"/>
                  <a:pt x="1977777" y="817037"/>
                </a:cubicBezTo>
                <a:cubicBezTo>
                  <a:pt x="1977777" y="803561"/>
                  <a:pt x="1977777" y="790167"/>
                  <a:pt x="1977777" y="776691"/>
                </a:cubicBezTo>
                <a:cubicBezTo>
                  <a:pt x="1971161" y="774894"/>
                  <a:pt x="1969855" y="767871"/>
                  <a:pt x="1962668" y="766646"/>
                </a:cubicBezTo>
                <a:cubicBezTo>
                  <a:pt x="1960626" y="744432"/>
                  <a:pt x="1986843" y="750475"/>
                  <a:pt x="1977777" y="721237"/>
                </a:cubicBezTo>
                <a:cubicBezTo>
                  <a:pt x="1986434" y="714785"/>
                  <a:pt x="1997624" y="710784"/>
                  <a:pt x="1997950" y="696000"/>
                </a:cubicBezTo>
                <a:cubicBezTo>
                  <a:pt x="2001298" y="670846"/>
                  <a:pt x="1982841" y="667415"/>
                  <a:pt x="1977777" y="650592"/>
                </a:cubicBezTo>
                <a:cubicBezTo>
                  <a:pt x="1977940" y="630500"/>
                  <a:pt x="1977940" y="610246"/>
                  <a:pt x="1977940" y="590073"/>
                </a:cubicBezTo>
                <a:cubicBezTo>
                  <a:pt x="1991253" y="587134"/>
                  <a:pt x="1997459" y="569900"/>
                  <a:pt x="2013223" y="564837"/>
                </a:cubicBezTo>
                <a:cubicBezTo>
                  <a:pt x="2030783" y="559201"/>
                  <a:pt x="2054876" y="568919"/>
                  <a:pt x="2073741" y="559773"/>
                </a:cubicBezTo>
                <a:cubicBezTo>
                  <a:pt x="2102570" y="571370"/>
                  <a:pt x="2117599" y="596688"/>
                  <a:pt x="2139322" y="615309"/>
                </a:cubicBezTo>
                <a:cubicBezTo>
                  <a:pt x="2153532" y="616045"/>
                  <a:pt x="2151981" y="601018"/>
                  <a:pt x="2159496" y="595137"/>
                </a:cubicBezTo>
                <a:cubicBezTo>
                  <a:pt x="2181057" y="602161"/>
                  <a:pt x="2183425" y="628377"/>
                  <a:pt x="2220015" y="620373"/>
                </a:cubicBezTo>
                <a:cubicBezTo>
                  <a:pt x="2217972" y="632542"/>
                  <a:pt x="2229243" y="631317"/>
                  <a:pt x="2225077" y="645610"/>
                </a:cubicBezTo>
                <a:cubicBezTo>
                  <a:pt x="2252438" y="663658"/>
                  <a:pt x="2282818" y="678685"/>
                  <a:pt x="2280532" y="726300"/>
                </a:cubicBezTo>
                <a:cubicBezTo>
                  <a:pt x="2282676" y="735733"/>
                  <a:pt x="2297545" y="747050"/>
                  <a:pt x="2301400" y="754978"/>
                </a:cubicBezTo>
                <a:close/>
                <a:moveTo>
                  <a:pt x="2306668" y="2380060"/>
                </a:moveTo>
                <a:cubicBezTo>
                  <a:pt x="2296132" y="2382184"/>
                  <a:pt x="2293273" y="2376548"/>
                  <a:pt x="2286495" y="2374997"/>
                </a:cubicBezTo>
                <a:cubicBezTo>
                  <a:pt x="2283228" y="2386023"/>
                  <a:pt x="2300788" y="2391005"/>
                  <a:pt x="2281432" y="2390106"/>
                </a:cubicBezTo>
                <a:cubicBezTo>
                  <a:pt x="2282494" y="2408563"/>
                  <a:pt x="2288374" y="2409462"/>
                  <a:pt x="2281432" y="2425388"/>
                </a:cubicBezTo>
                <a:cubicBezTo>
                  <a:pt x="2276694" y="2421712"/>
                  <a:pt x="2273836" y="2416240"/>
                  <a:pt x="2271304" y="2410279"/>
                </a:cubicBezTo>
                <a:cubicBezTo>
                  <a:pt x="2262239" y="2409626"/>
                  <a:pt x="2260687" y="2416486"/>
                  <a:pt x="2251132" y="2415342"/>
                </a:cubicBezTo>
                <a:cubicBezTo>
                  <a:pt x="2280125" y="2423428"/>
                  <a:pt x="2241168" y="2442131"/>
                  <a:pt x="2271304" y="2445560"/>
                </a:cubicBezTo>
                <a:cubicBezTo>
                  <a:pt x="2270569" y="2454953"/>
                  <a:pt x="2254236" y="2448664"/>
                  <a:pt x="2251132" y="2455687"/>
                </a:cubicBezTo>
                <a:cubicBezTo>
                  <a:pt x="2234471" y="2455605"/>
                  <a:pt x="2234062" y="2439190"/>
                  <a:pt x="2215931" y="2440498"/>
                </a:cubicBezTo>
                <a:cubicBezTo>
                  <a:pt x="2212256" y="2425142"/>
                  <a:pt x="2221077" y="2422121"/>
                  <a:pt x="2220995" y="2410279"/>
                </a:cubicBezTo>
                <a:cubicBezTo>
                  <a:pt x="2231530" y="2408155"/>
                  <a:pt x="2234308" y="2413709"/>
                  <a:pt x="2241168" y="2415342"/>
                </a:cubicBezTo>
                <a:cubicBezTo>
                  <a:pt x="2238880" y="2400804"/>
                  <a:pt x="2219443" y="2403418"/>
                  <a:pt x="2215931" y="2390106"/>
                </a:cubicBezTo>
                <a:cubicBezTo>
                  <a:pt x="2207846" y="2391005"/>
                  <a:pt x="2224180" y="2414118"/>
                  <a:pt x="2200822" y="2410279"/>
                </a:cubicBezTo>
                <a:cubicBezTo>
                  <a:pt x="2189226" y="2400968"/>
                  <a:pt x="2223118" y="2380550"/>
                  <a:pt x="2185713" y="2385043"/>
                </a:cubicBezTo>
                <a:cubicBezTo>
                  <a:pt x="2188489" y="2368708"/>
                  <a:pt x="2209888" y="2377039"/>
                  <a:pt x="2216013" y="2369933"/>
                </a:cubicBezTo>
                <a:cubicBezTo>
                  <a:pt x="2216749" y="2369116"/>
                  <a:pt x="2208907" y="2357601"/>
                  <a:pt x="2216013" y="2354824"/>
                </a:cubicBezTo>
                <a:cubicBezTo>
                  <a:pt x="2220504" y="2358745"/>
                  <a:pt x="2227447" y="2360214"/>
                  <a:pt x="2236186" y="2359887"/>
                </a:cubicBezTo>
                <a:cubicBezTo>
                  <a:pt x="2237003" y="2345595"/>
                  <a:pt x="2219116" y="2350087"/>
                  <a:pt x="2226058" y="2329588"/>
                </a:cubicBezTo>
                <a:cubicBezTo>
                  <a:pt x="2233327" y="2318480"/>
                  <a:pt x="2238390" y="2335958"/>
                  <a:pt x="2241168" y="2324524"/>
                </a:cubicBezTo>
                <a:cubicBezTo>
                  <a:pt x="2256684" y="2329588"/>
                  <a:pt x="2235532" y="2338164"/>
                  <a:pt x="2231041" y="2339633"/>
                </a:cubicBezTo>
                <a:cubicBezTo>
                  <a:pt x="2247947" y="2349188"/>
                  <a:pt x="2250887" y="2343308"/>
                  <a:pt x="2251214" y="2364870"/>
                </a:cubicBezTo>
                <a:cubicBezTo>
                  <a:pt x="2258646" y="2352375"/>
                  <a:pt x="2266813" y="2368055"/>
                  <a:pt x="2276450" y="2369933"/>
                </a:cubicBezTo>
                <a:cubicBezTo>
                  <a:pt x="2285761" y="2371730"/>
                  <a:pt x="2309854" y="2359315"/>
                  <a:pt x="2306668" y="2380060"/>
                </a:cubicBezTo>
                <a:close/>
                <a:moveTo>
                  <a:pt x="2321858" y="3166798"/>
                </a:moveTo>
                <a:cubicBezTo>
                  <a:pt x="2315977" y="3171045"/>
                  <a:pt x="2308300" y="3173494"/>
                  <a:pt x="2296622" y="3171861"/>
                </a:cubicBezTo>
                <a:cubicBezTo>
                  <a:pt x="2289761" y="3160346"/>
                  <a:pt x="2309689" y="3152913"/>
                  <a:pt x="2296622" y="3151689"/>
                </a:cubicBezTo>
                <a:cubicBezTo>
                  <a:pt x="2296723" y="3150055"/>
                  <a:pt x="2298653" y="3149218"/>
                  <a:pt x="2301414" y="3149122"/>
                </a:cubicBezTo>
                <a:cubicBezTo>
                  <a:pt x="2309699" y="3148835"/>
                  <a:pt x="2325472" y="3155221"/>
                  <a:pt x="2321858" y="3166798"/>
                </a:cubicBezTo>
                <a:close/>
                <a:moveTo>
                  <a:pt x="2335712" y="808442"/>
                </a:moveTo>
                <a:cubicBezTo>
                  <a:pt x="2334334" y="816343"/>
                  <a:pt x="2329740" y="822918"/>
                  <a:pt x="2321042" y="822101"/>
                </a:cubicBezTo>
                <a:cubicBezTo>
                  <a:pt x="2313528" y="814096"/>
                  <a:pt x="2310587" y="782082"/>
                  <a:pt x="2331087" y="786820"/>
                </a:cubicBezTo>
                <a:cubicBezTo>
                  <a:pt x="2335252" y="791311"/>
                  <a:pt x="2337090" y="800540"/>
                  <a:pt x="2335712" y="808442"/>
                </a:cubicBezTo>
                <a:close/>
                <a:moveTo>
                  <a:pt x="2342030" y="3050825"/>
                </a:moveTo>
                <a:cubicBezTo>
                  <a:pt x="2337049" y="3057604"/>
                  <a:pt x="2328555" y="3060871"/>
                  <a:pt x="2321858" y="3065934"/>
                </a:cubicBezTo>
                <a:cubicBezTo>
                  <a:pt x="2327820" y="3098765"/>
                  <a:pt x="2305033" y="3102931"/>
                  <a:pt x="2301685" y="3126452"/>
                </a:cubicBezTo>
                <a:cubicBezTo>
                  <a:pt x="2286412" y="3115589"/>
                  <a:pt x="2266893" y="3120246"/>
                  <a:pt x="2266403" y="3086108"/>
                </a:cubicBezTo>
                <a:cubicBezTo>
                  <a:pt x="2255867" y="3088229"/>
                  <a:pt x="2253008" y="3082677"/>
                  <a:pt x="2246230" y="3081043"/>
                </a:cubicBezTo>
                <a:cubicBezTo>
                  <a:pt x="2246230" y="3074345"/>
                  <a:pt x="2246230" y="3067567"/>
                  <a:pt x="2246230" y="3060871"/>
                </a:cubicBezTo>
                <a:cubicBezTo>
                  <a:pt x="2250722" y="3058666"/>
                  <a:pt x="2255214" y="3056459"/>
                  <a:pt x="2256275" y="3050825"/>
                </a:cubicBezTo>
                <a:cubicBezTo>
                  <a:pt x="2262973" y="3050825"/>
                  <a:pt x="2269751" y="3050825"/>
                  <a:pt x="2276449" y="3050825"/>
                </a:cubicBezTo>
                <a:cubicBezTo>
                  <a:pt x="2280981" y="3041923"/>
                  <a:pt x="2291680" y="3040004"/>
                  <a:pt x="2304093" y="3041270"/>
                </a:cubicBezTo>
                <a:cubicBezTo>
                  <a:pt x="2316508" y="3042536"/>
                  <a:pt x="2330637" y="3046986"/>
                  <a:pt x="2342030" y="3050825"/>
                </a:cubicBezTo>
                <a:close/>
                <a:moveTo>
                  <a:pt x="2391606" y="1669438"/>
                </a:moveTo>
                <a:cubicBezTo>
                  <a:pt x="2382948" y="1705456"/>
                  <a:pt x="2329291" y="1694185"/>
                  <a:pt x="2305852" y="1679566"/>
                </a:cubicBezTo>
                <a:cubicBezTo>
                  <a:pt x="2307648" y="1662824"/>
                  <a:pt x="2320960" y="1657678"/>
                  <a:pt x="2331087" y="1649266"/>
                </a:cubicBezTo>
                <a:cubicBezTo>
                  <a:pt x="2355017" y="1652207"/>
                  <a:pt x="2370863" y="1663313"/>
                  <a:pt x="2391606" y="1669438"/>
                </a:cubicBezTo>
                <a:close/>
              </a:path>
            </a:pathLst>
          </a:custGeom>
          <a:gradFill>
            <a:gsLst>
              <a:gs pos="0">
                <a:schemeClr val="lt1"/>
              </a:gs>
              <a:gs pos="100000">
                <a:schemeClr val="dk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grpSp>
        <p:nvGrpSpPr>
          <p:cNvPr id="241" name="Google Shape;241;p8"/>
          <p:cNvGrpSpPr/>
          <p:nvPr/>
        </p:nvGrpSpPr>
        <p:grpSpPr>
          <a:xfrm rot="-5400000">
            <a:off x="3182749" y="5302048"/>
            <a:ext cx="481332" cy="545741"/>
            <a:chOff x="2343913" y="3077625"/>
            <a:chExt cx="435831" cy="427161"/>
          </a:xfrm>
        </p:grpSpPr>
        <p:sp>
          <p:nvSpPr>
            <p:cNvPr id="242" name="Google Shape;242;p8"/>
            <p:cNvSpPr/>
            <p:nvPr/>
          </p:nvSpPr>
          <p:spPr>
            <a:xfrm>
              <a:off x="2419324" y="3106304"/>
              <a:ext cx="2615" cy="2615"/>
            </a:xfrm>
            <a:custGeom>
              <a:rect b="b" l="l" r="r" t="t"/>
              <a:pathLst>
                <a:path extrusionOk="0" h="2615" w="2615">
                  <a:moveTo>
                    <a:pt x="893" y="0"/>
                  </a:moveTo>
                  <a:cubicBezTo>
                    <a:pt x="1659" y="64"/>
                    <a:pt x="1850" y="829"/>
                    <a:pt x="2616" y="893"/>
                  </a:cubicBezTo>
                  <a:cubicBezTo>
                    <a:pt x="2488" y="1595"/>
                    <a:pt x="1786" y="1850"/>
                    <a:pt x="1723" y="2616"/>
                  </a:cubicBezTo>
                  <a:cubicBezTo>
                    <a:pt x="1021" y="2488"/>
                    <a:pt x="766" y="1786"/>
                    <a:pt x="0" y="1723"/>
                  </a:cubicBezTo>
                  <a:cubicBezTo>
                    <a:pt x="128" y="957"/>
                    <a:pt x="893" y="766"/>
                    <a:pt x="89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43" name="Google Shape;243;p8"/>
            <p:cNvSpPr/>
            <p:nvPr/>
          </p:nvSpPr>
          <p:spPr>
            <a:xfrm>
              <a:off x="2403551" y="3110334"/>
              <a:ext cx="4839" cy="6050"/>
            </a:xfrm>
            <a:custGeom>
              <a:rect b="b" l="l" r="r" t="t"/>
              <a:pathLst>
                <a:path extrusionOk="0" h="6050" w="4839">
                  <a:moveTo>
                    <a:pt x="3587" y="117"/>
                  </a:moveTo>
                  <a:cubicBezTo>
                    <a:pt x="5437" y="1648"/>
                    <a:pt x="4863" y="4009"/>
                    <a:pt x="4225" y="6051"/>
                  </a:cubicBezTo>
                  <a:cubicBezTo>
                    <a:pt x="3076" y="5859"/>
                    <a:pt x="2566" y="4902"/>
                    <a:pt x="907" y="5349"/>
                  </a:cubicBezTo>
                  <a:cubicBezTo>
                    <a:pt x="-560" y="3052"/>
                    <a:pt x="-624" y="-712"/>
                    <a:pt x="3587" y="11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44" name="Google Shape;244;p8"/>
            <p:cNvSpPr/>
            <p:nvPr/>
          </p:nvSpPr>
          <p:spPr>
            <a:xfrm>
              <a:off x="2609386" y="3151563"/>
              <a:ext cx="4063" cy="5652"/>
            </a:xfrm>
            <a:custGeom>
              <a:rect b="b" l="l" r="r" t="t"/>
              <a:pathLst>
                <a:path extrusionOk="0" h="5652" w="4063">
                  <a:moveTo>
                    <a:pt x="378" y="38"/>
                  </a:moveTo>
                  <a:cubicBezTo>
                    <a:pt x="3185" y="-408"/>
                    <a:pt x="4844" y="3164"/>
                    <a:pt x="3695" y="5652"/>
                  </a:cubicBezTo>
                  <a:cubicBezTo>
                    <a:pt x="1271" y="5652"/>
                    <a:pt x="-898" y="2718"/>
                    <a:pt x="378" y="3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45" name="Google Shape;245;p8"/>
            <p:cNvSpPr/>
            <p:nvPr/>
          </p:nvSpPr>
          <p:spPr>
            <a:xfrm>
              <a:off x="2639398" y="3155812"/>
              <a:ext cx="1870" cy="2296"/>
            </a:xfrm>
            <a:custGeom>
              <a:rect b="b" l="l" r="r" t="t"/>
              <a:pathLst>
                <a:path extrusionOk="0" h="2296" w="1870">
                  <a:moveTo>
                    <a:pt x="224" y="128"/>
                  </a:moveTo>
                  <a:cubicBezTo>
                    <a:pt x="543" y="64"/>
                    <a:pt x="926" y="0"/>
                    <a:pt x="1309" y="0"/>
                  </a:cubicBezTo>
                  <a:cubicBezTo>
                    <a:pt x="1436" y="1467"/>
                    <a:pt x="2330" y="1021"/>
                    <a:pt x="1564" y="2169"/>
                  </a:cubicBezTo>
                  <a:cubicBezTo>
                    <a:pt x="1181" y="2233"/>
                    <a:pt x="862" y="2233"/>
                    <a:pt x="479" y="2297"/>
                  </a:cubicBezTo>
                  <a:cubicBezTo>
                    <a:pt x="-541" y="1276"/>
                    <a:pt x="416" y="1531"/>
                    <a:pt x="224"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46" name="Google Shape;246;p8"/>
            <p:cNvSpPr/>
            <p:nvPr/>
          </p:nvSpPr>
          <p:spPr>
            <a:xfrm>
              <a:off x="2606000" y="3161618"/>
              <a:ext cx="2296" cy="2233"/>
            </a:xfrm>
            <a:custGeom>
              <a:rect b="b" l="l" r="r" t="t"/>
              <a:pathLst>
                <a:path extrusionOk="0" h="2233" w="2296">
                  <a:moveTo>
                    <a:pt x="510" y="128"/>
                  </a:moveTo>
                  <a:cubicBezTo>
                    <a:pt x="893" y="64"/>
                    <a:pt x="1212" y="64"/>
                    <a:pt x="1595" y="0"/>
                  </a:cubicBezTo>
                  <a:cubicBezTo>
                    <a:pt x="1531" y="447"/>
                    <a:pt x="1850" y="447"/>
                    <a:pt x="2169" y="447"/>
                  </a:cubicBezTo>
                  <a:cubicBezTo>
                    <a:pt x="2233" y="829"/>
                    <a:pt x="2233" y="1148"/>
                    <a:pt x="2297" y="1531"/>
                  </a:cubicBezTo>
                  <a:cubicBezTo>
                    <a:pt x="1850" y="1467"/>
                    <a:pt x="1786" y="1786"/>
                    <a:pt x="1786" y="2105"/>
                  </a:cubicBezTo>
                  <a:cubicBezTo>
                    <a:pt x="1467" y="2169"/>
                    <a:pt x="1085" y="2169"/>
                    <a:pt x="702" y="2233"/>
                  </a:cubicBezTo>
                  <a:cubicBezTo>
                    <a:pt x="766" y="1786"/>
                    <a:pt x="447" y="1723"/>
                    <a:pt x="128" y="1723"/>
                  </a:cubicBezTo>
                  <a:cubicBezTo>
                    <a:pt x="64" y="1404"/>
                    <a:pt x="64" y="1021"/>
                    <a:pt x="0" y="638"/>
                  </a:cubicBezTo>
                  <a:cubicBezTo>
                    <a:pt x="510" y="766"/>
                    <a:pt x="510" y="447"/>
                    <a:pt x="510"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47" name="Google Shape;247;p8"/>
            <p:cNvSpPr/>
            <p:nvPr/>
          </p:nvSpPr>
          <p:spPr>
            <a:xfrm>
              <a:off x="2673350" y="3166506"/>
              <a:ext cx="3019" cy="5255"/>
            </a:xfrm>
            <a:custGeom>
              <a:rect b="b" l="l" r="r" t="t"/>
              <a:pathLst>
                <a:path extrusionOk="0" h="5255" w="3019">
                  <a:moveTo>
                    <a:pt x="1169" y="215"/>
                  </a:moveTo>
                  <a:cubicBezTo>
                    <a:pt x="3211" y="-869"/>
                    <a:pt x="1616" y="2512"/>
                    <a:pt x="3020" y="2193"/>
                  </a:cubicBezTo>
                  <a:cubicBezTo>
                    <a:pt x="2445" y="3533"/>
                    <a:pt x="2382" y="5255"/>
                    <a:pt x="85" y="5255"/>
                  </a:cubicBezTo>
                  <a:cubicBezTo>
                    <a:pt x="-234" y="4362"/>
                    <a:pt x="404" y="4171"/>
                    <a:pt x="1042" y="4043"/>
                  </a:cubicBezTo>
                  <a:cubicBezTo>
                    <a:pt x="914" y="2576"/>
                    <a:pt x="531" y="981"/>
                    <a:pt x="1169" y="21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48" name="Google Shape;248;p8"/>
            <p:cNvSpPr/>
            <p:nvPr/>
          </p:nvSpPr>
          <p:spPr>
            <a:xfrm>
              <a:off x="2679241" y="3169656"/>
              <a:ext cx="2775" cy="1692"/>
            </a:xfrm>
            <a:custGeom>
              <a:rect b="b" l="l" r="r" t="t"/>
              <a:pathLst>
                <a:path extrusionOk="0" h="1692" w="2775">
                  <a:moveTo>
                    <a:pt x="0" y="319"/>
                  </a:moveTo>
                  <a:cubicBezTo>
                    <a:pt x="893" y="191"/>
                    <a:pt x="1786" y="128"/>
                    <a:pt x="2679" y="0"/>
                  </a:cubicBezTo>
                  <a:cubicBezTo>
                    <a:pt x="3381" y="2233"/>
                    <a:pt x="0" y="2169"/>
                    <a:pt x="0" y="31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49" name="Google Shape;249;p8"/>
            <p:cNvSpPr/>
            <p:nvPr/>
          </p:nvSpPr>
          <p:spPr>
            <a:xfrm>
              <a:off x="2424715" y="3202003"/>
              <a:ext cx="3995" cy="5422"/>
            </a:xfrm>
            <a:custGeom>
              <a:rect b="b" l="l" r="r" t="t"/>
              <a:pathLst>
                <a:path extrusionOk="0" h="5422" w="3995">
                  <a:moveTo>
                    <a:pt x="734" y="0"/>
                  </a:moveTo>
                  <a:cubicBezTo>
                    <a:pt x="1435" y="383"/>
                    <a:pt x="2265" y="510"/>
                    <a:pt x="3477" y="255"/>
                  </a:cubicBezTo>
                  <a:cubicBezTo>
                    <a:pt x="4753" y="2871"/>
                    <a:pt x="3605" y="4849"/>
                    <a:pt x="797" y="5423"/>
                  </a:cubicBezTo>
                  <a:cubicBezTo>
                    <a:pt x="-287" y="3764"/>
                    <a:pt x="-223" y="1404"/>
                    <a:pt x="73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50" name="Google Shape;250;p8"/>
            <p:cNvSpPr/>
            <p:nvPr/>
          </p:nvSpPr>
          <p:spPr>
            <a:xfrm>
              <a:off x="2663558" y="3177440"/>
              <a:ext cx="7798" cy="7112"/>
            </a:xfrm>
            <a:custGeom>
              <a:rect b="b" l="l" r="r" t="t"/>
              <a:pathLst>
                <a:path extrusionOk="0" h="7112" w="7798">
                  <a:moveTo>
                    <a:pt x="2349" y="0"/>
                  </a:moveTo>
                  <a:cubicBezTo>
                    <a:pt x="4327" y="1723"/>
                    <a:pt x="8984" y="2999"/>
                    <a:pt x="7517" y="7082"/>
                  </a:cubicBezTo>
                  <a:cubicBezTo>
                    <a:pt x="3753" y="7464"/>
                    <a:pt x="2987" y="4211"/>
                    <a:pt x="52" y="3573"/>
                  </a:cubicBezTo>
                  <a:cubicBezTo>
                    <a:pt x="-394" y="1404"/>
                    <a:pt x="2158" y="1659"/>
                    <a:pt x="234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51" name="Google Shape;251;p8"/>
            <p:cNvSpPr/>
            <p:nvPr/>
          </p:nvSpPr>
          <p:spPr>
            <a:xfrm>
              <a:off x="2529094" y="3194057"/>
              <a:ext cx="3361" cy="1846"/>
            </a:xfrm>
            <a:custGeom>
              <a:rect b="b" l="l" r="r" t="t"/>
              <a:pathLst>
                <a:path extrusionOk="0" h="1846" w="3361">
                  <a:moveTo>
                    <a:pt x="3345" y="1501"/>
                  </a:moveTo>
                  <a:cubicBezTo>
                    <a:pt x="2197" y="1310"/>
                    <a:pt x="-291" y="2777"/>
                    <a:pt x="28" y="799"/>
                  </a:cubicBezTo>
                  <a:cubicBezTo>
                    <a:pt x="730" y="-157"/>
                    <a:pt x="3601" y="-604"/>
                    <a:pt x="3345" y="15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52" name="Google Shape;252;p8"/>
            <p:cNvSpPr/>
            <p:nvPr/>
          </p:nvSpPr>
          <p:spPr>
            <a:xfrm>
              <a:off x="2455355" y="3206596"/>
              <a:ext cx="2702" cy="1594"/>
            </a:xfrm>
            <a:custGeom>
              <a:rect b="b" l="l" r="r" t="t"/>
              <a:pathLst>
                <a:path extrusionOk="0" h="1594" w="2702">
                  <a:moveTo>
                    <a:pt x="15" y="255"/>
                  </a:moveTo>
                  <a:cubicBezTo>
                    <a:pt x="908" y="191"/>
                    <a:pt x="1801" y="64"/>
                    <a:pt x="2694" y="0"/>
                  </a:cubicBezTo>
                  <a:cubicBezTo>
                    <a:pt x="2886" y="1595"/>
                    <a:pt x="-240" y="2488"/>
                    <a:pt x="15" y="25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53" name="Google Shape;253;p8"/>
            <p:cNvSpPr/>
            <p:nvPr/>
          </p:nvSpPr>
          <p:spPr>
            <a:xfrm>
              <a:off x="2561149" y="3198768"/>
              <a:ext cx="1868" cy="3745"/>
            </a:xfrm>
            <a:custGeom>
              <a:rect b="b" l="l" r="r" t="t"/>
              <a:pathLst>
                <a:path extrusionOk="0" h="3745" w="1868">
                  <a:moveTo>
                    <a:pt x="0" y="108"/>
                  </a:moveTo>
                  <a:cubicBezTo>
                    <a:pt x="2105" y="-657"/>
                    <a:pt x="2169" y="2852"/>
                    <a:pt x="1467" y="3745"/>
                  </a:cubicBezTo>
                  <a:cubicBezTo>
                    <a:pt x="-638" y="3235"/>
                    <a:pt x="255" y="2469"/>
                    <a:pt x="0"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54" name="Google Shape;254;p8"/>
            <p:cNvSpPr/>
            <p:nvPr/>
          </p:nvSpPr>
          <p:spPr>
            <a:xfrm>
              <a:off x="2550935" y="3203692"/>
              <a:ext cx="2627" cy="1661"/>
            </a:xfrm>
            <a:custGeom>
              <a:rect b="b" l="l" r="r" t="t"/>
              <a:pathLst>
                <a:path extrusionOk="0" h="1661" w="2627">
                  <a:moveTo>
                    <a:pt x="2622" y="416"/>
                  </a:moveTo>
                  <a:cubicBezTo>
                    <a:pt x="2749" y="1820"/>
                    <a:pt x="771" y="1947"/>
                    <a:pt x="6" y="1246"/>
                  </a:cubicBezTo>
                  <a:cubicBezTo>
                    <a:pt x="-122" y="-158"/>
                    <a:pt x="1856" y="-285"/>
                    <a:pt x="2622" y="41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55" name="Google Shape;255;p8"/>
            <p:cNvSpPr/>
            <p:nvPr/>
          </p:nvSpPr>
          <p:spPr>
            <a:xfrm>
              <a:off x="2458560" y="3216116"/>
              <a:ext cx="3572" cy="3114"/>
            </a:xfrm>
            <a:custGeom>
              <a:rect b="b" l="l" r="r" t="t"/>
              <a:pathLst>
                <a:path extrusionOk="0" h="3114" w="3572">
                  <a:moveTo>
                    <a:pt x="0" y="177"/>
                  </a:moveTo>
                  <a:cubicBezTo>
                    <a:pt x="2552" y="-524"/>
                    <a:pt x="3318" y="943"/>
                    <a:pt x="3573" y="3048"/>
                  </a:cubicBezTo>
                  <a:cubicBezTo>
                    <a:pt x="1276" y="3495"/>
                    <a:pt x="829" y="1581"/>
                    <a:pt x="0" y="17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56" name="Google Shape;256;p8"/>
            <p:cNvSpPr/>
            <p:nvPr/>
          </p:nvSpPr>
          <p:spPr>
            <a:xfrm>
              <a:off x="2655647" y="3195232"/>
              <a:ext cx="3943" cy="7982"/>
            </a:xfrm>
            <a:custGeom>
              <a:rect b="b" l="l" r="r" t="t"/>
              <a:pathLst>
                <a:path extrusionOk="0" h="7982" w="3943">
                  <a:moveTo>
                    <a:pt x="3624" y="391"/>
                  </a:moveTo>
                  <a:cubicBezTo>
                    <a:pt x="3369" y="3708"/>
                    <a:pt x="3880" y="4984"/>
                    <a:pt x="3943" y="7983"/>
                  </a:cubicBezTo>
                  <a:cubicBezTo>
                    <a:pt x="1647" y="6324"/>
                    <a:pt x="4262" y="2049"/>
                    <a:pt x="52" y="2432"/>
                  </a:cubicBezTo>
                  <a:cubicBezTo>
                    <a:pt x="-395" y="454"/>
                    <a:pt x="2157" y="-630"/>
                    <a:pt x="3624" y="3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57" name="Google Shape;257;p8"/>
            <p:cNvSpPr/>
            <p:nvPr/>
          </p:nvSpPr>
          <p:spPr>
            <a:xfrm>
              <a:off x="2593623" y="3207043"/>
              <a:ext cx="3253" cy="1632"/>
            </a:xfrm>
            <a:custGeom>
              <a:rect b="b" l="l" r="r" t="t"/>
              <a:pathLst>
                <a:path extrusionOk="0" h="1632" w="3253">
                  <a:moveTo>
                    <a:pt x="0" y="191"/>
                  </a:moveTo>
                  <a:cubicBezTo>
                    <a:pt x="1340" y="0"/>
                    <a:pt x="2552" y="-191"/>
                    <a:pt x="3254" y="383"/>
                  </a:cubicBezTo>
                  <a:cubicBezTo>
                    <a:pt x="2616" y="1404"/>
                    <a:pt x="0" y="2680"/>
                    <a:pt x="0" y="1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58" name="Google Shape;258;p8"/>
            <p:cNvSpPr/>
            <p:nvPr/>
          </p:nvSpPr>
          <p:spPr>
            <a:xfrm>
              <a:off x="2647657" y="3202744"/>
              <a:ext cx="2769" cy="1951"/>
            </a:xfrm>
            <a:custGeom>
              <a:rect b="b" l="l" r="r" t="t"/>
              <a:pathLst>
                <a:path extrusionOk="0" h="1951" w="2769">
                  <a:moveTo>
                    <a:pt x="2747" y="1491"/>
                  </a:moveTo>
                  <a:cubicBezTo>
                    <a:pt x="1918" y="2576"/>
                    <a:pt x="1152" y="1428"/>
                    <a:pt x="4" y="1236"/>
                  </a:cubicBezTo>
                  <a:cubicBezTo>
                    <a:pt x="-124" y="-359"/>
                    <a:pt x="3066" y="-550"/>
                    <a:pt x="2747" y="14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59" name="Google Shape;259;p8"/>
            <p:cNvSpPr/>
            <p:nvPr/>
          </p:nvSpPr>
          <p:spPr>
            <a:xfrm>
              <a:off x="2373516" y="3234666"/>
              <a:ext cx="9787" cy="8168"/>
            </a:xfrm>
            <a:custGeom>
              <a:rect b="b" l="l" r="r" t="t"/>
              <a:pathLst>
                <a:path extrusionOk="0" h="8168" w="9787">
                  <a:moveTo>
                    <a:pt x="7656" y="2"/>
                  </a:moveTo>
                  <a:cubicBezTo>
                    <a:pt x="9634" y="1086"/>
                    <a:pt x="10527" y="5489"/>
                    <a:pt x="9060" y="7466"/>
                  </a:cubicBezTo>
                  <a:cubicBezTo>
                    <a:pt x="6890" y="7722"/>
                    <a:pt x="4785" y="7977"/>
                    <a:pt x="2616" y="8168"/>
                  </a:cubicBezTo>
                  <a:cubicBezTo>
                    <a:pt x="1595" y="7020"/>
                    <a:pt x="1021" y="5233"/>
                    <a:pt x="0" y="4085"/>
                  </a:cubicBezTo>
                  <a:cubicBezTo>
                    <a:pt x="957" y="1469"/>
                    <a:pt x="2233" y="-62"/>
                    <a:pt x="7656" y="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60" name="Google Shape;260;p8"/>
            <p:cNvSpPr/>
            <p:nvPr/>
          </p:nvSpPr>
          <p:spPr>
            <a:xfrm>
              <a:off x="2444652" y="3231239"/>
              <a:ext cx="3257" cy="2130"/>
            </a:xfrm>
            <a:custGeom>
              <a:rect b="b" l="l" r="r" t="t"/>
              <a:pathLst>
                <a:path extrusionOk="0" h="2130" w="3257">
                  <a:moveTo>
                    <a:pt x="3254" y="1450"/>
                  </a:moveTo>
                  <a:cubicBezTo>
                    <a:pt x="2233" y="2790"/>
                    <a:pt x="893" y="1833"/>
                    <a:pt x="0" y="1259"/>
                  </a:cubicBezTo>
                  <a:cubicBezTo>
                    <a:pt x="255" y="47"/>
                    <a:pt x="3381" y="-910"/>
                    <a:pt x="3254" y="145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61" name="Google Shape;261;p8"/>
            <p:cNvSpPr/>
            <p:nvPr/>
          </p:nvSpPr>
          <p:spPr>
            <a:xfrm>
              <a:off x="2432020" y="3239867"/>
              <a:ext cx="5025" cy="4689"/>
            </a:xfrm>
            <a:custGeom>
              <a:rect b="b" l="l" r="r" t="t"/>
              <a:pathLst>
                <a:path extrusionOk="0" h="4689" w="5025">
                  <a:moveTo>
                    <a:pt x="4785" y="606"/>
                  </a:moveTo>
                  <a:cubicBezTo>
                    <a:pt x="5678" y="3286"/>
                    <a:pt x="3892" y="3796"/>
                    <a:pt x="2552" y="4689"/>
                  </a:cubicBezTo>
                  <a:cubicBezTo>
                    <a:pt x="1148" y="4179"/>
                    <a:pt x="574" y="2711"/>
                    <a:pt x="0" y="1180"/>
                  </a:cubicBezTo>
                  <a:cubicBezTo>
                    <a:pt x="1276" y="-351"/>
                    <a:pt x="2999" y="-223"/>
                    <a:pt x="4785" y="60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62" name="Google Shape;262;p8"/>
            <p:cNvSpPr/>
            <p:nvPr/>
          </p:nvSpPr>
          <p:spPr>
            <a:xfrm>
              <a:off x="2343913" y="3249277"/>
              <a:ext cx="47058" cy="32792"/>
            </a:xfrm>
            <a:custGeom>
              <a:rect b="b" l="l" r="r" t="t"/>
              <a:pathLst>
                <a:path extrusionOk="0" h="32792" w="47058">
                  <a:moveTo>
                    <a:pt x="44341" y="14483"/>
                  </a:moveTo>
                  <a:cubicBezTo>
                    <a:pt x="44277" y="16205"/>
                    <a:pt x="45553" y="16269"/>
                    <a:pt x="45298" y="18183"/>
                  </a:cubicBezTo>
                  <a:cubicBezTo>
                    <a:pt x="45170" y="20097"/>
                    <a:pt x="48041" y="19650"/>
                    <a:pt x="46701" y="21309"/>
                  </a:cubicBezTo>
                  <a:cubicBezTo>
                    <a:pt x="46127" y="22075"/>
                    <a:pt x="44660" y="21756"/>
                    <a:pt x="43958" y="21054"/>
                  </a:cubicBezTo>
                  <a:cubicBezTo>
                    <a:pt x="43065" y="23606"/>
                    <a:pt x="40768" y="25073"/>
                    <a:pt x="38599" y="26540"/>
                  </a:cubicBezTo>
                  <a:cubicBezTo>
                    <a:pt x="35345" y="25775"/>
                    <a:pt x="32410" y="27242"/>
                    <a:pt x="30752" y="29029"/>
                  </a:cubicBezTo>
                  <a:cubicBezTo>
                    <a:pt x="27562" y="29093"/>
                    <a:pt x="25648" y="27625"/>
                    <a:pt x="21947" y="28391"/>
                  </a:cubicBezTo>
                  <a:cubicBezTo>
                    <a:pt x="20608" y="27242"/>
                    <a:pt x="19140" y="26222"/>
                    <a:pt x="17290" y="25647"/>
                  </a:cubicBezTo>
                  <a:cubicBezTo>
                    <a:pt x="15631" y="25966"/>
                    <a:pt x="16205" y="28135"/>
                    <a:pt x="15504" y="29093"/>
                  </a:cubicBezTo>
                  <a:cubicBezTo>
                    <a:pt x="15248" y="29475"/>
                    <a:pt x="14291" y="29411"/>
                    <a:pt x="13972" y="29794"/>
                  </a:cubicBezTo>
                  <a:cubicBezTo>
                    <a:pt x="13526" y="30305"/>
                    <a:pt x="12952" y="31070"/>
                    <a:pt x="11995" y="31644"/>
                  </a:cubicBezTo>
                  <a:cubicBezTo>
                    <a:pt x="8422" y="32027"/>
                    <a:pt x="4785" y="32410"/>
                    <a:pt x="1213" y="32793"/>
                  </a:cubicBezTo>
                  <a:cubicBezTo>
                    <a:pt x="-63" y="30815"/>
                    <a:pt x="1" y="29539"/>
                    <a:pt x="1" y="26923"/>
                  </a:cubicBezTo>
                  <a:cubicBezTo>
                    <a:pt x="1" y="24690"/>
                    <a:pt x="2425" y="24308"/>
                    <a:pt x="1532" y="21309"/>
                  </a:cubicBezTo>
                  <a:cubicBezTo>
                    <a:pt x="3254" y="18948"/>
                    <a:pt x="6253" y="17609"/>
                    <a:pt x="8486" y="15631"/>
                  </a:cubicBezTo>
                  <a:cubicBezTo>
                    <a:pt x="7465" y="13334"/>
                    <a:pt x="7720" y="11739"/>
                    <a:pt x="7784" y="9187"/>
                  </a:cubicBezTo>
                  <a:cubicBezTo>
                    <a:pt x="9762" y="6380"/>
                    <a:pt x="12058" y="3764"/>
                    <a:pt x="14547" y="1340"/>
                  </a:cubicBezTo>
                  <a:cubicBezTo>
                    <a:pt x="18183" y="64"/>
                    <a:pt x="21756" y="957"/>
                    <a:pt x="26349" y="0"/>
                  </a:cubicBezTo>
                  <a:cubicBezTo>
                    <a:pt x="28582" y="1531"/>
                    <a:pt x="30879" y="2871"/>
                    <a:pt x="33367" y="4147"/>
                  </a:cubicBezTo>
                  <a:cubicBezTo>
                    <a:pt x="33623" y="7082"/>
                    <a:pt x="35409" y="8166"/>
                    <a:pt x="35792" y="10973"/>
                  </a:cubicBezTo>
                  <a:cubicBezTo>
                    <a:pt x="37642" y="13462"/>
                    <a:pt x="41534" y="13334"/>
                    <a:pt x="44341" y="1448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63" name="Google Shape;263;p8"/>
            <p:cNvSpPr/>
            <p:nvPr/>
          </p:nvSpPr>
          <p:spPr>
            <a:xfrm>
              <a:off x="2386593" y="3255594"/>
              <a:ext cx="2578" cy="3764"/>
            </a:xfrm>
            <a:custGeom>
              <a:rect b="b" l="l" r="r" t="t"/>
              <a:pathLst>
                <a:path extrusionOk="0" h="3764" w="2578">
                  <a:moveTo>
                    <a:pt x="193" y="191"/>
                  </a:moveTo>
                  <a:cubicBezTo>
                    <a:pt x="767" y="128"/>
                    <a:pt x="1278" y="64"/>
                    <a:pt x="1788" y="0"/>
                  </a:cubicBezTo>
                  <a:cubicBezTo>
                    <a:pt x="2617" y="638"/>
                    <a:pt x="2873" y="2935"/>
                    <a:pt x="2171" y="3764"/>
                  </a:cubicBezTo>
                  <a:cubicBezTo>
                    <a:pt x="831" y="3509"/>
                    <a:pt x="-509" y="1276"/>
                    <a:pt x="193" y="1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64" name="Google Shape;264;p8"/>
            <p:cNvSpPr/>
            <p:nvPr/>
          </p:nvSpPr>
          <p:spPr>
            <a:xfrm>
              <a:off x="2627819" y="3230979"/>
              <a:ext cx="3508" cy="2540"/>
            </a:xfrm>
            <a:custGeom>
              <a:rect b="b" l="l" r="r" t="t"/>
              <a:pathLst>
                <a:path extrusionOk="0" h="2540" w="3508">
                  <a:moveTo>
                    <a:pt x="0" y="244"/>
                  </a:moveTo>
                  <a:cubicBezTo>
                    <a:pt x="2361" y="-458"/>
                    <a:pt x="3509" y="371"/>
                    <a:pt x="3509" y="2540"/>
                  </a:cubicBezTo>
                  <a:cubicBezTo>
                    <a:pt x="2361" y="1775"/>
                    <a:pt x="319" y="2157"/>
                    <a:pt x="0" y="24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65" name="Google Shape;265;p8"/>
            <p:cNvSpPr/>
            <p:nvPr/>
          </p:nvSpPr>
          <p:spPr>
            <a:xfrm>
              <a:off x="2408031" y="3264156"/>
              <a:ext cx="4051" cy="4794"/>
            </a:xfrm>
            <a:custGeom>
              <a:rect b="b" l="l" r="r" t="t"/>
              <a:pathLst>
                <a:path extrusionOk="0" h="4794" w="4051">
                  <a:moveTo>
                    <a:pt x="319" y="4452"/>
                  </a:moveTo>
                  <a:cubicBezTo>
                    <a:pt x="191" y="3368"/>
                    <a:pt x="64" y="2283"/>
                    <a:pt x="0" y="1262"/>
                  </a:cubicBezTo>
                  <a:cubicBezTo>
                    <a:pt x="4402" y="-3459"/>
                    <a:pt x="6189" y="6749"/>
                    <a:pt x="319" y="445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66" name="Google Shape;266;p8"/>
            <p:cNvSpPr/>
            <p:nvPr/>
          </p:nvSpPr>
          <p:spPr>
            <a:xfrm>
              <a:off x="2394164" y="3272309"/>
              <a:ext cx="4807" cy="6060"/>
            </a:xfrm>
            <a:custGeom>
              <a:rect b="b" l="l" r="r" t="t"/>
              <a:pathLst>
                <a:path extrusionOk="0" h="6060" w="4807">
                  <a:moveTo>
                    <a:pt x="980" y="0"/>
                  </a:moveTo>
                  <a:cubicBezTo>
                    <a:pt x="3340" y="319"/>
                    <a:pt x="4042" y="2743"/>
                    <a:pt x="4808" y="4976"/>
                  </a:cubicBezTo>
                  <a:cubicBezTo>
                    <a:pt x="3978" y="5997"/>
                    <a:pt x="1681" y="5742"/>
                    <a:pt x="23" y="6061"/>
                  </a:cubicBezTo>
                  <a:cubicBezTo>
                    <a:pt x="-169" y="3637"/>
                    <a:pt x="916" y="2233"/>
                    <a:pt x="98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67" name="Google Shape;267;p8"/>
            <p:cNvSpPr/>
            <p:nvPr/>
          </p:nvSpPr>
          <p:spPr>
            <a:xfrm>
              <a:off x="2654934" y="3243325"/>
              <a:ext cx="3746" cy="2142"/>
            </a:xfrm>
            <a:custGeom>
              <a:rect b="b" l="l" r="r" t="t"/>
              <a:pathLst>
                <a:path extrusionOk="0" h="2142" w="3746">
                  <a:moveTo>
                    <a:pt x="3636" y="274"/>
                  </a:moveTo>
                  <a:cubicBezTo>
                    <a:pt x="4402" y="2379"/>
                    <a:pt x="957" y="2443"/>
                    <a:pt x="0" y="1741"/>
                  </a:cubicBezTo>
                  <a:cubicBezTo>
                    <a:pt x="319" y="-45"/>
                    <a:pt x="1978" y="-300"/>
                    <a:pt x="3636" y="27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68" name="Google Shape;268;p8"/>
            <p:cNvSpPr/>
            <p:nvPr/>
          </p:nvSpPr>
          <p:spPr>
            <a:xfrm>
              <a:off x="2399066" y="3289519"/>
              <a:ext cx="7769" cy="5243"/>
            </a:xfrm>
            <a:custGeom>
              <a:rect b="b" l="l" r="r" t="t"/>
              <a:pathLst>
                <a:path extrusionOk="0" h="5243" w="7769">
                  <a:moveTo>
                    <a:pt x="7753" y="4290"/>
                  </a:moveTo>
                  <a:cubicBezTo>
                    <a:pt x="5456" y="5885"/>
                    <a:pt x="1181" y="5375"/>
                    <a:pt x="33" y="3525"/>
                  </a:cubicBezTo>
                  <a:cubicBezTo>
                    <a:pt x="-605" y="-2090"/>
                    <a:pt x="8199" y="-367"/>
                    <a:pt x="7753" y="429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69" name="Google Shape;269;p8"/>
            <p:cNvSpPr/>
            <p:nvPr/>
          </p:nvSpPr>
          <p:spPr>
            <a:xfrm>
              <a:off x="2362175" y="3297278"/>
              <a:ext cx="4031" cy="5238"/>
            </a:xfrm>
            <a:custGeom>
              <a:rect b="b" l="l" r="r" t="t"/>
              <a:pathLst>
                <a:path extrusionOk="0" h="5238" w="4031">
                  <a:moveTo>
                    <a:pt x="3111" y="104"/>
                  </a:moveTo>
                  <a:cubicBezTo>
                    <a:pt x="4004" y="870"/>
                    <a:pt x="4387" y="3996"/>
                    <a:pt x="3621" y="4953"/>
                  </a:cubicBezTo>
                  <a:cubicBezTo>
                    <a:pt x="-334" y="6803"/>
                    <a:pt x="-1802" y="-980"/>
                    <a:pt x="3111" y="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70" name="Google Shape;270;p8"/>
            <p:cNvSpPr/>
            <p:nvPr/>
          </p:nvSpPr>
          <p:spPr>
            <a:xfrm>
              <a:off x="2660675" y="3290217"/>
              <a:ext cx="7081" cy="6144"/>
            </a:xfrm>
            <a:custGeom>
              <a:rect b="b" l="l" r="r" t="t"/>
              <a:pathLst>
                <a:path extrusionOk="0" h="6144" w="7081">
                  <a:moveTo>
                    <a:pt x="7082" y="1870"/>
                  </a:moveTo>
                  <a:cubicBezTo>
                    <a:pt x="6826" y="4230"/>
                    <a:pt x="5040" y="5442"/>
                    <a:pt x="2679" y="6144"/>
                  </a:cubicBezTo>
                  <a:cubicBezTo>
                    <a:pt x="574" y="5187"/>
                    <a:pt x="2871" y="1933"/>
                    <a:pt x="0" y="1551"/>
                  </a:cubicBezTo>
                  <a:cubicBezTo>
                    <a:pt x="1850" y="-2086"/>
                    <a:pt x="4147" y="1806"/>
                    <a:pt x="7082" y="187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71" name="Google Shape;271;p8"/>
            <p:cNvSpPr/>
            <p:nvPr/>
          </p:nvSpPr>
          <p:spPr>
            <a:xfrm>
              <a:off x="2674456" y="3301177"/>
              <a:ext cx="10471" cy="10598"/>
            </a:xfrm>
            <a:custGeom>
              <a:rect b="b" l="l" r="r" t="t"/>
              <a:pathLst>
                <a:path extrusionOk="0" h="10598" w="10471">
                  <a:moveTo>
                    <a:pt x="9059" y="10369"/>
                  </a:moveTo>
                  <a:cubicBezTo>
                    <a:pt x="7656" y="11262"/>
                    <a:pt x="7911" y="9284"/>
                    <a:pt x="6763" y="8965"/>
                  </a:cubicBezTo>
                  <a:cubicBezTo>
                    <a:pt x="6125" y="8774"/>
                    <a:pt x="5168" y="9412"/>
                    <a:pt x="4594" y="9220"/>
                  </a:cubicBezTo>
                  <a:cubicBezTo>
                    <a:pt x="3190" y="8646"/>
                    <a:pt x="2233" y="6350"/>
                    <a:pt x="0" y="6987"/>
                  </a:cubicBezTo>
                  <a:cubicBezTo>
                    <a:pt x="766" y="3223"/>
                    <a:pt x="3381" y="-668"/>
                    <a:pt x="7975" y="97"/>
                  </a:cubicBezTo>
                  <a:cubicBezTo>
                    <a:pt x="7337" y="1820"/>
                    <a:pt x="10208" y="2075"/>
                    <a:pt x="10463" y="3096"/>
                  </a:cubicBezTo>
                  <a:cubicBezTo>
                    <a:pt x="10590" y="3670"/>
                    <a:pt x="9315" y="4435"/>
                    <a:pt x="9059" y="5456"/>
                  </a:cubicBezTo>
                  <a:cubicBezTo>
                    <a:pt x="8740" y="7179"/>
                    <a:pt x="10208" y="8838"/>
                    <a:pt x="9059" y="1036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72" name="Google Shape;272;p8"/>
            <p:cNvSpPr/>
            <p:nvPr/>
          </p:nvSpPr>
          <p:spPr>
            <a:xfrm>
              <a:off x="2402800" y="3335702"/>
              <a:ext cx="6125" cy="2958"/>
            </a:xfrm>
            <a:custGeom>
              <a:rect b="b" l="l" r="r" t="t"/>
              <a:pathLst>
                <a:path extrusionOk="0" h="2958" w="6125">
                  <a:moveTo>
                    <a:pt x="0" y="470"/>
                  </a:moveTo>
                  <a:cubicBezTo>
                    <a:pt x="1467" y="-934"/>
                    <a:pt x="4275" y="1236"/>
                    <a:pt x="6125" y="1427"/>
                  </a:cubicBezTo>
                  <a:cubicBezTo>
                    <a:pt x="6189" y="3086"/>
                    <a:pt x="3573" y="2639"/>
                    <a:pt x="1914" y="2958"/>
                  </a:cubicBezTo>
                  <a:cubicBezTo>
                    <a:pt x="829" y="2703"/>
                    <a:pt x="1914" y="-232"/>
                    <a:pt x="0" y="47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73" name="Google Shape;273;p8"/>
            <p:cNvSpPr/>
            <p:nvPr/>
          </p:nvSpPr>
          <p:spPr>
            <a:xfrm>
              <a:off x="2416321" y="3339318"/>
              <a:ext cx="3712" cy="1781"/>
            </a:xfrm>
            <a:custGeom>
              <a:rect b="b" l="l" r="r" t="t"/>
              <a:pathLst>
                <a:path extrusionOk="0" h="1781" w="3712">
                  <a:moveTo>
                    <a:pt x="3704" y="426"/>
                  </a:moveTo>
                  <a:cubicBezTo>
                    <a:pt x="3896" y="2021"/>
                    <a:pt x="833" y="2021"/>
                    <a:pt x="4" y="1383"/>
                  </a:cubicBezTo>
                  <a:cubicBezTo>
                    <a:pt x="-124" y="-212"/>
                    <a:pt x="2939" y="-275"/>
                    <a:pt x="3704" y="42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74" name="Google Shape;274;p8"/>
            <p:cNvSpPr/>
            <p:nvPr/>
          </p:nvSpPr>
          <p:spPr>
            <a:xfrm>
              <a:off x="2406688" y="3342044"/>
              <a:ext cx="3590" cy="4973"/>
            </a:xfrm>
            <a:custGeom>
              <a:rect b="b" l="l" r="r" t="t"/>
              <a:pathLst>
                <a:path extrusionOk="0" h="4973" w="3590">
                  <a:moveTo>
                    <a:pt x="578" y="189"/>
                  </a:moveTo>
                  <a:cubicBezTo>
                    <a:pt x="2045" y="-450"/>
                    <a:pt x="2045" y="763"/>
                    <a:pt x="3321" y="444"/>
                  </a:cubicBezTo>
                  <a:cubicBezTo>
                    <a:pt x="4214" y="3123"/>
                    <a:pt x="2683" y="3889"/>
                    <a:pt x="1662" y="4974"/>
                  </a:cubicBezTo>
                  <a:cubicBezTo>
                    <a:pt x="-507" y="4335"/>
                    <a:pt x="-188" y="1911"/>
                    <a:pt x="578" y="18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75" name="Google Shape;275;p8"/>
            <p:cNvSpPr/>
            <p:nvPr/>
          </p:nvSpPr>
          <p:spPr>
            <a:xfrm>
              <a:off x="2672843" y="3313268"/>
              <a:ext cx="4866" cy="5334"/>
            </a:xfrm>
            <a:custGeom>
              <a:rect b="b" l="l" r="r" t="t"/>
              <a:pathLst>
                <a:path extrusionOk="0" h="5334" w="4866">
                  <a:moveTo>
                    <a:pt x="18" y="0"/>
                  </a:moveTo>
                  <a:cubicBezTo>
                    <a:pt x="975" y="702"/>
                    <a:pt x="1358" y="2042"/>
                    <a:pt x="3400" y="1276"/>
                  </a:cubicBezTo>
                  <a:cubicBezTo>
                    <a:pt x="3910" y="2233"/>
                    <a:pt x="4548" y="3126"/>
                    <a:pt x="4867" y="4402"/>
                  </a:cubicBezTo>
                  <a:cubicBezTo>
                    <a:pt x="3655" y="4977"/>
                    <a:pt x="1294" y="5870"/>
                    <a:pt x="18" y="4913"/>
                  </a:cubicBezTo>
                  <a:cubicBezTo>
                    <a:pt x="1230" y="2488"/>
                    <a:pt x="-173" y="1531"/>
                    <a:pt x="18"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76" name="Google Shape;276;p8"/>
            <p:cNvSpPr/>
            <p:nvPr/>
          </p:nvSpPr>
          <p:spPr>
            <a:xfrm>
              <a:off x="2368603" y="3355103"/>
              <a:ext cx="7719" cy="4939"/>
            </a:xfrm>
            <a:custGeom>
              <a:rect b="b" l="l" r="r" t="t"/>
              <a:pathLst>
                <a:path extrusionOk="0" h="4939" w="7719">
                  <a:moveTo>
                    <a:pt x="7720" y="2506"/>
                  </a:moveTo>
                  <a:cubicBezTo>
                    <a:pt x="4019" y="2314"/>
                    <a:pt x="4019" y="5121"/>
                    <a:pt x="383" y="4930"/>
                  </a:cubicBezTo>
                  <a:cubicBezTo>
                    <a:pt x="255" y="3845"/>
                    <a:pt x="128" y="2761"/>
                    <a:pt x="0" y="1740"/>
                  </a:cubicBezTo>
                  <a:cubicBezTo>
                    <a:pt x="3254" y="783"/>
                    <a:pt x="6507" y="-2024"/>
                    <a:pt x="7720" y="250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77" name="Google Shape;277;p8"/>
            <p:cNvSpPr/>
            <p:nvPr/>
          </p:nvSpPr>
          <p:spPr>
            <a:xfrm>
              <a:off x="2388187" y="3369858"/>
              <a:ext cx="1725" cy="2233"/>
            </a:xfrm>
            <a:custGeom>
              <a:rect b="b" l="l" r="r" t="t"/>
              <a:pathLst>
                <a:path extrusionOk="0" h="2233" w="1725">
                  <a:moveTo>
                    <a:pt x="386" y="0"/>
                  </a:moveTo>
                  <a:cubicBezTo>
                    <a:pt x="1343" y="0"/>
                    <a:pt x="1726" y="766"/>
                    <a:pt x="1726" y="2042"/>
                  </a:cubicBezTo>
                  <a:cubicBezTo>
                    <a:pt x="1215" y="2105"/>
                    <a:pt x="641" y="2169"/>
                    <a:pt x="131" y="2233"/>
                  </a:cubicBezTo>
                  <a:cubicBezTo>
                    <a:pt x="-252" y="1085"/>
                    <a:pt x="322" y="766"/>
                    <a:pt x="386"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78" name="Google Shape;278;p8"/>
            <p:cNvSpPr/>
            <p:nvPr/>
          </p:nvSpPr>
          <p:spPr>
            <a:xfrm>
              <a:off x="2398589" y="3374223"/>
              <a:ext cx="6316" cy="6407"/>
            </a:xfrm>
            <a:custGeom>
              <a:rect b="b" l="l" r="r" t="t"/>
              <a:pathLst>
                <a:path extrusionOk="0" h="6407" w="6316">
                  <a:moveTo>
                    <a:pt x="4658" y="37"/>
                  </a:moveTo>
                  <a:cubicBezTo>
                    <a:pt x="5997" y="802"/>
                    <a:pt x="6189" y="3036"/>
                    <a:pt x="6317" y="5268"/>
                  </a:cubicBezTo>
                  <a:cubicBezTo>
                    <a:pt x="4402" y="6545"/>
                    <a:pt x="2552" y="6736"/>
                    <a:pt x="383" y="5907"/>
                  </a:cubicBezTo>
                  <a:cubicBezTo>
                    <a:pt x="319" y="4184"/>
                    <a:pt x="-446" y="2015"/>
                    <a:pt x="383" y="994"/>
                  </a:cubicBezTo>
                  <a:cubicBezTo>
                    <a:pt x="2106" y="930"/>
                    <a:pt x="2552" y="-218"/>
                    <a:pt x="4658" y="3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79" name="Google Shape;279;p8"/>
            <p:cNvSpPr/>
            <p:nvPr/>
          </p:nvSpPr>
          <p:spPr>
            <a:xfrm>
              <a:off x="2668322" y="3350766"/>
              <a:ext cx="2267" cy="2024"/>
            </a:xfrm>
            <a:custGeom>
              <a:rect b="b" l="l" r="r" t="t"/>
              <a:pathLst>
                <a:path extrusionOk="0" h="2024" w="2267">
                  <a:moveTo>
                    <a:pt x="2178" y="335"/>
                  </a:moveTo>
                  <a:cubicBezTo>
                    <a:pt x="2816" y="2376"/>
                    <a:pt x="-183" y="2695"/>
                    <a:pt x="9" y="590"/>
                  </a:cubicBezTo>
                  <a:cubicBezTo>
                    <a:pt x="1540" y="462"/>
                    <a:pt x="1030" y="-495"/>
                    <a:pt x="2178" y="33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80" name="Google Shape;280;p8"/>
            <p:cNvSpPr/>
            <p:nvPr/>
          </p:nvSpPr>
          <p:spPr>
            <a:xfrm>
              <a:off x="2377854" y="3382990"/>
              <a:ext cx="10399" cy="9789"/>
            </a:xfrm>
            <a:custGeom>
              <a:rect b="b" l="l" r="r" t="t"/>
              <a:pathLst>
                <a:path extrusionOk="0" h="9789" w="10399">
                  <a:moveTo>
                    <a:pt x="10399" y="8112"/>
                  </a:moveTo>
                  <a:cubicBezTo>
                    <a:pt x="8485" y="10154"/>
                    <a:pt x="3126" y="10090"/>
                    <a:pt x="702" y="9197"/>
                  </a:cubicBezTo>
                  <a:cubicBezTo>
                    <a:pt x="447" y="7028"/>
                    <a:pt x="255" y="4922"/>
                    <a:pt x="0" y="2753"/>
                  </a:cubicBezTo>
                  <a:cubicBezTo>
                    <a:pt x="1340" y="2179"/>
                    <a:pt x="1467" y="648"/>
                    <a:pt x="2999" y="265"/>
                  </a:cubicBezTo>
                  <a:cubicBezTo>
                    <a:pt x="4211" y="-500"/>
                    <a:pt x="4275" y="584"/>
                    <a:pt x="5295" y="1095"/>
                  </a:cubicBezTo>
                  <a:cubicBezTo>
                    <a:pt x="7337" y="2115"/>
                    <a:pt x="10399" y="3646"/>
                    <a:pt x="10399" y="811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81" name="Google Shape;281;p8"/>
            <p:cNvSpPr/>
            <p:nvPr/>
          </p:nvSpPr>
          <p:spPr>
            <a:xfrm>
              <a:off x="2392400" y="3383364"/>
              <a:ext cx="3189" cy="3719"/>
            </a:xfrm>
            <a:custGeom>
              <a:rect b="b" l="l" r="r" t="t"/>
              <a:pathLst>
                <a:path extrusionOk="0" h="3719" w="3189">
                  <a:moveTo>
                    <a:pt x="3190" y="401"/>
                  </a:moveTo>
                  <a:cubicBezTo>
                    <a:pt x="3126" y="1677"/>
                    <a:pt x="2807" y="2698"/>
                    <a:pt x="2488" y="3719"/>
                  </a:cubicBezTo>
                  <a:cubicBezTo>
                    <a:pt x="1212" y="3272"/>
                    <a:pt x="383" y="2316"/>
                    <a:pt x="0" y="721"/>
                  </a:cubicBezTo>
                  <a:cubicBezTo>
                    <a:pt x="1212" y="465"/>
                    <a:pt x="2042" y="-555"/>
                    <a:pt x="3190" y="4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82" name="Google Shape;282;p8"/>
            <p:cNvSpPr/>
            <p:nvPr/>
          </p:nvSpPr>
          <p:spPr>
            <a:xfrm>
              <a:off x="2401460" y="3381912"/>
              <a:ext cx="12255" cy="14205"/>
            </a:xfrm>
            <a:custGeom>
              <a:rect b="b" l="l" r="r" t="t"/>
              <a:pathLst>
                <a:path extrusionOk="0" h="14205" w="12255">
                  <a:moveTo>
                    <a:pt x="7975" y="13911"/>
                  </a:moveTo>
                  <a:cubicBezTo>
                    <a:pt x="4594" y="14677"/>
                    <a:pt x="2488" y="13848"/>
                    <a:pt x="766" y="12572"/>
                  </a:cubicBezTo>
                  <a:cubicBezTo>
                    <a:pt x="510" y="10211"/>
                    <a:pt x="255" y="7914"/>
                    <a:pt x="0" y="5554"/>
                  </a:cubicBezTo>
                  <a:cubicBezTo>
                    <a:pt x="1467" y="3512"/>
                    <a:pt x="2679" y="-124"/>
                    <a:pt x="5933" y="3"/>
                  </a:cubicBezTo>
                  <a:cubicBezTo>
                    <a:pt x="7528" y="67"/>
                    <a:pt x="7018" y="1024"/>
                    <a:pt x="8804" y="1343"/>
                  </a:cubicBezTo>
                  <a:cubicBezTo>
                    <a:pt x="9697" y="2683"/>
                    <a:pt x="10910" y="3640"/>
                    <a:pt x="11930" y="4788"/>
                  </a:cubicBezTo>
                  <a:cubicBezTo>
                    <a:pt x="13398" y="10147"/>
                    <a:pt x="9506" y="11040"/>
                    <a:pt x="7975" y="1391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83" name="Google Shape;283;p8"/>
            <p:cNvSpPr/>
            <p:nvPr/>
          </p:nvSpPr>
          <p:spPr>
            <a:xfrm>
              <a:off x="2673337" y="3354140"/>
              <a:ext cx="11554" cy="7378"/>
            </a:xfrm>
            <a:custGeom>
              <a:rect b="b" l="l" r="r" t="t"/>
              <a:pathLst>
                <a:path extrusionOk="0" h="7378" w="11554">
                  <a:moveTo>
                    <a:pt x="11518" y="3532"/>
                  </a:moveTo>
                  <a:cubicBezTo>
                    <a:pt x="11837" y="5382"/>
                    <a:pt x="9923" y="5510"/>
                    <a:pt x="9732" y="6977"/>
                  </a:cubicBezTo>
                  <a:cubicBezTo>
                    <a:pt x="8520" y="6913"/>
                    <a:pt x="7627" y="7487"/>
                    <a:pt x="6478" y="7360"/>
                  </a:cubicBezTo>
                  <a:cubicBezTo>
                    <a:pt x="5521" y="7232"/>
                    <a:pt x="4883" y="6530"/>
                    <a:pt x="3607" y="6020"/>
                  </a:cubicBezTo>
                  <a:cubicBezTo>
                    <a:pt x="1948" y="5318"/>
                    <a:pt x="991" y="5701"/>
                    <a:pt x="162" y="4234"/>
                  </a:cubicBezTo>
                  <a:cubicBezTo>
                    <a:pt x="-348" y="2320"/>
                    <a:pt x="481" y="1554"/>
                    <a:pt x="800" y="342"/>
                  </a:cubicBezTo>
                  <a:cubicBezTo>
                    <a:pt x="2012" y="342"/>
                    <a:pt x="3097" y="-105"/>
                    <a:pt x="3990" y="23"/>
                  </a:cubicBezTo>
                  <a:cubicBezTo>
                    <a:pt x="5266" y="150"/>
                    <a:pt x="5202" y="980"/>
                    <a:pt x="6351" y="1362"/>
                  </a:cubicBezTo>
                  <a:cubicBezTo>
                    <a:pt x="7244" y="1682"/>
                    <a:pt x="8520" y="1044"/>
                    <a:pt x="9604" y="1554"/>
                  </a:cubicBezTo>
                  <a:cubicBezTo>
                    <a:pt x="10625" y="1937"/>
                    <a:pt x="10753" y="2830"/>
                    <a:pt x="11518" y="353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84" name="Google Shape;284;p8"/>
            <p:cNvSpPr/>
            <p:nvPr/>
          </p:nvSpPr>
          <p:spPr>
            <a:xfrm>
              <a:off x="2698444" y="3351356"/>
              <a:ext cx="4532" cy="4159"/>
            </a:xfrm>
            <a:custGeom>
              <a:rect b="b" l="l" r="r" t="t"/>
              <a:pathLst>
                <a:path extrusionOk="0" h="4159" w="4532">
                  <a:moveTo>
                    <a:pt x="3700" y="0"/>
                  </a:moveTo>
                  <a:cubicBezTo>
                    <a:pt x="3445" y="1595"/>
                    <a:pt x="4594" y="1340"/>
                    <a:pt x="4530" y="2616"/>
                  </a:cubicBezTo>
                  <a:cubicBezTo>
                    <a:pt x="3700" y="3445"/>
                    <a:pt x="2871" y="4274"/>
                    <a:pt x="893" y="4147"/>
                  </a:cubicBezTo>
                  <a:cubicBezTo>
                    <a:pt x="191" y="3573"/>
                    <a:pt x="64" y="2297"/>
                    <a:pt x="0" y="957"/>
                  </a:cubicBezTo>
                  <a:cubicBezTo>
                    <a:pt x="574" y="127"/>
                    <a:pt x="2233" y="191"/>
                    <a:pt x="370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85" name="Google Shape;285;p8"/>
            <p:cNvSpPr/>
            <p:nvPr/>
          </p:nvSpPr>
          <p:spPr>
            <a:xfrm>
              <a:off x="2689070" y="3354929"/>
              <a:ext cx="4157" cy="4848"/>
            </a:xfrm>
            <a:custGeom>
              <a:rect b="b" l="l" r="r" t="t"/>
              <a:pathLst>
                <a:path extrusionOk="0" h="4848" w="4157">
                  <a:moveTo>
                    <a:pt x="379" y="0"/>
                  </a:moveTo>
                  <a:cubicBezTo>
                    <a:pt x="2612" y="319"/>
                    <a:pt x="4335" y="1148"/>
                    <a:pt x="4143" y="4466"/>
                  </a:cubicBezTo>
                  <a:cubicBezTo>
                    <a:pt x="3059" y="4593"/>
                    <a:pt x="1974" y="4721"/>
                    <a:pt x="953" y="4849"/>
                  </a:cubicBezTo>
                  <a:cubicBezTo>
                    <a:pt x="-4" y="4083"/>
                    <a:pt x="-323" y="957"/>
                    <a:pt x="37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86" name="Google Shape;286;p8"/>
            <p:cNvSpPr/>
            <p:nvPr/>
          </p:nvSpPr>
          <p:spPr>
            <a:xfrm>
              <a:off x="2718637" y="3357671"/>
              <a:ext cx="4242" cy="5385"/>
            </a:xfrm>
            <a:custGeom>
              <a:rect b="b" l="l" r="r" t="t"/>
              <a:pathLst>
                <a:path extrusionOk="0" h="5385" w="4242">
                  <a:moveTo>
                    <a:pt x="478" y="1"/>
                  </a:moveTo>
                  <a:cubicBezTo>
                    <a:pt x="2966" y="-63"/>
                    <a:pt x="3349" y="2489"/>
                    <a:pt x="4242" y="4467"/>
                  </a:cubicBezTo>
                  <a:cubicBezTo>
                    <a:pt x="2966" y="4595"/>
                    <a:pt x="2775" y="5552"/>
                    <a:pt x="1052" y="5360"/>
                  </a:cubicBezTo>
                  <a:cubicBezTo>
                    <a:pt x="-160" y="3191"/>
                    <a:pt x="-288" y="2298"/>
                    <a:pt x="478" y="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87" name="Google Shape;287;p8"/>
            <p:cNvSpPr/>
            <p:nvPr/>
          </p:nvSpPr>
          <p:spPr>
            <a:xfrm>
              <a:off x="2349884" y="3411494"/>
              <a:ext cx="3982" cy="4568"/>
            </a:xfrm>
            <a:custGeom>
              <a:rect b="b" l="l" r="r" t="t"/>
              <a:pathLst>
                <a:path extrusionOk="0" h="4568" w="3982">
                  <a:moveTo>
                    <a:pt x="346" y="153"/>
                  </a:moveTo>
                  <a:cubicBezTo>
                    <a:pt x="3025" y="-486"/>
                    <a:pt x="3982" y="918"/>
                    <a:pt x="3982" y="3598"/>
                  </a:cubicBezTo>
                  <a:cubicBezTo>
                    <a:pt x="2770" y="3917"/>
                    <a:pt x="2068" y="4682"/>
                    <a:pt x="282" y="4554"/>
                  </a:cubicBezTo>
                  <a:cubicBezTo>
                    <a:pt x="218" y="2959"/>
                    <a:pt x="-356" y="1046"/>
                    <a:pt x="346" y="15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88" name="Google Shape;288;p8"/>
            <p:cNvSpPr/>
            <p:nvPr/>
          </p:nvSpPr>
          <p:spPr>
            <a:xfrm>
              <a:off x="2362128" y="3419557"/>
              <a:ext cx="3296" cy="2617"/>
            </a:xfrm>
            <a:custGeom>
              <a:rect b="b" l="l" r="r" t="t"/>
              <a:pathLst>
                <a:path extrusionOk="0" h="2617" w="3296">
                  <a:moveTo>
                    <a:pt x="415" y="0"/>
                  </a:moveTo>
                  <a:cubicBezTo>
                    <a:pt x="1436" y="383"/>
                    <a:pt x="2137" y="1148"/>
                    <a:pt x="3286" y="1340"/>
                  </a:cubicBezTo>
                  <a:cubicBezTo>
                    <a:pt x="3477" y="2807"/>
                    <a:pt x="925" y="2871"/>
                    <a:pt x="96" y="2233"/>
                  </a:cubicBezTo>
                  <a:cubicBezTo>
                    <a:pt x="-223" y="1084"/>
                    <a:pt x="351" y="766"/>
                    <a:pt x="415"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89" name="Google Shape;289;p8"/>
            <p:cNvSpPr/>
            <p:nvPr/>
          </p:nvSpPr>
          <p:spPr>
            <a:xfrm>
              <a:off x="2354695" y="3421108"/>
              <a:ext cx="5364" cy="2012"/>
            </a:xfrm>
            <a:custGeom>
              <a:rect b="b" l="l" r="r" t="t"/>
              <a:pathLst>
                <a:path extrusionOk="0" h="2012" w="5364">
                  <a:moveTo>
                    <a:pt x="5359" y="363"/>
                  </a:moveTo>
                  <a:cubicBezTo>
                    <a:pt x="5551" y="1830"/>
                    <a:pt x="0" y="2915"/>
                    <a:pt x="0" y="937"/>
                  </a:cubicBezTo>
                  <a:cubicBezTo>
                    <a:pt x="829" y="44"/>
                    <a:pt x="4275" y="-339"/>
                    <a:pt x="5359" y="36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90" name="Google Shape;290;p8"/>
            <p:cNvSpPr/>
            <p:nvPr/>
          </p:nvSpPr>
          <p:spPr>
            <a:xfrm>
              <a:off x="2379641" y="3420706"/>
              <a:ext cx="2163" cy="2296"/>
            </a:xfrm>
            <a:custGeom>
              <a:rect b="b" l="l" r="r" t="t"/>
              <a:pathLst>
                <a:path extrusionOk="0" h="2296" w="2163">
                  <a:moveTo>
                    <a:pt x="2042" y="0"/>
                  </a:moveTo>
                  <a:cubicBezTo>
                    <a:pt x="2361" y="1403"/>
                    <a:pt x="2105" y="2297"/>
                    <a:pt x="638" y="2297"/>
                  </a:cubicBezTo>
                  <a:cubicBezTo>
                    <a:pt x="638" y="1659"/>
                    <a:pt x="447" y="1340"/>
                    <a:pt x="0" y="1276"/>
                  </a:cubicBezTo>
                  <a:cubicBezTo>
                    <a:pt x="64" y="319"/>
                    <a:pt x="829"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91" name="Google Shape;291;p8"/>
            <p:cNvSpPr/>
            <p:nvPr/>
          </p:nvSpPr>
          <p:spPr>
            <a:xfrm>
              <a:off x="2462447" y="3411516"/>
              <a:ext cx="3194" cy="1446"/>
            </a:xfrm>
            <a:custGeom>
              <a:rect b="b" l="l" r="r" t="t"/>
              <a:pathLst>
                <a:path extrusionOk="0" h="1446" w="3194">
                  <a:moveTo>
                    <a:pt x="3195" y="385"/>
                  </a:moveTo>
                  <a:cubicBezTo>
                    <a:pt x="2939" y="2363"/>
                    <a:pt x="1663" y="895"/>
                    <a:pt x="5" y="1278"/>
                  </a:cubicBezTo>
                  <a:cubicBezTo>
                    <a:pt x="-123" y="-189"/>
                    <a:pt x="2429" y="-253"/>
                    <a:pt x="3195" y="38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92" name="Google Shape;292;p8"/>
            <p:cNvSpPr/>
            <p:nvPr/>
          </p:nvSpPr>
          <p:spPr>
            <a:xfrm>
              <a:off x="2421646" y="3421088"/>
              <a:ext cx="3227" cy="2743"/>
            </a:xfrm>
            <a:custGeom>
              <a:rect b="b" l="l" r="r" t="t"/>
              <a:pathLst>
                <a:path extrusionOk="0" h="2743" w="3227">
                  <a:moveTo>
                    <a:pt x="357" y="0"/>
                  </a:moveTo>
                  <a:cubicBezTo>
                    <a:pt x="1505" y="191"/>
                    <a:pt x="2207" y="957"/>
                    <a:pt x="3228" y="1340"/>
                  </a:cubicBezTo>
                  <a:cubicBezTo>
                    <a:pt x="2845" y="2169"/>
                    <a:pt x="2016" y="2679"/>
                    <a:pt x="676" y="2743"/>
                  </a:cubicBezTo>
                  <a:cubicBezTo>
                    <a:pt x="-90" y="2042"/>
                    <a:pt x="-217" y="766"/>
                    <a:pt x="35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93" name="Google Shape;293;p8"/>
            <p:cNvSpPr/>
            <p:nvPr/>
          </p:nvSpPr>
          <p:spPr>
            <a:xfrm>
              <a:off x="2368091" y="3428358"/>
              <a:ext cx="12844" cy="18147"/>
            </a:xfrm>
            <a:custGeom>
              <a:rect b="b" l="l" r="r" t="t"/>
              <a:pathLst>
                <a:path extrusionOk="0" h="18147" w="12844">
                  <a:moveTo>
                    <a:pt x="3064" y="4"/>
                  </a:moveTo>
                  <a:cubicBezTo>
                    <a:pt x="5297" y="-60"/>
                    <a:pt x="6828" y="642"/>
                    <a:pt x="8615" y="1025"/>
                  </a:cubicBezTo>
                  <a:cubicBezTo>
                    <a:pt x="8742" y="2301"/>
                    <a:pt x="8870" y="3513"/>
                    <a:pt x="9061" y="4789"/>
                  </a:cubicBezTo>
                  <a:cubicBezTo>
                    <a:pt x="9572" y="6447"/>
                    <a:pt x="10975" y="6894"/>
                    <a:pt x="11613" y="8298"/>
                  </a:cubicBezTo>
                  <a:cubicBezTo>
                    <a:pt x="11805" y="9191"/>
                    <a:pt x="11677" y="10148"/>
                    <a:pt x="11932" y="10977"/>
                  </a:cubicBezTo>
                  <a:cubicBezTo>
                    <a:pt x="12507" y="12955"/>
                    <a:pt x="13400" y="12190"/>
                    <a:pt x="12379" y="14742"/>
                  </a:cubicBezTo>
                  <a:cubicBezTo>
                    <a:pt x="11486" y="15316"/>
                    <a:pt x="11167" y="16400"/>
                    <a:pt x="9253" y="16145"/>
                  </a:cubicBezTo>
                  <a:cubicBezTo>
                    <a:pt x="7977" y="16592"/>
                    <a:pt x="8359" y="18378"/>
                    <a:pt x="6190" y="18123"/>
                  </a:cubicBezTo>
                  <a:cubicBezTo>
                    <a:pt x="3766" y="17868"/>
                    <a:pt x="2618" y="16081"/>
                    <a:pt x="1916" y="13721"/>
                  </a:cubicBezTo>
                  <a:cubicBezTo>
                    <a:pt x="1597" y="12508"/>
                    <a:pt x="-62" y="12955"/>
                    <a:pt x="2" y="11232"/>
                  </a:cubicBezTo>
                  <a:cubicBezTo>
                    <a:pt x="448" y="9127"/>
                    <a:pt x="1661" y="7660"/>
                    <a:pt x="3319" y="6511"/>
                  </a:cubicBezTo>
                  <a:cubicBezTo>
                    <a:pt x="3894" y="3960"/>
                    <a:pt x="2235" y="2492"/>
                    <a:pt x="3064" y="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94" name="Google Shape;294;p8"/>
            <p:cNvSpPr/>
            <p:nvPr/>
          </p:nvSpPr>
          <p:spPr>
            <a:xfrm>
              <a:off x="2392528" y="3423865"/>
              <a:ext cx="32615" cy="24464"/>
            </a:xfrm>
            <a:custGeom>
              <a:rect b="b" l="l" r="r" t="t"/>
              <a:pathLst>
                <a:path extrusionOk="0" h="24464" w="32615">
                  <a:moveTo>
                    <a:pt x="0" y="5964"/>
                  </a:moveTo>
                  <a:cubicBezTo>
                    <a:pt x="2105" y="5070"/>
                    <a:pt x="4466" y="4305"/>
                    <a:pt x="6189" y="3093"/>
                  </a:cubicBezTo>
                  <a:cubicBezTo>
                    <a:pt x="14355" y="3475"/>
                    <a:pt x="20161" y="-2075"/>
                    <a:pt x="26094" y="860"/>
                  </a:cubicBezTo>
                  <a:cubicBezTo>
                    <a:pt x="27242" y="3667"/>
                    <a:pt x="29858" y="4752"/>
                    <a:pt x="31644" y="6793"/>
                  </a:cubicBezTo>
                  <a:cubicBezTo>
                    <a:pt x="33239" y="12152"/>
                    <a:pt x="32729" y="17384"/>
                    <a:pt x="31134" y="21531"/>
                  </a:cubicBezTo>
                  <a:cubicBezTo>
                    <a:pt x="28582" y="22105"/>
                    <a:pt x="27306" y="24082"/>
                    <a:pt x="24945" y="24402"/>
                  </a:cubicBezTo>
                  <a:cubicBezTo>
                    <a:pt x="21947" y="24848"/>
                    <a:pt x="19841" y="22743"/>
                    <a:pt x="16651" y="23190"/>
                  </a:cubicBezTo>
                  <a:cubicBezTo>
                    <a:pt x="16141" y="21276"/>
                    <a:pt x="13908" y="21977"/>
                    <a:pt x="12632" y="21467"/>
                  </a:cubicBezTo>
                  <a:cubicBezTo>
                    <a:pt x="11292" y="20893"/>
                    <a:pt x="10591" y="18851"/>
                    <a:pt x="8613" y="19744"/>
                  </a:cubicBezTo>
                  <a:cubicBezTo>
                    <a:pt x="6954" y="16108"/>
                    <a:pt x="3381" y="14832"/>
                    <a:pt x="766" y="12471"/>
                  </a:cubicBezTo>
                  <a:cubicBezTo>
                    <a:pt x="510" y="10238"/>
                    <a:pt x="255" y="8133"/>
                    <a:pt x="0" y="596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95" name="Google Shape;295;p8"/>
            <p:cNvSpPr/>
            <p:nvPr/>
          </p:nvSpPr>
          <p:spPr>
            <a:xfrm>
              <a:off x="2382902" y="3429848"/>
              <a:ext cx="3822" cy="4256"/>
            </a:xfrm>
            <a:custGeom>
              <a:rect b="b" l="l" r="r" t="t"/>
              <a:pathLst>
                <a:path extrusionOk="0" h="4256" w="3822">
                  <a:moveTo>
                    <a:pt x="3629" y="108"/>
                  </a:moveTo>
                  <a:cubicBezTo>
                    <a:pt x="4203" y="2724"/>
                    <a:pt x="3565" y="4319"/>
                    <a:pt x="822" y="4255"/>
                  </a:cubicBezTo>
                  <a:cubicBezTo>
                    <a:pt x="-965" y="2277"/>
                    <a:pt x="247" y="-594"/>
                    <a:pt x="3629"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96" name="Google Shape;296;p8"/>
            <p:cNvSpPr/>
            <p:nvPr/>
          </p:nvSpPr>
          <p:spPr>
            <a:xfrm>
              <a:off x="2461973" y="3426958"/>
              <a:ext cx="2137" cy="2233"/>
            </a:xfrm>
            <a:custGeom>
              <a:rect b="b" l="l" r="r" t="t"/>
              <a:pathLst>
                <a:path extrusionOk="0" h="2233" w="2137">
                  <a:moveTo>
                    <a:pt x="415" y="0"/>
                  </a:moveTo>
                  <a:cubicBezTo>
                    <a:pt x="1117" y="128"/>
                    <a:pt x="1372" y="829"/>
                    <a:pt x="2137" y="893"/>
                  </a:cubicBezTo>
                  <a:cubicBezTo>
                    <a:pt x="1882" y="1659"/>
                    <a:pt x="1117" y="2042"/>
                    <a:pt x="96" y="2233"/>
                  </a:cubicBezTo>
                  <a:cubicBezTo>
                    <a:pt x="-223" y="1148"/>
                    <a:pt x="351" y="766"/>
                    <a:pt x="415"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97" name="Google Shape;297;p8"/>
            <p:cNvSpPr/>
            <p:nvPr/>
          </p:nvSpPr>
          <p:spPr>
            <a:xfrm>
              <a:off x="2451287" y="3428489"/>
              <a:ext cx="2233" cy="1762"/>
            </a:xfrm>
            <a:custGeom>
              <a:rect b="b" l="l" r="r" t="t"/>
              <a:pathLst>
                <a:path extrusionOk="0" h="1762" w="2233">
                  <a:moveTo>
                    <a:pt x="2042" y="0"/>
                  </a:moveTo>
                  <a:cubicBezTo>
                    <a:pt x="2105" y="574"/>
                    <a:pt x="2169" y="1085"/>
                    <a:pt x="2233" y="1659"/>
                  </a:cubicBezTo>
                  <a:cubicBezTo>
                    <a:pt x="1148" y="1978"/>
                    <a:pt x="766" y="1468"/>
                    <a:pt x="0" y="1340"/>
                  </a:cubicBezTo>
                  <a:cubicBezTo>
                    <a:pt x="0" y="383"/>
                    <a:pt x="766"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98" name="Google Shape;298;p8"/>
            <p:cNvSpPr/>
            <p:nvPr/>
          </p:nvSpPr>
          <p:spPr>
            <a:xfrm>
              <a:off x="2438974" y="3435067"/>
              <a:ext cx="4848" cy="4651"/>
            </a:xfrm>
            <a:custGeom>
              <a:rect b="b" l="l" r="r" t="t"/>
              <a:pathLst>
                <a:path extrusionOk="0" h="4651" w="4848">
                  <a:moveTo>
                    <a:pt x="4849" y="1014"/>
                  </a:moveTo>
                  <a:cubicBezTo>
                    <a:pt x="4402" y="2800"/>
                    <a:pt x="1659" y="2736"/>
                    <a:pt x="1467" y="4650"/>
                  </a:cubicBezTo>
                  <a:cubicBezTo>
                    <a:pt x="-64" y="4714"/>
                    <a:pt x="255" y="2481"/>
                    <a:pt x="0" y="1014"/>
                  </a:cubicBezTo>
                  <a:cubicBezTo>
                    <a:pt x="2297" y="-71"/>
                    <a:pt x="3126" y="-581"/>
                    <a:pt x="4849" y="101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299" name="Google Shape;299;p8"/>
            <p:cNvSpPr/>
            <p:nvPr/>
          </p:nvSpPr>
          <p:spPr>
            <a:xfrm>
              <a:off x="2460557" y="3437932"/>
              <a:ext cx="2146" cy="3189"/>
            </a:xfrm>
            <a:custGeom>
              <a:rect b="b" l="l" r="r" t="t"/>
              <a:pathLst>
                <a:path extrusionOk="0" h="3189" w="2146">
                  <a:moveTo>
                    <a:pt x="874" y="0"/>
                  </a:moveTo>
                  <a:cubicBezTo>
                    <a:pt x="1959" y="319"/>
                    <a:pt x="2597" y="2169"/>
                    <a:pt x="1768" y="3190"/>
                  </a:cubicBezTo>
                  <a:cubicBezTo>
                    <a:pt x="1321" y="2935"/>
                    <a:pt x="810" y="2743"/>
                    <a:pt x="109" y="2807"/>
                  </a:cubicBezTo>
                  <a:cubicBezTo>
                    <a:pt x="-465" y="1212"/>
                    <a:pt x="1448" y="1595"/>
                    <a:pt x="87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00" name="Google Shape;300;p8"/>
            <p:cNvSpPr/>
            <p:nvPr/>
          </p:nvSpPr>
          <p:spPr>
            <a:xfrm>
              <a:off x="2421452" y="3453754"/>
              <a:ext cx="1639" cy="3318"/>
            </a:xfrm>
            <a:custGeom>
              <a:rect b="b" l="l" r="r" t="t"/>
              <a:pathLst>
                <a:path extrusionOk="0" h="3318" w="1639">
                  <a:moveTo>
                    <a:pt x="359" y="0"/>
                  </a:moveTo>
                  <a:cubicBezTo>
                    <a:pt x="1635" y="319"/>
                    <a:pt x="2529" y="3381"/>
                    <a:pt x="168" y="3318"/>
                  </a:cubicBezTo>
                  <a:cubicBezTo>
                    <a:pt x="-23" y="1978"/>
                    <a:pt x="-151" y="702"/>
                    <a:pt x="35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01" name="Google Shape;301;p8"/>
            <p:cNvSpPr/>
            <p:nvPr/>
          </p:nvSpPr>
          <p:spPr>
            <a:xfrm>
              <a:off x="2515619" y="3447245"/>
              <a:ext cx="5783" cy="5102"/>
            </a:xfrm>
            <a:custGeom>
              <a:rect b="b" l="l" r="r" t="t"/>
              <a:pathLst>
                <a:path extrusionOk="0" h="5102" w="5783">
                  <a:moveTo>
                    <a:pt x="5783" y="1469"/>
                  </a:moveTo>
                  <a:cubicBezTo>
                    <a:pt x="5656" y="4021"/>
                    <a:pt x="3040" y="5871"/>
                    <a:pt x="169" y="4786"/>
                  </a:cubicBezTo>
                  <a:cubicBezTo>
                    <a:pt x="-916" y="-63"/>
                    <a:pt x="3487" y="-1338"/>
                    <a:pt x="5783" y="146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02" name="Google Shape;302;p8"/>
            <p:cNvSpPr/>
            <p:nvPr/>
          </p:nvSpPr>
          <p:spPr>
            <a:xfrm>
              <a:off x="2506346" y="3453628"/>
              <a:ext cx="5486" cy="5804"/>
            </a:xfrm>
            <a:custGeom>
              <a:rect b="b" l="l" r="r" t="t"/>
              <a:pathLst>
                <a:path extrusionOk="0" h="5804" w="5486">
                  <a:moveTo>
                    <a:pt x="5487" y="2104"/>
                  </a:moveTo>
                  <a:cubicBezTo>
                    <a:pt x="5295" y="4273"/>
                    <a:pt x="1914" y="3826"/>
                    <a:pt x="1531" y="5804"/>
                  </a:cubicBezTo>
                  <a:cubicBezTo>
                    <a:pt x="255" y="5357"/>
                    <a:pt x="128" y="3444"/>
                    <a:pt x="0" y="1593"/>
                  </a:cubicBezTo>
                  <a:cubicBezTo>
                    <a:pt x="1467" y="-640"/>
                    <a:pt x="4466" y="-576"/>
                    <a:pt x="5487" y="2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03" name="Google Shape;303;p8"/>
            <p:cNvSpPr/>
            <p:nvPr/>
          </p:nvSpPr>
          <p:spPr>
            <a:xfrm>
              <a:off x="2382377" y="3479528"/>
              <a:ext cx="3868" cy="3572"/>
            </a:xfrm>
            <a:custGeom>
              <a:rect b="b" l="l" r="r" t="t"/>
              <a:pathLst>
                <a:path extrusionOk="0" h="3572" w="3868">
                  <a:moveTo>
                    <a:pt x="3707" y="0"/>
                  </a:moveTo>
                  <a:cubicBezTo>
                    <a:pt x="4281" y="2361"/>
                    <a:pt x="3324" y="3573"/>
                    <a:pt x="836" y="3573"/>
                  </a:cubicBezTo>
                  <a:cubicBezTo>
                    <a:pt x="326" y="2999"/>
                    <a:pt x="-57" y="2169"/>
                    <a:pt x="7" y="957"/>
                  </a:cubicBezTo>
                  <a:cubicBezTo>
                    <a:pt x="581" y="128"/>
                    <a:pt x="2240" y="128"/>
                    <a:pt x="370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04" name="Google Shape;304;p8"/>
            <p:cNvSpPr/>
            <p:nvPr/>
          </p:nvSpPr>
          <p:spPr>
            <a:xfrm>
              <a:off x="2381785" y="3487655"/>
              <a:ext cx="9927" cy="9793"/>
            </a:xfrm>
            <a:custGeom>
              <a:rect b="b" l="l" r="r" t="t"/>
              <a:pathLst>
                <a:path extrusionOk="0" h="9793" w="9927">
                  <a:moveTo>
                    <a:pt x="9786" y="2146"/>
                  </a:moveTo>
                  <a:cubicBezTo>
                    <a:pt x="10232" y="5144"/>
                    <a:pt x="9594" y="7186"/>
                    <a:pt x="8319" y="8844"/>
                  </a:cubicBezTo>
                  <a:cubicBezTo>
                    <a:pt x="6022" y="10184"/>
                    <a:pt x="2258" y="9929"/>
                    <a:pt x="216" y="9163"/>
                  </a:cubicBezTo>
                  <a:cubicBezTo>
                    <a:pt x="88" y="8079"/>
                    <a:pt x="-230" y="6420"/>
                    <a:pt x="280" y="4825"/>
                  </a:cubicBezTo>
                  <a:cubicBezTo>
                    <a:pt x="471" y="4378"/>
                    <a:pt x="1492" y="4059"/>
                    <a:pt x="1747" y="3613"/>
                  </a:cubicBezTo>
                  <a:cubicBezTo>
                    <a:pt x="2003" y="3102"/>
                    <a:pt x="1683" y="2337"/>
                    <a:pt x="2130" y="1954"/>
                  </a:cubicBezTo>
                  <a:cubicBezTo>
                    <a:pt x="2513" y="1571"/>
                    <a:pt x="3278" y="1507"/>
                    <a:pt x="3661" y="1252"/>
                  </a:cubicBezTo>
                  <a:cubicBezTo>
                    <a:pt x="5448" y="-151"/>
                    <a:pt x="7936" y="-981"/>
                    <a:pt x="9786" y="214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05" name="Google Shape;305;p8"/>
            <p:cNvSpPr/>
            <p:nvPr/>
          </p:nvSpPr>
          <p:spPr>
            <a:xfrm>
              <a:off x="2762371" y="3446417"/>
              <a:ext cx="9748" cy="8549"/>
            </a:xfrm>
            <a:custGeom>
              <a:rect b="b" l="l" r="r" t="t"/>
              <a:pathLst>
                <a:path extrusionOk="0" h="8549" w="9748">
                  <a:moveTo>
                    <a:pt x="9634" y="0"/>
                  </a:moveTo>
                  <a:cubicBezTo>
                    <a:pt x="10335" y="4338"/>
                    <a:pt x="7656" y="5933"/>
                    <a:pt x="6252" y="8549"/>
                  </a:cubicBezTo>
                  <a:cubicBezTo>
                    <a:pt x="4466" y="8294"/>
                    <a:pt x="2616" y="8230"/>
                    <a:pt x="1212" y="7465"/>
                  </a:cubicBezTo>
                  <a:cubicBezTo>
                    <a:pt x="766" y="5614"/>
                    <a:pt x="0" y="4083"/>
                    <a:pt x="0" y="1595"/>
                  </a:cubicBezTo>
                  <a:cubicBezTo>
                    <a:pt x="2552" y="-1021"/>
                    <a:pt x="5295" y="511"/>
                    <a:pt x="963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06" name="Google Shape;306;p8"/>
            <p:cNvSpPr/>
            <p:nvPr/>
          </p:nvSpPr>
          <p:spPr>
            <a:xfrm>
              <a:off x="2775629" y="3451842"/>
              <a:ext cx="4115" cy="5293"/>
            </a:xfrm>
            <a:custGeom>
              <a:rect b="b" l="l" r="r" t="t"/>
              <a:pathLst>
                <a:path extrusionOk="0" h="5293" w="4115">
                  <a:moveTo>
                    <a:pt x="3011" y="5293"/>
                  </a:moveTo>
                  <a:cubicBezTo>
                    <a:pt x="1735" y="5102"/>
                    <a:pt x="1352" y="3698"/>
                    <a:pt x="76" y="3443"/>
                  </a:cubicBezTo>
                  <a:cubicBezTo>
                    <a:pt x="-434" y="1593"/>
                    <a:pt x="1799" y="1912"/>
                    <a:pt x="1289" y="62"/>
                  </a:cubicBezTo>
                  <a:cubicBezTo>
                    <a:pt x="4989" y="-576"/>
                    <a:pt x="4479" y="3890"/>
                    <a:pt x="3011" y="529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07" name="Google Shape;307;p8"/>
            <p:cNvSpPr/>
            <p:nvPr/>
          </p:nvSpPr>
          <p:spPr>
            <a:xfrm>
              <a:off x="2475212" y="3492905"/>
              <a:ext cx="3381" cy="1935"/>
            </a:xfrm>
            <a:custGeom>
              <a:rect b="b" l="l" r="r" t="t"/>
              <a:pathLst>
                <a:path extrusionOk="0" h="1935" w="3381">
                  <a:moveTo>
                    <a:pt x="3381" y="1361"/>
                  </a:moveTo>
                  <a:cubicBezTo>
                    <a:pt x="2743" y="2191"/>
                    <a:pt x="191" y="2254"/>
                    <a:pt x="0" y="659"/>
                  </a:cubicBezTo>
                  <a:cubicBezTo>
                    <a:pt x="1723" y="532"/>
                    <a:pt x="3062" y="-1127"/>
                    <a:pt x="3381" y="136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08" name="Google Shape;308;p8"/>
            <p:cNvSpPr/>
            <p:nvPr/>
          </p:nvSpPr>
          <p:spPr>
            <a:xfrm>
              <a:off x="2609495" y="3488269"/>
              <a:ext cx="4060" cy="9084"/>
            </a:xfrm>
            <a:custGeom>
              <a:rect b="b" l="l" r="r" t="t"/>
              <a:pathLst>
                <a:path extrusionOk="0" h="9084" w="4060">
                  <a:moveTo>
                    <a:pt x="1736" y="0"/>
                  </a:moveTo>
                  <a:cubicBezTo>
                    <a:pt x="4543" y="128"/>
                    <a:pt x="4160" y="6890"/>
                    <a:pt x="3841" y="8996"/>
                  </a:cubicBezTo>
                  <a:cubicBezTo>
                    <a:pt x="651" y="9634"/>
                    <a:pt x="-114" y="6699"/>
                    <a:pt x="13" y="3956"/>
                  </a:cubicBezTo>
                  <a:cubicBezTo>
                    <a:pt x="77" y="2042"/>
                    <a:pt x="1800" y="1148"/>
                    <a:pt x="1736"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09" name="Google Shape;309;p8"/>
            <p:cNvSpPr/>
            <p:nvPr/>
          </p:nvSpPr>
          <p:spPr>
            <a:xfrm>
              <a:off x="2594786" y="3496794"/>
              <a:ext cx="9489" cy="7992"/>
            </a:xfrm>
            <a:custGeom>
              <a:rect b="b" l="l" r="r" t="t"/>
              <a:pathLst>
                <a:path extrusionOk="0" h="7992" w="9489">
                  <a:moveTo>
                    <a:pt x="8215" y="534"/>
                  </a:moveTo>
                  <a:cubicBezTo>
                    <a:pt x="10257" y="2703"/>
                    <a:pt x="9619" y="5957"/>
                    <a:pt x="7896" y="7616"/>
                  </a:cubicBezTo>
                  <a:cubicBezTo>
                    <a:pt x="4004" y="8573"/>
                    <a:pt x="1708" y="7616"/>
                    <a:pt x="49" y="5766"/>
                  </a:cubicBezTo>
                  <a:cubicBezTo>
                    <a:pt x="-525" y="981"/>
                    <a:pt x="4068" y="-1060"/>
                    <a:pt x="8215" y="53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10" name="Google Shape;310;p8"/>
            <p:cNvSpPr/>
            <p:nvPr/>
          </p:nvSpPr>
          <p:spPr>
            <a:xfrm>
              <a:off x="2624246" y="3495896"/>
              <a:ext cx="3189" cy="2059"/>
            </a:xfrm>
            <a:custGeom>
              <a:rect b="b" l="l" r="r" t="t"/>
              <a:pathLst>
                <a:path extrusionOk="0" h="2059" w="3189">
                  <a:moveTo>
                    <a:pt x="3190" y="1432"/>
                  </a:moveTo>
                  <a:cubicBezTo>
                    <a:pt x="2297" y="2580"/>
                    <a:pt x="1212" y="1815"/>
                    <a:pt x="0" y="1751"/>
                  </a:cubicBezTo>
                  <a:cubicBezTo>
                    <a:pt x="191" y="411"/>
                    <a:pt x="3126" y="-1248"/>
                    <a:pt x="3190" y="143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11" name="Google Shape;311;p8"/>
            <p:cNvSpPr/>
            <p:nvPr/>
          </p:nvSpPr>
          <p:spPr>
            <a:xfrm>
              <a:off x="2358928" y="3077625"/>
              <a:ext cx="309785" cy="303382"/>
            </a:xfrm>
            <a:custGeom>
              <a:rect b="b" l="l" r="r" t="t"/>
              <a:pathLst>
                <a:path extrusionOk="0" h="303382" w="309785">
                  <a:moveTo>
                    <a:pt x="214725" y="8901"/>
                  </a:moveTo>
                  <a:cubicBezTo>
                    <a:pt x="217787" y="8263"/>
                    <a:pt x="217277" y="4754"/>
                    <a:pt x="221360" y="4882"/>
                  </a:cubicBezTo>
                  <a:cubicBezTo>
                    <a:pt x="220339" y="2075"/>
                    <a:pt x="219191" y="-541"/>
                    <a:pt x="215363" y="97"/>
                  </a:cubicBezTo>
                  <a:cubicBezTo>
                    <a:pt x="216192" y="3861"/>
                    <a:pt x="215299" y="6222"/>
                    <a:pt x="214725" y="8901"/>
                  </a:cubicBezTo>
                  <a:close/>
                  <a:moveTo>
                    <a:pt x="26007" y="43991"/>
                  </a:moveTo>
                  <a:cubicBezTo>
                    <a:pt x="26773" y="44118"/>
                    <a:pt x="27092" y="44629"/>
                    <a:pt x="28240" y="44310"/>
                  </a:cubicBezTo>
                  <a:cubicBezTo>
                    <a:pt x="28177" y="43799"/>
                    <a:pt x="28113" y="43225"/>
                    <a:pt x="28049" y="42715"/>
                  </a:cubicBezTo>
                  <a:cubicBezTo>
                    <a:pt x="26837" y="42651"/>
                    <a:pt x="26071" y="43034"/>
                    <a:pt x="26007" y="43991"/>
                  </a:cubicBezTo>
                  <a:close/>
                  <a:moveTo>
                    <a:pt x="218936" y="26893"/>
                  </a:moveTo>
                  <a:cubicBezTo>
                    <a:pt x="220850" y="26446"/>
                    <a:pt x="221807" y="25298"/>
                    <a:pt x="221807" y="23320"/>
                  </a:cubicBezTo>
                  <a:cubicBezTo>
                    <a:pt x="219319" y="21470"/>
                    <a:pt x="216575" y="24851"/>
                    <a:pt x="218936" y="26893"/>
                  </a:cubicBezTo>
                  <a:close/>
                  <a:moveTo>
                    <a:pt x="96378" y="50307"/>
                  </a:moveTo>
                  <a:cubicBezTo>
                    <a:pt x="96250" y="51838"/>
                    <a:pt x="95293" y="52667"/>
                    <a:pt x="95166" y="54262"/>
                  </a:cubicBezTo>
                  <a:cubicBezTo>
                    <a:pt x="96250" y="55092"/>
                    <a:pt x="99057" y="53943"/>
                    <a:pt x="99631" y="55411"/>
                  </a:cubicBezTo>
                  <a:cubicBezTo>
                    <a:pt x="99695" y="56113"/>
                    <a:pt x="99823" y="56814"/>
                    <a:pt x="99887" y="57580"/>
                  </a:cubicBezTo>
                  <a:cubicBezTo>
                    <a:pt x="101801" y="57006"/>
                    <a:pt x="100844" y="60068"/>
                    <a:pt x="102311" y="60004"/>
                  </a:cubicBezTo>
                  <a:cubicBezTo>
                    <a:pt x="102184" y="57133"/>
                    <a:pt x="102502" y="54199"/>
                    <a:pt x="102311" y="50243"/>
                  </a:cubicBezTo>
                  <a:cubicBezTo>
                    <a:pt x="104927" y="48967"/>
                    <a:pt x="106139" y="50434"/>
                    <a:pt x="107670" y="49669"/>
                  </a:cubicBezTo>
                  <a:cubicBezTo>
                    <a:pt x="108691" y="47436"/>
                    <a:pt x="106458" y="47691"/>
                    <a:pt x="105629" y="46096"/>
                  </a:cubicBezTo>
                  <a:cubicBezTo>
                    <a:pt x="105246" y="43735"/>
                    <a:pt x="104034" y="42396"/>
                    <a:pt x="101928" y="42204"/>
                  </a:cubicBezTo>
                  <a:cubicBezTo>
                    <a:pt x="99440" y="42970"/>
                    <a:pt x="100652" y="46543"/>
                    <a:pt x="100333" y="47819"/>
                  </a:cubicBezTo>
                  <a:cubicBezTo>
                    <a:pt x="96633" y="48967"/>
                    <a:pt x="98802" y="42779"/>
                    <a:pt x="95995" y="42842"/>
                  </a:cubicBezTo>
                  <a:cubicBezTo>
                    <a:pt x="94719" y="45075"/>
                    <a:pt x="96314" y="46798"/>
                    <a:pt x="96378" y="50307"/>
                  </a:cubicBezTo>
                  <a:close/>
                  <a:moveTo>
                    <a:pt x="128788" y="43417"/>
                  </a:moveTo>
                  <a:cubicBezTo>
                    <a:pt x="128979" y="45012"/>
                    <a:pt x="129170" y="46670"/>
                    <a:pt x="129298" y="48265"/>
                  </a:cubicBezTo>
                  <a:cubicBezTo>
                    <a:pt x="127257" y="48903"/>
                    <a:pt x="126619" y="50753"/>
                    <a:pt x="125981" y="52476"/>
                  </a:cubicBezTo>
                  <a:cubicBezTo>
                    <a:pt x="127767" y="53050"/>
                    <a:pt x="130064" y="53050"/>
                    <a:pt x="131085" y="54645"/>
                  </a:cubicBezTo>
                  <a:cubicBezTo>
                    <a:pt x="132360" y="54518"/>
                    <a:pt x="133573" y="54390"/>
                    <a:pt x="134849" y="54199"/>
                  </a:cubicBezTo>
                  <a:cubicBezTo>
                    <a:pt x="136125" y="54645"/>
                    <a:pt x="136954" y="57516"/>
                    <a:pt x="138294" y="55985"/>
                  </a:cubicBezTo>
                  <a:cubicBezTo>
                    <a:pt x="136954" y="50562"/>
                    <a:pt x="131850" y="49733"/>
                    <a:pt x="130957" y="43735"/>
                  </a:cubicBezTo>
                  <a:cubicBezTo>
                    <a:pt x="130893" y="42204"/>
                    <a:pt x="133445" y="42779"/>
                    <a:pt x="132807" y="40801"/>
                  </a:cubicBezTo>
                  <a:cubicBezTo>
                    <a:pt x="130128" y="40609"/>
                    <a:pt x="131340" y="43480"/>
                    <a:pt x="128788" y="43417"/>
                  </a:cubicBezTo>
                  <a:close/>
                  <a:moveTo>
                    <a:pt x="155966" y="43161"/>
                  </a:moveTo>
                  <a:cubicBezTo>
                    <a:pt x="156668" y="43544"/>
                    <a:pt x="157497" y="43735"/>
                    <a:pt x="158709" y="43417"/>
                  </a:cubicBezTo>
                  <a:cubicBezTo>
                    <a:pt x="158709" y="42204"/>
                    <a:pt x="158327" y="41439"/>
                    <a:pt x="157370" y="41375"/>
                  </a:cubicBezTo>
                  <a:cubicBezTo>
                    <a:pt x="157434" y="42396"/>
                    <a:pt x="155647" y="41949"/>
                    <a:pt x="155966" y="43161"/>
                  </a:cubicBezTo>
                  <a:close/>
                  <a:moveTo>
                    <a:pt x="164260" y="44374"/>
                  </a:moveTo>
                  <a:cubicBezTo>
                    <a:pt x="166302" y="44501"/>
                    <a:pt x="166748" y="46607"/>
                    <a:pt x="168853" y="46607"/>
                  </a:cubicBezTo>
                  <a:cubicBezTo>
                    <a:pt x="170385" y="44629"/>
                    <a:pt x="165217" y="41375"/>
                    <a:pt x="164260" y="44374"/>
                  </a:cubicBezTo>
                  <a:close/>
                  <a:moveTo>
                    <a:pt x="171980" y="50052"/>
                  </a:moveTo>
                  <a:cubicBezTo>
                    <a:pt x="173319" y="49988"/>
                    <a:pt x="174595" y="49860"/>
                    <a:pt x="175170" y="49158"/>
                  </a:cubicBezTo>
                  <a:cubicBezTo>
                    <a:pt x="174723" y="47053"/>
                    <a:pt x="173256" y="46224"/>
                    <a:pt x="171533" y="45777"/>
                  </a:cubicBezTo>
                  <a:cubicBezTo>
                    <a:pt x="169747" y="46734"/>
                    <a:pt x="171086" y="49095"/>
                    <a:pt x="171980" y="50052"/>
                  </a:cubicBezTo>
                  <a:close/>
                  <a:moveTo>
                    <a:pt x="139889" y="50371"/>
                  </a:moveTo>
                  <a:cubicBezTo>
                    <a:pt x="139634" y="51902"/>
                    <a:pt x="140782" y="51646"/>
                    <a:pt x="140718" y="52986"/>
                  </a:cubicBezTo>
                  <a:cubicBezTo>
                    <a:pt x="143142" y="53178"/>
                    <a:pt x="144099" y="52093"/>
                    <a:pt x="143653" y="49924"/>
                  </a:cubicBezTo>
                  <a:cubicBezTo>
                    <a:pt x="142887" y="49286"/>
                    <a:pt x="140527" y="49541"/>
                    <a:pt x="139889" y="50371"/>
                  </a:cubicBezTo>
                  <a:close/>
                  <a:moveTo>
                    <a:pt x="32196" y="69957"/>
                  </a:moveTo>
                  <a:cubicBezTo>
                    <a:pt x="33408" y="72955"/>
                    <a:pt x="35258" y="75125"/>
                    <a:pt x="39278" y="74614"/>
                  </a:cubicBezTo>
                  <a:cubicBezTo>
                    <a:pt x="39979" y="75316"/>
                    <a:pt x="40043" y="76975"/>
                    <a:pt x="41702" y="76528"/>
                  </a:cubicBezTo>
                  <a:cubicBezTo>
                    <a:pt x="44063" y="76145"/>
                    <a:pt x="44254" y="74040"/>
                    <a:pt x="46232" y="73274"/>
                  </a:cubicBezTo>
                  <a:cubicBezTo>
                    <a:pt x="48018" y="72955"/>
                    <a:pt x="50634" y="73211"/>
                    <a:pt x="51527" y="72126"/>
                  </a:cubicBezTo>
                  <a:cubicBezTo>
                    <a:pt x="51463" y="71233"/>
                    <a:pt x="51336" y="70340"/>
                    <a:pt x="51208" y="69446"/>
                  </a:cubicBezTo>
                  <a:cubicBezTo>
                    <a:pt x="49103" y="69638"/>
                    <a:pt x="46551" y="70403"/>
                    <a:pt x="45721" y="69000"/>
                  </a:cubicBezTo>
                  <a:cubicBezTo>
                    <a:pt x="46806" y="68745"/>
                    <a:pt x="45977" y="66958"/>
                    <a:pt x="47061" y="66703"/>
                  </a:cubicBezTo>
                  <a:cubicBezTo>
                    <a:pt x="46742" y="65300"/>
                    <a:pt x="49103" y="66065"/>
                    <a:pt x="48465" y="64406"/>
                  </a:cubicBezTo>
                  <a:cubicBezTo>
                    <a:pt x="46934" y="63322"/>
                    <a:pt x="44892" y="64853"/>
                    <a:pt x="43680" y="65491"/>
                  </a:cubicBezTo>
                  <a:cubicBezTo>
                    <a:pt x="42595" y="64598"/>
                    <a:pt x="40809" y="64534"/>
                    <a:pt x="39214" y="64343"/>
                  </a:cubicBezTo>
                  <a:cubicBezTo>
                    <a:pt x="38703" y="67660"/>
                    <a:pt x="34939" y="68362"/>
                    <a:pt x="32196" y="69957"/>
                  </a:cubicBezTo>
                  <a:close/>
                  <a:moveTo>
                    <a:pt x="93315" y="62110"/>
                  </a:moveTo>
                  <a:cubicBezTo>
                    <a:pt x="94464" y="62301"/>
                    <a:pt x="94528" y="63577"/>
                    <a:pt x="95548" y="62365"/>
                  </a:cubicBezTo>
                  <a:cubicBezTo>
                    <a:pt x="95740" y="60515"/>
                    <a:pt x="93252" y="60515"/>
                    <a:pt x="93315" y="62110"/>
                  </a:cubicBezTo>
                  <a:close/>
                  <a:moveTo>
                    <a:pt x="132616" y="68043"/>
                  </a:moveTo>
                  <a:cubicBezTo>
                    <a:pt x="134785" y="68298"/>
                    <a:pt x="137911" y="68553"/>
                    <a:pt x="137783" y="65810"/>
                  </a:cubicBezTo>
                  <a:cubicBezTo>
                    <a:pt x="137592" y="63641"/>
                    <a:pt x="135550" y="63768"/>
                    <a:pt x="133254" y="64151"/>
                  </a:cubicBezTo>
                  <a:cubicBezTo>
                    <a:pt x="132424" y="63385"/>
                    <a:pt x="131276" y="63003"/>
                    <a:pt x="129872" y="62875"/>
                  </a:cubicBezTo>
                  <a:cubicBezTo>
                    <a:pt x="130128" y="65491"/>
                    <a:pt x="132297" y="65619"/>
                    <a:pt x="132616" y="68043"/>
                  </a:cubicBezTo>
                  <a:close/>
                  <a:moveTo>
                    <a:pt x="191757" y="61535"/>
                  </a:moveTo>
                  <a:cubicBezTo>
                    <a:pt x="194118" y="59877"/>
                    <a:pt x="192651" y="55474"/>
                    <a:pt x="189014" y="56368"/>
                  </a:cubicBezTo>
                  <a:cubicBezTo>
                    <a:pt x="189333" y="58792"/>
                    <a:pt x="189397" y="61599"/>
                    <a:pt x="191757" y="61535"/>
                  </a:cubicBezTo>
                  <a:close/>
                  <a:moveTo>
                    <a:pt x="998" y="112575"/>
                  </a:moveTo>
                  <a:cubicBezTo>
                    <a:pt x="2912" y="112511"/>
                    <a:pt x="2210" y="110278"/>
                    <a:pt x="3997" y="110086"/>
                  </a:cubicBezTo>
                  <a:cubicBezTo>
                    <a:pt x="3486" y="108045"/>
                    <a:pt x="1509" y="107917"/>
                    <a:pt x="360" y="106705"/>
                  </a:cubicBezTo>
                  <a:cubicBezTo>
                    <a:pt x="-342" y="107853"/>
                    <a:pt x="41" y="111618"/>
                    <a:pt x="998" y="112575"/>
                  </a:cubicBezTo>
                  <a:close/>
                  <a:moveTo>
                    <a:pt x="238075" y="184731"/>
                  </a:moveTo>
                  <a:cubicBezTo>
                    <a:pt x="236672" y="185944"/>
                    <a:pt x="235842" y="185816"/>
                    <a:pt x="236799" y="188113"/>
                  </a:cubicBezTo>
                  <a:cubicBezTo>
                    <a:pt x="239989" y="188049"/>
                    <a:pt x="239989" y="185497"/>
                    <a:pt x="239415" y="182371"/>
                  </a:cubicBezTo>
                  <a:cubicBezTo>
                    <a:pt x="239479" y="180903"/>
                    <a:pt x="242159" y="180202"/>
                    <a:pt x="240627" y="178926"/>
                  </a:cubicBezTo>
                  <a:cubicBezTo>
                    <a:pt x="237565" y="180138"/>
                    <a:pt x="237629" y="177331"/>
                    <a:pt x="235077" y="177905"/>
                  </a:cubicBezTo>
                  <a:cubicBezTo>
                    <a:pt x="233227" y="181159"/>
                    <a:pt x="236481" y="182690"/>
                    <a:pt x="238075" y="184731"/>
                  </a:cubicBezTo>
                  <a:close/>
                  <a:moveTo>
                    <a:pt x="246752" y="203935"/>
                  </a:moveTo>
                  <a:cubicBezTo>
                    <a:pt x="245987" y="203807"/>
                    <a:pt x="245668" y="203297"/>
                    <a:pt x="244519" y="203616"/>
                  </a:cubicBezTo>
                  <a:cubicBezTo>
                    <a:pt x="244264" y="206678"/>
                    <a:pt x="241393" y="207635"/>
                    <a:pt x="240372" y="210060"/>
                  </a:cubicBezTo>
                  <a:cubicBezTo>
                    <a:pt x="241967" y="211782"/>
                    <a:pt x="245093" y="209422"/>
                    <a:pt x="248475" y="209741"/>
                  </a:cubicBezTo>
                  <a:cubicBezTo>
                    <a:pt x="247901" y="206040"/>
                    <a:pt x="249751" y="204254"/>
                    <a:pt x="251473" y="202340"/>
                  </a:cubicBezTo>
                  <a:cubicBezTo>
                    <a:pt x="249878" y="200043"/>
                    <a:pt x="247518" y="202659"/>
                    <a:pt x="246752" y="203935"/>
                  </a:cubicBezTo>
                  <a:close/>
                  <a:moveTo>
                    <a:pt x="305703" y="215355"/>
                  </a:moveTo>
                  <a:cubicBezTo>
                    <a:pt x="306596" y="214143"/>
                    <a:pt x="305703" y="211782"/>
                    <a:pt x="304682" y="211080"/>
                  </a:cubicBezTo>
                  <a:cubicBezTo>
                    <a:pt x="304937" y="213441"/>
                    <a:pt x="303023" y="214717"/>
                    <a:pt x="305703" y="215355"/>
                  </a:cubicBezTo>
                  <a:close/>
                  <a:moveTo>
                    <a:pt x="292560" y="248913"/>
                  </a:moveTo>
                  <a:cubicBezTo>
                    <a:pt x="293198" y="250508"/>
                    <a:pt x="295559" y="252039"/>
                    <a:pt x="296643" y="251146"/>
                  </a:cubicBezTo>
                  <a:cubicBezTo>
                    <a:pt x="296579" y="249807"/>
                    <a:pt x="296452" y="248531"/>
                    <a:pt x="295750" y="247956"/>
                  </a:cubicBezTo>
                  <a:cubicBezTo>
                    <a:pt x="294410" y="248084"/>
                    <a:pt x="293134" y="248212"/>
                    <a:pt x="292560" y="248913"/>
                  </a:cubicBezTo>
                  <a:close/>
                  <a:moveTo>
                    <a:pt x="254472" y="264034"/>
                  </a:moveTo>
                  <a:cubicBezTo>
                    <a:pt x="253068" y="265820"/>
                    <a:pt x="250516" y="266777"/>
                    <a:pt x="251346" y="270350"/>
                  </a:cubicBezTo>
                  <a:cubicBezTo>
                    <a:pt x="256832" y="271051"/>
                    <a:pt x="260405" y="266203"/>
                    <a:pt x="267806" y="266905"/>
                  </a:cubicBezTo>
                  <a:cubicBezTo>
                    <a:pt x="270039" y="266522"/>
                    <a:pt x="273165" y="266905"/>
                    <a:pt x="272399" y="264225"/>
                  </a:cubicBezTo>
                  <a:cubicBezTo>
                    <a:pt x="272017" y="262056"/>
                    <a:pt x="269337" y="263076"/>
                    <a:pt x="267359" y="263140"/>
                  </a:cubicBezTo>
                  <a:cubicBezTo>
                    <a:pt x="265190" y="263268"/>
                    <a:pt x="262638" y="263779"/>
                    <a:pt x="260916" y="263842"/>
                  </a:cubicBezTo>
                  <a:cubicBezTo>
                    <a:pt x="260788" y="262503"/>
                    <a:pt x="259512" y="262758"/>
                    <a:pt x="259129" y="262439"/>
                  </a:cubicBezTo>
                  <a:cubicBezTo>
                    <a:pt x="257789" y="261163"/>
                    <a:pt x="257917" y="259121"/>
                    <a:pt x="256067" y="259504"/>
                  </a:cubicBezTo>
                  <a:cubicBezTo>
                    <a:pt x="254982" y="260461"/>
                    <a:pt x="254217" y="261864"/>
                    <a:pt x="254472" y="264034"/>
                  </a:cubicBezTo>
                  <a:close/>
                  <a:moveTo>
                    <a:pt x="72772" y="288533"/>
                  </a:moveTo>
                  <a:cubicBezTo>
                    <a:pt x="71432" y="289745"/>
                    <a:pt x="69774" y="290765"/>
                    <a:pt x="68817" y="292233"/>
                  </a:cubicBezTo>
                  <a:cubicBezTo>
                    <a:pt x="69646" y="292424"/>
                    <a:pt x="70284" y="292871"/>
                    <a:pt x="71113" y="293062"/>
                  </a:cubicBezTo>
                  <a:cubicBezTo>
                    <a:pt x="71624" y="292169"/>
                    <a:pt x="71305" y="290574"/>
                    <a:pt x="73027" y="290638"/>
                  </a:cubicBezTo>
                  <a:cubicBezTo>
                    <a:pt x="75579" y="290447"/>
                    <a:pt x="76153" y="292807"/>
                    <a:pt x="79663" y="291531"/>
                  </a:cubicBezTo>
                  <a:cubicBezTo>
                    <a:pt x="79471" y="290255"/>
                    <a:pt x="80428" y="289872"/>
                    <a:pt x="79854" y="288213"/>
                  </a:cubicBezTo>
                  <a:cubicBezTo>
                    <a:pt x="77812" y="288277"/>
                    <a:pt x="76600" y="287384"/>
                    <a:pt x="76728" y="284768"/>
                  </a:cubicBezTo>
                  <a:cubicBezTo>
                    <a:pt x="73793" y="284768"/>
                    <a:pt x="74431" y="287576"/>
                    <a:pt x="72772" y="288533"/>
                  </a:cubicBezTo>
                  <a:close/>
                  <a:moveTo>
                    <a:pt x="229526" y="284194"/>
                  </a:moveTo>
                  <a:cubicBezTo>
                    <a:pt x="226847" y="284194"/>
                    <a:pt x="225826" y="286810"/>
                    <a:pt x="223912" y="287512"/>
                  </a:cubicBezTo>
                  <a:cubicBezTo>
                    <a:pt x="222636" y="287639"/>
                    <a:pt x="221424" y="287831"/>
                    <a:pt x="220148" y="287958"/>
                  </a:cubicBezTo>
                  <a:cubicBezTo>
                    <a:pt x="219063" y="286618"/>
                    <a:pt x="216894" y="284194"/>
                    <a:pt x="215491" y="285215"/>
                  </a:cubicBezTo>
                  <a:cubicBezTo>
                    <a:pt x="214278" y="285598"/>
                    <a:pt x="215810" y="288086"/>
                    <a:pt x="214789" y="288596"/>
                  </a:cubicBezTo>
                  <a:cubicBezTo>
                    <a:pt x="213321" y="289872"/>
                    <a:pt x="210897" y="288852"/>
                    <a:pt x="210004" y="289681"/>
                  </a:cubicBezTo>
                  <a:cubicBezTo>
                    <a:pt x="210642" y="292743"/>
                    <a:pt x="213321" y="289553"/>
                    <a:pt x="215554" y="290702"/>
                  </a:cubicBezTo>
                  <a:cubicBezTo>
                    <a:pt x="216448" y="291850"/>
                    <a:pt x="216511" y="294019"/>
                    <a:pt x="218617" y="293636"/>
                  </a:cubicBezTo>
                  <a:cubicBezTo>
                    <a:pt x="220658" y="294019"/>
                    <a:pt x="220020" y="292105"/>
                    <a:pt x="221743" y="292233"/>
                  </a:cubicBezTo>
                  <a:cubicBezTo>
                    <a:pt x="227102" y="291659"/>
                    <a:pt x="233482" y="291786"/>
                    <a:pt x="233673" y="287129"/>
                  </a:cubicBezTo>
                  <a:cubicBezTo>
                    <a:pt x="232589" y="285087"/>
                    <a:pt x="231568" y="284194"/>
                    <a:pt x="229526" y="284194"/>
                  </a:cubicBezTo>
                  <a:close/>
                  <a:moveTo>
                    <a:pt x="266721" y="285534"/>
                  </a:moveTo>
                  <a:cubicBezTo>
                    <a:pt x="266785" y="286874"/>
                    <a:pt x="267742" y="287129"/>
                    <a:pt x="268571" y="287512"/>
                  </a:cubicBezTo>
                  <a:cubicBezTo>
                    <a:pt x="268763" y="288852"/>
                    <a:pt x="268954" y="290255"/>
                    <a:pt x="270486" y="290000"/>
                  </a:cubicBezTo>
                  <a:cubicBezTo>
                    <a:pt x="271187" y="288915"/>
                    <a:pt x="271251" y="287320"/>
                    <a:pt x="271060" y="285598"/>
                  </a:cubicBezTo>
                  <a:cubicBezTo>
                    <a:pt x="270230" y="284704"/>
                    <a:pt x="267742" y="284258"/>
                    <a:pt x="266721" y="285534"/>
                  </a:cubicBezTo>
                  <a:close/>
                  <a:moveTo>
                    <a:pt x="261235" y="295359"/>
                  </a:moveTo>
                  <a:cubicBezTo>
                    <a:pt x="260852" y="297783"/>
                    <a:pt x="261043" y="300718"/>
                    <a:pt x="260469" y="303015"/>
                  </a:cubicBezTo>
                  <a:cubicBezTo>
                    <a:pt x="263468" y="304100"/>
                    <a:pt x="266849" y="302632"/>
                    <a:pt x="267806" y="300590"/>
                  </a:cubicBezTo>
                  <a:cubicBezTo>
                    <a:pt x="268699" y="301484"/>
                    <a:pt x="269273" y="302824"/>
                    <a:pt x="271251" y="302377"/>
                  </a:cubicBezTo>
                  <a:cubicBezTo>
                    <a:pt x="272655" y="301866"/>
                    <a:pt x="272336" y="300016"/>
                    <a:pt x="274250" y="299889"/>
                  </a:cubicBezTo>
                  <a:cubicBezTo>
                    <a:pt x="273675" y="297656"/>
                    <a:pt x="274250" y="296252"/>
                    <a:pt x="274186" y="294466"/>
                  </a:cubicBezTo>
                  <a:cubicBezTo>
                    <a:pt x="270230" y="293381"/>
                    <a:pt x="265381" y="293445"/>
                    <a:pt x="261235" y="295359"/>
                  </a:cubicBezTo>
                  <a:close/>
                  <a:moveTo>
                    <a:pt x="308892" y="298230"/>
                  </a:moveTo>
                  <a:cubicBezTo>
                    <a:pt x="308956" y="297464"/>
                    <a:pt x="309658" y="297209"/>
                    <a:pt x="309786" y="296508"/>
                  </a:cubicBezTo>
                  <a:cubicBezTo>
                    <a:pt x="308318" y="294913"/>
                    <a:pt x="306596" y="298103"/>
                    <a:pt x="308892" y="29823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12" name="Google Shape;312;p8"/>
            <p:cNvSpPr/>
            <p:nvPr/>
          </p:nvSpPr>
          <p:spPr>
            <a:xfrm>
              <a:off x="2517702" y="3180287"/>
              <a:ext cx="3239" cy="2958"/>
            </a:xfrm>
            <a:custGeom>
              <a:rect b="b" l="l" r="r" t="t"/>
              <a:pathLst>
                <a:path extrusionOk="0" h="2958" w="3239">
                  <a:moveTo>
                    <a:pt x="0" y="24"/>
                  </a:moveTo>
                  <a:cubicBezTo>
                    <a:pt x="1978" y="-231"/>
                    <a:pt x="3828" y="1619"/>
                    <a:pt x="3062" y="2959"/>
                  </a:cubicBezTo>
                  <a:cubicBezTo>
                    <a:pt x="2105" y="2959"/>
                    <a:pt x="1723" y="2193"/>
                    <a:pt x="1723" y="917"/>
                  </a:cubicBezTo>
                  <a:cubicBezTo>
                    <a:pt x="702" y="1236"/>
                    <a:pt x="64" y="1045"/>
                    <a:pt x="0" y="2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grpSp>
      <p:grpSp>
        <p:nvGrpSpPr>
          <p:cNvPr id="313" name="Google Shape;313;p8"/>
          <p:cNvGrpSpPr/>
          <p:nvPr/>
        </p:nvGrpSpPr>
        <p:grpSpPr>
          <a:xfrm rot="-5400000">
            <a:off x="3108791" y="5255454"/>
            <a:ext cx="481226" cy="545741"/>
            <a:chOff x="2386148" y="3019695"/>
            <a:chExt cx="435735" cy="427161"/>
          </a:xfrm>
        </p:grpSpPr>
        <p:sp>
          <p:nvSpPr>
            <p:cNvPr id="314" name="Google Shape;314;p8"/>
            <p:cNvSpPr/>
            <p:nvPr/>
          </p:nvSpPr>
          <p:spPr>
            <a:xfrm>
              <a:off x="2461495" y="3048374"/>
              <a:ext cx="2615" cy="2615"/>
            </a:xfrm>
            <a:custGeom>
              <a:rect b="b" l="l" r="r" t="t"/>
              <a:pathLst>
                <a:path extrusionOk="0" h="2615" w="2615">
                  <a:moveTo>
                    <a:pt x="893" y="0"/>
                  </a:moveTo>
                  <a:cubicBezTo>
                    <a:pt x="1659" y="64"/>
                    <a:pt x="1850" y="829"/>
                    <a:pt x="2616" y="893"/>
                  </a:cubicBezTo>
                  <a:cubicBezTo>
                    <a:pt x="2488" y="1595"/>
                    <a:pt x="1786" y="1850"/>
                    <a:pt x="1723" y="2616"/>
                  </a:cubicBezTo>
                  <a:cubicBezTo>
                    <a:pt x="957" y="2488"/>
                    <a:pt x="766" y="1786"/>
                    <a:pt x="0" y="1723"/>
                  </a:cubicBezTo>
                  <a:cubicBezTo>
                    <a:pt x="128" y="957"/>
                    <a:pt x="829" y="766"/>
                    <a:pt x="89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15" name="Google Shape;315;p8"/>
            <p:cNvSpPr/>
            <p:nvPr/>
          </p:nvSpPr>
          <p:spPr>
            <a:xfrm>
              <a:off x="2445658" y="3052404"/>
              <a:ext cx="4839" cy="6050"/>
            </a:xfrm>
            <a:custGeom>
              <a:rect b="b" l="l" r="r" t="t"/>
              <a:pathLst>
                <a:path extrusionOk="0" h="6050" w="4839">
                  <a:moveTo>
                    <a:pt x="3587" y="117"/>
                  </a:moveTo>
                  <a:cubicBezTo>
                    <a:pt x="5437" y="1649"/>
                    <a:pt x="4863" y="4009"/>
                    <a:pt x="4225" y="6051"/>
                  </a:cubicBezTo>
                  <a:cubicBezTo>
                    <a:pt x="3077" y="5859"/>
                    <a:pt x="2566" y="4902"/>
                    <a:pt x="907" y="5349"/>
                  </a:cubicBezTo>
                  <a:cubicBezTo>
                    <a:pt x="-560" y="3052"/>
                    <a:pt x="-624" y="-712"/>
                    <a:pt x="3587" y="11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16" name="Google Shape;316;p8"/>
            <p:cNvSpPr/>
            <p:nvPr/>
          </p:nvSpPr>
          <p:spPr>
            <a:xfrm>
              <a:off x="2651493" y="3093623"/>
              <a:ext cx="4063" cy="5662"/>
            </a:xfrm>
            <a:custGeom>
              <a:rect b="b" l="l" r="r" t="t"/>
              <a:pathLst>
                <a:path extrusionOk="0" h="5662" w="4063">
                  <a:moveTo>
                    <a:pt x="378" y="48"/>
                  </a:moveTo>
                  <a:cubicBezTo>
                    <a:pt x="3185" y="-462"/>
                    <a:pt x="4844" y="3175"/>
                    <a:pt x="3695" y="5663"/>
                  </a:cubicBezTo>
                  <a:cubicBezTo>
                    <a:pt x="1271" y="5663"/>
                    <a:pt x="-898" y="2728"/>
                    <a:pt x="378" y="4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17" name="Google Shape;317;p8"/>
            <p:cNvSpPr/>
            <p:nvPr/>
          </p:nvSpPr>
          <p:spPr>
            <a:xfrm>
              <a:off x="2681505" y="3097882"/>
              <a:ext cx="1870" cy="2296"/>
            </a:xfrm>
            <a:custGeom>
              <a:rect b="b" l="l" r="r" t="t"/>
              <a:pathLst>
                <a:path extrusionOk="0" h="2296" w="1870">
                  <a:moveTo>
                    <a:pt x="224" y="128"/>
                  </a:moveTo>
                  <a:cubicBezTo>
                    <a:pt x="543" y="64"/>
                    <a:pt x="926" y="0"/>
                    <a:pt x="1309" y="0"/>
                  </a:cubicBezTo>
                  <a:cubicBezTo>
                    <a:pt x="1436" y="1467"/>
                    <a:pt x="2330" y="1021"/>
                    <a:pt x="1564" y="2169"/>
                  </a:cubicBezTo>
                  <a:cubicBezTo>
                    <a:pt x="1181" y="2169"/>
                    <a:pt x="862" y="2233"/>
                    <a:pt x="479" y="2297"/>
                  </a:cubicBezTo>
                  <a:cubicBezTo>
                    <a:pt x="-541" y="1276"/>
                    <a:pt x="416" y="1531"/>
                    <a:pt x="224"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18" name="Google Shape;318;p8"/>
            <p:cNvSpPr/>
            <p:nvPr/>
          </p:nvSpPr>
          <p:spPr>
            <a:xfrm>
              <a:off x="2648107" y="3103688"/>
              <a:ext cx="2296" cy="2232"/>
            </a:xfrm>
            <a:custGeom>
              <a:rect b="b" l="l" r="r" t="t"/>
              <a:pathLst>
                <a:path extrusionOk="0" h="2232" w="2296">
                  <a:moveTo>
                    <a:pt x="510" y="128"/>
                  </a:moveTo>
                  <a:cubicBezTo>
                    <a:pt x="829" y="64"/>
                    <a:pt x="1212" y="64"/>
                    <a:pt x="1595" y="0"/>
                  </a:cubicBezTo>
                  <a:cubicBezTo>
                    <a:pt x="1531" y="446"/>
                    <a:pt x="1850" y="446"/>
                    <a:pt x="2169" y="446"/>
                  </a:cubicBezTo>
                  <a:cubicBezTo>
                    <a:pt x="2233" y="829"/>
                    <a:pt x="2233" y="1148"/>
                    <a:pt x="2297" y="1531"/>
                  </a:cubicBezTo>
                  <a:cubicBezTo>
                    <a:pt x="1850" y="1467"/>
                    <a:pt x="1786" y="1786"/>
                    <a:pt x="1786" y="2105"/>
                  </a:cubicBezTo>
                  <a:cubicBezTo>
                    <a:pt x="1404" y="2169"/>
                    <a:pt x="1084" y="2169"/>
                    <a:pt x="702" y="2233"/>
                  </a:cubicBezTo>
                  <a:cubicBezTo>
                    <a:pt x="766" y="1786"/>
                    <a:pt x="447" y="1723"/>
                    <a:pt x="128" y="1723"/>
                  </a:cubicBezTo>
                  <a:cubicBezTo>
                    <a:pt x="128" y="1404"/>
                    <a:pt x="64" y="1021"/>
                    <a:pt x="0" y="638"/>
                  </a:cubicBezTo>
                  <a:cubicBezTo>
                    <a:pt x="510" y="766"/>
                    <a:pt x="574" y="446"/>
                    <a:pt x="510"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19" name="Google Shape;319;p8"/>
            <p:cNvSpPr/>
            <p:nvPr/>
          </p:nvSpPr>
          <p:spPr>
            <a:xfrm>
              <a:off x="2715522" y="3108577"/>
              <a:ext cx="3019" cy="5257"/>
            </a:xfrm>
            <a:custGeom>
              <a:rect b="b" l="l" r="r" t="t"/>
              <a:pathLst>
                <a:path extrusionOk="0" h="5257" w="3019">
                  <a:moveTo>
                    <a:pt x="1169" y="215"/>
                  </a:moveTo>
                  <a:cubicBezTo>
                    <a:pt x="3211" y="-869"/>
                    <a:pt x="1616" y="2512"/>
                    <a:pt x="3020" y="2193"/>
                  </a:cubicBezTo>
                  <a:cubicBezTo>
                    <a:pt x="2445" y="3533"/>
                    <a:pt x="2382" y="5319"/>
                    <a:pt x="85" y="5255"/>
                  </a:cubicBezTo>
                  <a:cubicBezTo>
                    <a:pt x="-234" y="4362"/>
                    <a:pt x="404" y="4171"/>
                    <a:pt x="1042" y="4043"/>
                  </a:cubicBezTo>
                  <a:cubicBezTo>
                    <a:pt x="850" y="2576"/>
                    <a:pt x="468" y="981"/>
                    <a:pt x="1169" y="21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20" name="Google Shape;320;p8"/>
            <p:cNvSpPr/>
            <p:nvPr/>
          </p:nvSpPr>
          <p:spPr>
            <a:xfrm>
              <a:off x="2721348" y="3111727"/>
              <a:ext cx="2777" cy="1692"/>
            </a:xfrm>
            <a:custGeom>
              <a:rect b="b" l="l" r="r" t="t"/>
              <a:pathLst>
                <a:path extrusionOk="0" h="1692" w="2777">
                  <a:moveTo>
                    <a:pt x="0" y="319"/>
                  </a:moveTo>
                  <a:cubicBezTo>
                    <a:pt x="893" y="191"/>
                    <a:pt x="1786" y="128"/>
                    <a:pt x="2680" y="0"/>
                  </a:cubicBezTo>
                  <a:cubicBezTo>
                    <a:pt x="3381" y="2233"/>
                    <a:pt x="64" y="2169"/>
                    <a:pt x="0" y="31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21" name="Google Shape;321;p8"/>
            <p:cNvSpPr/>
            <p:nvPr/>
          </p:nvSpPr>
          <p:spPr>
            <a:xfrm>
              <a:off x="2466846" y="3144073"/>
              <a:ext cx="3971" cy="5422"/>
            </a:xfrm>
            <a:custGeom>
              <a:rect b="b" l="l" r="r" t="t"/>
              <a:pathLst>
                <a:path extrusionOk="0" h="5422" w="3971">
                  <a:moveTo>
                    <a:pt x="710" y="0"/>
                  </a:moveTo>
                  <a:cubicBezTo>
                    <a:pt x="1412" y="383"/>
                    <a:pt x="2241" y="511"/>
                    <a:pt x="3453" y="255"/>
                  </a:cubicBezTo>
                  <a:cubicBezTo>
                    <a:pt x="4729" y="2871"/>
                    <a:pt x="3581" y="4849"/>
                    <a:pt x="774" y="5423"/>
                  </a:cubicBezTo>
                  <a:cubicBezTo>
                    <a:pt x="-311" y="3764"/>
                    <a:pt x="-183" y="1404"/>
                    <a:pt x="71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22" name="Google Shape;322;p8"/>
            <p:cNvSpPr/>
            <p:nvPr/>
          </p:nvSpPr>
          <p:spPr>
            <a:xfrm>
              <a:off x="2705665" y="3119510"/>
              <a:ext cx="7820" cy="7112"/>
            </a:xfrm>
            <a:custGeom>
              <a:rect b="b" l="l" r="r" t="t"/>
              <a:pathLst>
                <a:path extrusionOk="0" h="7112" w="7820">
                  <a:moveTo>
                    <a:pt x="2413" y="0"/>
                  </a:moveTo>
                  <a:cubicBezTo>
                    <a:pt x="4391" y="1723"/>
                    <a:pt x="9048" y="2999"/>
                    <a:pt x="7517" y="7082"/>
                  </a:cubicBezTo>
                  <a:cubicBezTo>
                    <a:pt x="3816" y="7465"/>
                    <a:pt x="2987" y="4211"/>
                    <a:pt x="52" y="3573"/>
                  </a:cubicBezTo>
                  <a:cubicBezTo>
                    <a:pt x="-394" y="1404"/>
                    <a:pt x="2158" y="1659"/>
                    <a:pt x="241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23" name="Google Shape;323;p8"/>
            <p:cNvSpPr/>
            <p:nvPr/>
          </p:nvSpPr>
          <p:spPr>
            <a:xfrm>
              <a:off x="2571265" y="3136128"/>
              <a:ext cx="3354" cy="1846"/>
            </a:xfrm>
            <a:custGeom>
              <a:rect b="b" l="l" r="r" t="t"/>
              <a:pathLst>
                <a:path extrusionOk="0" h="1846" w="3354">
                  <a:moveTo>
                    <a:pt x="3345" y="1501"/>
                  </a:moveTo>
                  <a:cubicBezTo>
                    <a:pt x="2197" y="1310"/>
                    <a:pt x="-291" y="2777"/>
                    <a:pt x="28" y="799"/>
                  </a:cubicBezTo>
                  <a:cubicBezTo>
                    <a:pt x="730" y="-157"/>
                    <a:pt x="3537" y="-604"/>
                    <a:pt x="3345" y="15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24" name="Google Shape;324;p8"/>
            <p:cNvSpPr/>
            <p:nvPr/>
          </p:nvSpPr>
          <p:spPr>
            <a:xfrm>
              <a:off x="2497469" y="3148666"/>
              <a:ext cx="2696" cy="1594"/>
            </a:xfrm>
            <a:custGeom>
              <a:rect b="b" l="l" r="r" t="t"/>
              <a:pathLst>
                <a:path extrusionOk="0" h="1594" w="2696">
                  <a:moveTo>
                    <a:pt x="9" y="255"/>
                  </a:moveTo>
                  <a:cubicBezTo>
                    <a:pt x="902" y="191"/>
                    <a:pt x="1795" y="64"/>
                    <a:pt x="2688" y="0"/>
                  </a:cubicBezTo>
                  <a:cubicBezTo>
                    <a:pt x="2880" y="1595"/>
                    <a:pt x="-183" y="2488"/>
                    <a:pt x="9" y="25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25" name="Google Shape;325;p8"/>
            <p:cNvSpPr/>
            <p:nvPr/>
          </p:nvSpPr>
          <p:spPr>
            <a:xfrm>
              <a:off x="2603256" y="3140838"/>
              <a:ext cx="1868" cy="3745"/>
            </a:xfrm>
            <a:custGeom>
              <a:rect b="b" l="l" r="r" t="t"/>
              <a:pathLst>
                <a:path extrusionOk="0" h="3745" w="1868">
                  <a:moveTo>
                    <a:pt x="0" y="108"/>
                  </a:moveTo>
                  <a:cubicBezTo>
                    <a:pt x="2105" y="-657"/>
                    <a:pt x="2169" y="2852"/>
                    <a:pt x="1467" y="3745"/>
                  </a:cubicBezTo>
                  <a:cubicBezTo>
                    <a:pt x="-638" y="3235"/>
                    <a:pt x="255" y="2469"/>
                    <a:pt x="0"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26" name="Google Shape;326;p8"/>
            <p:cNvSpPr/>
            <p:nvPr/>
          </p:nvSpPr>
          <p:spPr>
            <a:xfrm>
              <a:off x="2593043" y="3145762"/>
              <a:ext cx="2627" cy="1661"/>
            </a:xfrm>
            <a:custGeom>
              <a:rect b="b" l="l" r="r" t="t"/>
              <a:pathLst>
                <a:path extrusionOk="0" h="1661" w="2627">
                  <a:moveTo>
                    <a:pt x="2622" y="416"/>
                  </a:moveTo>
                  <a:cubicBezTo>
                    <a:pt x="2749" y="1820"/>
                    <a:pt x="771" y="1947"/>
                    <a:pt x="6" y="1246"/>
                  </a:cubicBezTo>
                  <a:cubicBezTo>
                    <a:pt x="-122" y="-158"/>
                    <a:pt x="1856" y="-286"/>
                    <a:pt x="2622" y="41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27" name="Google Shape;327;p8"/>
            <p:cNvSpPr/>
            <p:nvPr/>
          </p:nvSpPr>
          <p:spPr>
            <a:xfrm>
              <a:off x="2500731" y="3158186"/>
              <a:ext cx="3572" cy="3114"/>
            </a:xfrm>
            <a:custGeom>
              <a:rect b="b" l="l" r="r" t="t"/>
              <a:pathLst>
                <a:path extrusionOk="0" h="3114" w="3572">
                  <a:moveTo>
                    <a:pt x="0" y="177"/>
                  </a:moveTo>
                  <a:cubicBezTo>
                    <a:pt x="2552" y="-524"/>
                    <a:pt x="3317" y="943"/>
                    <a:pt x="3573" y="3048"/>
                  </a:cubicBezTo>
                  <a:cubicBezTo>
                    <a:pt x="1276" y="3495"/>
                    <a:pt x="766" y="1581"/>
                    <a:pt x="0" y="17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28" name="Google Shape;328;p8"/>
            <p:cNvSpPr/>
            <p:nvPr/>
          </p:nvSpPr>
          <p:spPr>
            <a:xfrm>
              <a:off x="2697704" y="3137302"/>
              <a:ext cx="3930" cy="7982"/>
            </a:xfrm>
            <a:custGeom>
              <a:rect b="b" l="l" r="r" t="t"/>
              <a:pathLst>
                <a:path extrusionOk="0" h="7982" w="3930">
                  <a:moveTo>
                    <a:pt x="3675" y="391"/>
                  </a:moveTo>
                  <a:cubicBezTo>
                    <a:pt x="3420" y="3708"/>
                    <a:pt x="3930" y="4984"/>
                    <a:pt x="3930" y="7983"/>
                  </a:cubicBezTo>
                  <a:cubicBezTo>
                    <a:pt x="1697" y="6324"/>
                    <a:pt x="4249" y="2049"/>
                    <a:pt x="39" y="2432"/>
                  </a:cubicBezTo>
                  <a:cubicBezTo>
                    <a:pt x="-344" y="454"/>
                    <a:pt x="2208" y="-630"/>
                    <a:pt x="3675" y="3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29" name="Google Shape;329;p8"/>
            <p:cNvSpPr/>
            <p:nvPr/>
          </p:nvSpPr>
          <p:spPr>
            <a:xfrm>
              <a:off x="2635730" y="3149152"/>
              <a:ext cx="3253" cy="1610"/>
            </a:xfrm>
            <a:custGeom>
              <a:rect b="b" l="l" r="r" t="t"/>
              <a:pathLst>
                <a:path extrusionOk="0" h="1610" w="3253">
                  <a:moveTo>
                    <a:pt x="0" y="216"/>
                  </a:moveTo>
                  <a:cubicBezTo>
                    <a:pt x="1340" y="-39"/>
                    <a:pt x="2552" y="-167"/>
                    <a:pt x="3254" y="407"/>
                  </a:cubicBezTo>
                  <a:cubicBezTo>
                    <a:pt x="2616" y="1364"/>
                    <a:pt x="0" y="2640"/>
                    <a:pt x="0" y="21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30" name="Google Shape;330;p8"/>
            <p:cNvSpPr/>
            <p:nvPr/>
          </p:nvSpPr>
          <p:spPr>
            <a:xfrm>
              <a:off x="2689764" y="3144814"/>
              <a:ext cx="2769" cy="1951"/>
            </a:xfrm>
            <a:custGeom>
              <a:rect b="b" l="l" r="r" t="t"/>
              <a:pathLst>
                <a:path extrusionOk="0" h="1951" w="2769">
                  <a:moveTo>
                    <a:pt x="2747" y="1491"/>
                  </a:moveTo>
                  <a:cubicBezTo>
                    <a:pt x="1918" y="2576"/>
                    <a:pt x="1152" y="1428"/>
                    <a:pt x="4" y="1236"/>
                  </a:cubicBezTo>
                  <a:cubicBezTo>
                    <a:pt x="-124" y="-359"/>
                    <a:pt x="3066" y="-550"/>
                    <a:pt x="2747" y="14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31" name="Google Shape;331;p8"/>
            <p:cNvSpPr/>
            <p:nvPr/>
          </p:nvSpPr>
          <p:spPr>
            <a:xfrm>
              <a:off x="2415687" y="3176736"/>
              <a:ext cx="9787" cy="8168"/>
            </a:xfrm>
            <a:custGeom>
              <a:rect b="b" l="l" r="r" t="t"/>
              <a:pathLst>
                <a:path extrusionOk="0" h="8168" w="9787">
                  <a:moveTo>
                    <a:pt x="7656" y="2"/>
                  </a:moveTo>
                  <a:cubicBezTo>
                    <a:pt x="9634" y="1087"/>
                    <a:pt x="10527" y="5489"/>
                    <a:pt x="9059" y="7466"/>
                  </a:cubicBezTo>
                  <a:cubicBezTo>
                    <a:pt x="6890" y="7658"/>
                    <a:pt x="4721" y="7977"/>
                    <a:pt x="2616" y="8168"/>
                  </a:cubicBezTo>
                  <a:cubicBezTo>
                    <a:pt x="1595" y="7020"/>
                    <a:pt x="1084" y="5233"/>
                    <a:pt x="0" y="4149"/>
                  </a:cubicBezTo>
                  <a:cubicBezTo>
                    <a:pt x="893" y="1469"/>
                    <a:pt x="2233" y="-62"/>
                    <a:pt x="7656" y="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32" name="Google Shape;332;p8"/>
            <p:cNvSpPr/>
            <p:nvPr/>
          </p:nvSpPr>
          <p:spPr>
            <a:xfrm>
              <a:off x="2486695" y="3173310"/>
              <a:ext cx="3321" cy="2130"/>
            </a:xfrm>
            <a:custGeom>
              <a:rect b="b" l="l" r="r" t="t"/>
              <a:pathLst>
                <a:path extrusionOk="0" h="2130" w="3321">
                  <a:moveTo>
                    <a:pt x="3318" y="1450"/>
                  </a:moveTo>
                  <a:cubicBezTo>
                    <a:pt x="2361" y="2790"/>
                    <a:pt x="957" y="1833"/>
                    <a:pt x="0" y="1259"/>
                  </a:cubicBezTo>
                  <a:cubicBezTo>
                    <a:pt x="319" y="47"/>
                    <a:pt x="3445" y="-910"/>
                    <a:pt x="3318" y="145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33" name="Google Shape;333;p8"/>
            <p:cNvSpPr/>
            <p:nvPr/>
          </p:nvSpPr>
          <p:spPr>
            <a:xfrm>
              <a:off x="2474127" y="3181932"/>
              <a:ext cx="5025" cy="4631"/>
            </a:xfrm>
            <a:custGeom>
              <a:rect b="b" l="l" r="r" t="t"/>
              <a:pathLst>
                <a:path extrusionOk="0" h="4631" w="5025">
                  <a:moveTo>
                    <a:pt x="4785" y="612"/>
                  </a:moveTo>
                  <a:cubicBezTo>
                    <a:pt x="5678" y="3292"/>
                    <a:pt x="3892" y="3802"/>
                    <a:pt x="2552" y="4631"/>
                  </a:cubicBezTo>
                  <a:cubicBezTo>
                    <a:pt x="1149" y="4121"/>
                    <a:pt x="574" y="2654"/>
                    <a:pt x="0" y="1123"/>
                  </a:cubicBezTo>
                  <a:cubicBezTo>
                    <a:pt x="1276" y="-345"/>
                    <a:pt x="2999" y="-217"/>
                    <a:pt x="4785" y="61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34" name="Google Shape;334;p8"/>
            <p:cNvSpPr/>
            <p:nvPr/>
          </p:nvSpPr>
          <p:spPr>
            <a:xfrm>
              <a:off x="2386148" y="3191476"/>
              <a:ext cx="46970" cy="32792"/>
            </a:xfrm>
            <a:custGeom>
              <a:rect b="b" l="l" r="r" t="t"/>
              <a:pathLst>
                <a:path extrusionOk="0" h="32792" w="46970">
                  <a:moveTo>
                    <a:pt x="44213" y="14419"/>
                  </a:moveTo>
                  <a:cubicBezTo>
                    <a:pt x="44149" y="16141"/>
                    <a:pt x="45362" y="16205"/>
                    <a:pt x="45170" y="18119"/>
                  </a:cubicBezTo>
                  <a:cubicBezTo>
                    <a:pt x="45106" y="20033"/>
                    <a:pt x="47913" y="19586"/>
                    <a:pt x="46638" y="21245"/>
                  </a:cubicBezTo>
                  <a:cubicBezTo>
                    <a:pt x="46063" y="22011"/>
                    <a:pt x="44660" y="21692"/>
                    <a:pt x="43894" y="20990"/>
                  </a:cubicBezTo>
                  <a:cubicBezTo>
                    <a:pt x="43001" y="23542"/>
                    <a:pt x="40704" y="25009"/>
                    <a:pt x="38535" y="26477"/>
                  </a:cubicBezTo>
                  <a:cubicBezTo>
                    <a:pt x="35281" y="25711"/>
                    <a:pt x="32347" y="27178"/>
                    <a:pt x="30688" y="29029"/>
                  </a:cubicBezTo>
                  <a:cubicBezTo>
                    <a:pt x="27498" y="29092"/>
                    <a:pt x="25648" y="27625"/>
                    <a:pt x="21884" y="28327"/>
                  </a:cubicBezTo>
                  <a:cubicBezTo>
                    <a:pt x="20480" y="27178"/>
                    <a:pt x="19076" y="26158"/>
                    <a:pt x="17226" y="25583"/>
                  </a:cubicBezTo>
                  <a:cubicBezTo>
                    <a:pt x="15568" y="25902"/>
                    <a:pt x="16142" y="28072"/>
                    <a:pt x="15440" y="29029"/>
                  </a:cubicBezTo>
                  <a:cubicBezTo>
                    <a:pt x="15185" y="29411"/>
                    <a:pt x="14228" y="29348"/>
                    <a:pt x="13909" y="29730"/>
                  </a:cubicBezTo>
                  <a:cubicBezTo>
                    <a:pt x="13526" y="30177"/>
                    <a:pt x="12888" y="31006"/>
                    <a:pt x="11931" y="31581"/>
                  </a:cubicBezTo>
                  <a:cubicBezTo>
                    <a:pt x="8358" y="31963"/>
                    <a:pt x="4785" y="32346"/>
                    <a:pt x="1213" y="32793"/>
                  </a:cubicBezTo>
                  <a:cubicBezTo>
                    <a:pt x="-63" y="30815"/>
                    <a:pt x="1" y="29539"/>
                    <a:pt x="1" y="26923"/>
                  </a:cubicBezTo>
                  <a:cubicBezTo>
                    <a:pt x="1" y="24690"/>
                    <a:pt x="2489" y="24307"/>
                    <a:pt x="1532" y="21309"/>
                  </a:cubicBezTo>
                  <a:cubicBezTo>
                    <a:pt x="3254" y="18948"/>
                    <a:pt x="6253" y="17545"/>
                    <a:pt x="8550" y="15631"/>
                  </a:cubicBezTo>
                  <a:cubicBezTo>
                    <a:pt x="7529" y="13334"/>
                    <a:pt x="7784" y="11739"/>
                    <a:pt x="7848" y="9187"/>
                  </a:cubicBezTo>
                  <a:cubicBezTo>
                    <a:pt x="9825" y="6380"/>
                    <a:pt x="12122" y="3764"/>
                    <a:pt x="14610" y="1340"/>
                  </a:cubicBezTo>
                  <a:cubicBezTo>
                    <a:pt x="18183" y="64"/>
                    <a:pt x="21756" y="957"/>
                    <a:pt x="26413" y="0"/>
                  </a:cubicBezTo>
                  <a:cubicBezTo>
                    <a:pt x="28646" y="1531"/>
                    <a:pt x="30943" y="2871"/>
                    <a:pt x="33431" y="4147"/>
                  </a:cubicBezTo>
                  <a:cubicBezTo>
                    <a:pt x="33686" y="7082"/>
                    <a:pt x="35473" y="8166"/>
                    <a:pt x="35792" y="10910"/>
                  </a:cubicBezTo>
                  <a:cubicBezTo>
                    <a:pt x="37578" y="13334"/>
                    <a:pt x="41406" y="13206"/>
                    <a:pt x="44213" y="1441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35" name="Google Shape;335;p8"/>
            <p:cNvSpPr/>
            <p:nvPr/>
          </p:nvSpPr>
          <p:spPr>
            <a:xfrm>
              <a:off x="2428734" y="3197664"/>
              <a:ext cx="2608" cy="3764"/>
            </a:xfrm>
            <a:custGeom>
              <a:rect b="b" l="l" r="r" t="t"/>
              <a:pathLst>
                <a:path extrusionOk="0" h="3764" w="2608">
                  <a:moveTo>
                    <a:pt x="223" y="191"/>
                  </a:moveTo>
                  <a:cubicBezTo>
                    <a:pt x="733" y="128"/>
                    <a:pt x="1308" y="64"/>
                    <a:pt x="1818" y="0"/>
                  </a:cubicBezTo>
                  <a:cubicBezTo>
                    <a:pt x="2647" y="638"/>
                    <a:pt x="2903" y="2999"/>
                    <a:pt x="2201" y="3764"/>
                  </a:cubicBezTo>
                  <a:cubicBezTo>
                    <a:pt x="797" y="3509"/>
                    <a:pt x="-543" y="1276"/>
                    <a:pt x="223" y="1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36" name="Google Shape;336;p8"/>
            <p:cNvSpPr/>
            <p:nvPr/>
          </p:nvSpPr>
          <p:spPr>
            <a:xfrm>
              <a:off x="2669990" y="3173049"/>
              <a:ext cx="3508" cy="2540"/>
            </a:xfrm>
            <a:custGeom>
              <a:rect b="b" l="l" r="r" t="t"/>
              <a:pathLst>
                <a:path extrusionOk="0" h="2540" w="3508">
                  <a:moveTo>
                    <a:pt x="0" y="244"/>
                  </a:moveTo>
                  <a:cubicBezTo>
                    <a:pt x="2361" y="-458"/>
                    <a:pt x="3509" y="371"/>
                    <a:pt x="3509" y="2540"/>
                  </a:cubicBezTo>
                  <a:cubicBezTo>
                    <a:pt x="2297" y="1775"/>
                    <a:pt x="255" y="2158"/>
                    <a:pt x="0" y="24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37" name="Google Shape;337;p8"/>
            <p:cNvSpPr/>
            <p:nvPr/>
          </p:nvSpPr>
          <p:spPr>
            <a:xfrm>
              <a:off x="2450139" y="3206227"/>
              <a:ext cx="4083" cy="4794"/>
            </a:xfrm>
            <a:custGeom>
              <a:rect b="b" l="l" r="r" t="t"/>
              <a:pathLst>
                <a:path extrusionOk="0" h="4794" w="4083">
                  <a:moveTo>
                    <a:pt x="383" y="4452"/>
                  </a:moveTo>
                  <a:cubicBezTo>
                    <a:pt x="255" y="3368"/>
                    <a:pt x="128" y="2283"/>
                    <a:pt x="0" y="1262"/>
                  </a:cubicBezTo>
                  <a:cubicBezTo>
                    <a:pt x="4466" y="-3459"/>
                    <a:pt x="6189" y="6749"/>
                    <a:pt x="383" y="445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38" name="Google Shape;338;p8"/>
            <p:cNvSpPr/>
            <p:nvPr/>
          </p:nvSpPr>
          <p:spPr>
            <a:xfrm>
              <a:off x="2436335" y="3214379"/>
              <a:ext cx="4807" cy="6124"/>
            </a:xfrm>
            <a:custGeom>
              <a:rect b="b" l="l" r="r" t="t"/>
              <a:pathLst>
                <a:path extrusionOk="0" h="6124" w="4807">
                  <a:moveTo>
                    <a:pt x="980" y="0"/>
                  </a:moveTo>
                  <a:cubicBezTo>
                    <a:pt x="3340" y="319"/>
                    <a:pt x="4042" y="2744"/>
                    <a:pt x="4808" y="5040"/>
                  </a:cubicBezTo>
                  <a:cubicBezTo>
                    <a:pt x="4042" y="6061"/>
                    <a:pt x="1681" y="5806"/>
                    <a:pt x="23" y="6125"/>
                  </a:cubicBezTo>
                  <a:cubicBezTo>
                    <a:pt x="-169" y="3637"/>
                    <a:pt x="916" y="2233"/>
                    <a:pt x="98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39" name="Google Shape;339;p8"/>
            <p:cNvSpPr/>
            <p:nvPr/>
          </p:nvSpPr>
          <p:spPr>
            <a:xfrm>
              <a:off x="2697105" y="3185396"/>
              <a:ext cx="3746" cy="2158"/>
            </a:xfrm>
            <a:custGeom>
              <a:rect b="b" l="l" r="r" t="t"/>
              <a:pathLst>
                <a:path extrusionOk="0" h="2158" w="3746">
                  <a:moveTo>
                    <a:pt x="3637" y="274"/>
                  </a:moveTo>
                  <a:cubicBezTo>
                    <a:pt x="4402" y="2443"/>
                    <a:pt x="957" y="2443"/>
                    <a:pt x="0" y="1741"/>
                  </a:cubicBezTo>
                  <a:cubicBezTo>
                    <a:pt x="255" y="-45"/>
                    <a:pt x="1914" y="-300"/>
                    <a:pt x="3637" y="27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40" name="Google Shape;340;p8"/>
            <p:cNvSpPr/>
            <p:nvPr/>
          </p:nvSpPr>
          <p:spPr>
            <a:xfrm>
              <a:off x="2441174" y="3231606"/>
              <a:ext cx="7769" cy="5290"/>
            </a:xfrm>
            <a:custGeom>
              <a:rect b="b" l="l" r="r" t="t"/>
              <a:pathLst>
                <a:path extrusionOk="0" h="5290" w="7769">
                  <a:moveTo>
                    <a:pt x="7753" y="4337"/>
                  </a:moveTo>
                  <a:cubicBezTo>
                    <a:pt x="5456" y="5932"/>
                    <a:pt x="1181" y="5422"/>
                    <a:pt x="33" y="3572"/>
                  </a:cubicBezTo>
                  <a:cubicBezTo>
                    <a:pt x="-605" y="-2106"/>
                    <a:pt x="8199" y="-384"/>
                    <a:pt x="7753" y="433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41" name="Google Shape;341;p8"/>
            <p:cNvSpPr/>
            <p:nvPr/>
          </p:nvSpPr>
          <p:spPr>
            <a:xfrm>
              <a:off x="2404352" y="3239348"/>
              <a:ext cx="4042" cy="5238"/>
            </a:xfrm>
            <a:custGeom>
              <a:rect b="b" l="l" r="r" t="t"/>
              <a:pathLst>
                <a:path extrusionOk="0" h="5238" w="4042">
                  <a:moveTo>
                    <a:pt x="3105" y="104"/>
                  </a:moveTo>
                  <a:cubicBezTo>
                    <a:pt x="3999" y="870"/>
                    <a:pt x="4381" y="3996"/>
                    <a:pt x="3680" y="4953"/>
                  </a:cubicBezTo>
                  <a:cubicBezTo>
                    <a:pt x="-340" y="6803"/>
                    <a:pt x="-1807" y="-980"/>
                    <a:pt x="3105" y="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42" name="Google Shape;342;p8"/>
            <p:cNvSpPr/>
            <p:nvPr/>
          </p:nvSpPr>
          <p:spPr>
            <a:xfrm>
              <a:off x="2702847" y="3232316"/>
              <a:ext cx="7081" cy="6115"/>
            </a:xfrm>
            <a:custGeom>
              <a:rect b="b" l="l" r="r" t="t"/>
              <a:pathLst>
                <a:path extrusionOk="0" h="6115" w="7081">
                  <a:moveTo>
                    <a:pt x="7082" y="1841"/>
                  </a:moveTo>
                  <a:cubicBezTo>
                    <a:pt x="6827" y="4266"/>
                    <a:pt x="5040" y="5414"/>
                    <a:pt x="2680" y="6116"/>
                  </a:cubicBezTo>
                  <a:cubicBezTo>
                    <a:pt x="574" y="5159"/>
                    <a:pt x="2871" y="1905"/>
                    <a:pt x="0" y="1522"/>
                  </a:cubicBezTo>
                  <a:cubicBezTo>
                    <a:pt x="1850" y="-2050"/>
                    <a:pt x="4147" y="1778"/>
                    <a:pt x="7082" y="184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43" name="Google Shape;343;p8"/>
            <p:cNvSpPr/>
            <p:nvPr/>
          </p:nvSpPr>
          <p:spPr>
            <a:xfrm>
              <a:off x="2716627" y="3243295"/>
              <a:ext cx="10472" cy="10550"/>
            </a:xfrm>
            <a:custGeom>
              <a:rect b="b" l="l" r="r" t="t"/>
              <a:pathLst>
                <a:path extrusionOk="0" h="10550" w="10472">
                  <a:moveTo>
                    <a:pt x="9060" y="10321"/>
                  </a:moveTo>
                  <a:cubicBezTo>
                    <a:pt x="7720" y="11214"/>
                    <a:pt x="7911" y="9236"/>
                    <a:pt x="6763" y="8917"/>
                  </a:cubicBezTo>
                  <a:cubicBezTo>
                    <a:pt x="6125" y="8726"/>
                    <a:pt x="5168" y="9427"/>
                    <a:pt x="4594" y="9172"/>
                  </a:cubicBezTo>
                  <a:cubicBezTo>
                    <a:pt x="3190" y="8598"/>
                    <a:pt x="2233" y="6301"/>
                    <a:pt x="0" y="6939"/>
                  </a:cubicBezTo>
                  <a:cubicBezTo>
                    <a:pt x="766" y="3175"/>
                    <a:pt x="3381" y="-717"/>
                    <a:pt x="7975" y="113"/>
                  </a:cubicBezTo>
                  <a:cubicBezTo>
                    <a:pt x="7337" y="1835"/>
                    <a:pt x="10208" y="2091"/>
                    <a:pt x="10463" y="3111"/>
                  </a:cubicBezTo>
                  <a:cubicBezTo>
                    <a:pt x="10591" y="3686"/>
                    <a:pt x="9315" y="4451"/>
                    <a:pt x="9060" y="5472"/>
                  </a:cubicBezTo>
                  <a:cubicBezTo>
                    <a:pt x="8677" y="7131"/>
                    <a:pt x="10144" y="8789"/>
                    <a:pt x="9060" y="1032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44" name="Google Shape;344;p8"/>
            <p:cNvSpPr/>
            <p:nvPr/>
          </p:nvSpPr>
          <p:spPr>
            <a:xfrm>
              <a:off x="2444907" y="3277772"/>
              <a:ext cx="6125" cy="2958"/>
            </a:xfrm>
            <a:custGeom>
              <a:rect b="b" l="l" r="r" t="t"/>
              <a:pathLst>
                <a:path extrusionOk="0" h="2958" w="6125">
                  <a:moveTo>
                    <a:pt x="0" y="470"/>
                  </a:moveTo>
                  <a:cubicBezTo>
                    <a:pt x="1467" y="-934"/>
                    <a:pt x="4275" y="1236"/>
                    <a:pt x="6125" y="1427"/>
                  </a:cubicBezTo>
                  <a:cubicBezTo>
                    <a:pt x="6189" y="3086"/>
                    <a:pt x="3573" y="2639"/>
                    <a:pt x="1914" y="2958"/>
                  </a:cubicBezTo>
                  <a:cubicBezTo>
                    <a:pt x="829" y="2703"/>
                    <a:pt x="1914" y="-232"/>
                    <a:pt x="0" y="47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45" name="Google Shape;345;p8"/>
            <p:cNvSpPr/>
            <p:nvPr/>
          </p:nvSpPr>
          <p:spPr>
            <a:xfrm>
              <a:off x="2458488" y="3281389"/>
              <a:ext cx="3717" cy="1781"/>
            </a:xfrm>
            <a:custGeom>
              <a:rect b="b" l="l" r="r" t="t"/>
              <a:pathLst>
                <a:path extrusionOk="0" h="1781" w="3717">
                  <a:moveTo>
                    <a:pt x="3709" y="426"/>
                  </a:moveTo>
                  <a:cubicBezTo>
                    <a:pt x="3900" y="2021"/>
                    <a:pt x="838" y="2021"/>
                    <a:pt x="9" y="1383"/>
                  </a:cubicBezTo>
                  <a:cubicBezTo>
                    <a:pt x="-183" y="-212"/>
                    <a:pt x="2879" y="-275"/>
                    <a:pt x="3709" y="42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46" name="Google Shape;346;p8"/>
            <p:cNvSpPr/>
            <p:nvPr/>
          </p:nvSpPr>
          <p:spPr>
            <a:xfrm>
              <a:off x="2448812" y="3284115"/>
              <a:ext cx="3637" cy="4973"/>
            </a:xfrm>
            <a:custGeom>
              <a:rect b="b" l="l" r="r" t="t"/>
              <a:pathLst>
                <a:path extrusionOk="0" h="4973" w="3637">
                  <a:moveTo>
                    <a:pt x="625" y="189"/>
                  </a:moveTo>
                  <a:cubicBezTo>
                    <a:pt x="2092" y="-449"/>
                    <a:pt x="2092" y="763"/>
                    <a:pt x="3368" y="444"/>
                  </a:cubicBezTo>
                  <a:cubicBezTo>
                    <a:pt x="4261" y="3059"/>
                    <a:pt x="2730" y="3825"/>
                    <a:pt x="1709" y="4973"/>
                  </a:cubicBezTo>
                  <a:cubicBezTo>
                    <a:pt x="-524" y="4335"/>
                    <a:pt x="-205" y="1911"/>
                    <a:pt x="625" y="18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47" name="Google Shape;347;p8"/>
            <p:cNvSpPr/>
            <p:nvPr/>
          </p:nvSpPr>
          <p:spPr>
            <a:xfrm>
              <a:off x="2714960" y="3255338"/>
              <a:ext cx="4857" cy="5333"/>
            </a:xfrm>
            <a:custGeom>
              <a:rect b="b" l="l" r="r" t="t"/>
              <a:pathLst>
                <a:path extrusionOk="0" h="5333" w="4857">
                  <a:moveTo>
                    <a:pt x="9" y="0"/>
                  </a:moveTo>
                  <a:cubicBezTo>
                    <a:pt x="902" y="702"/>
                    <a:pt x="1285" y="2042"/>
                    <a:pt x="3390" y="1276"/>
                  </a:cubicBezTo>
                  <a:cubicBezTo>
                    <a:pt x="3901" y="2233"/>
                    <a:pt x="4539" y="3126"/>
                    <a:pt x="4857" y="4402"/>
                  </a:cubicBezTo>
                  <a:cubicBezTo>
                    <a:pt x="3645" y="4976"/>
                    <a:pt x="1285" y="5870"/>
                    <a:pt x="9" y="4912"/>
                  </a:cubicBezTo>
                  <a:cubicBezTo>
                    <a:pt x="1221" y="2488"/>
                    <a:pt x="-119" y="1531"/>
                    <a:pt x="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48" name="Google Shape;348;p8"/>
            <p:cNvSpPr/>
            <p:nvPr/>
          </p:nvSpPr>
          <p:spPr>
            <a:xfrm>
              <a:off x="2410838" y="3297178"/>
              <a:ext cx="7655" cy="4993"/>
            </a:xfrm>
            <a:custGeom>
              <a:rect b="b" l="l" r="r" t="t"/>
              <a:pathLst>
                <a:path extrusionOk="0" h="4993" w="7655">
                  <a:moveTo>
                    <a:pt x="7656" y="2501"/>
                  </a:moveTo>
                  <a:cubicBezTo>
                    <a:pt x="4019" y="2310"/>
                    <a:pt x="4019" y="5117"/>
                    <a:pt x="319" y="4989"/>
                  </a:cubicBezTo>
                  <a:cubicBezTo>
                    <a:pt x="191" y="3905"/>
                    <a:pt x="64" y="2820"/>
                    <a:pt x="0" y="1799"/>
                  </a:cubicBezTo>
                  <a:cubicBezTo>
                    <a:pt x="3190" y="778"/>
                    <a:pt x="6444" y="-2029"/>
                    <a:pt x="7656" y="25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49" name="Google Shape;349;p8"/>
            <p:cNvSpPr/>
            <p:nvPr/>
          </p:nvSpPr>
          <p:spPr>
            <a:xfrm>
              <a:off x="2430321" y="3311928"/>
              <a:ext cx="1762" cy="2232"/>
            </a:xfrm>
            <a:custGeom>
              <a:rect b="b" l="l" r="r" t="t"/>
              <a:pathLst>
                <a:path extrusionOk="0" h="2232" w="1762">
                  <a:moveTo>
                    <a:pt x="423" y="0"/>
                  </a:moveTo>
                  <a:cubicBezTo>
                    <a:pt x="1379" y="0"/>
                    <a:pt x="1762" y="766"/>
                    <a:pt x="1762" y="2041"/>
                  </a:cubicBezTo>
                  <a:cubicBezTo>
                    <a:pt x="1252" y="2105"/>
                    <a:pt x="678" y="2169"/>
                    <a:pt x="167" y="2233"/>
                  </a:cubicBezTo>
                  <a:cubicBezTo>
                    <a:pt x="-279" y="1084"/>
                    <a:pt x="295" y="766"/>
                    <a:pt x="42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50" name="Google Shape;350;p8"/>
            <p:cNvSpPr/>
            <p:nvPr/>
          </p:nvSpPr>
          <p:spPr>
            <a:xfrm>
              <a:off x="2440696" y="3316308"/>
              <a:ext cx="6316" cy="6393"/>
            </a:xfrm>
            <a:custGeom>
              <a:rect b="b" l="l" r="r" t="t"/>
              <a:pathLst>
                <a:path extrusionOk="0" h="6393" w="6316">
                  <a:moveTo>
                    <a:pt x="4658" y="23"/>
                  </a:moveTo>
                  <a:cubicBezTo>
                    <a:pt x="5998" y="788"/>
                    <a:pt x="6189" y="3021"/>
                    <a:pt x="6317" y="5254"/>
                  </a:cubicBezTo>
                  <a:cubicBezTo>
                    <a:pt x="4403" y="6530"/>
                    <a:pt x="2552" y="6721"/>
                    <a:pt x="383" y="5892"/>
                  </a:cubicBezTo>
                  <a:cubicBezTo>
                    <a:pt x="319" y="4169"/>
                    <a:pt x="-446" y="1937"/>
                    <a:pt x="383" y="979"/>
                  </a:cubicBezTo>
                  <a:cubicBezTo>
                    <a:pt x="2170" y="916"/>
                    <a:pt x="2552" y="-169"/>
                    <a:pt x="4658" y="2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51" name="Google Shape;351;p8"/>
            <p:cNvSpPr/>
            <p:nvPr/>
          </p:nvSpPr>
          <p:spPr>
            <a:xfrm>
              <a:off x="2710494" y="3292836"/>
              <a:ext cx="2267" cy="2024"/>
            </a:xfrm>
            <a:custGeom>
              <a:rect b="b" l="l" r="r" t="t"/>
              <a:pathLst>
                <a:path extrusionOk="0" h="2024" w="2267">
                  <a:moveTo>
                    <a:pt x="2178" y="335"/>
                  </a:moveTo>
                  <a:cubicBezTo>
                    <a:pt x="2816" y="2376"/>
                    <a:pt x="-183" y="2695"/>
                    <a:pt x="9" y="590"/>
                  </a:cubicBezTo>
                  <a:cubicBezTo>
                    <a:pt x="1476" y="463"/>
                    <a:pt x="1030" y="-495"/>
                    <a:pt x="2178" y="33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52" name="Google Shape;352;p8"/>
            <p:cNvSpPr/>
            <p:nvPr/>
          </p:nvSpPr>
          <p:spPr>
            <a:xfrm>
              <a:off x="2420025" y="3325061"/>
              <a:ext cx="10335" cy="9789"/>
            </a:xfrm>
            <a:custGeom>
              <a:rect b="b" l="l" r="r" t="t"/>
              <a:pathLst>
                <a:path extrusionOk="0" h="9789" w="10335">
                  <a:moveTo>
                    <a:pt x="10335" y="8112"/>
                  </a:moveTo>
                  <a:cubicBezTo>
                    <a:pt x="8422" y="10154"/>
                    <a:pt x="3062" y="10090"/>
                    <a:pt x="702" y="9197"/>
                  </a:cubicBezTo>
                  <a:cubicBezTo>
                    <a:pt x="447" y="7028"/>
                    <a:pt x="255" y="4922"/>
                    <a:pt x="0" y="2753"/>
                  </a:cubicBezTo>
                  <a:cubicBezTo>
                    <a:pt x="1340" y="2179"/>
                    <a:pt x="1467" y="648"/>
                    <a:pt x="2999" y="265"/>
                  </a:cubicBezTo>
                  <a:cubicBezTo>
                    <a:pt x="4211" y="-500"/>
                    <a:pt x="4274" y="584"/>
                    <a:pt x="5295" y="1095"/>
                  </a:cubicBezTo>
                  <a:cubicBezTo>
                    <a:pt x="7337" y="2115"/>
                    <a:pt x="10335" y="3647"/>
                    <a:pt x="10335" y="811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53" name="Google Shape;353;p8"/>
            <p:cNvSpPr/>
            <p:nvPr/>
          </p:nvSpPr>
          <p:spPr>
            <a:xfrm>
              <a:off x="2434508" y="3325435"/>
              <a:ext cx="3189" cy="3718"/>
            </a:xfrm>
            <a:custGeom>
              <a:rect b="b" l="l" r="r" t="t"/>
              <a:pathLst>
                <a:path extrusionOk="0" h="3718" w="3189">
                  <a:moveTo>
                    <a:pt x="3190" y="402"/>
                  </a:moveTo>
                  <a:cubicBezTo>
                    <a:pt x="3126" y="1678"/>
                    <a:pt x="2807" y="2698"/>
                    <a:pt x="2488" y="3719"/>
                  </a:cubicBezTo>
                  <a:cubicBezTo>
                    <a:pt x="1212" y="3273"/>
                    <a:pt x="383" y="2316"/>
                    <a:pt x="0" y="721"/>
                  </a:cubicBezTo>
                  <a:cubicBezTo>
                    <a:pt x="1212" y="465"/>
                    <a:pt x="2105" y="-556"/>
                    <a:pt x="3190" y="40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54" name="Google Shape;354;p8"/>
            <p:cNvSpPr/>
            <p:nvPr/>
          </p:nvSpPr>
          <p:spPr>
            <a:xfrm>
              <a:off x="2443567" y="3323983"/>
              <a:ext cx="12276" cy="14205"/>
            </a:xfrm>
            <a:custGeom>
              <a:rect b="b" l="l" r="r" t="t"/>
              <a:pathLst>
                <a:path extrusionOk="0" h="14205" w="12276">
                  <a:moveTo>
                    <a:pt x="7975" y="13911"/>
                  </a:moveTo>
                  <a:cubicBezTo>
                    <a:pt x="4594" y="14677"/>
                    <a:pt x="2488" y="13848"/>
                    <a:pt x="766" y="12572"/>
                  </a:cubicBezTo>
                  <a:cubicBezTo>
                    <a:pt x="510" y="10275"/>
                    <a:pt x="255" y="7915"/>
                    <a:pt x="0" y="5554"/>
                  </a:cubicBezTo>
                  <a:cubicBezTo>
                    <a:pt x="1467" y="3513"/>
                    <a:pt x="2679" y="-124"/>
                    <a:pt x="5933" y="3"/>
                  </a:cubicBezTo>
                  <a:cubicBezTo>
                    <a:pt x="7528" y="67"/>
                    <a:pt x="7018" y="1024"/>
                    <a:pt x="8804" y="1343"/>
                  </a:cubicBezTo>
                  <a:cubicBezTo>
                    <a:pt x="9697" y="2683"/>
                    <a:pt x="10910" y="3640"/>
                    <a:pt x="11930" y="4788"/>
                  </a:cubicBezTo>
                  <a:cubicBezTo>
                    <a:pt x="13462" y="10147"/>
                    <a:pt x="9506" y="11041"/>
                    <a:pt x="7975" y="1391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55" name="Google Shape;355;p8"/>
            <p:cNvSpPr/>
            <p:nvPr/>
          </p:nvSpPr>
          <p:spPr>
            <a:xfrm>
              <a:off x="2715444" y="3296211"/>
              <a:ext cx="11554" cy="7378"/>
            </a:xfrm>
            <a:custGeom>
              <a:rect b="b" l="l" r="r" t="t"/>
              <a:pathLst>
                <a:path extrusionOk="0" h="7378" w="11554">
                  <a:moveTo>
                    <a:pt x="11518" y="3532"/>
                  </a:moveTo>
                  <a:cubicBezTo>
                    <a:pt x="11837" y="5446"/>
                    <a:pt x="9923" y="5510"/>
                    <a:pt x="9732" y="6977"/>
                  </a:cubicBezTo>
                  <a:cubicBezTo>
                    <a:pt x="8520" y="6913"/>
                    <a:pt x="7627" y="7487"/>
                    <a:pt x="6478" y="7360"/>
                  </a:cubicBezTo>
                  <a:cubicBezTo>
                    <a:pt x="5521" y="7232"/>
                    <a:pt x="4883" y="6531"/>
                    <a:pt x="3607" y="6020"/>
                  </a:cubicBezTo>
                  <a:cubicBezTo>
                    <a:pt x="1948" y="5382"/>
                    <a:pt x="991" y="5701"/>
                    <a:pt x="162" y="4234"/>
                  </a:cubicBezTo>
                  <a:cubicBezTo>
                    <a:pt x="-348" y="2320"/>
                    <a:pt x="481" y="1554"/>
                    <a:pt x="800" y="342"/>
                  </a:cubicBezTo>
                  <a:cubicBezTo>
                    <a:pt x="2012" y="342"/>
                    <a:pt x="3097" y="-105"/>
                    <a:pt x="3990" y="23"/>
                  </a:cubicBezTo>
                  <a:cubicBezTo>
                    <a:pt x="5266" y="150"/>
                    <a:pt x="5202" y="980"/>
                    <a:pt x="6351" y="1363"/>
                  </a:cubicBezTo>
                  <a:cubicBezTo>
                    <a:pt x="7244" y="1682"/>
                    <a:pt x="8520" y="1044"/>
                    <a:pt x="9604" y="1554"/>
                  </a:cubicBezTo>
                  <a:cubicBezTo>
                    <a:pt x="10689" y="1937"/>
                    <a:pt x="10753" y="2830"/>
                    <a:pt x="11518" y="353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56" name="Google Shape;356;p8"/>
            <p:cNvSpPr/>
            <p:nvPr/>
          </p:nvSpPr>
          <p:spPr>
            <a:xfrm>
              <a:off x="2740552" y="3293426"/>
              <a:ext cx="4532" cy="4159"/>
            </a:xfrm>
            <a:custGeom>
              <a:rect b="b" l="l" r="r" t="t"/>
              <a:pathLst>
                <a:path extrusionOk="0" h="4159" w="4532">
                  <a:moveTo>
                    <a:pt x="3700" y="0"/>
                  </a:moveTo>
                  <a:cubicBezTo>
                    <a:pt x="3445" y="1595"/>
                    <a:pt x="4594" y="1340"/>
                    <a:pt x="4530" y="2616"/>
                  </a:cubicBezTo>
                  <a:cubicBezTo>
                    <a:pt x="3700" y="3445"/>
                    <a:pt x="2871" y="4275"/>
                    <a:pt x="893" y="4147"/>
                  </a:cubicBezTo>
                  <a:cubicBezTo>
                    <a:pt x="191" y="3573"/>
                    <a:pt x="64" y="2297"/>
                    <a:pt x="0" y="957"/>
                  </a:cubicBezTo>
                  <a:cubicBezTo>
                    <a:pt x="574" y="128"/>
                    <a:pt x="2297" y="191"/>
                    <a:pt x="370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57" name="Google Shape;357;p8"/>
            <p:cNvSpPr/>
            <p:nvPr/>
          </p:nvSpPr>
          <p:spPr>
            <a:xfrm>
              <a:off x="2731241" y="3296999"/>
              <a:ext cx="4157" cy="4848"/>
            </a:xfrm>
            <a:custGeom>
              <a:rect b="b" l="l" r="r" t="t"/>
              <a:pathLst>
                <a:path extrusionOk="0" h="4848" w="4157">
                  <a:moveTo>
                    <a:pt x="379" y="0"/>
                  </a:moveTo>
                  <a:cubicBezTo>
                    <a:pt x="2612" y="319"/>
                    <a:pt x="4335" y="1148"/>
                    <a:pt x="4143" y="4466"/>
                  </a:cubicBezTo>
                  <a:cubicBezTo>
                    <a:pt x="3059" y="4594"/>
                    <a:pt x="1974" y="4721"/>
                    <a:pt x="953" y="4849"/>
                  </a:cubicBezTo>
                  <a:cubicBezTo>
                    <a:pt x="-4" y="4083"/>
                    <a:pt x="-323" y="957"/>
                    <a:pt x="37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58" name="Google Shape;358;p8"/>
            <p:cNvSpPr/>
            <p:nvPr/>
          </p:nvSpPr>
          <p:spPr>
            <a:xfrm>
              <a:off x="2760794" y="3299741"/>
              <a:ext cx="4256" cy="5385"/>
            </a:xfrm>
            <a:custGeom>
              <a:rect b="b" l="l" r="r" t="t"/>
              <a:pathLst>
                <a:path extrusionOk="0" h="5385" w="4256">
                  <a:moveTo>
                    <a:pt x="493" y="1"/>
                  </a:moveTo>
                  <a:cubicBezTo>
                    <a:pt x="2981" y="-63"/>
                    <a:pt x="3364" y="2553"/>
                    <a:pt x="4257" y="4467"/>
                  </a:cubicBezTo>
                  <a:cubicBezTo>
                    <a:pt x="2981" y="4595"/>
                    <a:pt x="2790" y="5552"/>
                    <a:pt x="1131" y="5360"/>
                  </a:cubicBezTo>
                  <a:cubicBezTo>
                    <a:pt x="-209" y="3191"/>
                    <a:pt x="-273" y="2298"/>
                    <a:pt x="493" y="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59" name="Google Shape;359;p8"/>
            <p:cNvSpPr/>
            <p:nvPr/>
          </p:nvSpPr>
          <p:spPr>
            <a:xfrm>
              <a:off x="2392010" y="3353564"/>
              <a:ext cx="4027" cy="4505"/>
            </a:xfrm>
            <a:custGeom>
              <a:rect b="b" l="l" r="r" t="t"/>
              <a:pathLst>
                <a:path extrusionOk="0" h="4505" w="4027">
                  <a:moveTo>
                    <a:pt x="390" y="153"/>
                  </a:moveTo>
                  <a:cubicBezTo>
                    <a:pt x="3070" y="-485"/>
                    <a:pt x="4027" y="918"/>
                    <a:pt x="4027" y="3534"/>
                  </a:cubicBezTo>
                  <a:cubicBezTo>
                    <a:pt x="2815" y="3853"/>
                    <a:pt x="2113" y="4619"/>
                    <a:pt x="327" y="4491"/>
                  </a:cubicBezTo>
                  <a:cubicBezTo>
                    <a:pt x="199" y="2960"/>
                    <a:pt x="-375" y="1046"/>
                    <a:pt x="390" y="15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60" name="Google Shape;360;p8"/>
            <p:cNvSpPr/>
            <p:nvPr/>
          </p:nvSpPr>
          <p:spPr>
            <a:xfrm>
              <a:off x="2404235" y="3361628"/>
              <a:ext cx="3290" cy="2617"/>
            </a:xfrm>
            <a:custGeom>
              <a:rect b="b" l="l" r="r" t="t"/>
              <a:pathLst>
                <a:path extrusionOk="0" h="2617" w="3290">
                  <a:moveTo>
                    <a:pt x="415" y="0"/>
                  </a:moveTo>
                  <a:cubicBezTo>
                    <a:pt x="1436" y="383"/>
                    <a:pt x="2137" y="1148"/>
                    <a:pt x="3286" y="1340"/>
                  </a:cubicBezTo>
                  <a:cubicBezTo>
                    <a:pt x="3413" y="2807"/>
                    <a:pt x="925" y="2871"/>
                    <a:pt x="96" y="2233"/>
                  </a:cubicBezTo>
                  <a:cubicBezTo>
                    <a:pt x="-223" y="1084"/>
                    <a:pt x="351" y="766"/>
                    <a:pt x="415"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61" name="Google Shape;361;p8"/>
            <p:cNvSpPr/>
            <p:nvPr/>
          </p:nvSpPr>
          <p:spPr>
            <a:xfrm>
              <a:off x="2396802" y="3363179"/>
              <a:ext cx="5367" cy="2012"/>
            </a:xfrm>
            <a:custGeom>
              <a:rect b="b" l="l" r="r" t="t"/>
              <a:pathLst>
                <a:path extrusionOk="0" h="2012" w="5367">
                  <a:moveTo>
                    <a:pt x="5359" y="363"/>
                  </a:moveTo>
                  <a:cubicBezTo>
                    <a:pt x="5614" y="1830"/>
                    <a:pt x="0" y="2915"/>
                    <a:pt x="0" y="937"/>
                  </a:cubicBezTo>
                  <a:cubicBezTo>
                    <a:pt x="893" y="44"/>
                    <a:pt x="4275" y="-339"/>
                    <a:pt x="5359" y="36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62" name="Google Shape;362;p8"/>
            <p:cNvSpPr/>
            <p:nvPr/>
          </p:nvSpPr>
          <p:spPr>
            <a:xfrm>
              <a:off x="2421812" y="3362776"/>
              <a:ext cx="2163" cy="2296"/>
            </a:xfrm>
            <a:custGeom>
              <a:rect b="b" l="l" r="r" t="t"/>
              <a:pathLst>
                <a:path extrusionOk="0" h="2296" w="2163">
                  <a:moveTo>
                    <a:pt x="2042" y="0"/>
                  </a:moveTo>
                  <a:cubicBezTo>
                    <a:pt x="2361" y="1404"/>
                    <a:pt x="2105" y="2297"/>
                    <a:pt x="638" y="2297"/>
                  </a:cubicBezTo>
                  <a:cubicBezTo>
                    <a:pt x="638" y="1659"/>
                    <a:pt x="447" y="1340"/>
                    <a:pt x="0" y="1276"/>
                  </a:cubicBezTo>
                  <a:cubicBezTo>
                    <a:pt x="0" y="319"/>
                    <a:pt x="829"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63" name="Google Shape;363;p8"/>
            <p:cNvSpPr/>
            <p:nvPr/>
          </p:nvSpPr>
          <p:spPr>
            <a:xfrm>
              <a:off x="2504555" y="3353587"/>
              <a:ext cx="3194" cy="1446"/>
            </a:xfrm>
            <a:custGeom>
              <a:rect b="b" l="l" r="r" t="t"/>
              <a:pathLst>
                <a:path extrusionOk="0" h="1446" w="3194">
                  <a:moveTo>
                    <a:pt x="3195" y="385"/>
                  </a:moveTo>
                  <a:cubicBezTo>
                    <a:pt x="2939" y="2362"/>
                    <a:pt x="1663" y="895"/>
                    <a:pt x="5" y="1278"/>
                  </a:cubicBezTo>
                  <a:cubicBezTo>
                    <a:pt x="-123" y="-189"/>
                    <a:pt x="2429" y="-253"/>
                    <a:pt x="3195" y="38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64" name="Google Shape;364;p8"/>
            <p:cNvSpPr/>
            <p:nvPr/>
          </p:nvSpPr>
          <p:spPr>
            <a:xfrm>
              <a:off x="2463771" y="3363159"/>
              <a:ext cx="3274" cy="2679"/>
            </a:xfrm>
            <a:custGeom>
              <a:rect b="b" l="l" r="r" t="t"/>
              <a:pathLst>
                <a:path extrusionOk="0" h="2679" w="3274">
                  <a:moveTo>
                    <a:pt x="403" y="0"/>
                  </a:moveTo>
                  <a:cubicBezTo>
                    <a:pt x="1552" y="192"/>
                    <a:pt x="2254" y="957"/>
                    <a:pt x="3274" y="1276"/>
                  </a:cubicBezTo>
                  <a:cubicBezTo>
                    <a:pt x="2892" y="2105"/>
                    <a:pt x="2062" y="2616"/>
                    <a:pt x="722" y="2679"/>
                  </a:cubicBezTo>
                  <a:cubicBezTo>
                    <a:pt x="-107" y="2105"/>
                    <a:pt x="-234" y="829"/>
                    <a:pt x="40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65" name="Google Shape;365;p8"/>
            <p:cNvSpPr/>
            <p:nvPr/>
          </p:nvSpPr>
          <p:spPr>
            <a:xfrm>
              <a:off x="2410135" y="3370428"/>
              <a:ext cx="12844" cy="18147"/>
            </a:xfrm>
            <a:custGeom>
              <a:rect b="b" l="l" r="r" t="t"/>
              <a:pathLst>
                <a:path extrusionOk="0" h="18147" w="12844">
                  <a:moveTo>
                    <a:pt x="3128" y="4"/>
                  </a:moveTo>
                  <a:cubicBezTo>
                    <a:pt x="5361" y="-60"/>
                    <a:pt x="6892" y="642"/>
                    <a:pt x="8679" y="1025"/>
                  </a:cubicBezTo>
                  <a:cubicBezTo>
                    <a:pt x="8806" y="2301"/>
                    <a:pt x="8934" y="3513"/>
                    <a:pt x="9061" y="4789"/>
                  </a:cubicBezTo>
                  <a:cubicBezTo>
                    <a:pt x="9572" y="6448"/>
                    <a:pt x="10975" y="6894"/>
                    <a:pt x="11613" y="8298"/>
                  </a:cubicBezTo>
                  <a:cubicBezTo>
                    <a:pt x="11805" y="9191"/>
                    <a:pt x="11677" y="10148"/>
                    <a:pt x="11932" y="10977"/>
                  </a:cubicBezTo>
                  <a:cubicBezTo>
                    <a:pt x="12507" y="12955"/>
                    <a:pt x="13400" y="12190"/>
                    <a:pt x="12379" y="14742"/>
                  </a:cubicBezTo>
                  <a:cubicBezTo>
                    <a:pt x="11486" y="15316"/>
                    <a:pt x="11167" y="16400"/>
                    <a:pt x="9253" y="16145"/>
                  </a:cubicBezTo>
                  <a:cubicBezTo>
                    <a:pt x="7977" y="16592"/>
                    <a:pt x="8359" y="18378"/>
                    <a:pt x="6190" y="18123"/>
                  </a:cubicBezTo>
                  <a:cubicBezTo>
                    <a:pt x="3830" y="17868"/>
                    <a:pt x="2618" y="16082"/>
                    <a:pt x="1916" y="13721"/>
                  </a:cubicBezTo>
                  <a:cubicBezTo>
                    <a:pt x="1597" y="12509"/>
                    <a:pt x="-62" y="12955"/>
                    <a:pt x="2" y="11233"/>
                  </a:cubicBezTo>
                  <a:cubicBezTo>
                    <a:pt x="448" y="9127"/>
                    <a:pt x="1661" y="7660"/>
                    <a:pt x="3319" y="6512"/>
                  </a:cubicBezTo>
                  <a:cubicBezTo>
                    <a:pt x="4021" y="3960"/>
                    <a:pt x="2299" y="2492"/>
                    <a:pt x="3128" y="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66" name="Google Shape;366;p8"/>
            <p:cNvSpPr/>
            <p:nvPr/>
          </p:nvSpPr>
          <p:spPr>
            <a:xfrm>
              <a:off x="2434699" y="3365961"/>
              <a:ext cx="32615" cy="24424"/>
            </a:xfrm>
            <a:custGeom>
              <a:rect b="b" l="l" r="r" t="t"/>
              <a:pathLst>
                <a:path extrusionOk="0" h="24424" w="32615">
                  <a:moveTo>
                    <a:pt x="0" y="5939"/>
                  </a:moveTo>
                  <a:cubicBezTo>
                    <a:pt x="2105" y="5045"/>
                    <a:pt x="4466" y="4280"/>
                    <a:pt x="6189" y="3068"/>
                  </a:cubicBezTo>
                  <a:cubicBezTo>
                    <a:pt x="14355" y="3450"/>
                    <a:pt x="20161" y="-2036"/>
                    <a:pt x="26094" y="835"/>
                  </a:cubicBezTo>
                  <a:cubicBezTo>
                    <a:pt x="27242" y="3642"/>
                    <a:pt x="29858" y="4726"/>
                    <a:pt x="31644" y="6768"/>
                  </a:cubicBezTo>
                  <a:cubicBezTo>
                    <a:pt x="33239" y="12191"/>
                    <a:pt x="32729" y="17359"/>
                    <a:pt x="31134" y="21506"/>
                  </a:cubicBezTo>
                  <a:cubicBezTo>
                    <a:pt x="28582" y="22080"/>
                    <a:pt x="27306" y="24058"/>
                    <a:pt x="24945" y="24377"/>
                  </a:cubicBezTo>
                  <a:cubicBezTo>
                    <a:pt x="21947" y="24759"/>
                    <a:pt x="19842" y="22718"/>
                    <a:pt x="16652" y="23164"/>
                  </a:cubicBezTo>
                  <a:cubicBezTo>
                    <a:pt x="16141" y="21187"/>
                    <a:pt x="13908" y="21952"/>
                    <a:pt x="12632" y="21442"/>
                  </a:cubicBezTo>
                  <a:cubicBezTo>
                    <a:pt x="11293" y="20868"/>
                    <a:pt x="10591" y="18826"/>
                    <a:pt x="8613" y="19719"/>
                  </a:cubicBezTo>
                  <a:cubicBezTo>
                    <a:pt x="6890" y="16083"/>
                    <a:pt x="3381" y="14807"/>
                    <a:pt x="702" y="12446"/>
                  </a:cubicBezTo>
                  <a:cubicBezTo>
                    <a:pt x="447" y="10213"/>
                    <a:pt x="191" y="8108"/>
                    <a:pt x="0" y="593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67" name="Google Shape;367;p8"/>
            <p:cNvSpPr/>
            <p:nvPr/>
          </p:nvSpPr>
          <p:spPr>
            <a:xfrm>
              <a:off x="2425045" y="3371919"/>
              <a:ext cx="3876" cy="4256"/>
            </a:xfrm>
            <a:custGeom>
              <a:rect b="b" l="l" r="r" t="t"/>
              <a:pathLst>
                <a:path extrusionOk="0" h="4256" w="3876">
                  <a:moveTo>
                    <a:pt x="3657" y="108"/>
                  </a:moveTo>
                  <a:cubicBezTo>
                    <a:pt x="4295" y="2724"/>
                    <a:pt x="3593" y="4319"/>
                    <a:pt x="850" y="4255"/>
                  </a:cubicBezTo>
                  <a:cubicBezTo>
                    <a:pt x="-1000" y="2277"/>
                    <a:pt x="276" y="-594"/>
                    <a:pt x="3657"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68" name="Google Shape;368;p8"/>
            <p:cNvSpPr/>
            <p:nvPr/>
          </p:nvSpPr>
          <p:spPr>
            <a:xfrm>
              <a:off x="2504110" y="3369028"/>
              <a:ext cx="2171" cy="2233"/>
            </a:xfrm>
            <a:custGeom>
              <a:rect b="b" l="l" r="r" t="t"/>
              <a:pathLst>
                <a:path extrusionOk="0" h="2233" w="2171">
                  <a:moveTo>
                    <a:pt x="449" y="0"/>
                  </a:moveTo>
                  <a:cubicBezTo>
                    <a:pt x="1150" y="128"/>
                    <a:pt x="1406" y="893"/>
                    <a:pt x="2171" y="893"/>
                  </a:cubicBezTo>
                  <a:cubicBezTo>
                    <a:pt x="1916" y="1659"/>
                    <a:pt x="1150" y="2042"/>
                    <a:pt x="130" y="2233"/>
                  </a:cubicBezTo>
                  <a:cubicBezTo>
                    <a:pt x="-253" y="1149"/>
                    <a:pt x="321" y="766"/>
                    <a:pt x="44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69" name="Google Shape;369;p8"/>
            <p:cNvSpPr/>
            <p:nvPr/>
          </p:nvSpPr>
          <p:spPr>
            <a:xfrm>
              <a:off x="2493394" y="3370560"/>
              <a:ext cx="2233" cy="1698"/>
            </a:xfrm>
            <a:custGeom>
              <a:rect b="b" l="l" r="r" t="t"/>
              <a:pathLst>
                <a:path extrusionOk="0" h="1698" w="2233">
                  <a:moveTo>
                    <a:pt x="2042" y="0"/>
                  </a:moveTo>
                  <a:cubicBezTo>
                    <a:pt x="2105" y="574"/>
                    <a:pt x="2169" y="1084"/>
                    <a:pt x="2233" y="1595"/>
                  </a:cubicBezTo>
                  <a:cubicBezTo>
                    <a:pt x="1148" y="1914"/>
                    <a:pt x="766" y="1403"/>
                    <a:pt x="0" y="1276"/>
                  </a:cubicBezTo>
                  <a:cubicBezTo>
                    <a:pt x="64" y="383"/>
                    <a:pt x="829"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70" name="Google Shape;370;p8"/>
            <p:cNvSpPr/>
            <p:nvPr/>
          </p:nvSpPr>
          <p:spPr>
            <a:xfrm>
              <a:off x="2481145" y="3377138"/>
              <a:ext cx="4848" cy="4651"/>
            </a:xfrm>
            <a:custGeom>
              <a:rect b="b" l="l" r="r" t="t"/>
              <a:pathLst>
                <a:path extrusionOk="0" h="4651" w="4848">
                  <a:moveTo>
                    <a:pt x="4849" y="1014"/>
                  </a:moveTo>
                  <a:cubicBezTo>
                    <a:pt x="4402" y="2800"/>
                    <a:pt x="1659" y="2736"/>
                    <a:pt x="1467" y="4650"/>
                  </a:cubicBezTo>
                  <a:cubicBezTo>
                    <a:pt x="-64" y="4714"/>
                    <a:pt x="255" y="2481"/>
                    <a:pt x="0" y="1014"/>
                  </a:cubicBezTo>
                  <a:cubicBezTo>
                    <a:pt x="2233" y="-71"/>
                    <a:pt x="3126" y="-581"/>
                    <a:pt x="4849" y="101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71" name="Google Shape;371;p8"/>
            <p:cNvSpPr/>
            <p:nvPr/>
          </p:nvSpPr>
          <p:spPr>
            <a:xfrm>
              <a:off x="2502708" y="3380002"/>
              <a:ext cx="2166" cy="3189"/>
            </a:xfrm>
            <a:custGeom>
              <a:rect b="b" l="l" r="r" t="t"/>
              <a:pathLst>
                <a:path extrusionOk="0" h="3189" w="2166">
                  <a:moveTo>
                    <a:pt x="894" y="0"/>
                  </a:moveTo>
                  <a:cubicBezTo>
                    <a:pt x="1979" y="319"/>
                    <a:pt x="2617" y="2169"/>
                    <a:pt x="1787" y="3190"/>
                  </a:cubicBezTo>
                  <a:cubicBezTo>
                    <a:pt x="1340" y="2935"/>
                    <a:pt x="894" y="2743"/>
                    <a:pt x="128" y="2807"/>
                  </a:cubicBezTo>
                  <a:cubicBezTo>
                    <a:pt x="-510" y="1212"/>
                    <a:pt x="1468" y="1659"/>
                    <a:pt x="89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72" name="Google Shape;372;p8"/>
            <p:cNvSpPr/>
            <p:nvPr/>
          </p:nvSpPr>
          <p:spPr>
            <a:xfrm>
              <a:off x="2463600" y="3395824"/>
              <a:ext cx="1663" cy="3257"/>
            </a:xfrm>
            <a:custGeom>
              <a:rect b="b" l="l" r="r" t="t"/>
              <a:pathLst>
                <a:path extrusionOk="0" h="3257" w="1663">
                  <a:moveTo>
                    <a:pt x="383" y="0"/>
                  </a:moveTo>
                  <a:cubicBezTo>
                    <a:pt x="1659" y="255"/>
                    <a:pt x="2552" y="3382"/>
                    <a:pt x="191" y="3254"/>
                  </a:cubicBezTo>
                  <a:cubicBezTo>
                    <a:pt x="0" y="1978"/>
                    <a:pt x="-191" y="702"/>
                    <a:pt x="38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73" name="Google Shape;373;p8"/>
            <p:cNvSpPr/>
            <p:nvPr/>
          </p:nvSpPr>
          <p:spPr>
            <a:xfrm>
              <a:off x="2557742" y="3389343"/>
              <a:ext cx="5767" cy="5080"/>
            </a:xfrm>
            <a:custGeom>
              <a:rect b="b" l="l" r="r" t="t"/>
              <a:pathLst>
                <a:path extrusionOk="0" h="5080" w="5767">
                  <a:moveTo>
                    <a:pt x="5767" y="1441"/>
                  </a:moveTo>
                  <a:cubicBezTo>
                    <a:pt x="5640" y="4056"/>
                    <a:pt x="3024" y="5843"/>
                    <a:pt x="153" y="4758"/>
                  </a:cubicBezTo>
                  <a:cubicBezTo>
                    <a:pt x="-868" y="-91"/>
                    <a:pt x="3471" y="-1303"/>
                    <a:pt x="5767" y="144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74" name="Google Shape;374;p8"/>
            <p:cNvSpPr/>
            <p:nvPr/>
          </p:nvSpPr>
          <p:spPr>
            <a:xfrm>
              <a:off x="2548453" y="3395698"/>
              <a:ext cx="5550" cy="5804"/>
            </a:xfrm>
            <a:custGeom>
              <a:rect b="b" l="l" r="r" t="t"/>
              <a:pathLst>
                <a:path extrusionOk="0" h="5804" w="5550">
                  <a:moveTo>
                    <a:pt x="5550" y="2104"/>
                  </a:moveTo>
                  <a:cubicBezTo>
                    <a:pt x="5423" y="4273"/>
                    <a:pt x="1978" y="3826"/>
                    <a:pt x="1595" y="5804"/>
                  </a:cubicBezTo>
                  <a:cubicBezTo>
                    <a:pt x="319" y="5357"/>
                    <a:pt x="191" y="3444"/>
                    <a:pt x="0" y="1593"/>
                  </a:cubicBezTo>
                  <a:cubicBezTo>
                    <a:pt x="1467" y="-640"/>
                    <a:pt x="4530" y="-576"/>
                    <a:pt x="5550" y="2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75" name="Google Shape;375;p8"/>
            <p:cNvSpPr/>
            <p:nvPr/>
          </p:nvSpPr>
          <p:spPr>
            <a:xfrm>
              <a:off x="2424484" y="3421599"/>
              <a:ext cx="3868" cy="3572"/>
            </a:xfrm>
            <a:custGeom>
              <a:rect b="b" l="l" r="r" t="t"/>
              <a:pathLst>
                <a:path extrusionOk="0" h="3572" w="3868">
                  <a:moveTo>
                    <a:pt x="3707" y="0"/>
                  </a:moveTo>
                  <a:cubicBezTo>
                    <a:pt x="4282" y="2424"/>
                    <a:pt x="3325" y="3573"/>
                    <a:pt x="836" y="3573"/>
                  </a:cubicBezTo>
                  <a:cubicBezTo>
                    <a:pt x="326" y="2998"/>
                    <a:pt x="-57" y="2169"/>
                    <a:pt x="7" y="957"/>
                  </a:cubicBezTo>
                  <a:cubicBezTo>
                    <a:pt x="645" y="127"/>
                    <a:pt x="2304" y="127"/>
                    <a:pt x="370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76" name="Google Shape;376;p8"/>
            <p:cNvSpPr/>
            <p:nvPr/>
          </p:nvSpPr>
          <p:spPr>
            <a:xfrm>
              <a:off x="2423929" y="3429725"/>
              <a:ext cx="9917" cy="9801"/>
            </a:xfrm>
            <a:custGeom>
              <a:rect b="b" l="l" r="r" t="t"/>
              <a:pathLst>
                <a:path extrusionOk="0" h="9801" w="9917">
                  <a:moveTo>
                    <a:pt x="9749" y="2145"/>
                  </a:moveTo>
                  <a:cubicBezTo>
                    <a:pt x="10260" y="5144"/>
                    <a:pt x="9558" y="7185"/>
                    <a:pt x="8346" y="8844"/>
                  </a:cubicBezTo>
                  <a:cubicBezTo>
                    <a:pt x="6049" y="10184"/>
                    <a:pt x="2285" y="9929"/>
                    <a:pt x="243" y="9227"/>
                  </a:cubicBezTo>
                  <a:cubicBezTo>
                    <a:pt x="116" y="8142"/>
                    <a:pt x="-267" y="6420"/>
                    <a:pt x="307" y="4889"/>
                  </a:cubicBezTo>
                  <a:cubicBezTo>
                    <a:pt x="499" y="4378"/>
                    <a:pt x="1583" y="4059"/>
                    <a:pt x="1775" y="3613"/>
                  </a:cubicBezTo>
                  <a:cubicBezTo>
                    <a:pt x="2094" y="3102"/>
                    <a:pt x="1711" y="2336"/>
                    <a:pt x="2157" y="1954"/>
                  </a:cubicBezTo>
                  <a:cubicBezTo>
                    <a:pt x="2476" y="1571"/>
                    <a:pt x="3306" y="1507"/>
                    <a:pt x="3689" y="1252"/>
                  </a:cubicBezTo>
                  <a:cubicBezTo>
                    <a:pt x="5475" y="-151"/>
                    <a:pt x="7963" y="-981"/>
                    <a:pt x="9749" y="214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77" name="Google Shape;377;p8"/>
            <p:cNvSpPr/>
            <p:nvPr/>
          </p:nvSpPr>
          <p:spPr>
            <a:xfrm>
              <a:off x="2804478" y="3388511"/>
              <a:ext cx="9748" cy="8589"/>
            </a:xfrm>
            <a:custGeom>
              <a:rect b="b" l="l" r="r" t="t"/>
              <a:pathLst>
                <a:path extrusionOk="0" h="8589" w="9748">
                  <a:moveTo>
                    <a:pt x="9634" y="40"/>
                  </a:moveTo>
                  <a:cubicBezTo>
                    <a:pt x="10336" y="4379"/>
                    <a:pt x="7656" y="5974"/>
                    <a:pt x="6252" y="8589"/>
                  </a:cubicBezTo>
                  <a:cubicBezTo>
                    <a:pt x="4466" y="8334"/>
                    <a:pt x="2616" y="8270"/>
                    <a:pt x="1212" y="7505"/>
                  </a:cubicBezTo>
                  <a:cubicBezTo>
                    <a:pt x="766" y="5654"/>
                    <a:pt x="0" y="4123"/>
                    <a:pt x="0" y="1635"/>
                  </a:cubicBezTo>
                  <a:cubicBezTo>
                    <a:pt x="2616" y="-1044"/>
                    <a:pt x="5295" y="487"/>
                    <a:pt x="9634" y="4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78" name="Google Shape;378;p8"/>
            <p:cNvSpPr/>
            <p:nvPr/>
          </p:nvSpPr>
          <p:spPr>
            <a:xfrm>
              <a:off x="2817738" y="3393912"/>
              <a:ext cx="4145" cy="5293"/>
            </a:xfrm>
            <a:custGeom>
              <a:rect b="b" l="l" r="r" t="t"/>
              <a:pathLst>
                <a:path extrusionOk="0" h="5293" w="4145">
                  <a:moveTo>
                    <a:pt x="3009" y="5294"/>
                  </a:moveTo>
                  <a:cubicBezTo>
                    <a:pt x="1733" y="5102"/>
                    <a:pt x="1350" y="3699"/>
                    <a:pt x="75" y="3443"/>
                  </a:cubicBezTo>
                  <a:cubicBezTo>
                    <a:pt x="-436" y="1593"/>
                    <a:pt x="1861" y="1912"/>
                    <a:pt x="1350" y="62"/>
                  </a:cubicBezTo>
                  <a:cubicBezTo>
                    <a:pt x="4987" y="-576"/>
                    <a:pt x="4540" y="3890"/>
                    <a:pt x="3009" y="529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79" name="Google Shape;379;p8"/>
            <p:cNvSpPr/>
            <p:nvPr/>
          </p:nvSpPr>
          <p:spPr>
            <a:xfrm>
              <a:off x="2517383" y="3434975"/>
              <a:ext cx="3317" cy="1935"/>
            </a:xfrm>
            <a:custGeom>
              <a:rect b="b" l="l" r="r" t="t"/>
              <a:pathLst>
                <a:path extrusionOk="0" h="1935" w="3317">
                  <a:moveTo>
                    <a:pt x="3318" y="1361"/>
                  </a:moveTo>
                  <a:cubicBezTo>
                    <a:pt x="2680" y="2191"/>
                    <a:pt x="128" y="2254"/>
                    <a:pt x="0" y="659"/>
                  </a:cubicBezTo>
                  <a:cubicBezTo>
                    <a:pt x="1659" y="532"/>
                    <a:pt x="2999" y="-1127"/>
                    <a:pt x="3318" y="136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80" name="Google Shape;380;p8"/>
            <p:cNvSpPr/>
            <p:nvPr/>
          </p:nvSpPr>
          <p:spPr>
            <a:xfrm>
              <a:off x="2651602" y="3430339"/>
              <a:ext cx="4061" cy="9083"/>
            </a:xfrm>
            <a:custGeom>
              <a:rect b="b" l="l" r="r" t="t"/>
              <a:pathLst>
                <a:path extrusionOk="0" h="9083" w="4061">
                  <a:moveTo>
                    <a:pt x="1737" y="0"/>
                  </a:moveTo>
                  <a:cubicBezTo>
                    <a:pt x="4544" y="127"/>
                    <a:pt x="4161" y="6890"/>
                    <a:pt x="3842" y="8995"/>
                  </a:cubicBezTo>
                  <a:cubicBezTo>
                    <a:pt x="588" y="9633"/>
                    <a:pt x="-114" y="6699"/>
                    <a:pt x="14" y="3956"/>
                  </a:cubicBezTo>
                  <a:cubicBezTo>
                    <a:pt x="142" y="2042"/>
                    <a:pt x="1864" y="1148"/>
                    <a:pt x="173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81" name="Google Shape;381;p8"/>
            <p:cNvSpPr/>
            <p:nvPr/>
          </p:nvSpPr>
          <p:spPr>
            <a:xfrm>
              <a:off x="2636903" y="3438864"/>
              <a:ext cx="9480" cy="7992"/>
            </a:xfrm>
            <a:custGeom>
              <a:rect b="b" l="l" r="r" t="t"/>
              <a:pathLst>
                <a:path extrusionOk="0" h="7992" w="9480">
                  <a:moveTo>
                    <a:pt x="8206" y="534"/>
                  </a:moveTo>
                  <a:cubicBezTo>
                    <a:pt x="10247" y="2703"/>
                    <a:pt x="9609" y="5957"/>
                    <a:pt x="7887" y="7616"/>
                  </a:cubicBezTo>
                  <a:cubicBezTo>
                    <a:pt x="3995" y="8573"/>
                    <a:pt x="1698" y="7616"/>
                    <a:pt x="40" y="5766"/>
                  </a:cubicBezTo>
                  <a:cubicBezTo>
                    <a:pt x="-471" y="981"/>
                    <a:pt x="4059" y="-1060"/>
                    <a:pt x="8206" y="53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82" name="Google Shape;382;p8"/>
            <p:cNvSpPr/>
            <p:nvPr/>
          </p:nvSpPr>
          <p:spPr>
            <a:xfrm>
              <a:off x="2666417" y="3437971"/>
              <a:ext cx="3189" cy="2060"/>
            </a:xfrm>
            <a:custGeom>
              <a:rect b="b" l="l" r="r" t="t"/>
              <a:pathLst>
                <a:path extrusionOk="0" h="2060" w="3189">
                  <a:moveTo>
                    <a:pt x="3190" y="1428"/>
                  </a:moveTo>
                  <a:cubicBezTo>
                    <a:pt x="2297" y="2576"/>
                    <a:pt x="1212" y="1811"/>
                    <a:pt x="0" y="1811"/>
                  </a:cubicBezTo>
                  <a:cubicBezTo>
                    <a:pt x="128" y="407"/>
                    <a:pt x="3126" y="-1251"/>
                    <a:pt x="3190" y="14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83" name="Google Shape;383;p8"/>
            <p:cNvSpPr/>
            <p:nvPr/>
          </p:nvSpPr>
          <p:spPr>
            <a:xfrm>
              <a:off x="2401056" y="3019695"/>
              <a:ext cx="309829" cy="303412"/>
            </a:xfrm>
            <a:custGeom>
              <a:rect b="b" l="l" r="r" t="t"/>
              <a:pathLst>
                <a:path extrusionOk="0" h="303412" w="309829">
                  <a:moveTo>
                    <a:pt x="214769" y="8901"/>
                  </a:moveTo>
                  <a:cubicBezTo>
                    <a:pt x="217831" y="8263"/>
                    <a:pt x="217321" y="4754"/>
                    <a:pt x="221404" y="4882"/>
                  </a:cubicBezTo>
                  <a:cubicBezTo>
                    <a:pt x="220383" y="2075"/>
                    <a:pt x="219235" y="-541"/>
                    <a:pt x="215407" y="97"/>
                  </a:cubicBezTo>
                  <a:cubicBezTo>
                    <a:pt x="216236" y="3861"/>
                    <a:pt x="215279" y="6222"/>
                    <a:pt x="214769" y="8901"/>
                  </a:cubicBezTo>
                  <a:close/>
                  <a:moveTo>
                    <a:pt x="26051" y="43991"/>
                  </a:moveTo>
                  <a:cubicBezTo>
                    <a:pt x="26817" y="44118"/>
                    <a:pt x="27136" y="44629"/>
                    <a:pt x="28284" y="44310"/>
                  </a:cubicBezTo>
                  <a:cubicBezTo>
                    <a:pt x="28220" y="43736"/>
                    <a:pt x="28157" y="43225"/>
                    <a:pt x="28093" y="42651"/>
                  </a:cubicBezTo>
                  <a:cubicBezTo>
                    <a:pt x="26817" y="42651"/>
                    <a:pt x="26051" y="43034"/>
                    <a:pt x="26051" y="43991"/>
                  </a:cubicBezTo>
                  <a:close/>
                  <a:moveTo>
                    <a:pt x="218916" y="26893"/>
                  </a:moveTo>
                  <a:cubicBezTo>
                    <a:pt x="220830" y="26510"/>
                    <a:pt x="221787" y="25298"/>
                    <a:pt x="221787" y="23320"/>
                  </a:cubicBezTo>
                  <a:cubicBezTo>
                    <a:pt x="219299" y="21533"/>
                    <a:pt x="216619" y="24915"/>
                    <a:pt x="218916" y="26893"/>
                  </a:cubicBezTo>
                  <a:close/>
                  <a:moveTo>
                    <a:pt x="96358" y="50307"/>
                  </a:moveTo>
                  <a:cubicBezTo>
                    <a:pt x="96230" y="51838"/>
                    <a:pt x="95273" y="52667"/>
                    <a:pt x="95146" y="54262"/>
                  </a:cubicBezTo>
                  <a:cubicBezTo>
                    <a:pt x="96230" y="55092"/>
                    <a:pt x="99037" y="53943"/>
                    <a:pt x="99612" y="55411"/>
                  </a:cubicBezTo>
                  <a:cubicBezTo>
                    <a:pt x="99675" y="56113"/>
                    <a:pt x="99803" y="56814"/>
                    <a:pt x="99867" y="57580"/>
                  </a:cubicBezTo>
                  <a:cubicBezTo>
                    <a:pt x="101781" y="57006"/>
                    <a:pt x="100824" y="60068"/>
                    <a:pt x="102291" y="60004"/>
                  </a:cubicBezTo>
                  <a:cubicBezTo>
                    <a:pt x="102164" y="57133"/>
                    <a:pt x="102419" y="54199"/>
                    <a:pt x="102291" y="50243"/>
                  </a:cubicBezTo>
                  <a:cubicBezTo>
                    <a:pt x="104907" y="49031"/>
                    <a:pt x="106119" y="50434"/>
                    <a:pt x="107650" y="49669"/>
                  </a:cubicBezTo>
                  <a:cubicBezTo>
                    <a:pt x="108607" y="47436"/>
                    <a:pt x="106438" y="47691"/>
                    <a:pt x="105609" y="46096"/>
                  </a:cubicBezTo>
                  <a:cubicBezTo>
                    <a:pt x="105226" y="43736"/>
                    <a:pt x="104014" y="42396"/>
                    <a:pt x="101908" y="42141"/>
                  </a:cubicBezTo>
                  <a:cubicBezTo>
                    <a:pt x="99420" y="42906"/>
                    <a:pt x="100632" y="46479"/>
                    <a:pt x="100377" y="47755"/>
                  </a:cubicBezTo>
                  <a:cubicBezTo>
                    <a:pt x="96677" y="48903"/>
                    <a:pt x="98846" y="42715"/>
                    <a:pt x="95975" y="42778"/>
                  </a:cubicBezTo>
                  <a:cubicBezTo>
                    <a:pt x="94699" y="45075"/>
                    <a:pt x="96294" y="46798"/>
                    <a:pt x="96358" y="50307"/>
                  </a:cubicBezTo>
                  <a:close/>
                  <a:moveTo>
                    <a:pt x="128832" y="43417"/>
                  </a:moveTo>
                  <a:cubicBezTo>
                    <a:pt x="129023" y="45011"/>
                    <a:pt x="129151" y="46670"/>
                    <a:pt x="129342" y="48265"/>
                  </a:cubicBezTo>
                  <a:cubicBezTo>
                    <a:pt x="127300" y="48903"/>
                    <a:pt x="126663" y="50753"/>
                    <a:pt x="126025" y="52476"/>
                  </a:cubicBezTo>
                  <a:cubicBezTo>
                    <a:pt x="127811" y="53050"/>
                    <a:pt x="130108" y="53114"/>
                    <a:pt x="131128" y="54645"/>
                  </a:cubicBezTo>
                  <a:cubicBezTo>
                    <a:pt x="132404" y="54518"/>
                    <a:pt x="133617" y="54390"/>
                    <a:pt x="134892" y="54199"/>
                  </a:cubicBezTo>
                  <a:cubicBezTo>
                    <a:pt x="136169" y="54645"/>
                    <a:pt x="136998" y="57516"/>
                    <a:pt x="138338" y="55985"/>
                  </a:cubicBezTo>
                  <a:cubicBezTo>
                    <a:pt x="136998" y="50562"/>
                    <a:pt x="131894" y="49733"/>
                    <a:pt x="131001" y="43736"/>
                  </a:cubicBezTo>
                  <a:cubicBezTo>
                    <a:pt x="130937" y="42204"/>
                    <a:pt x="133489" y="42778"/>
                    <a:pt x="132851" y="40801"/>
                  </a:cubicBezTo>
                  <a:cubicBezTo>
                    <a:pt x="130171" y="40609"/>
                    <a:pt x="131320" y="43544"/>
                    <a:pt x="128832" y="43417"/>
                  </a:cubicBezTo>
                  <a:close/>
                  <a:moveTo>
                    <a:pt x="156010" y="43161"/>
                  </a:moveTo>
                  <a:cubicBezTo>
                    <a:pt x="156712" y="43544"/>
                    <a:pt x="157541" y="43736"/>
                    <a:pt x="158753" y="43417"/>
                  </a:cubicBezTo>
                  <a:cubicBezTo>
                    <a:pt x="158753" y="42204"/>
                    <a:pt x="158371" y="41375"/>
                    <a:pt x="157414" y="41375"/>
                  </a:cubicBezTo>
                  <a:cubicBezTo>
                    <a:pt x="157477" y="42396"/>
                    <a:pt x="155691" y="41949"/>
                    <a:pt x="156010" y="43161"/>
                  </a:cubicBezTo>
                  <a:close/>
                  <a:moveTo>
                    <a:pt x="164304" y="44373"/>
                  </a:moveTo>
                  <a:cubicBezTo>
                    <a:pt x="166346" y="44501"/>
                    <a:pt x="166792" y="46606"/>
                    <a:pt x="168898" y="46606"/>
                  </a:cubicBezTo>
                  <a:cubicBezTo>
                    <a:pt x="170429" y="44629"/>
                    <a:pt x="165261" y="41439"/>
                    <a:pt x="164304" y="44373"/>
                  </a:cubicBezTo>
                  <a:close/>
                  <a:moveTo>
                    <a:pt x="171960" y="50052"/>
                  </a:moveTo>
                  <a:cubicBezTo>
                    <a:pt x="173300" y="49988"/>
                    <a:pt x="174576" y="49860"/>
                    <a:pt x="175150" y="49158"/>
                  </a:cubicBezTo>
                  <a:cubicBezTo>
                    <a:pt x="174703" y="47053"/>
                    <a:pt x="173236" y="46224"/>
                    <a:pt x="171513" y="45777"/>
                  </a:cubicBezTo>
                  <a:cubicBezTo>
                    <a:pt x="169727" y="46734"/>
                    <a:pt x="171067" y="49095"/>
                    <a:pt x="171960" y="50052"/>
                  </a:cubicBezTo>
                  <a:close/>
                  <a:moveTo>
                    <a:pt x="139933" y="50371"/>
                  </a:moveTo>
                  <a:cubicBezTo>
                    <a:pt x="139677" y="51902"/>
                    <a:pt x="140826" y="51647"/>
                    <a:pt x="140762" y="52986"/>
                  </a:cubicBezTo>
                  <a:cubicBezTo>
                    <a:pt x="143186" y="53178"/>
                    <a:pt x="144143" y="52093"/>
                    <a:pt x="143697" y="49924"/>
                  </a:cubicBezTo>
                  <a:cubicBezTo>
                    <a:pt x="142867" y="49286"/>
                    <a:pt x="140571" y="49541"/>
                    <a:pt x="139933" y="50371"/>
                  </a:cubicBezTo>
                  <a:close/>
                  <a:moveTo>
                    <a:pt x="32176" y="69957"/>
                  </a:moveTo>
                  <a:cubicBezTo>
                    <a:pt x="33388" y="72956"/>
                    <a:pt x="35238" y="75125"/>
                    <a:pt x="39258" y="74614"/>
                  </a:cubicBezTo>
                  <a:cubicBezTo>
                    <a:pt x="39959" y="75316"/>
                    <a:pt x="39959" y="76975"/>
                    <a:pt x="41618" y="76528"/>
                  </a:cubicBezTo>
                  <a:cubicBezTo>
                    <a:pt x="43979" y="76145"/>
                    <a:pt x="44234" y="74040"/>
                    <a:pt x="46148" y="73274"/>
                  </a:cubicBezTo>
                  <a:cubicBezTo>
                    <a:pt x="47934" y="72956"/>
                    <a:pt x="50550" y="73211"/>
                    <a:pt x="51443" y="72126"/>
                  </a:cubicBezTo>
                  <a:cubicBezTo>
                    <a:pt x="51380" y="71233"/>
                    <a:pt x="51252" y="70340"/>
                    <a:pt x="51124" y="69447"/>
                  </a:cubicBezTo>
                  <a:cubicBezTo>
                    <a:pt x="49083" y="69574"/>
                    <a:pt x="46467" y="70404"/>
                    <a:pt x="45638" y="68936"/>
                  </a:cubicBezTo>
                  <a:cubicBezTo>
                    <a:pt x="46722" y="68681"/>
                    <a:pt x="45893" y="66895"/>
                    <a:pt x="47041" y="66639"/>
                  </a:cubicBezTo>
                  <a:cubicBezTo>
                    <a:pt x="46722" y="65236"/>
                    <a:pt x="49083" y="66001"/>
                    <a:pt x="48445" y="64343"/>
                  </a:cubicBezTo>
                  <a:cubicBezTo>
                    <a:pt x="46914" y="63258"/>
                    <a:pt x="44872" y="64725"/>
                    <a:pt x="43660" y="65427"/>
                  </a:cubicBezTo>
                  <a:cubicBezTo>
                    <a:pt x="42575" y="64534"/>
                    <a:pt x="40789" y="64470"/>
                    <a:pt x="39194" y="64279"/>
                  </a:cubicBezTo>
                  <a:cubicBezTo>
                    <a:pt x="38684" y="67660"/>
                    <a:pt x="34919" y="68362"/>
                    <a:pt x="32176" y="69957"/>
                  </a:cubicBezTo>
                  <a:close/>
                  <a:moveTo>
                    <a:pt x="93359" y="62110"/>
                  </a:moveTo>
                  <a:cubicBezTo>
                    <a:pt x="94508" y="62301"/>
                    <a:pt x="94572" y="63577"/>
                    <a:pt x="95592" y="62365"/>
                  </a:cubicBezTo>
                  <a:cubicBezTo>
                    <a:pt x="95720" y="60515"/>
                    <a:pt x="93296" y="60515"/>
                    <a:pt x="93359" y="62110"/>
                  </a:cubicBezTo>
                  <a:close/>
                  <a:moveTo>
                    <a:pt x="132660" y="68043"/>
                  </a:moveTo>
                  <a:cubicBezTo>
                    <a:pt x="134829" y="68298"/>
                    <a:pt x="137955" y="68553"/>
                    <a:pt x="137891" y="65810"/>
                  </a:cubicBezTo>
                  <a:cubicBezTo>
                    <a:pt x="137700" y="63641"/>
                    <a:pt x="135658" y="63768"/>
                    <a:pt x="133361" y="64151"/>
                  </a:cubicBezTo>
                  <a:cubicBezTo>
                    <a:pt x="132532" y="63386"/>
                    <a:pt x="131384" y="63003"/>
                    <a:pt x="129980" y="62875"/>
                  </a:cubicBezTo>
                  <a:cubicBezTo>
                    <a:pt x="130108" y="65491"/>
                    <a:pt x="132277" y="65619"/>
                    <a:pt x="132660" y="68043"/>
                  </a:cubicBezTo>
                  <a:close/>
                  <a:moveTo>
                    <a:pt x="191737" y="61535"/>
                  </a:moveTo>
                  <a:cubicBezTo>
                    <a:pt x="194098" y="59877"/>
                    <a:pt x="192631" y="55475"/>
                    <a:pt x="188994" y="56368"/>
                  </a:cubicBezTo>
                  <a:cubicBezTo>
                    <a:pt x="189377" y="58792"/>
                    <a:pt x="189377" y="61599"/>
                    <a:pt x="191737" y="61535"/>
                  </a:cubicBezTo>
                  <a:close/>
                  <a:moveTo>
                    <a:pt x="1042" y="112639"/>
                  </a:moveTo>
                  <a:cubicBezTo>
                    <a:pt x="3020" y="112575"/>
                    <a:pt x="2254" y="110342"/>
                    <a:pt x="4041" y="110087"/>
                  </a:cubicBezTo>
                  <a:cubicBezTo>
                    <a:pt x="3530" y="108109"/>
                    <a:pt x="1552" y="107917"/>
                    <a:pt x="404" y="106705"/>
                  </a:cubicBezTo>
                  <a:cubicBezTo>
                    <a:pt x="-361" y="107854"/>
                    <a:pt x="21" y="111618"/>
                    <a:pt x="1042" y="112639"/>
                  </a:cubicBezTo>
                  <a:close/>
                  <a:moveTo>
                    <a:pt x="238120" y="184731"/>
                  </a:moveTo>
                  <a:cubicBezTo>
                    <a:pt x="236716" y="185944"/>
                    <a:pt x="235887" y="185816"/>
                    <a:pt x="236843" y="188113"/>
                  </a:cubicBezTo>
                  <a:cubicBezTo>
                    <a:pt x="240033" y="188049"/>
                    <a:pt x="240033" y="185497"/>
                    <a:pt x="239459" y="182371"/>
                  </a:cubicBezTo>
                  <a:cubicBezTo>
                    <a:pt x="239587" y="180904"/>
                    <a:pt x="242203" y="180202"/>
                    <a:pt x="240735" y="178926"/>
                  </a:cubicBezTo>
                  <a:cubicBezTo>
                    <a:pt x="237673" y="180138"/>
                    <a:pt x="237737" y="177331"/>
                    <a:pt x="235185" y="177905"/>
                  </a:cubicBezTo>
                  <a:cubicBezTo>
                    <a:pt x="233207" y="181159"/>
                    <a:pt x="236525" y="182690"/>
                    <a:pt x="238120" y="184731"/>
                  </a:cubicBezTo>
                  <a:close/>
                  <a:moveTo>
                    <a:pt x="246732" y="203935"/>
                  </a:moveTo>
                  <a:cubicBezTo>
                    <a:pt x="245967" y="203871"/>
                    <a:pt x="245648" y="203297"/>
                    <a:pt x="244499" y="203616"/>
                  </a:cubicBezTo>
                  <a:cubicBezTo>
                    <a:pt x="244244" y="206678"/>
                    <a:pt x="241373" y="207635"/>
                    <a:pt x="240352" y="210060"/>
                  </a:cubicBezTo>
                  <a:cubicBezTo>
                    <a:pt x="241947" y="211782"/>
                    <a:pt x="245074" y="209422"/>
                    <a:pt x="248455" y="209677"/>
                  </a:cubicBezTo>
                  <a:cubicBezTo>
                    <a:pt x="247881" y="205977"/>
                    <a:pt x="249731" y="204190"/>
                    <a:pt x="251453" y="202276"/>
                  </a:cubicBezTo>
                  <a:cubicBezTo>
                    <a:pt x="249859" y="200043"/>
                    <a:pt x="247562" y="202659"/>
                    <a:pt x="246732" y="203935"/>
                  </a:cubicBezTo>
                  <a:close/>
                  <a:moveTo>
                    <a:pt x="305683" y="215355"/>
                  </a:moveTo>
                  <a:cubicBezTo>
                    <a:pt x="306576" y="214143"/>
                    <a:pt x="305619" y="211782"/>
                    <a:pt x="304662" y="211080"/>
                  </a:cubicBezTo>
                  <a:cubicBezTo>
                    <a:pt x="304917" y="213441"/>
                    <a:pt x="303003" y="214717"/>
                    <a:pt x="305683" y="215355"/>
                  </a:cubicBezTo>
                  <a:close/>
                  <a:moveTo>
                    <a:pt x="292540" y="248913"/>
                  </a:moveTo>
                  <a:cubicBezTo>
                    <a:pt x="293178" y="250508"/>
                    <a:pt x="295539" y="252040"/>
                    <a:pt x="296623" y="251146"/>
                  </a:cubicBezTo>
                  <a:cubicBezTo>
                    <a:pt x="296559" y="249807"/>
                    <a:pt x="296432" y="248530"/>
                    <a:pt x="295730" y="248020"/>
                  </a:cubicBezTo>
                  <a:cubicBezTo>
                    <a:pt x="294390" y="248084"/>
                    <a:pt x="293114" y="248212"/>
                    <a:pt x="292540" y="248913"/>
                  </a:cubicBezTo>
                  <a:close/>
                  <a:moveTo>
                    <a:pt x="254516" y="264034"/>
                  </a:moveTo>
                  <a:cubicBezTo>
                    <a:pt x="253112" y="265820"/>
                    <a:pt x="250560" y="266777"/>
                    <a:pt x="251390" y="270350"/>
                  </a:cubicBezTo>
                  <a:cubicBezTo>
                    <a:pt x="256876" y="271052"/>
                    <a:pt x="260449" y="266203"/>
                    <a:pt x="267850" y="266905"/>
                  </a:cubicBezTo>
                  <a:cubicBezTo>
                    <a:pt x="270083" y="266586"/>
                    <a:pt x="273209" y="266905"/>
                    <a:pt x="272443" y="264225"/>
                  </a:cubicBezTo>
                  <a:cubicBezTo>
                    <a:pt x="272060" y="262056"/>
                    <a:pt x="269381" y="263077"/>
                    <a:pt x="267403" y="263140"/>
                  </a:cubicBezTo>
                  <a:cubicBezTo>
                    <a:pt x="265234" y="263268"/>
                    <a:pt x="262746" y="263779"/>
                    <a:pt x="260959" y="263842"/>
                  </a:cubicBezTo>
                  <a:cubicBezTo>
                    <a:pt x="260832" y="262502"/>
                    <a:pt x="259556" y="262758"/>
                    <a:pt x="259173" y="262439"/>
                  </a:cubicBezTo>
                  <a:cubicBezTo>
                    <a:pt x="257833" y="261163"/>
                    <a:pt x="257961" y="259121"/>
                    <a:pt x="256111" y="259504"/>
                  </a:cubicBezTo>
                  <a:cubicBezTo>
                    <a:pt x="254962" y="260461"/>
                    <a:pt x="254261" y="261865"/>
                    <a:pt x="254516" y="264034"/>
                  </a:cubicBezTo>
                  <a:close/>
                  <a:moveTo>
                    <a:pt x="72752" y="288533"/>
                  </a:moveTo>
                  <a:cubicBezTo>
                    <a:pt x="71413" y="289745"/>
                    <a:pt x="69818" y="290765"/>
                    <a:pt x="68797" y="292233"/>
                  </a:cubicBezTo>
                  <a:cubicBezTo>
                    <a:pt x="69626" y="292424"/>
                    <a:pt x="70200" y="292871"/>
                    <a:pt x="71030" y="293062"/>
                  </a:cubicBezTo>
                  <a:cubicBezTo>
                    <a:pt x="71604" y="292169"/>
                    <a:pt x="71221" y="290574"/>
                    <a:pt x="72944" y="290702"/>
                  </a:cubicBezTo>
                  <a:cubicBezTo>
                    <a:pt x="75496" y="290510"/>
                    <a:pt x="76070" y="292871"/>
                    <a:pt x="79579" y="291595"/>
                  </a:cubicBezTo>
                  <a:cubicBezTo>
                    <a:pt x="79451" y="290319"/>
                    <a:pt x="80344" y="289936"/>
                    <a:pt x="79770" y="288278"/>
                  </a:cubicBezTo>
                  <a:cubicBezTo>
                    <a:pt x="77729" y="288341"/>
                    <a:pt x="76516" y="287448"/>
                    <a:pt x="76708" y="284832"/>
                  </a:cubicBezTo>
                  <a:cubicBezTo>
                    <a:pt x="73837" y="284832"/>
                    <a:pt x="74411" y="287575"/>
                    <a:pt x="72752" y="288533"/>
                  </a:cubicBezTo>
                  <a:close/>
                  <a:moveTo>
                    <a:pt x="229570" y="284194"/>
                  </a:moveTo>
                  <a:cubicBezTo>
                    <a:pt x="226891" y="284194"/>
                    <a:pt x="225870" y="286810"/>
                    <a:pt x="223956" y="287512"/>
                  </a:cubicBezTo>
                  <a:cubicBezTo>
                    <a:pt x="222680" y="287639"/>
                    <a:pt x="221468" y="287831"/>
                    <a:pt x="220192" y="287958"/>
                  </a:cubicBezTo>
                  <a:cubicBezTo>
                    <a:pt x="219107" y="286619"/>
                    <a:pt x="216938" y="284194"/>
                    <a:pt x="215535" y="285215"/>
                  </a:cubicBezTo>
                  <a:cubicBezTo>
                    <a:pt x="214322" y="285598"/>
                    <a:pt x="215790" y="288086"/>
                    <a:pt x="214833" y="288596"/>
                  </a:cubicBezTo>
                  <a:cubicBezTo>
                    <a:pt x="213365" y="289873"/>
                    <a:pt x="210941" y="288915"/>
                    <a:pt x="210048" y="289681"/>
                  </a:cubicBezTo>
                  <a:cubicBezTo>
                    <a:pt x="210750" y="292743"/>
                    <a:pt x="213365" y="289553"/>
                    <a:pt x="215598" y="290702"/>
                  </a:cubicBezTo>
                  <a:cubicBezTo>
                    <a:pt x="216492" y="291850"/>
                    <a:pt x="216555" y="294019"/>
                    <a:pt x="218661" y="293636"/>
                  </a:cubicBezTo>
                  <a:cubicBezTo>
                    <a:pt x="220702" y="293955"/>
                    <a:pt x="220064" y="292105"/>
                    <a:pt x="221787" y="292169"/>
                  </a:cubicBezTo>
                  <a:cubicBezTo>
                    <a:pt x="227146" y="291595"/>
                    <a:pt x="233526" y="291786"/>
                    <a:pt x="233717" y="287065"/>
                  </a:cubicBezTo>
                  <a:cubicBezTo>
                    <a:pt x="232569" y="285088"/>
                    <a:pt x="231612" y="284194"/>
                    <a:pt x="229570" y="284194"/>
                  </a:cubicBezTo>
                  <a:close/>
                  <a:moveTo>
                    <a:pt x="266701" y="285534"/>
                  </a:moveTo>
                  <a:cubicBezTo>
                    <a:pt x="266765" y="286874"/>
                    <a:pt x="267722" y="287129"/>
                    <a:pt x="268552" y="287512"/>
                  </a:cubicBezTo>
                  <a:cubicBezTo>
                    <a:pt x="268743" y="288852"/>
                    <a:pt x="268934" y="290255"/>
                    <a:pt x="270465" y="290000"/>
                  </a:cubicBezTo>
                  <a:cubicBezTo>
                    <a:pt x="271167" y="288915"/>
                    <a:pt x="271231" y="287320"/>
                    <a:pt x="271040" y="285598"/>
                  </a:cubicBezTo>
                  <a:cubicBezTo>
                    <a:pt x="270210" y="284704"/>
                    <a:pt x="267786" y="284258"/>
                    <a:pt x="266701" y="285534"/>
                  </a:cubicBezTo>
                  <a:close/>
                  <a:moveTo>
                    <a:pt x="261278" y="295359"/>
                  </a:moveTo>
                  <a:cubicBezTo>
                    <a:pt x="260896" y="297784"/>
                    <a:pt x="261087" y="300782"/>
                    <a:pt x="260513" y="303079"/>
                  </a:cubicBezTo>
                  <a:cubicBezTo>
                    <a:pt x="263511" y="304100"/>
                    <a:pt x="266893" y="302632"/>
                    <a:pt x="267850" y="300654"/>
                  </a:cubicBezTo>
                  <a:cubicBezTo>
                    <a:pt x="268743" y="301547"/>
                    <a:pt x="269317" y="302887"/>
                    <a:pt x="271295" y="302441"/>
                  </a:cubicBezTo>
                  <a:cubicBezTo>
                    <a:pt x="272699" y="301930"/>
                    <a:pt x="272380" y="300016"/>
                    <a:pt x="274293" y="299952"/>
                  </a:cubicBezTo>
                  <a:cubicBezTo>
                    <a:pt x="273719" y="297720"/>
                    <a:pt x="274293" y="296316"/>
                    <a:pt x="274230" y="294530"/>
                  </a:cubicBezTo>
                  <a:cubicBezTo>
                    <a:pt x="270274" y="293381"/>
                    <a:pt x="265362" y="293445"/>
                    <a:pt x="261278" y="295359"/>
                  </a:cubicBezTo>
                  <a:close/>
                  <a:moveTo>
                    <a:pt x="308936" y="298230"/>
                  </a:moveTo>
                  <a:cubicBezTo>
                    <a:pt x="309000" y="297464"/>
                    <a:pt x="309702" y="297273"/>
                    <a:pt x="309830" y="296507"/>
                  </a:cubicBezTo>
                  <a:cubicBezTo>
                    <a:pt x="308298" y="294912"/>
                    <a:pt x="306640" y="298102"/>
                    <a:pt x="308936" y="29823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384" name="Google Shape;384;p8"/>
            <p:cNvSpPr/>
            <p:nvPr/>
          </p:nvSpPr>
          <p:spPr>
            <a:xfrm>
              <a:off x="2559873" y="3122357"/>
              <a:ext cx="3239" cy="2958"/>
            </a:xfrm>
            <a:custGeom>
              <a:rect b="b" l="l" r="r" t="t"/>
              <a:pathLst>
                <a:path extrusionOk="0" h="2958" w="3239">
                  <a:moveTo>
                    <a:pt x="0" y="24"/>
                  </a:moveTo>
                  <a:cubicBezTo>
                    <a:pt x="1978" y="-231"/>
                    <a:pt x="3828" y="1619"/>
                    <a:pt x="3062" y="2959"/>
                  </a:cubicBezTo>
                  <a:cubicBezTo>
                    <a:pt x="2105" y="2959"/>
                    <a:pt x="1723" y="2193"/>
                    <a:pt x="1723" y="917"/>
                  </a:cubicBezTo>
                  <a:cubicBezTo>
                    <a:pt x="638" y="1236"/>
                    <a:pt x="0" y="1045"/>
                    <a:pt x="0" y="2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grpSp>
      <p:sp>
        <p:nvSpPr>
          <p:cNvPr id="385" name="Google Shape;385;p8"/>
          <p:cNvSpPr/>
          <p:nvPr/>
        </p:nvSpPr>
        <p:spPr>
          <a:xfrm rot="-5400000">
            <a:off x="877517" y="4108848"/>
            <a:ext cx="1871679" cy="3626713"/>
          </a:xfrm>
          <a:custGeom>
            <a:rect b="b" l="l" r="r" t="t"/>
            <a:pathLst>
              <a:path extrusionOk="0" h="3768014" w="2248263">
                <a:moveTo>
                  <a:pt x="413365" y="3730322"/>
                </a:moveTo>
                <a:cubicBezTo>
                  <a:pt x="420559" y="3737009"/>
                  <a:pt x="418527" y="3753007"/>
                  <a:pt x="418612" y="3766889"/>
                </a:cubicBezTo>
                <a:cubicBezTo>
                  <a:pt x="384669" y="3775946"/>
                  <a:pt x="386107" y="3727275"/>
                  <a:pt x="413365" y="3730322"/>
                </a:cubicBezTo>
                <a:close/>
                <a:moveTo>
                  <a:pt x="554471" y="3526406"/>
                </a:moveTo>
                <a:cubicBezTo>
                  <a:pt x="572502" y="3568560"/>
                  <a:pt x="542875" y="3590314"/>
                  <a:pt x="528315" y="3615286"/>
                </a:cubicBezTo>
                <a:cubicBezTo>
                  <a:pt x="487600" y="3611138"/>
                  <a:pt x="458904" y="3619010"/>
                  <a:pt x="439435" y="3636193"/>
                </a:cubicBezTo>
                <a:cubicBezTo>
                  <a:pt x="414633" y="3631369"/>
                  <a:pt x="404476" y="3611900"/>
                  <a:pt x="376712" y="3610037"/>
                </a:cubicBezTo>
                <a:cubicBezTo>
                  <a:pt x="363676" y="3568137"/>
                  <a:pt x="393641" y="3567967"/>
                  <a:pt x="413280" y="3547313"/>
                </a:cubicBezTo>
                <a:cubicBezTo>
                  <a:pt x="441128" y="3547313"/>
                  <a:pt x="469062" y="3547313"/>
                  <a:pt x="496911" y="3547313"/>
                </a:cubicBezTo>
                <a:cubicBezTo>
                  <a:pt x="524252" y="3548414"/>
                  <a:pt x="524675" y="3522850"/>
                  <a:pt x="554471" y="3526406"/>
                </a:cubicBezTo>
                <a:close/>
                <a:moveTo>
                  <a:pt x="0" y="3458349"/>
                </a:moveTo>
                <a:lnTo>
                  <a:pt x="31691" y="3484592"/>
                </a:lnTo>
                <a:cubicBezTo>
                  <a:pt x="30844" y="3497543"/>
                  <a:pt x="34399" y="3506261"/>
                  <a:pt x="42102" y="3510747"/>
                </a:cubicBezTo>
                <a:cubicBezTo>
                  <a:pt x="34654" y="3522429"/>
                  <a:pt x="25342" y="3532332"/>
                  <a:pt x="15946" y="3542152"/>
                </a:cubicBezTo>
                <a:cubicBezTo>
                  <a:pt x="11142" y="3544437"/>
                  <a:pt x="6973" y="3544935"/>
                  <a:pt x="3210" y="3544312"/>
                </a:cubicBezTo>
                <a:lnTo>
                  <a:pt x="0" y="3542890"/>
                </a:lnTo>
                <a:close/>
                <a:moveTo>
                  <a:pt x="1139966" y="3412004"/>
                </a:moveTo>
                <a:cubicBezTo>
                  <a:pt x="1146219" y="3412004"/>
                  <a:pt x="1152461" y="3417040"/>
                  <a:pt x="1150387" y="3427113"/>
                </a:cubicBezTo>
                <a:cubicBezTo>
                  <a:pt x="1136167" y="3426605"/>
                  <a:pt x="1139891" y="3435831"/>
                  <a:pt x="1129481" y="3427113"/>
                </a:cubicBezTo>
                <a:cubicBezTo>
                  <a:pt x="1127449" y="3417040"/>
                  <a:pt x="1133713" y="3412004"/>
                  <a:pt x="1139966" y="3412004"/>
                </a:cubicBezTo>
                <a:close/>
                <a:moveTo>
                  <a:pt x="1066757" y="3369554"/>
                </a:moveTo>
                <a:cubicBezTo>
                  <a:pt x="1082078" y="3376918"/>
                  <a:pt x="1082840" y="3398758"/>
                  <a:pt x="1082417" y="3421782"/>
                </a:cubicBezTo>
                <a:cubicBezTo>
                  <a:pt x="1077761" y="3424152"/>
                  <a:pt x="1073105" y="3426353"/>
                  <a:pt x="1072005" y="3432278"/>
                </a:cubicBezTo>
                <a:cubicBezTo>
                  <a:pt x="1052536" y="3426861"/>
                  <a:pt x="1062694" y="3383691"/>
                  <a:pt x="1066757" y="3369554"/>
                </a:cubicBezTo>
                <a:close/>
                <a:moveTo>
                  <a:pt x="489112" y="3367989"/>
                </a:moveTo>
                <a:cubicBezTo>
                  <a:pt x="497651" y="3367989"/>
                  <a:pt x="506179" y="3372010"/>
                  <a:pt x="502159" y="3380051"/>
                </a:cubicBezTo>
                <a:cubicBezTo>
                  <a:pt x="493525" y="3380051"/>
                  <a:pt x="484807" y="3380051"/>
                  <a:pt x="476002" y="3380051"/>
                </a:cubicBezTo>
                <a:cubicBezTo>
                  <a:pt x="472024" y="3372010"/>
                  <a:pt x="480574" y="3367989"/>
                  <a:pt x="489112" y="3367989"/>
                </a:cubicBezTo>
                <a:close/>
                <a:moveTo>
                  <a:pt x="16030" y="3270263"/>
                </a:moveTo>
                <a:cubicBezTo>
                  <a:pt x="22887" y="3272041"/>
                  <a:pt x="24242" y="3279405"/>
                  <a:pt x="31775" y="3280674"/>
                </a:cubicBezTo>
                <a:cubicBezTo>
                  <a:pt x="29912" y="3287531"/>
                  <a:pt x="22549" y="3288886"/>
                  <a:pt x="21279" y="3296334"/>
                </a:cubicBezTo>
                <a:cubicBezTo>
                  <a:pt x="14337" y="3294556"/>
                  <a:pt x="13067" y="3287193"/>
                  <a:pt x="5534" y="3285923"/>
                </a:cubicBezTo>
                <a:cubicBezTo>
                  <a:pt x="7397" y="3279066"/>
                  <a:pt x="14760" y="3277712"/>
                  <a:pt x="16030" y="3270263"/>
                </a:cubicBezTo>
                <a:close/>
                <a:moveTo>
                  <a:pt x="350471" y="3233780"/>
                </a:moveTo>
                <a:cubicBezTo>
                  <a:pt x="370532" y="3233865"/>
                  <a:pt x="384837" y="3248847"/>
                  <a:pt x="392371" y="3270263"/>
                </a:cubicBezTo>
                <a:cubicBezTo>
                  <a:pt x="387377" y="3295996"/>
                  <a:pt x="367316" y="3313434"/>
                  <a:pt x="350556" y="3327739"/>
                </a:cubicBezTo>
                <a:cubicBezTo>
                  <a:pt x="333711" y="3342129"/>
                  <a:pt x="312718" y="3353555"/>
                  <a:pt x="293080" y="3364391"/>
                </a:cubicBezTo>
                <a:cubicBezTo>
                  <a:pt x="286055" y="3383521"/>
                  <a:pt x="259137" y="3382759"/>
                  <a:pt x="256428" y="3406206"/>
                </a:cubicBezTo>
                <a:cubicBezTo>
                  <a:pt x="233150" y="3409085"/>
                  <a:pt x="216475" y="3418480"/>
                  <a:pt x="204201" y="3432363"/>
                </a:cubicBezTo>
                <a:cubicBezTo>
                  <a:pt x="185578" y="3428300"/>
                  <a:pt x="184478" y="3406799"/>
                  <a:pt x="167548" y="3401044"/>
                </a:cubicBezTo>
                <a:cubicBezTo>
                  <a:pt x="207502" y="3343314"/>
                  <a:pt x="269548" y="3307762"/>
                  <a:pt x="308655" y="3249440"/>
                </a:cubicBezTo>
                <a:cubicBezTo>
                  <a:pt x="327278" y="3254180"/>
                  <a:pt x="334981" y="3233611"/>
                  <a:pt x="350471" y="3233780"/>
                </a:cubicBezTo>
                <a:close/>
                <a:moveTo>
                  <a:pt x="1385623" y="3186632"/>
                </a:moveTo>
                <a:cubicBezTo>
                  <a:pt x="1402045" y="3184093"/>
                  <a:pt x="1399420" y="3200683"/>
                  <a:pt x="1411779" y="3202292"/>
                </a:cubicBezTo>
                <a:cubicBezTo>
                  <a:pt x="1424645" y="3201614"/>
                  <a:pt x="1437004" y="3201531"/>
                  <a:pt x="1443099" y="3207540"/>
                </a:cubicBezTo>
                <a:cubicBezTo>
                  <a:pt x="1450971" y="3213973"/>
                  <a:pt x="1445469" y="3225401"/>
                  <a:pt x="1448347" y="3233696"/>
                </a:cubicBezTo>
                <a:cubicBezTo>
                  <a:pt x="1452579" y="3245885"/>
                  <a:pt x="1461552" y="3252741"/>
                  <a:pt x="1469255" y="3259767"/>
                </a:cubicBezTo>
                <a:cubicBezTo>
                  <a:pt x="1465192" y="3264422"/>
                  <a:pt x="1463583" y="3271618"/>
                  <a:pt x="1464007" y="3280675"/>
                </a:cubicBezTo>
                <a:cubicBezTo>
                  <a:pt x="1438190" y="3273141"/>
                  <a:pt x="1415927" y="3266793"/>
                  <a:pt x="1401283" y="3244107"/>
                </a:cubicBezTo>
                <a:cubicBezTo>
                  <a:pt x="1396204" y="3236235"/>
                  <a:pt x="1402723" y="3221591"/>
                  <a:pt x="1385623" y="3223199"/>
                </a:cubicBezTo>
                <a:cubicBezTo>
                  <a:pt x="1385623" y="3211010"/>
                  <a:pt x="1385623" y="3198821"/>
                  <a:pt x="1385623" y="3186632"/>
                </a:cubicBezTo>
                <a:close/>
                <a:moveTo>
                  <a:pt x="622750" y="3111515"/>
                </a:moveTo>
                <a:cubicBezTo>
                  <a:pt x="578514" y="3116345"/>
                  <a:pt x="563053" y="3180199"/>
                  <a:pt x="617196" y="3181384"/>
                </a:cubicBezTo>
                <a:cubicBezTo>
                  <a:pt x="621597" y="3170041"/>
                  <a:pt x="630738" y="3163524"/>
                  <a:pt x="627692" y="3144817"/>
                </a:cubicBezTo>
                <a:cubicBezTo>
                  <a:pt x="638949" y="3140416"/>
                  <a:pt x="646230" y="3131951"/>
                  <a:pt x="643350" y="3113413"/>
                </a:cubicBezTo>
                <a:cubicBezTo>
                  <a:pt x="635976" y="3111339"/>
                  <a:pt x="629069" y="3110825"/>
                  <a:pt x="622750" y="3111515"/>
                </a:cubicBezTo>
                <a:close/>
                <a:moveTo>
                  <a:pt x="1317736" y="3082008"/>
                </a:moveTo>
                <a:cubicBezTo>
                  <a:pt x="1339321" y="3088272"/>
                  <a:pt x="1346770" y="3108757"/>
                  <a:pt x="1364800" y="3118576"/>
                </a:cubicBezTo>
                <a:cubicBezTo>
                  <a:pt x="1366154" y="3133897"/>
                  <a:pt x="1352950" y="3134659"/>
                  <a:pt x="1354304" y="3149896"/>
                </a:cubicBezTo>
                <a:cubicBezTo>
                  <a:pt x="1361923" y="3159630"/>
                  <a:pt x="1383000" y="3156075"/>
                  <a:pt x="1380460" y="3176052"/>
                </a:cubicBezTo>
                <a:cubicBezTo>
                  <a:pt x="1369710" y="3186887"/>
                  <a:pt x="1353881" y="3176052"/>
                  <a:pt x="1354304" y="3160392"/>
                </a:cubicBezTo>
                <a:cubicBezTo>
                  <a:pt x="1332720" y="3154128"/>
                  <a:pt x="1325269" y="3133643"/>
                  <a:pt x="1307240" y="3123824"/>
                </a:cubicBezTo>
                <a:cubicBezTo>
                  <a:pt x="1304786" y="3103932"/>
                  <a:pt x="1308764" y="3090473"/>
                  <a:pt x="1317736" y="3082008"/>
                </a:cubicBezTo>
                <a:close/>
                <a:moveTo>
                  <a:pt x="47434" y="2982716"/>
                </a:moveTo>
                <a:cubicBezTo>
                  <a:pt x="52343" y="3008534"/>
                  <a:pt x="41086" y="3018184"/>
                  <a:pt x="31774" y="3029780"/>
                </a:cubicBezTo>
                <a:cubicBezTo>
                  <a:pt x="31944" y="3048741"/>
                  <a:pt x="28812" y="3071004"/>
                  <a:pt x="42187" y="3076845"/>
                </a:cubicBezTo>
                <a:cubicBezTo>
                  <a:pt x="39266" y="3083998"/>
                  <a:pt x="27966" y="3087447"/>
                  <a:pt x="15861" y="3088029"/>
                </a:cubicBezTo>
                <a:lnTo>
                  <a:pt x="0" y="3084963"/>
                </a:lnTo>
                <a:lnTo>
                  <a:pt x="0" y="3022575"/>
                </a:lnTo>
                <a:lnTo>
                  <a:pt x="487" y="3022014"/>
                </a:lnTo>
                <a:cubicBezTo>
                  <a:pt x="5619" y="3015814"/>
                  <a:pt x="9851" y="3008703"/>
                  <a:pt x="10867" y="2998376"/>
                </a:cubicBezTo>
                <a:cubicBezTo>
                  <a:pt x="36345" y="3006333"/>
                  <a:pt x="30590" y="2983224"/>
                  <a:pt x="47434" y="2982716"/>
                </a:cubicBezTo>
                <a:close/>
                <a:moveTo>
                  <a:pt x="370" y="2951397"/>
                </a:moveTo>
                <a:cubicBezTo>
                  <a:pt x="8411" y="2959015"/>
                  <a:pt x="5025" y="2978145"/>
                  <a:pt x="5619" y="2993213"/>
                </a:cubicBezTo>
                <a:lnTo>
                  <a:pt x="0" y="2994144"/>
                </a:lnTo>
                <a:lnTo>
                  <a:pt x="0" y="2951449"/>
                </a:lnTo>
                <a:close/>
                <a:moveTo>
                  <a:pt x="63095" y="2878176"/>
                </a:moveTo>
                <a:cubicBezTo>
                  <a:pt x="77145" y="2878091"/>
                  <a:pt x="72066" y="2895359"/>
                  <a:pt x="78755" y="2909496"/>
                </a:cubicBezTo>
                <a:cubicBezTo>
                  <a:pt x="79093" y="2910173"/>
                  <a:pt x="89251" y="2914913"/>
                  <a:pt x="89251" y="2914744"/>
                </a:cubicBezTo>
                <a:cubicBezTo>
                  <a:pt x="89334" y="2921262"/>
                  <a:pt x="72321" y="2940816"/>
                  <a:pt x="68342" y="2951312"/>
                </a:cubicBezTo>
                <a:cubicBezTo>
                  <a:pt x="47096" y="2953427"/>
                  <a:pt x="52259" y="2929049"/>
                  <a:pt x="36938" y="2925156"/>
                </a:cubicBezTo>
                <a:cubicBezTo>
                  <a:pt x="36684" y="2900523"/>
                  <a:pt x="57084" y="2896545"/>
                  <a:pt x="63095" y="2878176"/>
                </a:cubicBezTo>
                <a:close/>
                <a:moveTo>
                  <a:pt x="1610445" y="2815454"/>
                </a:moveTo>
                <a:cubicBezTo>
                  <a:pt x="1624497" y="2815792"/>
                  <a:pt x="1635586" y="2827390"/>
                  <a:pt x="1626105" y="2836361"/>
                </a:cubicBezTo>
                <a:cubicBezTo>
                  <a:pt x="1612393" y="2837970"/>
                  <a:pt x="1609007" y="2829083"/>
                  <a:pt x="1610445" y="2815454"/>
                </a:cubicBezTo>
                <a:close/>
                <a:moveTo>
                  <a:pt x="102486" y="2794345"/>
                </a:moveTo>
                <a:cubicBezTo>
                  <a:pt x="110115" y="2794567"/>
                  <a:pt x="116802" y="2795731"/>
                  <a:pt x="120569" y="2799794"/>
                </a:cubicBezTo>
                <a:cubicBezTo>
                  <a:pt x="105247" y="2815369"/>
                  <a:pt x="103386" y="2868019"/>
                  <a:pt x="78752" y="2857269"/>
                </a:cubicBezTo>
                <a:cubicBezTo>
                  <a:pt x="68765" y="2843471"/>
                  <a:pt x="73335" y="2809274"/>
                  <a:pt x="78752" y="2794545"/>
                </a:cubicBezTo>
                <a:cubicBezTo>
                  <a:pt x="86286" y="2794842"/>
                  <a:pt x="94857" y="2794122"/>
                  <a:pt x="102486" y="2794345"/>
                </a:cubicBezTo>
                <a:close/>
                <a:moveTo>
                  <a:pt x="0" y="2772818"/>
                </a:moveTo>
                <a:lnTo>
                  <a:pt x="5617" y="2773638"/>
                </a:lnTo>
                <a:cubicBezTo>
                  <a:pt x="6803" y="2783394"/>
                  <a:pt x="4792" y="2790753"/>
                  <a:pt x="454" y="2796337"/>
                </a:cubicBezTo>
                <a:lnTo>
                  <a:pt x="0" y="2796623"/>
                </a:lnTo>
                <a:close/>
                <a:moveTo>
                  <a:pt x="1566260" y="2564305"/>
                </a:moveTo>
                <a:cubicBezTo>
                  <a:pt x="1573878" y="2564516"/>
                  <a:pt x="1580565" y="2565659"/>
                  <a:pt x="1584375" y="2569722"/>
                </a:cubicBezTo>
                <a:cubicBezTo>
                  <a:pt x="1584375" y="2580218"/>
                  <a:pt x="1584375" y="2590631"/>
                  <a:pt x="1584375" y="2601042"/>
                </a:cubicBezTo>
                <a:cubicBezTo>
                  <a:pt x="1578787" y="2611200"/>
                  <a:pt x="1560249" y="2608322"/>
                  <a:pt x="1553054" y="2616702"/>
                </a:cubicBezTo>
                <a:cubicBezTo>
                  <a:pt x="1536718" y="2612893"/>
                  <a:pt x="1531894" y="2578949"/>
                  <a:pt x="1542558" y="2564473"/>
                </a:cubicBezTo>
                <a:cubicBezTo>
                  <a:pt x="1550092" y="2564812"/>
                  <a:pt x="1558642" y="2564093"/>
                  <a:pt x="1566260" y="2564305"/>
                </a:cubicBezTo>
                <a:close/>
                <a:moveTo>
                  <a:pt x="1501039" y="2543788"/>
                </a:moveTo>
                <a:cubicBezTo>
                  <a:pt x="1506669" y="2543248"/>
                  <a:pt x="1513060" y="2545259"/>
                  <a:pt x="1516404" y="2548815"/>
                </a:cubicBezTo>
                <a:cubicBezTo>
                  <a:pt x="1514541" y="2555670"/>
                  <a:pt x="1507177" y="2557025"/>
                  <a:pt x="1505992" y="2564473"/>
                </a:cubicBezTo>
                <a:cubicBezTo>
                  <a:pt x="1499050" y="2562697"/>
                  <a:pt x="1497696" y="2555332"/>
                  <a:pt x="1490247" y="2554062"/>
                </a:cubicBezTo>
                <a:cubicBezTo>
                  <a:pt x="1490543" y="2547417"/>
                  <a:pt x="1495410" y="2544328"/>
                  <a:pt x="1501039" y="2543788"/>
                </a:cubicBezTo>
                <a:close/>
                <a:moveTo>
                  <a:pt x="193789" y="2517410"/>
                </a:moveTo>
                <a:cubicBezTo>
                  <a:pt x="241022" y="2535102"/>
                  <a:pt x="193027" y="2578103"/>
                  <a:pt x="188542" y="2606290"/>
                </a:cubicBezTo>
                <a:cubicBezTo>
                  <a:pt x="175506" y="2605528"/>
                  <a:pt x="172373" y="2614501"/>
                  <a:pt x="162385" y="2616786"/>
                </a:cubicBezTo>
                <a:cubicBezTo>
                  <a:pt x="162385" y="2630668"/>
                  <a:pt x="162385" y="2644635"/>
                  <a:pt x="162385" y="2658602"/>
                </a:cubicBezTo>
                <a:cubicBezTo>
                  <a:pt x="166956" y="2675447"/>
                  <a:pt x="145117" y="2665713"/>
                  <a:pt x="146726" y="2679511"/>
                </a:cubicBezTo>
                <a:cubicBezTo>
                  <a:pt x="151043" y="2720479"/>
                  <a:pt x="135383" y="2741388"/>
                  <a:pt x="104909" y="2747482"/>
                </a:cubicBezTo>
                <a:cubicBezTo>
                  <a:pt x="94836" y="2734870"/>
                  <a:pt x="101608" y="2705413"/>
                  <a:pt x="99662" y="2684759"/>
                </a:cubicBezTo>
                <a:cubicBezTo>
                  <a:pt x="119215" y="2679933"/>
                  <a:pt x="127171" y="2663428"/>
                  <a:pt x="146726" y="2658602"/>
                </a:cubicBezTo>
                <a:cubicBezTo>
                  <a:pt x="157475" y="2630161"/>
                  <a:pt x="143678" y="2609676"/>
                  <a:pt x="146726" y="2574971"/>
                </a:cubicBezTo>
                <a:cubicBezTo>
                  <a:pt x="147995" y="2558803"/>
                  <a:pt x="161284" y="2554656"/>
                  <a:pt x="167633" y="2543566"/>
                </a:cubicBezTo>
                <a:cubicBezTo>
                  <a:pt x="166448" y="2524944"/>
                  <a:pt x="175166" y="2516225"/>
                  <a:pt x="193789" y="2517410"/>
                </a:cubicBezTo>
                <a:close/>
                <a:moveTo>
                  <a:pt x="1703104" y="2495820"/>
                </a:moveTo>
                <a:cubicBezTo>
                  <a:pt x="1707805" y="2495011"/>
                  <a:pt x="1713483" y="2495168"/>
                  <a:pt x="1720233" y="2496586"/>
                </a:cubicBezTo>
                <a:cubicBezTo>
                  <a:pt x="1733269" y="2515124"/>
                  <a:pt x="1733015" y="2542127"/>
                  <a:pt x="1714985" y="2554062"/>
                </a:cubicBezTo>
                <a:cubicBezTo>
                  <a:pt x="1685137" y="2554508"/>
                  <a:pt x="1670195" y="2501484"/>
                  <a:pt x="1703104" y="2495820"/>
                </a:cubicBezTo>
                <a:close/>
                <a:moveTo>
                  <a:pt x="89165" y="2104502"/>
                </a:moveTo>
                <a:cubicBezTo>
                  <a:pt x="75283" y="2114998"/>
                  <a:pt x="63094" y="2127187"/>
                  <a:pt x="52598" y="2141069"/>
                </a:cubicBezTo>
                <a:cubicBezTo>
                  <a:pt x="53021" y="2158845"/>
                  <a:pt x="54206" y="2177552"/>
                  <a:pt x="42186" y="2182885"/>
                </a:cubicBezTo>
                <a:cubicBezTo>
                  <a:pt x="25765" y="2185508"/>
                  <a:pt x="21786" y="2171458"/>
                  <a:pt x="10781" y="2182885"/>
                </a:cubicBezTo>
                <a:cubicBezTo>
                  <a:pt x="11459" y="2197952"/>
                  <a:pt x="7989" y="2217082"/>
                  <a:pt x="16030" y="2224700"/>
                </a:cubicBezTo>
                <a:cubicBezTo>
                  <a:pt x="31774" y="2236636"/>
                  <a:pt x="44809" y="2201423"/>
                  <a:pt x="63094" y="2198544"/>
                </a:cubicBezTo>
                <a:cubicBezTo>
                  <a:pt x="88403" y="2194143"/>
                  <a:pt x="100084" y="2203454"/>
                  <a:pt x="115406" y="2209040"/>
                </a:cubicBezTo>
                <a:cubicBezTo>
                  <a:pt x="115406" y="2182969"/>
                  <a:pt x="135722" y="2177128"/>
                  <a:pt x="146725" y="2161977"/>
                </a:cubicBezTo>
                <a:cubicBezTo>
                  <a:pt x="148249" y="2137768"/>
                  <a:pt x="146725" y="2116776"/>
                  <a:pt x="136228" y="2104502"/>
                </a:cubicBezTo>
                <a:cubicBezTo>
                  <a:pt x="120570" y="2104502"/>
                  <a:pt x="104825" y="2104502"/>
                  <a:pt x="89165" y="2104502"/>
                </a:cubicBezTo>
                <a:close/>
                <a:moveTo>
                  <a:pt x="1730730" y="2073097"/>
                </a:moveTo>
                <a:cubicBezTo>
                  <a:pt x="1770344" y="2101115"/>
                  <a:pt x="1747997" y="2151057"/>
                  <a:pt x="1735894" y="2193380"/>
                </a:cubicBezTo>
                <a:cubicBezTo>
                  <a:pt x="1687984" y="2194226"/>
                  <a:pt x="1679943" y="2155289"/>
                  <a:pt x="1647014" y="2141154"/>
                </a:cubicBezTo>
                <a:cubicBezTo>
                  <a:pt x="1649554" y="2112289"/>
                  <a:pt x="1674101" y="2105432"/>
                  <a:pt x="1683666" y="2083593"/>
                </a:cubicBezTo>
                <a:cubicBezTo>
                  <a:pt x="1703220" y="2083932"/>
                  <a:pt x="1719810" y="2081308"/>
                  <a:pt x="1730730" y="2073097"/>
                </a:cubicBezTo>
                <a:close/>
                <a:moveTo>
                  <a:pt x="1626105" y="1926743"/>
                </a:moveTo>
                <a:cubicBezTo>
                  <a:pt x="1627629" y="1940370"/>
                  <a:pt x="1624244" y="1949173"/>
                  <a:pt x="1610446" y="1947650"/>
                </a:cubicBezTo>
                <a:cubicBezTo>
                  <a:pt x="1611462" y="1943248"/>
                  <a:pt x="1608414" y="1942656"/>
                  <a:pt x="1605198" y="1942401"/>
                </a:cubicBezTo>
                <a:cubicBezTo>
                  <a:pt x="1603674" y="1928604"/>
                  <a:pt x="1612478" y="1925303"/>
                  <a:pt x="1626105" y="1926743"/>
                </a:cubicBezTo>
                <a:close/>
                <a:moveTo>
                  <a:pt x="831665" y="1831686"/>
                </a:moveTo>
                <a:cubicBezTo>
                  <a:pt x="812525" y="1832566"/>
                  <a:pt x="798764" y="1852231"/>
                  <a:pt x="794955" y="1869181"/>
                </a:cubicBezTo>
                <a:cubicBezTo>
                  <a:pt x="821873" y="1889835"/>
                  <a:pt x="841680" y="1861818"/>
                  <a:pt x="852430" y="1837863"/>
                </a:cubicBezTo>
                <a:cubicBezTo>
                  <a:pt x="845023" y="1833186"/>
                  <a:pt x="838045" y="1831392"/>
                  <a:pt x="831665" y="1831686"/>
                </a:cubicBezTo>
                <a:close/>
                <a:moveTo>
                  <a:pt x="1620942" y="1806458"/>
                </a:moveTo>
                <a:cubicBezTo>
                  <a:pt x="1635247" y="1815939"/>
                  <a:pt x="1637279" y="1865288"/>
                  <a:pt x="1620942" y="1874430"/>
                </a:cubicBezTo>
                <a:cubicBezTo>
                  <a:pt x="1605112" y="1872821"/>
                  <a:pt x="1606298" y="1854283"/>
                  <a:pt x="1589622" y="1853522"/>
                </a:cubicBezTo>
                <a:cubicBezTo>
                  <a:pt x="1573455" y="1853015"/>
                  <a:pt x="1560589" y="1855893"/>
                  <a:pt x="1553055" y="1864018"/>
                </a:cubicBezTo>
                <a:cubicBezTo>
                  <a:pt x="1532739" y="1856061"/>
                  <a:pt x="1540190" y="1834477"/>
                  <a:pt x="1547722" y="1816954"/>
                </a:cubicBezTo>
                <a:cubicBezTo>
                  <a:pt x="1577856" y="1845735"/>
                  <a:pt x="1583273" y="1800024"/>
                  <a:pt x="1620942" y="1806458"/>
                </a:cubicBezTo>
                <a:close/>
                <a:moveTo>
                  <a:pt x="1049625" y="1698840"/>
                </a:moveTo>
                <a:cubicBezTo>
                  <a:pt x="1051773" y="1699993"/>
                  <a:pt x="1054397" y="1702173"/>
                  <a:pt x="1061507" y="1701919"/>
                </a:cubicBezTo>
                <a:cubicBezTo>
                  <a:pt x="1061507" y="1705389"/>
                  <a:pt x="1061507" y="1708861"/>
                  <a:pt x="1061507" y="1712416"/>
                </a:cubicBezTo>
                <a:cubicBezTo>
                  <a:pt x="1047287" y="1711908"/>
                  <a:pt x="1051011" y="1721049"/>
                  <a:pt x="1040600" y="1712416"/>
                </a:cubicBezTo>
                <a:cubicBezTo>
                  <a:pt x="1040600" y="1708945"/>
                  <a:pt x="1040600" y="1705389"/>
                  <a:pt x="1040600" y="1701919"/>
                </a:cubicBezTo>
                <a:cubicBezTo>
                  <a:pt x="1045806" y="1697560"/>
                  <a:pt x="1047477" y="1697687"/>
                  <a:pt x="1049625" y="1698840"/>
                </a:cubicBezTo>
                <a:close/>
                <a:moveTo>
                  <a:pt x="144662" y="1622246"/>
                </a:moveTo>
                <a:cubicBezTo>
                  <a:pt x="161941" y="1618796"/>
                  <a:pt x="181642" y="1619262"/>
                  <a:pt x="204201" y="1623537"/>
                </a:cubicBezTo>
                <a:cubicBezTo>
                  <a:pt x="211564" y="1637080"/>
                  <a:pt x="221807" y="1647660"/>
                  <a:pt x="230357" y="1660104"/>
                </a:cubicBezTo>
                <a:cubicBezTo>
                  <a:pt x="226463" y="1677034"/>
                  <a:pt x="210465" y="1682027"/>
                  <a:pt x="204201" y="1696671"/>
                </a:cubicBezTo>
                <a:cubicBezTo>
                  <a:pt x="190319" y="1689646"/>
                  <a:pt x="166279" y="1692777"/>
                  <a:pt x="162385" y="1675764"/>
                </a:cubicBezTo>
                <a:cubicBezTo>
                  <a:pt x="139446" y="1670262"/>
                  <a:pt x="145202" y="1693455"/>
                  <a:pt x="125733" y="1691424"/>
                </a:cubicBezTo>
                <a:cubicBezTo>
                  <a:pt x="125224" y="1667637"/>
                  <a:pt x="91197" y="1677372"/>
                  <a:pt x="99661" y="1644444"/>
                </a:cubicBezTo>
                <a:cubicBezTo>
                  <a:pt x="112528" y="1633059"/>
                  <a:pt x="127383" y="1625695"/>
                  <a:pt x="144662" y="1622246"/>
                </a:cubicBezTo>
                <a:close/>
                <a:moveTo>
                  <a:pt x="547789" y="1561804"/>
                </a:moveTo>
                <a:cubicBezTo>
                  <a:pt x="516349" y="1564812"/>
                  <a:pt x="488193" y="1585508"/>
                  <a:pt x="455180" y="1586967"/>
                </a:cubicBezTo>
                <a:cubicBezTo>
                  <a:pt x="459667" y="1624298"/>
                  <a:pt x="490562" y="1635217"/>
                  <a:pt x="486500" y="1681096"/>
                </a:cubicBezTo>
                <a:cubicBezTo>
                  <a:pt x="479220" y="1696416"/>
                  <a:pt x="445107" y="1684989"/>
                  <a:pt x="444684" y="1707252"/>
                </a:cubicBezTo>
                <a:cubicBezTo>
                  <a:pt x="444684" y="1710638"/>
                  <a:pt x="444684" y="1714107"/>
                  <a:pt x="444684" y="1717578"/>
                </a:cubicBezTo>
                <a:cubicBezTo>
                  <a:pt x="453910" y="1722319"/>
                  <a:pt x="460852" y="1729259"/>
                  <a:pt x="465591" y="1738487"/>
                </a:cubicBezTo>
                <a:cubicBezTo>
                  <a:pt x="504529" y="1735354"/>
                  <a:pt x="521882" y="1778355"/>
                  <a:pt x="554471" y="1764642"/>
                </a:cubicBezTo>
                <a:cubicBezTo>
                  <a:pt x="559889" y="1734846"/>
                  <a:pt x="532802" y="1737556"/>
                  <a:pt x="533563" y="1712414"/>
                </a:cubicBezTo>
                <a:cubicBezTo>
                  <a:pt x="533563" y="1688036"/>
                  <a:pt x="533563" y="1663658"/>
                  <a:pt x="533563" y="1639280"/>
                </a:cubicBezTo>
                <a:cubicBezTo>
                  <a:pt x="554725" y="1620319"/>
                  <a:pt x="568269" y="1593824"/>
                  <a:pt x="580627" y="1566060"/>
                </a:cubicBezTo>
                <a:cubicBezTo>
                  <a:pt x="569115" y="1561764"/>
                  <a:pt x="558270" y="1560801"/>
                  <a:pt x="547789" y="1561804"/>
                </a:cubicBezTo>
                <a:close/>
                <a:moveTo>
                  <a:pt x="789706" y="1534655"/>
                </a:moveTo>
                <a:cubicBezTo>
                  <a:pt x="773708" y="1545491"/>
                  <a:pt x="789368" y="1568599"/>
                  <a:pt x="784459" y="1597379"/>
                </a:cubicBezTo>
                <a:cubicBezTo>
                  <a:pt x="776417" y="1603220"/>
                  <a:pt x="771592" y="1612362"/>
                  <a:pt x="763550" y="1618287"/>
                </a:cubicBezTo>
                <a:cubicBezTo>
                  <a:pt x="763550" y="1627006"/>
                  <a:pt x="763550" y="1635725"/>
                  <a:pt x="763550" y="1644444"/>
                </a:cubicBezTo>
                <a:cubicBezTo>
                  <a:pt x="772185" y="1656718"/>
                  <a:pt x="794108" y="1655786"/>
                  <a:pt x="815862" y="1654855"/>
                </a:cubicBezTo>
                <a:cubicBezTo>
                  <a:pt x="828136" y="1656463"/>
                  <a:pt x="825597" y="1673054"/>
                  <a:pt x="842018" y="1670515"/>
                </a:cubicBezTo>
                <a:cubicBezTo>
                  <a:pt x="858102" y="1660357"/>
                  <a:pt x="865720" y="1641904"/>
                  <a:pt x="878586" y="1628699"/>
                </a:cubicBezTo>
                <a:cubicBezTo>
                  <a:pt x="885273" y="1621420"/>
                  <a:pt x="904234" y="1626414"/>
                  <a:pt x="904742" y="1613039"/>
                </a:cubicBezTo>
                <a:cubicBezTo>
                  <a:pt x="896277" y="1604067"/>
                  <a:pt x="882903" y="1600088"/>
                  <a:pt x="862926" y="1602627"/>
                </a:cubicBezTo>
                <a:cubicBezTo>
                  <a:pt x="837363" y="1581127"/>
                  <a:pt x="822126" y="1549300"/>
                  <a:pt x="789706" y="1534655"/>
                </a:cubicBezTo>
                <a:close/>
                <a:moveTo>
                  <a:pt x="674754" y="1487592"/>
                </a:moveTo>
                <a:cubicBezTo>
                  <a:pt x="691092" y="1485222"/>
                  <a:pt x="691431" y="1498765"/>
                  <a:pt x="690414" y="1513747"/>
                </a:cubicBezTo>
                <a:cubicBezTo>
                  <a:pt x="670522" y="1518318"/>
                  <a:pt x="665866" y="1496395"/>
                  <a:pt x="674754" y="1487592"/>
                </a:cubicBezTo>
                <a:close/>
                <a:moveTo>
                  <a:pt x="679919" y="1466684"/>
                </a:moveTo>
                <a:cubicBezTo>
                  <a:pt x="674670" y="1473625"/>
                  <a:pt x="671284" y="1482428"/>
                  <a:pt x="664259" y="1487592"/>
                </a:cubicBezTo>
                <a:cubicBezTo>
                  <a:pt x="646906" y="1498088"/>
                  <a:pt x="632939" y="1512055"/>
                  <a:pt x="622443" y="1529408"/>
                </a:cubicBezTo>
                <a:cubicBezTo>
                  <a:pt x="651900" y="1547437"/>
                  <a:pt x="617111" y="1574693"/>
                  <a:pt x="606783" y="1597379"/>
                </a:cubicBezTo>
                <a:cubicBezTo>
                  <a:pt x="620497" y="1602797"/>
                  <a:pt x="638780" y="1603644"/>
                  <a:pt x="659010" y="1602627"/>
                </a:cubicBezTo>
                <a:cubicBezTo>
                  <a:pt x="671369" y="1604235"/>
                  <a:pt x="668745" y="1620827"/>
                  <a:pt x="685167" y="1618287"/>
                </a:cubicBezTo>
                <a:cubicBezTo>
                  <a:pt x="692700" y="1576641"/>
                  <a:pt x="678988" y="1524075"/>
                  <a:pt x="726983" y="1513748"/>
                </a:cubicBezTo>
                <a:cubicBezTo>
                  <a:pt x="756440" y="1539057"/>
                  <a:pt x="787760" y="1500374"/>
                  <a:pt x="763550" y="1471932"/>
                </a:cubicBezTo>
                <a:cubicBezTo>
                  <a:pt x="737902" y="1467192"/>
                  <a:pt x="739003" y="1489200"/>
                  <a:pt x="711238" y="1482343"/>
                </a:cubicBezTo>
                <a:cubicBezTo>
                  <a:pt x="695663" y="1482259"/>
                  <a:pt x="693463" y="1468800"/>
                  <a:pt x="679919" y="1466684"/>
                </a:cubicBezTo>
                <a:close/>
                <a:moveTo>
                  <a:pt x="1605198" y="990966"/>
                </a:moveTo>
                <a:cubicBezTo>
                  <a:pt x="1603673" y="1008488"/>
                  <a:pt x="1612223" y="1036252"/>
                  <a:pt x="1589538" y="1032782"/>
                </a:cubicBezTo>
                <a:cubicBezTo>
                  <a:pt x="1581159" y="1021862"/>
                  <a:pt x="1577856" y="982332"/>
                  <a:pt x="1605198" y="990966"/>
                </a:cubicBezTo>
                <a:close/>
                <a:moveTo>
                  <a:pt x="2096660" y="943901"/>
                </a:moveTo>
                <a:cubicBezTo>
                  <a:pt x="2109696" y="948302"/>
                  <a:pt x="2124679" y="950758"/>
                  <a:pt x="2143724" y="949150"/>
                </a:cubicBezTo>
                <a:cubicBezTo>
                  <a:pt x="2131111" y="955752"/>
                  <a:pt x="2115959" y="959730"/>
                  <a:pt x="2107157" y="970058"/>
                </a:cubicBezTo>
                <a:cubicBezTo>
                  <a:pt x="2131789" y="975052"/>
                  <a:pt x="2129250" y="1007218"/>
                  <a:pt x="2154221" y="1011874"/>
                </a:cubicBezTo>
                <a:cubicBezTo>
                  <a:pt x="2154221" y="1041499"/>
                  <a:pt x="2154221" y="1071126"/>
                  <a:pt x="2154221" y="1100753"/>
                </a:cubicBezTo>
                <a:cubicBezTo>
                  <a:pt x="2153120" y="1122761"/>
                  <a:pt x="2174113" y="1122677"/>
                  <a:pt x="2175128" y="1142568"/>
                </a:cubicBezTo>
                <a:cubicBezTo>
                  <a:pt x="2157100" y="1166270"/>
                  <a:pt x="2155998" y="1207069"/>
                  <a:pt x="2148972" y="1241944"/>
                </a:cubicBezTo>
                <a:cubicBezTo>
                  <a:pt x="2130265" y="1254557"/>
                  <a:pt x="2112658" y="1268355"/>
                  <a:pt x="2096660" y="1283760"/>
                </a:cubicBezTo>
                <a:cubicBezTo>
                  <a:pt x="2074821" y="1286469"/>
                  <a:pt x="2061277" y="1280797"/>
                  <a:pt x="2049596" y="1273264"/>
                </a:cubicBezTo>
                <a:cubicBezTo>
                  <a:pt x="2028266" y="1307715"/>
                  <a:pt x="2070589" y="1307291"/>
                  <a:pt x="2101909" y="1304669"/>
                </a:cubicBezTo>
                <a:cubicBezTo>
                  <a:pt x="2126117" y="1320497"/>
                  <a:pt x="2136190" y="1350547"/>
                  <a:pt x="2143724" y="1383051"/>
                </a:cubicBezTo>
                <a:cubicBezTo>
                  <a:pt x="2124509" y="1410900"/>
                  <a:pt x="2143471" y="1477011"/>
                  <a:pt x="2122817" y="1503335"/>
                </a:cubicBezTo>
                <a:cubicBezTo>
                  <a:pt x="2115368" y="1502827"/>
                  <a:pt x="2108003" y="1502489"/>
                  <a:pt x="2107157" y="1508583"/>
                </a:cubicBezTo>
                <a:cubicBezTo>
                  <a:pt x="2086334" y="1499864"/>
                  <a:pt x="2072451" y="1484036"/>
                  <a:pt x="2044433" y="1482428"/>
                </a:cubicBezTo>
                <a:cubicBezTo>
                  <a:pt x="2044856" y="1466429"/>
                  <a:pt x="2026656" y="1468714"/>
                  <a:pt x="2018276" y="1461519"/>
                </a:cubicBezTo>
                <a:cubicBezTo>
                  <a:pt x="2013621" y="1457541"/>
                  <a:pt x="2005579" y="1445013"/>
                  <a:pt x="1997369" y="1435363"/>
                </a:cubicBezTo>
                <a:cubicBezTo>
                  <a:pt x="1984248" y="1419873"/>
                  <a:pt x="1968335" y="1410053"/>
                  <a:pt x="1971213" y="1377888"/>
                </a:cubicBezTo>
                <a:cubicBezTo>
                  <a:pt x="1937270" y="1375179"/>
                  <a:pt x="1920086" y="1355795"/>
                  <a:pt x="1887582" y="1351732"/>
                </a:cubicBezTo>
                <a:cubicBezTo>
                  <a:pt x="1874800" y="1327946"/>
                  <a:pt x="1852115" y="1314064"/>
                  <a:pt x="1835270" y="1294256"/>
                </a:cubicBezTo>
                <a:cubicBezTo>
                  <a:pt x="1837809" y="1277751"/>
                  <a:pt x="1825873" y="1275803"/>
                  <a:pt x="1830021" y="1257689"/>
                </a:cubicBezTo>
                <a:cubicBezTo>
                  <a:pt x="1795739" y="1221544"/>
                  <a:pt x="1833660" y="1159583"/>
                  <a:pt x="1835270" y="1111334"/>
                </a:cubicBezTo>
                <a:cubicBezTo>
                  <a:pt x="1874885" y="1093389"/>
                  <a:pt x="1882418" y="1043447"/>
                  <a:pt x="1950305" y="1053858"/>
                </a:cubicBezTo>
                <a:cubicBezTo>
                  <a:pt x="1975530" y="1054705"/>
                  <a:pt x="1972736" y="1027532"/>
                  <a:pt x="2002533" y="1032951"/>
                </a:cubicBezTo>
                <a:cubicBezTo>
                  <a:pt x="2025980" y="1014413"/>
                  <a:pt x="2037322" y="983940"/>
                  <a:pt x="2049596" y="954398"/>
                </a:cubicBezTo>
                <a:cubicBezTo>
                  <a:pt x="2056537" y="959730"/>
                  <a:pt x="2068896" y="959562"/>
                  <a:pt x="2075753" y="964809"/>
                </a:cubicBezTo>
                <a:cubicBezTo>
                  <a:pt x="2086587" y="961763"/>
                  <a:pt x="2093612" y="954736"/>
                  <a:pt x="2096660" y="943901"/>
                </a:cubicBezTo>
                <a:close/>
                <a:moveTo>
                  <a:pt x="1750707" y="939913"/>
                </a:moveTo>
                <a:cubicBezTo>
                  <a:pt x="1766452" y="941617"/>
                  <a:pt x="1780757" y="948135"/>
                  <a:pt x="1788206" y="959562"/>
                </a:cubicBezTo>
                <a:cubicBezTo>
                  <a:pt x="1788290" y="982332"/>
                  <a:pt x="1789983" y="1006627"/>
                  <a:pt x="1782958" y="1022287"/>
                </a:cubicBezTo>
                <a:cubicBezTo>
                  <a:pt x="1761373" y="1026857"/>
                  <a:pt x="1747067" y="1038623"/>
                  <a:pt x="1725482" y="1043194"/>
                </a:cubicBezTo>
                <a:cubicBezTo>
                  <a:pt x="1724974" y="1029820"/>
                  <a:pt x="1706013" y="1034814"/>
                  <a:pt x="1699325" y="1027534"/>
                </a:cubicBezTo>
                <a:cubicBezTo>
                  <a:pt x="1689930" y="1000446"/>
                  <a:pt x="1698479" y="974715"/>
                  <a:pt x="1704574" y="949150"/>
                </a:cubicBezTo>
                <a:cubicBezTo>
                  <a:pt x="1717779" y="941320"/>
                  <a:pt x="1734963" y="938210"/>
                  <a:pt x="1750707" y="939913"/>
                </a:cubicBezTo>
                <a:close/>
                <a:moveTo>
                  <a:pt x="1992120" y="922994"/>
                </a:moveTo>
                <a:cubicBezTo>
                  <a:pt x="1991443" y="938062"/>
                  <a:pt x="1994998" y="957192"/>
                  <a:pt x="1986872" y="964810"/>
                </a:cubicBezTo>
                <a:cubicBezTo>
                  <a:pt x="1962071" y="962609"/>
                  <a:pt x="1945565" y="911737"/>
                  <a:pt x="1992120" y="922994"/>
                </a:cubicBezTo>
                <a:close/>
                <a:moveTo>
                  <a:pt x="2233534" y="920582"/>
                </a:moveTo>
                <a:cubicBezTo>
                  <a:pt x="2237894" y="919841"/>
                  <a:pt x="2242804" y="922529"/>
                  <a:pt x="2248263" y="928243"/>
                </a:cubicBezTo>
                <a:cubicBezTo>
                  <a:pt x="2247755" y="941532"/>
                  <a:pt x="2228795" y="940600"/>
                  <a:pt x="2222107" y="933490"/>
                </a:cubicBezTo>
                <a:cubicBezTo>
                  <a:pt x="2225367" y="925491"/>
                  <a:pt x="2229175" y="921322"/>
                  <a:pt x="2233534" y="920582"/>
                </a:cubicBezTo>
                <a:close/>
                <a:moveTo>
                  <a:pt x="1506891" y="896150"/>
                </a:moveTo>
                <a:cubicBezTo>
                  <a:pt x="1524593" y="898806"/>
                  <a:pt x="1540232" y="911271"/>
                  <a:pt x="1532064" y="933406"/>
                </a:cubicBezTo>
                <a:cubicBezTo>
                  <a:pt x="1516742" y="940855"/>
                  <a:pt x="1463414" y="948304"/>
                  <a:pt x="1469340" y="917746"/>
                </a:cubicBezTo>
                <a:cubicBezTo>
                  <a:pt x="1469424" y="900647"/>
                  <a:pt x="1489190" y="893495"/>
                  <a:pt x="1506891" y="896150"/>
                </a:cubicBezTo>
                <a:close/>
                <a:moveTo>
                  <a:pt x="1725483" y="849858"/>
                </a:moveTo>
                <a:cubicBezTo>
                  <a:pt x="1741904" y="847319"/>
                  <a:pt x="1745882" y="857308"/>
                  <a:pt x="1756886" y="860354"/>
                </a:cubicBezTo>
                <a:cubicBezTo>
                  <a:pt x="1745544" y="871613"/>
                  <a:pt x="1731153" y="879993"/>
                  <a:pt x="1720234" y="865518"/>
                </a:cubicBezTo>
                <a:cubicBezTo>
                  <a:pt x="1723027" y="861371"/>
                  <a:pt x="1725651" y="857053"/>
                  <a:pt x="1725483" y="849858"/>
                </a:cubicBezTo>
                <a:close/>
                <a:moveTo>
                  <a:pt x="2117568" y="781887"/>
                </a:moveTo>
                <a:cubicBezTo>
                  <a:pt x="2132213" y="798562"/>
                  <a:pt x="2161923" y="800255"/>
                  <a:pt x="2154136" y="839363"/>
                </a:cubicBezTo>
                <a:cubicBezTo>
                  <a:pt x="2144147" y="841648"/>
                  <a:pt x="2141016" y="850621"/>
                  <a:pt x="2127981" y="849859"/>
                </a:cubicBezTo>
                <a:cubicBezTo>
                  <a:pt x="2107835" y="845627"/>
                  <a:pt x="2105802" y="823280"/>
                  <a:pt x="2086164" y="818454"/>
                </a:cubicBezTo>
                <a:cubicBezTo>
                  <a:pt x="2093359" y="803049"/>
                  <a:pt x="2110290" y="797292"/>
                  <a:pt x="2117568" y="781887"/>
                </a:cubicBezTo>
                <a:close/>
                <a:moveTo>
                  <a:pt x="1600034" y="781887"/>
                </a:moveTo>
                <a:cubicBezTo>
                  <a:pt x="1610192" y="791622"/>
                  <a:pt x="1601642" y="801018"/>
                  <a:pt x="1600034" y="813292"/>
                </a:cubicBezTo>
                <a:cubicBezTo>
                  <a:pt x="1584882" y="812276"/>
                  <a:pt x="1574725" y="779602"/>
                  <a:pt x="1600034" y="781887"/>
                </a:cubicBezTo>
                <a:close/>
                <a:moveTo>
                  <a:pt x="847182" y="766227"/>
                </a:moveTo>
                <a:cubicBezTo>
                  <a:pt x="845320" y="785866"/>
                  <a:pt x="827120" y="808974"/>
                  <a:pt x="836770" y="823703"/>
                </a:cubicBezTo>
                <a:cubicBezTo>
                  <a:pt x="858609" y="826327"/>
                  <a:pt x="847774" y="796362"/>
                  <a:pt x="868090" y="797547"/>
                </a:cubicBezTo>
                <a:cubicBezTo>
                  <a:pt x="868090" y="787135"/>
                  <a:pt x="868090" y="776639"/>
                  <a:pt x="868090" y="766227"/>
                </a:cubicBezTo>
                <a:cubicBezTo>
                  <a:pt x="861149" y="766227"/>
                  <a:pt x="854208" y="766227"/>
                  <a:pt x="847182" y="766227"/>
                </a:cubicBezTo>
                <a:close/>
                <a:moveTo>
                  <a:pt x="1962726" y="714370"/>
                </a:moveTo>
                <a:cubicBezTo>
                  <a:pt x="1968736" y="714931"/>
                  <a:pt x="1975825" y="717936"/>
                  <a:pt x="1981624" y="719078"/>
                </a:cubicBezTo>
                <a:cubicBezTo>
                  <a:pt x="1982386" y="733723"/>
                  <a:pt x="1968842" y="734147"/>
                  <a:pt x="1955468" y="734738"/>
                </a:cubicBezTo>
                <a:cubicBezTo>
                  <a:pt x="1956314" y="728728"/>
                  <a:pt x="1954367" y="725512"/>
                  <a:pt x="1950304" y="724327"/>
                </a:cubicBezTo>
                <a:cubicBezTo>
                  <a:pt x="1951785" y="715693"/>
                  <a:pt x="1956716" y="713810"/>
                  <a:pt x="1962726" y="714370"/>
                </a:cubicBezTo>
                <a:close/>
                <a:moveTo>
                  <a:pt x="925649" y="483846"/>
                </a:moveTo>
                <a:cubicBezTo>
                  <a:pt x="940377" y="479528"/>
                  <a:pt x="939192" y="491209"/>
                  <a:pt x="951720" y="489093"/>
                </a:cubicBezTo>
                <a:cubicBezTo>
                  <a:pt x="956290" y="508901"/>
                  <a:pt x="928358" y="507631"/>
                  <a:pt x="920401" y="499589"/>
                </a:cubicBezTo>
                <a:cubicBezTo>
                  <a:pt x="918962" y="491126"/>
                  <a:pt x="925310" y="490533"/>
                  <a:pt x="925649" y="483846"/>
                </a:cubicBezTo>
                <a:close/>
                <a:moveTo>
                  <a:pt x="993620" y="462937"/>
                </a:moveTo>
                <a:cubicBezTo>
                  <a:pt x="1004540" y="460735"/>
                  <a:pt x="1007418" y="466491"/>
                  <a:pt x="1014529" y="468184"/>
                </a:cubicBezTo>
                <a:cubicBezTo>
                  <a:pt x="1013936" y="481475"/>
                  <a:pt x="1006911" y="488415"/>
                  <a:pt x="993620" y="489093"/>
                </a:cubicBezTo>
                <a:cubicBezTo>
                  <a:pt x="986933" y="482236"/>
                  <a:pt x="986933" y="469793"/>
                  <a:pt x="993620" y="462937"/>
                </a:cubicBezTo>
                <a:close/>
                <a:moveTo>
                  <a:pt x="1867319" y="232992"/>
                </a:moveTo>
                <a:cubicBezTo>
                  <a:pt x="1876027" y="232421"/>
                  <a:pt x="1884492" y="237055"/>
                  <a:pt x="1882249" y="248609"/>
                </a:cubicBezTo>
                <a:cubicBezTo>
                  <a:pt x="1872514" y="258852"/>
                  <a:pt x="1863203" y="250217"/>
                  <a:pt x="1850929" y="248609"/>
                </a:cubicBezTo>
                <a:cubicBezTo>
                  <a:pt x="1849659" y="239340"/>
                  <a:pt x="1858611" y="233563"/>
                  <a:pt x="1867319" y="232992"/>
                </a:cubicBezTo>
                <a:close/>
                <a:moveTo>
                  <a:pt x="1793453" y="232949"/>
                </a:moveTo>
                <a:cubicBezTo>
                  <a:pt x="1813261" y="234049"/>
                  <a:pt x="1840602" y="227616"/>
                  <a:pt x="1840517" y="248608"/>
                </a:cubicBezTo>
                <a:cubicBezTo>
                  <a:pt x="1827481" y="253010"/>
                  <a:pt x="1812499" y="255465"/>
                  <a:pt x="1793453" y="253857"/>
                </a:cubicBezTo>
                <a:cubicBezTo>
                  <a:pt x="1793453" y="246915"/>
                  <a:pt x="1793453" y="239890"/>
                  <a:pt x="1793453" y="232949"/>
                </a:cubicBezTo>
                <a:close/>
                <a:moveTo>
                  <a:pt x="1877085" y="138820"/>
                </a:moveTo>
                <a:cubicBezTo>
                  <a:pt x="1885635" y="155920"/>
                  <a:pt x="1875900" y="158798"/>
                  <a:pt x="1877085" y="180636"/>
                </a:cubicBezTo>
                <a:cubicBezTo>
                  <a:pt x="1854231" y="186900"/>
                  <a:pt x="1854231" y="132641"/>
                  <a:pt x="1877085" y="138820"/>
                </a:cubicBezTo>
                <a:close/>
                <a:moveTo>
                  <a:pt x="1584375" y="55275"/>
                </a:moveTo>
                <a:cubicBezTo>
                  <a:pt x="1595972" y="79315"/>
                  <a:pt x="1557541" y="93197"/>
                  <a:pt x="1553054" y="117998"/>
                </a:cubicBezTo>
                <a:cubicBezTo>
                  <a:pt x="1540442" y="120030"/>
                  <a:pt x="1541628" y="108349"/>
                  <a:pt x="1526814" y="112751"/>
                </a:cubicBezTo>
                <a:cubicBezTo>
                  <a:pt x="1525375" y="104286"/>
                  <a:pt x="1531723" y="103693"/>
                  <a:pt x="1532062" y="97091"/>
                </a:cubicBezTo>
                <a:cubicBezTo>
                  <a:pt x="1554832" y="88457"/>
                  <a:pt x="1556441" y="58746"/>
                  <a:pt x="1584375" y="55275"/>
                </a:cubicBezTo>
                <a:close/>
                <a:moveTo>
                  <a:pt x="1113905" y="49943"/>
                </a:moveTo>
                <a:cubicBezTo>
                  <a:pt x="1131766" y="55445"/>
                  <a:pt x="1134135" y="86934"/>
                  <a:pt x="1119154" y="97007"/>
                </a:cubicBezTo>
                <a:cubicBezTo>
                  <a:pt x="1098669" y="94044"/>
                  <a:pt x="1099685" y="59169"/>
                  <a:pt x="1113905" y="49943"/>
                </a:cubicBezTo>
                <a:close/>
                <a:moveTo>
                  <a:pt x="737479" y="29037"/>
                </a:moveTo>
                <a:cubicBezTo>
                  <a:pt x="738917" y="42664"/>
                  <a:pt x="735531" y="51467"/>
                  <a:pt x="721819" y="49944"/>
                </a:cubicBezTo>
                <a:cubicBezTo>
                  <a:pt x="722666" y="45542"/>
                  <a:pt x="719703" y="45035"/>
                  <a:pt x="716570" y="44696"/>
                </a:cubicBezTo>
                <a:cubicBezTo>
                  <a:pt x="714962" y="30898"/>
                  <a:pt x="723765" y="27513"/>
                  <a:pt x="737479" y="29037"/>
                </a:cubicBezTo>
                <a:close/>
                <a:moveTo>
                  <a:pt x="1692700" y="0"/>
                </a:moveTo>
                <a:lnTo>
                  <a:pt x="1728038" y="0"/>
                </a:lnTo>
                <a:lnTo>
                  <a:pt x="1735153" y="11576"/>
                </a:lnTo>
                <a:cubicBezTo>
                  <a:pt x="1740169" y="19617"/>
                  <a:pt x="1744571" y="28273"/>
                  <a:pt x="1746391" y="39530"/>
                </a:cubicBezTo>
                <a:cubicBezTo>
                  <a:pt x="1758071" y="62723"/>
                  <a:pt x="1786428" y="69242"/>
                  <a:pt x="1782957" y="107502"/>
                </a:cubicBezTo>
                <a:cubicBezTo>
                  <a:pt x="1756717" y="98868"/>
                  <a:pt x="1738285" y="82468"/>
                  <a:pt x="1723874" y="62047"/>
                </a:cubicBezTo>
                <a:close/>
                <a:moveTo>
                  <a:pt x="0" y="0"/>
                </a:moveTo>
                <a:lnTo>
                  <a:pt x="569117" y="0"/>
                </a:lnTo>
                <a:lnTo>
                  <a:pt x="580120" y="34620"/>
                </a:lnTo>
                <a:cubicBezTo>
                  <a:pt x="584776" y="52566"/>
                  <a:pt x="602720" y="57306"/>
                  <a:pt x="601027" y="81684"/>
                </a:cubicBezTo>
                <a:cubicBezTo>
                  <a:pt x="606615" y="93535"/>
                  <a:pt x="616941" y="100730"/>
                  <a:pt x="632432" y="102593"/>
                </a:cubicBezTo>
                <a:cubicBezTo>
                  <a:pt x="632601" y="114867"/>
                  <a:pt x="623459" y="117998"/>
                  <a:pt x="627184" y="133911"/>
                </a:cubicBezTo>
                <a:cubicBezTo>
                  <a:pt x="629130" y="142208"/>
                  <a:pt x="637595" y="144662"/>
                  <a:pt x="642844" y="149571"/>
                </a:cubicBezTo>
                <a:cubicBezTo>
                  <a:pt x="655201" y="161169"/>
                  <a:pt x="669338" y="172173"/>
                  <a:pt x="679411" y="186140"/>
                </a:cubicBezTo>
                <a:cubicBezTo>
                  <a:pt x="689822" y="186140"/>
                  <a:pt x="700318" y="186140"/>
                  <a:pt x="710731" y="186140"/>
                </a:cubicBezTo>
                <a:cubicBezTo>
                  <a:pt x="728591" y="210095"/>
                  <a:pt x="761434" y="219067"/>
                  <a:pt x="783866" y="238451"/>
                </a:cubicBezTo>
                <a:cubicBezTo>
                  <a:pt x="783951" y="257582"/>
                  <a:pt x="794192" y="266470"/>
                  <a:pt x="804773" y="275020"/>
                </a:cubicBezTo>
                <a:cubicBezTo>
                  <a:pt x="802573" y="298043"/>
                  <a:pt x="806213" y="315396"/>
                  <a:pt x="815269" y="327331"/>
                </a:cubicBezTo>
                <a:cubicBezTo>
                  <a:pt x="830844" y="323776"/>
                  <a:pt x="832792" y="306508"/>
                  <a:pt x="830929" y="285516"/>
                </a:cubicBezTo>
                <a:cubicBezTo>
                  <a:pt x="842780" y="281707"/>
                  <a:pt x="846589" y="269771"/>
                  <a:pt x="851838" y="259360"/>
                </a:cubicBezTo>
                <a:cubicBezTo>
                  <a:pt x="857932" y="260206"/>
                  <a:pt x="861149" y="258175"/>
                  <a:pt x="862334" y="254111"/>
                </a:cubicBezTo>
                <a:cubicBezTo>
                  <a:pt x="884596" y="251063"/>
                  <a:pt x="896870" y="257835"/>
                  <a:pt x="914561" y="259360"/>
                </a:cubicBezTo>
                <a:cubicBezTo>
                  <a:pt x="915661" y="289663"/>
                  <a:pt x="931321" y="305323"/>
                  <a:pt x="961625" y="306423"/>
                </a:cubicBezTo>
                <a:cubicBezTo>
                  <a:pt x="971275" y="313872"/>
                  <a:pt x="953414" y="331818"/>
                  <a:pt x="966872" y="343075"/>
                </a:cubicBezTo>
                <a:cubicBezTo>
                  <a:pt x="989389" y="356873"/>
                  <a:pt x="986173" y="327670"/>
                  <a:pt x="1008689" y="327415"/>
                </a:cubicBezTo>
                <a:cubicBezTo>
                  <a:pt x="1014276" y="332326"/>
                  <a:pt x="1010297" y="346715"/>
                  <a:pt x="1024349" y="343075"/>
                </a:cubicBezTo>
                <a:cubicBezTo>
                  <a:pt x="1039247" y="342314"/>
                  <a:pt x="1033913" y="321322"/>
                  <a:pt x="1034845" y="306423"/>
                </a:cubicBezTo>
                <a:cubicBezTo>
                  <a:pt x="1054314" y="303291"/>
                  <a:pt x="1056093" y="282383"/>
                  <a:pt x="1076661" y="280352"/>
                </a:cubicBezTo>
                <a:cubicBezTo>
                  <a:pt x="1086649" y="292964"/>
                  <a:pt x="1079962" y="322337"/>
                  <a:pt x="1081826" y="343075"/>
                </a:cubicBezTo>
                <a:cubicBezTo>
                  <a:pt x="1103240" y="344092"/>
                  <a:pt x="1134644" y="351709"/>
                  <a:pt x="1149797" y="337827"/>
                </a:cubicBezTo>
                <a:cubicBezTo>
                  <a:pt x="1141501" y="314803"/>
                  <a:pt x="1121863" y="302952"/>
                  <a:pt x="1102732" y="290763"/>
                </a:cubicBezTo>
                <a:cubicBezTo>
                  <a:pt x="1120000" y="274935"/>
                  <a:pt x="1129820" y="251656"/>
                  <a:pt x="1128888" y="217543"/>
                </a:cubicBezTo>
                <a:cubicBezTo>
                  <a:pt x="1142855" y="212295"/>
                  <a:pt x="1146156" y="196466"/>
                  <a:pt x="1155044" y="186223"/>
                </a:cubicBezTo>
                <a:cubicBezTo>
                  <a:pt x="1170704" y="186223"/>
                  <a:pt x="1186364" y="186223"/>
                  <a:pt x="1202108" y="186223"/>
                </a:cubicBezTo>
                <a:cubicBezTo>
                  <a:pt x="1236052" y="171410"/>
                  <a:pt x="1248325" y="134843"/>
                  <a:pt x="1280491" y="118336"/>
                </a:cubicBezTo>
                <a:cubicBezTo>
                  <a:pt x="1313419" y="123332"/>
                  <a:pt x="1325524" y="107587"/>
                  <a:pt x="1343215" y="97429"/>
                </a:cubicBezTo>
                <a:cubicBezTo>
                  <a:pt x="1350157" y="97429"/>
                  <a:pt x="1357182" y="97429"/>
                  <a:pt x="1364122" y="97429"/>
                </a:cubicBezTo>
                <a:cubicBezTo>
                  <a:pt x="1381137" y="96074"/>
                  <a:pt x="1375212" y="117744"/>
                  <a:pt x="1390195" y="118336"/>
                </a:cubicBezTo>
                <a:cubicBezTo>
                  <a:pt x="1428794" y="119183"/>
                  <a:pt x="1436665" y="120369"/>
                  <a:pt x="1473826" y="118336"/>
                </a:cubicBezTo>
                <a:cubicBezTo>
                  <a:pt x="1496173" y="122145"/>
                  <a:pt x="1496596" y="147795"/>
                  <a:pt x="1531303" y="139245"/>
                </a:cubicBezTo>
                <a:cubicBezTo>
                  <a:pt x="1528847" y="155666"/>
                  <a:pt x="1545353" y="153042"/>
                  <a:pt x="1546961" y="165401"/>
                </a:cubicBezTo>
                <a:cubicBezTo>
                  <a:pt x="1565245" y="153973"/>
                  <a:pt x="1574810" y="157613"/>
                  <a:pt x="1599274" y="160152"/>
                </a:cubicBezTo>
                <a:cubicBezTo>
                  <a:pt x="1618997" y="158967"/>
                  <a:pt x="1624667" y="143731"/>
                  <a:pt x="1641089" y="139245"/>
                </a:cubicBezTo>
                <a:cubicBezTo>
                  <a:pt x="1682567" y="134419"/>
                  <a:pt x="1697634" y="155920"/>
                  <a:pt x="1724721" y="165401"/>
                </a:cubicBezTo>
                <a:cubicBezTo>
                  <a:pt x="1750708" y="173866"/>
                  <a:pt x="1745376" y="135351"/>
                  <a:pt x="1761290" y="149741"/>
                </a:cubicBezTo>
                <a:cubicBezTo>
                  <a:pt x="1759681" y="184785"/>
                  <a:pt x="1734371" y="196043"/>
                  <a:pt x="1719473" y="217713"/>
                </a:cubicBezTo>
                <a:cubicBezTo>
                  <a:pt x="1720572" y="239721"/>
                  <a:pt x="1721335" y="261476"/>
                  <a:pt x="1703813" y="264777"/>
                </a:cubicBezTo>
                <a:cubicBezTo>
                  <a:pt x="1717442" y="287716"/>
                  <a:pt x="1720996" y="320813"/>
                  <a:pt x="1719473" y="358904"/>
                </a:cubicBezTo>
                <a:cubicBezTo>
                  <a:pt x="1714563" y="374902"/>
                  <a:pt x="1703136" y="384468"/>
                  <a:pt x="1698565" y="400720"/>
                </a:cubicBezTo>
                <a:cubicBezTo>
                  <a:pt x="1702713" y="410540"/>
                  <a:pt x="1707283" y="419851"/>
                  <a:pt x="1709061" y="432125"/>
                </a:cubicBezTo>
                <a:cubicBezTo>
                  <a:pt x="1709653" y="455318"/>
                  <a:pt x="1694418" y="462767"/>
                  <a:pt x="1698565" y="489600"/>
                </a:cubicBezTo>
                <a:cubicBezTo>
                  <a:pt x="1692555" y="511438"/>
                  <a:pt x="1672325" y="519142"/>
                  <a:pt x="1667160" y="541912"/>
                </a:cubicBezTo>
                <a:cubicBezTo>
                  <a:pt x="1640581" y="536325"/>
                  <a:pt x="1634994" y="551562"/>
                  <a:pt x="1625344" y="562819"/>
                </a:cubicBezTo>
                <a:cubicBezTo>
                  <a:pt x="1623229" y="575432"/>
                  <a:pt x="1634826" y="574162"/>
                  <a:pt x="1630593" y="588975"/>
                </a:cubicBezTo>
                <a:cubicBezTo>
                  <a:pt x="1635925" y="601081"/>
                  <a:pt x="1654633" y="599726"/>
                  <a:pt x="1672409" y="599388"/>
                </a:cubicBezTo>
                <a:cubicBezTo>
                  <a:pt x="1683497" y="616233"/>
                  <a:pt x="1704829" y="622750"/>
                  <a:pt x="1724721" y="630792"/>
                </a:cubicBezTo>
                <a:cubicBezTo>
                  <a:pt x="1742411" y="629268"/>
                  <a:pt x="1754685" y="622497"/>
                  <a:pt x="1776949" y="625543"/>
                </a:cubicBezTo>
                <a:cubicBezTo>
                  <a:pt x="1798026" y="627152"/>
                  <a:pt x="1797686" y="650176"/>
                  <a:pt x="1824012" y="646452"/>
                </a:cubicBezTo>
                <a:cubicBezTo>
                  <a:pt x="1840519" y="637563"/>
                  <a:pt x="1830530" y="622157"/>
                  <a:pt x="1829261" y="604635"/>
                </a:cubicBezTo>
                <a:cubicBezTo>
                  <a:pt x="1837471" y="581527"/>
                  <a:pt x="1845343" y="557995"/>
                  <a:pt x="1845004" y="526252"/>
                </a:cubicBezTo>
                <a:cubicBezTo>
                  <a:pt x="1836031" y="507291"/>
                  <a:pt x="1831969" y="483506"/>
                  <a:pt x="1834508" y="453032"/>
                </a:cubicBezTo>
                <a:cubicBezTo>
                  <a:pt x="1830953" y="433902"/>
                  <a:pt x="1813516" y="428739"/>
                  <a:pt x="1808352" y="411216"/>
                </a:cubicBezTo>
                <a:cubicBezTo>
                  <a:pt x="1806236" y="389970"/>
                  <a:pt x="1830614" y="395133"/>
                  <a:pt x="1834508" y="379898"/>
                </a:cubicBezTo>
                <a:cubicBezTo>
                  <a:pt x="1837894" y="357296"/>
                  <a:pt x="1825450" y="350609"/>
                  <a:pt x="1818848" y="338081"/>
                </a:cubicBezTo>
                <a:cubicBezTo>
                  <a:pt x="1823166" y="321490"/>
                  <a:pt x="1834085" y="311502"/>
                  <a:pt x="1845004" y="301514"/>
                </a:cubicBezTo>
                <a:cubicBezTo>
                  <a:pt x="1884958" y="296350"/>
                  <a:pt x="1884281" y="331986"/>
                  <a:pt x="1918139" y="332918"/>
                </a:cubicBezTo>
                <a:cubicBezTo>
                  <a:pt x="1901041" y="368808"/>
                  <a:pt x="1931938" y="398181"/>
                  <a:pt x="1965204" y="400805"/>
                </a:cubicBezTo>
                <a:cubicBezTo>
                  <a:pt x="1961140" y="415957"/>
                  <a:pt x="1939894" y="413926"/>
                  <a:pt x="1928635" y="421712"/>
                </a:cubicBezTo>
                <a:cubicBezTo>
                  <a:pt x="1924658" y="441351"/>
                  <a:pt x="1948613" y="433055"/>
                  <a:pt x="1949544" y="447868"/>
                </a:cubicBezTo>
                <a:cubicBezTo>
                  <a:pt x="1948951" y="480458"/>
                  <a:pt x="1940826" y="505429"/>
                  <a:pt x="1944296" y="541997"/>
                </a:cubicBezTo>
                <a:cubicBezTo>
                  <a:pt x="1962241" y="550207"/>
                  <a:pt x="1987551" y="572977"/>
                  <a:pt x="1975615" y="594309"/>
                </a:cubicBezTo>
                <a:cubicBezTo>
                  <a:pt x="1955554" y="605905"/>
                  <a:pt x="1952675" y="586859"/>
                  <a:pt x="1939048" y="578564"/>
                </a:cubicBezTo>
                <a:cubicBezTo>
                  <a:pt x="1919325" y="583050"/>
                  <a:pt x="1932445" y="616148"/>
                  <a:pt x="1939048" y="625628"/>
                </a:cubicBezTo>
                <a:cubicBezTo>
                  <a:pt x="1924743" y="647890"/>
                  <a:pt x="1931345" y="691146"/>
                  <a:pt x="1923388" y="719756"/>
                </a:cubicBezTo>
                <a:cubicBezTo>
                  <a:pt x="1912384" y="729659"/>
                  <a:pt x="1896639" y="734738"/>
                  <a:pt x="1881572" y="740664"/>
                </a:cubicBezTo>
                <a:cubicBezTo>
                  <a:pt x="1881572" y="751160"/>
                  <a:pt x="1881572" y="761572"/>
                  <a:pt x="1881572" y="772068"/>
                </a:cubicBezTo>
                <a:cubicBezTo>
                  <a:pt x="1862019" y="782056"/>
                  <a:pt x="1849998" y="799663"/>
                  <a:pt x="1834508" y="813883"/>
                </a:cubicBezTo>
                <a:cubicBezTo>
                  <a:pt x="1834762" y="831068"/>
                  <a:pt x="1843396" y="839871"/>
                  <a:pt x="1839756" y="860948"/>
                </a:cubicBezTo>
                <a:cubicBezTo>
                  <a:pt x="1821558" y="882025"/>
                  <a:pt x="1775848" y="869836"/>
                  <a:pt x="1766621" y="850452"/>
                </a:cubicBezTo>
                <a:cubicBezTo>
                  <a:pt x="1770007" y="819047"/>
                  <a:pt x="1793793" y="807874"/>
                  <a:pt x="1818933" y="798140"/>
                </a:cubicBezTo>
                <a:cubicBezTo>
                  <a:pt x="1818933" y="780702"/>
                  <a:pt x="1801919" y="780279"/>
                  <a:pt x="1803188" y="761572"/>
                </a:cubicBezTo>
                <a:cubicBezTo>
                  <a:pt x="1800226" y="748875"/>
                  <a:pt x="1798703" y="734653"/>
                  <a:pt x="1782281" y="735416"/>
                </a:cubicBezTo>
                <a:cubicBezTo>
                  <a:pt x="1759681" y="731860"/>
                  <a:pt x="1768230" y="759710"/>
                  <a:pt x="1766621" y="777231"/>
                </a:cubicBezTo>
                <a:cubicBezTo>
                  <a:pt x="1754432" y="778924"/>
                  <a:pt x="1745036" y="783496"/>
                  <a:pt x="1735217" y="787727"/>
                </a:cubicBezTo>
                <a:cubicBezTo>
                  <a:pt x="1709738" y="781887"/>
                  <a:pt x="1705337" y="754884"/>
                  <a:pt x="1677742" y="751160"/>
                </a:cubicBezTo>
                <a:cubicBezTo>
                  <a:pt x="1683328" y="731607"/>
                  <a:pt x="1664791" y="736263"/>
                  <a:pt x="1667245" y="719841"/>
                </a:cubicBezTo>
                <a:cubicBezTo>
                  <a:pt x="1680196" y="711883"/>
                  <a:pt x="1707792" y="718571"/>
                  <a:pt x="1719557" y="709344"/>
                </a:cubicBezTo>
                <a:cubicBezTo>
                  <a:pt x="1719557" y="700625"/>
                  <a:pt x="1719557" y="691907"/>
                  <a:pt x="1719557" y="683272"/>
                </a:cubicBezTo>
                <a:cubicBezTo>
                  <a:pt x="1715578" y="669814"/>
                  <a:pt x="1702881" y="665074"/>
                  <a:pt x="1682990" y="667614"/>
                </a:cubicBezTo>
                <a:cubicBezTo>
                  <a:pt x="1677742" y="660672"/>
                  <a:pt x="1677996" y="648145"/>
                  <a:pt x="1667330" y="646705"/>
                </a:cubicBezTo>
                <a:cubicBezTo>
                  <a:pt x="1617472" y="653477"/>
                  <a:pt x="1590893" y="649329"/>
                  <a:pt x="1568039" y="620549"/>
                </a:cubicBezTo>
                <a:cubicBezTo>
                  <a:pt x="1561351" y="639933"/>
                  <a:pt x="1559489" y="664311"/>
                  <a:pt x="1557627" y="688521"/>
                </a:cubicBezTo>
                <a:cubicBezTo>
                  <a:pt x="1591148" y="692500"/>
                  <a:pt x="1597920" y="669560"/>
                  <a:pt x="1615103" y="657116"/>
                </a:cubicBezTo>
                <a:cubicBezTo>
                  <a:pt x="1625514" y="664143"/>
                  <a:pt x="1639989" y="667106"/>
                  <a:pt x="1651670" y="672776"/>
                </a:cubicBezTo>
                <a:cubicBezTo>
                  <a:pt x="1651670" y="683272"/>
                  <a:pt x="1651670" y="693685"/>
                  <a:pt x="1651670" y="704096"/>
                </a:cubicBezTo>
                <a:cubicBezTo>
                  <a:pt x="1635502" y="715777"/>
                  <a:pt x="1610532" y="718655"/>
                  <a:pt x="1599443" y="735500"/>
                </a:cubicBezTo>
                <a:cubicBezTo>
                  <a:pt x="1577181" y="726358"/>
                  <a:pt x="1561013" y="711206"/>
                  <a:pt x="1552379" y="688436"/>
                </a:cubicBezTo>
                <a:cubicBezTo>
                  <a:pt x="1534180" y="708582"/>
                  <a:pt x="1503198" y="715947"/>
                  <a:pt x="1484407" y="735500"/>
                </a:cubicBezTo>
                <a:cubicBezTo>
                  <a:pt x="1463499" y="735500"/>
                  <a:pt x="1442591" y="735500"/>
                  <a:pt x="1421683" y="735500"/>
                </a:cubicBezTo>
                <a:cubicBezTo>
                  <a:pt x="1409324" y="716455"/>
                  <a:pt x="1383508" y="710953"/>
                  <a:pt x="1348464" y="714592"/>
                </a:cubicBezTo>
                <a:cubicBezTo>
                  <a:pt x="1331788" y="718825"/>
                  <a:pt x="1333565" y="741510"/>
                  <a:pt x="1322308" y="751160"/>
                </a:cubicBezTo>
                <a:cubicBezTo>
                  <a:pt x="1299537" y="756239"/>
                  <a:pt x="1291919" y="776554"/>
                  <a:pt x="1269995" y="782565"/>
                </a:cubicBezTo>
                <a:cubicBezTo>
                  <a:pt x="1264578" y="803219"/>
                  <a:pt x="1239183" y="804065"/>
                  <a:pt x="1233428" y="824379"/>
                </a:cubicBezTo>
                <a:cubicBezTo>
                  <a:pt x="1216668" y="816762"/>
                  <a:pt x="1204139" y="804912"/>
                  <a:pt x="1186364" y="798225"/>
                </a:cubicBezTo>
                <a:cubicBezTo>
                  <a:pt x="1187718" y="785781"/>
                  <a:pt x="1174090" y="781718"/>
                  <a:pt x="1170704" y="766905"/>
                </a:cubicBezTo>
                <a:cubicBezTo>
                  <a:pt x="1162916" y="733045"/>
                  <a:pt x="1174852" y="683357"/>
                  <a:pt x="1175952" y="651869"/>
                </a:cubicBezTo>
                <a:cubicBezTo>
                  <a:pt x="1192881" y="646197"/>
                  <a:pt x="1195674" y="626306"/>
                  <a:pt x="1207357" y="615301"/>
                </a:cubicBezTo>
                <a:cubicBezTo>
                  <a:pt x="1199907" y="580850"/>
                  <a:pt x="1171213" y="567813"/>
                  <a:pt x="1175952" y="521173"/>
                </a:cubicBezTo>
                <a:cubicBezTo>
                  <a:pt x="1167827" y="503143"/>
                  <a:pt x="1134899" y="510000"/>
                  <a:pt x="1144633" y="474110"/>
                </a:cubicBezTo>
                <a:cubicBezTo>
                  <a:pt x="1104763" y="440420"/>
                  <a:pt x="1045511" y="428231"/>
                  <a:pt x="987781" y="437457"/>
                </a:cubicBezTo>
                <a:cubicBezTo>
                  <a:pt x="975845" y="439404"/>
                  <a:pt x="967212" y="449816"/>
                  <a:pt x="956376" y="453202"/>
                </a:cubicBezTo>
                <a:cubicBezTo>
                  <a:pt x="948505" y="455657"/>
                  <a:pt x="938432" y="451593"/>
                  <a:pt x="930221" y="453202"/>
                </a:cubicBezTo>
                <a:cubicBezTo>
                  <a:pt x="918794" y="455487"/>
                  <a:pt x="898732" y="466999"/>
                  <a:pt x="877909" y="468861"/>
                </a:cubicBezTo>
                <a:cubicBezTo>
                  <a:pt x="874269" y="489938"/>
                  <a:pt x="899917" y="481643"/>
                  <a:pt x="898817" y="500266"/>
                </a:cubicBezTo>
                <a:cubicBezTo>
                  <a:pt x="875115" y="504413"/>
                  <a:pt x="874608" y="531839"/>
                  <a:pt x="851753" y="536833"/>
                </a:cubicBezTo>
                <a:cubicBezTo>
                  <a:pt x="849975" y="565697"/>
                  <a:pt x="845913" y="585166"/>
                  <a:pt x="862249" y="604805"/>
                </a:cubicBezTo>
                <a:cubicBezTo>
                  <a:pt x="884258" y="600741"/>
                  <a:pt x="901694" y="592023"/>
                  <a:pt x="914477" y="578649"/>
                </a:cubicBezTo>
                <a:cubicBezTo>
                  <a:pt x="925143" y="580172"/>
                  <a:pt x="928697" y="576025"/>
                  <a:pt x="935384" y="573400"/>
                </a:cubicBezTo>
                <a:cubicBezTo>
                  <a:pt x="938432" y="572216"/>
                  <a:pt x="953414" y="562989"/>
                  <a:pt x="951044" y="562989"/>
                </a:cubicBezTo>
                <a:cubicBezTo>
                  <a:pt x="964503" y="563074"/>
                  <a:pt x="969243" y="581697"/>
                  <a:pt x="987696" y="583897"/>
                </a:cubicBezTo>
                <a:cubicBezTo>
                  <a:pt x="988628" y="602266"/>
                  <a:pt x="970090" y="601081"/>
                  <a:pt x="966789" y="615301"/>
                </a:cubicBezTo>
                <a:cubicBezTo>
                  <a:pt x="978047" y="630115"/>
                  <a:pt x="994638" y="623935"/>
                  <a:pt x="1013852" y="620549"/>
                </a:cubicBezTo>
                <a:cubicBezTo>
                  <a:pt x="1039247" y="621312"/>
                  <a:pt x="1046526" y="640188"/>
                  <a:pt x="1071412" y="641458"/>
                </a:cubicBezTo>
                <a:cubicBezTo>
                  <a:pt x="1076068" y="650684"/>
                  <a:pt x="1084024" y="656693"/>
                  <a:pt x="1087072" y="667529"/>
                </a:cubicBezTo>
                <a:cubicBezTo>
                  <a:pt x="1107049" y="664989"/>
                  <a:pt x="1120508" y="669052"/>
                  <a:pt x="1128888" y="678025"/>
                </a:cubicBezTo>
                <a:cubicBezTo>
                  <a:pt x="1121778" y="716539"/>
                  <a:pt x="1140316" y="729321"/>
                  <a:pt x="1149797" y="751160"/>
                </a:cubicBezTo>
                <a:cubicBezTo>
                  <a:pt x="1142770" y="756408"/>
                  <a:pt x="1134052" y="759794"/>
                  <a:pt x="1128888" y="766905"/>
                </a:cubicBezTo>
                <a:cubicBezTo>
                  <a:pt x="1127957" y="785188"/>
                  <a:pt x="1146581" y="784088"/>
                  <a:pt x="1149797" y="798225"/>
                </a:cubicBezTo>
                <a:cubicBezTo>
                  <a:pt x="1144887" y="829290"/>
                  <a:pt x="1164101" y="836230"/>
                  <a:pt x="1170704" y="855784"/>
                </a:cubicBezTo>
                <a:cubicBezTo>
                  <a:pt x="1170704" y="883633"/>
                  <a:pt x="1170704" y="911566"/>
                  <a:pt x="1170704" y="939415"/>
                </a:cubicBezTo>
                <a:cubicBezTo>
                  <a:pt x="1159022" y="952112"/>
                  <a:pt x="1150559" y="968026"/>
                  <a:pt x="1139384" y="981231"/>
                </a:cubicBezTo>
                <a:cubicBezTo>
                  <a:pt x="1107641" y="984364"/>
                  <a:pt x="1096130" y="1007641"/>
                  <a:pt x="1066165" y="1012551"/>
                </a:cubicBezTo>
                <a:cubicBezTo>
                  <a:pt x="1049405" y="1023724"/>
                  <a:pt x="1035015" y="1037183"/>
                  <a:pt x="1019101" y="1049119"/>
                </a:cubicBezTo>
                <a:cubicBezTo>
                  <a:pt x="1023502" y="1064440"/>
                  <a:pt x="1010720" y="1063847"/>
                  <a:pt x="1014529" y="1079846"/>
                </a:cubicBezTo>
                <a:cubicBezTo>
                  <a:pt x="1002340" y="1079846"/>
                  <a:pt x="990151" y="1079846"/>
                  <a:pt x="977962" y="1079846"/>
                </a:cubicBezTo>
                <a:cubicBezTo>
                  <a:pt x="968989" y="1071381"/>
                  <a:pt x="965011" y="1058007"/>
                  <a:pt x="967466" y="1038029"/>
                </a:cubicBezTo>
                <a:cubicBezTo>
                  <a:pt x="947235" y="1033459"/>
                  <a:pt x="948843" y="1050812"/>
                  <a:pt x="936146" y="1053690"/>
                </a:cubicBezTo>
                <a:cubicBezTo>
                  <a:pt x="919217" y="1050642"/>
                  <a:pt x="911852" y="1057245"/>
                  <a:pt x="899578" y="1058938"/>
                </a:cubicBezTo>
                <a:cubicBezTo>
                  <a:pt x="890860" y="1065879"/>
                  <a:pt x="897800" y="1088564"/>
                  <a:pt x="889082" y="1095506"/>
                </a:cubicBezTo>
                <a:cubicBezTo>
                  <a:pt x="882225" y="1076206"/>
                  <a:pt x="852600" y="1079676"/>
                  <a:pt x="836770" y="1069349"/>
                </a:cubicBezTo>
                <a:cubicBezTo>
                  <a:pt x="835923" y="1054536"/>
                  <a:pt x="852430" y="1057160"/>
                  <a:pt x="852430" y="1043193"/>
                </a:cubicBezTo>
                <a:cubicBezTo>
                  <a:pt x="852430" y="997908"/>
                  <a:pt x="852430" y="952621"/>
                  <a:pt x="852430" y="907334"/>
                </a:cubicBezTo>
                <a:cubicBezTo>
                  <a:pt x="847266" y="888034"/>
                  <a:pt x="829575" y="881432"/>
                  <a:pt x="821026" y="865519"/>
                </a:cubicBezTo>
                <a:cubicBezTo>
                  <a:pt x="806213" y="874999"/>
                  <a:pt x="803758" y="897092"/>
                  <a:pt x="784459" y="902171"/>
                </a:cubicBezTo>
                <a:cubicBezTo>
                  <a:pt x="795039" y="919524"/>
                  <a:pt x="771084" y="916730"/>
                  <a:pt x="768799" y="928327"/>
                </a:cubicBezTo>
                <a:cubicBezTo>
                  <a:pt x="767444" y="934929"/>
                  <a:pt x="778957" y="936792"/>
                  <a:pt x="779210" y="949235"/>
                </a:cubicBezTo>
                <a:cubicBezTo>
                  <a:pt x="779548" y="963117"/>
                  <a:pt x="772692" y="959986"/>
                  <a:pt x="763550" y="975391"/>
                </a:cubicBezTo>
                <a:cubicBezTo>
                  <a:pt x="772270" y="987580"/>
                  <a:pt x="792754" y="988003"/>
                  <a:pt x="789706" y="1011958"/>
                </a:cubicBezTo>
                <a:cubicBezTo>
                  <a:pt x="800202" y="1029311"/>
                  <a:pt x="832961" y="1024486"/>
                  <a:pt x="831522" y="1053774"/>
                </a:cubicBezTo>
                <a:cubicBezTo>
                  <a:pt x="798764" y="1053436"/>
                  <a:pt x="759911" y="1059192"/>
                  <a:pt x="747890" y="1038114"/>
                </a:cubicBezTo>
                <a:cubicBezTo>
                  <a:pt x="733924" y="1053521"/>
                  <a:pt x="733246" y="1105155"/>
                  <a:pt x="742643" y="1126994"/>
                </a:cubicBezTo>
                <a:cubicBezTo>
                  <a:pt x="741288" y="1148325"/>
                  <a:pt x="723173" y="1152812"/>
                  <a:pt x="726983" y="1179222"/>
                </a:cubicBezTo>
                <a:cubicBezTo>
                  <a:pt x="728845" y="1196574"/>
                  <a:pt x="757116" y="1187433"/>
                  <a:pt x="774046" y="1189718"/>
                </a:cubicBezTo>
                <a:cubicBezTo>
                  <a:pt x="788436" y="1199707"/>
                  <a:pt x="806043" y="1206478"/>
                  <a:pt x="815862" y="1221037"/>
                </a:cubicBezTo>
                <a:cubicBezTo>
                  <a:pt x="827036" y="1214859"/>
                  <a:pt x="845066" y="1215450"/>
                  <a:pt x="852430" y="1205378"/>
                </a:cubicBezTo>
                <a:cubicBezTo>
                  <a:pt x="849890" y="1150611"/>
                  <a:pt x="888829" y="1137152"/>
                  <a:pt x="909906" y="1106087"/>
                </a:cubicBezTo>
                <a:cubicBezTo>
                  <a:pt x="936570" y="1114297"/>
                  <a:pt x="953075" y="1132666"/>
                  <a:pt x="977877" y="1142654"/>
                </a:cubicBezTo>
                <a:cubicBezTo>
                  <a:pt x="996415" y="1143754"/>
                  <a:pt x="988204" y="1118106"/>
                  <a:pt x="1009282" y="1121747"/>
                </a:cubicBezTo>
                <a:cubicBezTo>
                  <a:pt x="1012413" y="1109133"/>
                  <a:pt x="1016815" y="1097790"/>
                  <a:pt x="1014529" y="1079846"/>
                </a:cubicBezTo>
                <a:cubicBezTo>
                  <a:pt x="1031036" y="1082385"/>
                  <a:pt x="1032983" y="1070449"/>
                  <a:pt x="1051098" y="1074598"/>
                </a:cubicBezTo>
                <a:cubicBezTo>
                  <a:pt x="1057022" y="1086024"/>
                  <a:pt x="1064557" y="1095929"/>
                  <a:pt x="1061594" y="1116413"/>
                </a:cubicBezTo>
                <a:cubicBezTo>
                  <a:pt x="1071159" y="1131311"/>
                  <a:pt x="1090290" y="1136475"/>
                  <a:pt x="1103409" y="1147733"/>
                </a:cubicBezTo>
                <a:cubicBezTo>
                  <a:pt x="1105272" y="1163308"/>
                  <a:pt x="1111705" y="1174228"/>
                  <a:pt x="1119069" y="1184300"/>
                </a:cubicBezTo>
                <a:cubicBezTo>
                  <a:pt x="1116868" y="1248379"/>
                  <a:pt x="1084618" y="1282321"/>
                  <a:pt x="1051098" y="1314996"/>
                </a:cubicBezTo>
                <a:cubicBezTo>
                  <a:pt x="1057785" y="1358844"/>
                  <a:pt x="1065658" y="1401505"/>
                  <a:pt x="1061594" y="1456188"/>
                </a:cubicBezTo>
                <a:cubicBezTo>
                  <a:pt x="1045511" y="1473286"/>
                  <a:pt x="1032898" y="1493770"/>
                  <a:pt x="1014529" y="1508499"/>
                </a:cubicBezTo>
                <a:cubicBezTo>
                  <a:pt x="1014361" y="1527461"/>
                  <a:pt x="1017492" y="1549807"/>
                  <a:pt x="1004033" y="1555564"/>
                </a:cubicBezTo>
                <a:cubicBezTo>
                  <a:pt x="983126" y="1557257"/>
                  <a:pt x="993029" y="1528223"/>
                  <a:pt x="983126" y="1518912"/>
                </a:cubicBezTo>
                <a:cubicBezTo>
                  <a:pt x="962048" y="1527461"/>
                  <a:pt x="938432" y="1533470"/>
                  <a:pt x="920402" y="1545068"/>
                </a:cubicBezTo>
                <a:cubicBezTo>
                  <a:pt x="920402" y="1562504"/>
                  <a:pt x="920402" y="1579942"/>
                  <a:pt x="920402" y="1597379"/>
                </a:cubicBezTo>
                <a:cubicBezTo>
                  <a:pt x="933014" y="1607368"/>
                  <a:pt x="962472" y="1600681"/>
                  <a:pt x="983126" y="1602543"/>
                </a:cubicBezTo>
                <a:cubicBezTo>
                  <a:pt x="989136" y="1608723"/>
                  <a:pt x="989051" y="1621080"/>
                  <a:pt x="988374" y="1633947"/>
                </a:cubicBezTo>
                <a:cubicBezTo>
                  <a:pt x="1009958" y="1657648"/>
                  <a:pt x="1008435" y="1704458"/>
                  <a:pt x="1030189" y="1727990"/>
                </a:cubicBezTo>
                <a:cubicBezTo>
                  <a:pt x="1034760" y="1744834"/>
                  <a:pt x="1012921" y="1735185"/>
                  <a:pt x="1014445" y="1748898"/>
                </a:cubicBezTo>
                <a:cubicBezTo>
                  <a:pt x="1014445" y="1759309"/>
                  <a:pt x="1014445" y="1769806"/>
                  <a:pt x="1014445" y="1780217"/>
                </a:cubicBezTo>
                <a:cubicBezTo>
                  <a:pt x="1020116" y="1805950"/>
                  <a:pt x="1044749" y="1812722"/>
                  <a:pt x="1061510" y="1827282"/>
                </a:cubicBezTo>
                <a:cubicBezTo>
                  <a:pt x="1093506" y="1808744"/>
                  <a:pt x="1134305" y="1799009"/>
                  <a:pt x="1129481" y="1743650"/>
                </a:cubicBezTo>
                <a:cubicBezTo>
                  <a:pt x="1155129" y="1743058"/>
                  <a:pt x="1145395" y="1707337"/>
                  <a:pt x="1181792" y="1717493"/>
                </a:cubicBezTo>
                <a:cubicBezTo>
                  <a:pt x="1201685" y="1707759"/>
                  <a:pt x="1202532" y="1678980"/>
                  <a:pt x="1223608" y="1670430"/>
                </a:cubicBezTo>
                <a:cubicBezTo>
                  <a:pt x="1246887" y="1666367"/>
                  <a:pt x="1255013" y="1677455"/>
                  <a:pt x="1275921" y="1675679"/>
                </a:cubicBezTo>
                <a:cubicBezTo>
                  <a:pt x="1290903" y="1695486"/>
                  <a:pt x="1311472" y="1709875"/>
                  <a:pt x="1333398" y="1722742"/>
                </a:cubicBezTo>
                <a:cubicBezTo>
                  <a:pt x="1342877" y="1750253"/>
                  <a:pt x="1371064" y="1789275"/>
                  <a:pt x="1349055" y="1816871"/>
                </a:cubicBezTo>
                <a:cubicBezTo>
                  <a:pt x="1347447" y="1828890"/>
                  <a:pt x="1364207" y="1822711"/>
                  <a:pt x="1364800" y="1832529"/>
                </a:cubicBezTo>
                <a:cubicBezTo>
                  <a:pt x="1385201" y="1829905"/>
                  <a:pt x="1373604" y="1807474"/>
                  <a:pt x="1375212" y="1790714"/>
                </a:cubicBezTo>
                <a:cubicBezTo>
                  <a:pt x="1376820" y="1774631"/>
                  <a:pt x="1384608" y="1759903"/>
                  <a:pt x="1380460" y="1743650"/>
                </a:cubicBezTo>
                <a:cubicBezTo>
                  <a:pt x="1405430" y="1731799"/>
                  <a:pt x="1432941" y="1732562"/>
                  <a:pt x="1448431" y="1754062"/>
                </a:cubicBezTo>
                <a:cubicBezTo>
                  <a:pt x="1446570" y="1795708"/>
                  <a:pt x="1406277" y="1799009"/>
                  <a:pt x="1401369" y="1837693"/>
                </a:cubicBezTo>
                <a:cubicBezTo>
                  <a:pt x="1408648" y="1863596"/>
                  <a:pt x="1442676" y="1862579"/>
                  <a:pt x="1453680" y="1884757"/>
                </a:cubicBezTo>
                <a:cubicBezTo>
                  <a:pt x="1476450" y="1877901"/>
                  <a:pt x="1507347" y="1879171"/>
                  <a:pt x="1532064" y="1874260"/>
                </a:cubicBezTo>
                <a:cubicBezTo>
                  <a:pt x="1537142" y="1917939"/>
                  <a:pt x="1545353" y="1958569"/>
                  <a:pt x="1605198" y="1947480"/>
                </a:cubicBezTo>
                <a:cubicBezTo>
                  <a:pt x="1605198" y="1957976"/>
                  <a:pt x="1605198" y="1968389"/>
                  <a:pt x="1605198" y="1978885"/>
                </a:cubicBezTo>
                <a:cubicBezTo>
                  <a:pt x="1606301" y="1997423"/>
                  <a:pt x="1580652" y="1989211"/>
                  <a:pt x="1584291" y="2010288"/>
                </a:cubicBezTo>
                <a:cubicBezTo>
                  <a:pt x="1573371" y="2016722"/>
                  <a:pt x="1564652" y="2025525"/>
                  <a:pt x="1558135" y="2036445"/>
                </a:cubicBezTo>
                <a:cubicBezTo>
                  <a:pt x="1541883" y="2035938"/>
                  <a:pt x="1533080" y="2042793"/>
                  <a:pt x="1521482" y="2046941"/>
                </a:cubicBezTo>
                <a:cubicBezTo>
                  <a:pt x="1525886" y="2072166"/>
                  <a:pt x="1533502" y="2094174"/>
                  <a:pt x="1547639" y="2109664"/>
                </a:cubicBezTo>
                <a:cubicBezTo>
                  <a:pt x="1561521" y="2109749"/>
                  <a:pt x="1577519" y="2107718"/>
                  <a:pt x="1584206" y="2114913"/>
                </a:cubicBezTo>
                <a:cubicBezTo>
                  <a:pt x="1584206" y="2130573"/>
                  <a:pt x="1584206" y="2146233"/>
                  <a:pt x="1584206" y="2161977"/>
                </a:cubicBezTo>
                <a:cubicBezTo>
                  <a:pt x="1585561" y="2179076"/>
                  <a:pt x="1563890" y="2173066"/>
                  <a:pt x="1563299" y="2188133"/>
                </a:cubicBezTo>
                <a:cubicBezTo>
                  <a:pt x="1576420" y="2201083"/>
                  <a:pt x="1589538" y="2214204"/>
                  <a:pt x="1605113" y="2224700"/>
                </a:cubicBezTo>
                <a:cubicBezTo>
                  <a:pt x="1624837" y="2228679"/>
                  <a:pt x="1630170" y="2218351"/>
                  <a:pt x="1646929" y="2219453"/>
                </a:cubicBezTo>
                <a:cubicBezTo>
                  <a:pt x="1651585" y="2232234"/>
                  <a:pt x="1659119" y="2242138"/>
                  <a:pt x="1657426" y="2261269"/>
                </a:cubicBezTo>
                <a:cubicBezTo>
                  <a:pt x="1626784" y="2267193"/>
                  <a:pt x="1609431" y="2286409"/>
                  <a:pt x="1584291" y="2297836"/>
                </a:cubicBezTo>
                <a:cubicBezTo>
                  <a:pt x="1584291" y="2313580"/>
                  <a:pt x="1584291" y="2329155"/>
                  <a:pt x="1584291" y="2344900"/>
                </a:cubicBezTo>
                <a:cubicBezTo>
                  <a:pt x="1599781" y="2362506"/>
                  <a:pt x="1623483" y="2371987"/>
                  <a:pt x="1636603" y="2391963"/>
                </a:cubicBezTo>
                <a:cubicBezTo>
                  <a:pt x="1630593" y="2416596"/>
                  <a:pt x="1620943" y="2417443"/>
                  <a:pt x="1594787" y="2412872"/>
                </a:cubicBezTo>
                <a:cubicBezTo>
                  <a:pt x="1588862" y="2424383"/>
                  <a:pt x="1581328" y="2434203"/>
                  <a:pt x="1584291" y="2454688"/>
                </a:cubicBezTo>
                <a:cubicBezTo>
                  <a:pt x="1583953" y="2470008"/>
                  <a:pt x="1572355" y="2474156"/>
                  <a:pt x="1563383" y="2480843"/>
                </a:cubicBezTo>
                <a:cubicBezTo>
                  <a:pt x="1566515" y="2499635"/>
                  <a:pt x="1557373" y="2506153"/>
                  <a:pt x="1552971" y="2517410"/>
                </a:cubicBezTo>
                <a:cubicBezTo>
                  <a:pt x="1479159" y="2509877"/>
                  <a:pt x="1442252" y="2539081"/>
                  <a:pt x="1401369" y="2564475"/>
                </a:cubicBezTo>
                <a:cubicBezTo>
                  <a:pt x="1356674" y="2558126"/>
                  <a:pt x="1337544" y="2577341"/>
                  <a:pt x="1317737" y="2595879"/>
                </a:cubicBezTo>
                <a:cubicBezTo>
                  <a:pt x="1333565" y="2622628"/>
                  <a:pt x="1366917" y="2604767"/>
                  <a:pt x="1396120" y="2611539"/>
                </a:cubicBezTo>
                <a:cubicBezTo>
                  <a:pt x="1401791" y="2624998"/>
                  <a:pt x="1409324" y="2636680"/>
                  <a:pt x="1422276" y="2642944"/>
                </a:cubicBezTo>
                <a:cubicBezTo>
                  <a:pt x="1418889" y="2662073"/>
                  <a:pt x="1425746" y="2670793"/>
                  <a:pt x="1432688" y="2679511"/>
                </a:cubicBezTo>
                <a:cubicBezTo>
                  <a:pt x="1443184" y="2679511"/>
                  <a:pt x="1453595" y="2679511"/>
                  <a:pt x="1464091" y="2679511"/>
                </a:cubicBezTo>
                <a:cubicBezTo>
                  <a:pt x="1488470" y="2709137"/>
                  <a:pt x="1531640" y="2719972"/>
                  <a:pt x="1542475" y="2763142"/>
                </a:cubicBezTo>
                <a:cubicBezTo>
                  <a:pt x="1543914" y="2773893"/>
                  <a:pt x="1561944" y="2768052"/>
                  <a:pt x="1563383" y="2778802"/>
                </a:cubicBezTo>
                <a:cubicBezTo>
                  <a:pt x="1559658" y="2806481"/>
                  <a:pt x="1532910" y="2811052"/>
                  <a:pt x="1537227" y="2846774"/>
                </a:cubicBezTo>
                <a:cubicBezTo>
                  <a:pt x="1539682" y="2863196"/>
                  <a:pt x="1523175" y="2860571"/>
                  <a:pt x="1521567" y="2872930"/>
                </a:cubicBezTo>
                <a:cubicBezTo>
                  <a:pt x="1513272" y="2913475"/>
                  <a:pt x="1517080" y="2966041"/>
                  <a:pt x="1516319" y="3014037"/>
                </a:cubicBezTo>
                <a:cubicBezTo>
                  <a:pt x="1492025" y="3024533"/>
                  <a:pt x="1484577" y="3051959"/>
                  <a:pt x="1464091" y="3066348"/>
                </a:cubicBezTo>
                <a:cubicBezTo>
                  <a:pt x="1420499" y="3069819"/>
                  <a:pt x="1363022" y="3059408"/>
                  <a:pt x="1328148" y="3071597"/>
                </a:cubicBezTo>
                <a:cubicBezTo>
                  <a:pt x="1310542" y="3070074"/>
                  <a:pt x="1312996" y="3048403"/>
                  <a:pt x="1296828" y="3045441"/>
                </a:cubicBezTo>
                <a:cubicBezTo>
                  <a:pt x="1278122" y="3045864"/>
                  <a:pt x="1292681" y="3079554"/>
                  <a:pt x="1281168" y="3087257"/>
                </a:cubicBezTo>
                <a:cubicBezTo>
                  <a:pt x="1254674" y="3082431"/>
                  <a:pt x="1244771" y="3082940"/>
                  <a:pt x="1228857" y="3097753"/>
                </a:cubicBezTo>
                <a:cubicBezTo>
                  <a:pt x="1235374" y="3110365"/>
                  <a:pt x="1250273" y="3114598"/>
                  <a:pt x="1265425" y="3118660"/>
                </a:cubicBezTo>
                <a:cubicBezTo>
                  <a:pt x="1258653" y="3149896"/>
                  <a:pt x="1275328" y="3157599"/>
                  <a:pt x="1281084" y="3176137"/>
                </a:cubicBezTo>
                <a:cubicBezTo>
                  <a:pt x="1244686" y="3204832"/>
                  <a:pt x="1227249" y="3149387"/>
                  <a:pt x="1207949" y="3129073"/>
                </a:cubicBezTo>
                <a:cubicBezTo>
                  <a:pt x="1201261" y="3136352"/>
                  <a:pt x="1183232" y="3132289"/>
                  <a:pt x="1176545" y="3139569"/>
                </a:cubicBezTo>
                <a:cubicBezTo>
                  <a:pt x="1183317" y="3160730"/>
                  <a:pt x="1200753" y="3171143"/>
                  <a:pt x="1213112" y="3186633"/>
                </a:cubicBezTo>
                <a:cubicBezTo>
                  <a:pt x="1215990" y="3205170"/>
                  <a:pt x="1194574" y="3199498"/>
                  <a:pt x="1197452" y="3217953"/>
                </a:cubicBezTo>
                <a:cubicBezTo>
                  <a:pt x="1193390" y="3241230"/>
                  <a:pt x="1204394" y="3249356"/>
                  <a:pt x="1202701" y="3270264"/>
                </a:cubicBezTo>
                <a:cubicBezTo>
                  <a:pt x="1196183" y="3286432"/>
                  <a:pt x="1183402" y="3296336"/>
                  <a:pt x="1171296" y="3306832"/>
                </a:cubicBezTo>
                <a:cubicBezTo>
                  <a:pt x="1169603" y="3326047"/>
                  <a:pt x="1175783" y="3353134"/>
                  <a:pt x="1166134" y="3364392"/>
                </a:cubicBezTo>
                <a:cubicBezTo>
                  <a:pt x="1150812" y="3370402"/>
                  <a:pt x="1157076" y="3350087"/>
                  <a:pt x="1150475" y="3343485"/>
                </a:cubicBezTo>
                <a:cubicBezTo>
                  <a:pt x="1148696" y="3341792"/>
                  <a:pt x="1141670" y="3345261"/>
                  <a:pt x="1139978" y="3343485"/>
                </a:cubicBezTo>
                <a:cubicBezTo>
                  <a:pt x="1132189" y="3335443"/>
                  <a:pt x="1125841" y="3326385"/>
                  <a:pt x="1119069" y="3317328"/>
                </a:cubicBezTo>
                <a:cubicBezTo>
                  <a:pt x="1102055" y="3320375"/>
                  <a:pt x="1094775" y="3313773"/>
                  <a:pt x="1082416" y="3312080"/>
                </a:cubicBezTo>
                <a:cubicBezTo>
                  <a:pt x="1084956" y="3295658"/>
                  <a:pt x="1074968" y="3291596"/>
                  <a:pt x="1072005" y="3280676"/>
                </a:cubicBezTo>
                <a:cubicBezTo>
                  <a:pt x="1060239" y="3288125"/>
                  <a:pt x="1062017" y="3309032"/>
                  <a:pt x="1051098" y="3317328"/>
                </a:cubicBezTo>
                <a:cubicBezTo>
                  <a:pt x="1036284" y="3321644"/>
                  <a:pt x="1037554" y="3309964"/>
                  <a:pt x="1024942" y="3312080"/>
                </a:cubicBezTo>
                <a:cubicBezTo>
                  <a:pt x="998954" y="3326217"/>
                  <a:pt x="938347" y="3305646"/>
                  <a:pt x="920402" y="3327740"/>
                </a:cubicBezTo>
                <a:cubicBezTo>
                  <a:pt x="924041" y="3341537"/>
                  <a:pt x="944272" y="3338829"/>
                  <a:pt x="946558" y="3353896"/>
                </a:cubicBezTo>
                <a:cubicBezTo>
                  <a:pt x="949604" y="3374380"/>
                  <a:pt x="942071" y="3384200"/>
                  <a:pt x="936062" y="3395712"/>
                </a:cubicBezTo>
                <a:cubicBezTo>
                  <a:pt x="909991" y="3392071"/>
                  <a:pt x="866650" y="3374212"/>
                  <a:pt x="847182" y="3395712"/>
                </a:cubicBezTo>
                <a:cubicBezTo>
                  <a:pt x="850737" y="3439220"/>
                  <a:pt x="914138" y="3422798"/>
                  <a:pt x="920317" y="3463683"/>
                </a:cubicBezTo>
                <a:cubicBezTo>
                  <a:pt x="916338" y="3478835"/>
                  <a:pt x="912106" y="3493733"/>
                  <a:pt x="899410" y="3500335"/>
                </a:cubicBezTo>
                <a:cubicBezTo>
                  <a:pt x="902879" y="3529877"/>
                  <a:pt x="885019" y="3538257"/>
                  <a:pt x="868005" y="3547400"/>
                </a:cubicBezTo>
                <a:cubicBezTo>
                  <a:pt x="852853" y="3532925"/>
                  <a:pt x="833639" y="3522514"/>
                  <a:pt x="820941" y="3505584"/>
                </a:cubicBezTo>
                <a:cubicBezTo>
                  <a:pt x="800880" y="3518620"/>
                  <a:pt x="771592" y="3522429"/>
                  <a:pt x="779125" y="3563144"/>
                </a:cubicBezTo>
                <a:cubicBezTo>
                  <a:pt x="762704" y="3565598"/>
                  <a:pt x="765328" y="3549008"/>
                  <a:pt x="752969" y="3547484"/>
                </a:cubicBezTo>
                <a:cubicBezTo>
                  <a:pt x="730369" y="3547484"/>
                  <a:pt x="707683" y="3547484"/>
                  <a:pt x="684998" y="3547484"/>
                </a:cubicBezTo>
                <a:cubicBezTo>
                  <a:pt x="663413" y="3543336"/>
                  <a:pt x="675179" y="3572455"/>
                  <a:pt x="653593" y="3568392"/>
                </a:cubicBezTo>
                <a:cubicBezTo>
                  <a:pt x="637680" y="3557218"/>
                  <a:pt x="653593" y="3525900"/>
                  <a:pt x="648346" y="3495256"/>
                </a:cubicBezTo>
                <a:cubicBezTo>
                  <a:pt x="649954" y="3474434"/>
                  <a:pt x="624136" y="3481121"/>
                  <a:pt x="622190" y="3463853"/>
                </a:cubicBezTo>
                <a:cubicBezTo>
                  <a:pt x="622275" y="3449971"/>
                  <a:pt x="620242" y="3433972"/>
                  <a:pt x="627437" y="3427285"/>
                </a:cubicBezTo>
                <a:cubicBezTo>
                  <a:pt x="622528" y="3402567"/>
                  <a:pt x="601874" y="3393596"/>
                  <a:pt x="590870" y="3374973"/>
                </a:cubicBezTo>
                <a:cubicBezTo>
                  <a:pt x="594002" y="3362446"/>
                  <a:pt x="598318" y="3351187"/>
                  <a:pt x="596118" y="3333157"/>
                </a:cubicBezTo>
                <a:cubicBezTo>
                  <a:pt x="591378" y="3322238"/>
                  <a:pt x="580712" y="3317244"/>
                  <a:pt x="564713" y="3317497"/>
                </a:cubicBezTo>
                <a:cubicBezTo>
                  <a:pt x="559466" y="3307086"/>
                  <a:pt x="551678" y="3299214"/>
                  <a:pt x="543806" y="3291341"/>
                </a:cubicBezTo>
                <a:cubicBezTo>
                  <a:pt x="511978" y="3278475"/>
                  <a:pt x="488023" y="3309032"/>
                  <a:pt x="465423" y="3301837"/>
                </a:cubicBezTo>
                <a:cubicBezTo>
                  <a:pt x="455265" y="3289056"/>
                  <a:pt x="458989" y="3256721"/>
                  <a:pt x="470586" y="3249526"/>
                </a:cubicBezTo>
                <a:cubicBezTo>
                  <a:pt x="477612" y="3249526"/>
                  <a:pt x="484553" y="3249526"/>
                  <a:pt x="491494" y="3249526"/>
                </a:cubicBezTo>
                <a:cubicBezTo>
                  <a:pt x="511471" y="3248680"/>
                  <a:pt x="508424" y="3270857"/>
                  <a:pt x="517650" y="3280845"/>
                </a:cubicBezTo>
                <a:cubicBezTo>
                  <a:pt x="557012" y="3250373"/>
                  <a:pt x="511978" y="3191542"/>
                  <a:pt x="507239" y="3155398"/>
                </a:cubicBezTo>
                <a:cubicBezTo>
                  <a:pt x="502328" y="3138976"/>
                  <a:pt x="521797" y="3140669"/>
                  <a:pt x="528146" y="3134490"/>
                </a:cubicBezTo>
                <a:cubicBezTo>
                  <a:pt x="533987" y="3128733"/>
                  <a:pt x="534156" y="3109096"/>
                  <a:pt x="549053" y="3113582"/>
                </a:cubicBezTo>
                <a:cubicBezTo>
                  <a:pt x="558196" y="3096653"/>
                  <a:pt x="575210" y="3087427"/>
                  <a:pt x="590870" y="3077014"/>
                </a:cubicBezTo>
                <a:cubicBezTo>
                  <a:pt x="600351" y="3063894"/>
                  <a:pt x="600351" y="3041208"/>
                  <a:pt x="622190" y="3040447"/>
                </a:cubicBezTo>
                <a:cubicBezTo>
                  <a:pt x="624644" y="3016153"/>
                  <a:pt x="629215" y="3005572"/>
                  <a:pt x="622190" y="2982971"/>
                </a:cubicBezTo>
                <a:cubicBezTo>
                  <a:pt x="601027" y="2965872"/>
                  <a:pt x="587145" y="2941324"/>
                  <a:pt x="559466" y="2930743"/>
                </a:cubicBezTo>
                <a:cubicBezTo>
                  <a:pt x="554471" y="2911359"/>
                  <a:pt x="532379" y="2908989"/>
                  <a:pt x="522898" y="2894176"/>
                </a:cubicBezTo>
                <a:cubicBezTo>
                  <a:pt x="511386" y="2900101"/>
                  <a:pt x="505546" y="2911614"/>
                  <a:pt x="491579" y="2915085"/>
                </a:cubicBezTo>
                <a:cubicBezTo>
                  <a:pt x="504191" y="2933791"/>
                  <a:pt x="506646" y="2962740"/>
                  <a:pt x="517735" y="2983056"/>
                </a:cubicBezTo>
                <a:cubicBezTo>
                  <a:pt x="541605" y="2972306"/>
                  <a:pt x="572755" y="2969512"/>
                  <a:pt x="596202" y="2983056"/>
                </a:cubicBezTo>
                <a:cubicBezTo>
                  <a:pt x="592901" y="3002525"/>
                  <a:pt x="574786" y="3007011"/>
                  <a:pt x="580543" y="3035368"/>
                </a:cubicBezTo>
                <a:cubicBezTo>
                  <a:pt x="570301" y="3044256"/>
                  <a:pt x="554387" y="3047557"/>
                  <a:pt x="549138" y="3061524"/>
                </a:cubicBezTo>
                <a:cubicBezTo>
                  <a:pt x="537034" y="3063217"/>
                  <a:pt x="529077" y="3060678"/>
                  <a:pt x="522982" y="3056360"/>
                </a:cubicBezTo>
                <a:cubicBezTo>
                  <a:pt x="500552" y="3072190"/>
                  <a:pt x="487346" y="3097415"/>
                  <a:pt x="481166" y="3129495"/>
                </a:cubicBezTo>
                <a:cubicBezTo>
                  <a:pt x="459244" y="3133727"/>
                  <a:pt x="441129" y="3141685"/>
                  <a:pt x="428855" y="3155652"/>
                </a:cubicBezTo>
                <a:cubicBezTo>
                  <a:pt x="407100" y="3151420"/>
                  <a:pt x="385261" y="3162763"/>
                  <a:pt x="376628" y="3155652"/>
                </a:cubicBezTo>
                <a:cubicBezTo>
                  <a:pt x="351826" y="3154298"/>
                  <a:pt x="349794" y="3130173"/>
                  <a:pt x="319152" y="3134744"/>
                </a:cubicBezTo>
                <a:cubicBezTo>
                  <a:pt x="266248" y="3084039"/>
                  <a:pt x="175337" y="3024195"/>
                  <a:pt x="214612" y="2915168"/>
                </a:cubicBezTo>
                <a:cubicBezTo>
                  <a:pt x="214612" y="2885543"/>
                  <a:pt x="214612" y="2855916"/>
                  <a:pt x="214612" y="2826289"/>
                </a:cubicBezTo>
                <a:cubicBezTo>
                  <a:pt x="234759" y="2807582"/>
                  <a:pt x="276066" y="2817232"/>
                  <a:pt x="293080" y="2831537"/>
                </a:cubicBezTo>
                <a:cubicBezTo>
                  <a:pt x="328801" y="2823749"/>
                  <a:pt x="337774" y="2789045"/>
                  <a:pt x="350557" y="2758318"/>
                </a:cubicBezTo>
                <a:cubicBezTo>
                  <a:pt x="347424" y="2735378"/>
                  <a:pt x="309925" y="2746720"/>
                  <a:pt x="293080" y="2737409"/>
                </a:cubicBezTo>
                <a:cubicBezTo>
                  <a:pt x="281823" y="2741811"/>
                  <a:pt x="284616" y="2760349"/>
                  <a:pt x="277336" y="2768729"/>
                </a:cubicBezTo>
                <a:cubicBezTo>
                  <a:pt x="260407" y="2771777"/>
                  <a:pt x="253042" y="2765258"/>
                  <a:pt x="240768" y="2763565"/>
                </a:cubicBezTo>
                <a:cubicBezTo>
                  <a:pt x="240345" y="2755270"/>
                  <a:pt x="243308" y="2743589"/>
                  <a:pt x="235521" y="2742658"/>
                </a:cubicBezTo>
                <a:cubicBezTo>
                  <a:pt x="234589" y="2724288"/>
                  <a:pt x="253212" y="2725475"/>
                  <a:pt x="256428" y="2711338"/>
                </a:cubicBezTo>
                <a:cubicBezTo>
                  <a:pt x="254735" y="2662496"/>
                  <a:pt x="269379" y="2630161"/>
                  <a:pt x="319152" y="2632869"/>
                </a:cubicBezTo>
                <a:cubicBezTo>
                  <a:pt x="326347" y="2626099"/>
                  <a:pt x="324315" y="2610184"/>
                  <a:pt x="324400" y="2596302"/>
                </a:cubicBezTo>
                <a:cubicBezTo>
                  <a:pt x="319998" y="2585044"/>
                  <a:pt x="301460" y="2587922"/>
                  <a:pt x="293080" y="2580642"/>
                </a:cubicBezTo>
                <a:cubicBezTo>
                  <a:pt x="287748" y="2573702"/>
                  <a:pt x="287917" y="2561343"/>
                  <a:pt x="282584" y="2554486"/>
                </a:cubicBezTo>
                <a:cubicBezTo>
                  <a:pt x="260322" y="2524437"/>
                  <a:pt x="226124" y="2506322"/>
                  <a:pt x="193705" y="2486515"/>
                </a:cubicBezTo>
                <a:cubicBezTo>
                  <a:pt x="194213" y="2470263"/>
                  <a:pt x="187356" y="2461544"/>
                  <a:pt x="183208" y="2449947"/>
                </a:cubicBezTo>
                <a:cubicBezTo>
                  <a:pt x="165771" y="2456888"/>
                  <a:pt x="163993" y="2479490"/>
                  <a:pt x="151888" y="2491762"/>
                </a:cubicBezTo>
                <a:cubicBezTo>
                  <a:pt x="120400" y="2496841"/>
                  <a:pt x="88318" y="2501328"/>
                  <a:pt x="68258" y="2517918"/>
                </a:cubicBezTo>
                <a:lnTo>
                  <a:pt x="0" y="2517918"/>
                </a:lnTo>
                <a:lnTo>
                  <a:pt x="0" y="1513959"/>
                </a:lnTo>
                <a:lnTo>
                  <a:pt x="370" y="1513833"/>
                </a:lnTo>
                <a:cubicBezTo>
                  <a:pt x="14337" y="1513833"/>
                  <a:pt x="28304" y="1513833"/>
                  <a:pt x="42186" y="1513833"/>
                </a:cubicBezTo>
                <a:cubicBezTo>
                  <a:pt x="54967" y="1521196"/>
                  <a:pt x="68596" y="1546338"/>
                  <a:pt x="89250" y="1529493"/>
                </a:cubicBezTo>
                <a:cubicBezTo>
                  <a:pt x="92213" y="1542274"/>
                  <a:pt x="109481" y="1540665"/>
                  <a:pt x="104910" y="1560896"/>
                </a:cubicBezTo>
                <a:cubicBezTo>
                  <a:pt x="105840" y="1579180"/>
                  <a:pt x="86541" y="1577318"/>
                  <a:pt x="78754" y="1587052"/>
                </a:cubicBezTo>
                <a:cubicBezTo>
                  <a:pt x="77314" y="1605928"/>
                  <a:pt x="99408" y="1601273"/>
                  <a:pt x="99661" y="1618456"/>
                </a:cubicBezTo>
                <a:cubicBezTo>
                  <a:pt x="78246" y="1632846"/>
                  <a:pt x="64448" y="1670515"/>
                  <a:pt x="84001" y="1696839"/>
                </a:cubicBezTo>
                <a:cubicBezTo>
                  <a:pt x="99831" y="1698447"/>
                  <a:pt x="124632" y="1691084"/>
                  <a:pt x="125817" y="1707252"/>
                </a:cubicBezTo>
                <a:cubicBezTo>
                  <a:pt x="118877" y="1721218"/>
                  <a:pt x="90858" y="1714107"/>
                  <a:pt x="78754" y="1722912"/>
                </a:cubicBezTo>
                <a:cubicBezTo>
                  <a:pt x="73505" y="1747374"/>
                  <a:pt x="99746" y="1740264"/>
                  <a:pt x="94414" y="1764727"/>
                </a:cubicBezTo>
                <a:cubicBezTo>
                  <a:pt x="87810" y="1788598"/>
                  <a:pt x="51666" y="1783519"/>
                  <a:pt x="36853" y="1785635"/>
                </a:cubicBezTo>
                <a:cubicBezTo>
                  <a:pt x="15692" y="1816193"/>
                  <a:pt x="52174" y="1827873"/>
                  <a:pt x="52513" y="1853606"/>
                </a:cubicBezTo>
                <a:cubicBezTo>
                  <a:pt x="48703" y="1884672"/>
                  <a:pt x="25680" y="1896354"/>
                  <a:pt x="31605" y="1937239"/>
                </a:cubicBezTo>
                <a:cubicBezTo>
                  <a:pt x="54544" y="1954337"/>
                  <a:pt x="63264" y="1985742"/>
                  <a:pt x="109989" y="1979055"/>
                </a:cubicBezTo>
                <a:cubicBezTo>
                  <a:pt x="121162" y="1990481"/>
                  <a:pt x="138768" y="1995560"/>
                  <a:pt x="162301" y="1994713"/>
                </a:cubicBezTo>
                <a:cubicBezTo>
                  <a:pt x="168903" y="2007326"/>
                  <a:pt x="168988" y="2026372"/>
                  <a:pt x="177960" y="2036530"/>
                </a:cubicBezTo>
                <a:cubicBezTo>
                  <a:pt x="221469" y="2051935"/>
                  <a:pt x="241023" y="2012828"/>
                  <a:pt x="277252" y="2005210"/>
                </a:cubicBezTo>
                <a:cubicBezTo>
                  <a:pt x="280891" y="1963225"/>
                  <a:pt x="253381" y="1952390"/>
                  <a:pt x="240683" y="1926826"/>
                </a:cubicBezTo>
                <a:cubicBezTo>
                  <a:pt x="224347" y="1918784"/>
                  <a:pt x="189642" y="1929112"/>
                  <a:pt x="183208" y="1911167"/>
                </a:cubicBezTo>
                <a:cubicBezTo>
                  <a:pt x="199968" y="1865204"/>
                  <a:pt x="280806" y="1883233"/>
                  <a:pt x="339975" y="1879847"/>
                </a:cubicBezTo>
                <a:cubicBezTo>
                  <a:pt x="348186" y="1863596"/>
                  <a:pt x="362152" y="1853268"/>
                  <a:pt x="376628" y="1843280"/>
                </a:cubicBezTo>
                <a:cubicBezTo>
                  <a:pt x="367908" y="1806713"/>
                  <a:pt x="368755" y="1760579"/>
                  <a:pt x="360968" y="1722996"/>
                </a:cubicBezTo>
                <a:cubicBezTo>
                  <a:pt x="343700" y="1717663"/>
                  <a:pt x="321014" y="1717663"/>
                  <a:pt x="308655" y="1707337"/>
                </a:cubicBezTo>
                <a:cubicBezTo>
                  <a:pt x="304846" y="1687613"/>
                  <a:pt x="295620" y="1654855"/>
                  <a:pt x="319152" y="1649861"/>
                </a:cubicBezTo>
                <a:cubicBezTo>
                  <a:pt x="327616" y="1657056"/>
                  <a:pt x="325670" y="1674747"/>
                  <a:pt x="345308" y="1670768"/>
                </a:cubicBezTo>
                <a:cubicBezTo>
                  <a:pt x="361221" y="1629377"/>
                  <a:pt x="326685" y="1596025"/>
                  <a:pt x="319152" y="1560981"/>
                </a:cubicBezTo>
                <a:cubicBezTo>
                  <a:pt x="277336" y="1561150"/>
                  <a:pt x="229341" y="1541427"/>
                  <a:pt x="198952" y="1560981"/>
                </a:cubicBezTo>
                <a:cubicBezTo>
                  <a:pt x="184986" y="1554039"/>
                  <a:pt x="192097" y="1526022"/>
                  <a:pt x="183293" y="1513918"/>
                </a:cubicBezTo>
                <a:cubicBezTo>
                  <a:pt x="151720" y="1512393"/>
                  <a:pt x="112867" y="1518150"/>
                  <a:pt x="89165" y="1508754"/>
                </a:cubicBezTo>
                <a:cubicBezTo>
                  <a:pt x="89250" y="1496395"/>
                  <a:pt x="80192" y="1493347"/>
                  <a:pt x="83918" y="1477349"/>
                </a:cubicBezTo>
                <a:cubicBezTo>
                  <a:pt x="79600" y="1466006"/>
                  <a:pt x="64194" y="1465753"/>
                  <a:pt x="63009" y="1451193"/>
                </a:cubicBezTo>
                <a:cubicBezTo>
                  <a:pt x="92297" y="1432825"/>
                  <a:pt x="76044" y="1395411"/>
                  <a:pt x="83918" y="1362313"/>
                </a:cubicBezTo>
                <a:cubicBezTo>
                  <a:pt x="68258" y="1347078"/>
                  <a:pt x="32875" y="1350717"/>
                  <a:pt x="15945" y="1362313"/>
                </a:cubicBezTo>
                <a:cubicBezTo>
                  <a:pt x="14802" y="1355605"/>
                  <a:pt x="11406" y="1351156"/>
                  <a:pt x="6598" y="1348121"/>
                </a:cubicBezTo>
                <a:lnTo>
                  <a:pt x="0" y="1346006"/>
                </a:lnTo>
                <a:close/>
              </a:path>
            </a:pathLst>
          </a:custGeom>
          <a:gradFill>
            <a:gsLst>
              <a:gs pos="0">
                <a:schemeClr val="dk2"/>
              </a:gs>
              <a:gs pos="100000">
                <a:schemeClr val="lt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386" name="Google Shape;386;p8"/>
          <p:cNvSpPr/>
          <p:nvPr/>
        </p:nvSpPr>
        <p:spPr>
          <a:xfrm rot="-5400000">
            <a:off x="56744" y="4999274"/>
            <a:ext cx="1802027" cy="1915511"/>
          </a:xfrm>
          <a:custGeom>
            <a:rect b="b" l="l" r="r" t="t"/>
            <a:pathLst>
              <a:path extrusionOk="0" h="1990141" w="2164597">
                <a:moveTo>
                  <a:pt x="589481" y="1958208"/>
                </a:moveTo>
                <a:cubicBezTo>
                  <a:pt x="596581" y="1958356"/>
                  <a:pt x="605638" y="1960472"/>
                  <a:pt x="611014" y="1958906"/>
                </a:cubicBezTo>
                <a:cubicBezTo>
                  <a:pt x="615500" y="1978630"/>
                  <a:pt x="587651" y="1977360"/>
                  <a:pt x="579694" y="1969319"/>
                </a:cubicBezTo>
                <a:cubicBezTo>
                  <a:pt x="577239" y="1959880"/>
                  <a:pt x="582382" y="1958060"/>
                  <a:pt x="589481" y="1958208"/>
                </a:cubicBezTo>
                <a:close/>
                <a:moveTo>
                  <a:pt x="2027840" y="1906594"/>
                </a:moveTo>
                <a:cubicBezTo>
                  <a:pt x="2060938" y="1895082"/>
                  <a:pt x="2057975" y="1939353"/>
                  <a:pt x="2048747" y="1953658"/>
                </a:cubicBezTo>
                <a:cubicBezTo>
                  <a:pt x="2040029" y="1953658"/>
                  <a:pt x="2031311" y="1953658"/>
                  <a:pt x="2022593" y="1953658"/>
                </a:cubicBezTo>
                <a:cubicBezTo>
                  <a:pt x="2023608" y="1937236"/>
                  <a:pt x="2019037" y="1915229"/>
                  <a:pt x="2027840" y="1906594"/>
                </a:cubicBezTo>
                <a:close/>
                <a:moveTo>
                  <a:pt x="1510221" y="1890850"/>
                </a:moveTo>
                <a:cubicBezTo>
                  <a:pt x="1517332" y="1892458"/>
                  <a:pt x="1514538" y="1903971"/>
                  <a:pt x="1515468" y="1911757"/>
                </a:cubicBezTo>
                <a:cubicBezTo>
                  <a:pt x="1544334" y="1918276"/>
                  <a:pt x="1546281" y="1959669"/>
                  <a:pt x="1536377" y="1990141"/>
                </a:cubicBezTo>
                <a:cubicBezTo>
                  <a:pt x="1521056" y="1988025"/>
                  <a:pt x="1518686" y="1972958"/>
                  <a:pt x="1505057" y="1969234"/>
                </a:cubicBezTo>
                <a:cubicBezTo>
                  <a:pt x="1512845" y="1935291"/>
                  <a:pt x="1474924" y="1925133"/>
                  <a:pt x="1494561" y="1896099"/>
                </a:cubicBezTo>
                <a:cubicBezTo>
                  <a:pt x="1502010" y="1896606"/>
                  <a:pt x="1509375" y="1896945"/>
                  <a:pt x="1510221" y="1890850"/>
                </a:cubicBezTo>
                <a:close/>
                <a:moveTo>
                  <a:pt x="1814359" y="1867531"/>
                </a:moveTo>
                <a:cubicBezTo>
                  <a:pt x="1818719" y="1866790"/>
                  <a:pt x="1823629" y="1869478"/>
                  <a:pt x="1829088" y="1875192"/>
                </a:cubicBezTo>
                <a:cubicBezTo>
                  <a:pt x="1828580" y="1888481"/>
                  <a:pt x="1809619" y="1887549"/>
                  <a:pt x="1802933" y="1880439"/>
                </a:cubicBezTo>
                <a:cubicBezTo>
                  <a:pt x="1806191" y="1872440"/>
                  <a:pt x="1810000" y="1868271"/>
                  <a:pt x="1814359" y="1867531"/>
                </a:cubicBezTo>
                <a:close/>
                <a:moveTo>
                  <a:pt x="1844834" y="1864779"/>
                </a:moveTo>
                <a:cubicBezTo>
                  <a:pt x="1860831" y="1860970"/>
                  <a:pt x="1863877" y="1870111"/>
                  <a:pt x="1876151" y="1870028"/>
                </a:cubicBezTo>
                <a:cubicBezTo>
                  <a:pt x="1876066" y="1883910"/>
                  <a:pt x="1878182" y="1899908"/>
                  <a:pt x="1870904" y="1906595"/>
                </a:cubicBezTo>
                <a:cubicBezTo>
                  <a:pt x="1847710" y="1908203"/>
                  <a:pt x="1829935" y="1884756"/>
                  <a:pt x="1844834" y="1864779"/>
                </a:cubicBezTo>
                <a:close/>
                <a:moveTo>
                  <a:pt x="1625258" y="1817630"/>
                </a:moveTo>
                <a:cubicBezTo>
                  <a:pt x="1631945" y="1830073"/>
                  <a:pt x="1638632" y="1842602"/>
                  <a:pt x="1646165" y="1854198"/>
                </a:cubicBezTo>
                <a:cubicBezTo>
                  <a:pt x="1640494" y="1869434"/>
                  <a:pt x="1621279" y="1871127"/>
                  <a:pt x="1599101" y="1869858"/>
                </a:cubicBezTo>
                <a:cubicBezTo>
                  <a:pt x="1598763" y="1847680"/>
                  <a:pt x="1572775" y="1850897"/>
                  <a:pt x="1557285" y="1843786"/>
                </a:cubicBezTo>
                <a:cubicBezTo>
                  <a:pt x="1566850" y="1810350"/>
                  <a:pt x="1595461" y="1827026"/>
                  <a:pt x="1625258" y="1817630"/>
                </a:cubicBezTo>
                <a:close/>
                <a:moveTo>
                  <a:pt x="532629" y="1786311"/>
                </a:moveTo>
                <a:cubicBezTo>
                  <a:pt x="545496" y="1790967"/>
                  <a:pt x="546766" y="1822879"/>
                  <a:pt x="537878" y="1833375"/>
                </a:cubicBezTo>
                <a:cubicBezTo>
                  <a:pt x="519170" y="1830159"/>
                  <a:pt x="529160" y="1798162"/>
                  <a:pt x="532629" y="1786311"/>
                </a:cubicBezTo>
                <a:close/>
                <a:moveTo>
                  <a:pt x="1755954" y="1676523"/>
                </a:moveTo>
                <a:cubicBezTo>
                  <a:pt x="1779232" y="1682618"/>
                  <a:pt x="1796077" y="1718084"/>
                  <a:pt x="1782110" y="1744495"/>
                </a:cubicBezTo>
                <a:cubicBezTo>
                  <a:pt x="1768567" y="1726634"/>
                  <a:pt x="1753669" y="1710213"/>
                  <a:pt x="1755954" y="1676523"/>
                </a:cubicBezTo>
                <a:close/>
                <a:moveTo>
                  <a:pt x="1272332" y="1655278"/>
                </a:moveTo>
                <a:cubicBezTo>
                  <a:pt x="1264936" y="1655278"/>
                  <a:pt x="1257551" y="1657140"/>
                  <a:pt x="1254079" y="1660864"/>
                </a:cubicBezTo>
                <a:cubicBezTo>
                  <a:pt x="1252388" y="1672969"/>
                  <a:pt x="1254926" y="1680925"/>
                  <a:pt x="1259243" y="1687020"/>
                </a:cubicBezTo>
                <a:cubicBezTo>
                  <a:pt x="1279474" y="1688035"/>
                  <a:pt x="1289293" y="1678725"/>
                  <a:pt x="1290648" y="1660864"/>
                </a:cubicBezTo>
                <a:cubicBezTo>
                  <a:pt x="1287134" y="1657140"/>
                  <a:pt x="1279728" y="1655278"/>
                  <a:pt x="1272332" y="1655278"/>
                </a:cubicBezTo>
                <a:close/>
                <a:moveTo>
                  <a:pt x="530510" y="1636083"/>
                </a:moveTo>
                <a:cubicBezTo>
                  <a:pt x="534752" y="1635839"/>
                  <a:pt x="538979" y="1636929"/>
                  <a:pt x="543042" y="1640040"/>
                </a:cubicBezTo>
                <a:cubicBezTo>
                  <a:pt x="544058" y="1660270"/>
                  <a:pt x="534747" y="1670090"/>
                  <a:pt x="516886" y="1671360"/>
                </a:cubicBezTo>
                <a:cubicBezTo>
                  <a:pt x="505205" y="1682364"/>
                  <a:pt x="503681" y="1703441"/>
                  <a:pt x="485482" y="1707927"/>
                </a:cubicBezTo>
                <a:cubicBezTo>
                  <a:pt x="467452" y="1703356"/>
                  <a:pt x="474139" y="1674069"/>
                  <a:pt x="459411" y="1666112"/>
                </a:cubicBezTo>
                <a:cubicBezTo>
                  <a:pt x="464405" y="1655446"/>
                  <a:pt x="479472" y="1654853"/>
                  <a:pt x="495978" y="1655700"/>
                </a:cubicBezTo>
                <a:cubicBezTo>
                  <a:pt x="504930" y="1649542"/>
                  <a:pt x="517786" y="1636813"/>
                  <a:pt x="530510" y="1636083"/>
                </a:cubicBezTo>
                <a:close/>
                <a:moveTo>
                  <a:pt x="2116636" y="1603388"/>
                </a:moveTo>
                <a:cubicBezTo>
                  <a:pt x="2128232" y="1614477"/>
                  <a:pt x="2148801" y="1616508"/>
                  <a:pt x="2142792" y="1645204"/>
                </a:cubicBezTo>
                <a:cubicBezTo>
                  <a:pt x="2135089" y="1647912"/>
                  <a:pt x="2129587" y="1652906"/>
                  <a:pt x="2121883" y="1655700"/>
                </a:cubicBezTo>
                <a:cubicBezTo>
                  <a:pt x="2104192" y="1655954"/>
                  <a:pt x="2099198" y="1643511"/>
                  <a:pt x="2090480" y="1634792"/>
                </a:cubicBezTo>
                <a:cubicBezTo>
                  <a:pt x="2088447" y="1613461"/>
                  <a:pt x="2112742" y="1618625"/>
                  <a:pt x="2116636" y="1603388"/>
                </a:cubicBezTo>
                <a:close/>
                <a:moveTo>
                  <a:pt x="1667157" y="1603303"/>
                </a:moveTo>
                <a:cubicBezTo>
                  <a:pt x="1683663" y="1612953"/>
                  <a:pt x="1679431" y="1643256"/>
                  <a:pt x="1714222" y="1634623"/>
                </a:cubicBezTo>
                <a:cubicBezTo>
                  <a:pt x="1729119" y="1635554"/>
                  <a:pt x="1707957" y="1600425"/>
                  <a:pt x="1729965" y="1608467"/>
                </a:cubicBezTo>
                <a:cubicBezTo>
                  <a:pt x="1730559" y="1621502"/>
                  <a:pt x="1739701" y="1624634"/>
                  <a:pt x="1729965" y="1634623"/>
                </a:cubicBezTo>
                <a:cubicBezTo>
                  <a:pt x="1726495" y="1634623"/>
                  <a:pt x="1722940" y="1634623"/>
                  <a:pt x="1719469" y="1634623"/>
                </a:cubicBezTo>
                <a:cubicBezTo>
                  <a:pt x="1717776" y="1666366"/>
                  <a:pt x="1723533" y="1705134"/>
                  <a:pt x="1714137" y="1728835"/>
                </a:cubicBezTo>
                <a:cubicBezTo>
                  <a:pt x="1677823" y="1727312"/>
                  <a:pt x="1658862" y="1743226"/>
                  <a:pt x="1641001" y="1760155"/>
                </a:cubicBezTo>
                <a:cubicBezTo>
                  <a:pt x="1630505" y="1760155"/>
                  <a:pt x="1620094" y="1760155"/>
                  <a:pt x="1609597" y="1760155"/>
                </a:cubicBezTo>
                <a:cubicBezTo>
                  <a:pt x="1606973" y="1731375"/>
                  <a:pt x="1615353" y="1691675"/>
                  <a:pt x="1604434" y="1671276"/>
                </a:cubicBezTo>
                <a:cubicBezTo>
                  <a:pt x="1594869" y="1676946"/>
                  <a:pt x="1591821" y="1684226"/>
                  <a:pt x="1583526" y="1692183"/>
                </a:cubicBezTo>
                <a:cubicBezTo>
                  <a:pt x="1576416" y="1699040"/>
                  <a:pt x="1574215" y="1712329"/>
                  <a:pt x="1557370" y="1707843"/>
                </a:cubicBezTo>
                <a:cubicBezTo>
                  <a:pt x="1543997" y="1700310"/>
                  <a:pt x="1545434" y="1677962"/>
                  <a:pt x="1541710" y="1660779"/>
                </a:cubicBezTo>
                <a:cubicBezTo>
                  <a:pt x="1556439" y="1652823"/>
                  <a:pt x="1563127" y="1662556"/>
                  <a:pt x="1583526" y="1655531"/>
                </a:cubicBezTo>
                <a:cubicBezTo>
                  <a:pt x="1597154" y="1653414"/>
                  <a:pt x="1599270" y="1639955"/>
                  <a:pt x="1614845" y="1639870"/>
                </a:cubicBezTo>
                <a:cubicBezTo>
                  <a:pt x="1636178" y="1631660"/>
                  <a:pt x="1637447" y="1603218"/>
                  <a:pt x="1667157" y="1603303"/>
                </a:cubicBezTo>
                <a:close/>
                <a:moveTo>
                  <a:pt x="245167" y="1577232"/>
                </a:moveTo>
                <a:cubicBezTo>
                  <a:pt x="278772" y="1574523"/>
                  <a:pt x="283344" y="1624381"/>
                  <a:pt x="271238" y="1650452"/>
                </a:cubicBezTo>
                <a:cubicBezTo>
                  <a:pt x="255663" y="1650367"/>
                  <a:pt x="253462" y="1636823"/>
                  <a:pt x="239920" y="1634792"/>
                </a:cubicBezTo>
                <a:cubicBezTo>
                  <a:pt x="239411" y="1613291"/>
                  <a:pt x="238903" y="1591876"/>
                  <a:pt x="245167" y="1577232"/>
                </a:cubicBezTo>
                <a:close/>
                <a:moveTo>
                  <a:pt x="1703641" y="1571984"/>
                </a:moveTo>
                <a:cubicBezTo>
                  <a:pt x="1722348" y="1568936"/>
                  <a:pt x="1719554" y="1587474"/>
                  <a:pt x="1719301" y="1603303"/>
                </a:cubicBezTo>
                <a:cubicBezTo>
                  <a:pt x="1695346" y="1606096"/>
                  <a:pt x="1698224" y="1585781"/>
                  <a:pt x="1703641" y="1571984"/>
                </a:cubicBezTo>
                <a:close/>
                <a:moveTo>
                  <a:pt x="354871" y="1535416"/>
                </a:moveTo>
                <a:cubicBezTo>
                  <a:pt x="360965" y="1543288"/>
                  <a:pt x="369938" y="1548198"/>
                  <a:pt x="370531" y="1561572"/>
                </a:cubicBezTo>
                <a:cubicBezTo>
                  <a:pt x="359695" y="1563773"/>
                  <a:pt x="356732" y="1557932"/>
                  <a:pt x="349622" y="1556323"/>
                </a:cubicBezTo>
                <a:cubicBezTo>
                  <a:pt x="348945" y="1546928"/>
                  <a:pt x="356056" y="1545319"/>
                  <a:pt x="354871" y="1535416"/>
                </a:cubicBezTo>
                <a:close/>
                <a:moveTo>
                  <a:pt x="939752" y="1528105"/>
                </a:moveTo>
                <a:cubicBezTo>
                  <a:pt x="935975" y="1529766"/>
                  <a:pt x="933266" y="1533850"/>
                  <a:pt x="929880" y="1540580"/>
                </a:cubicBezTo>
                <a:cubicBezTo>
                  <a:pt x="948588" y="1541088"/>
                  <a:pt x="948757" y="1560134"/>
                  <a:pt x="966533" y="1561573"/>
                </a:cubicBezTo>
                <a:cubicBezTo>
                  <a:pt x="973305" y="1540919"/>
                  <a:pt x="949350" y="1550907"/>
                  <a:pt x="956037" y="1530168"/>
                </a:cubicBezTo>
                <a:cubicBezTo>
                  <a:pt x="948376" y="1527206"/>
                  <a:pt x="943530" y="1526444"/>
                  <a:pt x="939752" y="1528105"/>
                </a:cubicBezTo>
                <a:close/>
                <a:moveTo>
                  <a:pt x="914220" y="1519672"/>
                </a:moveTo>
                <a:cubicBezTo>
                  <a:pt x="898900" y="1520011"/>
                  <a:pt x="894836" y="1531608"/>
                  <a:pt x="888064" y="1540580"/>
                </a:cubicBezTo>
                <a:cubicBezTo>
                  <a:pt x="894328" y="1546675"/>
                  <a:pt x="906602" y="1546590"/>
                  <a:pt x="919469" y="1545828"/>
                </a:cubicBezTo>
                <a:cubicBezTo>
                  <a:pt x="923787" y="1531015"/>
                  <a:pt x="912104" y="1532285"/>
                  <a:pt x="914220" y="1519672"/>
                </a:cubicBezTo>
                <a:close/>
                <a:moveTo>
                  <a:pt x="1554545" y="1513535"/>
                </a:moveTo>
                <a:cubicBezTo>
                  <a:pt x="1565729" y="1513027"/>
                  <a:pt x="1578701" y="1516328"/>
                  <a:pt x="1583441" y="1519756"/>
                </a:cubicBezTo>
                <a:cubicBezTo>
                  <a:pt x="1579973" y="1538887"/>
                  <a:pt x="1568544" y="1550145"/>
                  <a:pt x="1546874" y="1551076"/>
                </a:cubicBezTo>
                <a:cubicBezTo>
                  <a:pt x="1539595" y="1547860"/>
                  <a:pt x="1546027" y="1530930"/>
                  <a:pt x="1536379" y="1530169"/>
                </a:cubicBezTo>
                <a:cubicBezTo>
                  <a:pt x="1533966" y="1518360"/>
                  <a:pt x="1543362" y="1514043"/>
                  <a:pt x="1554545" y="1513535"/>
                </a:cubicBezTo>
                <a:close/>
                <a:moveTo>
                  <a:pt x="1008347" y="1504012"/>
                </a:moveTo>
                <a:cubicBezTo>
                  <a:pt x="1026209" y="1502149"/>
                  <a:pt x="1030441" y="1534231"/>
                  <a:pt x="1008347" y="1530168"/>
                </a:cubicBezTo>
                <a:cubicBezTo>
                  <a:pt x="1004708" y="1514085"/>
                  <a:pt x="1004708" y="1520095"/>
                  <a:pt x="1008347" y="1504012"/>
                </a:cubicBezTo>
                <a:close/>
                <a:moveTo>
                  <a:pt x="532631" y="1493600"/>
                </a:moveTo>
                <a:cubicBezTo>
                  <a:pt x="552691" y="1499610"/>
                  <a:pt x="539063" y="1539394"/>
                  <a:pt x="543127" y="1561572"/>
                </a:cubicBezTo>
                <a:cubicBezTo>
                  <a:pt x="539656" y="1580702"/>
                  <a:pt x="554469" y="1581633"/>
                  <a:pt x="553623" y="1598140"/>
                </a:cubicBezTo>
                <a:cubicBezTo>
                  <a:pt x="523826" y="1615746"/>
                  <a:pt x="495047" y="1617269"/>
                  <a:pt x="464743" y="1592891"/>
                </a:cubicBezTo>
                <a:cubicBezTo>
                  <a:pt x="462965" y="1535500"/>
                  <a:pt x="520102" y="1536771"/>
                  <a:pt x="532631" y="1493600"/>
                </a:cubicBezTo>
                <a:close/>
                <a:moveTo>
                  <a:pt x="742667" y="1481688"/>
                </a:moveTo>
                <a:cubicBezTo>
                  <a:pt x="751020" y="1480787"/>
                  <a:pt x="759612" y="1481263"/>
                  <a:pt x="767865" y="1483189"/>
                </a:cubicBezTo>
                <a:cubicBezTo>
                  <a:pt x="767104" y="1492839"/>
                  <a:pt x="750174" y="1486405"/>
                  <a:pt x="746958" y="1493600"/>
                </a:cubicBezTo>
                <a:cubicBezTo>
                  <a:pt x="740863" y="1508413"/>
                  <a:pt x="724271" y="1512646"/>
                  <a:pt x="720802" y="1530167"/>
                </a:cubicBezTo>
                <a:cubicBezTo>
                  <a:pt x="707935" y="1530845"/>
                  <a:pt x="695661" y="1530929"/>
                  <a:pt x="689482" y="1525003"/>
                </a:cubicBezTo>
                <a:cubicBezTo>
                  <a:pt x="694688" y="1499483"/>
                  <a:pt x="717606" y="1484389"/>
                  <a:pt x="742667" y="1481688"/>
                </a:cubicBezTo>
                <a:close/>
                <a:moveTo>
                  <a:pt x="830589" y="1404722"/>
                </a:moveTo>
                <a:cubicBezTo>
                  <a:pt x="850567" y="1404468"/>
                  <a:pt x="860385" y="1423513"/>
                  <a:pt x="872405" y="1436125"/>
                </a:cubicBezTo>
                <a:cubicBezTo>
                  <a:pt x="876468" y="1440358"/>
                  <a:pt x="885949" y="1447891"/>
                  <a:pt x="877653" y="1457034"/>
                </a:cubicBezTo>
                <a:cubicBezTo>
                  <a:pt x="863179" y="1455256"/>
                  <a:pt x="858777" y="1429523"/>
                  <a:pt x="841085" y="1446538"/>
                </a:cubicBezTo>
                <a:cubicBezTo>
                  <a:pt x="844386" y="1460758"/>
                  <a:pt x="862924" y="1459573"/>
                  <a:pt x="861994" y="1477941"/>
                </a:cubicBezTo>
                <a:cubicBezTo>
                  <a:pt x="864279" y="1497664"/>
                  <a:pt x="850905" y="1501728"/>
                  <a:pt x="841085" y="1509261"/>
                </a:cubicBezTo>
                <a:cubicBezTo>
                  <a:pt x="817639" y="1503251"/>
                  <a:pt x="816199" y="1477348"/>
                  <a:pt x="814929" y="1462198"/>
                </a:cubicBezTo>
                <a:cubicBezTo>
                  <a:pt x="792159" y="1454748"/>
                  <a:pt x="790889" y="1480057"/>
                  <a:pt x="778362" y="1467445"/>
                </a:cubicBezTo>
                <a:cubicBezTo>
                  <a:pt x="779124" y="1448992"/>
                  <a:pt x="793260" y="1444082"/>
                  <a:pt x="794022" y="1425629"/>
                </a:cubicBezTo>
                <a:cubicBezTo>
                  <a:pt x="815268" y="1427660"/>
                  <a:pt x="830419" y="1423683"/>
                  <a:pt x="830589" y="1404722"/>
                </a:cubicBezTo>
                <a:close/>
                <a:moveTo>
                  <a:pt x="929965" y="1388976"/>
                </a:moveTo>
                <a:cubicBezTo>
                  <a:pt x="920992" y="1388638"/>
                  <a:pt x="916591" y="1392955"/>
                  <a:pt x="914305" y="1399389"/>
                </a:cubicBezTo>
                <a:cubicBezTo>
                  <a:pt x="924125" y="1400066"/>
                  <a:pt x="917861" y="1416741"/>
                  <a:pt x="929965" y="1415133"/>
                </a:cubicBezTo>
                <a:cubicBezTo>
                  <a:pt x="930473" y="1402097"/>
                  <a:pt x="939700" y="1398966"/>
                  <a:pt x="929965" y="1388976"/>
                </a:cubicBezTo>
                <a:close/>
                <a:moveTo>
                  <a:pt x="293236" y="1387584"/>
                </a:moveTo>
                <a:cubicBezTo>
                  <a:pt x="302565" y="1385781"/>
                  <a:pt x="313098" y="1385951"/>
                  <a:pt x="323552" y="1389062"/>
                </a:cubicBezTo>
                <a:cubicBezTo>
                  <a:pt x="343867" y="1408361"/>
                  <a:pt x="363929" y="1442644"/>
                  <a:pt x="344460" y="1472693"/>
                </a:cubicBezTo>
                <a:cubicBezTo>
                  <a:pt x="325329" y="1476248"/>
                  <a:pt x="306453" y="1479973"/>
                  <a:pt x="281736" y="1477941"/>
                </a:cubicBezTo>
                <a:cubicBezTo>
                  <a:pt x="272933" y="1469308"/>
                  <a:pt x="277588" y="1447214"/>
                  <a:pt x="276487" y="1430878"/>
                </a:cubicBezTo>
                <a:cubicBezTo>
                  <a:pt x="248109" y="1416149"/>
                  <a:pt x="265251" y="1392992"/>
                  <a:pt x="293236" y="1387584"/>
                </a:cubicBezTo>
                <a:close/>
                <a:moveTo>
                  <a:pt x="1207346" y="1331276"/>
                </a:moveTo>
                <a:cubicBezTo>
                  <a:pt x="1219067" y="1335236"/>
                  <a:pt x="1219099" y="1350884"/>
                  <a:pt x="1217512" y="1368152"/>
                </a:cubicBezTo>
                <a:cubicBezTo>
                  <a:pt x="1207017" y="1368152"/>
                  <a:pt x="1196604" y="1368152"/>
                  <a:pt x="1186108" y="1368152"/>
                </a:cubicBezTo>
                <a:cubicBezTo>
                  <a:pt x="1186192" y="1354270"/>
                  <a:pt x="1184160" y="1338272"/>
                  <a:pt x="1191355" y="1331585"/>
                </a:cubicBezTo>
                <a:cubicBezTo>
                  <a:pt x="1198234" y="1329934"/>
                  <a:pt x="1203439" y="1329956"/>
                  <a:pt x="1207346" y="1331276"/>
                </a:cubicBezTo>
                <a:close/>
                <a:moveTo>
                  <a:pt x="971697" y="1300352"/>
                </a:moveTo>
                <a:cubicBezTo>
                  <a:pt x="948588" y="1301621"/>
                  <a:pt x="942154" y="1319651"/>
                  <a:pt x="919384" y="1321259"/>
                </a:cubicBezTo>
                <a:cubicBezTo>
                  <a:pt x="919469" y="1328031"/>
                  <a:pt x="919469" y="1335056"/>
                  <a:pt x="919469" y="1341998"/>
                </a:cubicBezTo>
                <a:cubicBezTo>
                  <a:pt x="934451" y="1354949"/>
                  <a:pt x="948165" y="1369000"/>
                  <a:pt x="956037" y="1389061"/>
                </a:cubicBezTo>
                <a:cubicBezTo>
                  <a:pt x="972966" y="1393040"/>
                  <a:pt x="983378" y="1403537"/>
                  <a:pt x="987440" y="1420381"/>
                </a:cubicBezTo>
                <a:cubicBezTo>
                  <a:pt x="989896" y="1436803"/>
                  <a:pt x="980923" y="1441712"/>
                  <a:pt x="971781" y="1446537"/>
                </a:cubicBezTo>
                <a:cubicBezTo>
                  <a:pt x="977707" y="1482173"/>
                  <a:pt x="951719" y="1485729"/>
                  <a:pt x="956121" y="1519757"/>
                </a:cubicBezTo>
                <a:cubicBezTo>
                  <a:pt x="987018" y="1525428"/>
                  <a:pt x="1000054" y="1549044"/>
                  <a:pt x="1013598" y="1572069"/>
                </a:cubicBezTo>
                <a:cubicBezTo>
                  <a:pt x="1030273" y="1575117"/>
                  <a:pt x="1029764" y="1562250"/>
                  <a:pt x="1039752" y="1572069"/>
                </a:cubicBezTo>
                <a:cubicBezTo>
                  <a:pt x="1043223" y="1613884"/>
                  <a:pt x="1075728" y="1626666"/>
                  <a:pt x="1102477" y="1645289"/>
                </a:cubicBezTo>
                <a:cubicBezTo>
                  <a:pt x="1098075" y="1651300"/>
                  <a:pt x="1095620" y="1659256"/>
                  <a:pt x="1097229" y="1671445"/>
                </a:cubicBezTo>
                <a:cubicBezTo>
                  <a:pt x="1111872" y="1674238"/>
                  <a:pt x="1124401" y="1679147"/>
                  <a:pt x="1139046" y="1681942"/>
                </a:cubicBezTo>
                <a:cubicBezTo>
                  <a:pt x="1150556" y="1676016"/>
                  <a:pt x="1156396" y="1664419"/>
                  <a:pt x="1170448" y="1661034"/>
                </a:cubicBezTo>
                <a:cubicBezTo>
                  <a:pt x="1188816" y="1657987"/>
                  <a:pt x="1187631" y="1685751"/>
                  <a:pt x="1201768" y="1671445"/>
                </a:cubicBezTo>
                <a:cubicBezTo>
                  <a:pt x="1211503" y="1662134"/>
                  <a:pt x="1197536" y="1658155"/>
                  <a:pt x="1201768" y="1640125"/>
                </a:cubicBezTo>
                <a:cubicBezTo>
                  <a:pt x="1180013" y="1639194"/>
                  <a:pt x="1176289" y="1620233"/>
                  <a:pt x="1165199" y="1608805"/>
                </a:cubicBezTo>
                <a:cubicBezTo>
                  <a:pt x="1175189" y="1606521"/>
                  <a:pt x="1178320" y="1597548"/>
                  <a:pt x="1191357" y="1598309"/>
                </a:cubicBezTo>
                <a:cubicBezTo>
                  <a:pt x="1205492" y="1601527"/>
                  <a:pt x="1204391" y="1620148"/>
                  <a:pt x="1222676" y="1619218"/>
                </a:cubicBezTo>
                <a:cubicBezTo>
                  <a:pt x="1250948" y="1626581"/>
                  <a:pt x="1250440" y="1605081"/>
                  <a:pt x="1269739" y="1603558"/>
                </a:cubicBezTo>
                <a:cubicBezTo>
                  <a:pt x="1277951" y="1604066"/>
                  <a:pt x="1273803" y="1616847"/>
                  <a:pt x="1285399" y="1614054"/>
                </a:cubicBezTo>
                <a:cubicBezTo>
                  <a:pt x="1287347" y="1570292"/>
                  <a:pt x="1253234" y="1562588"/>
                  <a:pt x="1238336" y="1535586"/>
                </a:cubicBezTo>
                <a:cubicBezTo>
                  <a:pt x="1210063" y="1532539"/>
                  <a:pt x="1200752" y="1510446"/>
                  <a:pt x="1170363" y="1509430"/>
                </a:cubicBezTo>
                <a:cubicBezTo>
                  <a:pt x="1153604" y="1487845"/>
                  <a:pt x="1138198" y="1464905"/>
                  <a:pt x="1112804" y="1451955"/>
                </a:cubicBezTo>
                <a:cubicBezTo>
                  <a:pt x="1112804" y="1432824"/>
                  <a:pt x="1112804" y="1413609"/>
                  <a:pt x="1112804" y="1394479"/>
                </a:cubicBezTo>
                <a:cubicBezTo>
                  <a:pt x="1106032" y="1387284"/>
                  <a:pt x="1090118" y="1389316"/>
                  <a:pt x="1076236" y="1389231"/>
                </a:cubicBezTo>
                <a:cubicBezTo>
                  <a:pt x="1054821" y="1375772"/>
                  <a:pt x="1043138" y="1356895"/>
                  <a:pt x="1029173" y="1342168"/>
                </a:cubicBezTo>
                <a:cubicBezTo>
                  <a:pt x="1024094" y="1347500"/>
                  <a:pt x="1018845" y="1352747"/>
                  <a:pt x="1013513" y="1357826"/>
                </a:cubicBezTo>
                <a:cubicBezTo>
                  <a:pt x="1014020" y="1324307"/>
                  <a:pt x="959676" y="1345469"/>
                  <a:pt x="971697" y="1300352"/>
                </a:cubicBezTo>
                <a:close/>
                <a:moveTo>
                  <a:pt x="344375" y="1284522"/>
                </a:moveTo>
                <a:cubicBezTo>
                  <a:pt x="340481" y="1304160"/>
                  <a:pt x="364351" y="1295950"/>
                  <a:pt x="365282" y="1310678"/>
                </a:cubicBezTo>
                <a:cubicBezTo>
                  <a:pt x="374255" y="1364091"/>
                  <a:pt x="295195" y="1354610"/>
                  <a:pt x="313055" y="1300182"/>
                </a:cubicBezTo>
                <a:cubicBezTo>
                  <a:pt x="331593" y="1302975"/>
                  <a:pt x="325922" y="1281644"/>
                  <a:pt x="344375" y="1284522"/>
                </a:cubicBezTo>
                <a:close/>
                <a:moveTo>
                  <a:pt x="192857" y="1242621"/>
                </a:moveTo>
                <a:cubicBezTo>
                  <a:pt x="204030" y="1254133"/>
                  <a:pt x="216727" y="1264036"/>
                  <a:pt x="224176" y="1279188"/>
                </a:cubicBezTo>
                <a:cubicBezTo>
                  <a:pt x="246016" y="1279103"/>
                  <a:pt x="249993" y="1261159"/>
                  <a:pt x="271241" y="1273941"/>
                </a:cubicBezTo>
                <a:cubicBezTo>
                  <a:pt x="274372" y="1286468"/>
                  <a:pt x="278774" y="1297811"/>
                  <a:pt x="276488" y="1315756"/>
                </a:cubicBezTo>
                <a:cubicBezTo>
                  <a:pt x="264046" y="1324220"/>
                  <a:pt x="253379" y="1334548"/>
                  <a:pt x="239921" y="1341912"/>
                </a:cubicBezTo>
                <a:cubicBezTo>
                  <a:pt x="244407" y="1358333"/>
                  <a:pt x="259643" y="1364005"/>
                  <a:pt x="260828" y="1383728"/>
                </a:cubicBezTo>
                <a:cubicBezTo>
                  <a:pt x="257697" y="1386775"/>
                  <a:pt x="236026" y="1395917"/>
                  <a:pt x="234672" y="1383728"/>
                </a:cubicBezTo>
                <a:cubicBezTo>
                  <a:pt x="219943" y="1384659"/>
                  <a:pt x="228155" y="1408614"/>
                  <a:pt x="208517" y="1404635"/>
                </a:cubicBezTo>
                <a:cubicBezTo>
                  <a:pt x="194380" y="1381188"/>
                  <a:pt x="211480" y="1368746"/>
                  <a:pt x="224176" y="1357572"/>
                </a:cubicBezTo>
                <a:cubicBezTo>
                  <a:pt x="221298" y="1348260"/>
                  <a:pt x="221468" y="1335818"/>
                  <a:pt x="213679" y="1331416"/>
                </a:cubicBezTo>
                <a:cubicBezTo>
                  <a:pt x="216812" y="1292479"/>
                  <a:pt x="183799" y="1271316"/>
                  <a:pt x="192857" y="1242621"/>
                </a:cubicBezTo>
                <a:close/>
                <a:moveTo>
                  <a:pt x="2132379" y="1227046"/>
                </a:moveTo>
                <a:cubicBezTo>
                  <a:pt x="2149732" y="1228909"/>
                  <a:pt x="2155066" y="1242706"/>
                  <a:pt x="2163783" y="1253202"/>
                </a:cubicBezTo>
                <a:cubicBezTo>
                  <a:pt x="2155403" y="1272671"/>
                  <a:pt x="2142706" y="1287908"/>
                  <a:pt x="2148124" y="1321174"/>
                </a:cubicBezTo>
                <a:cubicBezTo>
                  <a:pt x="2144230" y="1339034"/>
                  <a:pt x="2169370" y="1327861"/>
                  <a:pt x="2163783" y="1347330"/>
                </a:cubicBezTo>
                <a:cubicBezTo>
                  <a:pt x="2137121" y="1348515"/>
                  <a:pt x="2123154" y="1362482"/>
                  <a:pt x="2121967" y="1389145"/>
                </a:cubicBezTo>
                <a:cubicBezTo>
                  <a:pt x="2108086" y="1389145"/>
                  <a:pt x="2092086" y="1387114"/>
                  <a:pt x="2085399" y="1394394"/>
                </a:cubicBezTo>
                <a:cubicBezTo>
                  <a:pt x="2084384" y="1405822"/>
                  <a:pt x="2089632" y="1411069"/>
                  <a:pt x="2101059" y="1410054"/>
                </a:cubicBezTo>
                <a:cubicBezTo>
                  <a:pt x="2103346" y="1424528"/>
                  <a:pt x="2081590" y="1414963"/>
                  <a:pt x="2080152" y="1425713"/>
                </a:cubicBezTo>
                <a:cubicBezTo>
                  <a:pt x="2068724" y="1440358"/>
                  <a:pt x="2103684" y="1449414"/>
                  <a:pt x="2085399" y="1472777"/>
                </a:cubicBezTo>
                <a:cubicBezTo>
                  <a:pt x="2068554" y="1463466"/>
                  <a:pt x="2052811" y="1453054"/>
                  <a:pt x="2048747" y="1430961"/>
                </a:cubicBezTo>
                <a:cubicBezTo>
                  <a:pt x="2039606" y="1435786"/>
                  <a:pt x="2037236" y="1447298"/>
                  <a:pt x="2038337" y="1462281"/>
                </a:cubicBezTo>
                <a:cubicBezTo>
                  <a:pt x="2023184" y="1476755"/>
                  <a:pt x="1998637" y="1481919"/>
                  <a:pt x="1996519" y="1509345"/>
                </a:cubicBezTo>
                <a:cubicBezTo>
                  <a:pt x="1968079" y="1507905"/>
                  <a:pt x="1957413" y="1527206"/>
                  <a:pt x="1938960" y="1509345"/>
                </a:cubicBezTo>
                <a:cubicBezTo>
                  <a:pt x="1934304" y="1532538"/>
                  <a:pt x="1928548" y="1554715"/>
                  <a:pt x="1902392" y="1556408"/>
                </a:cubicBezTo>
                <a:cubicBezTo>
                  <a:pt x="1919152" y="1572745"/>
                  <a:pt x="1926347" y="1598648"/>
                  <a:pt x="1944207" y="1613969"/>
                </a:cubicBezTo>
                <a:cubicBezTo>
                  <a:pt x="1966977" y="1621080"/>
                  <a:pt x="1963085" y="1601526"/>
                  <a:pt x="1975527" y="1598225"/>
                </a:cubicBezTo>
                <a:cubicBezTo>
                  <a:pt x="1991695" y="1606858"/>
                  <a:pt x="2013111" y="1597040"/>
                  <a:pt x="2027840" y="1603472"/>
                </a:cubicBezTo>
                <a:cubicBezTo>
                  <a:pt x="2032833" y="1605673"/>
                  <a:pt x="2052726" y="1626582"/>
                  <a:pt x="2053996" y="1629628"/>
                </a:cubicBezTo>
                <a:cubicBezTo>
                  <a:pt x="2061106" y="1647236"/>
                  <a:pt x="2049002" y="1669921"/>
                  <a:pt x="2053996" y="1697600"/>
                </a:cubicBezTo>
                <a:cubicBezTo>
                  <a:pt x="2047054" y="1704372"/>
                  <a:pt x="2038251" y="1700817"/>
                  <a:pt x="2033087" y="1692352"/>
                </a:cubicBezTo>
                <a:cubicBezTo>
                  <a:pt x="2009640" y="1702086"/>
                  <a:pt x="1985008" y="1710551"/>
                  <a:pt x="1949456" y="1708012"/>
                </a:cubicBezTo>
                <a:cubicBezTo>
                  <a:pt x="1928887" y="1710128"/>
                  <a:pt x="1927109" y="1731037"/>
                  <a:pt x="1907640" y="1734168"/>
                </a:cubicBezTo>
                <a:cubicBezTo>
                  <a:pt x="1924061" y="1743902"/>
                  <a:pt x="1945224" y="1748812"/>
                  <a:pt x="1949456" y="1770735"/>
                </a:cubicBezTo>
                <a:cubicBezTo>
                  <a:pt x="1946578" y="1792236"/>
                  <a:pt x="1929988" y="1800024"/>
                  <a:pt x="1902392" y="1796891"/>
                </a:cubicBezTo>
                <a:cubicBezTo>
                  <a:pt x="1888849" y="1802478"/>
                  <a:pt x="1907386" y="1840231"/>
                  <a:pt x="1881484" y="1833459"/>
                </a:cubicBezTo>
                <a:cubicBezTo>
                  <a:pt x="1867263" y="1816615"/>
                  <a:pt x="1882415" y="1795622"/>
                  <a:pt x="1891981" y="1786395"/>
                </a:cubicBezTo>
                <a:cubicBezTo>
                  <a:pt x="1890542" y="1774038"/>
                  <a:pt x="1872512" y="1786818"/>
                  <a:pt x="1871072" y="1791644"/>
                </a:cubicBezTo>
                <a:cubicBezTo>
                  <a:pt x="1860238" y="1781571"/>
                  <a:pt x="1842038" y="1778862"/>
                  <a:pt x="1829257" y="1770735"/>
                </a:cubicBezTo>
                <a:cubicBezTo>
                  <a:pt x="1832474" y="1751267"/>
                  <a:pt x="1815882" y="1737639"/>
                  <a:pt x="1829257" y="1723672"/>
                </a:cubicBezTo>
                <a:cubicBezTo>
                  <a:pt x="1855497" y="1718339"/>
                  <a:pt x="1857952" y="1736877"/>
                  <a:pt x="1871072" y="1744579"/>
                </a:cubicBezTo>
                <a:cubicBezTo>
                  <a:pt x="1882923" y="1738993"/>
                  <a:pt x="1873105" y="1711736"/>
                  <a:pt x="1876321" y="1697516"/>
                </a:cubicBezTo>
                <a:cubicBezTo>
                  <a:pt x="1859053" y="1688627"/>
                  <a:pt x="1835860" y="1685750"/>
                  <a:pt x="1829257" y="1666112"/>
                </a:cubicBezTo>
                <a:cubicBezTo>
                  <a:pt x="1834252" y="1650199"/>
                  <a:pt x="1850251" y="1645288"/>
                  <a:pt x="1855412" y="1629544"/>
                </a:cubicBezTo>
                <a:cubicBezTo>
                  <a:pt x="1857360" y="1620656"/>
                  <a:pt x="1851350" y="1619725"/>
                  <a:pt x="1844917" y="1619132"/>
                </a:cubicBezTo>
                <a:cubicBezTo>
                  <a:pt x="1848217" y="1602287"/>
                  <a:pt x="1841445" y="1590521"/>
                  <a:pt x="1834420" y="1577316"/>
                </a:cubicBezTo>
                <a:cubicBezTo>
                  <a:pt x="1824940" y="1559286"/>
                  <a:pt x="1818253" y="1546251"/>
                  <a:pt x="1803101" y="1530252"/>
                </a:cubicBezTo>
                <a:cubicBezTo>
                  <a:pt x="1784055" y="1531860"/>
                  <a:pt x="1769072" y="1529406"/>
                  <a:pt x="1756036" y="1525090"/>
                </a:cubicBezTo>
                <a:cubicBezTo>
                  <a:pt x="1757561" y="1514424"/>
                  <a:pt x="1770173" y="1514847"/>
                  <a:pt x="1771696" y="1504181"/>
                </a:cubicBezTo>
                <a:cubicBezTo>
                  <a:pt x="1769410" y="1497747"/>
                  <a:pt x="1765009" y="1493431"/>
                  <a:pt x="1756036" y="1493770"/>
                </a:cubicBezTo>
                <a:cubicBezTo>
                  <a:pt x="1763062" y="1450091"/>
                  <a:pt x="1726071" y="1450599"/>
                  <a:pt x="1719469" y="1420550"/>
                </a:cubicBezTo>
                <a:cubicBezTo>
                  <a:pt x="1721162" y="1403112"/>
                  <a:pt x="1734959" y="1397695"/>
                  <a:pt x="1745455" y="1389060"/>
                </a:cubicBezTo>
                <a:cubicBezTo>
                  <a:pt x="1758746" y="1381358"/>
                  <a:pt x="1755698" y="1400573"/>
                  <a:pt x="1766364" y="1404720"/>
                </a:cubicBezTo>
                <a:cubicBezTo>
                  <a:pt x="1779061" y="1409631"/>
                  <a:pt x="1794213" y="1401504"/>
                  <a:pt x="1797683" y="1420380"/>
                </a:cubicBezTo>
                <a:cubicBezTo>
                  <a:pt x="1814528" y="1419280"/>
                  <a:pt x="1819776" y="1429607"/>
                  <a:pt x="1839500" y="1425629"/>
                </a:cubicBezTo>
                <a:cubicBezTo>
                  <a:pt x="1845424" y="1445775"/>
                  <a:pt x="1862017" y="1455340"/>
                  <a:pt x="1865655" y="1477940"/>
                </a:cubicBezTo>
                <a:cubicBezTo>
                  <a:pt x="1879707" y="1481496"/>
                  <a:pt x="1875728" y="1467106"/>
                  <a:pt x="1881315" y="1462196"/>
                </a:cubicBezTo>
                <a:cubicBezTo>
                  <a:pt x="1897822" y="1464736"/>
                  <a:pt x="1901799" y="1454748"/>
                  <a:pt x="1912719" y="1451785"/>
                </a:cubicBezTo>
                <a:cubicBezTo>
                  <a:pt x="1908909" y="1432231"/>
                  <a:pt x="1909756" y="1422581"/>
                  <a:pt x="1917968" y="1404720"/>
                </a:cubicBezTo>
                <a:cubicBezTo>
                  <a:pt x="1936759" y="1403366"/>
                  <a:pt x="1937182" y="1420380"/>
                  <a:pt x="1954620" y="1420380"/>
                </a:cubicBezTo>
                <a:cubicBezTo>
                  <a:pt x="1974766" y="1416148"/>
                  <a:pt x="1978660" y="1395664"/>
                  <a:pt x="1996436" y="1389060"/>
                </a:cubicBezTo>
                <a:cubicBezTo>
                  <a:pt x="2010825" y="1379072"/>
                  <a:pt x="2023860" y="1367645"/>
                  <a:pt x="2038251" y="1357657"/>
                </a:cubicBezTo>
                <a:cubicBezTo>
                  <a:pt x="2038251" y="1350715"/>
                  <a:pt x="2038251" y="1343690"/>
                  <a:pt x="2038251" y="1336749"/>
                </a:cubicBezTo>
                <a:cubicBezTo>
                  <a:pt x="2046716" y="1338273"/>
                  <a:pt x="2047224" y="1331839"/>
                  <a:pt x="2053911" y="1331501"/>
                </a:cubicBezTo>
                <a:cubicBezTo>
                  <a:pt x="2051795" y="1318888"/>
                  <a:pt x="2063475" y="1320158"/>
                  <a:pt x="2059159" y="1305429"/>
                </a:cubicBezTo>
                <a:cubicBezTo>
                  <a:pt x="2077274" y="1293917"/>
                  <a:pt x="2084469" y="1271402"/>
                  <a:pt x="2106223" y="1263613"/>
                </a:cubicBezTo>
                <a:cubicBezTo>
                  <a:pt x="2106900" y="1243298"/>
                  <a:pt x="2121628" y="1237204"/>
                  <a:pt x="2132379" y="1227046"/>
                </a:cubicBezTo>
                <a:close/>
                <a:moveTo>
                  <a:pt x="230692" y="1125923"/>
                </a:moveTo>
                <a:cubicBezTo>
                  <a:pt x="234100" y="1125300"/>
                  <a:pt x="237317" y="1125787"/>
                  <a:pt x="239835" y="1127670"/>
                </a:cubicBezTo>
                <a:cubicBezTo>
                  <a:pt x="239835" y="1134612"/>
                  <a:pt x="239835" y="1141552"/>
                  <a:pt x="239835" y="1148577"/>
                </a:cubicBezTo>
                <a:cubicBezTo>
                  <a:pt x="228831" y="1151963"/>
                  <a:pt x="216642" y="1162376"/>
                  <a:pt x="208515" y="1153741"/>
                </a:cubicBezTo>
                <a:cubicBezTo>
                  <a:pt x="208515" y="1139648"/>
                  <a:pt x="220467" y="1127792"/>
                  <a:pt x="230692" y="1125923"/>
                </a:cubicBezTo>
                <a:close/>
                <a:moveTo>
                  <a:pt x="266075" y="1101514"/>
                </a:moveTo>
                <a:cubicBezTo>
                  <a:pt x="270307" y="1104223"/>
                  <a:pt x="274625" y="1106931"/>
                  <a:pt x="281735" y="1106678"/>
                </a:cubicBezTo>
                <a:cubicBezTo>
                  <a:pt x="283259" y="1120475"/>
                  <a:pt x="274456" y="1123861"/>
                  <a:pt x="260828" y="1122422"/>
                </a:cubicBezTo>
                <a:cubicBezTo>
                  <a:pt x="258626" y="1111502"/>
                  <a:pt x="264467" y="1108539"/>
                  <a:pt x="266075" y="1101514"/>
                </a:cubicBezTo>
                <a:close/>
                <a:moveTo>
                  <a:pt x="30758" y="1017883"/>
                </a:moveTo>
                <a:cubicBezTo>
                  <a:pt x="58522" y="1028464"/>
                  <a:pt x="71304" y="1054027"/>
                  <a:pt x="93481" y="1070195"/>
                </a:cubicBezTo>
                <a:cubicBezTo>
                  <a:pt x="127764" y="1071888"/>
                  <a:pt x="140207" y="1065540"/>
                  <a:pt x="166701" y="1070195"/>
                </a:cubicBezTo>
                <a:cubicBezTo>
                  <a:pt x="165431" y="1087972"/>
                  <a:pt x="172033" y="1085262"/>
                  <a:pt x="171865" y="1096351"/>
                </a:cubicBezTo>
                <a:cubicBezTo>
                  <a:pt x="171526" y="1116497"/>
                  <a:pt x="150872" y="1122593"/>
                  <a:pt x="150956" y="1127755"/>
                </a:cubicBezTo>
                <a:cubicBezTo>
                  <a:pt x="151211" y="1138421"/>
                  <a:pt x="181344" y="1154504"/>
                  <a:pt x="171865" y="1185231"/>
                </a:cubicBezTo>
                <a:cubicBezTo>
                  <a:pt x="184815" y="1191072"/>
                  <a:pt x="194635" y="1217313"/>
                  <a:pt x="182361" y="1232295"/>
                </a:cubicBezTo>
                <a:cubicBezTo>
                  <a:pt x="165431" y="1217820"/>
                  <a:pt x="155443" y="1196404"/>
                  <a:pt x="135297" y="1185231"/>
                </a:cubicBezTo>
                <a:cubicBezTo>
                  <a:pt x="135297" y="1179983"/>
                  <a:pt x="135297" y="1174735"/>
                  <a:pt x="135297" y="1169571"/>
                </a:cubicBezTo>
                <a:cubicBezTo>
                  <a:pt x="112273" y="1145616"/>
                  <a:pt x="101861" y="1108964"/>
                  <a:pt x="77821" y="1085940"/>
                </a:cubicBezTo>
                <a:cubicBezTo>
                  <a:pt x="55051" y="1091273"/>
                  <a:pt x="53781" y="1075104"/>
                  <a:pt x="41169" y="1070280"/>
                </a:cubicBezTo>
                <a:cubicBezTo>
                  <a:pt x="30461" y="1071423"/>
                  <a:pt x="22081" y="1070216"/>
                  <a:pt x="14685" y="1068016"/>
                </a:cubicBezTo>
                <a:lnTo>
                  <a:pt x="0" y="1062142"/>
                </a:lnTo>
                <a:lnTo>
                  <a:pt x="0" y="1034378"/>
                </a:lnTo>
                <a:lnTo>
                  <a:pt x="12326" y="1033438"/>
                </a:lnTo>
                <a:cubicBezTo>
                  <a:pt x="23500" y="1033268"/>
                  <a:pt x="33848" y="1032274"/>
                  <a:pt x="30758" y="1017883"/>
                </a:cubicBezTo>
                <a:close/>
                <a:moveTo>
                  <a:pt x="0" y="957316"/>
                </a:moveTo>
                <a:lnTo>
                  <a:pt x="9934" y="970820"/>
                </a:lnTo>
                <a:cubicBezTo>
                  <a:pt x="16874" y="982248"/>
                  <a:pt x="34397" y="985549"/>
                  <a:pt x="25593" y="1012635"/>
                </a:cubicBezTo>
                <a:lnTo>
                  <a:pt x="0" y="1012635"/>
                </a:lnTo>
                <a:close/>
                <a:moveTo>
                  <a:pt x="1384775" y="871527"/>
                </a:moveTo>
                <a:cubicBezTo>
                  <a:pt x="1395271" y="880245"/>
                  <a:pt x="1409070" y="885579"/>
                  <a:pt x="1410931" y="902847"/>
                </a:cubicBezTo>
                <a:cubicBezTo>
                  <a:pt x="1398149" y="912750"/>
                  <a:pt x="1379865" y="917236"/>
                  <a:pt x="1369030" y="902847"/>
                </a:cubicBezTo>
                <a:cubicBezTo>
                  <a:pt x="1368777" y="886932"/>
                  <a:pt x="1380034" y="882531"/>
                  <a:pt x="1384775" y="871527"/>
                </a:cubicBezTo>
                <a:close/>
                <a:moveTo>
                  <a:pt x="119636" y="866278"/>
                </a:moveTo>
                <a:cubicBezTo>
                  <a:pt x="140712" y="861199"/>
                  <a:pt x="140712" y="897514"/>
                  <a:pt x="119636" y="892435"/>
                </a:cubicBezTo>
                <a:cubicBezTo>
                  <a:pt x="115996" y="876351"/>
                  <a:pt x="115996" y="882362"/>
                  <a:pt x="119636" y="866278"/>
                </a:cubicBezTo>
                <a:close/>
                <a:moveTo>
                  <a:pt x="0" y="856391"/>
                </a:moveTo>
                <a:lnTo>
                  <a:pt x="10008" y="868704"/>
                </a:lnTo>
                <a:cubicBezTo>
                  <a:pt x="14759" y="871804"/>
                  <a:pt x="20345" y="874068"/>
                  <a:pt x="25593" y="876691"/>
                </a:cubicBezTo>
                <a:cubicBezTo>
                  <a:pt x="19414" y="886172"/>
                  <a:pt x="11965" y="894404"/>
                  <a:pt x="5215" y="903334"/>
                </a:cubicBezTo>
                <a:lnTo>
                  <a:pt x="0" y="913266"/>
                </a:lnTo>
                <a:close/>
                <a:moveTo>
                  <a:pt x="1118136" y="840124"/>
                </a:moveTo>
                <a:cubicBezTo>
                  <a:pt x="1130833" y="851721"/>
                  <a:pt x="1134812" y="872291"/>
                  <a:pt x="1144292" y="887188"/>
                </a:cubicBezTo>
                <a:cubicBezTo>
                  <a:pt x="1124739" y="883633"/>
                  <a:pt x="1101884" y="862894"/>
                  <a:pt x="1118136" y="840124"/>
                </a:cubicBezTo>
                <a:close/>
                <a:moveTo>
                  <a:pt x="64531" y="782362"/>
                </a:moveTo>
                <a:cubicBezTo>
                  <a:pt x="72150" y="782140"/>
                  <a:pt x="80699" y="782860"/>
                  <a:pt x="88233" y="782563"/>
                </a:cubicBezTo>
                <a:cubicBezTo>
                  <a:pt x="90517" y="792551"/>
                  <a:pt x="103130" y="792044"/>
                  <a:pt x="98729" y="808719"/>
                </a:cubicBezTo>
                <a:cubicBezTo>
                  <a:pt x="108547" y="820823"/>
                  <a:pt x="120314" y="830981"/>
                  <a:pt x="109140" y="850535"/>
                </a:cubicBezTo>
                <a:cubicBezTo>
                  <a:pt x="81123" y="845456"/>
                  <a:pt x="68002" y="825479"/>
                  <a:pt x="46417" y="813968"/>
                </a:cubicBezTo>
                <a:cubicBezTo>
                  <a:pt x="46417" y="805248"/>
                  <a:pt x="46417" y="796530"/>
                  <a:pt x="46417" y="787812"/>
                </a:cubicBezTo>
                <a:cubicBezTo>
                  <a:pt x="50226" y="783749"/>
                  <a:pt x="56913" y="782585"/>
                  <a:pt x="64531" y="782362"/>
                </a:cubicBezTo>
                <a:close/>
                <a:moveTo>
                  <a:pt x="154102" y="761257"/>
                </a:moveTo>
                <a:cubicBezTo>
                  <a:pt x="164652" y="763781"/>
                  <a:pt x="167715" y="773780"/>
                  <a:pt x="177111" y="777398"/>
                </a:cubicBezTo>
                <a:cubicBezTo>
                  <a:pt x="189470" y="784255"/>
                  <a:pt x="213256" y="779599"/>
                  <a:pt x="224175" y="787895"/>
                </a:cubicBezTo>
                <a:cubicBezTo>
                  <a:pt x="224175" y="796613"/>
                  <a:pt x="224175" y="805332"/>
                  <a:pt x="224175" y="814051"/>
                </a:cubicBezTo>
                <a:cubicBezTo>
                  <a:pt x="218165" y="818453"/>
                  <a:pt x="210208" y="820907"/>
                  <a:pt x="198019" y="819299"/>
                </a:cubicBezTo>
                <a:cubicBezTo>
                  <a:pt x="186845" y="821754"/>
                  <a:pt x="188030" y="811850"/>
                  <a:pt x="187523" y="803555"/>
                </a:cubicBezTo>
                <a:cubicBezTo>
                  <a:pt x="164753" y="807194"/>
                  <a:pt x="158150" y="794581"/>
                  <a:pt x="135296" y="798307"/>
                </a:cubicBezTo>
                <a:cubicBezTo>
                  <a:pt x="135380" y="784424"/>
                  <a:pt x="133349" y="768425"/>
                  <a:pt x="140544" y="761738"/>
                </a:cubicBezTo>
                <a:cubicBezTo>
                  <a:pt x="146236" y="760405"/>
                  <a:pt x="150585" y="760416"/>
                  <a:pt x="154102" y="761257"/>
                </a:cubicBezTo>
                <a:close/>
                <a:moveTo>
                  <a:pt x="459411" y="678109"/>
                </a:moveTo>
                <a:cubicBezTo>
                  <a:pt x="460257" y="691060"/>
                  <a:pt x="451284" y="694276"/>
                  <a:pt x="449000" y="704180"/>
                </a:cubicBezTo>
                <a:cubicBezTo>
                  <a:pt x="474986" y="716539"/>
                  <a:pt x="481335" y="748536"/>
                  <a:pt x="522134" y="745997"/>
                </a:cubicBezTo>
                <a:cubicBezTo>
                  <a:pt x="525859" y="727035"/>
                  <a:pt x="540419" y="718909"/>
                  <a:pt x="543042" y="699017"/>
                </a:cubicBezTo>
                <a:cubicBezTo>
                  <a:pt x="520356" y="686827"/>
                  <a:pt x="469230" y="703080"/>
                  <a:pt x="459411" y="678109"/>
                </a:cubicBezTo>
                <a:close/>
                <a:moveTo>
                  <a:pt x="2048664" y="620548"/>
                </a:moveTo>
                <a:cubicBezTo>
                  <a:pt x="2055859" y="627320"/>
                  <a:pt x="2053827" y="643234"/>
                  <a:pt x="2053912" y="657116"/>
                </a:cubicBezTo>
                <a:cubicBezTo>
                  <a:pt x="2030296" y="658132"/>
                  <a:pt x="2027841" y="663549"/>
                  <a:pt x="2012096" y="651952"/>
                </a:cubicBezTo>
                <a:cubicBezTo>
                  <a:pt x="2021492" y="638663"/>
                  <a:pt x="2019883" y="614368"/>
                  <a:pt x="2048664" y="620548"/>
                </a:cubicBezTo>
                <a:close/>
                <a:moveTo>
                  <a:pt x="1865741" y="589145"/>
                </a:moveTo>
                <a:cubicBezTo>
                  <a:pt x="1878606" y="588467"/>
                  <a:pt x="1890966" y="588382"/>
                  <a:pt x="1897060" y="594392"/>
                </a:cubicBezTo>
                <a:cubicBezTo>
                  <a:pt x="1897060" y="601417"/>
                  <a:pt x="1897060" y="608359"/>
                  <a:pt x="1897060" y="615301"/>
                </a:cubicBezTo>
                <a:cubicBezTo>
                  <a:pt x="1890289" y="622579"/>
                  <a:pt x="1874374" y="620463"/>
                  <a:pt x="1860492" y="620548"/>
                </a:cubicBezTo>
                <a:cubicBezTo>
                  <a:pt x="1859816" y="607683"/>
                  <a:pt x="1859645" y="595324"/>
                  <a:pt x="1865741" y="589145"/>
                </a:cubicBezTo>
                <a:close/>
                <a:moveTo>
                  <a:pt x="276488" y="578734"/>
                </a:moveTo>
                <a:cubicBezTo>
                  <a:pt x="268616" y="597440"/>
                  <a:pt x="276742" y="639594"/>
                  <a:pt x="281736" y="662364"/>
                </a:cubicBezTo>
                <a:cubicBezTo>
                  <a:pt x="295280" y="656777"/>
                  <a:pt x="316781" y="658978"/>
                  <a:pt x="323551" y="646704"/>
                </a:cubicBezTo>
                <a:cubicBezTo>
                  <a:pt x="300613" y="631299"/>
                  <a:pt x="306200" y="587367"/>
                  <a:pt x="276488" y="578734"/>
                </a:cubicBezTo>
                <a:close/>
                <a:moveTo>
                  <a:pt x="1614847" y="562988"/>
                </a:moveTo>
                <a:cubicBezTo>
                  <a:pt x="1627458" y="560872"/>
                  <a:pt x="1626189" y="572553"/>
                  <a:pt x="1641002" y="568237"/>
                </a:cubicBezTo>
                <a:cubicBezTo>
                  <a:pt x="1641002" y="582119"/>
                  <a:pt x="1654376" y="581272"/>
                  <a:pt x="1661909" y="589144"/>
                </a:cubicBezTo>
                <a:cubicBezTo>
                  <a:pt x="1665210" y="592615"/>
                  <a:pt x="1663772" y="601418"/>
                  <a:pt x="1667158" y="604889"/>
                </a:cubicBezTo>
                <a:cubicBezTo>
                  <a:pt x="1670713" y="608358"/>
                  <a:pt x="1679601" y="606327"/>
                  <a:pt x="1682818" y="610137"/>
                </a:cubicBezTo>
                <a:cubicBezTo>
                  <a:pt x="1688997" y="617416"/>
                  <a:pt x="1688827" y="627912"/>
                  <a:pt x="1698477" y="636292"/>
                </a:cubicBezTo>
                <a:cubicBezTo>
                  <a:pt x="1711174" y="647297"/>
                  <a:pt x="1727172" y="652122"/>
                  <a:pt x="1740293" y="662448"/>
                </a:cubicBezTo>
                <a:cubicBezTo>
                  <a:pt x="1752229" y="658639"/>
                  <a:pt x="1755953" y="646703"/>
                  <a:pt x="1761200" y="636292"/>
                </a:cubicBezTo>
                <a:cubicBezTo>
                  <a:pt x="1779993" y="646873"/>
                  <a:pt x="1771698" y="682509"/>
                  <a:pt x="1755953" y="688605"/>
                </a:cubicBezTo>
                <a:cubicBezTo>
                  <a:pt x="1776775" y="691990"/>
                  <a:pt x="1776945" y="674807"/>
                  <a:pt x="1797769" y="678108"/>
                </a:cubicBezTo>
                <a:cubicBezTo>
                  <a:pt x="1808433" y="695461"/>
                  <a:pt x="1778808" y="694530"/>
                  <a:pt x="1792520" y="719924"/>
                </a:cubicBezTo>
                <a:cubicBezTo>
                  <a:pt x="1797769" y="726865"/>
                  <a:pt x="1806656" y="730166"/>
                  <a:pt x="1808265" y="740832"/>
                </a:cubicBezTo>
                <a:cubicBezTo>
                  <a:pt x="1805302" y="769189"/>
                  <a:pt x="1792690" y="787980"/>
                  <a:pt x="1776860" y="803555"/>
                </a:cubicBezTo>
                <a:cubicBezTo>
                  <a:pt x="1790657" y="836822"/>
                  <a:pt x="1822571" y="873982"/>
                  <a:pt x="1803016" y="923839"/>
                </a:cubicBezTo>
                <a:cubicBezTo>
                  <a:pt x="1772628" y="921131"/>
                  <a:pt x="1728019" y="967009"/>
                  <a:pt x="1698477" y="939499"/>
                </a:cubicBezTo>
                <a:cubicBezTo>
                  <a:pt x="1696785" y="937975"/>
                  <a:pt x="1695007" y="930019"/>
                  <a:pt x="1693315" y="929002"/>
                </a:cubicBezTo>
                <a:cubicBezTo>
                  <a:pt x="1686457" y="925193"/>
                  <a:pt x="1669105" y="925616"/>
                  <a:pt x="1667158" y="923839"/>
                </a:cubicBezTo>
                <a:cubicBezTo>
                  <a:pt x="1660810" y="917830"/>
                  <a:pt x="1663772" y="901661"/>
                  <a:pt x="1656662" y="897684"/>
                </a:cubicBezTo>
                <a:cubicBezTo>
                  <a:pt x="1646589" y="905047"/>
                  <a:pt x="1635668" y="911481"/>
                  <a:pt x="1620093" y="913342"/>
                </a:cubicBezTo>
                <a:cubicBezTo>
                  <a:pt x="1620010" y="902931"/>
                  <a:pt x="1605873" y="906655"/>
                  <a:pt x="1609597" y="892435"/>
                </a:cubicBezTo>
                <a:cubicBezTo>
                  <a:pt x="1574808" y="904116"/>
                  <a:pt x="1568544" y="880331"/>
                  <a:pt x="1546874" y="866279"/>
                </a:cubicBezTo>
                <a:cubicBezTo>
                  <a:pt x="1526475" y="884225"/>
                  <a:pt x="1505821" y="901916"/>
                  <a:pt x="1478903" y="913342"/>
                </a:cubicBezTo>
                <a:cubicBezTo>
                  <a:pt x="1452492" y="904879"/>
                  <a:pt x="1451054" y="871358"/>
                  <a:pt x="1447498" y="840123"/>
                </a:cubicBezTo>
                <a:cubicBezTo>
                  <a:pt x="1478056" y="841054"/>
                  <a:pt x="1481611" y="814983"/>
                  <a:pt x="1515470" y="819215"/>
                </a:cubicBezTo>
                <a:cubicBezTo>
                  <a:pt x="1521056" y="799661"/>
                  <a:pt x="1502435" y="804317"/>
                  <a:pt x="1504975" y="787810"/>
                </a:cubicBezTo>
                <a:cubicBezTo>
                  <a:pt x="1502858" y="777738"/>
                  <a:pt x="1484659" y="783663"/>
                  <a:pt x="1489314" y="766903"/>
                </a:cubicBezTo>
                <a:cubicBezTo>
                  <a:pt x="1508867" y="761316"/>
                  <a:pt x="1504211" y="779854"/>
                  <a:pt x="1520633" y="777314"/>
                </a:cubicBezTo>
                <a:cubicBezTo>
                  <a:pt x="1546705" y="777231"/>
                  <a:pt x="1554240" y="758608"/>
                  <a:pt x="1583358" y="761656"/>
                </a:cubicBezTo>
                <a:cubicBezTo>
                  <a:pt x="1605873" y="744133"/>
                  <a:pt x="1617300" y="715437"/>
                  <a:pt x="1635668" y="693683"/>
                </a:cubicBezTo>
                <a:cubicBezTo>
                  <a:pt x="1663349" y="705449"/>
                  <a:pt x="1663349" y="681833"/>
                  <a:pt x="1682733" y="672776"/>
                </a:cubicBezTo>
                <a:cubicBezTo>
                  <a:pt x="1689758" y="661432"/>
                  <a:pt x="1670882" y="659994"/>
                  <a:pt x="1667073" y="651867"/>
                </a:cubicBezTo>
                <a:cubicBezTo>
                  <a:pt x="1665210" y="647805"/>
                  <a:pt x="1669443" y="639932"/>
                  <a:pt x="1667073" y="636124"/>
                </a:cubicBezTo>
                <a:cubicBezTo>
                  <a:pt x="1658862" y="623003"/>
                  <a:pt x="1645658" y="610814"/>
                  <a:pt x="1635753" y="599555"/>
                </a:cubicBezTo>
                <a:cubicBezTo>
                  <a:pt x="1625681" y="588128"/>
                  <a:pt x="1603672" y="582119"/>
                  <a:pt x="1614847" y="562988"/>
                </a:cubicBezTo>
                <a:close/>
                <a:moveTo>
                  <a:pt x="1118052" y="552577"/>
                </a:moveTo>
                <a:cubicBezTo>
                  <a:pt x="1107640" y="559688"/>
                  <a:pt x="1119660" y="589060"/>
                  <a:pt x="1102392" y="589145"/>
                </a:cubicBezTo>
                <a:cubicBezTo>
                  <a:pt x="1073358" y="588045"/>
                  <a:pt x="1062608" y="605143"/>
                  <a:pt x="1039669" y="610052"/>
                </a:cubicBezTo>
                <a:cubicBezTo>
                  <a:pt x="1039669" y="618772"/>
                  <a:pt x="1039669" y="627490"/>
                  <a:pt x="1039669" y="636208"/>
                </a:cubicBezTo>
                <a:cubicBezTo>
                  <a:pt x="1055328" y="642472"/>
                  <a:pt x="1057529" y="637648"/>
                  <a:pt x="1071072" y="630961"/>
                </a:cubicBezTo>
                <a:cubicBezTo>
                  <a:pt x="1076066" y="641542"/>
                  <a:pt x="1091133" y="642218"/>
                  <a:pt x="1107640" y="641457"/>
                </a:cubicBezTo>
                <a:cubicBezTo>
                  <a:pt x="1110349" y="649160"/>
                  <a:pt x="1115343" y="654661"/>
                  <a:pt x="1118136" y="662364"/>
                </a:cubicBezTo>
                <a:cubicBezTo>
                  <a:pt x="1140569" y="656947"/>
                  <a:pt x="1151403" y="639932"/>
                  <a:pt x="1149456" y="610052"/>
                </a:cubicBezTo>
                <a:cubicBezTo>
                  <a:pt x="1157074" y="605481"/>
                  <a:pt x="1166046" y="602266"/>
                  <a:pt x="1165116" y="589145"/>
                </a:cubicBezTo>
                <a:cubicBezTo>
                  <a:pt x="1129987" y="587622"/>
                  <a:pt x="1149541" y="567729"/>
                  <a:pt x="1144207" y="552577"/>
                </a:cubicBezTo>
                <a:cubicBezTo>
                  <a:pt x="1135489" y="552577"/>
                  <a:pt x="1126771" y="552577"/>
                  <a:pt x="1118052" y="552577"/>
                </a:cubicBezTo>
                <a:close/>
                <a:moveTo>
                  <a:pt x="1525883" y="531585"/>
                </a:moveTo>
                <a:cubicBezTo>
                  <a:pt x="1529352" y="531585"/>
                  <a:pt x="1532909" y="531585"/>
                  <a:pt x="1536379" y="531585"/>
                </a:cubicBezTo>
                <a:cubicBezTo>
                  <a:pt x="1535447" y="535986"/>
                  <a:pt x="1538410" y="536493"/>
                  <a:pt x="1541626" y="536833"/>
                </a:cubicBezTo>
                <a:cubicBezTo>
                  <a:pt x="1541626" y="540303"/>
                  <a:pt x="1541626" y="543774"/>
                  <a:pt x="1541626" y="547329"/>
                </a:cubicBezTo>
                <a:cubicBezTo>
                  <a:pt x="1537140" y="546398"/>
                  <a:pt x="1536717" y="549360"/>
                  <a:pt x="1536379" y="552576"/>
                </a:cubicBezTo>
                <a:cubicBezTo>
                  <a:pt x="1532909" y="552576"/>
                  <a:pt x="1529352" y="552576"/>
                  <a:pt x="1525883" y="552576"/>
                </a:cubicBezTo>
                <a:cubicBezTo>
                  <a:pt x="1526898" y="548175"/>
                  <a:pt x="1523850" y="547668"/>
                  <a:pt x="1520634" y="547329"/>
                </a:cubicBezTo>
                <a:cubicBezTo>
                  <a:pt x="1520634" y="543858"/>
                  <a:pt x="1520634" y="540387"/>
                  <a:pt x="1520634" y="536833"/>
                </a:cubicBezTo>
                <a:cubicBezTo>
                  <a:pt x="1525120" y="537848"/>
                  <a:pt x="1525543" y="534800"/>
                  <a:pt x="1525883" y="531585"/>
                </a:cubicBezTo>
                <a:close/>
                <a:moveTo>
                  <a:pt x="1059322" y="531349"/>
                </a:moveTo>
                <a:cubicBezTo>
                  <a:pt x="1042990" y="533865"/>
                  <a:pt x="1030611" y="557021"/>
                  <a:pt x="1039752" y="568321"/>
                </a:cubicBezTo>
                <a:cubicBezTo>
                  <a:pt x="1044916" y="568321"/>
                  <a:pt x="1050165" y="568321"/>
                  <a:pt x="1055412" y="568321"/>
                </a:cubicBezTo>
                <a:cubicBezTo>
                  <a:pt x="1055667" y="551138"/>
                  <a:pt x="1077759" y="555794"/>
                  <a:pt x="1076320" y="536917"/>
                </a:cubicBezTo>
                <a:cubicBezTo>
                  <a:pt x="1070648" y="531966"/>
                  <a:pt x="1064766" y="530511"/>
                  <a:pt x="1059322" y="531349"/>
                </a:cubicBezTo>
                <a:close/>
                <a:moveTo>
                  <a:pt x="1782024" y="479442"/>
                </a:moveTo>
                <a:cubicBezTo>
                  <a:pt x="1826042" y="475548"/>
                  <a:pt x="1830359" y="511354"/>
                  <a:pt x="1860493" y="521258"/>
                </a:cubicBezTo>
                <a:cubicBezTo>
                  <a:pt x="1848812" y="539203"/>
                  <a:pt x="1830697" y="550630"/>
                  <a:pt x="1818677" y="568322"/>
                </a:cubicBezTo>
                <a:cubicBezTo>
                  <a:pt x="1810212" y="566799"/>
                  <a:pt x="1809705" y="573231"/>
                  <a:pt x="1803017" y="573485"/>
                </a:cubicBezTo>
                <a:cubicBezTo>
                  <a:pt x="1784395" y="572977"/>
                  <a:pt x="1791082" y="547076"/>
                  <a:pt x="1771698" y="547329"/>
                </a:cubicBezTo>
                <a:cubicBezTo>
                  <a:pt x="1764756" y="523628"/>
                  <a:pt x="1768482" y="496372"/>
                  <a:pt x="1782024" y="479442"/>
                </a:cubicBezTo>
                <a:close/>
                <a:moveTo>
                  <a:pt x="1447583" y="463697"/>
                </a:moveTo>
                <a:cubicBezTo>
                  <a:pt x="1446398" y="473008"/>
                  <a:pt x="1452832" y="489853"/>
                  <a:pt x="1437087" y="484605"/>
                </a:cubicBezTo>
                <a:cubicBezTo>
                  <a:pt x="1445382" y="495524"/>
                  <a:pt x="1473654" y="486382"/>
                  <a:pt x="1484151" y="495017"/>
                </a:cubicBezTo>
                <a:cubicBezTo>
                  <a:pt x="1487368" y="527944"/>
                  <a:pt x="1462651" y="535054"/>
                  <a:pt x="1437087" y="531668"/>
                </a:cubicBezTo>
                <a:cubicBezTo>
                  <a:pt x="1419989" y="529382"/>
                  <a:pt x="1412032" y="511269"/>
                  <a:pt x="1400435" y="510761"/>
                </a:cubicBezTo>
                <a:cubicBezTo>
                  <a:pt x="1395949" y="499673"/>
                  <a:pt x="1407800" y="503820"/>
                  <a:pt x="1410931" y="500264"/>
                </a:cubicBezTo>
                <a:cubicBezTo>
                  <a:pt x="1417111" y="493239"/>
                  <a:pt x="1416942" y="478679"/>
                  <a:pt x="1437087" y="479357"/>
                </a:cubicBezTo>
                <a:cubicBezTo>
                  <a:pt x="1435309" y="468861"/>
                  <a:pt x="1438188" y="463020"/>
                  <a:pt x="1447583" y="463697"/>
                </a:cubicBezTo>
                <a:close/>
                <a:moveTo>
                  <a:pt x="266077" y="427131"/>
                </a:moveTo>
                <a:cubicBezTo>
                  <a:pt x="253802" y="450577"/>
                  <a:pt x="236364" y="570184"/>
                  <a:pt x="286984" y="547329"/>
                </a:cubicBezTo>
                <a:cubicBezTo>
                  <a:pt x="291301" y="514232"/>
                  <a:pt x="308231" y="430347"/>
                  <a:pt x="266077" y="427131"/>
                </a:cubicBezTo>
                <a:close/>
                <a:moveTo>
                  <a:pt x="51665" y="427131"/>
                </a:moveTo>
                <a:cubicBezTo>
                  <a:pt x="34566" y="475294"/>
                  <a:pt x="61991" y="535733"/>
                  <a:pt x="46416" y="583981"/>
                </a:cubicBezTo>
                <a:cubicBezTo>
                  <a:pt x="61908" y="589483"/>
                  <a:pt x="61738" y="610475"/>
                  <a:pt x="88233" y="604890"/>
                </a:cubicBezTo>
                <a:cubicBezTo>
                  <a:pt x="106347" y="581188"/>
                  <a:pt x="137412" y="570353"/>
                  <a:pt x="161452" y="552577"/>
                </a:cubicBezTo>
                <a:cubicBezTo>
                  <a:pt x="177450" y="556387"/>
                  <a:pt x="180498" y="547244"/>
                  <a:pt x="192772" y="547329"/>
                </a:cubicBezTo>
                <a:cubicBezTo>
                  <a:pt x="186508" y="527521"/>
                  <a:pt x="162383" y="525490"/>
                  <a:pt x="171864" y="489854"/>
                </a:cubicBezTo>
                <a:cubicBezTo>
                  <a:pt x="153833" y="480034"/>
                  <a:pt x="141899" y="464121"/>
                  <a:pt x="119637" y="458449"/>
                </a:cubicBezTo>
                <a:cubicBezTo>
                  <a:pt x="117436" y="441519"/>
                  <a:pt x="97882" y="441859"/>
                  <a:pt x="93481" y="427131"/>
                </a:cubicBezTo>
                <a:cubicBezTo>
                  <a:pt x="79599" y="427131"/>
                  <a:pt x="65632" y="427131"/>
                  <a:pt x="51665" y="427131"/>
                </a:cubicBezTo>
                <a:close/>
                <a:moveTo>
                  <a:pt x="229424" y="421882"/>
                </a:moveTo>
                <a:cubicBezTo>
                  <a:pt x="228578" y="427977"/>
                  <a:pt x="221213" y="427554"/>
                  <a:pt x="213764" y="427131"/>
                </a:cubicBezTo>
                <a:cubicBezTo>
                  <a:pt x="205299" y="455233"/>
                  <a:pt x="195650" y="482151"/>
                  <a:pt x="187608" y="510761"/>
                </a:cubicBezTo>
                <a:cubicBezTo>
                  <a:pt x="195058" y="512031"/>
                  <a:pt x="196411" y="519396"/>
                  <a:pt x="203353" y="521258"/>
                </a:cubicBezTo>
                <a:cubicBezTo>
                  <a:pt x="202845" y="540811"/>
                  <a:pt x="197513" y="536156"/>
                  <a:pt x="203353" y="552577"/>
                </a:cubicBezTo>
                <a:cubicBezTo>
                  <a:pt x="214019" y="557571"/>
                  <a:pt x="224007" y="563242"/>
                  <a:pt x="234672" y="568321"/>
                </a:cubicBezTo>
                <a:cubicBezTo>
                  <a:pt x="247369" y="536748"/>
                  <a:pt x="236788" y="491885"/>
                  <a:pt x="229424" y="474194"/>
                </a:cubicBezTo>
                <a:cubicBezTo>
                  <a:pt x="231032" y="461835"/>
                  <a:pt x="247624" y="464459"/>
                  <a:pt x="245169" y="448038"/>
                </a:cubicBezTo>
                <a:cubicBezTo>
                  <a:pt x="228747" y="450577"/>
                  <a:pt x="241275" y="424083"/>
                  <a:pt x="229424" y="421882"/>
                </a:cubicBezTo>
                <a:close/>
                <a:moveTo>
                  <a:pt x="1473654" y="395726"/>
                </a:moveTo>
                <a:cubicBezTo>
                  <a:pt x="1490754" y="394371"/>
                  <a:pt x="1484743" y="416042"/>
                  <a:pt x="1499725" y="416634"/>
                </a:cubicBezTo>
                <a:cubicBezTo>
                  <a:pt x="1500657" y="427977"/>
                  <a:pt x="1481272" y="419005"/>
                  <a:pt x="1473654" y="421883"/>
                </a:cubicBezTo>
                <a:cubicBezTo>
                  <a:pt x="1473654" y="413164"/>
                  <a:pt x="1473654" y="404444"/>
                  <a:pt x="1473654" y="395726"/>
                </a:cubicBezTo>
                <a:close/>
                <a:moveTo>
                  <a:pt x="1911736" y="375658"/>
                </a:moveTo>
                <a:cubicBezTo>
                  <a:pt x="1920830" y="371770"/>
                  <a:pt x="1929163" y="383070"/>
                  <a:pt x="1938876" y="390562"/>
                </a:cubicBezTo>
                <a:cubicBezTo>
                  <a:pt x="1949795" y="398942"/>
                  <a:pt x="1959615" y="422812"/>
                  <a:pt x="1944124" y="442790"/>
                </a:cubicBezTo>
                <a:cubicBezTo>
                  <a:pt x="1935405" y="442790"/>
                  <a:pt x="1926686" y="442790"/>
                  <a:pt x="1917968" y="442790"/>
                </a:cubicBezTo>
                <a:cubicBezTo>
                  <a:pt x="1898584" y="426452"/>
                  <a:pt x="1924909" y="396826"/>
                  <a:pt x="1902308" y="385313"/>
                </a:cubicBezTo>
                <a:cubicBezTo>
                  <a:pt x="1905588" y="379938"/>
                  <a:pt x="1908704" y="376954"/>
                  <a:pt x="1911736" y="375658"/>
                </a:cubicBezTo>
                <a:close/>
                <a:moveTo>
                  <a:pt x="177112" y="369569"/>
                </a:moveTo>
                <a:cubicBezTo>
                  <a:pt x="165008" y="399281"/>
                  <a:pt x="131318" y="407407"/>
                  <a:pt x="119637" y="437542"/>
                </a:cubicBezTo>
                <a:cubicBezTo>
                  <a:pt x="136651" y="442197"/>
                  <a:pt x="172541" y="447615"/>
                  <a:pt x="182361" y="442789"/>
                </a:cubicBezTo>
                <a:cubicBezTo>
                  <a:pt x="173981" y="408676"/>
                  <a:pt x="207077" y="379642"/>
                  <a:pt x="177112" y="369569"/>
                </a:cubicBezTo>
                <a:close/>
                <a:moveTo>
                  <a:pt x="1421427" y="348662"/>
                </a:moveTo>
                <a:cubicBezTo>
                  <a:pt x="1434716" y="349170"/>
                  <a:pt x="1433784" y="368131"/>
                  <a:pt x="1426674" y="374818"/>
                </a:cubicBezTo>
                <a:cubicBezTo>
                  <a:pt x="1422357" y="372025"/>
                  <a:pt x="1418124" y="369401"/>
                  <a:pt x="1410930" y="369570"/>
                </a:cubicBezTo>
                <a:cubicBezTo>
                  <a:pt x="1407123" y="355349"/>
                  <a:pt x="1421342" y="359073"/>
                  <a:pt x="1421427" y="348662"/>
                </a:cubicBezTo>
                <a:close/>
                <a:moveTo>
                  <a:pt x="2095728" y="301682"/>
                </a:moveTo>
                <a:cubicBezTo>
                  <a:pt x="2108510" y="313278"/>
                  <a:pt x="2122139" y="324029"/>
                  <a:pt x="2142792" y="327839"/>
                </a:cubicBezTo>
                <a:cubicBezTo>
                  <a:pt x="2143978" y="351201"/>
                  <a:pt x="2155574" y="385568"/>
                  <a:pt x="2142792" y="406222"/>
                </a:cubicBezTo>
                <a:cubicBezTo>
                  <a:pt x="2125609" y="416887"/>
                  <a:pt x="2089888" y="409100"/>
                  <a:pt x="2064409" y="411470"/>
                </a:cubicBezTo>
                <a:cubicBezTo>
                  <a:pt x="2043755" y="400720"/>
                  <a:pt x="2021831" y="391324"/>
                  <a:pt x="2001685" y="380151"/>
                </a:cubicBezTo>
                <a:cubicBezTo>
                  <a:pt x="2001685" y="376680"/>
                  <a:pt x="2001685" y="373209"/>
                  <a:pt x="2001685" y="369655"/>
                </a:cubicBezTo>
                <a:cubicBezTo>
                  <a:pt x="1997623" y="348154"/>
                  <a:pt x="2026740" y="359835"/>
                  <a:pt x="2022592" y="338335"/>
                </a:cubicBezTo>
                <a:cubicBezTo>
                  <a:pt x="2046041" y="345360"/>
                  <a:pt x="2055182" y="326739"/>
                  <a:pt x="2069657" y="317427"/>
                </a:cubicBezTo>
                <a:cubicBezTo>
                  <a:pt x="2079560" y="310909"/>
                  <a:pt x="2090565" y="312094"/>
                  <a:pt x="2095728" y="301682"/>
                </a:cubicBezTo>
                <a:close/>
                <a:moveTo>
                  <a:pt x="370616" y="254619"/>
                </a:moveTo>
                <a:cubicBezTo>
                  <a:pt x="373664" y="271295"/>
                  <a:pt x="360797" y="270787"/>
                  <a:pt x="370616" y="280775"/>
                </a:cubicBezTo>
                <a:cubicBezTo>
                  <a:pt x="389577" y="285854"/>
                  <a:pt x="381789" y="251571"/>
                  <a:pt x="370616" y="254619"/>
                </a:cubicBezTo>
                <a:close/>
                <a:moveTo>
                  <a:pt x="1290646" y="197144"/>
                </a:moveTo>
                <a:cubicBezTo>
                  <a:pt x="1290646" y="212804"/>
                  <a:pt x="1290646" y="228549"/>
                  <a:pt x="1290646" y="244209"/>
                </a:cubicBezTo>
                <a:cubicBezTo>
                  <a:pt x="1268892" y="255635"/>
                  <a:pt x="1247308" y="267147"/>
                  <a:pt x="1212264" y="265116"/>
                </a:cubicBezTo>
                <a:cubicBezTo>
                  <a:pt x="1190847" y="268247"/>
                  <a:pt x="1173834" y="297197"/>
                  <a:pt x="1149539" y="280776"/>
                </a:cubicBezTo>
                <a:cubicBezTo>
                  <a:pt x="1148609" y="262407"/>
                  <a:pt x="1167230" y="263593"/>
                  <a:pt x="1170448" y="249456"/>
                </a:cubicBezTo>
                <a:cubicBezTo>
                  <a:pt x="1184075" y="247933"/>
                  <a:pt x="1200920" y="252672"/>
                  <a:pt x="1212264" y="244209"/>
                </a:cubicBezTo>
                <a:cubicBezTo>
                  <a:pt x="1213534" y="243192"/>
                  <a:pt x="1216412" y="234135"/>
                  <a:pt x="1217426" y="233711"/>
                </a:cubicBezTo>
                <a:cubicBezTo>
                  <a:pt x="1223352" y="231680"/>
                  <a:pt x="1232748" y="236505"/>
                  <a:pt x="1238335" y="233711"/>
                </a:cubicBezTo>
                <a:cubicBezTo>
                  <a:pt x="1251202" y="227364"/>
                  <a:pt x="1255264" y="220930"/>
                  <a:pt x="1264491" y="212804"/>
                </a:cubicBezTo>
                <a:cubicBezTo>
                  <a:pt x="1271093" y="206963"/>
                  <a:pt x="1277527" y="193590"/>
                  <a:pt x="1290646" y="197144"/>
                </a:cubicBezTo>
                <a:close/>
                <a:moveTo>
                  <a:pt x="498330" y="182596"/>
                </a:moveTo>
                <a:cubicBezTo>
                  <a:pt x="496259" y="182393"/>
                  <a:pt x="493862" y="183472"/>
                  <a:pt x="490814" y="186646"/>
                </a:cubicBezTo>
                <a:cubicBezTo>
                  <a:pt x="498603" y="215512"/>
                  <a:pt x="516970" y="233711"/>
                  <a:pt x="537879" y="249371"/>
                </a:cubicBezTo>
                <a:cubicBezTo>
                  <a:pt x="546851" y="232187"/>
                  <a:pt x="574700" y="223892"/>
                  <a:pt x="558787" y="197059"/>
                </a:cubicBezTo>
                <a:cubicBezTo>
                  <a:pt x="544820" y="197059"/>
                  <a:pt x="530853" y="197059"/>
                  <a:pt x="516970" y="197059"/>
                </a:cubicBezTo>
                <a:cubicBezTo>
                  <a:pt x="507829" y="195344"/>
                  <a:pt x="504544" y="183203"/>
                  <a:pt x="498330" y="182596"/>
                </a:cubicBezTo>
                <a:close/>
                <a:moveTo>
                  <a:pt x="1028526" y="169898"/>
                </a:moveTo>
                <a:cubicBezTo>
                  <a:pt x="1044175" y="170691"/>
                  <a:pt x="1060957" y="184912"/>
                  <a:pt x="1060660" y="207555"/>
                </a:cubicBezTo>
                <a:cubicBezTo>
                  <a:pt x="1043477" y="218051"/>
                  <a:pt x="1021130" y="230325"/>
                  <a:pt x="1003185" y="212804"/>
                </a:cubicBezTo>
                <a:cubicBezTo>
                  <a:pt x="998360" y="181738"/>
                  <a:pt x="1012877" y="169104"/>
                  <a:pt x="1028526" y="169898"/>
                </a:cubicBezTo>
                <a:close/>
                <a:moveTo>
                  <a:pt x="1021691" y="71105"/>
                </a:moveTo>
                <a:cubicBezTo>
                  <a:pt x="1032706" y="70407"/>
                  <a:pt x="1044493" y="72502"/>
                  <a:pt x="1050164" y="76861"/>
                </a:cubicBezTo>
                <a:cubicBezTo>
                  <a:pt x="1042969" y="88795"/>
                  <a:pt x="1044492" y="109450"/>
                  <a:pt x="1024008" y="108180"/>
                </a:cubicBezTo>
                <a:cubicBezTo>
                  <a:pt x="1003608" y="111312"/>
                  <a:pt x="1010718" y="86764"/>
                  <a:pt x="997852" y="82108"/>
                </a:cubicBezTo>
                <a:cubicBezTo>
                  <a:pt x="1000434" y="75295"/>
                  <a:pt x="1010676" y="71803"/>
                  <a:pt x="1021691" y="71105"/>
                </a:cubicBezTo>
                <a:close/>
                <a:moveTo>
                  <a:pt x="1071072" y="61201"/>
                </a:moveTo>
                <a:cubicBezTo>
                  <a:pt x="1070394" y="70597"/>
                  <a:pt x="1077421" y="72205"/>
                  <a:pt x="1076319" y="82109"/>
                </a:cubicBezTo>
                <a:cubicBezTo>
                  <a:pt x="1072087" y="84902"/>
                  <a:pt x="1067855" y="87526"/>
                  <a:pt x="1060661" y="87357"/>
                </a:cubicBezTo>
                <a:cubicBezTo>
                  <a:pt x="1052365" y="79485"/>
                  <a:pt x="1052957" y="57477"/>
                  <a:pt x="1071072" y="61201"/>
                </a:cubicBezTo>
                <a:close/>
                <a:moveTo>
                  <a:pt x="966532" y="35044"/>
                </a:moveTo>
                <a:cubicBezTo>
                  <a:pt x="974488" y="42578"/>
                  <a:pt x="971610" y="62301"/>
                  <a:pt x="956036" y="61201"/>
                </a:cubicBezTo>
                <a:cubicBezTo>
                  <a:pt x="956543" y="53752"/>
                  <a:pt x="956967" y="46387"/>
                  <a:pt x="950872" y="45541"/>
                </a:cubicBezTo>
                <a:cubicBezTo>
                  <a:pt x="953158" y="39107"/>
                  <a:pt x="957559" y="34791"/>
                  <a:pt x="966532" y="35044"/>
                </a:cubicBezTo>
                <a:close/>
                <a:moveTo>
                  <a:pt x="1435729" y="0"/>
                </a:moveTo>
                <a:lnTo>
                  <a:pt x="1484770" y="0"/>
                </a:lnTo>
                <a:lnTo>
                  <a:pt x="1504975" y="3725"/>
                </a:lnTo>
                <a:cubicBezTo>
                  <a:pt x="1512170" y="42238"/>
                  <a:pt x="1490584" y="52058"/>
                  <a:pt x="1478818" y="71695"/>
                </a:cubicBezTo>
                <a:cubicBezTo>
                  <a:pt x="1443859" y="66363"/>
                  <a:pt x="1445045" y="97090"/>
                  <a:pt x="1405684" y="87355"/>
                </a:cubicBezTo>
                <a:cubicBezTo>
                  <a:pt x="1388246" y="99544"/>
                  <a:pt x="1367592" y="108517"/>
                  <a:pt x="1342960" y="113511"/>
                </a:cubicBezTo>
                <a:cubicBezTo>
                  <a:pt x="1344991" y="128918"/>
                  <a:pt x="1367592" y="123669"/>
                  <a:pt x="1374279" y="134420"/>
                </a:cubicBezTo>
                <a:cubicBezTo>
                  <a:pt x="1381982" y="142037"/>
                  <a:pt x="1381897" y="168616"/>
                  <a:pt x="1374279" y="176235"/>
                </a:cubicBezTo>
                <a:cubicBezTo>
                  <a:pt x="1346770" y="181060"/>
                  <a:pt x="1346599" y="158544"/>
                  <a:pt x="1327215" y="155327"/>
                </a:cubicBezTo>
                <a:cubicBezTo>
                  <a:pt x="1322644" y="138568"/>
                  <a:pt x="1340759" y="144493"/>
                  <a:pt x="1342875" y="134420"/>
                </a:cubicBezTo>
                <a:cubicBezTo>
                  <a:pt x="1312148" y="116136"/>
                  <a:pt x="1298351" y="159475"/>
                  <a:pt x="1285316" y="176235"/>
                </a:cubicBezTo>
                <a:cubicBezTo>
                  <a:pt x="1272195" y="175388"/>
                  <a:pt x="1268893" y="184276"/>
                  <a:pt x="1264407" y="191895"/>
                </a:cubicBezTo>
                <a:cubicBezTo>
                  <a:pt x="1257043" y="191472"/>
                  <a:pt x="1249593" y="191048"/>
                  <a:pt x="1248747" y="197144"/>
                </a:cubicBezTo>
                <a:cubicBezTo>
                  <a:pt x="1230632" y="194434"/>
                  <a:pt x="1241213" y="162946"/>
                  <a:pt x="1238421" y="144831"/>
                </a:cubicBezTo>
                <a:cubicBezTo>
                  <a:pt x="1254335" y="136366"/>
                  <a:pt x="1266523" y="124177"/>
                  <a:pt x="1274988" y="108264"/>
                </a:cubicBezTo>
                <a:cubicBezTo>
                  <a:pt x="1296997" y="109364"/>
                  <a:pt x="1296912" y="88372"/>
                  <a:pt x="1316804" y="87355"/>
                </a:cubicBezTo>
                <a:cubicBezTo>
                  <a:pt x="1319005" y="68649"/>
                  <a:pt x="1347193" y="75928"/>
                  <a:pt x="1348124" y="55952"/>
                </a:cubicBezTo>
                <a:cubicBezTo>
                  <a:pt x="1371614" y="55021"/>
                  <a:pt x="1389496" y="48503"/>
                  <a:pt x="1403674" y="38293"/>
                </a:cubicBezTo>
                <a:close/>
                <a:moveTo>
                  <a:pt x="1259813" y="0"/>
                </a:moveTo>
                <a:lnTo>
                  <a:pt x="1290800" y="0"/>
                </a:lnTo>
                <a:lnTo>
                  <a:pt x="1290398" y="9043"/>
                </a:lnTo>
                <a:cubicBezTo>
                  <a:pt x="1289414" y="17146"/>
                  <a:pt x="1287790" y="24378"/>
                  <a:pt x="1285398" y="29880"/>
                </a:cubicBezTo>
                <a:cubicBezTo>
                  <a:pt x="1277441" y="27827"/>
                  <a:pt x="1271717" y="23537"/>
                  <a:pt x="1267471" y="17765"/>
                </a:cubicBezTo>
                <a:close/>
                <a:moveTo>
                  <a:pt x="1112612" y="0"/>
                </a:moveTo>
                <a:lnTo>
                  <a:pt x="1238067" y="0"/>
                </a:lnTo>
                <a:lnTo>
                  <a:pt x="1238333" y="14220"/>
                </a:lnTo>
                <a:cubicBezTo>
                  <a:pt x="1227246" y="32843"/>
                  <a:pt x="1223436" y="58575"/>
                  <a:pt x="1191270" y="56035"/>
                </a:cubicBezTo>
                <a:cubicBezTo>
                  <a:pt x="1184160" y="85494"/>
                  <a:pt x="1162998" y="100899"/>
                  <a:pt x="1138958" y="113511"/>
                </a:cubicBezTo>
                <a:cubicBezTo>
                  <a:pt x="1158680" y="133827"/>
                  <a:pt x="1134218" y="152618"/>
                  <a:pt x="1112802" y="160575"/>
                </a:cubicBezTo>
                <a:cubicBezTo>
                  <a:pt x="1094518" y="161421"/>
                  <a:pt x="1096380" y="142207"/>
                  <a:pt x="1086645" y="134419"/>
                </a:cubicBezTo>
                <a:cubicBezTo>
                  <a:pt x="1073610" y="138821"/>
                  <a:pt x="1066161" y="148724"/>
                  <a:pt x="1050078" y="150079"/>
                </a:cubicBezTo>
                <a:cubicBezTo>
                  <a:pt x="1046100" y="145423"/>
                  <a:pt x="1044576" y="138228"/>
                  <a:pt x="1044914" y="129171"/>
                </a:cubicBezTo>
                <a:cubicBezTo>
                  <a:pt x="1056258" y="117405"/>
                  <a:pt x="1062775" y="133489"/>
                  <a:pt x="1081568" y="129171"/>
                </a:cubicBezTo>
                <a:cubicBezTo>
                  <a:pt x="1096465" y="112665"/>
                  <a:pt x="1106708" y="91588"/>
                  <a:pt x="1128546" y="82108"/>
                </a:cubicBezTo>
                <a:cubicBezTo>
                  <a:pt x="1111871" y="69072"/>
                  <a:pt x="1122113" y="56458"/>
                  <a:pt x="1128546" y="40292"/>
                </a:cubicBezTo>
                <a:cubicBezTo>
                  <a:pt x="1126134" y="25753"/>
                  <a:pt x="1115342" y="19548"/>
                  <a:pt x="1112489" y="5391"/>
                </a:cubicBezTo>
                <a:close/>
                <a:moveTo>
                  <a:pt x="0" y="0"/>
                </a:moveTo>
                <a:lnTo>
                  <a:pt x="809766" y="0"/>
                </a:lnTo>
                <a:lnTo>
                  <a:pt x="809766" y="14221"/>
                </a:lnTo>
                <a:cubicBezTo>
                  <a:pt x="810444" y="25817"/>
                  <a:pt x="831944" y="16422"/>
                  <a:pt x="841086" y="19468"/>
                </a:cubicBezTo>
                <a:cubicBezTo>
                  <a:pt x="845487" y="30727"/>
                  <a:pt x="854629" y="37329"/>
                  <a:pt x="851582" y="56036"/>
                </a:cubicBezTo>
                <a:cubicBezTo>
                  <a:pt x="855476" y="69579"/>
                  <a:pt x="870881" y="87440"/>
                  <a:pt x="856831" y="103100"/>
                </a:cubicBezTo>
                <a:cubicBezTo>
                  <a:pt x="846756" y="100984"/>
                  <a:pt x="852682" y="82870"/>
                  <a:pt x="835922" y="87440"/>
                </a:cubicBezTo>
                <a:cubicBezTo>
                  <a:pt x="825087" y="68649"/>
                  <a:pt x="817722" y="46386"/>
                  <a:pt x="783610" y="50873"/>
                </a:cubicBezTo>
                <a:cubicBezTo>
                  <a:pt x="772014" y="61877"/>
                  <a:pt x="769219" y="81768"/>
                  <a:pt x="752291" y="87440"/>
                </a:cubicBezTo>
                <a:cubicBezTo>
                  <a:pt x="732737" y="93027"/>
                  <a:pt x="737393" y="74490"/>
                  <a:pt x="720971" y="76944"/>
                </a:cubicBezTo>
                <a:cubicBezTo>
                  <a:pt x="682372" y="130187"/>
                  <a:pt x="747465" y="155496"/>
                  <a:pt x="804603" y="139668"/>
                </a:cubicBezTo>
                <a:cubicBezTo>
                  <a:pt x="814253" y="164808"/>
                  <a:pt x="823818" y="190202"/>
                  <a:pt x="835922" y="212887"/>
                </a:cubicBezTo>
                <a:cubicBezTo>
                  <a:pt x="864787" y="217375"/>
                  <a:pt x="852090" y="180298"/>
                  <a:pt x="867327" y="171071"/>
                </a:cubicBezTo>
                <a:cubicBezTo>
                  <a:pt x="865802" y="160322"/>
                  <a:pt x="853360" y="160660"/>
                  <a:pt x="846418" y="155413"/>
                </a:cubicBezTo>
                <a:cubicBezTo>
                  <a:pt x="851752" y="138145"/>
                  <a:pt x="860893" y="124601"/>
                  <a:pt x="882985" y="124093"/>
                </a:cubicBezTo>
                <a:cubicBezTo>
                  <a:pt x="897376" y="128917"/>
                  <a:pt x="898392" y="147116"/>
                  <a:pt x="903894" y="160660"/>
                </a:cubicBezTo>
                <a:cubicBezTo>
                  <a:pt x="931997" y="154143"/>
                  <a:pt x="926579" y="166416"/>
                  <a:pt x="945710" y="181567"/>
                </a:cubicBezTo>
                <a:cubicBezTo>
                  <a:pt x="953074" y="187409"/>
                  <a:pt x="962893" y="187239"/>
                  <a:pt x="966618" y="191980"/>
                </a:cubicBezTo>
                <a:cubicBezTo>
                  <a:pt x="971103" y="197821"/>
                  <a:pt x="968396" y="206116"/>
                  <a:pt x="971865" y="212887"/>
                </a:cubicBezTo>
                <a:cubicBezTo>
                  <a:pt x="974998" y="219066"/>
                  <a:pt x="987357" y="223977"/>
                  <a:pt x="977114" y="233796"/>
                </a:cubicBezTo>
                <a:cubicBezTo>
                  <a:pt x="978214" y="250641"/>
                  <a:pt x="958491" y="246492"/>
                  <a:pt x="950958" y="254704"/>
                </a:cubicBezTo>
                <a:cubicBezTo>
                  <a:pt x="969327" y="267654"/>
                  <a:pt x="980076" y="288308"/>
                  <a:pt x="977114" y="322676"/>
                </a:cubicBezTo>
                <a:cubicBezTo>
                  <a:pt x="992351" y="330801"/>
                  <a:pt x="1004201" y="290763"/>
                  <a:pt x="1039837" y="301767"/>
                </a:cubicBezTo>
                <a:cubicBezTo>
                  <a:pt x="1049825" y="323522"/>
                  <a:pt x="1049825" y="332325"/>
                  <a:pt x="1039837" y="354079"/>
                </a:cubicBezTo>
                <a:cubicBezTo>
                  <a:pt x="1016982" y="357804"/>
                  <a:pt x="1004201" y="351370"/>
                  <a:pt x="997938" y="338419"/>
                </a:cubicBezTo>
                <a:cubicBezTo>
                  <a:pt x="983886" y="334780"/>
                  <a:pt x="987865" y="349254"/>
                  <a:pt x="982278" y="354079"/>
                </a:cubicBezTo>
                <a:cubicBezTo>
                  <a:pt x="972120" y="346799"/>
                  <a:pt x="966194" y="335288"/>
                  <a:pt x="950958" y="333172"/>
                </a:cubicBezTo>
                <a:cubicBezTo>
                  <a:pt x="955275" y="299143"/>
                  <a:pt x="942239" y="282553"/>
                  <a:pt x="930050" y="265200"/>
                </a:cubicBezTo>
                <a:cubicBezTo>
                  <a:pt x="908295" y="264353"/>
                  <a:pt x="886373" y="263422"/>
                  <a:pt x="877738" y="275611"/>
                </a:cubicBezTo>
                <a:cubicBezTo>
                  <a:pt x="896276" y="295503"/>
                  <a:pt x="904402" y="325637"/>
                  <a:pt x="924802" y="343583"/>
                </a:cubicBezTo>
                <a:cubicBezTo>
                  <a:pt x="916845" y="366945"/>
                  <a:pt x="895514" y="376934"/>
                  <a:pt x="893483" y="406307"/>
                </a:cubicBezTo>
                <a:cubicBezTo>
                  <a:pt x="897122" y="437457"/>
                  <a:pt x="927679" y="441774"/>
                  <a:pt x="935298" y="469030"/>
                </a:cubicBezTo>
                <a:cubicBezTo>
                  <a:pt x="937414" y="495525"/>
                  <a:pt x="923870" y="506444"/>
                  <a:pt x="909142" y="516094"/>
                </a:cubicBezTo>
                <a:cubicBezTo>
                  <a:pt x="887218" y="515332"/>
                  <a:pt x="885780" y="494086"/>
                  <a:pt x="856831" y="500435"/>
                </a:cubicBezTo>
                <a:cubicBezTo>
                  <a:pt x="845403" y="501197"/>
                  <a:pt x="845572" y="513639"/>
                  <a:pt x="846334" y="526590"/>
                </a:cubicBezTo>
                <a:cubicBezTo>
                  <a:pt x="872489" y="538780"/>
                  <a:pt x="921247" y="528368"/>
                  <a:pt x="956121" y="531839"/>
                </a:cubicBezTo>
                <a:cubicBezTo>
                  <a:pt x="966194" y="544451"/>
                  <a:pt x="984139" y="549192"/>
                  <a:pt x="992774" y="563242"/>
                </a:cubicBezTo>
                <a:cubicBezTo>
                  <a:pt x="1003440" y="558248"/>
                  <a:pt x="1013428" y="552577"/>
                  <a:pt x="1024094" y="547583"/>
                </a:cubicBezTo>
                <a:cubicBezTo>
                  <a:pt x="1030611" y="519226"/>
                  <a:pt x="1023669" y="507375"/>
                  <a:pt x="1008434" y="490107"/>
                </a:cubicBezTo>
                <a:cubicBezTo>
                  <a:pt x="1028918" y="435425"/>
                  <a:pt x="974066" y="418834"/>
                  <a:pt x="992774" y="369824"/>
                </a:cubicBezTo>
                <a:cubicBezTo>
                  <a:pt x="1009195" y="367285"/>
                  <a:pt x="1013173" y="377273"/>
                  <a:pt x="1024094" y="380320"/>
                </a:cubicBezTo>
                <a:cubicBezTo>
                  <a:pt x="1022484" y="399366"/>
                  <a:pt x="1024855" y="414348"/>
                  <a:pt x="1029341" y="427384"/>
                </a:cubicBezTo>
                <a:cubicBezTo>
                  <a:pt x="1061508" y="431616"/>
                  <a:pt x="1065824" y="408085"/>
                  <a:pt x="1092065" y="406476"/>
                </a:cubicBezTo>
                <a:cubicBezTo>
                  <a:pt x="1113650" y="389715"/>
                  <a:pt x="1125670" y="363391"/>
                  <a:pt x="1149624" y="349000"/>
                </a:cubicBezTo>
                <a:cubicBezTo>
                  <a:pt x="1144207" y="335203"/>
                  <a:pt x="1128887" y="331394"/>
                  <a:pt x="1123470" y="317680"/>
                </a:cubicBezTo>
                <a:cubicBezTo>
                  <a:pt x="1093504" y="323522"/>
                  <a:pt x="1129395" y="362714"/>
                  <a:pt x="1086817" y="354249"/>
                </a:cubicBezTo>
                <a:cubicBezTo>
                  <a:pt x="1072935" y="340790"/>
                  <a:pt x="1096890" y="346799"/>
                  <a:pt x="1097313" y="333340"/>
                </a:cubicBezTo>
                <a:cubicBezTo>
                  <a:pt x="1097313" y="322844"/>
                  <a:pt x="1097313" y="312433"/>
                  <a:pt x="1097313" y="301937"/>
                </a:cubicBezTo>
                <a:cubicBezTo>
                  <a:pt x="1106540" y="292202"/>
                  <a:pt x="1112635" y="304222"/>
                  <a:pt x="1123470" y="307184"/>
                </a:cubicBezTo>
                <a:cubicBezTo>
                  <a:pt x="1139128" y="296688"/>
                  <a:pt x="1172819" y="304222"/>
                  <a:pt x="1196689" y="301937"/>
                </a:cubicBezTo>
                <a:cubicBezTo>
                  <a:pt x="1201090" y="324452"/>
                  <a:pt x="1197874" y="339097"/>
                  <a:pt x="1217597" y="354249"/>
                </a:cubicBezTo>
                <a:cubicBezTo>
                  <a:pt x="1233257" y="354249"/>
                  <a:pt x="1249002" y="354249"/>
                  <a:pt x="1264660" y="354249"/>
                </a:cubicBezTo>
                <a:cubicBezTo>
                  <a:pt x="1267031" y="367792"/>
                  <a:pt x="1283029" y="368046"/>
                  <a:pt x="1290816" y="380404"/>
                </a:cubicBezTo>
                <a:cubicBezTo>
                  <a:pt x="1296065" y="388700"/>
                  <a:pt x="1287939" y="412232"/>
                  <a:pt x="1306476" y="411724"/>
                </a:cubicBezTo>
                <a:cubicBezTo>
                  <a:pt x="1304783" y="432631"/>
                  <a:pt x="1315788" y="440758"/>
                  <a:pt x="1311725" y="464036"/>
                </a:cubicBezTo>
                <a:cubicBezTo>
                  <a:pt x="1321375" y="488753"/>
                  <a:pt x="1378003" y="481727"/>
                  <a:pt x="1395357" y="469284"/>
                </a:cubicBezTo>
                <a:cubicBezTo>
                  <a:pt x="1396964" y="486637"/>
                  <a:pt x="1396118" y="501450"/>
                  <a:pt x="1384945" y="505852"/>
                </a:cubicBezTo>
                <a:cubicBezTo>
                  <a:pt x="1391885" y="528706"/>
                  <a:pt x="1382068" y="542420"/>
                  <a:pt x="1374449" y="563327"/>
                </a:cubicBezTo>
                <a:cubicBezTo>
                  <a:pt x="1378511" y="567983"/>
                  <a:pt x="1380034" y="575093"/>
                  <a:pt x="1379696" y="584236"/>
                </a:cubicBezTo>
                <a:cubicBezTo>
                  <a:pt x="1380712" y="588468"/>
                  <a:pt x="1384945" y="589483"/>
                  <a:pt x="1384945" y="594732"/>
                </a:cubicBezTo>
                <a:cubicBezTo>
                  <a:pt x="1397811" y="601080"/>
                  <a:pt x="1395103" y="622919"/>
                  <a:pt x="1411101" y="626050"/>
                </a:cubicBezTo>
                <a:cubicBezTo>
                  <a:pt x="1413555" y="642472"/>
                  <a:pt x="1397049" y="639849"/>
                  <a:pt x="1395441" y="652206"/>
                </a:cubicBezTo>
                <a:cubicBezTo>
                  <a:pt x="1397387" y="676416"/>
                  <a:pt x="1414995" y="684966"/>
                  <a:pt x="1411101" y="714930"/>
                </a:cubicBezTo>
                <a:cubicBezTo>
                  <a:pt x="1402721" y="734484"/>
                  <a:pt x="1390024" y="749636"/>
                  <a:pt x="1395441" y="782902"/>
                </a:cubicBezTo>
                <a:cubicBezTo>
                  <a:pt x="1376142" y="786542"/>
                  <a:pt x="1382405" y="764534"/>
                  <a:pt x="1374534" y="756746"/>
                </a:cubicBezTo>
                <a:cubicBezTo>
                  <a:pt x="1360735" y="760385"/>
                  <a:pt x="1363444" y="780616"/>
                  <a:pt x="1348377" y="782902"/>
                </a:cubicBezTo>
                <a:cubicBezTo>
                  <a:pt x="1328993" y="779093"/>
                  <a:pt x="1306730" y="771898"/>
                  <a:pt x="1301397" y="793313"/>
                </a:cubicBezTo>
                <a:cubicBezTo>
                  <a:pt x="1314433" y="802963"/>
                  <a:pt x="1339152" y="800847"/>
                  <a:pt x="1343214" y="819470"/>
                </a:cubicBezTo>
                <a:cubicBezTo>
                  <a:pt x="1353286" y="829036"/>
                  <a:pt x="1338728" y="837161"/>
                  <a:pt x="1332717" y="845626"/>
                </a:cubicBezTo>
                <a:cubicBezTo>
                  <a:pt x="1337288" y="854852"/>
                  <a:pt x="1349224" y="860862"/>
                  <a:pt x="1337965" y="871782"/>
                </a:cubicBezTo>
                <a:cubicBezTo>
                  <a:pt x="1329247" y="871782"/>
                  <a:pt x="1320528" y="871782"/>
                  <a:pt x="1311809" y="871782"/>
                </a:cubicBezTo>
                <a:cubicBezTo>
                  <a:pt x="1300721" y="842748"/>
                  <a:pt x="1297251" y="806181"/>
                  <a:pt x="1290902" y="772406"/>
                </a:cubicBezTo>
                <a:cubicBezTo>
                  <a:pt x="1282353" y="758269"/>
                  <a:pt x="1270417" y="747520"/>
                  <a:pt x="1254335" y="741086"/>
                </a:cubicBezTo>
                <a:cubicBezTo>
                  <a:pt x="1256788" y="724665"/>
                  <a:pt x="1247815" y="719671"/>
                  <a:pt x="1238674" y="714930"/>
                </a:cubicBezTo>
                <a:cubicBezTo>
                  <a:pt x="1216327" y="713492"/>
                  <a:pt x="1212773" y="730928"/>
                  <a:pt x="1186362" y="725343"/>
                </a:cubicBezTo>
                <a:cubicBezTo>
                  <a:pt x="1167232" y="723565"/>
                  <a:pt x="1165284" y="704604"/>
                  <a:pt x="1139298" y="709683"/>
                </a:cubicBezTo>
                <a:cubicBezTo>
                  <a:pt x="1127871" y="722633"/>
                  <a:pt x="1123470" y="742694"/>
                  <a:pt x="1113142" y="756661"/>
                </a:cubicBezTo>
                <a:cubicBezTo>
                  <a:pt x="1117883" y="765888"/>
                  <a:pt x="1114920" y="782732"/>
                  <a:pt x="1123638" y="788066"/>
                </a:cubicBezTo>
                <a:cubicBezTo>
                  <a:pt x="1118730" y="809312"/>
                  <a:pt x="1100615" y="817268"/>
                  <a:pt x="1092235" y="835130"/>
                </a:cubicBezTo>
                <a:cubicBezTo>
                  <a:pt x="1079367" y="834453"/>
                  <a:pt x="1067010" y="834368"/>
                  <a:pt x="1060915" y="840378"/>
                </a:cubicBezTo>
                <a:cubicBezTo>
                  <a:pt x="1060915" y="854344"/>
                  <a:pt x="1060915" y="868311"/>
                  <a:pt x="1060915" y="882193"/>
                </a:cubicBezTo>
                <a:cubicBezTo>
                  <a:pt x="1067093" y="900393"/>
                  <a:pt x="1096467" y="895483"/>
                  <a:pt x="1097482" y="918762"/>
                </a:cubicBezTo>
                <a:cubicBezTo>
                  <a:pt x="1117036" y="924348"/>
                  <a:pt x="1112381" y="905810"/>
                  <a:pt x="1128802" y="908349"/>
                </a:cubicBezTo>
                <a:cubicBezTo>
                  <a:pt x="1138706" y="921131"/>
                  <a:pt x="1148779" y="933659"/>
                  <a:pt x="1154958" y="950165"/>
                </a:cubicBezTo>
                <a:cubicBezTo>
                  <a:pt x="1174511" y="940092"/>
                  <a:pt x="1158852" y="894805"/>
                  <a:pt x="1170703" y="876946"/>
                </a:cubicBezTo>
                <a:cubicBezTo>
                  <a:pt x="1187716" y="886002"/>
                  <a:pt x="1210317" y="889558"/>
                  <a:pt x="1233426" y="892606"/>
                </a:cubicBezTo>
                <a:cubicBezTo>
                  <a:pt x="1238674" y="903017"/>
                  <a:pt x="1242483" y="914953"/>
                  <a:pt x="1254335" y="918762"/>
                </a:cubicBezTo>
                <a:cubicBezTo>
                  <a:pt x="1254335" y="930951"/>
                  <a:pt x="1254335" y="943140"/>
                  <a:pt x="1254335" y="955329"/>
                </a:cubicBezTo>
                <a:cubicBezTo>
                  <a:pt x="1261867" y="970396"/>
                  <a:pt x="1271855" y="983178"/>
                  <a:pt x="1290902" y="986648"/>
                </a:cubicBezTo>
                <a:cubicBezTo>
                  <a:pt x="1269909" y="995282"/>
                  <a:pt x="1275326" y="1030327"/>
                  <a:pt x="1275241" y="1059784"/>
                </a:cubicBezTo>
                <a:cubicBezTo>
                  <a:pt x="1259243" y="1070025"/>
                  <a:pt x="1250440" y="1087295"/>
                  <a:pt x="1228178" y="1091187"/>
                </a:cubicBezTo>
                <a:cubicBezTo>
                  <a:pt x="1216582" y="1117852"/>
                  <a:pt x="1198721" y="1138336"/>
                  <a:pt x="1170703" y="1148664"/>
                </a:cubicBezTo>
                <a:cubicBezTo>
                  <a:pt x="1170703" y="1159075"/>
                  <a:pt x="1184923" y="1155350"/>
                  <a:pt x="1181114" y="1169571"/>
                </a:cubicBezTo>
                <a:cubicBezTo>
                  <a:pt x="1169940" y="1172025"/>
                  <a:pt x="1171125" y="1162037"/>
                  <a:pt x="1170703" y="1153827"/>
                </a:cubicBezTo>
                <a:cubicBezTo>
                  <a:pt x="1112635" y="1153319"/>
                  <a:pt x="1104424" y="1202584"/>
                  <a:pt x="1076575" y="1232294"/>
                </a:cubicBezTo>
                <a:cubicBezTo>
                  <a:pt x="1076575" y="1246177"/>
                  <a:pt x="1076575" y="1260144"/>
                  <a:pt x="1076575" y="1274111"/>
                </a:cubicBezTo>
                <a:cubicBezTo>
                  <a:pt x="1091218" y="1292563"/>
                  <a:pt x="1110518" y="1306361"/>
                  <a:pt x="1128802" y="1321174"/>
                </a:cubicBezTo>
                <a:cubicBezTo>
                  <a:pt x="1134812" y="1332602"/>
                  <a:pt x="1129902" y="1354949"/>
                  <a:pt x="1144463" y="1357743"/>
                </a:cubicBezTo>
                <a:cubicBezTo>
                  <a:pt x="1141838" y="1370778"/>
                  <a:pt x="1134558" y="1379242"/>
                  <a:pt x="1128802" y="1389146"/>
                </a:cubicBezTo>
                <a:cubicBezTo>
                  <a:pt x="1134049" y="1431216"/>
                  <a:pt x="1191441" y="1430200"/>
                  <a:pt x="1233342" y="1420466"/>
                </a:cubicBezTo>
                <a:cubicBezTo>
                  <a:pt x="1233342" y="1425714"/>
                  <a:pt x="1233342" y="1430962"/>
                  <a:pt x="1233342" y="1436210"/>
                </a:cubicBezTo>
                <a:cubicBezTo>
                  <a:pt x="1253741" y="1438411"/>
                  <a:pt x="1258651" y="1456187"/>
                  <a:pt x="1275158" y="1462281"/>
                </a:cubicBezTo>
                <a:cubicBezTo>
                  <a:pt x="1267454" y="1490892"/>
                  <a:pt x="1288532" y="1490808"/>
                  <a:pt x="1296065" y="1504097"/>
                </a:cubicBezTo>
                <a:cubicBezTo>
                  <a:pt x="1311387" y="1496817"/>
                  <a:pt x="1315873" y="1478534"/>
                  <a:pt x="1337881" y="1477941"/>
                </a:cubicBezTo>
                <a:cubicBezTo>
                  <a:pt x="1342368" y="1482173"/>
                  <a:pt x="1341012" y="1492246"/>
                  <a:pt x="1348292" y="1493601"/>
                </a:cubicBezTo>
                <a:cubicBezTo>
                  <a:pt x="1348717" y="1511377"/>
                  <a:pt x="1332971" y="1513070"/>
                  <a:pt x="1322136" y="1519757"/>
                </a:cubicBezTo>
                <a:cubicBezTo>
                  <a:pt x="1336780" y="1539903"/>
                  <a:pt x="1387653" y="1523990"/>
                  <a:pt x="1411016" y="1535417"/>
                </a:cubicBezTo>
                <a:cubicBezTo>
                  <a:pt x="1408477" y="1551922"/>
                  <a:pt x="1420412" y="1553870"/>
                  <a:pt x="1416263" y="1571985"/>
                </a:cubicBezTo>
                <a:cubicBezTo>
                  <a:pt x="1420666" y="1583242"/>
                  <a:pt x="1429131" y="1590437"/>
                  <a:pt x="1447583" y="1587644"/>
                </a:cubicBezTo>
                <a:cubicBezTo>
                  <a:pt x="1451393" y="1599495"/>
                  <a:pt x="1463328" y="1603304"/>
                  <a:pt x="1473740" y="1608552"/>
                </a:cubicBezTo>
                <a:cubicBezTo>
                  <a:pt x="1493717" y="1612869"/>
                  <a:pt x="1479835" y="1583327"/>
                  <a:pt x="1499811" y="1587644"/>
                </a:cubicBezTo>
                <a:cubicBezTo>
                  <a:pt x="1510985" y="1611346"/>
                  <a:pt x="1497864" y="1659340"/>
                  <a:pt x="1520718" y="1671276"/>
                </a:cubicBezTo>
                <a:cubicBezTo>
                  <a:pt x="1517079" y="1690237"/>
                  <a:pt x="1497864" y="1693623"/>
                  <a:pt x="1505059" y="1723588"/>
                </a:cubicBezTo>
                <a:cubicBezTo>
                  <a:pt x="1500827" y="1726297"/>
                  <a:pt x="1496510" y="1729005"/>
                  <a:pt x="1489399" y="1728837"/>
                </a:cubicBezTo>
                <a:cubicBezTo>
                  <a:pt x="1491008" y="1798670"/>
                  <a:pt x="1483728" y="1834730"/>
                  <a:pt x="1484151" y="1896098"/>
                </a:cubicBezTo>
                <a:cubicBezTo>
                  <a:pt x="1475856" y="1896523"/>
                  <a:pt x="1464260" y="1893560"/>
                  <a:pt x="1463243" y="1901347"/>
                </a:cubicBezTo>
                <a:cubicBezTo>
                  <a:pt x="1445975" y="1893475"/>
                  <a:pt x="1474078" y="1888565"/>
                  <a:pt x="1468492" y="1875191"/>
                </a:cubicBezTo>
                <a:cubicBezTo>
                  <a:pt x="1456218" y="1862410"/>
                  <a:pt x="1456810" y="1881031"/>
                  <a:pt x="1447583" y="1885602"/>
                </a:cubicBezTo>
                <a:cubicBezTo>
                  <a:pt x="1417958" y="1885602"/>
                  <a:pt x="1388331" y="1885602"/>
                  <a:pt x="1358704" y="1885602"/>
                </a:cubicBezTo>
                <a:cubicBezTo>
                  <a:pt x="1339152" y="1885264"/>
                  <a:pt x="1342959" y="1908119"/>
                  <a:pt x="1316889" y="1901347"/>
                </a:cubicBezTo>
                <a:cubicBezTo>
                  <a:pt x="1313163" y="1856230"/>
                  <a:pt x="1264068" y="1856568"/>
                  <a:pt x="1238504" y="1833375"/>
                </a:cubicBezTo>
                <a:cubicBezTo>
                  <a:pt x="1238336" y="1793083"/>
                  <a:pt x="1236896" y="1751605"/>
                  <a:pt x="1243753" y="1718339"/>
                </a:cubicBezTo>
                <a:cubicBezTo>
                  <a:pt x="1223185" y="1694046"/>
                  <a:pt x="1198382" y="1714531"/>
                  <a:pt x="1181029" y="1723588"/>
                </a:cubicBezTo>
                <a:cubicBezTo>
                  <a:pt x="1157074" y="1736030"/>
                  <a:pt x="1137775" y="1765489"/>
                  <a:pt x="1113057" y="1770651"/>
                </a:cubicBezTo>
                <a:cubicBezTo>
                  <a:pt x="1099006" y="1765066"/>
                  <a:pt x="1084870" y="1760917"/>
                  <a:pt x="1065995" y="1760155"/>
                </a:cubicBezTo>
                <a:cubicBezTo>
                  <a:pt x="1029426" y="1758717"/>
                  <a:pt x="995058" y="1771329"/>
                  <a:pt x="1013681" y="1817631"/>
                </a:cubicBezTo>
                <a:cubicBezTo>
                  <a:pt x="1046439" y="1812044"/>
                  <a:pt x="1045340" y="1772599"/>
                  <a:pt x="1092065" y="1781064"/>
                </a:cubicBezTo>
                <a:cubicBezTo>
                  <a:pt x="1101884" y="1791052"/>
                  <a:pt x="1092658" y="1794183"/>
                  <a:pt x="1092065" y="1807219"/>
                </a:cubicBezTo>
                <a:cubicBezTo>
                  <a:pt x="1091896" y="1826181"/>
                  <a:pt x="1118559" y="1835661"/>
                  <a:pt x="1107810" y="1849035"/>
                </a:cubicBezTo>
                <a:cubicBezTo>
                  <a:pt x="1090965" y="1853606"/>
                  <a:pt x="1100615" y="1831767"/>
                  <a:pt x="1086902" y="1833375"/>
                </a:cubicBezTo>
                <a:cubicBezTo>
                  <a:pt x="1074035" y="1837947"/>
                  <a:pt x="1075220" y="1856568"/>
                  <a:pt x="1055498" y="1854284"/>
                </a:cubicBezTo>
                <a:cubicBezTo>
                  <a:pt x="1038737" y="1851913"/>
                  <a:pt x="1040937" y="1830497"/>
                  <a:pt x="1024177" y="1828127"/>
                </a:cubicBezTo>
                <a:cubicBezTo>
                  <a:pt x="1005048" y="1828212"/>
                  <a:pt x="1000730" y="1842941"/>
                  <a:pt x="987610" y="1849035"/>
                </a:cubicBezTo>
                <a:cubicBezTo>
                  <a:pt x="958831" y="1851744"/>
                  <a:pt x="935721" y="1848697"/>
                  <a:pt x="924886" y="1833375"/>
                </a:cubicBezTo>
                <a:cubicBezTo>
                  <a:pt x="913121" y="1837269"/>
                  <a:pt x="922855" y="1862664"/>
                  <a:pt x="919639" y="1875191"/>
                </a:cubicBezTo>
                <a:cubicBezTo>
                  <a:pt x="897630" y="1886280"/>
                  <a:pt x="872489" y="1894237"/>
                  <a:pt x="851667" y="1906511"/>
                </a:cubicBezTo>
                <a:cubicBezTo>
                  <a:pt x="851667" y="1876631"/>
                  <a:pt x="795292" y="1879677"/>
                  <a:pt x="794191" y="1906511"/>
                </a:cubicBezTo>
                <a:cubicBezTo>
                  <a:pt x="789705" y="1928435"/>
                  <a:pt x="817554" y="1917939"/>
                  <a:pt x="825511" y="1927418"/>
                </a:cubicBezTo>
                <a:cubicBezTo>
                  <a:pt x="829150" y="1941470"/>
                  <a:pt x="814676" y="1937491"/>
                  <a:pt x="809851" y="1943078"/>
                </a:cubicBezTo>
                <a:cubicBezTo>
                  <a:pt x="813660" y="1959077"/>
                  <a:pt x="804518" y="1962124"/>
                  <a:pt x="804603" y="1974482"/>
                </a:cubicBezTo>
                <a:cubicBezTo>
                  <a:pt x="795630" y="1974228"/>
                  <a:pt x="791059" y="1978376"/>
                  <a:pt x="788943" y="1984894"/>
                </a:cubicBezTo>
                <a:cubicBezTo>
                  <a:pt x="772098" y="1982608"/>
                  <a:pt x="760671" y="1974905"/>
                  <a:pt x="741878" y="1974482"/>
                </a:cubicBezTo>
                <a:cubicBezTo>
                  <a:pt x="742471" y="1958230"/>
                  <a:pt x="735531" y="1949512"/>
                  <a:pt x="731467" y="1937915"/>
                </a:cubicBezTo>
                <a:cubicBezTo>
                  <a:pt x="714031" y="1937915"/>
                  <a:pt x="696593" y="1937915"/>
                  <a:pt x="679155" y="1937915"/>
                </a:cubicBezTo>
                <a:cubicBezTo>
                  <a:pt x="660364" y="1939269"/>
                  <a:pt x="646735" y="1964409"/>
                  <a:pt x="632091" y="1953659"/>
                </a:cubicBezTo>
                <a:cubicBezTo>
                  <a:pt x="626504" y="1934105"/>
                  <a:pt x="651730" y="1945364"/>
                  <a:pt x="647751" y="1927503"/>
                </a:cubicBezTo>
                <a:cubicBezTo>
                  <a:pt x="622865" y="1919462"/>
                  <a:pt x="587736" y="1917092"/>
                  <a:pt x="564035" y="1922255"/>
                </a:cubicBezTo>
                <a:cubicBezTo>
                  <a:pt x="554639" y="1913283"/>
                  <a:pt x="565644" y="1901685"/>
                  <a:pt x="579779" y="1901347"/>
                </a:cubicBezTo>
                <a:cubicBezTo>
                  <a:pt x="559380" y="1857161"/>
                  <a:pt x="608898" y="1839300"/>
                  <a:pt x="647751" y="1854284"/>
                </a:cubicBezTo>
                <a:cubicBezTo>
                  <a:pt x="658586" y="1833037"/>
                  <a:pt x="635985" y="1836846"/>
                  <a:pt x="632091" y="1828127"/>
                </a:cubicBezTo>
                <a:cubicBezTo>
                  <a:pt x="630822" y="1825418"/>
                  <a:pt x="633699" y="1820086"/>
                  <a:pt x="632091" y="1817631"/>
                </a:cubicBezTo>
                <a:cubicBezTo>
                  <a:pt x="625658" y="1807727"/>
                  <a:pt x="618632" y="1800617"/>
                  <a:pt x="611184" y="1791475"/>
                </a:cubicBezTo>
                <a:cubicBezTo>
                  <a:pt x="633784" y="1767943"/>
                  <a:pt x="604327" y="1750252"/>
                  <a:pt x="606020" y="1718256"/>
                </a:cubicBezTo>
                <a:cubicBezTo>
                  <a:pt x="598317" y="1706743"/>
                  <a:pt x="564542" y="1721302"/>
                  <a:pt x="564119" y="1702596"/>
                </a:cubicBezTo>
                <a:cubicBezTo>
                  <a:pt x="560903" y="1682026"/>
                  <a:pt x="592815" y="1696417"/>
                  <a:pt x="606020" y="1692184"/>
                </a:cubicBezTo>
                <a:cubicBezTo>
                  <a:pt x="612960" y="1688713"/>
                  <a:pt x="615670" y="1681010"/>
                  <a:pt x="616431" y="1671276"/>
                </a:cubicBezTo>
                <a:cubicBezTo>
                  <a:pt x="620579" y="1649775"/>
                  <a:pt x="591460" y="1661456"/>
                  <a:pt x="595524" y="1639957"/>
                </a:cubicBezTo>
                <a:cubicBezTo>
                  <a:pt x="584350" y="1633692"/>
                  <a:pt x="566998" y="1633608"/>
                  <a:pt x="564119" y="1619048"/>
                </a:cubicBezTo>
                <a:cubicBezTo>
                  <a:pt x="559888" y="1593908"/>
                  <a:pt x="587059" y="1600172"/>
                  <a:pt x="579864" y="1571985"/>
                </a:cubicBezTo>
                <a:cubicBezTo>
                  <a:pt x="594001" y="1557679"/>
                  <a:pt x="592900" y="1585528"/>
                  <a:pt x="611184" y="1582396"/>
                </a:cubicBezTo>
                <a:cubicBezTo>
                  <a:pt x="631076" y="1554632"/>
                  <a:pt x="594847" y="1544897"/>
                  <a:pt x="579864" y="1535332"/>
                </a:cubicBezTo>
                <a:cubicBezTo>
                  <a:pt x="582996" y="1516541"/>
                  <a:pt x="578001" y="1505790"/>
                  <a:pt x="564119" y="1503929"/>
                </a:cubicBezTo>
                <a:cubicBezTo>
                  <a:pt x="574955" y="1493516"/>
                  <a:pt x="594169" y="1518911"/>
                  <a:pt x="616431" y="1514425"/>
                </a:cubicBezTo>
                <a:cubicBezTo>
                  <a:pt x="621087" y="1525428"/>
                  <a:pt x="624558" y="1537702"/>
                  <a:pt x="632176" y="1545828"/>
                </a:cubicBezTo>
                <a:cubicBezTo>
                  <a:pt x="663496" y="1540665"/>
                  <a:pt x="676785" y="1553532"/>
                  <a:pt x="689736" y="1566736"/>
                </a:cubicBezTo>
                <a:cubicBezTo>
                  <a:pt x="711068" y="1565466"/>
                  <a:pt x="740102" y="1571815"/>
                  <a:pt x="747212" y="1556240"/>
                </a:cubicBezTo>
                <a:cubicBezTo>
                  <a:pt x="766003" y="1574016"/>
                  <a:pt x="817554" y="1559034"/>
                  <a:pt x="830843" y="1582396"/>
                </a:cubicBezTo>
                <a:cubicBezTo>
                  <a:pt x="851667" y="1584004"/>
                  <a:pt x="844980" y="1558187"/>
                  <a:pt x="862248" y="1556240"/>
                </a:cubicBezTo>
                <a:cubicBezTo>
                  <a:pt x="863009" y="1520434"/>
                  <a:pt x="885526" y="1506383"/>
                  <a:pt x="898815" y="1483105"/>
                </a:cubicBezTo>
                <a:cubicBezTo>
                  <a:pt x="911851" y="1419450"/>
                  <a:pt x="857677" y="1423089"/>
                  <a:pt x="867495" y="1362820"/>
                </a:cubicBezTo>
                <a:cubicBezTo>
                  <a:pt x="873506" y="1358419"/>
                  <a:pt x="881462" y="1355880"/>
                  <a:pt x="893651" y="1357573"/>
                </a:cubicBezTo>
                <a:cubicBezTo>
                  <a:pt x="901270" y="1340643"/>
                  <a:pt x="903216" y="1309155"/>
                  <a:pt x="877991" y="1310509"/>
                </a:cubicBezTo>
                <a:cubicBezTo>
                  <a:pt x="861740" y="1311694"/>
                  <a:pt x="869188" y="1336496"/>
                  <a:pt x="867580" y="1352324"/>
                </a:cubicBezTo>
                <a:cubicBezTo>
                  <a:pt x="834822" y="1346738"/>
                  <a:pt x="824664" y="1318466"/>
                  <a:pt x="804857" y="1300013"/>
                </a:cubicBezTo>
                <a:cubicBezTo>
                  <a:pt x="776246" y="1304244"/>
                  <a:pt x="771675" y="1284353"/>
                  <a:pt x="747297" y="1284353"/>
                </a:cubicBezTo>
                <a:cubicBezTo>
                  <a:pt x="741625" y="1269878"/>
                  <a:pt x="721733" y="1251002"/>
                  <a:pt x="705481" y="1263445"/>
                </a:cubicBezTo>
                <a:cubicBezTo>
                  <a:pt x="708952" y="1282575"/>
                  <a:pt x="720463" y="1293748"/>
                  <a:pt x="736884" y="1300013"/>
                </a:cubicBezTo>
                <a:cubicBezTo>
                  <a:pt x="729436" y="1323122"/>
                  <a:pt x="754576" y="1313641"/>
                  <a:pt x="752544" y="1331332"/>
                </a:cubicBezTo>
                <a:cubicBezTo>
                  <a:pt x="721902" y="1320159"/>
                  <a:pt x="704126" y="1296119"/>
                  <a:pt x="679410" y="1279020"/>
                </a:cubicBezTo>
                <a:cubicBezTo>
                  <a:pt x="666627" y="1281982"/>
                  <a:pt x="668235" y="1299250"/>
                  <a:pt x="648090" y="1294680"/>
                </a:cubicBezTo>
                <a:cubicBezTo>
                  <a:pt x="638102" y="1295018"/>
                  <a:pt x="638525" y="1288078"/>
                  <a:pt x="632430" y="1284183"/>
                </a:cubicBezTo>
                <a:cubicBezTo>
                  <a:pt x="623626" y="1278681"/>
                  <a:pt x="609153" y="1275973"/>
                  <a:pt x="611522" y="1252863"/>
                </a:cubicBezTo>
                <a:cubicBezTo>
                  <a:pt x="605427" y="1253710"/>
                  <a:pt x="602211" y="1251679"/>
                  <a:pt x="601111" y="1247616"/>
                </a:cubicBezTo>
                <a:cubicBezTo>
                  <a:pt x="571992" y="1249901"/>
                  <a:pt x="563696" y="1254641"/>
                  <a:pt x="548799" y="1237120"/>
                </a:cubicBezTo>
                <a:cubicBezTo>
                  <a:pt x="569453" y="1219429"/>
                  <a:pt x="593493" y="1205123"/>
                  <a:pt x="595862" y="1169148"/>
                </a:cubicBezTo>
                <a:cubicBezTo>
                  <a:pt x="598063" y="1154674"/>
                  <a:pt x="576393" y="1164239"/>
                  <a:pt x="574955" y="1153404"/>
                </a:cubicBezTo>
                <a:cubicBezTo>
                  <a:pt x="549899" y="1157890"/>
                  <a:pt x="532377" y="1169994"/>
                  <a:pt x="522642" y="1189971"/>
                </a:cubicBezTo>
                <a:cubicBezTo>
                  <a:pt x="489121" y="1190480"/>
                  <a:pt x="477610" y="1182353"/>
                  <a:pt x="454670" y="1195219"/>
                </a:cubicBezTo>
                <a:cubicBezTo>
                  <a:pt x="461019" y="1218497"/>
                  <a:pt x="490814" y="1218327"/>
                  <a:pt x="506982" y="1231871"/>
                </a:cubicBezTo>
                <a:cubicBezTo>
                  <a:pt x="506982" y="1244060"/>
                  <a:pt x="506982" y="1256249"/>
                  <a:pt x="506982" y="1268439"/>
                </a:cubicBezTo>
                <a:cubicBezTo>
                  <a:pt x="498856" y="1275973"/>
                  <a:pt x="486583" y="1279443"/>
                  <a:pt x="475579" y="1284099"/>
                </a:cubicBezTo>
                <a:cubicBezTo>
                  <a:pt x="475579" y="1298066"/>
                  <a:pt x="475579" y="1312033"/>
                  <a:pt x="475579" y="1325915"/>
                </a:cubicBezTo>
                <a:cubicBezTo>
                  <a:pt x="492762" y="1343268"/>
                  <a:pt x="510962" y="1340135"/>
                  <a:pt x="527890" y="1336411"/>
                </a:cubicBezTo>
                <a:cubicBezTo>
                  <a:pt x="542450" y="1333195"/>
                  <a:pt x="541434" y="1324137"/>
                  <a:pt x="554046" y="1315503"/>
                </a:cubicBezTo>
                <a:cubicBezTo>
                  <a:pt x="560480" y="1311101"/>
                  <a:pt x="569283" y="1314319"/>
                  <a:pt x="574955" y="1310255"/>
                </a:cubicBezTo>
                <a:cubicBezTo>
                  <a:pt x="579611" y="1306869"/>
                  <a:pt x="578171" y="1301536"/>
                  <a:pt x="585451" y="1299843"/>
                </a:cubicBezTo>
                <a:cubicBezTo>
                  <a:pt x="599841" y="1296373"/>
                  <a:pt x="610083" y="1302298"/>
                  <a:pt x="627267" y="1299843"/>
                </a:cubicBezTo>
                <a:cubicBezTo>
                  <a:pt x="638440" y="1312456"/>
                  <a:pt x="646397" y="1320582"/>
                  <a:pt x="653422" y="1346907"/>
                </a:cubicBezTo>
                <a:cubicBezTo>
                  <a:pt x="660617" y="1373994"/>
                  <a:pt x="652830" y="1384914"/>
                  <a:pt x="632515" y="1404383"/>
                </a:cubicBezTo>
                <a:cubicBezTo>
                  <a:pt x="610761" y="1400066"/>
                  <a:pt x="588837" y="1411493"/>
                  <a:pt x="580202" y="1404383"/>
                </a:cubicBezTo>
                <a:cubicBezTo>
                  <a:pt x="561664" y="1407176"/>
                  <a:pt x="567336" y="1385845"/>
                  <a:pt x="548799" y="1388723"/>
                </a:cubicBezTo>
                <a:cubicBezTo>
                  <a:pt x="541772" y="1373063"/>
                  <a:pt x="538726" y="1353510"/>
                  <a:pt x="517479" y="1352156"/>
                </a:cubicBezTo>
                <a:cubicBezTo>
                  <a:pt x="492424" y="1361636"/>
                  <a:pt x="524927" y="1371117"/>
                  <a:pt x="517479" y="1393970"/>
                </a:cubicBezTo>
                <a:cubicBezTo>
                  <a:pt x="526282" y="1414794"/>
                  <a:pt x="549984" y="1420720"/>
                  <a:pt x="543635" y="1456695"/>
                </a:cubicBezTo>
                <a:cubicBezTo>
                  <a:pt x="530176" y="1459742"/>
                  <a:pt x="524251" y="1447637"/>
                  <a:pt x="517479" y="1441035"/>
                </a:cubicBezTo>
                <a:cubicBezTo>
                  <a:pt x="504781" y="1428676"/>
                  <a:pt x="500126" y="1423174"/>
                  <a:pt x="486075" y="1409630"/>
                </a:cubicBezTo>
                <a:cubicBezTo>
                  <a:pt x="469230" y="1410817"/>
                  <a:pt x="463982" y="1400404"/>
                  <a:pt x="444259" y="1404383"/>
                </a:cubicBezTo>
                <a:cubicBezTo>
                  <a:pt x="437742" y="1389993"/>
                  <a:pt x="417595" y="1389231"/>
                  <a:pt x="407692" y="1378227"/>
                </a:cubicBezTo>
                <a:cubicBezTo>
                  <a:pt x="408538" y="1372132"/>
                  <a:pt x="406507" y="1368916"/>
                  <a:pt x="402443" y="1367731"/>
                </a:cubicBezTo>
                <a:cubicBezTo>
                  <a:pt x="411924" y="1335479"/>
                  <a:pt x="386360" y="1310848"/>
                  <a:pt x="397196" y="1294511"/>
                </a:cubicBezTo>
                <a:cubicBezTo>
                  <a:pt x="389069" y="1278258"/>
                  <a:pt x="375863" y="1267085"/>
                  <a:pt x="365876" y="1252695"/>
                </a:cubicBezTo>
                <a:cubicBezTo>
                  <a:pt x="362236" y="1226454"/>
                  <a:pt x="386868" y="1228402"/>
                  <a:pt x="381620" y="1200383"/>
                </a:cubicBezTo>
                <a:cubicBezTo>
                  <a:pt x="379843" y="1181252"/>
                  <a:pt x="363674" y="1176513"/>
                  <a:pt x="350216" y="1169063"/>
                </a:cubicBezTo>
                <a:cubicBezTo>
                  <a:pt x="354363" y="1150525"/>
                  <a:pt x="387969" y="1161444"/>
                  <a:pt x="392032" y="1142907"/>
                </a:cubicBezTo>
                <a:cubicBezTo>
                  <a:pt x="396264" y="1147394"/>
                  <a:pt x="406337" y="1146039"/>
                  <a:pt x="407777" y="1153319"/>
                </a:cubicBezTo>
                <a:cubicBezTo>
                  <a:pt x="420389" y="1132834"/>
                  <a:pt x="461865" y="1141215"/>
                  <a:pt x="475748" y="1121999"/>
                </a:cubicBezTo>
                <a:cubicBezTo>
                  <a:pt x="515278" y="1124962"/>
                  <a:pt x="536271" y="1109302"/>
                  <a:pt x="559463" y="1095843"/>
                </a:cubicBezTo>
                <a:cubicBezTo>
                  <a:pt x="557687" y="1076714"/>
                  <a:pt x="565220" y="1066809"/>
                  <a:pt x="569876" y="1054027"/>
                </a:cubicBezTo>
                <a:cubicBezTo>
                  <a:pt x="587821" y="1047510"/>
                  <a:pt x="616939" y="1052250"/>
                  <a:pt x="632599" y="1043616"/>
                </a:cubicBezTo>
                <a:cubicBezTo>
                  <a:pt x="624981" y="1021607"/>
                  <a:pt x="575632" y="1041246"/>
                  <a:pt x="559463" y="1027956"/>
                </a:cubicBezTo>
                <a:cubicBezTo>
                  <a:pt x="543042" y="1025501"/>
                  <a:pt x="544651" y="1041076"/>
                  <a:pt x="538556" y="1048864"/>
                </a:cubicBezTo>
                <a:cubicBezTo>
                  <a:pt x="499449" y="1041076"/>
                  <a:pt x="498518" y="1071550"/>
                  <a:pt x="460172" y="1064524"/>
                </a:cubicBezTo>
                <a:cubicBezTo>
                  <a:pt x="452131" y="1056990"/>
                  <a:pt x="455602" y="1037775"/>
                  <a:pt x="454925" y="1022708"/>
                </a:cubicBezTo>
                <a:cubicBezTo>
                  <a:pt x="474224" y="1008911"/>
                  <a:pt x="493270" y="994859"/>
                  <a:pt x="522896" y="991388"/>
                </a:cubicBezTo>
                <a:cubicBezTo>
                  <a:pt x="519341" y="979199"/>
                  <a:pt x="505543" y="977421"/>
                  <a:pt x="501988" y="965232"/>
                </a:cubicBezTo>
                <a:cubicBezTo>
                  <a:pt x="489546" y="973697"/>
                  <a:pt x="474563" y="979623"/>
                  <a:pt x="470584" y="996637"/>
                </a:cubicBezTo>
                <a:cubicBezTo>
                  <a:pt x="454162" y="999092"/>
                  <a:pt x="456787" y="982500"/>
                  <a:pt x="444429" y="980977"/>
                </a:cubicBezTo>
                <a:cubicBezTo>
                  <a:pt x="433510" y="994436"/>
                  <a:pt x="414802" y="1000107"/>
                  <a:pt x="386953" y="996637"/>
                </a:cubicBezTo>
                <a:cubicBezTo>
                  <a:pt x="372817" y="1034559"/>
                  <a:pt x="412771" y="1028126"/>
                  <a:pt x="402613" y="1075021"/>
                </a:cubicBezTo>
                <a:cubicBezTo>
                  <a:pt x="416748" y="1089241"/>
                  <a:pt x="415648" y="1061477"/>
                  <a:pt x="434016" y="1064524"/>
                </a:cubicBezTo>
                <a:cubicBezTo>
                  <a:pt x="440788" y="1079760"/>
                  <a:pt x="440788" y="1101599"/>
                  <a:pt x="434016" y="1116835"/>
                </a:cubicBezTo>
                <a:cubicBezTo>
                  <a:pt x="416241" y="1111926"/>
                  <a:pt x="404814" y="1100754"/>
                  <a:pt x="397449" y="1085432"/>
                </a:cubicBezTo>
                <a:cubicBezTo>
                  <a:pt x="363336" y="1079506"/>
                  <a:pt x="339719" y="1063000"/>
                  <a:pt x="329477" y="1033120"/>
                </a:cubicBezTo>
                <a:cubicBezTo>
                  <a:pt x="327360" y="1010181"/>
                  <a:pt x="353263" y="1015090"/>
                  <a:pt x="366045" y="1006963"/>
                </a:cubicBezTo>
                <a:cubicBezTo>
                  <a:pt x="365282" y="995536"/>
                  <a:pt x="352840" y="995791"/>
                  <a:pt x="339889" y="996552"/>
                </a:cubicBezTo>
                <a:cubicBezTo>
                  <a:pt x="315595" y="968533"/>
                  <a:pt x="279112" y="952790"/>
                  <a:pt x="261421" y="918084"/>
                </a:cubicBezTo>
                <a:cubicBezTo>
                  <a:pt x="263622" y="893282"/>
                  <a:pt x="258881" y="875338"/>
                  <a:pt x="251010" y="860609"/>
                </a:cubicBezTo>
                <a:cubicBezTo>
                  <a:pt x="234333" y="852651"/>
                  <a:pt x="227985" y="858746"/>
                  <a:pt x="209193" y="860609"/>
                </a:cubicBezTo>
                <a:cubicBezTo>
                  <a:pt x="201405" y="830136"/>
                  <a:pt x="227393" y="833437"/>
                  <a:pt x="251010" y="834453"/>
                </a:cubicBezTo>
                <a:cubicBezTo>
                  <a:pt x="264299" y="823449"/>
                  <a:pt x="274118" y="808805"/>
                  <a:pt x="282328" y="792637"/>
                </a:cubicBezTo>
                <a:cubicBezTo>
                  <a:pt x="279874" y="777655"/>
                  <a:pt x="276319" y="763856"/>
                  <a:pt x="261421" y="761232"/>
                </a:cubicBezTo>
                <a:cubicBezTo>
                  <a:pt x="262437" y="735331"/>
                  <a:pt x="249655" y="715185"/>
                  <a:pt x="261421" y="693261"/>
                </a:cubicBezTo>
                <a:cubicBezTo>
                  <a:pt x="251940" y="669644"/>
                  <a:pt x="238820" y="649667"/>
                  <a:pt x="235265" y="620041"/>
                </a:cubicBezTo>
                <a:cubicBezTo>
                  <a:pt x="202675" y="624019"/>
                  <a:pt x="178043" y="636040"/>
                  <a:pt x="151634" y="646197"/>
                </a:cubicBezTo>
                <a:cubicBezTo>
                  <a:pt x="151717" y="663466"/>
                  <a:pt x="181174" y="651445"/>
                  <a:pt x="188201" y="661856"/>
                </a:cubicBezTo>
                <a:cubicBezTo>
                  <a:pt x="189639" y="680734"/>
                  <a:pt x="167547" y="675993"/>
                  <a:pt x="167292" y="693261"/>
                </a:cubicBezTo>
                <a:cubicBezTo>
                  <a:pt x="143338" y="694616"/>
                  <a:pt x="141983" y="698848"/>
                  <a:pt x="120229" y="693261"/>
                </a:cubicBezTo>
                <a:cubicBezTo>
                  <a:pt x="110326" y="675485"/>
                  <a:pt x="148671" y="667866"/>
                  <a:pt x="135889" y="630537"/>
                </a:cubicBezTo>
                <a:cubicBezTo>
                  <a:pt x="130725" y="616909"/>
                  <a:pt x="95004" y="616570"/>
                  <a:pt x="83577" y="625289"/>
                </a:cubicBezTo>
                <a:cubicBezTo>
                  <a:pt x="66479" y="637816"/>
                  <a:pt x="57929" y="658893"/>
                  <a:pt x="41761" y="672352"/>
                </a:cubicBezTo>
                <a:cubicBezTo>
                  <a:pt x="26779" y="675146"/>
                  <a:pt x="16410" y="673326"/>
                  <a:pt x="7130" y="670417"/>
                </a:cubicBezTo>
                <a:lnTo>
                  <a:pt x="0" y="668266"/>
                </a:lnTo>
                <a:lnTo>
                  <a:pt x="0" y="535325"/>
                </a:lnTo>
                <a:lnTo>
                  <a:pt x="4982" y="529533"/>
                </a:lnTo>
                <a:cubicBezTo>
                  <a:pt x="12759" y="512809"/>
                  <a:pt x="11775" y="485812"/>
                  <a:pt x="4602" y="468860"/>
                </a:cubicBezTo>
                <a:lnTo>
                  <a:pt x="0" y="470850"/>
                </a:lnTo>
                <a:close/>
              </a:path>
            </a:pathLst>
          </a:custGeom>
          <a:gradFill>
            <a:gsLst>
              <a:gs pos="0">
                <a:schemeClr val="dk1"/>
              </a:gs>
              <a:gs pos="100000">
                <a:schemeClr val="lt1"/>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387" name="Google Shape;387;p8"/>
          <p:cNvSpPr/>
          <p:nvPr/>
        </p:nvSpPr>
        <p:spPr>
          <a:xfrm rot="-5400000">
            <a:off x="2234614" y="4513359"/>
            <a:ext cx="1693946" cy="2995424"/>
          </a:xfrm>
          <a:custGeom>
            <a:rect b="b" l="l" r="r" t="t"/>
            <a:pathLst>
              <a:path extrusionOk="0" h="3112129" w="2034770">
                <a:moveTo>
                  <a:pt x="669354" y="3012857"/>
                </a:moveTo>
                <a:cubicBezTo>
                  <a:pt x="673674" y="3010947"/>
                  <a:pt x="679566" y="3011297"/>
                  <a:pt x="683118" y="3013827"/>
                </a:cubicBezTo>
                <a:cubicBezTo>
                  <a:pt x="688500" y="3026849"/>
                  <a:pt x="672139" y="3030616"/>
                  <a:pt x="665035" y="3025450"/>
                </a:cubicBezTo>
                <a:cubicBezTo>
                  <a:pt x="662291" y="3018938"/>
                  <a:pt x="665035" y="3014768"/>
                  <a:pt x="669354" y="3012857"/>
                </a:cubicBezTo>
                <a:close/>
                <a:moveTo>
                  <a:pt x="144411" y="2993162"/>
                </a:moveTo>
                <a:cubicBezTo>
                  <a:pt x="160879" y="2990363"/>
                  <a:pt x="166907" y="3003387"/>
                  <a:pt x="179607" y="3006616"/>
                </a:cubicBezTo>
                <a:cubicBezTo>
                  <a:pt x="180576" y="3024376"/>
                  <a:pt x="150762" y="3021361"/>
                  <a:pt x="139460" y="3030832"/>
                </a:cubicBezTo>
                <a:cubicBezTo>
                  <a:pt x="128158" y="3040305"/>
                  <a:pt x="136555" y="3063017"/>
                  <a:pt x="118149" y="3067644"/>
                </a:cubicBezTo>
                <a:cubicBezTo>
                  <a:pt x="101249" y="3074102"/>
                  <a:pt x="99743" y="3057741"/>
                  <a:pt x="90702" y="3052683"/>
                </a:cubicBezTo>
                <a:cubicBezTo>
                  <a:pt x="75095" y="3066030"/>
                  <a:pt x="61534" y="3080883"/>
                  <a:pt x="50447" y="3097350"/>
                </a:cubicBezTo>
                <a:lnTo>
                  <a:pt x="0" y="3107246"/>
                </a:lnTo>
                <a:lnTo>
                  <a:pt x="0" y="3085222"/>
                </a:lnTo>
                <a:lnTo>
                  <a:pt x="20848" y="3070550"/>
                </a:lnTo>
                <a:cubicBezTo>
                  <a:pt x="37100" y="3067751"/>
                  <a:pt x="53245" y="3064953"/>
                  <a:pt x="63363" y="3058065"/>
                </a:cubicBezTo>
                <a:cubicBezTo>
                  <a:pt x="68206" y="3042028"/>
                  <a:pt x="88011" y="3036000"/>
                  <a:pt x="92532" y="3019747"/>
                </a:cubicBezTo>
                <a:cubicBezTo>
                  <a:pt x="120624" y="3018132"/>
                  <a:pt x="129343" y="3003495"/>
                  <a:pt x="144411" y="2993162"/>
                </a:cubicBezTo>
                <a:close/>
                <a:moveTo>
                  <a:pt x="984209" y="2987376"/>
                </a:moveTo>
                <a:cubicBezTo>
                  <a:pt x="988367" y="2986138"/>
                  <a:pt x="993479" y="2986702"/>
                  <a:pt x="996546" y="2988855"/>
                </a:cubicBezTo>
                <a:cubicBezTo>
                  <a:pt x="995040" y="2992408"/>
                  <a:pt x="993747" y="2996067"/>
                  <a:pt x="994932" y="3001449"/>
                </a:cubicBezTo>
                <a:cubicBezTo>
                  <a:pt x="984706" y="3006401"/>
                  <a:pt x="985460" y="2995205"/>
                  <a:pt x="977602" y="2996713"/>
                </a:cubicBezTo>
                <a:cubicBezTo>
                  <a:pt x="976849" y="2991654"/>
                  <a:pt x="980051" y="2988614"/>
                  <a:pt x="984209" y="2987376"/>
                </a:cubicBezTo>
                <a:close/>
                <a:moveTo>
                  <a:pt x="49694" y="2864861"/>
                </a:moveTo>
                <a:cubicBezTo>
                  <a:pt x="65409" y="2864001"/>
                  <a:pt x="69823" y="2890372"/>
                  <a:pt x="60566" y="2899413"/>
                </a:cubicBezTo>
                <a:cubicBezTo>
                  <a:pt x="46359" y="2897906"/>
                  <a:pt x="39900" y="2874549"/>
                  <a:pt x="49694" y="2864861"/>
                </a:cubicBezTo>
                <a:close/>
                <a:moveTo>
                  <a:pt x="1070813" y="2847748"/>
                </a:moveTo>
                <a:cubicBezTo>
                  <a:pt x="1072965" y="2858188"/>
                  <a:pt x="1073720" y="2870460"/>
                  <a:pt x="1080178" y="2874549"/>
                </a:cubicBezTo>
                <a:cubicBezTo>
                  <a:pt x="1101597" y="2871966"/>
                  <a:pt x="1132273" y="2862063"/>
                  <a:pt x="1134318" y="2900596"/>
                </a:cubicBezTo>
                <a:cubicBezTo>
                  <a:pt x="1118818" y="2905009"/>
                  <a:pt x="1113005" y="2915881"/>
                  <a:pt x="1102027" y="2923199"/>
                </a:cubicBezTo>
                <a:cubicBezTo>
                  <a:pt x="1087818" y="2929011"/>
                  <a:pt x="1090509" y="2909853"/>
                  <a:pt x="1079209" y="2911359"/>
                </a:cubicBezTo>
                <a:cubicBezTo>
                  <a:pt x="1069736" y="2910283"/>
                  <a:pt x="1065217" y="2901888"/>
                  <a:pt x="1059727" y="2894784"/>
                </a:cubicBezTo>
                <a:cubicBezTo>
                  <a:pt x="1068122" y="2882298"/>
                  <a:pt x="1051654" y="2853022"/>
                  <a:pt x="1070813" y="2847748"/>
                </a:cubicBezTo>
                <a:close/>
                <a:moveTo>
                  <a:pt x="355374" y="2841397"/>
                </a:moveTo>
                <a:cubicBezTo>
                  <a:pt x="355266" y="2844949"/>
                  <a:pt x="357527" y="2844842"/>
                  <a:pt x="360002" y="2844626"/>
                </a:cubicBezTo>
                <a:cubicBezTo>
                  <a:pt x="363231" y="2854744"/>
                  <a:pt x="357095" y="2858619"/>
                  <a:pt x="346656" y="2859479"/>
                </a:cubicBezTo>
                <a:cubicBezTo>
                  <a:pt x="343534" y="2849470"/>
                  <a:pt x="344719" y="2842259"/>
                  <a:pt x="355374" y="2841397"/>
                </a:cubicBezTo>
                <a:close/>
                <a:moveTo>
                  <a:pt x="968777" y="2827081"/>
                </a:moveTo>
                <a:cubicBezTo>
                  <a:pt x="975019" y="2827943"/>
                  <a:pt x="979862" y="2830849"/>
                  <a:pt x="986106" y="2831817"/>
                </a:cubicBezTo>
                <a:cubicBezTo>
                  <a:pt x="981154" y="2837523"/>
                  <a:pt x="984706" y="2849039"/>
                  <a:pt x="973512" y="2850653"/>
                </a:cubicBezTo>
                <a:cubicBezTo>
                  <a:pt x="970499" y="2841720"/>
                  <a:pt x="962535" y="2835908"/>
                  <a:pt x="968777" y="2827081"/>
                </a:cubicBezTo>
                <a:close/>
                <a:moveTo>
                  <a:pt x="1352169" y="2825036"/>
                </a:moveTo>
                <a:cubicBezTo>
                  <a:pt x="1363470" y="2834400"/>
                  <a:pt x="1359379" y="2855174"/>
                  <a:pt x="1360672" y="2868305"/>
                </a:cubicBezTo>
                <a:cubicBezTo>
                  <a:pt x="1337960" y="2871642"/>
                  <a:pt x="1322999" y="2863461"/>
                  <a:pt x="1321493" y="2835154"/>
                </a:cubicBezTo>
                <a:cubicBezTo>
                  <a:pt x="1326013" y="2827943"/>
                  <a:pt x="1340975" y="2827727"/>
                  <a:pt x="1352169" y="2825036"/>
                </a:cubicBezTo>
                <a:close/>
                <a:moveTo>
                  <a:pt x="1508451" y="2810721"/>
                </a:moveTo>
                <a:cubicBezTo>
                  <a:pt x="1516741" y="2819546"/>
                  <a:pt x="1522767" y="2850545"/>
                  <a:pt x="1518570" y="2861740"/>
                </a:cubicBezTo>
                <a:cubicBezTo>
                  <a:pt x="1510820" y="2865075"/>
                  <a:pt x="1509205" y="2858511"/>
                  <a:pt x="1505222" y="2856250"/>
                </a:cubicBezTo>
                <a:cubicBezTo>
                  <a:pt x="1495428" y="2850653"/>
                  <a:pt x="1479283" y="2848608"/>
                  <a:pt x="1478637" y="2824714"/>
                </a:cubicBezTo>
                <a:cubicBezTo>
                  <a:pt x="1483589" y="2816749"/>
                  <a:pt x="1493168" y="2811690"/>
                  <a:pt x="1508451" y="2810721"/>
                </a:cubicBezTo>
                <a:close/>
                <a:moveTo>
                  <a:pt x="1213430" y="2762609"/>
                </a:moveTo>
                <a:cubicBezTo>
                  <a:pt x="1222579" y="2768851"/>
                  <a:pt x="1220210" y="2784566"/>
                  <a:pt x="1219564" y="2794038"/>
                </a:cubicBezTo>
                <a:cubicBezTo>
                  <a:pt x="1208262" y="2794577"/>
                  <a:pt x="1192763" y="2765084"/>
                  <a:pt x="1213430" y="2762609"/>
                </a:cubicBezTo>
                <a:close/>
                <a:moveTo>
                  <a:pt x="1223398" y="2707570"/>
                </a:moveTo>
                <a:cubicBezTo>
                  <a:pt x="1228793" y="2705619"/>
                  <a:pt x="1235870" y="2706050"/>
                  <a:pt x="1239476" y="2708471"/>
                </a:cubicBezTo>
                <a:cubicBezTo>
                  <a:pt x="1241843" y="2714606"/>
                  <a:pt x="1236999" y="2716004"/>
                  <a:pt x="1237861" y="2721064"/>
                </a:cubicBezTo>
                <a:cubicBezTo>
                  <a:pt x="1227420" y="2726554"/>
                  <a:pt x="1226559" y="2717513"/>
                  <a:pt x="1217410" y="2720956"/>
                </a:cubicBezTo>
                <a:cubicBezTo>
                  <a:pt x="1214289" y="2713852"/>
                  <a:pt x="1218003" y="2709520"/>
                  <a:pt x="1223398" y="2707570"/>
                </a:cubicBezTo>
                <a:close/>
                <a:moveTo>
                  <a:pt x="0" y="2697625"/>
                </a:moveTo>
                <a:lnTo>
                  <a:pt x="9438" y="2706614"/>
                </a:lnTo>
                <a:cubicBezTo>
                  <a:pt x="16784" y="2710920"/>
                  <a:pt x="24937" y="2714014"/>
                  <a:pt x="33009" y="2717189"/>
                </a:cubicBezTo>
                <a:cubicBezTo>
                  <a:pt x="22353" y="2731612"/>
                  <a:pt x="18372" y="2750664"/>
                  <a:pt x="24184" y="2776065"/>
                </a:cubicBezTo>
                <a:cubicBezTo>
                  <a:pt x="14497" y="2782093"/>
                  <a:pt x="14281" y="2794471"/>
                  <a:pt x="9115" y="2803512"/>
                </a:cubicBezTo>
                <a:lnTo>
                  <a:pt x="0" y="2805313"/>
                </a:lnTo>
                <a:close/>
                <a:moveTo>
                  <a:pt x="1631460" y="2696351"/>
                </a:moveTo>
                <a:cubicBezTo>
                  <a:pt x="1635110" y="2697135"/>
                  <a:pt x="1638662" y="2699079"/>
                  <a:pt x="1642348" y="2702766"/>
                </a:cubicBezTo>
                <a:cubicBezTo>
                  <a:pt x="1641703" y="2711377"/>
                  <a:pt x="1634813" y="2715896"/>
                  <a:pt x="1639119" y="2727844"/>
                </a:cubicBezTo>
                <a:cubicBezTo>
                  <a:pt x="1624158" y="2734840"/>
                  <a:pt x="1604784" y="2738930"/>
                  <a:pt x="1603601" y="2755183"/>
                </a:cubicBezTo>
                <a:cubicBezTo>
                  <a:pt x="1591223" y="2754967"/>
                  <a:pt x="1589178" y="2739468"/>
                  <a:pt x="1579383" y="2735485"/>
                </a:cubicBezTo>
                <a:cubicBezTo>
                  <a:pt x="1581858" y="2724615"/>
                  <a:pt x="1585195" y="2714390"/>
                  <a:pt x="1589716" y="2704919"/>
                </a:cubicBezTo>
                <a:cubicBezTo>
                  <a:pt x="1602363" y="2703035"/>
                  <a:pt x="1611834" y="2698810"/>
                  <a:pt x="1619987" y="2696900"/>
                </a:cubicBezTo>
                <a:cubicBezTo>
                  <a:pt x="1624064" y="2695944"/>
                  <a:pt x="1627811" y="2695568"/>
                  <a:pt x="1631460" y="2696351"/>
                </a:cubicBezTo>
                <a:close/>
                <a:moveTo>
                  <a:pt x="1560985" y="2567730"/>
                </a:moveTo>
                <a:cubicBezTo>
                  <a:pt x="1576868" y="2569965"/>
                  <a:pt x="1586273" y="2586897"/>
                  <a:pt x="1584659" y="2595776"/>
                </a:cubicBezTo>
                <a:cubicBezTo>
                  <a:pt x="1579385" y="2603527"/>
                  <a:pt x="1562163" y="2603419"/>
                  <a:pt x="1550107" y="2606648"/>
                </a:cubicBezTo>
                <a:cubicBezTo>
                  <a:pt x="1542897" y="2601482"/>
                  <a:pt x="1538484" y="2578771"/>
                  <a:pt x="1543111" y="2571236"/>
                </a:cubicBezTo>
                <a:cubicBezTo>
                  <a:pt x="1549677" y="2567873"/>
                  <a:pt x="1555691" y="2566985"/>
                  <a:pt x="1560985" y="2567730"/>
                </a:cubicBezTo>
                <a:close/>
                <a:moveTo>
                  <a:pt x="85965" y="2551432"/>
                </a:moveTo>
                <a:cubicBezTo>
                  <a:pt x="92101" y="2555630"/>
                  <a:pt x="93932" y="2564995"/>
                  <a:pt x="89841" y="2571129"/>
                </a:cubicBezTo>
                <a:cubicBezTo>
                  <a:pt x="81984" y="2574466"/>
                  <a:pt x="78971" y="2570485"/>
                  <a:pt x="73373" y="2570269"/>
                </a:cubicBezTo>
                <a:cubicBezTo>
                  <a:pt x="71866" y="2560151"/>
                  <a:pt x="76064" y="2553907"/>
                  <a:pt x="85965" y="2551432"/>
                </a:cubicBezTo>
                <a:close/>
                <a:moveTo>
                  <a:pt x="123422" y="2531950"/>
                </a:moveTo>
                <a:cubicBezTo>
                  <a:pt x="128831" y="2529986"/>
                  <a:pt x="135908" y="2530389"/>
                  <a:pt x="139460" y="2532811"/>
                </a:cubicBezTo>
                <a:cubicBezTo>
                  <a:pt x="141829" y="2538947"/>
                  <a:pt x="137092" y="2540346"/>
                  <a:pt x="137846" y="2545405"/>
                </a:cubicBezTo>
                <a:cubicBezTo>
                  <a:pt x="127406" y="2550787"/>
                  <a:pt x="126544" y="2541852"/>
                  <a:pt x="117395" y="2545297"/>
                </a:cubicBezTo>
                <a:cubicBezTo>
                  <a:pt x="114274" y="2538247"/>
                  <a:pt x="118014" y="2533914"/>
                  <a:pt x="123422" y="2531950"/>
                </a:cubicBezTo>
                <a:close/>
                <a:moveTo>
                  <a:pt x="1803137" y="2431424"/>
                </a:moveTo>
                <a:cubicBezTo>
                  <a:pt x="1818122" y="2433190"/>
                  <a:pt x="1826053" y="2445521"/>
                  <a:pt x="1837920" y="2451979"/>
                </a:cubicBezTo>
                <a:cubicBezTo>
                  <a:pt x="1840611" y="2465109"/>
                  <a:pt x="1843194" y="2478241"/>
                  <a:pt x="1845777" y="2491372"/>
                </a:cubicBezTo>
                <a:cubicBezTo>
                  <a:pt x="1825650" y="2512038"/>
                  <a:pt x="1788946" y="2508270"/>
                  <a:pt x="1758486" y="2504396"/>
                </a:cubicBezTo>
                <a:cubicBezTo>
                  <a:pt x="1767205" y="2480716"/>
                  <a:pt x="1768173" y="2451763"/>
                  <a:pt x="1785395" y="2433789"/>
                </a:cubicBezTo>
                <a:cubicBezTo>
                  <a:pt x="1792364" y="2431421"/>
                  <a:pt x="1798143" y="2430835"/>
                  <a:pt x="1803137" y="2431424"/>
                </a:cubicBezTo>
                <a:close/>
                <a:moveTo>
                  <a:pt x="1694444" y="2427114"/>
                </a:moveTo>
                <a:cubicBezTo>
                  <a:pt x="1703271" y="2430881"/>
                  <a:pt x="1714571" y="2430989"/>
                  <a:pt x="1724259" y="2433572"/>
                </a:cubicBezTo>
                <a:cubicBezTo>
                  <a:pt x="1726412" y="2452085"/>
                  <a:pt x="1715862" y="2462096"/>
                  <a:pt x="1702947" y="2470383"/>
                </a:cubicBezTo>
                <a:cubicBezTo>
                  <a:pt x="1686802" y="2462848"/>
                  <a:pt x="1691968" y="2441107"/>
                  <a:pt x="1694444" y="2427114"/>
                </a:cubicBezTo>
                <a:close/>
                <a:moveTo>
                  <a:pt x="154527" y="2276859"/>
                </a:moveTo>
                <a:cubicBezTo>
                  <a:pt x="137737" y="2278044"/>
                  <a:pt x="150330" y="2299032"/>
                  <a:pt x="134831" y="2301077"/>
                </a:cubicBezTo>
                <a:cubicBezTo>
                  <a:pt x="136445" y="2308934"/>
                  <a:pt x="137952" y="2316792"/>
                  <a:pt x="139458" y="2324649"/>
                </a:cubicBezTo>
                <a:cubicBezTo>
                  <a:pt x="144626" y="2323681"/>
                  <a:pt x="149899" y="2322604"/>
                  <a:pt x="155173" y="2321528"/>
                </a:cubicBezTo>
                <a:cubicBezTo>
                  <a:pt x="153559" y="2306459"/>
                  <a:pt x="163892" y="2286438"/>
                  <a:pt x="154527" y="2276859"/>
                </a:cubicBezTo>
                <a:close/>
                <a:moveTo>
                  <a:pt x="1512326" y="2144575"/>
                </a:moveTo>
                <a:cubicBezTo>
                  <a:pt x="1530302" y="2141670"/>
                  <a:pt x="1536223" y="2165134"/>
                  <a:pt x="1516956" y="2168147"/>
                </a:cubicBezTo>
                <a:cubicBezTo>
                  <a:pt x="1507806" y="2162335"/>
                  <a:pt x="1512972" y="2154048"/>
                  <a:pt x="1512326" y="2144575"/>
                </a:cubicBezTo>
                <a:close/>
                <a:moveTo>
                  <a:pt x="1969556" y="2103675"/>
                </a:moveTo>
                <a:cubicBezTo>
                  <a:pt x="1979674" y="2102169"/>
                  <a:pt x="1979996" y="2115299"/>
                  <a:pt x="1982043" y="2125741"/>
                </a:cubicBezTo>
                <a:cubicBezTo>
                  <a:pt x="1965465" y="2130368"/>
                  <a:pt x="1968588" y="2113578"/>
                  <a:pt x="1969556" y="2103675"/>
                </a:cubicBezTo>
                <a:close/>
                <a:moveTo>
                  <a:pt x="2007659" y="1985924"/>
                </a:moveTo>
                <a:cubicBezTo>
                  <a:pt x="2028647" y="1979466"/>
                  <a:pt x="2042210" y="2005191"/>
                  <a:pt x="2030370" y="2018215"/>
                </a:cubicBezTo>
                <a:cubicBezTo>
                  <a:pt x="2015839" y="2021228"/>
                  <a:pt x="2006367" y="2016708"/>
                  <a:pt x="1996573" y="2012617"/>
                </a:cubicBezTo>
                <a:cubicBezTo>
                  <a:pt x="1995711" y="2000671"/>
                  <a:pt x="1999586" y="1991844"/>
                  <a:pt x="2007659" y="1985924"/>
                </a:cubicBezTo>
                <a:close/>
                <a:moveTo>
                  <a:pt x="1178986" y="1985711"/>
                </a:moveTo>
                <a:cubicBezTo>
                  <a:pt x="1165854" y="1988294"/>
                  <a:pt x="1152723" y="1990877"/>
                  <a:pt x="1139699" y="1993459"/>
                </a:cubicBezTo>
                <a:cubicBezTo>
                  <a:pt x="1133242" y="2004977"/>
                  <a:pt x="1127645" y="2017139"/>
                  <a:pt x="1122263" y="2029517"/>
                </a:cubicBezTo>
                <a:cubicBezTo>
                  <a:pt x="1114405" y="2031024"/>
                  <a:pt x="1106548" y="2032638"/>
                  <a:pt x="1098691" y="2034145"/>
                </a:cubicBezTo>
                <a:cubicBezTo>
                  <a:pt x="1093418" y="2045339"/>
                  <a:pt x="1102135" y="2066005"/>
                  <a:pt x="1089865" y="2072571"/>
                </a:cubicBezTo>
                <a:cubicBezTo>
                  <a:pt x="1067585" y="2076983"/>
                  <a:pt x="1045412" y="2081289"/>
                  <a:pt x="1023132" y="2085702"/>
                </a:cubicBezTo>
                <a:cubicBezTo>
                  <a:pt x="1009678" y="2083764"/>
                  <a:pt x="1016028" y="2052335"/>
                  <a:pt x="997300" y="2058147"/>
                </a:cubicBezTo>
                <a:cubicBezTo>
                  <a:pt x="979218" y="2075369"/>
                  <a:pt x="991918" y="2086778"/>
                  <a:pt x="1002574" y="2106045"/>
                </a:cubicBezTo>
                <a:cubicBezTo>
                  <a:pt x="1014629" y="2101631"/>
                  <a:pt x="1017859" y="2110350"/>
                  <a:pt x="1030881" y="2104538"/>
                </a:cubicBezTo>
                <a:cubicBezTo>
                  <a:pt x="1037339" y="2113687"/>
                  <a:pt x="1044335" y="2121760"/>
                  <a:pt x="1052086" y="2128970"/>
                </a:cubicBezTo>
                <a:cubicBezTo>
                  <a:pt x="1066079" y="2133492"/>
                  <a:pt x="1092663" y="2119391"/>
                  <a:pt x="1098367" y="2136183"/>
                </a:cubicBezTo>
                <a:cubicBezTo>
                  <a:pt x="1096861" y="2152220"/>
                  <a:pt x="1086852" y="2162552"/>
                  <a:pt x="1067693" y="2166751"/>
                </a:cubicBezTo>
                <a:cubicBezTo>
                  <a:pt x="1063926" y="2174499"/>
                  <a:pt x="1062634" y="2183756"/>
                  <a:pt x="1051117" y="2186339"/>
                </a:cubicBezTo>
                <a:cubicBezTo>
                  <a:pt x="1017751" y="2188922"/>
                  <a:pt x="1007633" y="2207220"/>
                  <a:pt x="988259" y="2219168"/>
                </a:cubicBezTo>
                <a:cubicBezTo>
                  <a:pt x="976957" y="2221859"/>
                  <a:pt x="962104" y="2222075"/>
                  <a:pt x="957583" y="2229286"/>
                </a:cubicBezTo>
                <a:cubicBezTo>
                  <a:pt x="955968" y="2253180"/>
                  <a:pt x="963611" y="2304090"/>
                  <a:pt x="979326" y="2318945"/>
                </a:cubicBezTo>
                <a:cubicBezTo>
                  <a:pt x="1001928" y="2317115"/>
                  <a:pt x="1008386" y="2304306"/>
                  <a:pt x="1019473" y="2294727"/>
                </a:cubicBezTo>
                <a:cubicBezTo>
                  <a:pt x="1026037" y="2277183"/>
                  <a:pt x="1005480" y="2258455"/>
                  <a:pt x="1018719" y="2249950"/>
                </a:cubicBezTo>
                <a:cubicBezTo>
                  <a:pt x="1034864" y="2244569"/>
                  <a:pt x="1022916" y="2281057"/>
                  <a:pt x="1039922" y="2274384"/>
                </a:cubicBezTo>
                <a:cubicBezTo>
                  <a:pt x="1045198" y="2282025"/>
                  <a:pt x="1054239" y="2263837"/>
                  <a:pt x="1047888" y="2252427"/>
                </a:cubicBezTo>
                <a:cubicBezTo>
                  <a:pt x="1061449" y="2237680"/>
                  <a:pt x="1066509" y="2217230"/>
                  <a:pt x="1083299" y="2204637"/>
                </a:cubicBezTo>
                <a:cubicBezTo>
                  <a:pt x="1105580" y="2193444"/>
                  <a:pt x="1114405" y="2173209"/>
                  <a:pt x="1140775" y="2164812"/>
                </a:cubicBezTo>
                <a:cubicBezTo>
                  <a:pt x="1137977" y="2141887"/>
                  <a:pt x="1121509" y="2139196"/>
                  <a:pt x="1109455" y="2130155"/>
                </a:cubicBezTo>
                <a:cubicBezTo>
                  <a:pt x="1152723" y="2092374"/>
                  <a:pt x="1192655" y="2139734"/>
                  <a:pt x="1233556" y="2138443"/>
                </a:cubicBezTo>
                <a:cubicBezTo>
                  <a:pt x="1229789" y="2131985"/>
                  <a:pt x="1241951" y="2119821"/>
                  <a:pt x="1229681" y="2118853"/>
                </a:cubicBezTo>
                <a:cubicBezTo>
                  <a:pt x="1226668" y="2111534"/>
                  <a:pt x="1213859" y="2118745"/>
                  <a:pt x="1214828" y="2105399"/>
                </a:cubicBezTo>
                <a:cubicBezTo>
                  <a:pt x="1211275" y="2088177"/>
                  <a:pt x="1204925" y="2069126"/>
                  <a:pt x="1218917" y="2063745"/>
                </a:cubicBezTo>
                <a:cubicBezTo>
                  <a:pt x="1226452" y="2071063"/>
                  <a:pt x="1240336" y="2069019"/>
                  <a:pt x="1243135" y="2083441"/>
                </a:cubicBezTo>
                <a:cubicBezTo>
                  <a:pt x="1249593" y="2097972"/>
                  <a:pt x="1236355" y="2099264"/>
                  <a:pt x="1236031" y="2109274"/>
                </a:cubicBezTo>
                <a:cubicBezTo>
                  <a:pt x="1252176" y="2107229"/>
                  <a:pt x="1264662" y="2110672"/>
                  <a:pt x="1280808" y="2108628"/>
                </a:cubicBezTo>
                <a:cubicBezTo>
                  <a:pt x="1285651" y="2123374"/>
                  <a:pt x="1303733" y="2118423"/>
                  <a:pt x="1312882" y="2126710"/>
                </a:cubicBezTo>
                <a:cubicBezTo>
                  <a:pt x="1311914" y="2135536"/>
                  <a:pt x="1305886" y="2146300"/>
                  <a:pt x="1313635" y="2151036"/>
                </a:cubicBezTo>
                <a:cubicBezTo>
                  <a:pt x="1333439" y="2148669"/>
                  <a:pt x="1340005" y="2134460"/>
                  <a:pt x="1340436" y="2121328"/>
                </a:cubicBezTo>
                <a:cubicBezTo>
                  <a:pt x="1340974" y="2101523"/>
                  <a:pt x="1319664" y="2087639"/>
                  <a:pt x="1314711" y="2073324"/>
                </a:cubicBezTo>
                <a:cubicBezTo>
                  <a:pt x="1325691" y="2058471"/>
                  <a:pt x="1333117" y="2037052"/>
                  <a:pt x="1319448" y="2015095"/>
                </a:cubicBezTo>
                <a:cubicBezTo>
                  <a:pt x="1296415" y="2022305"/>
                  <a:pt x="1288342" y="2039743"/>
                  <a:pt x="1254975" y="2040065"/>
                </a:cubicBezTo>
                <a:cubicBezTo>
                  <a:pt x="1243243" y="2028871"/>
                  <a:pt x="1234416" y="2013048"/>
                  <a:pt x="1226022" y="1996797"/>
                </a:cubicBezTo>
                <a:cubicBezTo>
                  <a:pt x="1207293" y="1997657"/>
                  <a:pt x="1194915" y="1988940"/>
                  <a:pt x="1178986" y="1985711"/>
                </a:cubicBezTo>
                <a:close/>
                <a:moveTo>
                  <a:pt x="1947907" y="1871160"/>
                </a:moveTo>
                <a:cubicBezTo>
                  <a:pt x="1953383" y="1870757"/>
                  <a:pt x="1959008" y="1873716"/>
                  <a:pt x="1958576" y="1881304"/>
                </a:cubicBezTo>
                <a:cubicBezTo>
                  <a:pt x="1949751" y="1884318"/>
                  <a:pt x="1943401" y="1883672"/>
                  <a:pt x="1938126" y="1881196"/>
                </a:cubicBezTo>
                <a:cubicBezTo>
                  <a:pt x="1937103" y="1875331"/>
                  <a:pt x="1942431" y="1871564"/>
                  <a:pt x="1947907" y="1871160"/>
                </a:cubicBezTo>
                <a:close/>
                <a:moveTo>
                  <a:pt x="1028620" y="1843741"/>
                </a:moveTo>
                <a:cubicBezTo>
                  <a:pt x="1027652" y="1863652"/>
                  <a:pt x="1014629" y="1875386"/>
                  <a:pt x="1000207" y="1886041"/>
                </a:cubicBezTo>
                <a:cubicBezTo>
                  <a:pt x="997408" y="1909183"/>
                  <a:pt x="987935" y="1927803"/>
                  <a:pt x="970177" y="1940934"/>
                </a:cubicBezTo>
                <a:cubicBezTo>
                  <a:pt x="973728" y="1956003"/>
                  <a:pt x="973944" y="1976023"/>
                  <a:pt x="985784" y="1978606"/>
                </a:cubicBezTo>
                <a:cubicBezTo>
                  <a:pt x="991488" y="1959340"/>
                  <a:pt x="1030451" y="1957187"/>
                  <a:pt x="1051010" y="1957617"/>
                </a:cubicBezTo>
                <a:cubicBezTo>
                  <a:pt x="1082009" y="1934906"/>
                  <a:pt x="1070168" y="1850306"/>
                  <a:pt x="1028620" y="1843741"/>
                </a:cubicBezTo>
                <a:close/>
                <a:moveTo>
                  <a:pt x="1096969" y="1838360"/>
                </a:moveTo>
                <a:cubicBezTo>
                  <a:pt x="1092017" y="1872587"/>
                  <a:pt x="1112468" y="1923820"/>
                  <a:pt x="1103641" y="1955465"/>
                </a:cubicBezTo>
                <a:cubicBezTo>
                  <a:pt x="1119680" y="1974193"/>
                  <a:pt x="1152077" y="1963753"/>
                  <a:pt x="1157889" y="1940719"/>
                </a:cubicBezTo>
                <a:cubicBezTo>
                  <a:pt x="1141422" y="1936520"/>
                  <a:pt x="1140024" y="1909719"/>
                  <a:pt x="1135286" y="1887978"/>
                </a:cubicBezTo>
                <a:cubicBezTo>
                  <a:pt x="1120325" y="1874632"/>
                  <a:pt x="1115913" y="1845678"/>
                  <a:pt x="1096969" y="1838360"/>
                </a:cubicBezTo>
                <a:close/>
                <a:moveTo>
                  <a:pt x="1660215" y="1837929"/>
                </a:moveTo>
                <a:cubicBezTo>
                  <a:pt x="1639873" y="1841373"/>
                  <a:pt x="1632446" y="1853535"/>
                  <a:pt x="1634169" y="1871619"/>
                </a:cubicBezTo>
                <a:cubicBezTo>
                  <a:pt x="1640305" y="1876030"/>
                  <a:pt x="1652036" y="1872157"/>
                  <a:pt x="1662477" y="1870110"/>
                </a:cubicBezTo>
                <a:cubicBezTo>
                  <a:pt x="1667428" y="1863114"/>
                  <a:pt x="1662046" y="1849337"/>
                  <a:pt x="1660215" y="1837929"/>
                </a:cubicBezTo>
                <a:close/>
                <a:moveTo>
                  <a:pt x="1991729" y="1821782"/>
                </a:moveTo>
                <a:cubicBezTo>
                  <a:pt x="1999156" y="1826411"/>
                  <a:pt x="2001847" y="1842987"/>
                  <a:pt x="1987746" y="1842987"/>
                </a:cubicBezTo>
                <a:cubicBezTo>
                  <a:pt x="1980319" y="1838357"/>
                  <a:pt x="1977520" y="1821674"/>
                  <a:pt x="1991729" y="1821782"/>
                </a:cubicBezTo>
                <a:close/>
                <a:moveTo>
                  <a:pt x="798944" y="1772783"/>
                </a:moveTo>
                <a:cubicBezTo>
                  <a:pt x="794625" y="1774425"/>
                  <a:pt x="792042" y="1779053"/>
                  <a:pt x="793118" y="1787987"/>
                </a:cubicBezTo>
                <a:cubicBezTo>
                  <a:pt x="805066" y="1798320"/>
                  <a:pt x="811094" y="1787557"/>
                  <a:pt x="815184" y="1775501"/>
                </a:cubicBezTo>
                <a:cubicBezTo>
                  <a:pt x="809318" y="1772487"/>
                  <a:pt x="803263" y="1771142"/>
                  <a:pt x="798944" y="1772783"/>
                </a:cubicBezTo>
                <a:close/>
                <a:moveTo>
                  <a:pt x="836387" y="1759033"/>
                </a:moveTo>
                <a:cubicBezTo>
                  <a:pt x="823578" y="1760432"/>
                  <a:pt x="825517" y="1779052"/>
                  <a:pt x="833158" y="1784112"/>
                </a:cubicBezTo>
                <a:cubicBezTo>
                  <a:pt x="848657" y="1784542"/>
                  <a:pt x="843599" y="1763877"/>
                  <a:pt x="836387" y="1759033"/>
                </a:cubicBezTo>
                <a:close/>
                <a:moveTo>
                  <a:pt x="171776" y="1735306"/>
                </a:moveTo>
                <a:cubicBezTo>
                  <a:pt x="179399" y="1737430"/>
                  <a:pt x="182164" y="1747864"/>
                  <a:pt x="178208" y="1753757"/>
                </a:cubicBezTo>
                <a:cubicBezTo>
                  <a:pt x="166261" y="1757955"/>
                  <a:pt x="164000" y="1747838"/>
                  <a:pt x="162601" y="1736428"/>
                </a:cubicBezTo>
                <a:cubicBezTo>
                  <a:pt x="166153" y="1734813"/>
                  <a:pt x="169235" y="1734598"/>
                  <a:pt x="171776" y="1735306"/>
                </a:cubicBezTo>
                <a:close/>
                <a:moveTo>
                  <a:pt x="151084" y="1656996"/>
                </a:moveTo>
                <a:cubicBezTo>
                  <a:pt x="151514" y="1689394"/>
                  <a:pt x="169704" y="1726959"/>
                  <a:pt x="135046" y="1741812"/>
                </a:cubicBezTo>
                <a:cubicBezTo>
                  <a:pt x="109106" y="1727173"/>
                  <a:pt x="91346" y="1760862"/>
                  <a:pt x="113734" y="1778622"/>
                </a:cubicBezTo>
                <a:cubicBezTo>
                  <a:pt x="133646" y="1778408"/>
                  <a:pt x="129665" y="1762046"/>
                  <a:pt x="151514" y="1763015"/>
                </a:cubicBezTo>
                <a:cubicBezTo>
                  <a:pt x="163246" y="1760754"/>
                  <a:pt x="166905" y="1770549"/>
                  <a:pt x="177346" y="1770119"/>
                </a:cubicBezTo>
                <a:cubicBezTo>
                  <a:pt x="180252" y="1764091"/>
                  <a:pt x="181544" y="1756989"/>
                  <a:pt x="186064" y="1752037"/>
                </a:cubicBezTo>
                <a:cubicBezTo>
                  <a:pt x="197581" y="1741596"/>
                  <a:pt x="205976" y="1729003"/>
                  <a:pt x="211358" y="1714473"/>
                </a:cubicBezTo>
                <a:cubicBezTo>
                  <a:pt x="186495" y="1705216"/>
                  <a:pt x="208667" y="1679599"/>
                  <a:pt x="213080" y="1660979"/>
                </a:cubicBezTo>
                <a:cubicBezTo>
                  <a:pt x="201887" y="1659148"/>
                  <a:pt x="188002" y="1661193"/>
                  <a:pt x="173041" y="1664960"/>
                </a:cubicBezTo>
                <a:cubicBezTo>
                  <a:pt x="163568" y="1665607"/>
                  <a:pt x="163032" y="1652798"/>
                  <a:pt x="151084" y="1656996"/>
                </a:cubicBezTo>
                <a:close/>
                <a:moveTo>
                  <a:pt x="1598973" y="1547855"/>
                </a:moveTo>
                <a:cubicBezTo>
                  <a:pt x="1606507" y="1560555"/>
                  <a:pt x="1613180" y="1574332"/>
                  <a:pt x="1616193" y="1593492"/>
                </a:cubicBezTo>
                <a:cubicBezTo>
                  <a:pt x="1603709" y="1595106"/>
                  <a:pt x="1587886" y="1601779"/>
                  <a:pt x="1580029" y="1596505"/>
                </a:cubicBezTo>
                <a:cubicBezTo>
                  <a:pt x="1575723" y="1584557"/>
                  <a:pt x="1581751" y="1579499"/>
                  <a:pt x="1587886" y="1574548"/>
                </a:cubicBezTo>
                <a:cubicBezTo>
                  <a:pt x="1589932" y="1564538"/>
                  <a:pt x="1584226" y="1549361"/>
                  <a:pt x="1598973" y="1547855"/>
                </a:cubicBezTo>
                <a:close/>
                <a:moveTo>
                  <a:pt x="1216496" y="1528018"/>
                </a:moveTo>
                <a:cubicBezTo>
                  <a:pt x="1196496" y="1533648"/>
                  <a:pt x="1185336" y="1554475"/>
                  <a:pt x="1164671" y="1559803"/>
                </a:cubicBezTo>
                <a:cubicBezTo>
                  <a:pt x="1160258" y="1579392"/>
                  <a:pt x="1162194" y="1599413"/>
                  <a:pt x="1178663" y="1610068"/>
                </a:cubicBezTo>
                <a:cubicBezTo>
                  <a:pt x="1200835" y="1610176"/>
                  <a:pt x="1201589" y="1595860"/>
                  <a:pt x="1215688" y="1590586"/>
                </a:cubicBezTo>
                <a:cubicBezTo>
                  <a:pt x="1224408" y="1607377"/>
                  <a:pt x="1235171" y="1601349"/>
                  <a:pt x="1253361" y="1595429"/>
                </a:cubicBezTo>
                <a:cubicBezTo>
                  <a:pt x="1255297" y="1578640"/>
                  <a:pt x="1250347" y="1542582"/>
                  <a:pt x="1240122" y="1528589"/>
                </a:cubicBezTo>
                <a:cubicBezTo>
                  <a:pt x="1230812" y="1525952"/>
                  <a:pt x="1223164" y="1526141"/>
                  <a:pt x="1216496" y="1528018"/>
                </a:cubicBezTo>
                <a:close/>
                <a:moveTo>
                  <a:pt x="244094" y="1523470"/>
                </a:moveTo>
                <a:cubicBezTo>
                  <a:pt x="238664" y="1522946"/>
                  <a:pt x="233235" y="1523935"/>
                  <a:pt x="227611" y="1527729"/>
                </a:cubicBezTo>
                <a:cubicBezTo>
                  <a:pt x="227933" y="1550869"/>
                  <a:pt x="247954" y="1544842"/>
                  <a:pt x="251075" y="1563893"/>
                </a:cubicBezTo>
                <a:cubicBezTo>
                  <a:pt x="254734" y="1582191"/>
                  <a:pt x="258287" y="1600595"/>
                  <a:pt x="261947" y="1618893"/>
                </a:cubicBezTo>
                <a:cubicBezTo>
                  <a:pt x="248814" y="1636223"/>
                  <a:pt x="242572" y="1658180"/>
                  <a:pt x="237406" y="1680891"/>
                </a:cubicBezTo>
                <a:cubicBezTo>
                  <a:pt x="274539" y="1687026"/>
                  <a:pt x="295852" y="1654629"/>
                  <a:pt x="328572" y="1646664"/>
                </a:cubicBezTo>
                <a:cubicBezTo>
                  <a:pt x="319746" y="1619325"/>
                  <a:pt x="294882" y="1615558"/>
                  <a:pt x="291114" y="1580576"/>
                </a:cubicBezTo>
                <a:cubicBezTo>
                  <a:pt x="294343" y="1567982"/>
                  <a:pt x="321682" y="1571535"/>
                  <a:pt x="318669" y="1554744"/>
                </a:cubicBezTo>
                <a:cubicBezTo>
                  <a:pt x="318131" y="1552053"/>
                  <a:pt x="317593" y="1549470"/>
                  <a:pt x="317163" y="1546779"/>
                </a:cubicBezTo>
                <a:cubicBezTo>
                  <a:pt x="309520" y="1544626"/>
                  <a:pt x="303278" y="1540429"/>
                  <a:pt x="298327" y="1534185"/>
                </a:cubicBezTo>
                <a:cubicBezTo>
                  <a:pt x="276692" y="1540240"/>
                  <a:pt x="260386" y="1525044"/>
                  <a:pt x="244094" y="1523470"/>
                </a:cubicBezTo>
                <a:close/>
                <a:moveTo>
                  <a:pt x="560630" y="1519332"/>
                </a:moveTo>
                <a:cubicBezTo>
                  <a:pt x="564612" y="1537200"/>
                  <a:pt x="588830" y="1524822"/>
                  <a:pt x="587323" y="1550868"/>
                </a:cubicBezTo>
                <a:cubicBezTo>
                  <a:pt x="571286" y="1571749"/>
                  <a:pt x="546960" y="1581759"/>
                  <a:pt x="511765" y="1582083"/>
                </a:cubicBezTo>
                <a:cubicBezTo>
                  <a:pt x="504230" y="1572934"/>
                  <a:pt x="494973" y="1566583"/>
                  <a:pt x="486686" y="1558403"/>
                </a:cubicBezTo>
                <a:cubicBezTo>
                  <a:pt x="487117" y="1545056"/>
                  <a:pt x="498418" y="1538920"/>
                  <a:pt x="500893" y="1526974"/>
                </a:cubicBezTo>
                <a:cubicBezTo>
                  <a:pt x="512303" y="1530203"/>
                  <a:pt x="529955" y="1524283"/>
                  <a:pt x="535445" y="1536446"/>
                </a:cubicBezTo>
                <a:cubicBezTo>
                  <a:pt x="553526" y="1537200"/>
                  <a:pt x="545777" y="1520624"/>
                  <a:pt x="560630" y="1519332"/>
                </a:cubicBezTo>
                <a:close/>
                <a:moveTo>
                  <a:pt x="1147664" y="1452922"/>
                </a:moveTo>
                <a:cubicBezTo>
                  <a:pt x="1143144" y="1463578"/>
                  <a:pt x="1140883" y="1475634"/>
                  <a:pt x="1128828" y="1481123"/>
                </a:cubicBezTo>
                <a:cubicBezTo>
                  <a:pt x="1134317" y="1499097"/>
                  <a:pt x="1138515" y="1505770"/>
                  <a:pt x="1132595" y="1521163"/>
                </a:cubicBezTo>
                <a:cubicBezTo>
                  <a:pt x="1142928" y="1531388"/>
                  <a:pt x="1173926" y="1524068"/>
                  <a:pt x="1175003" y="1508677"/>
                </a:cubicBezTo>
                <a:cubicBezTo>
                  <a:pt x="1162518" y="1505448"/>
                  <a:pt x="1158319" y="1489626"/>
                  <a:pt x="1149170" y="1481230"/>
                </a:cubicBezTo>
                <a:cubicBezTo>
                  <a:pt x="1160150" y="1478647"/>
                  <a:pt x="1162733" y="1452922"/>
                  <a:pt x="1147664" y="1452922"/>
                </a:cubicBezTo>
                <a:close/>
                <a:moveTo>
                  <a:pt x="1592931" y="1333596"/>
                </a:moveTo>
                <a:cubicBezTo>
                  <a:pt x="1610893" y="1332238"/>
                  <a:pt x="1626419" y="1334471"/>
                  <a:pt x="1636644" y="1344534"/>
                </a:cubicBezTo>
                <a:cubicBezTo>
                  <a:pt x="1636860" y="1373058"/>
                  <a:pt x="1655803" y="1373596"/>
                  <a:pt x="1662369" y="1392540"/>
                </a:cubicBezTo>
                <a:cubicBezTo>
                  <a:pt x="1663445" y="1412559"/>
                  <a:pt x="1646117" y="1420309"/>
                  <a:pt x="1656665" y="1446680"/>
                </a:cubicBezTo>
                <a:cubicBezTo>
                  <a:pt x="1648054" y="1460241"/>
                  <a:pt x="1640519" y="1474449"/>
                  <a:pt x="1641596" y="1494576"/>
                </a:cubicBezTo>
                <a:cubicBezTo>
                  <a:pt x="1620607" y="1502111"/>
                  <a:pt x="1609951" y="1516641"/>
                  <a:pt x="1595098" y="1528159"/>
                </a:cubicBezTo>
                <a:cubicBezTo>
                  <a:pt x="1552044" y="1539891"/>
                  <a:pt x="1533425" y="1514919"/>
                  <a:pt x="1508021" y="1500388"/>
                </a:cubicBezTo>
                <a:cubicBezTo>
                  <a:pt x="1504686" y="1483382"/>
                  <a:pt x="1501349" y="1466269"/>
                  <a:pt x="1498012" y="1449263"/>
                </a:cubicBezTo>
                <a:cubicBezTo>
                  <a:pt x="1498228" y="1433548"/>
                  <a:pt x="1511790" y="1426767"/>
                  <a:pt x="1505977" y="1406855"/>
                </a:cubicBezTo>
                <a:cubicBezTo>
                  <a:pt x="1520723" y="1399644"/>
                  <a:pt x="1517494" y="1380486"/>
                  <a:pt x="1532025" y="1373166"/>
                </a:cubicBezTo>
                <a:cubicBezTo>
                  <a:pt x="1529335" y="1361218"/>
                  <a:pt x="1533208" y="1353577"/>
                  <a:pt x="1534608" y="1344212"/>
                </a:cubicBezTo>
                <a:cubicBezTo>
                  <a:pt x="1554574" y="1339907"/>
                  <a:pt x="1574970" y="1334955"/>
                  <a:pt x="1592931" y="1333596"/>
                </a:cubicBezTo>
                <a:close/>
                <a:moveTo>
                  <a:pt x="1398612" y="1300230"/>
                </a:moveTo>
                <a:cubicBezTo>
                  <a:pt x="1403187" y="1301024"/>
                  <a:pt x="1407438" y="1302343"/>
                  <a:pt x="1412120" y="1302988"/>
                </a:cubicBezTo>
                <a:cubicBezTo>
                  <a:pt x="1413842" y="1322040"/>
                  <a:pt x="1403725" y="1340661"/>
                  <a:pt x="1381445" y="1333556"/>
                </a:cubicBezTo>
                <a:cubicBezTo>
                  <a:pt x="1376602" y="1318918"/>
                  <a:pt x="1377570" y="1308262"/>
                  <a:pt x="1383166" y="1300619"/>
                </a:cubicBezTo>
                <a:cubicBezTo>
                  <a:pt x="1389141" y="1299167"/>
                  <a:pt x="1394038" y="1299436"/>
                  <a:pt x="1398612" y="1300230"/>
                </a:cubicBezTo>
                <a:close/>
                <a:moveTo>
                  <a:pt x="470433" y="1267793"/>
                </a:moveTo>
                <a:cubicBezTo>
                  <a:pt x="435452" y="1262627"/>
                  <a:pt x="426517" y="1294916"/>
                  <a:pt x="400363" y="1306002"/>
                </a:cubicBezTo>
                <a:cubicBezTo>
                  <a:pt x="403808" y="1338078"/>
                  <a:pt x="426087" y="1342167"/>
                  <a:pt x="439433" y="1359497"/>
                </a:cubicBezTo>
                <a:cubicBezTo>
                  <a:pt x="452996" y="1363156"/>
                  <a:pt x="477536" y="1350240"/>
                  <a:pt x="484964" y="1362726"/>
                </a:cubicBezTo>
                <a:cubicBezTo>
                  <a:pt x="479151" y="1399752"/>
                  <a:pt x="415755" y="1398136"/>
                  <a:pt x="371733" y="1409546"/>
                </a:cubicBezTo>
                <a:cubicBezTo>
                  <a:pt x="367966" y="1422892"/>
                  <a:pt x="358925" y="1432795"/>
                  <a:pt x="349560" y="1442483"/>
                </a:cubicBezTo>
                <a:cubicBezTo>
                  <a:pt x="361507" y="1468637"/>
                  <a:pt x="367750" y="1503511"/>
                  <a:pt x="379159" y="1530528"/>
                </a:cubicBezTo>
                <a:cubicBezTo>
                  <a:pt x="392936" y="1532032"/>
                  <a:pt x="409943" y="1528589"/>
                  <a:pt x="420813" y="1534509"/>
                </a:cubicBezTo>
                <a:cubicBezTo>
                  <a:pt x="426625" y="1548824"/>
                  <a:pt x="438357" y="1572073"/>
                  <a:pt x="421459" y="1579284"/>
                </a:cubicBezTo>
                <a:cubicBezTo>
                  <a:pt x="414033" y="1575087"/>
                  <a:pt x="412849" y="1561526"/>
                  <a:pt x="398748" y="1567446"/>
                </a:cubicBezTo>
                <a:cubicBezTo>
                  <a:pt x="392830" y="1600919"/>
                  <a:pt x="423720" y="1620832"/>
                  <a:pt x="434590" y="1646126"/>
                </a:cubicBezTo>
                <a:cubicBezTo>
                  <a:pt x="466020" y="1639774"/>
                  <a:pt x="504983" y="1647525"/>
                  <a:pt x="525003" y="1628366"/>
                </a:cubicBezTo>
                <a:cubicBezTo>
                  <a:pt x="536520" y="1631487"/>
                  <a:pt x="535335" y="1653552"/>
                  <a:pt x="543732" y="1661409"/>
                </a:cubicBezTo>
                <a:cubicBezTo>
                  <a:pt x="567734" y="1657858"/>
                  <a:pt x="596041" y="1647847"/>
                  <a:pt x="615199" y="1651400"/>
                </a:cubicBezTo>
                <a:cubicBezTo>
                  <a:pt x="616922" y="1660655"/>
                  <a:pt x="624242" y="1661625"/>
                  <a:pt x="623810" y="1674217"/>
                </a:cubicBezTo>
                <a:cubicBezTo>
                  <a:pt x="628762" y="1682074"/>
                  <a:pt x="640386" y="1680029"/>
                  <a:pt x="643401" y="1690793"/>
                </a:cubicBezTo>
                <a:cubicBezTo>
                  <a:pt x="624134" y="1708875"/>
                  <a:pt x="641892" y="1734599"/>
                  <a:pt x="640816" y="1760648"/>
                </a:cubicBezTo>
                <a:cubicBezTo>
                  <a:pt x="654809" y="1769797"/>
                  <a:pt x="680857" y="1761832"/>
                  <a:pt x="691943" y="1750637"/>
                </a:cubicBezTo>
                <a:cubicBezTo>
                  <a:pt x="699261" y="1770119"/>
                  <a:pt x="728539" y="1757203"/>
                  <a:pt x="746943" y="1760218"/>
                </a:cubicBezTo>
                <a:cubicBezTo>
                  <a:pt x="744146" y="1727065"/>
                  <a:pt x="719928" y="1725882"/>
                  <a:pt x="707764" y="1706724"/>
                </a:cubicBezTo>
                <a:cubicBezTo>
                  <a:pt x="712716" y="1699834"/>
                  <a:pt x="707334" y="1685949"/>
                  <a:pt x="705505" y="1674541"/>
                </a:cubicBezTo>
                <a:cubicBezTo>
                  <a:pt x="712608" y="1662163"/>
                  <a:pt x="716807" y="1647955"/>
                  <a:pt x="717451" y="1631379"/>
                </a:cubicBezTo>
                <a:cubicBezTo>
                  <a:pt x="710133" y="1628688"/>
                  <a:pt x="711101" y="1613727"/>
                  <a:pt x="701846" y="1614050"/>
                </a:cubicBezTo>
                <a:cubicBezTo>
                  <a:pt x="685485" y="1614481"/>
                  <a:pt x="695388" y="1632564"/>
                  <a:pt x="681287" y="1634392"/>
                </a:cubicBezTo>
                <a:cubicBezTo>
                  <a:pt x="670740" y="1636439"/>
                  <a:pt x="660298" y="1638483"/>
                  <a:pt x="649859" y="1640636"/>
                </a:cubicBezTo>
                <a:cubicBezTo>
                  <a:pt x="639095" y="1636977"/>
                  <a:pt x="625211" y="1620077"/>
                  <a:pt x="612186" y="1635793"/>
                </a:cubicBezTo>
                <a:cubicBezTo>
                  <a:pt x="608097" y="1626644"/>
                  <a:pt x="595289" y="1630411"/>
                  <a:pt x="595719" y="1614481"/>
                </a:cubicBezTo>
                <a:cubicBezTo>
                  <a:pt x="592382" y="1600811"/>
                  <a:pt x="607127" y="1599413"/>
                  <a:pt x="611540" y="1591018"/>
                </a:cubicBezTo>
                <a:cubicBezTo>
                  <a:pt x="609818" y="1576593"/>
                  <a:pt x="593888" y="1583375"/>
                  <a:pt x="591197" y="1570459"/>
                </a:cubicBezTo>
                <a:cubicBezTo>
                  <a:pt x="605190" y="1556466"/>
                  <a:pt x="610034" y="1526114"/>
                  <a:pt x="591413" y="1509215"/>
                </a:cubicBezTo>
                <a:cubicBezTo>
                  <a:pt x="579250" y="1510291"/>
                  <a:pt x="561706" y="1519656"/>
                  <a:pt x="558477" y="1507600"/>
                </a:cubicBezTo>
                <a:cubicBezTo>
                  <a:pt x="561598" y="1496084"/>
                  <a:pt x="583663" y="1497267"/>
                  <a:pt x="591521" y="1488872"/>
                </a:cubicBezTo>
                <a:cubicBezTo>
                  <a:pt x="591844" y="1469714"/>
                  <a:pt x="573223" y="1478863"/>
                  <a:pt x="573546" y="1459812"/>
                </a:cubicBezTo>
                <a:cubicBezTo>
                  <a:pt x="575052" y="1440868"/>
                  <a:pt x="602929" y="1439361"/>
                  <a:pt x="613693" y="1435594"/>
                </a:cubicBezTo>
                <a:cubicBezTo>
                  <a:pt x="625103" y="1409440"/>
                  <a:pt x="596041" y="1406102"/>
                  <a:pt x="591844" y="1386836"/>
                </a:cubicBezTo>
                <a:cubicBezTo>
                  <a:pt x="590121" y="1362940"/>
                  <a:pt x="605728" y="1350670"/>
                  <a:pt x="595181" y="1320856"/>
                </a:cubicBezTo>
                <a:cubicBezTo>
                  <a:pt x="575376" y="1311383"/>
                  <a:pt x="564182" y="1288996"/>
                  <a:pt x="530061" y="1300944"/>
                </a:cubicBezTo>
                <a:cubicBezTo>
                  <a:pt x="519944" y="1293947"/>
                  <a:pt x="506059" y="1292763"/>
                  <a:pt x="488408" y="1296854"/>
                </a:cubicBezTo>
                <a:cubicBezTo>
                  <a:pt x="481627" y="1288351"/>
                  <a:pt x="478720" y="1274035"/>
                  <a:pt x="470433" y="1267793"/>
                </a:cubicBezTo>
                <a:close/>
                <a:moveTo>
                  <a:pt x="1334518" y="1261118"/>
                </a:moveTo>
                <a:cubicBezTo>
                  <a:pt x="1335272" y="1265101"/>
                  <a:pt x="1336025" y="1268975"/>
                  <a:pt x="1336885" y="1272958"/>
                </a:cubicBezTo>
                <a:cubicBezTo>
                  <a:pt x="1318373" y="1286626"/>
                  <a:pt x="1329997" y="1320639"/>
                  <a:pt x="1312345" y="1334954"/>
                </a:cubicBezTo>
                <a:cubicBezTo>
                  <a:pt x="1271445" y="1344319"/>
                  <a:pt x="1245288" y="1319133"/>
                  <a:pt x="1248087" y="1278231"/>
                </a:cubicBezTo>
                <a:cubicBezTo>
                  <a:pt x="1267246" y="1259181"/>
                  <a:pt x="1307501" y="1261980"/>
                  <a:pt x="1334518" y="1261118"/>
                </a:cubicBezTo>
                <a:close/>
                <a:moveTo>
                  <a:pt x="1247360" y="1133452"/>
                </a:moveTo>
                <a:cubicBezTo>
                  <a:pt x="1249728" y="1133815"/>
                  <a:pt x="1251961" y="1135510"/>
                  <a:pt x="1257128" y="1137447"/>
                </a:cubicBezTo>
                <a:cubicBezTo>
                  <a:pt x="1254115" y="1143367"/>
                  <a:pt x="1256052" y="1152731"/>
                  <a:pt x="1253146" y="1158651"/>
                </a:cubicBezTo>
                <a:cubicBezTo>
                  <a:pt x="1246902" y="1152839"/>
                  <a:pt x="1237861" y="1151010"/>
                  <a:pt x="1236785" y="1137447"/>
                </a:cubicBezTo>
                <a:cubicBezTo>
                  <a:pt x="1242490" y="1134057"/>
                  <a:pt x="1244992" y="1133088"/>
                  <a:pt x="1247360" y="1133452"/>
                </a:cubicBezTo>
                <a:close/>
                <a:moveTo>
                  <a:pt x="783647" y="1116459"/>
                </a:moveTo>
                <a:cubicBezTo>
                  <a:pt x="765779" y="1124639"/>
                  <a:pt x="749634" y="1113662"/>
                  <a:pt x="740379" y="1124963"/>
                </a:cubicBezTo>
                <a:cubicBezTo>
                  <a:pt x="746405" y="1146059"/>
                  <a:pt x="765133" y="1148857"/>
                  <a:pt x="776327" y="1162634"/>
                </a:cubicBezTo>
                <a:cubicBezTo>
                  <a:pt x="779664" y="1179532"/>
                  <a:pt x="790643" y="1181686"/>
                  <a:pt x="797532" y="1187068"/>
                </a:cubicBezTo>
                <a:cubicBezTo>
                  <a:pt x="812062" y="1198584"/>
                  <a:pt x="821642" y="1216452"/>
                  <a:pt x="839832" y="1215483"/>
                </a:cubicBezTo>
                <a:cubicBezTo>
                  <a:pt x="858882" y="1224092"/>
                  <a:pt x="867387" y="1201275"/>
                  <a:pt x="890096" y="1201491"/>
                </a:cubicBezTo>
                <a:cubicBezTo>
                  <a:pt x="887298" y="1184807"/>
                  <a:pt x="910331" y="1185560"/>
                  <a:pt x="903551" y="1166185"/>
                </a:cubicBezTo>
                <a:cubicBezTo>
                  <a:pt x="891389" y="1165755"/>
                  <a:pt x="885145" y="1156500"/>
                  <a:pt x="876104" y="1151226"/>
                </a:cubicBezTo>
                <a:cubicBezTo>
                  <a:pt x="862973" y="1153809"/>
                  <a:pt x="849841" y="1156392"/>
                  <a:pt x="836819" y="1158975"/>
                </a:cubicBezTo>
                <a:cubicBezTo>
                  <a:pt x="824655" y="1136479"/>
                  <a:pt x="797316" y="1136587"/>
                  <a:pt x="783647" y="1116459"/>
                </a:cubicBezTo>
                <a:close/>
                <a:moveTo>
                  <a:pt x="564397" y="1102252"/>
                </a:moveTo>
                <a:cubicBezTo>
                  <a:pt x="550836" y="1095578"/>
                  <a:pt x="546207" y="1123993"/>
                  <a:pt x="532860" y="1128945"/>
                </a:cubicBezTo>
                <a:cubicBezTo>
                  <a:pt x="514562" y="1135941"/>
                  <a:pt x="504337" y="1130775"/>
                  <a:pt x="491959" y="1128731"/>
                </a:cubicBezTo>
                <a:cubicBezTo>
                  <a:pt x="495834" y="1148427"/>
                  <a:pt x="481411" y="1155746"/>
                  <a:pt x="475383" y="1168770"/>
                </a:cubicBezTo>
                <a:cubicBezTo>
                  <a:pt x="477752" y="1187282"/>
                  <a:pt x="482057" y="1202781"/>
                  <a:pt x="491745" y="1210424"/>
                </a:cubicBezTo>
                <a:cubicBezTo>
                  <a:pt x="503477" y="1208163"/>
                  <a:pt x="515316" y="1205794"/>
                  <a:pt x="527156" y="1203535"/>
                </a:cubicBezTo>
                <a:cubicBezTo>
                  <a:pt x="536089" y="1193632"/>
                  <a:pt x="543408" y="1182655"/>
                  <a:pt x="549222" y="1170599"/>
                </a:cubicBezTo>
                <a:cubicBezTo>
                  <a:pt x="546315" y="1157252"/>
                  <a:pt x="542655" y="1143476"/>
                  <a:pt x="550942" y="1137664"/>
                </a:cubicBezTo>
                <a:cubicBezTo>
                  <a:pt x="562890" y="1133250"/>
                  <a:pt x="567950" y="1143153"/>
                  <a:pt x="574514" y="1133034"/>
                </a:cubicBezTo>
                <a:cubicBezTo>
                  <a:pt x="571823" y="1121626"/>
                  <a:pt x="571609" y="1106772"/>
                  <a:pt x="564397" y="1102252"/>
                </a:cubicBezTo>
                <a:close/>
                <a:moveTo>
                  <a:pt x="679995" y="1087721"/>
                </a:moveTo>
                <a:cubicBezTo>
                  <a:pt x="682041" y="1098162"/>
                  <a:pt x="682902" y="1110433"/>
                  <a:pt x="689252" y="1114414"/>
                </a:cubicBezTo>
                <a:cubicBezTo>
                  <a:pt x="703137" y="1111185"/>
                  <a:pt x="721435" y="1111077"/>
                  <a:pt x="718421" y="1096440"/>
                </a:cubicBezTo>
                <a:cubicBezTo>
                  <a:pt x="702814" y="1097731"/>
                  <a:pt x="695926" y="1085891"/>
                  <a:pt x="679995" y="1087721"/>
                </a:cubicBezTo>
                <a:close/>
                <a:moveTo>
                  <a:pt x="1211061" y="1068992"/>
                </a:moveTo>
                <a:cubicBezTo>
                  <a:pt x="1227313" y="1061027"/>
                  <a:pt x="1235278" y="1101713"/>
                  <a:pt x="1217195" y="1100422"/>
                </a:cubicBezTo>
                <a:cubicBezTo>
                  <a:pt x="1212997" y="1091918"/>
                  <a:pt x="1204709" y="1078249"/>
                  <a:pt x="1211061" y="1068992"/>
                </a:cubicBezTo>
                <a:close/>
                <a:moveTo>
                  <a:pt x="767286" y="1033797"/>
                </a:moveTo>
                <a:cubicBezTo>
                  <a:pt x="761904" y="1034658"/>
                  <a:pt x="758999" y="1037349"/>
                  <a:pt x="756200" y="1040039"/>
                </a:cubicBezTo>
                <a:cubicBezTo>
                  <a:pt x="756846" y="1047682"/>
                  <a:pt x="762336" y="1047896"/>
                  <a:pt x="763304" y="1055000"/>
                </a:cubicBezTo>
                <a:cubicBezTo>
                  <a:pt x="775144" y="1053494"/>
                  <a:pt x="774498" y="1038209"/>
                  <a:pt x="767286" y="1033797"/>
                </a:cubicBezTo>
                <a:close/>
                <a:moveTo>
                  <a:pt x="1259494" y="900330"/>
                </a:moveTo>
                <a:cubicBezTo>
                  <a:pt x="1261109" y="908187"/>
                  <a:pt x="1262617" y="916044"/>
                  <a:pt x="1264124" y="923902"/>
                </a:cubicBezTo>
                <a:cubicBezTo>
                  <a:pt x="1256482" y="933589"/>
                  <a:pt x="1239906" y="939509"/>
                  <a:pt x="1225698" y="935526"/>
                </a:cubicBezTo>
                <a:cubicBezTo>
                  <a:pt x="1224729" y="921317"/>
                  <a:pt x="1231403" y="912062"/>
                  <a:pt x="1235170" y="900977"/>
                </a:cubicBezTo>
                <a:cubicBezTo>
                  <a:pt x="1246578" y="895809"/>
                  <a:pt x="1247978" y="905496"/>
                  <a:pt x="1259494" y="900330"/>
                </a:cubicBezTo>
                <a:close/>
                <a:moveTo>
                  <a:pt x="1048046" y="834699"/>
                </a:moveTo>
                <a:cubicBezTo>
                  <a:pt x="1051708" y="835648"/>
                  <a:pt x="1051708" y="843741"/>
                  <a:pt x="1057036" y="846083"/>
                </a:cubicBezTo>
                <a:cubicBezTo>
                  <a:pt x="1065970" y="850064"/>
                  <a:pt x="1069952" y="847697"/>
                  <a:pt x="1078993" y="854047"/>
                </a:cubicBezTo>
                <a:cubicBezTo>
                  <a:pt x="1081792" y="855984"/>
                  <a:pt x="1085129" y="863196"/>
                  <a:pt x="1093094" y="863519"/>
                </a:cubicBezTo>
                <a:cubicBezTo>
                  <a:pt x="1111500" y="897424"/>
                  <a:pt x="1079101" y="921534"/>
                  <a:pt x="1042613" y="918413"/>
                </a:cubicBezTo>
                <a:cubicBezTo>
                  <a:pt x="1034432" y="901729"/>
                  <a:pt x="1020117" y="894303"/>
                  <a:pt x="1010538" y="879772"/>
                </a:cubicBezTo>
                <a:cubicBezTo>
                  <a:pt x="1020117" y="868040"/>
                  <a:pt x="1019901" y="849742"/>
                  <a:pt x="1031097" y="838978"/>
                </a:cubicBezTo>
                <a:cubicBezTo>
                  <a:pt x="1035078" y="838224"/>
                  <a:pt x="1038953" y="837472"/>
                  <a:pt x="1042829" y="836610"/>
                </a:cubicBezTo>
                <a:cubicBezTo>
                  <a:pt x="1045197" y="834861"/>
                  <a:pt x="1046825" y="834383"/>
                  <a:pt x="1048046" y="834699"/>
                </a:cubicBezTo>
                <a:close/>
                <a:moveTo>
                  <a:pt x="1147945" y="810993"/>
                </a:moveTo>
                <a:cubicBezTo>
                  <a:pt x="1155518" y="809599"/>
                  <a:pt x="1162995" y="809885"/>
                  <a:pt x="1169931" y="811493"/>
                </a:cubicBezTo>
                <a:cubicBezTo>
                  <a:pt x="1183802" y="814708"/>
                  <a:pt x="1195507" y="823211"/>
                  <a:pt x="1201480" y="834135"/>
                </a:cubicBezTo>
                <a:cubicBezTo>
                  <a:pt x="1206970" y="834459"/>
                  <a:pt x="1209122" y="839841"/>
                  <a:pt x="1214826" y="839625"/>
                </a:cubicBezTo>
                <a:cubicBezTo>
                  <a:pt x="1217303" y="856093"/>
                  <a:pt x="1196744" y="857061"/>
                  <a:pt x="1196636" y="871808"/>
                </a:cubicBezTo>
                <a:cubicBezTo>
                  <a:pt x="1173388" y="872130"/>
                  <a:pt x="1176294" y="889998"/>
                  <a:pt x="1160473" y="895272"/>
                </a:cubicBezTo>
                <a:cubicBezTo>
                  <a:pt x="1153906" y="886447"/>
                  <a:pt x="1144005" y="882572"/>
                  <a:pt x="1133025" y="880311"/>
                </a:cubicBezTo>
                <a:cubicBezTo>
                  <a:pt x="1131088" y="860828"/>
                  <a:pt x="1119895" y="834998"/>
                  <a:pt x="1125383" y="820575"/>
                </a:cubicBezTo>
                <a:cubicBezTo>
                  <a:pt x="1132702" y="815462"/>
                  <a:pt x="1140371" y="812388"/>
                  <a:pt x="1147945" y="810993"/>
                </a:cubicBezTo>
                <a:close/>
                <a:moveTo>
                  <a:pt x="563322" y="722734"/>
                </a:moveTo>
                <a:cubicBezTo>
                  <a:pt x="565151" y="722949"/>
                  <a:pt x="571717" y="729085"/>
                  <a:pt x="572793" y="729085"/>
                </a:cubicBezTo>
                <a:cubicBezTo>
                  <a:pt x="598303" y="729085"/>
                  <a:pt x="595935" y="720690"/>
                  <a:pt x="610465" y="733928"/>
                </a:cubicBezTo>
                <a:cubicBezTo>
                  <a:pt x="614125" y="737373"/>
                  <a:pt x="617570" y="739956"/>
                  <a:pt x="620583" y="744262"/>
                </a:cubicBezTo>
                <a:cubicBezTo>
                  <a:pt x="628655" y="751042"/>
                  <a:pt x="635544" y="786023"/>
                  <a:pt x="630592" y="795387"/>
                </a:cubicBezTo>
                <a:cubicBezTo>
                  <a:pt x="636512" y="807765"/>
                  <a:pt x="617031" y="807227"/>
                  <a:pt x="613264" y="810994"/>
                </a:cubicBezTo>
                <a:cubicBezTo>
                  <a:pt x="606160" y="817990"/>
                  <a:pt x="609497" y="826923"/>
                  <a:pt x="600670" y="829830"/>
                </a:cubicBezTo>
                <a:cubicBezTo>
                  <a:pt x="582481" y="833167"/>
                  <a:pt x="562568" y="839087"/>
                  <a:pt x="548791" y="835858"/>
                </a:cubicBezTo>
                <a:cubicBezTo>
                  <a:pt x="548899" y="828970"/>
                  <a:pt x="544270" y="829076"/>
                  <a:pt x="539428" y="829508"/>
                </a:cubicBezTo>
                <a:cubicBezTo>
                  <a:pt x="520484" y="806688"/>
                  <a:pt x="513810" y="771815"/>
                  <a:pt x="522421" y="743077"/>
                </a:cubicBezTo>
                <a:cubicBezTo>
                  <a:pt x="534476" y="741032"/>
                  <a:pt x="541473" y="720582"/>
                  <a:pt x="563322" y="722734"/>
                </a:cubicBezTo>
                <a:close/>
                <a:moveTo>
                  <a:pt x="420384" y="722518"/>
                </a:moveTo>
                <a:cubicBezTo>
                  <a:pt x="429749" y="730375"/>
                  <a:pt x="429103" y="753516"/>
                  <a:pt x="433516" y="768801"/>
                </a:cubicBezTo>
                <a:cubicBezTo>
                  <a:pt x="419524" y="775366"/>
                  <a:pt x="415971" y="788820"/>
                  <a:pt x="401978" y="795386"/>
                </a:cubicBezTo>
                <a:cubicBezTo>
                  <a:pt x="398105" y="818420"/>
                  <a:pt x="411559" y="831766"/>
                  <a:pt x="414356" y="858245"/>
                </a:cubicBezTo>
                <a:cubicBezTo>
                  <a:pt x="415865" y="870623"/>
                  <a:pt x="406392" y="875681"/>
                  <a:pt x="403270" y="884938"/>
                </a:cubicBezTo>
                <a:cubicBezTo>
                  <a:pt x="406930" y="898714"/>
                  <a:pt x="401656" y="906571"/>
                  <a:pt x="387449" y="908510"/>
                </a:cubicBezTo>
                <a:cubicBezTo>
                  <a:pt x="349347" y="902159"/>
                  <a:pt x="379053" y="862764"/>
                  <a:pt x="378300" y="840915"/>
                </a:cubicBezTo>
                <a:cubicBezTo>
                  <a:pt x="388202" y="839623"/>
                  <a:pt x="389278" y="832304"/>
                  <a:pt x="396382" y="829183"/>
                </a:cubicBezTo>
                <a:cubicBezTo>
                  <a:pt x="394338" y="818636"/>
                  <a:pt x="392293" y="808194"/>
                  <a:pt x="390246" y="797755"/>
                </a:cubicBezTo>
                <a:cubicBezTo>
                  <a:pt x="384327" y="785807"/>
                  <a:pt x="402194" y="789896"/>
                  <a:pt x="398965" y="779779"/>
                </a:cubicBezTo>
                <a:cubicBezTo>
                  <a:pt x="389602" y="749641"/>
                  <a:pt x="398319" y="731559"/>
                  <a:pt x="420384" y="722518"/>
                </a:cubicBezTo>
                <a:close/>
                <a:moveTo>
                  <a:pt x="423721" y="635981"/>
                </a:moveTo>
                <a:cubicBezTo>
                  <a:pt x="433300" y="644914"/>
                  <a:pt x="434915" y="671285"/>
                  <a:pt x="433086" y="683125"/>
                </a:cubicBezTo>
                <a:cubicBezTo>
                  <a:pt x="421676" y="684955"/>
                  <a:pt x="407792" y="690337"/>
                  <a:pt x="400795" y="685385"/>
                </a:cubicBezTo>
                <a:cubicBezTo>
                  <a:pt x="410052" y="671393"/>
                  <a:pt x="403594" y="631568"/>
                  <a:pt x="423721" y="635981"/>
                </a:cubicBezTo>
                <a:close/>
                <a:moveTo>
                  <a:pt x="642864" y="629632"/>
                </a:moveTo>
                <a:cubicBezTo>
                  <a:pt x="648999" y="627263"/>
                  <a:pt x="650398" y="631999"/>
                  <a:pt x="655457" y="631246"/>
                </a:cubicBezTo>
                <a:cubicBezTo>
                  <a:pt x="668480" y="659229"/>
                  <a:pt x="645124" y="662890"/>
                  <a:pt x="640388" y="679142"/>
                </a:cubicBezTo>
                <a:cubicBezTo>
                  <a:pt x="585818" y="689367"/>
                  <a:pt x="544271" y="680004"/>
                  <a:pt x="491100" y="688077"/>
                </a:cubicBezTo>
                <a:cubicBezTo>
                  <a:pt x="481737" y="659445"/>
                  <a:pt x="516502" y="652019"/>
                  <a:pt x="547824" y="644269"/>
                </a:cubicBezTo>
                <a:cubicBezTo>
                  <a:pt x="579683" y="636412"/>
                  <a:pt x="624135" y="627693"/>
                  <a:pt x="642864" y="629632"/>
                </a:cubicBezTo>
                <a:close/>
                <a:moveTo>
                  <a:pt x="417802" y="563652"/>
                </a:moveTo>
                <a:cubicBezTo>
                  <a:pt x="433517" y="558916"/>
                  <a:pt x="433193" y="577966"/>
                  <a:pt x="445249" y="578613"/>
                </a:cubicBezTo>
                <a:cubicBezTo>
                  <a:pt x="449016" y="597233"/>
                  <a:pt x="434269" y="603261"/>
                  <a:pt x="432441" y="617898"/>
                </a:cubicBezTo>
                <a:cubicBezTo>
                  <a:pt x="421891" y="620051"/>
                  <a:pt x="423184" y="606382"/>
                  <a:pt x="416079" y="596587"/>
                </a:cubicBezTo>
                <a:cubicBezTo>
                  <a:pt x="415757" y="596157"/>
                  <a:pt x="407362" y="594004"/>
                  <a:pt x="407468" y="594220"/>
                </a:cubicBezTo>
                <a:cubicBezTo>
                  <a:pt x="406392" y="589376"/>
                  <a:pt x="416295" y="572155"/>
                  <a:pt x="417802" y="563652"/>
                </a:cubicBezTo>
                <a:close/>
                <a:moveTo>
                  <a:pt x="500220" y="512598"/>
                </a:moveTo>
                <a:cubicBezTo>
                  <a:pt x="504681" y="513172"/>
                  <a:pt x="508374" y="514517"/>
                  <a:pt x="510581" y="516831"/>
                </a:cubicBezTo>
                <a:cubicBezTo>
                  <a:pt x="510581" y="538467"/>
                  <a:pt x="498094" y="551705"/>
                  <a:pt x="468819" y="553642"/>
                </a:cubicBezTo>
                <a:cubicBezTo>
                  <a:pt x="461608" y="549122"/>
                  <a:pt x="461393" y="534161"/>
                  <a:pt x="458702" y="522967"/>
                </a:cubicBezTo>
                <a:cubicBezTo>
                  <a:pt x="466533" y="516106"/>
                  <a:pt x="486835" y="510878"/>
                  <a:pt x="500220" y="512598"/>
                </a:cubicBezTo>
                <a:close/>
                <a:moveTo>
                  <a:pt x="156035" y="456342"/>
                </a:moveTo>
                <a:cubicBezTo>
                  <a:pt x="174870" y="453651"/>
                  <a:pt x="179929" y="471517"/>
                  <a:pt x="202317" y="463553"/>
                </a:cubicBezTo>
                <a:cubicBezTo>
                  <a:pt x="249568" y="493798"/>
                  <a:pt x="326742" y="525443"/>
                  <a:pt x="313396" y="613164"/>
                </a:cubicBezTo>
                <a:cubicBezTo>
                  <a:pt x="317809" y="635444"/>
                  <a:pt x="322114" y="657725"/>
                  <a:pt x="326526" y="680004"/>
                </a:cubicBezTo>
                <a:cubicBezTo>
                  <a:pt x="314148" y="697118"/>
                  <a:pt x="281643" y="695934"/>
                  <a:pt x="266790" y="687647"/>
                </a:cubicBezTo>
                <a:cubicBezTo>
                  <a:pt x="241066" y="698840"/>
                  <a:pt x="239451" y="726179"/>
                  <a:pt x="234392" y="751150"/>
                </a:cubicBezTo>
                <a:cubicBezTo>
                  <a:pt x="240203" y="767941"/>
                  <a:pt x="266682" y="753841"/>
                  <a:pt x="280675" y="758362"/>
                </a:cubicBezTo>
                <a:cubicBezTo>
                  <a:pt x="288531" y="753411"/>
                  <a:pt x="283688" y="739848"/>
                  <a:pt x="287885" y="732530"/>
                </a:cubicBezTo>
                <a:cubicBezTo>
                  <a:pt x="300155" y="727686"/>
                  <a:pt x="306721" y="731561"/>
                  <a:pt x="316193" y="731023"/>
                </a:cubicBezTo>
                <a:cubicBezTo>
                  <a:pt x="317701" y="737159"/>
                  <a:pt x="317269" y="746414"/>
                  <a:pt x="323191" y="745984"/>
                </a:cubicBezTo>
                <a:cubicBezTo>
                  <a:pt x="326634" y="759653"/>
                  <a:pt x="312427" y="761483"/>
                  <a:pt x="312103" y="772677"/>
                </a:cubicBezTo>
                <a:cubicBezTo>
                  <a:pt x="320606" y="809165"/>
                  <a:pt x="314364" y="835536"/>
                  <a:pt x="276477" y="840917"/>
                </a:cubicBezTo>
                <a:cubicBezTo>
                  <a:pt x="272064" y="847052"/>
                  <a:pt x="275939" y="858784"/>
                  <a:pt x="277984" y="869225"/>
                </a:cubicBezTo>
                <a:cubicBezTo>
                  <a:pt x="282935" y="877082"/>
                  <a:pt x="296496" y="872132"/>
                  <a:pt x="303816" y="876329"/>
                </a:cubicBezTo>
                <a:cubicBezTo>
                  <a:pt x="308874" y="880741"/>
                  <a:pt x="310489" y="889998"/>
                  <a:pt x="315548" y="894411"/>
                </a:cubicBezTo>
                <a:cubicBezTo>
                  <a:pt x="336643" y="913678"/>
                  <a:pt x="365059" y="922288"/>
                  <a:pt x="392398" y="932298"/>
                </a:cubicBezTo>
                <a:cubicBezTo>
                  <a:pt x="394443" y="944568"/>
                  <a:pt x="400901" y="950166"/>
                  <a:pt x="405638" y="958238"/>
                </a:cubicBezTo>
                <a:cubicBezTo>
                  <a:pt x="417692" y="950488"/>
                  <a:pt x="415647" y="933160"/>
                  <a:pt x="422966" y="922180"/>
                </a:cubicBezTo>
                <a:cubicBezTo>
                  <a:pt x="445892" y="913786"/>
                  <a:pt x="469357" y="905605"/>
                  <a:pt x="481949" y="890214"/>
                </a:cubicBezTo>
                <a:cubicBezTo>
                  <a:pt x="504229" y="885800"/>
                  <a:pt x="526510" y="881495"/>
                  <a:pt x="548790" y="877082"/>
                </a:cubicBezTo>
                <a:cubicBezTo>
                  <a:pt x="560737" y="872776"/>
                  <a:pt x="561814" y="884832"/>
                  <a:pt x="567626" y="889676"/>
                </a:cubicBezTo>
                <a:cubicBezTo>
                  <a:pt x="580758" y="885370"/>
                  <a:pt x="589907" y="886877"/>
                  <a:pt x="599808" y="887415"/>
                </a:cubicBezTo>
                <a:cubicBezTo>
                  <a:pt x="607989" y="919274"/>
                  <a:pt x="608849" y="962005"/>
                  <a:pt x="626287" y="980196"/>
                </a:cubicBezTo>
                <a:cubicBezTo>
                  <a:pt x="636727" y="961143"/>
                  <a:pt x="636619" y="934881"/>
                  <a:pt x="660190" y="924549"/>
                </a:cubicBezTo>
                <a:cubicBezTo>
                  <a:pt x="651903" y="901946"/>
                  <a:pt x="664066" y="893013"/>
                  <a:pt x="672138" y="881387"/>
                </a:cubicBezTo>
                <a:cubicBezTo>
                  <a:pt x="666434" y="866104"/>
                  <a:pt x="653088" y="862336"/>
                  <a:pt x="648674" y="845223"/>
                </a:cubicBezTo>
                <a:cubicBezTo>
                  <a:pt x="654056" y="836720"/>
                  <a:pt x="664388" y="843392"/>
                  <a:pt x="666756" y="853942"/>
                </a:cubicBezTo>
                <a:cubicBezTo>
                  <a:pt x="680533" y="850281"/>
                  <a:pt x="690866" y="852003"/>
                  <a:pt x="696570" y="860292"/>
                </a:cubicBezTo>
                <a:cubicBezTo>
                  <a:pt x="706904" y="888813"/>
                  <a:pt x="670309" y="885908"/>
                  <a:pt x="683118" y="916046"/>
                </a:cubicBezTo>
                <a:cubicBezTo>
                  <a:pt x="676336" y="920674"/>
                  <a:pt x="669986" y="925409"/>
                  <a:pt x="661052" y="928531"/>
                </a:cubicBezTo>
                <a:cubicBezTo>
                  <a:pt x="668371" y="944892"/>
                  <a:pt x="656423" y="948227"/>
                  <a:pt x="654702" y="958345"/>
                </a:cubicBezTo>
                <a:cubicBezTo>
                  <a:pt x="672568" y="962220"/>
                  <a:pt x="700662" y="950812"/>
                  <a:pt x="715945" y="958560"/>
                </a:cubicBezTo>
                <a:cubicBezTo>
                  <a:pt x="750926" y="939940"/>
                  <a:pt x="743608" y="892905"/>
                  <a:pt x="772023" y="869979"/>
                </a:cubicBezTo>
                <a:cubicBezTo>
                  <a:pt x="794303" y="865566"/>
                  <a:pt x="816582" y="861152"/>
                  <a:pt x="838863" y="856847"/>
                </a:cubicBezTo>
                <a:cubicBezTo>
                  <a:pt x="845321" y="865996"/>
                  <a:pt x="852318" y="874176"/>
                  <a:pt x="859959" y="881279"/>
                </a:cubicBezTo>
                <a:cubicBezTo>
                  <a:pt x="873951" y="882463"/>
                  <a:pt x="886115" y="886446"/>
                  <a:pt x="892141" y="899469"/>
                </a:cubicBezTo>
                <a:cubicBezTo>
                  <a:pt x="911085" y="901730"/>
                  <a:pt x="926584" y="909050"/>
                  <a:pt x="943914" y="913786"/>
                </a:cubicBezTo>
                <a:cubicBezTo>
                  <a:pt x="949188" y="939724"/>
                  <a:pt x="949618" y="972983"/>
                  <a:pt x="981478" y="959423"/>
                </a:cubicBezTo>
                <a:cubicBezTo>
                  <a:pt x="975773" y="977181"/>
                  <a:pt x="970715" y="995479"/>
                  <a:pt x="963288" y="1011946"/>
                </a:cubicBezTo>
                <a:cubicBezTo>
                  <a:pt x="967378" y="1039393"/>
                  <a:pt x="977279" y="1050373"/>
                  <a:pt x="975665" y="1074913"/>
                </a:cubicBezTo>
                <a:cubicBezTo>
                  <a:pt x="986644" y="1072868"/>
                  <a:pt x="985890" y="1079972"/>
                  <a:pt x="991380" y="1071792"/>
                </a:cubicBezTo>
                <a:cubicBezTo>
                  <a:pt x="994393" y="1067378"/>
                  <a:pt x="989551" y="1060060"/>
                  <a:pt x="992242" y="1055216"/>
                </a:cubicBezTo>
                <a:cubicBezTo>
                  <a:pt x="997408" y="1046282"/>
                  <a:pt x="1011184" y="1038747"/>
                  <a:pt x="1007309" y="1027769"/>
                </a:cubicBezTo>
                <a:cubicBezTo>
                  <a:pt x="1016888" y="1025294"/>
                  <a:pt x="1020656" y="1031537"/>
                  <a:pt x="1028406" y="1031751"/>
                </a:cubicBezTo>
                <a:cubicBezTo>
                  <a:pt x="1041106" y="1031214"/>
                  <a:pt x="1037555" y="1019697"/>
                  <a:pt x="1041106" y="1012916"/>
                </a:cubicBezTo>
                <a:cubicBezTo>
                  <a:pt x="1065217" y="1013239"/>
                  <a:pt x="1067477" y="998816"/>
                  <a:pt x="1077272" y="989452"/>
                </a:cubicBezTo>
                <a:cubicBezTo>
                  <a:pt x="1090619" y="986546"/>
                  <a:pt x="1104503" y="982778"/>
                  <a:pt x="1110207" y="991173"/>
                </a:cubicBezTo>
                <a:cubicBezTo>
                  <a:pt x="1117850" y="986330"/>
                  <a:pt x="1122371" y="972015"/>
                  <a:pt x="1132273" y="978689"/>
                </a:cubicBezTo>
                <a:cubicBezTo>
                  <a:pt x="1141314" y="984501"/>
                  <a:pt x="1136256" y="992896"/>
                  <a:pt x="1136900" y="1002261"/>
                </a:cubicBezTo>
                <a:cubicBezTo>
                  <a:pt x="1154984" y="1006672"/>
                  <a:pt x="1159828" y="1012808"/>
                  <a:pt x="1172204" y="1036164"/>
                </a:cubicBezTo>
                <a:cubicBezTo>
                  <a:pt x="1177479" y="1046282"/>
                  <a:pt x="1185444" y="1059092"/>
                  <a:pt x="1185444" y="1062105"/>
                </a:cubicBezTo>
                <a:cubicBezTo>
                  <a:pt x="1185336" y="1071900"/>
                  <a:pt x="1183614" y="1065764"/>
                  <a:pt x="1179094" y="1071468"/>
                </a:cubicBezTo>
                <a:cubicBezTo>
                  <a:pt x="1163487" y="1091704"/>
                  <a:pt x="1198144" y="1088367"/>
                  <a:pt x="1203310" y="1111617"/>
                </a:cubicBezTo>
                <a:cubicBezTo>
                  <a:pt x="1203742" y="1130129"/>
                  <a:pt x="1186197" y="1136479"/>
                  <a:pt x="1182753" y="1152409"/>
                </a:cubicBezTo>
                <a:cubicBezTo>
                  <a:pt x="1190502" y="1171567"/>
                  <a:pt x="1205463" y="1182547"/>
                  <a:pt x="1201373" y="1205902"/>
                </a:cubicBezTo>
                <a:cubicBezTo>
                  <a:pt x="1213536" y="1216558"/>
                  <a:pt x="1230005" y="1220865"/>
                  <a:pt x="1239798" y="1235072"/>
                </a:cubicBezTo>
                <a:cubicBezTo>
                  <a:pt x="1228066" y="1245404"/>
                  <a:pt x="1214398" y="1254338"/>
                  <a:pt x="1209768" y="1269515"/>
                </a:cubicBezTo>
                <a:cubicBezTo>
                  <a:pt x="1221932" y="1317411"/>
                  <a:pt x="1224408" y="1379840"/>
                  <a:pt x="1246256" y="1413421"/>
                </a:cubicBezTo>
                <a:cubicBezTo>
                  <a:pt x="1261649" y="1417512"/>
                  <a:pt x="1315035" y="1398568"/>
                  <a:pt x="1327952" y="1413635"/>
                </a:cubicBezTo>
                <a:cubicBezTo>
                  <a:pt x="1330856" y="1417080"/>
                  <a:pt x="1333225" y="1423216"/>
                  <a:pt x="1338177" y="1423861"/>
                </a:cubicBezTo>
                <a:cubicBezTo>
                  <a:pt x="1341620" y="1435594"/>
                  <a:pt x="1328597" y="1441620"/>
                  <a:pt x="1338929" y="1448187"/>
                </a:cubicBezTo>
                <a:cubicBezTo>
                  <a:pt x="1350231" y="1456475"/>
                  <a:pt x="1356367" y="1442913"/>
                  <a:pt x="1366484" y="1442805"/>
                </a:cubicBezTo>
                <a:cubicBezTo>
                  <a:pt x="1384028" y="1442697"/>
                  <a:pt x="1392532" y="1458412"/>
                  <a:pt x="1407277" y="1463363"/>
                </a:cubicBezTo>
                <a:cubicBezTo>
                  <a:pt x="1411367" y="1480907"/>
                  <a:pt x="1419979" y="1491885"/>
                  <a:pt x="1430741" y="1499528"/>
                </a:cubicBezTo>
                <a:cubicBezTo>
                  <a:pt x="1432894" y="1518472"/>
                  <a:pt x="1438490" y="1532140"/>
                  <a:pt x="1443980" y="1545919"/>
                </a:cubicBezTo>
                <a:cubicBezTo>
                  <a:pt x="1448931" y="1555498"/>
                  <a:pt x="1459157" y="1557113"/>
                  <a:pt x="1473794" y="1552269"/>
                </a:cubicBezTo>
                <a:cubicBezTo>
                  <a:pt x="1483806" y="1572934"/>
                  <a:pt x="1507485" y="1573258"/>
                  <a:pt x="1508991" y="1606623"/>
                </a:cubicBezTo>
                <a:cubicBezTo>
                  <a:pt x="1511790" y="1623199"/>
                  <a:pt x="1497473" y="1628474"/>
                  <a:pt x="1500164" y="1645048"/>
                </a:cubicBezTo>
                <a:cubicBezTo>
                  <a:pt x="1527073" y="1663024"/>
                  <a:pt x="1578630" y="1664208"/>
                  <a:pt x="1618777" y="1646234"/>
                </a:cubicBezTo>
                <a:cubicBezTo>
                  <a:pt x="1622867" y="1634178"/>
                  <a:pt x="1618777" y="1616634"/>
                  <a:pt x="1622867" y="1604578"/>
                </a:cubicBezTo>
                <a:cubicBezTo>
                  <a:pt x="1649560" y="1610498"/>
                  <a:pt x="1669580" y="1626320"/>
                  <a:pt x="1684757" y="1649569"/>
                </a:cubicBezTo>
                <a:cubicBezTo>
                  <a:pt x="1700903" y="1647847"/>
                  <a:pt x="1686372" y="1625675"/>
                  <a:pt x="1704454" y="1625351"/>
                </a:cubicBezTo>
                <a:cubicBezTo>
                  <a:pt x="1708435" y="1639022"/>
                  <a:pt x="1716078" y="1644403"/>
                  <a:pt x="1696489" y="1647309"/>
                </a:cubicBezTo>
                <a:cubicBezTo>
                  <a:pt x="1701977" y="1664854"/>
                  <a:pt x="1700148" y="1680029"/>
                  <a:pt x="1705100" y="1690579"/>
                </a:cubicBezTo>
                <a:cubicBezTo>
                  <a:pt x="1710158" y="1701448"/>
                  <a:pt x="1720167" y="1707692"/>
                  <a:pt x="1730070" y="1714257"/>
                </a:cubicBezTo>
                <a:cubicBezTo>
                  <a:pt x="1732869" y="1716087"/>
                  <a:pt x="1743633" y="1716087"/>
                  <a:pt x="1747400" y="1718992"/>
                </a:cubicBezTo>
                <a:cubicBezTo>
                  <a:pt x="1751381" y="1722115"/>
                  <a:pt x="1750198" y="1731370"/>
                  <a:pt x="1757517" y="1729218"/>
                </a:cubicBezTo>
                <a:cubicBezTo>
                  <a:pt x="1779151" y="1727819"/>
                  <a:pt x="1783134" y="1714581"/>
                  <a:pt x="1784318" y="1699404"/>
                </a:cubicBezTo>
                <a:cubicBezTo>
                  <a:pt x="1795188" y="1700158"/>
                  <a:pt x="1795727" y="1716301"/>
                  <a:pt x="1804661" y="1719854"/>
                </a:cubicBezTo>
                <a:cubicBezTo>
                  <a:pt x="1817791" y="1717272"/>
                  <a:pt x="1830817" y="1714689"/>
                  <a:pt x="1843946" y="1712106"/>
                </a:cubicBezTo>
                <a:cubicBezTo>
                  <a:pt x="1850942" y="1718562"/>
                  <a:pt x="1857509" y="1725882"/>
                  <a:pt x="1861168" y="1737290"/>
                </a:cubicBezTo>
                <a:cubicBezTo>
                  <a:pt x="1888077" y="1737829"/>
                  <a:pt x="1911864" y="1743104"/>
                  <a:pt x="1917568" y="1775179"/>
                </a:cubicBezTo>
                <a:cubicBezTo>
                  <a:pt x="1920259" y="1788095"/>
                  <a:pt x="1936189" y="1781205"/>
                  <a:pt x="1937911" y="1795629"/>
                </a:cubicBezTo>
                <a:cubicBezTo>
                  <a:pt x="1942001" y="1803162"/>
                  <a:pt x="1958038" y="1792831"/>
                  <a:pt x="1956747" y="1808222"/>
                </a:cubicBezTo>
                <a:cubicBezTo>
                  <a:pt x="1948997" y="1818339"/>
                  <a:pt x="1936728" y="1804239"/>
                  <a:pt x="1920582" y="1811235"/>
                </a:cubicBezTo>
                <a:cubicBezTo>
                  <a:pt x="1883879" y="1832008"/>
                  <a:pt x="1845562" y="1851814"/>
                  <a:pt x="1848037" y="1898958"/>
                </a:cubicBezTo>
                <a:cubicBezTo>
                  <a:pt x="1841041" y="1904446"/>
                  <a:pt x="1832538" y="1909075"/>
                  <a:pt x="1831462" y="1918546"/>
                </a:cubicBezTo>
                <a:cubicBezTo>
                  <a:pt x="1824466" y="1920483"/>
                  <a:pt x="1822205" y="1915425"/>
                  <a:pt x="1814993" y="1917686"/>
                </a:cubicBezTo>
                <a:cubicBezTo>
                  <a:pt x="1807244" y="1920377"/>
                  <a:pt x="1809181" y="1929740"/>
                  <a:pt x="1806275" y="1935768"/>
                </a:cubicBezTo>
                <a:cubicBezTo>
                  <a:pt x="1807028" y="1953204"/>
                  <a:pt x="1825218" y="1944917"/>
                  <a:pt x="1827372" y="1960200"/>
                </a:cubicBezTo>
                <a:cubicBezTo>
                  <a:pt x="1820268" y="1971394"/>
                  <a:pt x="1817470" y="1985387"/>
                  <a:pt x="1800570" y="1990016"/>
                </a:cubicBezTo>
                <a:cubicBezTo>
                  <a:pt x="1808966" y="2012618"/>
                  <a:pt x="1796804" y="2021553"/>
                  <a:pt x="1788625" y="2033177"/>
                </a:cubicBezTo>
                <a:cubicBezTo>
                  <a:pt x="1792391" y="2036083"/>
                  <a:pt x="1794650" y="2041249"/>
                  <a:pt x="1795620" y="2048138"/>
                </a:cubicBezTo>
                <a:cubicBezTo>
                  <a:pt x="1804876" y="2054704"/>
                  <a:pt x="1817683" y="2055994"/>
                  <a:pt x="1833291" y="2052981"/>
                </a:cubicBezTo>
                <a:cubicBezTo>
                  <a:pt x="1849222" y="2056318"/>
                  <a:pt x="1861598" y="2065037"/>
                  <a:pt x="1880434" y="2064175"/>
                </a:cubicBezTo>
                <a:cubicBezTo>
                  <a:pt x="1886248" y="2070741"/>
                  <a:pt x="1889153" y="2081719"/>
                  <a:pt x="1893674" y="2090115"/>
                </a:cubicBezTo>
                <a:cubicBezTo>
                  <a:pt x="1910142" y="2086024"/>
                  <a:pt x="1920367" y="2091192"/>
                  <a:pt x="1934574" y="2090330"/>
                </a:cubicBezTo>
                <a:cubicBezTo>
                  <a:pt x="1938449" y="2104322"/>
                  <a:pt x="1919183" y="2102708"/>
                  <a:pt x="1914123" y="2110672"/>
                </a:cubicBezTo>
                <a:cubicBezTo>
                  <a:pt x="1906589" y="2115840"/>
                  <a:pt x="1904868" y="2124881"/>
                  <a:pt x="1892920" y="2127142"/>
                </a:cubicBezTo>
                <a:cubicBezTo>
                  <a:pt x="1881403" y="2136505"/>
                  <a:pt x="1878389" y="2151574"/>
                  <a:pt x="1866874" y="2160831"/>
                </a:cubicBezTo>
                <a:cubicBezTo>
                  <a:pt x="1873546" y="2178913"/>
                  <a:pt x="1861168" y="2184295"/>
                  <a:pt x="1857294" y="2195380"/>
                </a:cubicBezTo>
                <a:cubicBezTo>
                  <a:pt x="1863860" y="2212280"/>
                  <a:pt x="1856648" y="2220029"/>
                  <a:pt x="1861060" y="2235528"/>
                </a:cubicBezTo>
                <a:cubicBezTo>
                  <a:pt x="1852987" y="2242632"/>
                  <a:pt x="1840073" y="2246399"/>
                  <a:pt x="1831892" y="2253503"/>
                </a:cubicBezTo>
                <a:cubicBezTo>
                  <a:pt x="1837812" y="2268787"/>
                  <a:pt x="1832646" y="2276643"/>
                  <a:pt x="1835013" y="2289668"/>
                </a:cubicBezTo>
                <a:cubicBezTo>
                  <a:pt x="1817470" y="2301830"/>
                  <a:pt x="1818115" y="2326156"/>
                  <a:pt x="1785395" y="2327986"/>
                </a:cubicBezTo>
                <a:cubicBezTo>
                  <a:pt x="1773447" y="2331321"/>
                  <a:pt x="1782596" y="2348759"/>
                  <a:pt x="1764836" y="2348329"/>
                </a:cubicBezTo>
                <a:cubicBezTo>
                  <a:pt x="1763868" y="2332936"/>
                  <a:pt x="1758808" y="2323465"/>
                  <a:pt x="1750843" y="2318405"/>
                </a:cubicBezTo>
                <a:cubicBezTo>
                  <a:pt x="1735236" y="2319375"/>
                  <a:pt x="1739758" y="2344130"/>
                  <a:pt x="1725657" y="2335627"/>
                </a:cubicBezTo>
                <a:cubicBezTo>
                  <a:pt x="1724258" y="2325833"/>
                  <a:pt x="1722536" y="2316576"/>
                  <a:pt x="1717046" y="2312809"/>
                </a:cubicBezTo>
                <a:cubicBezTo>
                  <a:pt x="1697565" y="2302906"/>
                  <a:pt x="1683895" y="2284286"/>
                  <a:pt x="1664521" y="2274168"/>
                </a:cubicBezTo>
                <a:cubicBezTo>
                  <a:pt x="1673994" y="2263513"/>
                  <a:pt x="1674532" y="2246721"/>
                  <a:pt x="1681204" y="2234129"/>
                </a:cubicBezTo>
                <a:cubicBezTo>
                  <a:pt x="1672055" y="2230684"/>
                  <a:pt x="1667105" y="2215293"/>
                  <a:pt x="1656126" y="2210449"/>
                </a:cubicBezTo>
                <a:cubicBezTo>
                  <a:pt x="1651820" y="2208513"/>
                  <a:pt x="1647407" y="2211095"/>
                  <a:pt x="1643640" y="2208835"/>
                </a:cubicBezTo>
                <a:cubicBezTo>
                  <a:pt x="1640627" y="2207004"/>
                  <a:pt x="1640519" y="2199578"/>
                  <a:pt x="1637398" y="2197749"/>
                </a:cubicBezTo>
                <a:cubicBezTo>
                  <a:pt x="1633846" y="2195704"/>
                  <a:pt x="1627926" y="2198825"/>
                  <a:pt x="1624805" y="2196134"/>
                </a:cubicBezTo>
                <a:cubicBezTo>
                  <a:pt x="1622437" y="2194090"/>
                  <a:pt x="1624373" y="2186878"/>
                  <a:pt x="1622437" y="2184295"/>
                </a:cubicBezTo>
                <a:cubicBezTo>
                  <a:pt x="1619962" y="2180850"/>
                  <a:pt x="1606830" y="2176544"/>
                  <a:pt x="1602846" y="2167719"/>
                </a:cubicBezTo>
                <a:cubicBezTo>
                  <a:pt x="1600157" y="2161477"/>
                  <a:pt x="1600371" y="2149313"/>
                  <a:pt x="1597466" y="2140164"/>
                </a:cubicBezTo>
                <a:cubicBezTo>
                  <a:pt x="1610597" y="2129617"/>
                  <a:pt x="1615656" y="2113687"/>
                  <a:pt x="1626634" y="2101739"/>
                </a:cubicBezTo>
                <a:cubicBezTo>
                  <a:pt x="1624912" y="2092482"/>
                  <a:pt x="1617593" y="2091514"/>
                  <a:pt x="1618023" y="2078920"/>
                </a:cubicBezTo>
                <a:cubicBezTo>
                  <a:pt x="1598758" y="2055134"/>
                  <a:pt x="1549569" y="2075907"/>
                  <a:pt x="1524598" y="2060516"/>
                </a:cubicBezTo>
                <a:cubicBezTo>
                  <a:pt x="1514157" y="2062560"/>
                  <a:pt x="1503609" y="2064605"/>
                  <a:pt x="1493168" y="2066652"/>
                </a:cubicBezTo>
                <a:cubicBezTo>
                  <a:pt x="1474332" y="2082473"/>
                  <a:pt x="1449577" y="2094313"/>
                  <a:pt x="1413734" y="2098618"/>
                </a:cubicBezTo>
                <a:cubicBezTo>
                  <a:pt x="1390270" y="2115840"/>
                  <a:pt x="1379076" y="2141348"/>
                  <a:pt x="1370251" y="2168364"/>
                </a:cubicBezTo>
                <a:cubicBezTo>
                  <a:pt x="1384996" y="2178589"/>
                  <a:pt x="1399743" y="2188814"/>
                  <a:pt x="1422883" y="2186555"/>
                </a:cubicBezTo>
                <a:cubicBezTo>
                  <a:pt x="1430526" y="2198933"/>
                  <a:pt x="1447639" y="2197211"/>
                  <a:pt x="1452591" y="2213356"/>
                </a:cubicBezTo>
                <a:cubicBezTo>
                  <a:pt x="1470673" y="2211850"/>
                  <a:pt x="1482082" y="2220352"/>
                  <a:pt x="1495753" y="2225196"/>
                </a:cubicBezTo>
                <a:cubicBezTo>
                  <a:pt x="1514265" y="2218306"/>
                  <a:pt x="1532025" y="2210880"/>
                  <a:pt x="1543757" y="2199470"/>
                </a:cubicBezTo>
                <a:cubicBezTo>
                  <a:pt x="1555166" y="2211311"/>
                  <a:pt x="1576584" y="2208081"/>
                  <a:pt x="1591546" y="2214540"/>
                </a:cubicBezTo>
                <a:cubicBezTo>
                  <a:pt x="1594021" y="2226487"/>
                  <a:pt x="1572494" y="2222289"/>
                  <a:pt x="1575077" y="2234129"/>
                </a:cubicBezTo>
                <a:cubicBezTo>
                  <a:pt x="1582397" y="2248444"/>
                  <a:pt x="1587887" y="2250489"/>
                  <a:pt x="1585949" y="2268787"/>
                </a:cubicBezTo>
                <a:cubicBezTo>
                  <a:pt x="1604893" y="2282887"/>
                  <a:pt x="1631478" y="2285470"/>
                  <a:pt x="1655804" y="2291820"/>
                </a:cubicBezTo>
                <a:cubicBezTo>
                  <a:pt x="1665383" y="2300323"/>
                  <a:pt x="1663660" y="2315392"/>
                  <a:pt x="1667536" y="2330353"/>
                </a:cubicBezTo>
                <a:cubicBezTo>
                  <a:pt x="1670765" y="2342947"/>
                  <a:pt x="1679052" y="2359199"/>
                  <a:pt x="1676791" y="2377497"/>
                </a:cubicBezTo>
                <a:cubicBezTo>
                  <a:pt x="1676038" y="2394072"/>
                  <a:pt x="1662154" y="2401823"/>
                  <a:pt x="1669580" y="2423780"/>
                </a:cubicBezTo>
                <a:cubicBezTo>
                  <a:pt x="1664737" y="2435296"/>
                  <a:pt x="1654619" y="2443262"/>
                  <a:pt x="1656126" y="2459084"/>
                </a:cubicBezTo>
                <a:cubicBezTo>
                  <a:pt x="1641273" y="2469525"/>
                  <a:pt x="1630832" y="2482978"/>
                  <a:pt x="1623083" y="2498262"/>
                </a:cubicBezTo>
                <a:cubicBezTo>
                  <a:pt x="1597250" y="2504827"/>
                  <a:pt x="1596174" y="2527968"/>
                  <a:pt x="1568727" y="2533458"/>
                </a:cubicBezTo>
                <a:cubicBezTo>
                  <a:pt x="1557533" y="2549818"/>
                  <a:pt x="1531917" y="2556492"/>
                  <a:pt x="1523844" y="2574898"/>
                </a:cubicBezTo>
                <a:cubicBezTo>
                  <a:pt x="1511250" y="2574360"/>
                  <a:pt x="1513511" y="2583939"/>
                  <a:pt x="1501026" y="2583507"/>
                </a:cubicBezTo>
                <a:cubicBezTo>
                  <a:pt x="1494676" y="2589535"/>
                  <a:pt x="1489725" y="2596423"/>
                  <a:pt x="1484451" y="2603097"/>
                </a:cubicBezTo>
                <a:cubicBezTo>
                  <a:pt x="1477885" y="2604390"/>
                  <a:pt x="1471319" y="2605680"/>
                  <a:pt x="1464753" y="2606972"/>
                </a:cubicBezTo>
                <a:cubicBezTo>
                  <a:pt x="1455389" y="2612030"/>
                  <a:pt x="1457972" y="2625163"/>
                  <a:pt x="1453667" y="2633665"/>
                </a:cubicBezTo>
                <a:cubicBezTo>
                  <a:pt x="1443765" y="2629684"/>
                  <a:pt x="1432786" y="2627529"/>
                  <a:pt x="1416749" y="2632805"/>
                </a:cubicBezTo>
                <a:cubicBezTo>
                  <a:pt x="1407922" y="2638293"/>
                  <a:pt x="1409430" y="2650671"/>
                  <a:pt x="1410399" y="2662619"/>
                </a:cubicBezTo>
                <a:cubicBezTo>
                  <a:pt x="1398343" y="2669293"/>
                  <a:pt x="1400495" y="2685545"/>
                  <a:pt x="1396944" y="2697923"/>
                </a:cubicBezTo>
                <a:cubicBezTo>
                  <a:pt x="1385534" y="2709655"/>
                  <a:pt x="1369605" y="2718265"/>
                  <a:pt x="1344203" y="2720526"/>
                </a:cubicBezTo>
                <a:cubicBezTo>
                  <a:pt x="1336670" y="2736025"/>
                  <a:pt x="1322461" y="2757228"/>
                  <a:pt x="1296953" y="2750232"/>
                </a:cubicBezTo>
                <a:cubicBezTo>
                  <a:pt x="1281130" y="2755508"/>
                  <a:pt x="1302657" y="2785860"/>
                  <a:pt x="1293724" y="2795761"/>
                </a:cubicBezTo>
                <a:cubicBezTo>
                  <a:pt x="1266061" y="2819765"/>
                  <a:pt x="1230219" y="2790703"/>
                  <a:pt x="1241198" y="2757120"/>
                </a:cubicBezTo>
                <a:cubicBezTo>
                  <a:pt x="1256159" y="2753355"/>
                  <a:pt x="1270152" y="2751308"/>
                  <a:pt x="1281346" y="2753355"/>
                </a:cubicBezTo>
                <a:cubicBezTo>
                  <a:pt x="1294046" y="2749480"/>
                  <a:pt x="1283068" y="2729567"/>
                  <a:pt x="1282206" y="2716437"/>
                </a:cubicBezTo>
                <a:cubicBezTo>
                  <a:pt x="1289849" y="2704489"/>
                  <a:pt x="1296845" y="2692111"/>
                  <a:pt x="1289526" y="2670045"/>
                </a:cubicBezTo>
                <a:cubicBezTo>
                  <a:pt x="1287050" y="2665202"/>
                  <a:pt x="1281346" y="2665310"/>
                  <a:pt x="1279301" y="2659820"/>
                </a:cubicBezTo>
                <a:cubicBezTo>
                  <a:pt x="1267461" y="2662081"/>
                  <a:pt x="1255729" y="2664449"/>
                  <a:pt x="1243889" y="2666816"/>
                </a:cubicBezTo>
                <a:cubicBezTo>
                  <a:pt x="1219241" y="2659390"/>
                  <a:pt x="1190288" y="2658529"/>
                  <a:pt x="1170159" y="2644643"/>
                </a:cubicBezTo>
                <a:cubicBezTo>
                  <a:pt x="1163595" y="2645935"/>
                  <a:pt x="1157029" y="2647228"/>
                  <a:pt x="1150463" y="2648518"/>
                </a:cubicBezTo>
                <a:cubicBezTo>
                  <a:pt x="1140991" y="2627207"/>
                  <a:pt x="1093632" y="2631621"/>
                  <a:pt x="1090833" y="2656161"/>
                </a:cubicBezTo>
                <a:cubicBezTo>
                  <a:pt x="1093524" y="2658960"/>
                  <a:pt x="1096108" y="2661759"/>
                  <a:pt x="1096969" y="2667139"/>
                </a:cubicBezTo>
                <a:cubicBezTo>
                  <a:pt x="1103749" y="2674029"/>
                  <a:pt x="1116127" y="2672414"/>
                  <a:pt x="1126783" y="2673490"/>
                </a:cubicBezTo>
                <a:cubicBezTo>
                  <a:pt x="1139269" y="2687159"/>
                  <a:pt x="1150355" y="2702766"/>
                  <a:pt x="1169945" y="2705887"/>
                </a:cubicBezTo>
                <a:cubicBezTo>
                  <a:pt x="1165208" y="2732258"/>
                  <a:pt x="1141314" y="2745820"/>
                  <a:pt x="1124093" y="2763902"/>
                </a:cubicBezTo>
                <a:cubicBezTo>
                  <a:pt x="1110639" y="2781016"/>
                  <a:pt x="1101166" y="2800713"/>
                  <a:pt x="1080824" y="2813199"/>
                </a:cubicBezTo>
                <a:cubicBezTo>
                  <a:pt x="1071675" y="2809970"/>
                  <a:pt x="1063819" y="2804696"/>
                  <a:pt x="1057252" y="2797376"/>
                </a:cubicBezTo>
                <a:cubicBezTo>
                  <a:pt x="1053377" y="2777465"/>
                  <a:pt x="1067047" y="2753355"/>
                  <a:pt x="1046488" y="2742375"/>
                </a:cubicBezTo>
                <a:cubicBezTo>
                  <a:pt x="1037447" y="2755614"/>
                  <a:pt x="1022808" y="2765085"/>
                  <a:pt x="1017320" y="2780800"/>
                </a:cubicBezTo>
                <a:cubicBezTo>
                  <a:pt x="997622" y="2784567"/>
                  <a:pt x="990626" y="2797053"/>
                  <a:pt x="981909" y="2808139"/>
                </a:cubicBezTo>
                <a:cubicBezTo>
                  <a:pt x="941223" y="2810400"/>
                  <a:pt x="932612" y="2834188"/>
                  <a:pt x="907856" y="2847210"/>
                </a:cubicBezTo>
                <a:cubicBezTo>
                  <a:pt x="913776" y="2869383"/>
                  <a:pt x="907532" y="2883376"/>
                  <a:pt x="901398" y="2897477"/>
                </a:cubicBezTo>
                <a:cubicBezTo>
                  <a:pt x="882992" y="2901136"/>
                  <a:pt x="864696" y="2904687"/>
                  <a:pt x="846290" y="2908346"/>
                </a:cubicBezTo>
                <a:cubicBezTo>
                  <a:pt x="830575" y="2937516"/>
                  <a:pt x="797102" y="2954952"/>
                  <a:pt x="802806" y="2998544"/>
                </a:cubicBezTo>
                <a:cubicBezTo>
                  <a:pt x="794949" y="3000159"/>
                  <a:pt x="799899" y="3010276"/>
                  <a:pt x="788599" y="3009522"/>
                </a:cubicBezTo>
                <a:cubicBezTo>
                  <a:pt x="794411" y="3022546"/>
                  <a:pt x="785692" y="3025775"/>
                  <a:pt x="790105" y="3037829"/>
                </a:cubicBezTo>
                <a:cubicBezTo>
                  <a:pt x="766748" y="3056235"/>
                  <a:pt x="759213" y="3085297"/>
                  <a:pt x="747481" y="3111560"/>
                </a:cubicBezTo>
                <a:cubicBezTo>
                  <a:pt x="735211" y="3114681"/>
                  <a:pt x="732306" y="3103701"/>
                  <a:pt x="718528" y="3109083"/>
                </a:cubicBezTo>
                <a:cubicBezTo>
                  <a:pt x="707334" y="3093046"/>
                  <a:pt x="706474" y="3065168"/>
                  <a:pt x="710779" y="3049347"/>
                </a:cubicBezTo>
                <a:cubicBezTo>
                  <a:pt x="701414" y="3034494"/>
                  <a:pt x="695818" y="3014043"/>
                  <a:pt x="685054" y="3001341"/>
                </a:cubicBezTo>
                <a:cubicBezTo>
                  <a:pt x="687207" y="2994885"/>
                  <a:pt x="696570" y="2993162"/>
                  <a:pt x="703137" y="2989717"/>
                </a:cubicBezTo>
                <a:cubicBezTo>
                  <a:pt x="699585" y="2963348"/>
                  <a:pt x="714654" y="2949678"/>
                  <a:pt x="724556" y="2932456"/>
                </a:cubicBezTo>
                <a:cubicBezTo>
                  <a:pt x="741131" y="2941067"/>
                  <a:pt x="752971" y="2923739"/>
                  <a:pt x="762336" y="2916849"/>
                </a:cubicBezTo>
                <a:cubicBezTo>
                  <a:pt x="755340" y="2905117"/>
                  <a:pt x="736396" y="2911467"/>
                  <a:pt x="727032" y="2903395"/>
                </a:cubicBezTo>
                <a:cubicBezTo>
                  <a:pt x="729937" y="2890695"/>
                  <a:pt x="727139" y="2882622"/>
                  <a:pt x="717667" y="2876702"/>
                </a:cubicBezTo>
                <a:cubicBezTo>
                  <a:pt x="703245" y="2879501"/>
                  <a:pt x="688822" y="2882408"/>
                  <a:pt x="674399" y="2885205"/>
                </a:cubicBezTo>
                <a:cubicBezTo>
                  <a:pt x="659330" y="2887358"/>
                  <a:pt x="656209" y="2871644"/>
                  <a:pt x="639848" y="2875626"/>
                </a:cubicBezTo>
                <a:cubicBezTo>
                  <a:pt x="638233" y="2867769"/>
                  <a:pt x="628116" y="2872720"/>
                  <a:pt x="628870" y="2861419"/>
                </a:cubicBezTo>
                <a:cubicBezTo>
                  <a:pt x="611002" y="2862709"/>
                  <a:pt x="597009" y="2858082"/>
                  <a:pt x="585708" y="2849471"/>
                </a:cubicBezTo>
                <a:cubicBezTo>
                  <a:pt x="569994" y="2852592"/>
                  <a:pt x="554279" y="2855607"/>
                  <a:pt x="538564" y="2858728"/>
                </a:cubicBezTo>
                <a:cubicBezTo>
                  <a:pt x="520268" y="2860126"/>
                  <a:pt x="532214" y="2881761"/>
                  <a:pt x="514886" y="2883806"/>
                </a:cubicBezTo>
                <a:cubicBezTo>
                  <a:pt x="512626" y="2878640"/>
                  <a:pt x="504337" y="2882514"/>
                  <a:pt x="498311" y="2882946"/>
                </a:cubicBezTo>
                <a:cubicBezTo>
                  <a:pt x="487439" y="2865186"/>
                  <a:pt x="469787" y="2857759"/>
                  <a:pt x="463975" y="2832573"/>
                </a:cubicBezTo>
                <a:cubicBezTo>
                  <a:pt x="457839" y="2819765"/>
                  <a:pt x="443633" y="2818796"/>
                  <a:pt x="441264" y="2800283"/>
                </a:cubicBezTo>
                <a:cubicBezTo>
                  <a:pt x="435236" y="2792210"/>
                  <a:pt x="426517" y="2788335"/>
                  <a:pt x="414571" y="2789197"/>
                </a:cubicBezTo>
                <a:cubicBezTo>
                  <a:pt x="412634" y="2779940"/>
                  <a:pt x="419092" y="2776281"/>
                  <a:pt x="413925" y="2764871"/>
                </a:cubicBezTo>
                <a:cubicBezTo>
                  <a:pt x="411234" y="2758843"/>
                  <a:pt x="404454" y="2758305"/>
                  <a:pt x="399824" y="2755400"/>
                </a:cubicBezTo>
                <a:cubicBezTo>
                  <a:pt x="388739" y="2748511"/>
                  <a:pt x="376576" y="2742375"/>
                  <a:pt x="366889" y="2733334"/>
                </a:cubicBezTo>
                <a:cubicBezTo>
                  <a:pt x="359033" y="2734841"/>
                  <a:pt x="351174" y="2736347"/>
                  <a:pt x="343317" y="2737962"/>
                </a:cubicBezTo>
                <a:cubicBezTo>
                  <a:pt x="326312" y="2722571"/>
                  <a:pt x="300371" y="2720632"/>
                  <a:pt x="280567" y="2709439"/>
                </a:cubicBezTo>
                <a:cubicBezTo>
                  <a:pt x="277660" y="2695124"/>
                  <a:pt x="268619" y="2689958"/>
                  <a:pt x="259364" y="2685006"/>
                </a:cubicBezTo>
                <a:cubicBezTo>
                  <a:pt x="257641" y="2667355"/>
                  <a:pt x="252367" y="2654869"/>
                  <a:pt x="243756" y="2647228"/>
                </a:cubicBezTo>
                <a:cubicBezTo>
                  <a:pt x="232563" y="2652178"/>
                  <a:pt x="233747" y="2665418"/>
                  <a:pt x="238159" y="2681023"/>
                </a:cubicBezTo>
                <a:cubicBezTo>
                  <a:pt x="229764" y="2685653"/>
                  <a:pt x="228688" y="2695124"/>
                  <a:pt x="226319" y="2703735"/>
                </a:cubicBezTo>
                <a:cubicBezTo>
                  <a:pt x="221583" y="2703951"/>
                  <a:pt x="219539" y="2705995"/>
                  <a:pt x="219216" y="2709224"/>
                </a:cubicBezTo>
                <a:cubicBezTo>
                  <a:pt x="202963" y="2714820"/>
                  <a:pt x="192630" y="2711485"/>
                  <a:pt x="179175" y="2712992"/>
                </a:cubicBezTo>
                <a:cubicBezTo>
                  <a:pt x="173901" y="2690388"/>
                  <a:pt x="159801" y="2680917"/>
                  <a:pt x="136875" y="2684576"/>
                </a:cubicBezTo>
                <a:cubicBezTo>
                  <a:pt x="128588" y="2680379"/>
                  <a:pt x="139244" y="2664233"/>
                  <a:pt x="127512" y="2657775"/>
                </a:cubicBezTo>
                <a:cubicBezTo>
                  <a:pt x="108460" y="2650779"/>
                  <a:pt x="115350" y="2672198"/>
                  <a:pt x="98342" y="2675749"/>
                </a:cubicBezTo>
                <a:cubicBezTo>
                  <a:pt x="93393" y="2672951"/>
                  <a:pt x="94253" y="2661543"/>
                  <a:pt x="84244" y="2666278"/>
                </a:cubicBezTo>
                <a:cubicBezTo>
                  <a:pt x="73156" y="2669077"/>
                  <a:pt x="80368" y="2684038"/>
                  <a:pt x="81767" y="2695340"/>
                </a:cubicBezTo>
                <a:cubicBezTo>
                  <a:pt x="67560" y="2700614"/>
                  <a:pt x="69283" y="2716543"/>
                  <a:pt x="54214" y="2721172"/>
                </a:cubicBezTo>
                <a:cubicBezTo>
                  <a:pt x="44849" y="2713208"/>
                  <a:pt x="45495" y="2690066"/>
                  <a:pt x="41081" y="2674781"/>
                </a:cubicBezTo>
                <a:cubicBezTo>
                  <a:pt x="32956" y="2676020"/>
                  <a:pt x="22704" y="2676370"/>
                  <a:pt x="13313" y="2677984"/>
                </a:cubicBezTo>
                <a:lnTo>
                  <a:pt x="0" y="2684339"/>
                </a:lnTo>
                <a:lnTo>
                  <a:pt x="0" y="2591683"/>
                </a:lnTo>
                <a:lnTo>
                  <a:pt x="33615" y="2600353"/>
                </a:lnTo>
                <a:cubicBezTo>
                  <a:pt x="54832" y="2600945"/>
                  <a:pt x="76923" y="2597178"/>
                  <a:pt x="97912" y="2589429"/>
                </a:cubicBezTo>
                <a:cubicBezTo>
                  <a:pt x="106631" y="2586198"/>
                  <a:pt x="111583" y="2577051"/>
                  <a:pt x="119223" y="2572959"/>
                </a:cubicBezTo>
                <a:cubicBezTo>
                  <a:pt x="124821" y="2569946"/>
                  <a:pt x="133002" y="2571561"/>
                  <a:pt x="138814" y="2569086"/>
                </a:cubicBezTo>
                <a:cubicBezTo>
                  <a:pt x="146993" y="2565749"/>
                  <a:pt x="160447" y="2554123"/>
                  <a:pt x="175840" y="2549604"/>
                </a:cubicBezTo>
                <a:cubicBezTo>
                  <a:pt x="175408" y="2533242"/>
                  <a:pt x="157326" y="2543253"/>
                  <a:pt x="155495" y="2529153"/>
                </a:cubicBezTo>
                <a:cubicBezTo>
                  <a:pt x="172717" y="2522480"/>
                  <a:pt x="169058" y="2501814"/>
                  <a:pt x="185525" y="2494709"/>
                </a:cubicBezTo>
                <a:cubicBezTo>
                  <a:pt x="182620" y="2472752"/>
                  <a:pt x="182836" y="2457469"/>
                  <a:pt x="167659" y="2445199"/>
                </a:cubicBezTo>
                <a:cubicBezTo>
                  <a:pt x="151728" y="2451549"/>
                  <a:pt x="139890" y="2460698"/>
                  <a:pt x="132248" y="2472538"/>
                </a:cubicBezTo>
                <a:cubicBezTo>
                  <a:pt x="124067" y="2472968"/>
                  <a:pt x="121914" y="2476627"/>
                  <a:pt x="117287" y="2479534"/>
                </a:cubicBezTo>
                <a:cubicBezTo>
                  <a:pt x="115242" y="2480825"/>
                  <a:pt x="105231" y="2490082"/>
                  <a:pt x="107061" y="2489652"/>
                </a:cubicBezTo>
                <a:cubicBezTo>
                  <a:pt x="96944" y="2491588"/>
                  <a:pt x="90594" y="2478242"/>
                  <a:pt x="76385" y="2479318"/>
                </a:cubicBezTo>
                <a:cubicBezTo>
                  <a:pt x="73048" y="2465650"/>
                  <a:pt x="87149" y="2463819"/>
                  <a:pt x="87471" y="2452625"/>
                </a:cubicBezTo>
                <a:cubicBezTo>
                  <a:pt x="76815" y="2443154"/>
                  <a:pt x="65299" y="2450150"/>
                  <a:pt x="51307" y="2455639"/>
                </a:cubicBezTo>
                <a:cubicBezTo>
                  <a:pt x="32148" y="2458761"/>
                  <a:pt x="23860" y="2445737"/>
                  <a:pt x="5025" y="2448428"/>
                </a:cubicBezTo>
                <a:lnTo>
                  <a:pt x="0" y="2442848"/>
                </a:lnTo>
                <a:lnTo>
                  <a:pt x="0" y="2107236"/>
                </a:lnTo>
                <a:lnTo>
                  <a:pt x="10513" y="2105183"/>
                </a:lnTo>
                <a:cubicBezTo>
                  <a:pt x="18478" y="2110242"/>
                  <a:pt x="23538" y="2119715"/>
                  <a:pt x="24506" y="2135106"/>
                </a:cubicBezTo>
                <a:cubicBezTo>
                  <a:pt x="40329" y="2135536"/>
                  <a:pt x="36562" y="2122728"/>
                  <a:pt x="45817" y="2118745"/>
                </a:cubicBezTo>
                <a:cubicBezTo>
                  <a:pt x="59057" y="2118531"/>
                  <a:pt x="63577" y="2112503"/>
                  <a:pt x="72510" y="2109382"/>
                </a:cubicBezTo>
                <a:cubicBezTo>
                  <a:pt x="78000" y="2102924"/>
                  <a:pt x="69389" y="2086886"/>
                  <a:pt x="74987" y="2080320"/>
                </a:cubicBezTo>
                <a:cubicBezTo>
                  <a:pt x="82951" y="2093883"/>
                  <a:pt x="104693" y="2086886"/>
                  <a:pt x="118147" y="2092268"/>
                </a:cubicBezTo>
                <a:cubicBezTo>
                  <a:pt x="120946" y="2103246"/>
                  <a:pt x="108138" y="2103678"/>
                  <a:pt x="110182" y="2114225"/>
                </a:cubicBezTo>
                <a:cubicBezTo>
                  <a:pt x="116856" y="2148237"/>
                  <a:pt x="123529" y="2182358"/>
                  <a:pt x="130311" y="2216369"/>
                </a:cubicBezTo>
                <a:cubicBezTo>
                  <a:pt x="136983" y="2230040"/>
                  <a:pt x="151298" y="2232407"/>
                  <a:pt x="160125" y="2243170"/>
                </a:cubicBezTo>
                <a:cubicBezTo>
                  <a:pt x="169920" y="2233805"/>
                  <a:pt x="168412" y="2216907"/>
                  <a:pt x="182190" y="2210233"/>
                </a:cubicBezTo>
                <a:cubicBezTo>
                  <a:pt x="171641" y="2198717"/>
                  <a:pt x="190047" y="2197317"/>
                  <a:pt x="190047" y="2188278"/>
                </a:cubicBezTo>
                <a:cubicBezTo>
                  <a:pt x="190047" y="2183110"/>
                  <a:pt x="181114" y="2183433"/>
                  <a:pt x="179069" y="2174069"/>
                </a:cubicBezTo>
                <a:cubicBezTo>
                  <a:pt x="176808" y="2163736"/>
                  <a:pt x="182404" y="2165028"/>
                  <a:pt x="187034" y="2152112"/>
                </a:cubicBezTo>
                <a:cubicBezTo>
                  <a:pt x="178745" y="2144255"/>
                  <a:pt x="163246" y="2146946"/>
                  <a:pt x="161954" y="2128432"/>
                </a:cubicBezTo>
                <a:cubicBezTo>
                  <a:pt x="151514" y="2116916"/>
                  <a:pt x="127620" y="2125419"/>
                  <a:pt x="124283" y="2103138"/>
                </a:cubicBezTo>
                <a:cubicBezTo>
                  <a:pt x="148931" y="2098510"/>
                  <a:pt x="177346" y="2088501"/>
                  <a:pt x="189509" y="2102600"/>
                </a:cubicBezTo>
                <a:cubicBezTo>
                  <a:pt x="197689" y="2088931"/>
                  <a:pt x="190585" y="2050074"/>
                  <a:pt x="180360" y="2035007"/>
                </a:cubicBezTo>
                <a:cubicBezTo>
                  <a:pt x="178207" y="2018862"/>
                  <a:pt x="191231" y="2012726"/>
                  <a:pt x="184449" y="1993459"/>
                </a:cubicBezTo>
                <a:cubicBezTo>
                  <a:pt x="180468" y="1980651"/>
                  <a:pt x="160555" y="1991737"/>
                  <a:pt x="147531" y="1992491"/>
                </a:cubicBezTo>
                <a:cubicBezTo>
                  <a:pt x="135261" y="1987109"/>
                  <a:pt x="121054" y="1984634"/>
                  <a:pt x="111475" y="1975161"/>
                </a:cubicBezTo>
                <a:cubicBezTo>
                  <a:pt x="103940" y="1981511"/>
                  <a:pt x="90378" y="1983664"/>
                  <a:pt x="86288" y="1992275"/>
                </a:cubicBezTo>
                <a:cubicBezTo>
                  <a:pt x="96298" y="2033177"/>
                  <a:pt x="69067" y="2049000"/>
                  <a:pt x="57765" y="2075477"/>
                </a:cubicBezTo>
                <a:cubicBezTo>
                  <a:pt x="36454" y="2073216"/>
                  <a:pt x="21385" y="2061914"/>
                  <a:pt x="1258" y="2058039"/>
                </a:cubicBezTo>
                <a:lnTo>
                  <a:pt x="0" y="2059479"/>
                </a:lnTo>
                <a:lnTo>
                  <a:pt x="0" y="1697684"/>
                </a:lnTo>
                <a:lnTo>
                  <a:pt x="625" y="1697897"/>
                </a:lnTo>
                <a:cubicBezTo>
                  <a:pt x="6101" y="1698246"/>
                  <a:pt x="12451" y="1697304"/>
                  <a:pt x="19770" y="1694882"/>
                </a:cubicBezTo>
                <a:cubicBezTo>
                  <a:pt x="42158" y="1707368"/>
                  <a:pt x="58303" y="1729003"/>
                  <a:pt x="84888" y="1735138"/>
                </a:cubicBezTo>
                <a:cubicBezTo>
                  <a:pt x="95221" y="1724806"/>
                  <a:pt x="80044" y="1709737"/>
                  <a:pt x="79400" y="1687348"/>
                </a:cubicBezTo>
                <a:cubicBezTo>
                  <a:pt x="84566" y="1681752"/>
                  <a:pt x="86827" y="1674217"/>
                  <a:pt x="91992" y="1668513"/>
                </a:cubicBezTo>
                <a:cubicBezTo>
                  <a:pt x="90702" y="1661947"/>
                  <a:pt x="89409" y="1655381"/>
                  <a:pt x="88117" y="1648923"/>
                </a:cubicBezTo>
                <a:cubicBezTo>
                  <a:pt x="79830" y="1640958"/>
                  <a:pt x="63469" y="1644942"/>
                  <a:pt x="47325" y="1648709"/>
                </a:cubicBezTo>
                <a:cubicBezTo>
                  <a:pt x="37852" y="1649355"/>
                  <a:pt x="37314" y="1636545"/>
                  <a:pt x="25366" y="1640744"/>
                </a:cubicBezTo>
                <a:cubicBezTo>
                  <a:pt x="14819" y="1650754"/>
                  <a:pt x="11806" y="1665715"/>
                  <a:pt x="4055" y="1677554"/>
                </a:cubicBezTo>
                <a:lnTo>
                  <a:pt x="0" y="1679978"/>
                </a:lnTo>
                <a:lnTo>
                  <a:pt x="0" y="1517330"/>
                </a:lnTo>
                <a:lnTo>
                  <a:pt x="9296" y="1518214"/>
                </a:lnTo>
                <a:cubicBezTo>
                  <a:pt x="23564" y="1514718"/>
                  <a:pt x="30991" y="1497887"/>
                  <a:pt x="31394" y="1484567"/>
                </a:cubicBezTo>
                <a:cubicBezTo>
                  <a:pt x="25582" y="1481688"/>
                  <a:pt x="20551" y="1481035"/>
                  <a:pt x="16200" y="1481981"/>
                </a:cubicBezTo>
                <a:cubicBezTo>
                  <a:pt x="9674" y="1483399"/>
                  <a:pt x="4681" y="1488412"/>
                  <a:pt x="885" y="1494896"/>
                </a:cubicBezTo>
                <a:lnTo>
                  <a:pt x="0" y="1497262"/>
                </a:lnTo>
                <a:lnTo>
                  <a:pt x="0" y="624400"/>
                </a:lnTo>
                <a:lnTo>
                  <a:pt x="22838" y="639508"/>
                </a:lnTo>
                <a:cubicBezTo>
                  <a:pt x="31449" y="645293"/>
                  <a:pt x="40544" y="650352"/>
                  <a:pt x="51737" y="652343"/>
                </a:cubicBezTo>
                <a:cubicBezTo>
                  <a:pt x="58411" y="666120"/>
                  <a:pt x="75309" y="664721"/>
                  <a:pt x="84674" y="674408"/>
                </a:cubicBezTo>
                <a:cubicBezTo>
                  <a:pt x="92423" y="668272"/>
                  <a:pt x="95113" y="658693"/>
                  <a:pt x="105125" y="654065"/>
                </a:cubicBezTo>
                <a:cubicBezTo>
                  <a:pt x="92853" y="641902"/>
                  <a:pt x="86719" y="620483"/>
                  <a:pt x="75417" y="606814"/>
                </a:cubicBezTo>
                <a:cubicBezTo>
                  <a:pt x="59057" y="618438"/>
                  <a:pt x="36022" y="625220"/>
                  <a:pt x="16433" y="618438"/>
                </a:cubicBezTo>
                <a:cubicBezTo>
                  <a:pt x="16003" y="603369"/>
                  <a:pt x="29027" y="597343"/>
                  <a:pt x="20523" y="576784"/>
                </a:cubicBezTo>
                <a:cubicBezTo>
                  <a:pt x="26875" y="568603"/>
                  <a:pt x="38391" y="563760"/>
                  <a:pt x="40221" y="552566"/>
                </a:cubicBezTo>
                <a:cubicBezTo>
                  <a:pt x="49046" y="549445"/>
                  <a:pt x="55396" y="550199"/>
                  <a:pt x="60672" y="552566"/>
                </a:cubicBezTo>
                <a:cubicBezTo>
                  <a:pt x="75201" y="537389"/>
                  <a:pt x="81337" y="516508"/>
                  <a:pt x="81337" y="491430"/>
                </a:cubicBezTo>
                <a:cubicBezTo>
                  <a:pt x="97160" y="484972"/>
                  <a:pt x="109644" y="476361"/>
                  <a:pt x="116748" y="464091"/>
                </a:cubicBezTo>
                <a:cubicBezTo>
                  <a:pt x="133754" y="464091"/>
                  <a:pt x="148501" y="452251"/>
                  <a:pt x="156035" y="456342"/>
                </a:cubicBezTo>
                <a:close/>
                <a:moveTo>
                  <a:pt x="461285" y="453113"/>
                </a:moveTo>
                <a:cubicBezTo>
                  <a:pt x="463330" y="463553"/>
                  <a:pt x="465375" y="474102"/>
                  <a:pt x="467419" y="484541"/>
                </a:cubicBezTo>
                <a:cubicBezTo>
                  <a:pt x="462470" y="495951"/>
                  <a:pt x="452459" y="504024"/>
                  <a:pt x="453967" y="519845"/>
                </a:cubicBezTo>
                <a:cubicBezTo>
                  <a:pt x="433623" y="517586"/>
                  <a:pt x="441373" y="534162"/>
                  <a:pt x="428780" y="537067"/>
                </a:cubicBezTo>
                <a:cubicBezTo>
                  <a:pt x="421246" y="518339"/>
                  <a:pt x="428349" y="509406"/>
                  <a:pt x="433623" y="499396"/>
                </a:cubicBezTo>
                <a:cubicBezTo>
                  <a:pt x="430718" y="485080"/>
                  <a:pt x="429749" y="467858"/>
                  <a:pt x="418878" y="465491"/>
                </a:cubicBezTo>
                <a:cubicBezTo>
                  <a:pt x="421138" y="453867"/>
                  <a:pt x="450736" y="448485"/>
                  <a:pt x="461285" y="453113"/>
                </a:cubicBezTo>
                <a:close/>
                <a:moveTo>
                  <a:pt x="67560" y="359364"/>
                </a:moveTo>
                <a:cubicBezTo>
                  <a:pt x="77139" y="367437"/>
                  <a:pt x="79076" y="392407"/>
                  <a:pt x="71434" y="399403"/>
                </a:cubicBezTo>
                <a:cubicBezTo>
                  <a:pt x="66160" y="400480"/>
                  <a:pt x="60994" y="401448"/>
                  <a:pt x="55720" y="402524"/>
                </a:cubicBezTo>
                <a:cubicBezTo>
                  <a:pt x="40867" y="406077"/>
                  <a:pt x="39791" y="388962"/>
                  <a:pt x="31502" y="382828"/>
                </a:cubicBezTo>
                <a:cubicBezTo>
                  <a:pt x="6424" y="411565"/>
                  <a:pt x="48938" y="449130"/>
                  <a:pt x="57873" y="475608"/>
                </a:cubicBezTo>
                <a:cubicBezTo>
                  <a:pt x="64007" y="487232"/>
                  <a:pt x="49154" y="488847"/>
                  <a:pt x="45279" y="494445"/>
                </a:cubicBezTo>
                <a:cubicBezTo>
                  <a:pt x="41728" y="499610"/>
                  <a:pt x="44527" y="514463"/>
                  <a:pt x="32579" y="513281"/>
                </a:cubicBezTo>
                <a:cubicBezTo>
                  <a:pt x="28165" y="527380"/>
                  <a:pt x="16757" y="536851"/>
                  <a:pt x="6532" y="546968"/>
                </a:cubicBezTo>
                <a:cubicBezTo>
                  <a:pt x="3948" y="552619"/>
                  <a:pt x="3491" y="559697"/>
                  <a:pt x="1634" y="565832"/>
                </a:cubicBezTo>
                <a:lnTo>
                  <a:pt x="0" y="567456"/>
                </a:lnTo>
                <a:lnTo>
                  <a:pt x="0" y="500144"/>
                </a:lnTo>
                <a:lnTo>
                  <a:pt x="1392" y="497728"/>
                </a:lnTo>
                <a:lnTo>
                  <a:pt x="0" y="492605"/>
                </a:lnTo>
                <a:lnTo>
                  <a:pt x="0" y="370222"/>
                </a:lnTo>
                <a:lnTo>
                  <a:pt x="10191" y="378845"/>
                </a:lnTo>
                <a:cubicBezTo>
                  <a:pt x="36022" y="383796"/>
                  <a:pt x="49476" y="357319"/>
                  <a:pt x="67560" y="359364"/>
                </a:cubicBezTo>
                <a:close/>
                <a:moveTo>
                  <a:pt x="47864" y="301671"/>
                </a:moveTo>
                <a:cubicBezTo>
                  <a:pt x="56259" y="312543"/>
                  <a:pt x="24507" y="318785"/>
                  <a:pt x="28167" y="305546"/>
                </a:cubicBezTo>
                <a:cubicBezTo>
                  <a:pt x="34733" y="304254"/>
                  <a:pt x="41297" y="302963"/>
                  <a:pt x="47864" y="301671"/>
                </a:cubicBezTo>
                <a:close/>
                <a:moveTo>
                  <a:pt x="401980" y="297365"/>
                </a:moveTo>
                <a:cubicBezTo>
                  <a:pt x="407576" y="297687"/>
                  <a:pt x="409621" y="303069"/>
                  <a:pt x="415434" y="302855"/>
                </a:cubicBezTo>
                <a:cubicBezTo>
                  <a:pt x="415002" y="308344"/>
                  <a:pt x="409729" y="310389"/>
                  <a:pt x="409837" y="316201"/>
                </a:cubicBezTo>
                <a:cubicBezTo>
                  <a:pt x="404455" y="315877"/>
                  <a:pt x="402302" y="310495"/>
                  <a:pt x="396491" y="310711"/>
                </a:cubicBezTo>
                <a:cubicBezTo>
                  <a:pt x="396921" y="305222"/>
                  <a:pt x="402194" y="303177"/>
                  <a:pt x="401980" y="297365"/>
                </a:cubicBezTo>
                <a:close/>
                <a:moveTo>
                  <a:pt x="244402" y="222130"/>
                </a:moveTo>
                <a:cubicBezTo>
                  <a:pt x="258933" y="222452"/>
                  <a:pt x="263024" y="238490"/>
                  <a:pt x="276585" y="240320"/>
                </a:cubicBezTo>
                <a:cubicBezTo>
                  <a:pt x="255165" y="289617"/>
                  <a:pt x="213726" y="325459"/>
                  <a:pt x="192845" y="375185"/>
                </a:cubicBezTo>
                <a:cubicBezTo>
                  <a:pt x="178208" y="374325"/>
                  <a:pt x="175409" y="391008"/>
                  <a:pt x="163677" y="393161"/>
                </a:cubicBezTo>
                <a:cubicBezTo>
                  <a:pt x="148824" y="395958"/>
                  <a:pt x="135800" y="386811"/>
                  <a:pt x="126973" y="371850"/>
                </a:cubicBezTo>
                <a:cubicBezTo>
                  <a:pt x="126867" y="351721"/>
                  <a:pt x="139352" y="335792"/>
                  <a:pt x="149901" y="322445"/>
                </a:cubicBezTo>
                <a:cubicBezTo>
                  <a:pt x="160448" y="309099"/>
                  <a:pt x="174549" y="297365"/>
                  <a:pt x="187679" y="286388"/>
                </a:cubicBezTo>
                <a:cubicBezTo>
                  <a:pt x="190154" y="270996"/>
                  <a:pt x="210499" y="267551"/>
                  <a:pt x="208990" y="249469"/>
                </a:cubicBezTo>
                <a:cubicBezTo>
                  <a:pt x="226104" y="243871"/>
                  <a:pt x="237191" y="234292"/>
                  <a:pt x="244402" y="222130"/>
                </a:cubicBezTo>
                <a:close/>
                <a:moveTo>
                  <a:pt x="378966" y="108429"/>
                </a:moveTo>
                <a:cubicBezTo>
                  <a:pt x="381892" y="108348"/>
                  <a:pt x="384678" y="109169"/>
                  <a:pt x="387396" y="110353"/>
                </a:cubicBezTo>
                <a:cubicBezTo>
                  <a:pt x="392831" y="112720"/>
                  <a:pt x="397998" y="116541"/>
                  <a:pt x="403487" y="117510"/>
                </a:cubicBezTo>
                <a:cubicBezTo>
                  <a:pt x="408330" y="118372"/>
                  <a:pt x="414464" y="113204"/>
                  <a:pt x="419202" y="114389"/>
                </a:cubicBezTo>
                <a:cubicBezTo>
                  <a:pt x="431256" y="117402"/>
                  <a:pt x="441804" y="133547"/>
                  <a:pt x="458381" y="127089"/>
                </a:cubicBezTo>
                <a:cubicBezTo>
                  <a:pt x="466452" y="135377"/>
                  <a:pt x="475817" y="141727"/>
                  <a:pt x="486580" y="146033"/>
                </a:cubicBezTo>
                <a:cubicBezTo>
                  <a:pt x="489593" y="154966"/>
                  <a:pt x="495729" y="159487"/>
                  <a:pt x="495944" y="172726"/>
                </a:cubicBezTo>
                <a:cubicBezTo>
                  <a:pt x="500357" y="172834"/>
                  <a:pt x="500143" y="180044"/>
                  <a:pt x="505308" y="179076"/>
                </a:cubicBezTo>
                <a:cubicBezTo>
                  <a:pt x="505846" y="187364"/>
                  <a:pt x="496267" y="188871"/>
                  <a:pt x="496697" y="197051"/>
                </a:cubicBezTo>
                <a:cubicBezTo>
                  <a:pt x="473340" y="203079"/>
                  <a:pt x="459671" y="194683"/>
                  <a:pt x="436207" y="200819"/>
                </a:cubicBezTo>
                <a:cubicBezTo>
                  <a:pt x="412850" y="186396"/>
                  <a:pt x="393369" y="166376"/>
                  <a:pt x="366460" y="157442"/>
                </a:cubicBezTo>
                <a:cubicBezTo>
                  <a:pt x="365170" y="147539"/>
                  <a:pt x="361295" y="141511"/>
                  <a:pt x="354728" y="139359"/>
                </a:cubicBezTo>
                <a:cubicBezTo>
                  <a:pt x="358604" y="129457"/>
                  <a:pt x="364092" y="120631"/>
                  <a:pt x="369690" y="111914"/>
                </a:cubicBezTo>
                <a:cubicBezTo>
                  <a:pt x="372972" y="109492"/>
                  <a:pt x="376040" y="108510"/>
                  <a:pt x="378966" y="108429"/>
                </a:cubicBezTo>
                <a:close/>
                <a:moveTo>
                  <a:pt x="37531" y="103625"/>
                </a:moveTo>
                <a:cubicBezTo>
                  <a:pt x="56906" y="103625"/>
                  <a:pt x="67453" y="116755"/>
                  <a:pt x="88550" y="114066"/>
                </a:cubicBezTo>
                <a:cubicBezTo>
                  <a:pt x="104587" y="143664"/>
                  <a:pt x="82092" y="148186"/>
                  <a:pt x="70358" y="166590"/>
                </a:cubicBezTo>
                <a:cubicBezTo>
                  <a:pt x="49371" y="170681"/>
                  <a:pt x="28382" y="174771"/>
                  <a:pt x="7502" y="178968"/>
                </a:cubicBezTo>
                <a:lnTo>
                  <a:pt x="0" y="183905"/>
                </a:lnTo>
                <a:lnTo>
                  <a:pt x="0" y="126046"/>
                </a:lnTo>
                <a:lnTo>
                  <a:pt x="12857" y="122892"/>
                </a:lnTo>
                <a:cubicBezTo>
                  <a:pt x="23378" y="118021"/>
                  <a:pt x="31504" y="111536"/>
                  <a:pt x="37531" y="103625"/>
                </a:cubicBezTo>
                <a:close/>
                <a:moveTo>
                  <a:pt x="48489" y="1277"/>
                </a:moveTo>
                <a:cubicBezTo>
                  <a:pt x="59422" y="6721"/>
                  <a:pt x="58897" y="27770"/>
                  <a:pt x="43235" y="29143"/>
                </a:cubicBezTo>
                <a:cubicBezTo>
                  <a:pt x="36779" y="25161"/>
                  <a:pt x="36025" y="12783"/>
                  <a:pt x="33872" y="2342"/>
                </a:cubicBezTo>
                <a:cubicBezTo>
                  <a:pt x="39927" y="-618"/>
                  <a:pt x="44844" y="-538"/>
                  <a:pt x="48489" y="1277"/>
                </a:cubicBezTo>
                <a:close/>
              </a:path>
            </a:pathLst>
          </a:custGeom>
          <a:gradFill>
            <a:gsLst>
              <a:gs pos="0">
                <a:schemeClr val="lt2"/>
              </a:gs>
              <a:gs pos="100000">
                <a:schemeClr val="accent1"/>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388" name="Google Shape;388;p8"/>
          <p:cNvSpPr/>
          <p:nvPr/>
        </p:nvSpPr>
        <p:spPr>
          <a:xfrm rot="-5400000">
            <a:off x="3864879" y="4120673"/>
            <a:ext cx="1990905" cy="3483836"/>
          </a:xfrm>
          <a:custGeom>
            <a:rect b="b" l="l" r="r" t="t"/>
            <a:pathLst>
              <a:path extrusionOk="0" h="3619570" w="2391478">
                <a:moveTo>
                  <a:pt x="266243" y="3610867"/>
                </a:moveTo>
                <a:cubicBezTo>
                  <a:pt x="268789" y="3609901"/>
                  <a:pt x="272173" y="3610063"/>
                  <a:pt x="277016" y="3612188"/>
                </a:cubicBezTo>
                <a:lnTo>
                  <a:pt x="276208" y="3619570"/>
                </a:lnTo>
                <a:lnTo>
                  <a:pt x="258467" y="3619570"/>
                </a:lnTo>
                <a:lnTo>
                  <a:pt x="260495" y="3616306"/>
                </a:lnTo>
                <a:cubicBezTo>
                  <a:pt x="261988" y="3613925"/>
                  <a:pt x="263697" y="3611832"/>
                  <a:pt x="266243" y="3610867"/>
                </a:cubicBezTo>
                <a:close/>
                <a:moveTo>
                  <a:pt x="767609" y="3586895"/>
                </a:moveTo>
                <a:cubicBezTo>
                  <a:pt x="785369" y="3584849"/>
                  <a:pt x="778373" y="3601210"/>
                  <a:pt x="790859" y="3603041"/>
                </a:cubicBezTo>
                <a:cubicBezTo>
                  <a:pt x="787952" y="3618970"/>
                  <a:pt x="765348" y="3614557"/>
                  <a:pt x="758568" y="3604762"/>
                </a:cubicBezTo>
                <a:cubicBezTo>
                  <a:pt x="762658" y="3600242"/>
                  <a:pt x="766641" y="3595613"/>
                  <a:pt x="767609" y="3586895"/>
                </a:cubicBezTo>
                <a:close/>
                <a:moveTo>
                  <a:pt x="600025" y="3549871"/>
                </a:moveTo>
                <a:cubicBezTo>
                  <a:pt x="614125" y="3546426"/>
                  <a:pt x="607129" y="3559989"/>
                  <a:pt x="610788" y="3564186"/>
                </a:cubicBezTo>
                <a:cubicBezTo>
                  <a:pt x="618107" y="3572797"/>
                  <a:pt x="635651" y="3575164"/>
                  <a:pt x="631345" y="3599274"/>
                </a:cubicBezTo>
                <a:cubicBezTo>
                  <a:pt x="644262" y="3598952"/>
                  <a:pt x="650828" y="3603365"/>
                  <a:pt x="648353" y="3614559"/>
                </a:cubicBezTo>
                <a:cubicBezTo>
                  <a:pt x="637373" y="3611544"/>
                  <a:pt x="615954" y="3616388"/>
                  <a:pt x="625103" y="3598414"/>
                </a:cubicBezTo>
                <a:cubicBezTo>
                  <a:pt x="621471" y="3600432"/>
                  <a:pt x="619123" y="3604166"/>
                  <a:pt x="617453" y="3608804"/>
                </a:cubicBezTo>
                <a:lnTo>
                  <a:pt x="615014" y="3619570"/>
                </a:lnTo>
                <a:lnTo>
                  <a:pt x="568292" y="3619570"/>
                </a:lnTo>
                <a:lnTo>
                  <a:pt x="568489" y="3590233"/>
                </a:lnTo>
                <a:cubicBezTo>
                  <a:pt x="574192" y="3570106"/>
                  <a:pt x="597334" y="3563648"/>
                  <a:pt x="600025" y="3549871"/>
                </a:cubicBezTo>
                <a:close/>
                <a:moveTo>
                  <a:pt x="196291" y="3549223"/>
                </a:moveTo>
                <a:cubicBezTo>
                  <a:pt x="191448" y="3576589"/>
                  <a:pt x="207492" y="3588395"/>
                  <a:pt x="211231" y="3609434"/>
                </a:cubicBezTo>
                <a:lnTo>
                  <a:pt x="210586" y="3619570"/>
                </a:lnTo>
                <a:lnTo>
                  <a:pt x="121318" y="3619570"/>
                </a:lnTo>
                <a:lnTo>
                  <a:pt x="103081" y="3574087"/>
                </a:lnTo>
                <a:cubicBezTo>
                  <a:pt x="117719" y="3543949"/>
                  <a:pt x="158189" y="3548039"/>
                  <a:pt x="196291" y="3549223"/>
                </a:cubicBezTo>
                <a:close/>
                <a:moveTo>
                  <a:pt x="134617" y="3444066"/>
                </a:moveTo>
                <a:cubicBezTo>
                  <a:pt x="153775" y="3446541"/>
                  <a:pt x="157112" y="3460858"/>
                  <a:pt x="169596" y="3468392"/>
                </a:cubicBezTo>
                <a:cubicBezTo>
                  <a:pt x="157326" y="3479478"/>
                  <a:pt x="148501" y="3495085"/>
                  <a:pt x="127405" y="3494331"/>
                </a:cubicBezTo>
                <a:cubicBezTo>
                  <a:pt x="117611" y="3477325"/>
                  <a:pt x="115459" y="3454614"/>
                  <a:pt x="134617" y="3444066"/>
                </a:cubicBezTo>
                <a:close/>
                <a:moveTo>
                  <a:pt x="1029308" y="3412529"/>
                </a:moveTo>
                <a:cubicBezTo>
                  <a:pt x="1041887" y="3414386"/>
                  <a:pt x="1056445" y="3418880"/>
                  <a:pt x="1067584" y="3418772"/>
                </a:cubicBezTo>
                <a:cubicBezTo>
                  <a:pt x="1075011" y="3439329"/>
                  <a:pt x="1087497" y="3456121"/>
                  <a:pt x="1105150" y="3469037"/>
                </a:cubicBezTo>
                <a:cubicBezTo>
                  <a:pt x="1099983" y="3495300"/>
                  <a:pt x="1125169" y="3498851"/>
                  <a:pt x="1123017" y="3522853"/>
                </a:cubicBezTo>
                <a:cubicBezTo>
                  <a:pt x="1145083" y="3528773"/>
                  <a:pt x="1131519" y="3561278"/>
                  <a:pt x="1155199" y="3565907"/>
                </a:cubicBezTo>
                <a:cubicBezTo>
                  <a:pt x="1153719" y="3580088"/>
                  <a:pt x="1154156" y="3592829"/>
                  <a:pt x="1156188" y="3604376"/>
                </a:cubicBezTo>
                <a:lnTo>
                  <a:pt x="1161311" y="3619570"/>
                </a:lnTo>
                <a:lnTo>
                  <a:pt x="1104970" y="3619570"/>
                </a:lnTo>
                <a:lnTo>
                  <a:pt x="1087067" y="3549654"/>
                </a:lnTo>
                <a:cubicBezTo>
                  <a:pt x="1068231" y="3549331"/>
                  <a:pt x="1070599" y="3577423"/>
                  <a:pt x="1056499" y="3583667"/>
                </a:cubicBezTo>
                <a:cubicBezTo>
                  <a:pt x="1046057" y="3591631"/>
                  <a:pt x="1014091" y="3586896"/>
                  <a:pt x="1006234" y="3576346"/>
                </a:cubicBezTo>
                <a:cubicBezTo>
                  <a:pt x="1005158" y="3542549"/>
                  <a:pt x="1032281" y="3546209"/>
                  <a:pt x="1039493" y="3523499"/>
                </a:cubicBezTo>
                <a:cubicBezTo>
                  <a:pt x="1060374" y="3520916"/>
                  <a:pt x="1050149" y="3541689"/>
                  <a:pt x="1061880" y="3545994"/>
                </a:cubicBezTo>
                <a:cubicBezTo>
                  <a:pt x="1089219" y="3512305"/>
                  <a:pt x="1039493" y="3488195"/>
                  <a:pt x="1021625" y="3469681"/>
                </a:cubicBezTo>
                <a:cubicBezTo>
                  <a:pt x="1024962" y="3454074"/>
                  <a:pt x="1014845" y="3448586"/>
                  <a:pt x="1006448" y="3441806"/>
                </a:cubicBezTo>
                <a:cubicBezTo>
                  <a:pt x="1008279" y="3432979"/>
                  <a:pt x="1010001" y="3424154"/>
                  <a:pt x="1002897" y="3422108"/>
                </a:cubicBezTo>
                <a:cubicBezTo>
                  <a:pt x="1006126" y="3411452"/>
                  <a:pt x="1016728" y="3410672"/>
                  <a:pt x="1029308" y="3412529"/>
                </a:cubicBezTo>
                <a:close/>
                <a:moveTo>
                  <a:pt x="919802" y="3288427"/>
                </a:moveTo>
                <a:cubicBezTo>
                  <a:pt x="941976" y="3290472"/>
                  <a:pt x="937346" y="3312645"/>
                  <a:pt x="953815" y="3318995"/>
                </a:cubicBezTo>
                <a:cubicBezTo>
                  <a:pt x="953277" y="3335677"/>
                  <a:pt x="944666" y="3355051"/>
                  <a:pt x="952845" y="3370120"/>
                </a:cubicBezTo>
                <a:cubicBezTo>
                  <a:pt x="953815" y="3371843"/>
                  <a:pt x="964255" y="3376902"/>
                  <a:pt x="964471" y="3378193"/>
                </a:cubicBezTo>
                <a:cubicBezTo>
                  <a:pt x="965870" y="3385728"/>
                  <a:pt x="958443" y="3396169"/>
                  <a:pt x="960812" y="3403379"/>
                </a:cubicBezTo>
                <a:cubicBezTo>
                  <a:pt x="966194" y="3419955"/>
                  <a:pt x="973188" y="3425875"/>
                  <a:pt x="981369" y="3438361"/>
                </a:cubicBezTo>
                <a:cubicBezTo>
                  <a:pt x="987289" y="3447402"/>
                  <a:pt x="1002142" y="3457411"/>
                  <a:pt x="995684" y="3472480"/>
                </a:cubicBezTo>
                <a:cubicBezTo>
                  <a:pt x="976849" y="3469789"/>
                  <a:pt x="958013" y="3466991"/>
                  <a:pt x="939177" y="3464300"/>
                </a:cubicBezTo>
                <a:cubicBezTo>
                  <a:pt x="929274" y="3436208"/>
                  <a:pt x="919156" y="3408331"/>
                  <a:pt x="927661" y="3366569"/>
                </a:cubicBezTo>
                <a:cubicBezTo>
                  <a:pt x="927553" y="3340198"/>
                  <a:pt x="895800" y="3314796"/>
                  <a:pt x="919802" y="3288427"/>
                </a:cubicBezTo>
                <a:close/>
                <a:moveTo>
                  <a:pt x="1189131" y="3212720"/>
                </a:moveTo>
                <a:cubicBezTo>
                  <a:pt x="1196127" y="3215424"/>
                  <a:pt x="1200836" y="3221855"/>
                  <a:pt x="1197068" y="3232458"/>
                </a:cubicBezTo>
                <a:cubicBezTo>
                  <a:pt x="1185874" y="3229981"/>
                  <a:pt x="1182753" y="3238162"/>
                  <a:pt x="1171021" y="3235041"/>
                </a:cubicBezTo>
                <a:cubicBezTo>
                  <a:pt x="1168438" y="3229551"/>
                  <a:pt x="1165962" y="3223847"/>
                  <a:pt x="1167471" y="3215343"/>
                </a:cubicBezTo>
                <a:cubicBezTo>
                  <a:pt x="1172852" y="3211038"/>
                  <a:pt x="1182135" y="3210016"/>
                  <a:pt x="1189131" y="3212720"/>
                </a:cubicBezTo>
                <a:close/>
                <a:moveTo>
                  <a:pt x="1119895" y="3189188"/>
                </a:moveTo>
                <a:cubicBezTo>
                  <a:pt x="1132058" y="3204795"/>
                  <a:pt x="1111608" y="3209855"/>
                  <a:pt x="1113544" y="3233211"/>
                </a:cubicBezTo>
                <a:cubicBezTo>
                  <a:pt x="1130766" y="3253985"/>
                  <a:pt x="1154338" y="3269915"/>
                  <a:pt x="1161872" y="3297792"/>
                </a:cubicBezTo>
                <a:cubicBezTo>
                  <a:pt x="1180385" y="3280032"/>
                  <a:pt x="1193731" y="3294455"/>
                  <a:pt x="1212029" y="3305003"/>
                </a:cubicBezTo>
                <a:cubicBezTo>
                  <a:pt x="1235925" y="3304464"/>
                  <a:pt x="1244428" y="3283476"/>
                  <a:pt x="1277472" y="3295315"/>
                </a:cubicBezTo>
                <a:cubicBezTo>
                  <a:pt x="1281668" y="3303388"/>
                  <a:pt x="1283284" y="3313291"/>
                  <a:pt x="1279193" y="3327606"/>
                </a:cubicBezTo>
                <a:cubicBezTo>
                  <a:pt x="1281668" y="3361187"/>
                  <a:pt x="1333009" y="3358282"/>
                  <a:pt x="1340976" y="3387774"/>
                </a:cubicBezTo>
                <a:cubicBezTo>
                  <a:pt x="1371328" y="3396815"/>
                  <a:pt x="1402218" y="3405426"/>
                  <a:pt x="1440537" y="3408547"/>
                </a:cubicBezTo>
                <a:cubicBezTo>
                  <a:pt x="1452161" y="3406716"/>
                  <a:pt x="1467014" y="3409085"/>
                  <a:pt x="1473688" y="3400474"/>
                </a:cubicBezTo>
                <a:cubicBezTo>
                  <a:pt x="1492524" y="3418126"/>
                  <a:pt x="1529548" y="3422217"/>
                  <a:pt x="1566037" y="3426629"/>
                </a:cubicBezTo>
                <a:cubicBezTo>
                  <a:pt x="1566252" y="3443312"/>
                  <a:pt x="1582074" y="3448264"/>
                  <a:pt x="1579491" y="3466992"/>
                </a:cubicBezTo>
                <a:cubicBezTo>
                  <a:pt x="1570128" y="3471944"/>
                  <a:pt x="1564530" y="3481953"/>
                  <a:pt x="1556996" y="3489380"/>
                </a:cubicBezTo>
                <a:cubicBezTo>
                  <a:pt x="1504794" y="3479370"/>
                  <a:pt x="1477669" y="3503048"/>
                  <a:pt x="1460125" y="3539428"/>
                </a:cubicBezTo>
                <a:cubicBezTo>
                  <a:pt x="1445487" y="3533616"/>
                  <a:pt x="1449578" y="3513705"/>
                  <a:pt x="1446671" y="3498959"/>
                </a:cubicBezTo>
                <a:cubicBezTo>
                  <a:pt x="1431064" y="3495623"/>
                  <a:pt x="1429449" y="3510907"/>
                  <a:pt x="1418902" y="3514136"/>
                </a:cubicBezTo>
                <a:cubicBezTo>
                  <a:pt x="1398451" y="3506385"/>
                  <a:pt x="1372834" y="3460210"/>
                  <a:pt x="1357013" y="3498744"/>
                </a:cubicBezTo>
                <a:cubicBezTo>
                  <a:pt x="1333117" y="3487011"/>
                  <a:pt x="1360564" y="3486042"/>
                  <a:pt x="1361533" y="3467422"/>
                </a:cubicBezTo>
                <a:cubicBezTo>
                  <a:pt x="1331827" y="3465054"/>
                  <a:pt x="1324507" y="3492825"/>
                  <a:pt x="1310300" y="3511337"/>
                </a:cubicBezTo>
                <a:cubicBezTo>
                  <a:pt x="1282206" y="3515750"/>
                  <a:pt x="1222040" y="3510260"/>
                  <a:pt x="1197284" y="3494976"/>
                </a:cubicBezTo>
                <a:cubicBezTo>
                  <a:pt x="1212675" y="3458165"/>
                  <a:pt x="1264771" y="3470435"/>
                  <a:pt x="1304056" y="3465592"/>
                </a:cubicBezTo>
                <a:cubicBezTo>
                  <a:pt x="1300290" y="3440407"/>
                  <a:pt x="1250133" y="3449878"/>
                  <a:pt x="1224300" y="3441268"/>
                </a:cubicBezTo>
                <a:cubicBezTo>
                  <a:pt x="1203957" y="3424800"/>
                  <a:pt x="1173604" y="3415649"/>
                  <a:pt x="1182216" y="3377548"/>
                </a:cubicBezTo>
                <a:cubicBezTo>
                  <a:pt x="1148096" y="3363878"/>
                  <a:pt x="1133242" y="3335787"/>
                  <a:pt x="1122263" y="3304788"/>
                </a:cubicBezTo>
                <a:cubicBezTo>
                  <a:pt x="1094386" y="3324915"/>
                  <a:pt x="1076088" y="3292302"/>
                  <a:pt x="1070276" y="3265285"/>
                </a:cubicBezTo>
                <a:cubicBezTo>
                  <a:pt x="1072429" y="3243114"/>
                  <a:pt x="1095246" y="3248710"/>
                  <a:pt x="1106226" y="3238378"/>
                </a:cubicBezTo>
                <a:cubicBezTo>
                  <a:pt x="1103211" y="3221909"/>
                  <a:pt x="1092556" y="3211254"/>
                  <a:pt x="1093740" y="3191665"/>
                </a:cubicBezTo>
                <a:cubicBezTo>
                  <a:pt x="1100199" y="3187790"/>
                  <a:pt x="1109025" y="3187144"/>
                  <a:pt x="1119895" y="3189188"/>
                </a:cubicBezTo>
                <a:close/>
                <a:moveTo>
                  <a:pt x="234722" y="3144178"/>
                </a:moveTo>
                <a:cubicBezTo>
                  <a:pt x="241005" y="3144891"/>
                  <a:pt x="247416" y="3147804"/>
                  <a:pt x="253551" y="3153670"/>
                </a:cubicBezTo>
                <a:cubicBezTo>
                  <a:pt x="237405" y="3166909"/>
                  <a:pt x="212111" y="3168093"/>
                  <a:pt x="192523" y="3176812"/>
                </a:cubicBezTo>
                <a:cubicBezTo>
                  <a:pt x="198173" y="3159697"/>
                  <a:pt x="215873" y="3142039"/>
                  <a:pt x="234722" y="3144178"/>
                </a:cubicBezTo>
                <a:close/>
                <a:moveTo>
                  <a:pt x="1184581" y="3140862"/>
                </a:moveTo>
                <a:cubicBezTo>
                  <a:pt x="1200082" y="3149473"/>
                  <a:pt x="1194269" y="3192419"/>
                  <a:pt x="1181784" y="3204581"/>
                </a:cubicBezTo>
                <a:cubicBezTo>
                  <a:pt x="1168652" y="3193817"/>
                  <a:pt x="1143682" y="3192095"/>
                  <a:pt x="1148633" y="3167771"/>
                </a:cubicBezTo>
                <a:cubicBezTo>
                  <a:pt x="1148525" y="3142691"/>
                  <a:pt x="1176832" y="3155393"/>
                  <a:pt x="1184581" y="3140862"/>
                </a:cubicBezTo>
                <a:close/>
                <a:moveTo>
                  <a:pt x="1026684" y="3124501"/>
                </a:moveTo>
                <a:cubicBezTo>
                  <a:pt x="1102997" y="3123641"/>
                  <a:pt x="1077272" y="3202967"/>
                  <a:pt x="1023024" y="3194464"/>
                </a:cubicBezTo>
                <a:cubicBezTo>
                  <a:pt x="1013337" y="3171969"/>
                  <a:pt x="1002466" y="3143123"/>
                  <a:pt x="1026684" y="3124501"/>
                </a:cubicBezTo>
                <a:close/>
                <a:moveTo>
                  <a:pt x="610858" y="3106015"/>
                </a:moveTo>
                <a:cubicBezTo>
                  <a:pt x="604807" y="3103815"/>
                  <a:pt x="598598" y="3103728"/>
                  <a:pt x="593566" y="3106742"/>
                </a:cubicBezTo>
                <a:cubicBezTo>
                  <a:pt x="592704" y="3112984"/>
                  <a:pt x="591736" y="3119226"/>
                  <a:pt x="590875" y="3125578"/>
                </a:cubicBezTo>
                <a:cubicBezTo>
                  <a:pt x="611432" y="3128915"/>
                  <a:pt x="601961" y="3154532"/>
                  <a:pt x="624995" y="3156145"/>
                </a:cubicBezTo>
                <a:cubicBezTo>
                  <a:pt x="645741" y="3138224"/>
                  <a:pt x="629011" y="3112614"/>
                  <a:pt x="610858" y="3106015"/>
                </a:cubicBezTo>
                <a:close/>
                <a:moveTo>
                  <a:pt x="512088" y="3095118"/>
                </a:moveTo>
                <a:cubicBezTo>
                  <a:pt x="501754" y="3112554"/>
                  <a:pt x="507136" y="3115999"/>
                  <a:pt x="512840" y="3133543"/>
                </a:cubicBezTo>
                <a:cubicBezTo>
                  <a:pt x="499171" y="3137740"/>
                  <a:pt x="495834" y="3155714"/>
                  <a:pt x="493898" y="3175627"/>
                </a:cubicBezTo>
                <a:cubicBezTo>
                  <a:pt x="484102" y="3177564"/>
                  <a:pt x="476676" y="3182623"/>
                  <a:pt x="466989" y="3184562"/>
                </a:cubicBezTo>
                <a:cubicBezTo>
                  <a:pt x="469572" y="3212437"/>
                  <a:pt x="488192" y="3228368"/>
                  <a:pt x="524358" y="3231273"/>
                </a:cubicBezTo>
                <a:cubicBezTo>
                  <a:pt x="528447" y="3241284"/>
                  <a:pt x="530924" y="3252586"/>
                  <a:pt x="546745" y="3253769"/>
                </a:cubicBezTo>
                <a:cubicBezTo>
                  <a:pt x="554710" y="3211791"/>
                  <a:pt x="575160" y="3238808"/>
                  <a:pt x="594319" y="3235041"/>
                </a:cubicBezTo>
                <a:cubicBezTo>
                  <a:pt x="595825" y="3224601"/>
                  <a:pt x="597333" y="3214160"/>
                  <a:pt x="598840" y="3203720"/>
                </a:cubicBezTo>
                <a:cubicBezTo>
                  <a:pt x="592166" y="3190050"/>
                  <a:pt x="554710" y="3199307"/>
                  <a:pt x="557617" y="3178534"/>
                </a:cubicBezTo>
                <a:cubicBezTo>
                  <a:pt x="564075" y="3143874"/>
                  <a:pt x="545347" y="3127945"/>
                  <a:pt x="543408" y="3099638"/>
                </a:cubicBezTo>
                <a:cubicBezTo>
                  <a:pt x="532968" y="3098131"/>
                  <a:pt x="522527" y="3096625"/>
                  <a:pt x="512088" y="3095118"/>
                </a:cubicBezTo>
                <a:close/>
                <a:moveTo>
                  <a:pt x="1236677" y="3090811"/>
                </a:moveTo>
                <a:cubicBezTo>
                  <a:pt x="1243997" y="3094578"/>
                  <a:pt x="1248411" y="3100714"/>
                  <a:pt x="1246580" y="3111478"/>
                </a:cubicBezTo>
                <a:cubicBezTo>
                  <a:pt x="1236139" y="3119764"/>
                  <a:pt x="1213000" y="3112876"/>
                  <a:pt x="1216981" y="3094362"/>
                </a:cubicBezTo>
                <a:cubicBezTo>
                  <a:pt x="1225807" y="3096193"/>
                  <a:pt x="1234633" y="3097915"/>
                  <a:pt x="1236677" y="3090811"/>
                </a:cubicBezTo>
                <a:close/>
                <a:moveTo>
                  <a:pt x="1832496" y="2829224"/>
                </a:moveTo>
                <a:cubicBezTo>
                  <a:pt x="1838640" y="2829241"/>
                  <a:pt x="1844889" y="2832248"/>
                  <a:pt x="1849760" y="2839809"/>
                </a:cubicBezTo>
                <a:cubicBezTo>
                  <a:pt x="1843408" y="2853802"/>
                  <a:pt x="1826402" y="2853587"/>
                  <a:pt x="1820160" y="2867580"/>
                </a:cubicBezTo>
                <a:cubicBezTo>
                  <a:pt x="1796589" y="2856035"/>
                  <a:pt x="1814065" y="2829174"/>
                  <a:pt x="1832496" y="2829224"/>
                </a:cubicBezTo>
                <a:close/>
                <a:moveTo>
                  <a:pt x="1443658" y="2723351"/>
                </a:moveTo>
                <a:cubicBezTo>
                  <a:pt x="1429128" y="2741863"/>
                  <a:pt x="1412013" y="2756178"/>
                  <a:pt x="1392423" y="2767157"/>
                </a:cubicBezTo>
                <a:cubicBezTo>
                  <a:pt x="1384566" y="2771571"/>
                  <a:pt x="1366484" y="2765327"/>
                  <a:pt x="1370898" y="2783301"/>
                </a:cubicBezTo>
                <a:cubicBezTo>
                  <a:pt x="1394792" y="2805474"/>
                  <a:pt x="1442473" y="2780180"/>
                  <a:pt x="1443442" y="2813009"/>
                </a:cubicBezTo>
                <a:cubicBezTo>
                  <a:pt x="1420192" y="2823234"/>
                  <a:pt x="1438490" y="2830877"/>
                  <a:pt x="1437952" y="2850681"/>
                </a:cubicBezTo>
                <a:cubicBezTo>
                  <a:pt x="1426974" y="2865964"/>
                  <a:pt x="1408030" y="2870594"/>
                  <a:pt x="1400173" y="2890074"/>
                </a:cubicBezTo>
                <a:cubicBezTo>
                  <a:pt x="1417071" y="2905359"/>
                  <a:pt x="1458833" y="2902130"/>
                  <a:pt x="1487143" y="2909126"/>
                </a:cubicBezTo>
                <a:cubicBezTo>
                  <a:pt x="1506731" y="2894596"/>
                  <a:pt x="1473149" y="2891151"/>
                  <a:pt x="1480038" y="2869624"/>
                </a:cubicBezTo>
                <a:cubicBezTo>
                  <a:pt x="1492416" y="2868763"/>
                  <a:pt x="1507377" y="2871240"/>
                  <a:pt x="1507915" y="2854448"/>
                </a:cubicBezTo>
                <a:cubicBezTo>
                  <a:pt x="1499842" y="2843577"/>
                  <a:pt x="1472395" y="2847344"/>
                  <a:pt x="1480146" y="2824741"/>
                </a:cubicBezTo>
                <a:cubicBezTo>
                  <a:pt x="1480898" y="2800739"/>
                  <a:pt x="1502963" y="2805368"/>
                  <a:pt x="1510714" y="2790729"/>
                </a:cubicBezTo>
                <a:cubicBezTo>
                  <a:pt x="1484989" y="2778243"/>
                  <a:pt x="1475840" y="2753379"/>
                  <a:pt x="1468736" y="2727010"/>
                </a:cubicBezTo>
                <a:cubicBezTo>
                  <a:pt x="1460447" y="2725718"/>
                  <a:pt x="1452053" y="2724534"/>
                  <a:pt x="1443658" y="2723351"/>
                </a:cubicBezTo>
                <a:close/>
                <a:moveTo>
                  <a:pt x="1147234" y="2513788"/>
                </a:moveTo>
                <a:cubicBezTo>
                  <a:pt x="1111176" y="2518199"/>
                  <a:pt x="1086099" y="2537036"/>
                  <a:pt x="1063602" y="2559423"/>
                </a:cubicBezTo>
                <a:cubicBezTo>
                  <a:pt x="1082654" y="2573093"/>
                  <a:pt x="1087712" y="2608075"/>
                  <a:pt x="1122801" y="2593652"/>
                </a:cubicBezTo>
                <a:cubicBezTo>
                  <a:pt x="1125168" y="2576861"/>
                  <a:pt x="1127645" y="2560177"/>
                  <a:pt x="1130120" y="2543386"/>
                </a:cubicBezTo>
                <a:cubicBezTo>
                  <a:pt x="1134964" y="2529179"/>
                  <a:pt x="1160258" y="2530577"/>
                  <a:pt x="1147234" y="2513788"/>
                </a:cubicBezTo>
                <a:close/>
                <a:moveTo>
                  <a:pt x="532860" y="2373755"/>
                </a:moveTo>
                <a:cubicBezTo>
                  <a:pt x="513486" y="2402817"/>
                  <a:pt x="473985" y="2404970"/>
                  <a:pt x="469895" y="2454374"/>
                </a:cubicBezTo>
                <a:cubicBezTo>
                  <a:pt x="491959" y="2462123"/>
                  <a:pt x="499279" y="2480959"/>
                  <a:pt x="522743" y="2487739"/>
                </a:cubicBezTo>
                <a:cubicBezTo>
                  <a:pt x="541255" y="2462661"/>
                  <a:pt x="530708" y="2398404"/>
                  <a:pt x="562460" y="2390977"/>
                </a:cubicBezTo>
                <a:cubicBezTo>
                  <a:pt x="546745" y="2389579"/>
                  <a:pt x="544484" y="2378169"/>
                  <a:pt x="532860" y="2373755"/>
                </a:cubicBezTo>
                <a:close/>
                <a:moveTo>
                  <a:pt x="1062777" y="2349694"/>
                </a:moveTo>
                <a:cubicBezTo>
                  <a:pt x="1060797" y="2349673"/>
                  <a:pt x="1058409" y="2350588"/>
                  <a:pt x="1054991" y="2353090"/>
                </a:cubicBezTo>
                <a:cubicBezTo>
                  <a:pt x="1045628" y="2374940"/>
                  <a:pt x="1088142" y="2371603"/>
                  <a:pt x="1086313" y="2357610"/>
                </a:cubicBezTo>
                <a:cubicBezTo>
                  <a:pt x="1076088" y="2358041"/>
                  <a:pt x="1071675" y="2354408"/>
                  <a:pt x="1068110" y="2351919"/>
                </a:cubicBezTo>
                <a:cubicBezTo>
                  <a:pt x="1066327" y="2350675"/>
                  <a:pt x="1064756" y="2349716"/>
                  <a:pt x="1062777" y="2349694"/>
                </a:cubicBezTo>
                <a:close/>
                <a:moveTo>
                  <a:pt x="2119060" y="2218548"/>
                </a:moveTo>
                <a:cubicBezTo>
                  <a:pt x="2132621" y="2217794"/>
                  <a:pt x="2135096" y="2225221"/>
                  <a:pt x="2143277" y="2228450"/>
                </a:cubicBezTo>
                <a:cubicBezTo>
                  <a:pt x="2140156" y="2239213"/>
                  <a:pt x="2130361" y="2241150"/>
                  <a:pt x="2116369" y="2237383"/>
                </a:cubicBezTo>
                <a:cubicBezTo>
                  <a:pt x="2117230" y="2231141"/>
                  <a:pt x="2118091" y="2224898"/>
                  <a:pt x="2119060" y="2218548"/>
                </a:cubicBezTo>
                <a:close/>
                <a:moveTo>
                  <a:pt x="665492" y="2178737"/>
                </a:moveTo>
                <a:cubicBezTo>
                  <a:pt x="646333" y="2177997"/>
                  <a:pt x="626286" y="2179100"/>
                  <a:pt x="612186" y="2180123"/>
                </a:cubicBezTo>
                <a:cubicBezTo>
                  <a:pt x="616600" y="2197343"/>
                  <a:pt x="610142" y="2222745"/>
                  <a:pt x="623702" y="2233079"/>
                </a:cubicBezTo>
                <a:cubicBezTo>
                  <a:pt x="646198" y="2208215"/>
                  <a:pt x="697971" y="2222529"/>
                  <a:pt x="713470" y="2188410"/>
                </a:cubicBezTo>
                <a:cubicBezTo>
                  <a:pt x="702921" y="2182060"/>
                  <a:pt x="684650" y="2179477"/>
                  <a:pt x="665492" y="2178737"/>
                </a:cubicBezTo>
                <a:close/>
                <a:moveTo>
                  <a:pt x="781148" y="2171691"/>
                </a:moveTo>
                <a:cubicBezTo>
                  <a:pt x="757790" y="2172839"/>
                  <a:pt x="742397" y="2182128"/>
                  <a:pt x="749420" y="2206386"/>
                </a:cubicBezTo>
                <a:cubicBezTo>
                  <a:pt x="788383" y="2217364"/>
                  <a:pt x="886221" y="2252237"/>
                  <a:pt x="897415" y="2202187"/>
                </a:cubicBezTo>
                <a:cubicBezTo>
                  <a:pt x="881136" y="2190482"/>
                  <a:pt x="820079" y="2169779"/>
                  <a:pt x="781148" y="2171691"/>
                </a:cubicBezTo>
                <a:close/>
                <a:moveTo>
                  <a:pt x="2302090" y="2110012"/>
                </a:moveTo>
                <a:cubicBezTo>
                  <a:pt x="2318369" y="2110860"/>
                  <a:pt x="2334973" y="2115111"/>
                  <a:pt x="2344336" y="2122969"/>
                </a:cubicBezTo>
                <a:cubicBezTo>
                  <a:pt x="2352518" y="2128027"/>
                  <a:pt x="2341754" y="2147295"/>
                  <a:pt x="2353271" y="2149878"/>
                </a:cubicBezTo>
                <a:cubicBezTo>
                  <a:pt x="2340140" y="2194007"/>
                  <a:pt x="2291919" y="2221992"/>
                  <a:pt x="2257154" y="2193684"/>
                </a:cubicBezTo>
                <a:cubicBezTo>
                  <a:pt x="2247251" y="2176787"/>
                  <a:pt x="2260490" y="2142665"/>
                  <a:pt x="2261782" y="2117479"/>
                </a:cubicBezTo>
                <a:cubicBezTo>
                  <a:pt x="2269854" y="2111721"/>
                  <a:pt x="2285811" y="2109164"/>
                  <a:pt x="2302090" y="2110012"/>
                </a:cubicBezTo>
                <a:close/>
                <a:moveTo>
                  <a:pt x="810556" y="2093477"/>
                </a:moveTo>
                <a:cubicBezTo>
                  <a:pt x="807757" y="2102196"/>
                  <a:pt x="798716" y="2102518"/>
                  <a:pt x="795271" y="2110484"/>
                </a:cubicBezTo>
                <a:cubicBezTo>
                  <a:pt x="771915" y="2106501"/>
                  <a:pt x="778373" y="2100905"/>
                  <a:pt x="757600" y="2104994"/>
                </a:cubicBezTo>
                <a:cubicBezTo>
                  <a:pt x="749742" y="2116942"/>
                  <a:pt x="741239" y="2127920"/>
                  <a:pt x="733275" y="2139976"/>
                </a:cubicBezTo>
                <a:cubicBezTo>
                  <a:pt x="769008" y="2160749"/>
                  <a:pt x="824655" y="2155797"/>
                  <a:pt x="847150" y="2149985"/>
                </a:cubicBezTo>
                <a:cubicBezTo>
                  <a:pt x="861681" y="2154075"/>
                  <a:pt x="855655" y="2173557"/>
                  <a:pt x="875782" y="2173449"/>
                </a:cubicBezTo>
                <a:cubicBezTo>
                  <a:pt x="875566" y="2153214"/>
                  <a:pt x="905273" y="2172911"/>
                  <a:pt x="909901" y="2159134"/>
                </a:cubicBezTo>
                <a:cubicBezTo>
                  <a:pt x="902691" y="2156982"/>
                  <a:pt x="904519" y="2148263"/>
                  <a:pt x="906350" y="2139330"/>
                </a:cubicBezTo>
                <a:cubicBezTo>
                  <a:pt x="874167" y="2124369"/>
                  <a:pt x="843491" y="2108115"/>
                  <a:pt x="810556" y="2093477"/>
                </a:cubicBezTo>
                <a:close/>
                <a:moveTo>
                  <a:pt x="63363" y="2075181"/>
                </a:moveTo>
                <a:cubicBezTo>
                  <a:pt x="76818" y="2074427"/>
                  <a:pt x="79400" y="2081854"/>
                  <a:pt x="87581" y="2085083"/>
                </a:cubicBezTo>
                <a:cubicBezTo>
                  <a:pt x="83598" y="2089711"/>
                  <a:pt x="79508" y="2094340"/>
                  <a:pt x="78648" y="2103059"/>
                </a:cubicBezTo>
                <a:cubicBezTo>
                  <a:pt x="61748" y="2102519"/>
                  <a:pt x="59273" y="2091325"/>
                  <a:pt x="63363" y="2075181"/>
                </a:cubicBezTo>
                <a:close/>
                <a:moveTo>
                  <a:pt x="910225" y="2024592"/>
                </a:moveTo>
                <a:cubicBezTo>
                  <a:pt x="901828" y="2044180"/>
                  <a:pt x="889128" y="2086266"/>
                  <a:pt x="893110" y="2098966"/>
                </a:cubicBezTo>
                <a:cubicBezTo>
                  <a:pt x="935518" y="2094877"/>
                  <a:pt x="964687" y="2139652"/>
                  <a:pt x="981909" y="2105425"/>
                </a:cubicBezTo>
                <a:cubicBezTo>
                  <a:pt x="948220" y="2085728"/>
                  <a:pt x="944452" y="2043858"/>
                  <a:pt x="910225" y="2024592"/>
                </a:cubicBezTo>
                <a:close/>
                <a:moveTo>
                  <a:pt x="34840" y="2006939"/>
                </a:moveTo>
                <a:cubicBezTo>
                  <a:pt x="57336" y="2010168"/>
                  <a:pt x="71544" y="2038261"/>
                  <a:pt x="60781" y="2049133"/>
                </a:cubicBezTo>
                <a:cubicBezTo>
                  <a:pt x="52386" y="2047949"/>
                  <a:pt x="44097" y="2046656"/>
                  <a:pt x="35702" y="2045472"/>
                </a:cubicBezTo>
                <a:cubicBezTo>
                  <a:pt x="33442" y="2031695"/>
                  <a:pt x="23108" y="2015228"/>
                  <a:pt x="34840" y="2006939"/>
                </a:cubicBezTo>
                <a:close/>
                <a:moveTo>
                  <a:pt x="474419" y="1980784"/>
                </a:moveTo>
                <a:cubicBezTo>
                  <a:pt x="491101" y="1983261"/>
                  <a:pt x="510583" y="1983583"/>
                  <a:pt x="517471" y="1993378"/>
                </a:cubicBezTo>
                <a:cubicBezTo>
                  <a:pt x="519948" y="2021578"/>
                  <a:pt x="500358" y="2020393"/>
                  <a:pt x="492285" y="2034602"/>
                </a:cubicBezTo>
                <a:cubicBezTo>
                  <a:pt x="481953" y="2048271"/>
                  <a:pt x="483352" y="2077654"/>
                  <a:pt x="471512" y="2089280"/>
                </a:cubicBezTo>
                <a:cubicBezTo>
                  <a:pt x="461072" y="2087772"/>
                  <a:pt x="450631" y="2086265"/>
                  <a:pt x="440191" y="2084759"/>
                </a:cubicBezTo>
                <a:cubicBezTo>
                  <a:pt x="435992" y="2076794"/>
                  <a:pt x="434378" y="2066784"/>
                  <a:pt x="438469" y="2052468"/>
                </a:cubicBezTo>
                <a:cubicBezTo>
                  <a:pt x="437500" y="2038691"/>
                  <a:pt x="449232" y="2041812"/>
                  <a:pt x="459134" y="2042567"/>
                </a:cubicBezTo>
                <a:cubicBezTo>
                  <a:pt x="458596" y="2014581"/>
                  <a:pt x="474849" y="2008877"/>
                  <a:pt x="474419" y="1980784"/>
                </a:cubicBezTo>
                <a:close/>
                <a:moveTo>
                  <a:pt x="380263" y="1944608"/>
                </a:moveTo>
                <a:cubicBezTo>
                  <a:pt x="383277" y="1945051"/>
                  <a:pt x="386156" y="1946612"/>
                  <a:pt x="395520" y="1950217"/>
                </a:cubicBezTo>
                <a:cubicBezTo>
                  <a:pt x="397995" y="1976372"/>
                  <a:pt x="354405" y="1970022"/>
                  <a:pt x="364198" y="1945698"/>
                </a:cubicBezTo>
                <a:cubicBezTo>
                  <a:pt x="374101" y="1944837"/>
                  <a:pt x="377249" y="1944164"/>
                  <a:pt x="380263" y="1944608"/>
                </a:cubicBezTo>
                <a:close/>
                <a:moveTo>
                  <a:pt x="747159" y="1911254"/>
                </a:moveTo>
                <a:cubicBezTo>
                  <a:pt x="737902" y="1928904"/>
                  <a:pt x="712716" y="1925139"/>
                  <a:pt x="714761" y="1957858"/>
                </a:cubicBezTo>
                <a:cubicBezTo>
                  <a:pt x="740163" y="1983690"/>
                  <a:pt x="747697" y="2022869"/>
                  <a:pt x="764811" y="2054836"/>
                </a:cubicBezTo>
                <a:cubicBezTo>
                  <a:pt x="757492" y="2073350"/>
                  <a:pt x="767932" y="2078624"/>
                  <a:pt x="765671" y="2093370"/>
                </a:cubicBezTo>
                <a:cubicBezTo>
                  <a:pt x="790536" y="2089279"/>
                  <a:pt x="797210" y="2060650"/>
                  <a:pt x="838325" y="2078194"/>
                </a:cubicBezTo>
                <a:cubicBezTo>
                  <a:pt x="853286" y="2058281"/>
                  <a:pt x="874489" y="2046657"/>
                  <a:pt x="885039" y="2020933"/>
                </a:cubicBezTo>
                <a:cubicBezTo>
                  <a:pt x="905812" y="2021255"/>
                  <a:pt x="908717" y="1997683"/>
                  <a:pt x="927231" y="1994992"/>
                </a:cubicBezTo>
                <a:cubicBezTo>
                  <a:pt x="929706" y="1978309"/>
                  <a:pt x="932074" y="1961519"/>
                  <a:pt x="934549" y="1944727"/>
                </a:cubicBezTo>
                <a:cubicBezTo>
                  <a:pt x="879657" y="1915882"/>
                  <a:pt x="802375" y="1938269"/>
                  <a:pt x="747159" y="1911254"/>
                </a:cubicBezTo>
                <a:close/>
                <a:moveTo>
                  <a:pt x="1690031" y="1906625"/>
                </a:moveTo>
                <a:cubicBezTo>
                  <a:pt x="1673026" y="1921480"/>
                  <a:pt x="1685940" y="1976372"/>
                  <a:pt x="1660217" y="1979279"/>
                </a:cubicBezTo>
                <a:cubicBezTo>
                  <a:pt x="1656556" y="1961841"/>
                  <a:pt x="1635029" y="1939238"/>
                  <a:pt x="1612750" y="1953122"/>
                </a:cubicBezTo>
                <a:cubicBezTo>
                  <a:pt x="1607799" y="1975511"/>
                  <a:pt x="1635138" y="1973789"/>
                  <a:pt x="1632446" y="1994454"/>
                </a:cubicBezTo>
                <a:cubicBezTo>
                  <a:pt x="1639659" y="1996499"/>
                  <a:pt x="1650422" y="1995962"/>
                  <a:pt x="1650422" y="2003497"/>
                </a:cubicBezTo>
                <a:cubicBezTo>
                  <a:pt x="1673456" y="1999298"/>
                  <a:pt x="1688309" y="1984229"/>
                  <a:pt x="1716832" y="1987458"/>
                </a:cubicBezTo>
                <a:cubicBezTo>
                  <a:pt x="1718231" y="1952800"/>
                  <a:pt x="1706391" y="1928044"/>
                  <a:pt x="1690031" y="1906625"/>
                </a:cubicBezTo>
                <a:close/>
                <a:moveTo>
                  <a:pt x="471081" y="1871321"/>
                </a:moveTo>
                <a:cubicBezTo>
                  <a:pt x="481413" y="1872828"/>
                  <a:pt x="491854" y="1874336"/>
                  <a:pt x="502402" y="1875841"/>
                </a:cubicBezTo>
                <a:cubicBezTo>
                  <a:pt x="510798" y="1886390"/>
                  <a:pt x="503264" y="1908778"/>
                  <a:pt x="501434" y="1926968"/>
                </a:cubicBezTo>
                <a:cubicBezTo>
                  <a:pt x="489055" y="1927936"/>
                  <a:pt x="487549" y="1943221"/>
                  <a:pt x="468283" y="1935040"/>
                </a:cubicBezTo>
                <a:cubicBezTo>
                  <a:pt x="452029" y="1944727"/>
                  <a:pt x="437823" y="1957106"/>
                  <a:pt x="416296" y="1940314"/>
                </a:cubicBezTo>
                <a:cubicBezTo>
                  <a:pt x="427273" y="1907593"/>
                  <a:pt x="453536" y="1895217"/>
                  <a:pt x="471081" y="1871321"/>
                </a:cubicBezTo>
                <a:close/>
                <a:moveTo>
                  <a:pt x="2245959" y="1781876"/>
                </a:moveTo>
                <a:cubicBezTo>
                  <a:pt x="2292349" y="1781124"/>
                  <a:pt x="2292349" y="1814705"/>
                  <a:pt x="2337662" y="1814383"/>
                </a:cubicBezTo>
                <a:cubicBezTo>
                  <a:pt x="2345736" y="1832681"/>
                  <a:pt x="2344013" y="1858189"/>
                  <a:pt x="2361772" y="1869167"/>
                </a:cubicBezTo>
                <a:cubicBezTo>
                  <a:pt x="2359944" y="1881761"/>
                  <a:pt x="2358114" y="1894247"/>
                  <a:pt x="2356284" y="1906839"/>
                </a:cubicBezTo>
                <a:cubicBezTo>
                  <a:pt x="2358975" y="1940314"/>
                  <a:pt x="2401381" y="1944081"/>
                  <a:pt x="2389327" y="1988426"/>
                </a:cubicBezTo>
                <a:cubicBezTo>
                  <a:pt x="2366293" y="1992300"/>
                  <a:pt x="2295578" y="1971205"/>
                  <a:pt x="2272652" y="1997251"/>
                </a:cubicBezTo>
                <a:cubicBezTo>
                  <a:pt x="2260058" y="1995423"/>
                  <a:pt x="2247574" y="1993592"/>
                  <a:pt x="2234980" y="1991763"/>
                </a:cubicBezTo>
                <a:cubicBezTo>
                  <a:pt x="2213239" y="1980892"/>
                  <a:pt x="2208717" y="2030834"/>
                  <a:pt x="2194510" y="2005110"/>
                </a:cubicBezTo>
                <a:cubicBezTo>
                  <a:pt x="2166633" y="2002095"/>
                  <a:pt x="2197308" y="1989825"/>
                  <a:pt x="2192788" y="1972819"/>
                </a:cubicBezTo>
                <a:cubicBezTo>
                  <a:pt x="2192250" y="1948925"/>
                  <a:pt x="2171261" y="1940421"/>
                  <a:pt x="2182993" y="1907270"/>
                </a:cubicBezTo>
                <a:cubicBezTo>
                  <a:pt x="2186977" y="1893063"/>
                  <a:pt x="2165879" y="1897690"/>
                  <a:pt x="2166847" y="1885744"/>
                </a:cubicBezTo>
                <a:cubicBezTo>
                  <a:pt x="2172875" y="1838815"/>
                  <a:pt x="2216468" y="1842260"/>
                  <a:pt x="2224432" y="1797913"/>
                </a:cubicBezTo>
                <a:cubicBezTo>
                  <a:pt x="2237994" y="1801036"/>
                  <a:pt x="2245097" y="1795654"/>
                  <a:pt x="2245959" y="1781876"/>
                </a:cubicBezTo>
                <a:close/>
                <a:moveTo>
                  <a:pt x="767180" y="1773159"/>
                </a:moveTo>
                <a:cubicBezTo>
                  <a:pt x="756630" y="1781555"/>
                  <a:pt x="740809" y="1782846"/>
                  <a:pt x="721435" y="1779403"/>
                </a:cubicBezTo>
                <a:cubicBezTo>
                  <a:pt x="719604" y="1791887"/>
                  <a:pt x="717775" y="1804481"/>
                  <a:pt x="716053" y="1817073"/>
                </a:cubicBezTo>
                <a:cubicBezTo>
                  <a:pt x="729938" y="1817935"/>
                  <a:pt x="735319" y="1825146"/>
                  <a:pt x="732198" y="1838600"/>
                </a:cubicBezTo>
                <a:cubicBezTo>
                  <a:pt x="762336" y="1840323"/>
                  <a:pt x="773852" y="1856038"/>
                  <a:pt x="806681" y="1855822"/>
                </a:cubicBezTo>
                <a:cubicBezTo>
                  <a:pt x="815614" y="1879824"/>
                  <a:pt x="863942" y="1888543"/>
                  <a:pt x="892787" y="1881008"/>
                </a:cubicBezTo>
                <a:cubicBezTo>
                  <a:pt x="895370" y="1862280"/>
                  <a:pt x="879549" y="1857329"/>
                  <a:pt x="879441" y="1840647"/>
                </a:cubicBezTo>
                <a:cubicBezTo>
                  <a:pt x="860283" y="1837956"/>
                  <a:pt x="841446" y="1835157"/>
                  <a:pt x="822610" y="1832466"/>
                </a:cubicBezTo>
                <a:cubicBezTo>
                  <a:pt x="817552" y="1808248"/>
                  <a:pt x="798716" y="1794364"/>
                  <a:pt x="778804" y="1781231"/>
                </a:cubicBezTo>
                <a:cubicBezTo>
                  <a:pt x="778157" y="1776174"/>
                  <a:pt x="774606" y="1773159"/>
                  <a:pt x="767180" y="1773159"/>
                </a:cubicBezTo>
                <a:close/>
                <a:moveTo>
                  <a:pt x="204796" y="1762395"/>
                </a:moveTo>
                <a:cubicBezTo>
                  <a:pt x="231380" y="1766809"/>
                  <a:pt x="193278" y="1819548"/>
                  <a:pt x="228905" y="1817181"/>
                </a:cubicBezTo>
                <a:cubicBezTo>
                  <a:pt x="211360" y="1848610"/>
                  <a:pt x="178425" y="1859481"/>
                  <a:pt x="155283" y="1883375"/>
                </a:cubicBezTo>
                <a:cubicBezTo>
                  <a:pt x="147319" y="1924169"/>
                  <a:pt x="152700" y="1940206"/>
                  <a:pt x="142583" y="1971312"/>
                </a:cubicBezTo>
                <a:cubicBezTo>
                  <a:pt x="121486" y="1966683"/>
                  <a:pt x="123639" y="1975188"/>
                  <a:pt x="110292" y="1973035"/>
                </a:cubicBezTo>
                <a:cubicBezTo>
                  <a:pt x="86074" y="1969160"/>
                  <a:pt x="82415" y="1943327"/>
                  <a:pt x="76281" y="1942467"/>
                </a:cubicBezTo>
                <a:cubicBezTo>
                  <a:pt x="63365" y="1940852"/>
                  <a:pt x="38823" y="1974326"/>
                  <a:pt x="3627" y="1957536"/>
                </a:cubicBezTo>
                <a:lnTo>
                  <a:pt x="0" y="1959458"/>
                </a:lnTo>
                <a:lnTo>
                  <a:pt x="0" y="1921919"/>
                </a:lnTo>
                <a:lnTo>
                  <a:pt x="9977" y="1913621"/>
                </a:lnTo>
                <a:cubicBezTo>
                  <a:pt x="16221" y="1914590"/>
                  <a:pt x="22463" y="1915450"/>
                  <a:pt x="28814" y="1916312"/>
                </a:cubicBezTo>
                <a:cubicBezTo>
                  <a:pt x="61642" y="1892847"/>
                  <a:pt x="107386" y="1886604"/>
                  <a:pt x="139246" y="1861848"/>
                </a:cubicBezTo>
                <a:cubicBezTo>
                  <a:pt x="136771" y="1833541"/>
                  <a:pt x="156468" y="1834833"/>
                  <a:pt x="164432" y="1820625"/>
                </a:cubicBezTo>
                <a:cubicBezTo>
                  <a:pt x="165401" y="1794578"/>
                  <a:pt x="176056" y="1781231"/>
                  <a:pt x="185205" y="1765947"/>
                </a:cubicBezTo>
                <a:cubicBezTo>
                  <a:pt x="193816" y="1767777"/>
                  <a:pt x="202643" y="1769500"/>
                  <a:pt x="204796" y="1762395"/>
                </a:cubicBezTo>
                <a:close/>
                <a:moveTo>
                  <a:pt x="1939632" y="1686406"/>
                </a:moveTo>
                <a:cubicBezTo>
                  <a:pt x="1968585" y="1687160"/>
                  <a:pt x="1979241" y="1701581"/>
                  <a:pt x="1971814" y="1729460"/>
                </a:cubicBezTo>
                <a:cubicBezTo>
                  <a:pt x="1962557" y="1736887"/>
                  <a:pt x="1943723" y="1731721"/>
                  <a:pt x="1926931" y="1729352"/>
                </a:cubicBezTo>
                <a:cubicBezTo>
                  <a:pt x="1929514" y="1712777"/>
                  <a:pt x="1929838" y="1693187"/>
                  <a:pt x="1939632" y="1686406"/>
                </a:cubicBezTo>
                <a:close/>
                <a:moveTo>
                  <a:pt x="388956" y="1641631"/>
                </a:moveTo>
                <a:cubicBezTo>
                  <a:pt x="422214" y="1652287"/>
                  <a:pt x="426627" y="1684469"/>
                  <a:pt x="443526" y="1707179"/>
                </a:cubicBezTo>
                <a:cubicBezTo>
                  <a:pt x="438683" y="1740654"/>
                  <a:pt x="433839" y="1774129"/>
                  <a:pt x="428996" y="1807602"/>
                </a:cubicBezTo>
                <a:cubicBezTo>
                  <a:pt x="414035" y="1810077"/>
                  <a:pt x="407469" y="1823747"/>
                  <a:pt x="399288" y="1835371"/>
                </a:cubicBezTo>
                <a:cubicBezTo>
                  <a:pt x="378623" y="1817181"/>
                  <a:pt x="364846" y="1793932"/>
                  <a:pt x="336645" y="1781447"/>
                </a:cubicBezTo>
                <a:cubicBezTo>
                  <a:pt x="314258" y="1782632"/>
                  <a:pt x="305647" y="1793179"/>
                  <a:pt x="289071" y="1800176"/>
                </a:cubicBezTo>
                <a:cubicBezTo>
                  <a:pt x="274110" y="1806526"/>
                  <a:pt x="267114" y="1826976"/>
                  <a:pt x="236116" y="1811799"/>
                </a:cubicBezTo>
                <a:cubicBezTo>
                  <a:pt x="237945" y="1799207"/>
                  <a:pt x="239775" y="1786721"/>
                  <a:pt x="241606" y="1774129"/>
                </a:cubicBezTo>
                <a:cubicBezTo>
                  <a:pt x="264961" y="1777894"/>
                  <a:pt x="282291" y="1773589"/>
                  <a:pt x="299943" y="1769715"/>
                </a:cubicBezTo>
                <a:cubicBezTo>
                  <a:pt x="313504" y="1747866"/>
                  <a:pt x="314042" y="1708687"/>
                  <a:pt x="319855" y="1676505"/>
                </a:cubicBezTo>
                <a:cubicBezTo>
                  <a:pt x="339336" y="1660036"/>
                  <a:pt x="368398" y="1656484"/>
                  <a:pt x="388956" y="1641631"/>
                </a:cubicBezTo>
                <a:close/>
                <a:moveTo>
                  <a:pt x="275940" y="1580387"/>
                </a:moveTo>
                <a:cubicBezTo>
                  <a:pt x="286381" y="1589428"/>
                  <a:pt x="294884" y="1599870"/>
                  <a:pt x="303711" y="1610093"/>
                </a:cubicBezTo>
                <a:cubicBezTo>
                  <a:pt x="303387" y="1649596"/>
                  <a:pt x="269481" y="1644214"/>
                  <a:pt x="256889" y="1667462"/>
                </a:cubicBezTo>
                <a:cubicBezTo>
                  <a:pt x="252153" y="1688451"/>
                  <a:pt x="254414" y="1719020"/>
                  <a:pt x="241606" y="1729245"/>
                </a:cubicBezTo>
                <a:cubicBezTo>
                  <a:pt x="225999" y="1727845"/>
                  <a:pt x="211252" y="1725800"/>
                  <a:pt x="204902" y="1717513"/>
                </a:cubicBezTo>
                <a:cubicBezTo>
                  <a:pt x="221047" y="1689205"/>
                  <a:pt x="233963" y="1656485"/>
                  <a:pt x="260656" y="1642276"/>
                </a:cubicBezTo>
                <a:cubicBezTo>
                  <a:pt x="257427" y="1615691"/>
                  <a:pt x="261087" y="1598792"/>
                  <a:pt x="275940" y="1580387"/>
                </a:cubicBezTo>
                <a:close/>
                <a:moveTo>
                  <a:pt x="1698915" y="1569071"/>
                </a:moveTo>
                <a:cubicBezTo>
                  <a:pt x="1714348" y="1566746"/>
                  <a:pt x="1733460" y="1585958"/>
                  <a:pt x="1720060" y="1609771"/>
                </a:cubicBezTo>
                <a:cubicBezTo>
                  <a:pt x="1701330" y="1605036"/>
                  <a:pt x="1705960" y="1582972"/>
                  <a:pt x="1686047" y="1579203"/>
                </a:cubicBezTo>
                <a:cubicBezTo>
                  <a:pt x="1689034" y="1573015"/>
                  <a:pt x="1693770" y="1569847"/>
                  <a:pt x="1698915" y="1569071"/>
                </a:cubicBezTo>
                <a:close/>
                <a:moveTo>
                  <a:pt x="1667287" y="1520492"/>
                </a:moveTo>
                <a:cubicBezTo>
                  <a:pt x="1672978" y="1519372"/>
                  <a:pt x="1679698" y="1519628"/>
                  <a:pt x="1687878" y="1521834"/>
                </a:cubicBezTo>
                <a:cubicBezTo>
                  <a:pt x="1679805" y="1545944"/>
                  <a:pt x="1664091" y="1559936"/>
                  <a:pt x="1632232" y="1552186"/>
                </a:cubicBezTo>
                <a:cubicBezTo>
                  <a:pt x="1642404" y="1539594"/>
                  <a:pt x="1650213" y="1523853"/>
                  <a:pt x="1667287" y="1520492"/>
                </a:cubicBezTo>
                <a:close/>
                <a:moveTo>
                  <a:pt x="338906" y="1454994"/>
                </a:moveTo>
                <a:cubicBezTo>
                  <a:pt x="354190" y="1462205"/>
                  <a:pt x="367752" y="1470816"/>
                  <a:pt x="372918" y="1485562"/>
                </a:cubicBezTo>
                <a:cubicBezTo>
                  <a:pt x="370227" y="1526894"/>
                  <a:pt x="338906" y="1530015"/>
                  <a:pt x="324376" y="1555417"/>
                </a:cubicBezTo>
                <a:cubicBezTo>
                  <a:pt x="303817" y="1540240"/>
                  <a:pt x="320500" y="1465542"/>
                  <a:pt x="338906" y="1454994"/>
                </a:cubicBezTo>
                <a:close/>
                <a:moveTo>
                  <a:pt x="403486" y="1451442"/>
                </a:moveTo>
                <a:cubicBezTo>
                  <a:pt x="414142" y="1467695"/>
                  <a:pt x="443311" y="1470278"/>
                  <a:pt x="456334" y="1484809"/>
                </a:cubicBezTo>
                <a:cubicBezTo>
                  <a:pt x="450846" y="1499878"/>
                  <a:pt x="437821" y="1504936"/>
                  <a:pt x="426736" y="1512578"/>
                </a:cubicBezTo>
                <a:cubicBezTo>
                  <a:pt x="404024" y="1512794"/>
                  <a:pt x="414466" y="1488146"/>
                  <a:pt x="391754" y="1488254"/>
                </a:cubicBezTo>
                <a:cubicBezTo>
                  <a:pt x="393152" y="1472539"/>
                  <a:pt x="395199" y="1457792"/>
                  <a:pt x="403486" y="1451442"/>
                </a:cubicBezTo>
                <a:close/>
                <a:moveTo>
                  <a:pt x="1702518" y="1331645"/>
                </a:moveTo>
                <a:cubicBezTo>
                  <a:pt x="1732009" y="1330245"/>
                  <a:pt x="1720491" y="1384814"/>
                  <a:pt x="1690785" y="1368347"/>
                </a:cubicBezTo>
                <a:cubicBezTo>
                  <a:pt x="1678945" y="1353172"/>
                  <a:pt x="1701547" y="1351019"/>
                  <a:pt x="1702518" y="1331645"/>
                </a:cubicBezTo>
                <a:close/>
                <a:moveTo>
                  <a:pt x="0" y="1268269"/>
                </a:moveTo>
                <a:lnTo>
                  <a:pt x="15092" y="1279888"/>
                </a:lnTo>
                <a:cubicBezTo>
                  <a:pt x="22276" y="1284799"/>
                  <a:pt x="28223" y="1290639"/>
                  <a:pt x="27954" y="1301079"/>
                </a:cubicBezTo>
                <a:cubicBezTo>
                  <a:pt x="53032" y="1304738"/>
                  <a:pt x="78219" y="1308290"/>
                  <a:pt x="103297" y="1311949"/>
                </a:cubicBezTo>
                <a:cubicBezTo>
                  <a:pt x="123856" y="1322713"/>
                  <a:pt x="126331" y="1346931"/>
                  <a:pt x="162389" y="1346070"/>
                </a:cubicBezTo>
                <a:cubicBezTo>
                  <a:pt x="164971" y="1361031"/>
                  <a:pt x="178534" y="1367595"/>
                  <a:pt x="190158" y="1375776"/>
                </a:cubicBezTo>
                <a:cubicBezTo>
                  <a:pt x="183700" y="1399240"/>
                  <a:pt x="187145" y="1415385"/>
                  <a:pt x="202644" y="1422382"/>
                </a:cubicBezTo>
                <a:cubicBezTo>
                  <a:pt x="202752" y="1442510"/>
                  <a:pt x="183378" y="1436588"/>
                  <a:pt x="179286" y="1451013"/>
                </a:cubicBezTo>
                <a:cubicBezTo>
                  <a:pt x="200061" y="1470924"/>
                  <a:pt x="263456" y="1459086"/>
                  <a:pt x="284229" y="1478996"/>
                </a:cubicBezTo>
                <a:cubicBezTo>
                  <a:pt x="270560" y="1508166"/>
                  <a:pt x="234719" y="1507628"/>
                  <a:pt x="202536" y="1512041"/>
                </a:cubicBezTo>
                <a:cubicBezTo>
                  <a:pt x="215774" y="1528293"/>
                  <a:pt x="198446" y="1567364"/>
                  <a:pt x="218573" y="1578449"/>
                </a:cubicBezTo>
                <a:cubicBezTo>
                  <a:pt x="196616" y="1595779"/>
                  <a:pt x="192419" y="1649597"/>
                  <a:pt x="205011" y="1672630"/>
                </a:cubicBezTo>
                <a:cubicBezTo>
                  <a:pt x="162281" y="1672953"/>
                  <a:pt x="145383" y="1707826"/>
                  <a:pt x="108895" y="1716437"/>
                </a:cubicBezTo>
                <a:cubicBezTo>
                  <a:pt x="99530" y="1704813"/>
                  <a:pt x="70576" y="1707826"/>
                  <a:pt x="67671" y="1691251"/>
                </a:cubicBezTo>
                <a:cubicBezTo>
                  <a:pt x="50666" y="1695986"/>
                  <a:pt x="34842" y="1702228"/>
                  <a:pt x="20097" y="1709979"/>
                </a:cubicBezTo>
                <a:lnTo>
                  <a:pt x="0" y="1707665"/>
                </a:lnTo>
                <a:close/>
                <a:moveTo>
                  <a:pt x="205870" y="1134460"/>
                </a:moveTo>
                <a:cubicBezTo>
                  <a:pt x="210068" y="1135106"/>
                  <a:pt x="214265" y="1135645"/>
                  <a:pt x="218464" y="1136291"/>
                </a:cubicBezTo>
                <a:cubicBezTo>
                  <a:pt x="245049" y="1148131"/>
                  <a:pt x="254737" y="1172671"/>
                  <a:pt x="274863" y="1189354"/>
                </a:cubicBezTo>
                <a:cubicBezTo>
                  <a:pt x="292193" y="1208190"/>
                  <a:pt x="316087" y="1221967"/>
                  <a:pt x="331264" y="1242310"/>
                </a:cubicBezTo>
                <a:cubicBezTo>
                  <a:pt x="365277" y="1242956"/>
                  <a:pt x="386804" y="1253073"/>
                  <a:pt x="397566" y="1271155"/>
                </a:cubicBezTo>
                <a:cubicBezTo>
                  <a:pt x="397782" y="1293865"/>
                  <a:pt x="373134" y="1283425"/>
                  <a:pt x="373242" y="1306137"/>
                </a:cubicBezTo>
                <a:cubicBezTo>
                  <a:pt x="378085" y="1332291"/>
                  <a:pt x="396384" y="1348543"/>
                  <a:pt x="423399" y="1358232"/>
                </a:cubicBezTo>
                <a:cubicBezTo>
                  <a:pt x="420600" y="1382664"/>
                  <a:pt x="451384" y="1382126"/>
                  <a:pt x="448477" y="1406774"/>
                </a:cubicBezTo>
                <a:cubicBezTo>
                  <a:pt x="389925" y="1400208"/>
                  <a:pt x="389279" y="1350265"/>
                  <a:pt x="350853" y="1328524"/>
                </a:cubicBezTo>
                <a:cubicBezTo>
                  <a:pt x="328465" y="1318515"/>
                  <a:pt x="328681" y="1338857"/>
                  <a:pt x="316733" y="1342839"/>
                </a:cubicBezTo>
                <a:cubicBezTo>
                  <a:pt x="307908" y="1341008"/>
                  <a:pt x="299081" y="1339288"/>
                  <a:pt x="297037" y="1346390"/>
                </a:cubicBezTo>
                <a:cubicBezTo>
                  <a:pt x="268513" y="1332183"/>
                  <a:pt x="261517" y="1302046"/>
                  <a:pt x="242467" y="1280842"/>
                </a:cubicBezTo>
                <a:cubicBezTo>
                  <a:pt x="243651" y="1272446"/>
                  <a:pt x="244835" y="1264051"/>
                  <a:pt x="246126" y="1255656"/>
                </a:cubicBezTo>
                <a:cubicBezTo>
                  <a:pt x="237515" y="1241556"/>
                  <a:pt x="233533" y="1224012"/>
                  <a:pt x="212975" y="1218846"/>
                </a:cubicBezTo>
                <a:cubicBezTo>
                  <a:pt x="218895" y="1197641"/>
                  <a:pt x="215558" y="1183326"/>
                  <a:pt x="213943" y="1167719"/>
                </a:cubicBezTo>
                <a:cubicBezTo>
                  <a:pt x="213191" y="1152650"/>
                  <a:pt x="188542" y="1146838"/>
                  <a:pt x="205870" y="1134460"/>
                </a:cubicBezTo>
                <a:close/>
                <a:moveTo>
                  <a:pt x="883262" y="1015483"/>
                </a:moveTo>
                <a:cubicBezTo>
                  <a:pt x="886794" y="1014752"/>
                  <a:pt x="891065" y="1014960"/>
                  <a:pt x="896447" y="1016494"/>
                </a:cubicBezTo>
                <a:cubicBezTo>
                  <a:pt x="894188" y="1033286"/>
                  <a:pt x="888912" y="1052014"/>
                  <a:pt x="896340" y="1061377"/>
                </a:cubicBezTo>
                <a:cubicBezTo>
                  <a:pt x="894832" y="1072465"/>
                  <a:pt x="927445" y="1055673"/>
                  <a:pt x="933151" y="1073109"/>
                </a:cubicBezTo>
                <a:cubicBezTo>
                  <a:pt x="933581" y="1088608"/>
                  <a:pt x="919696" y="1085057"/>
                  <a:pt x="922387" y="1103569"/>
                </a:cubicBezTo>
                <a:cubicBezTo>
                  <a:pt x="879763" y="1103677"/>
                  <a:pt x="873629" y="1076554"/>
                  <a:pt x="844353" y="1066651"/>
                </a:cubicBezTo>
                <a:cubicBezTo>
                  <a:pt x="840908" y="1054275"/>
                  <a:pt x="852748" y="1047492"/>
                  <a:pt x="861467" y="1037051"/>
                </a:cubicBezTo>
                <a:cubicBezTo>
                  <a:pt x="868733" y="1028333"/>
                  <a:pt x="872667" y="1017677"/>
                  <a:pt x="883262" y="1015483"/>
                </a:cubicBezTo>
                <a:close/>
                <a:moveTo>
                  <a:pt x="704752" y="1007990"/>
                </a:moveTo>
                <a:cubicBezTo>
                  <a:pt x="712178" y="1007990"/>
                  <a:pt x="715731" y="1011005"/>
                  <a:pt x="716378" y="1016063"/>
                </a:cubicBezTo>
                <a:cubicBezTo>
                  <a:pt x="718853" y="1036514"/>
                  <a:pt x="736288" y="1045985"/>
                  <a:pt x="734244" y="1069879"/>
                </a:cubicBezTo>
                <a:cubicBezTo>
                  <a:pt x="721005" y="1077091"/>
                  <a:pt x="712825" y="1091083"/>
                  <a:pt x="692912" y="1089577"/>
                </a:cubicBezTo>
                <a:cubicBezTo>
                  <a:pt x="688823" y="1059547"/>
                  <a:pt x="683120" y="1029839"/>
                  <a:pt x="704752" y="1007990"/>
                </a:cubicBezTo>
                <a:close/>
                <a:moveTo>
                  <a:pt x="1071888" y="862362"/>
                </a:moveTo>
                <a:cubicBezTo>
                  <a:pt x="1087817" y="865375"/>
                  <a:pt x="1104071" y="868282"/>
                  <a:pt x="1100519" y="885718"/>
                </a:cubicBezTo>
                <a:cubicBezTo>
                  <a:pt x="1089326" y="883243"/>
                  <a:pt x="1086203" y="891531"/>
                  <a:pt x="1074471" y="888301"/>
                </a:cubicBezTo>
                <a:cubicBezTo>
                  <a:pt x="1070490" y="882059"/>
                  <a:pt x="1069843" y="873234"/>
                  <a:pt x="1071888" y="862362"/>
                </a:cubicBezTo>
                <a:close/>
                <a:moveTo>
                  <a:pt x="1649" y="840609"/>
                </a:moveTo>
                <a:cubicBezTo>
                  <a:pt x="7609" y="840465"/>
                  <a:pt x="14659" y="841777"/>
                  <a:pt x="23324" y="845248"/>
                </a:cubicBezTo>
                <a:cubicBezTo>
                  <a:pt x="18911" y="864516"/>
                  <a:pt x="41945" y="870006"/>
                  <a:pt x="50125" y="881199"/>
                </a:cubicBezTo>
                <a:cubicBezTo>
                  <a:pt x="60026" y="894546"/>
                  <a:pt x="63902" y="917041"/>
                  <a:pt x="81445" y="930602"/>
                </a:cubicBezTo>
                <a:cubicBezTo>
                  <a:pt x="80263" y="938999"/>
                  <a:pt x="78971" y="947393"/>
                  <a:pt x="77786" y="955680"/>
                </a:cubicBezTo>
                <a:cubicBezTo>
                  <a:pt x="84244" y="967628"/>
                  <a:pt x="106526" y="967844"/>
                  <a:pt x="105555" y="985280"/>
                </a:cubicBezTo>
                <a:cubicBezTo>
                  <a:pt x="159803" y="987757"/>
                  <a:pt x="164863" y="1026826"/>
                  <a:pt x="192524" y="1049107"/>
                </a:cubicBezTo>
                <a:cubicBezTo>
                  <a:pt x="188435" y="1068482"/>
                  <a:pt x="190047" y="1095713"/>
                  <a:pt x="178101" y="1104646"/>
                </a:cubicBezTo>
                <a:cubicBezTo>
                  <a:pt x="161418" y="1102171"/>
                  <a:pt x="141935" y="1101849"/>
                  <a:pt x="135047" y="1092054"/>
                </a:cubicBezTo>
                <a:cubicBezTo>
                  <a:pt x="116965" y="1090331"/>
                  <a:pt x="119764" y="1116594"/>
                  <a:pt x="116105" y="1134138"/>
                </a:cubicBezTo>
                <a:cubicBezTo>
                  <a:pt x="87796" y="1128756"/>
                  <a:pt x="90703" y="1165136"/>
                  <a:pt x="77464" y="1179775"/>
                </a:cubicBezTo>
                <a:cubicBezTo>
                  <a:pt x="54000" y="1182574"/>
                  <a:pt x="70252" y="1151037"/>
                  <a:pt x="75742" y="1147484"/>
                </a:cubicBezTo>
                <a:cubicBezTo>
                  <a:pt x="75957" y="1132415"/>
                  <a:pt x="55721" y="1132631"/>
                  <a:pt x="61535" y="1113365"/>
                </a:cubicBezTo>
                <a:cubicBezTo>
                  <a:pt x="74881" y="1106260"/>
                  <a:pt x="77894" y="1085273"/>
                  <a:pt x="97377" y="1086564"/>
                </a:cubicBezTo>
                <a:cubicBezTo>
                  <a:pt x="76064" y="1065145"/>
                  <a:pt x="87796" y="1019077"/>
                  <a:pt x="72404" y="993245"/>
                </a:cubicBezTo>
                <a:cubicBezTo>
                  <a:pt x="59382" y="974949"/>
                  <a:pt x="47110" y="956112"/>
                  <a:pt x="14175" y="952775"/>
                </a:cubicBezTo>
                <a:cubicBezTo>
                  <a:pt x="14256" y="947582"/>
                  <a:pt x="12574" y="943707"/>
                  <a:pt x="9807" y="940644"/>
                </a:cubicBezTo>
                <a:lnTo>
                  <a:pt x="0" y="934100"/>
                </a:lnTo>
                <a:lnTo>
                  <a:pt x="0" y="841237"/>
                </a:lnTo>
                <a:close/>
                <a:moveTo>
                  <a:pt x="209720" y="829076"/>
                </a:moveTo>
                <a:cubicBezTo>
                  <a:pt x="214321" y="828323"/>
                  <a:pt x="218250" y="829050"/>
                  <a:pt x="223416" y="835777"/>
                </a:cubicBezTo>
                <a:cubicBezTo>
                  <a:pt x="222556" y="847185"/>
                  <a:pt x="213837" y="847939"/>
                  <a:pt x="213515" y="859995"/>
                </a:cubicBezTo>
                <a:cubicBezTo>
                  <a:pt x="197692" y="856872"/>
                  <a:pt x="190481" y="847293"/>
                  <a:pt x="191988" y="831256"/>
                </a:cubicBezTo>
                <a:cubicBezTo>
                  <a:pt x="199845" y="832063"/>
                  <a:pt x="205118" y="829830"/>
                  <a:pt x="209720" y="829076"/>
                </a:cubicBezTo>
                <a:close/>
                <a:moveTo>
                  <a:pt x="270991" y="817048"/>
                </a:moveTo>
                <a:cubicBezTo>
                  <a:pt x="301342" y="815972"/>
                  <a:pt x="283905" y="870436"/>
                  <a:pt x="274434" y="881630"/>
                </a:cubicBezTo>
                <a:cubicBezTo>
                  <a:pt x="246773" y="869682"/>
                  <a:pt x="271527" y="851276"/>
                  <a:pt x="270991" y="817048"/>
                </a:cubicBezTo>
                <a:close/>
                <a:moveTo>
                  <a:pt x="1418269" y="776592"/>
                </a:moveTo>
                <a:cubicBezTo>
                  <a:pt x="1427862" y="777763"/>
                  <a:pt x="1436553" y="783467"/>
                  <a:pt x="1446994" y="794769"/>
                </a:cubicBezTo>
                <a:cubicBezTo>
                  <a:pt x="1443226" y="807362"/>
                  <a:pt x="1428157" y="804671"/>
                  <a:pt x="1424498" y="817157"/>
                </a:cubicBezTo>
                <a:cubicBezTo>
                  <a:pt x="1431817" y="839652"/>
                  <a:pt x="1437414" y="863546"/>
                  <a:pt x="1475517" y="863008"/>
                </a:cubicBezTo>
                <a:cubicBezTo>
                  <a:pt x="1468413" y="880984"/>
                  <a:pt x="1452806" y="887656"/>
                  <a:pt x="1454742" y="917688"/>
                </a:cubicBezTo>
                <a:cubicBezTo>
                  <a:pt x="1433969" y="921884"/>
                  <a:pt x="1440427" y="916180"/>
                  <a:pt x="1417071" y="912198"/>
                </a:cubicBezTo>
                <a:cubicBezTo>
                  <a:pt x="1405338" y="870543"/>
                  <a:pt x="1396513" y="826736"/>
                  <a:pt x="1384136" y="785620"/>
                </a:cubicBezTo>
                <a:cubicBezTo>
                  <a:pt x="1398182" y="778785"/>
                  <a:pt x="1408676" y="775421"/>
                  <a:pt x="1418269" y="776592"/>
                </a:cubicBezTo>
                <a:close/>
                <a:moveTo>
                  <a:pt x="803883" y="765922"/>
                </a:moveTo>
                <a:cubicBezTo>
                  <a:pt x="850596" y="770766"/>
                  <a:pt x="858775" y="813928"/>
                  <a:pt x="820780" y="825982"/>
                </a:cubicBezTo>
                <a:cubicBezTo>
                  <a:pt x="781817" y="819094"/>
                  <a:pt x="786445" y="789064"/>
                  <a:pt x="803883" y="765922"/>
                </a:cubicBezTo>
                <a:close/>
                <a:moveTo>
                  <a:pt x="484640" y="758173"/>
                </a:moveTo>
                <a:cubicBezTo>
                  <a:pt x="470218" y="777545"/>
                  <a:pt x="484424" y="813065"/>
                  <a:pt x="466450" y="838898"/>
                </a:cubicBezTo>
                <a:cubicBezTo>
                  <a:pt x="493789" y="837929"/>
                  <a:pt x="506814" y="817909"/>
                  <a:pt x="528447" y="809406"/>
                </a:cubicBezTo>
                <a:cubicBezTo>
                  <a:pt x="520266" y="787557"/>
                  <a:pt x="520160" y="759679"/>
                  <a:pt x="484640" y="758173"/>
                </a:cubicBezTo>
                <a:close/>
                <a:moveTo>
                  <a:pt x="1692936" y="651185"/>
                </a:moveTo>
                <a:cubicBezTo>
                  <a:pt x="1705530" y="653014"/>
                  <a:pt x="1718016" y="654844"/>
                  <a:pt x="1730610" y="656567"/>
                </a:cubicBezTo>
                <a:cubicBezTo>
                  <a:pt x="1732546" y="681645"/>
                  <a:pt x="1711989" y="676694"/>
                  <a:pt x="1706283" y="691548"/>
                </a:cubicBezTo>
                <a:cubicBezTo>
                  <a:pt x="1698748" y="717703"/>
                  <a:pt x="1704776" y="733740"/>
                  <a:pt x="1703486" y="755267"/>
                </a:cubicBezTo>
                <a:cubicBezTo>
                  <a:pt x="1694337" y="760433"/>
                  <a:pt x="1679482" y="758065"/>
                  <a:pt x="1670335" y="763232"/>
                </a:cubicBezTo>
                <a:cubicBezTo>
                  <a:pt x="1670120" y="813927"/>
                  <a:pt x="1657526" y="814789"/>
                  <a:pt x="1649560" y="862793"/>
                </a:cubicBezTo>
                <a:cubicBezTo>
                  <a:pt x="1655050" y="886687"/>
                  <a:pt x="1687340" y="890562"/>
                  <a:pt x="1693369" y="914026"/>
                </a:cubicBezTo>
                <a:cubicBezTo>
                  <a:pt x="1693583" y="941689"/>
                  <a:pt x="1677437" y="947607"/>
                  <a:pt x="1667212" y="961494"/>
                </a:cubicBezTo>
                <a:cubicBezTo>
                  <a:pt x="1677761" y="977853"/>
                  <a:pt x="1683249" y="997980"/>
                  <a:pt x="1705745" y="1005515"/>
                </a:cubicBezTo>
                <a:cubicBezTo>
                  <a:pt x="1698318" y="1029733"/>
                  <a:pt x="1710266" y="1039420"/>
                  <a:pt x="1718231" y="1052228"/>
                </a:cubicBezTo>
                <a:cubicBezTo>
                  <a:pt x="1712097" y="1076876"/>
                  <a:pt x="1715326" y="1097111"/>
                  <a:pt x="1709190" y="1114979"/>
                </a:cubicBezTo>
                <a:cubicBezTo>
                  <a:pt x="1702085" y="1135430"/>
                  <a:pt x="1677545" y="1144148"/>
                  <a:pt x="1675932" y="1167828"/>
                </a:cubicBezTo>
                <a:cubicBezTo>
                  <a:pt x="1658925" y="1160078"/>
                  <a:pt x="1658387" y="1174285"/>
                  <a:pt x="1643640" y="1169549"/>
                </a:cubicBezTo>
                <a:cubicBezTo>
                  <a:pt x="1632770" y="1202486"/>
                  <a:pt x="1602956" y="1210020"/>
                  <a:pt x="1604893" y="1260069"/>
                </a:cubicBezTo>
                <a:cubicBezTo>
                  <a:pt x="1560011" y="1262545"/>
                  <a:pt x="1527934" y="1282026"/>
                  <a:pt x="1490909" y="1294834"/>
                </a:cubicBezTo>
                <a:cubicBezTo>
                  <a:pt x="1489725" y="1335736"/>
                  <a:pt x="1474332" y="1357585"/>
                  <a:pt x="1470135" y="1394395"/>
                </a:cubicBezTo>
                <a:cubicBezTo>
                  <a:pt x="1468090" y="1418613"/>
                  <a:pt x="1433108" y="1423565"/>
                  <a:pt x="1449470" y="1449073"/>
                </a:cubicBezTo>
                <a:cubicBezTo>
                  <a:pt x="1477347" y="1443908"/>
                  <a:pt x="1482729" y="1408712"/>
                  <a:pt x="1513189" y="1406989"/>
                </a:cubicBezTo>
                <a:cubicBezTo>
                  <a:pt x="1513189" y="1361999"/>
                  <a:pt x="1547738" y="1363289"/>
                  <a:pt x="1556349" y="1329924"/>
                </a:cubicBezTo>
                <a:cubicBezTo>
                  <a:pt x="1576586" y="1337242"/>
                  <a:pt x="1557103" y="1374161"/>
                  <a:pt x="1574217" y="1383740"/>
                </a:cubicBezTo>
                <a:cubicBezTo>
                  <a:pt x="1568835" y="1406559"/>
                  <a:pt x="1571526" y="1440032"/>
                  <a:pt x="1557964" y="1451872"/>
                </a:cubicBezTo>
                <a:cubicBezTo>
                  <a:pt x="1577338" y="1445414"/>
                  <a:pt x="1598865" y="1441755"/>
                  <a:pt x="1607368" y="1420552"/>
                </a:cubicBezTo>
                <a:cubicBezTo>
                  <a:pt x="1613934" y="1426902"/>
                  <a:pt x="1622975" y="1431207"/>
                  <a:pt x="1637828" y="1431314"/>
                </a:cubicBezTo>
                <a:cubicBezTo>
                  <a:pt x="1621146" y="1461345"/>
                  <a:pt x="1596066" y="1480288"/>
                  <a:pt x="1559686" y="1484163"/>
                </a:cubicBezTo>
                <a:cubicBezTo>
                  <a:pt x="1545263" y="1494711"/>
                  <a:pt x="1530841" y="1505474"/>
                  <a:pt x="1516633" y="1516346"/>
                </a:cubicBezTo>
                <a:cubicBezTo>
                  <a:pt x="1499088" y="1518174"/>
                  <a:pt x="1506300" y="1501599"/>
                  <a:pt x="1500490" y="1494818"/>
                </a:cubicBezTo>
                <a:cubicBezTo>
                  <a:pt x="1453883" y="1493312"/>
                  <a:pt x="1444410" y="1464897"/>
                  <a:pt x="1401896" y="1461237"/>
                </a:cubicBezTo>
                <a:cubicBezTo>
                  <a:pt x="1397160" y="1494603"/>
                  <a:pt x="1422561" y="1505474"/>
                  <a:pt x="1408892" y="1545513"/>
                </a:cubicBezTo>
                <a:cubicBezTo>
                  <a:pt x="1428265" y="1553910"/>
                  <a:pt x="1429987" y="1538625"/>
                  <a:pt x="1436769" y="1530230"/>
                </a:cubicBezTo>
                <a:cubicBezTo>
                  <a:pt x="1474549" y="1545837"/>
                  <a:pt x="1470889" y="1505796"/>
                  <a:pt x="1503179" y="1514301"/>
                </a:cubicBezTo>
                <a:cubicBezTo>
                  <a:pt x="1504900" y="1534212"/>
                  <a:pt x="1489617" y="1531199"/>
                  <a:pt x="1491446" y="1551003"/>
                </a:cubicBezTo>
                <a:cubicBezTo>
                  <a:pt x="1462924" y="1552834"/>
                  <a:pt x="1439890" y="1561875"/>
                  <a:pt x="1423207" y="1579634"/>
                </a:cubicBezTo>
                <a:cubicBezTo>
                  <a:pt x="1427189" y="1621396"/>
                  <a:pt x="1448393" y="1650456"/>
                  <a:pt x="1480468" y="1671231"/>
                </a:cubicBezTo>
                <a:cubicBezTo>
                  <a:pt x="1478961" y="1681670"/>
                  <a:pt x="1477455" y="1692110"/>
                  <a:pt x="1475947" y="1702551"/>
                </a:cubicBezTo>
                <a:cubicBezTo>
                  <a:pt x="1496075" y="1712024"/>
                  <a:pt x="1488541" y="1684469"/>
                  <a:pt x="1493062" y="1673060"/>
                </a:cubicBezTo>
                <a:cubicBezTo>
                  <a:pt x="1537621" y="1662726"/>
                  <a:pt x="1561947" y="1625486"/>
                  <a:pt x="1593699" y="1597825"/>
                </a:cubicBezTo>
                <a:cubicBezTo>
                  <a:pt x="1612534" y="1600515"/>
                  <a:pt x="1631370" y="1603313"/>
                  <a:pt x="1650206" y="1606003"/>
                </a:cubicBezTo>
                <a:cubicBezTo>
                  <a:pt x="1660001" y="1641739"/>
                  <a:pt x="1681959" y="1668108"/>
                  <a:pt x="1715540" y="1685976"/>
                </a:cubicBezTo>
                <a:cubicBezTo>
                  <a:pt x="1701009" y="1701583"/>
                  <a:pt x="1684326" y="1714069"/>
                  <a:pt x="1665275" y="1723540"/>
                </a:cubicBezTo>
                <a:cubicBezTo>
                  <a:pt x="1655158" y="1795010"/>
                  <a:pt x="1591008" y="1794040"/>
                  <a:pt x="1543111" y="1814814"/>
                </a:cubicBezTo>
                <a:cubicBezTo>
                  <a:pt x="1538697" y="1838924"/>
                  <a:pt x="1539990" y="1870675"/>
                  <a:pt x="1521476" y="1875735"/>
                </a:cubicBezTo>
                <a:cubicBezTo>
                  <a:pt x="1527396" y="1899306"/>
                  <a:pt x="1545479" y="1913837"/>
                  <a:pt x="1558180" y="1932349"/>
                </a:cubicBezTo>
                <a:cubicBezTo>
                  <a:pt x="1570128" y="1928368"/>
                  <a:pt x="1578738" y="1919865"/>
                  <a:pt x="1592299" y="1918035"/>
                </a:cubicBezTo>
                <a:cubicBezTo>
                  <a:pt x="1602740" y="1854746"/>
                  <a:pt x="1663230" y="1858191"/>
                  <a:pt x="1695627" y="1824070"/>
                </a:cubicBezTo>
                <a:cubicBezTo>
                  <a:pt x="1694229" y="1792211"/>
                  <a:pt x="1709406" y="1782524"/>
                  <a:pt x="1722644" y="1770254"/>
                </a:cubicBezTo>
                <a:cubicBezTo>
                  <a:pt x="1753320" y="1785430"/>
                  <a:pt x="1751706" y="1785215"/>
                  <a:pt x="1785395" y="1779295"/>
                </a:cubicBezTo>
                <a:cubicBezTo>
                  <a:pt x="1770110" y="1828053"/>
                  <a:pt x="1785609" y="1853777"/>
                  <a:pt x="1817578" y="1867232"/>
                </a:cubicBezTo>
                <a:cubicBezTo>
                  <a:pt x="1808213" y="1917174"/>
                  <a:pt x="1806814" y="1961195"/>
                  <a:pt x="1818223" y="1995530"/>
                </a:cubicBezTo>
                <a:cubicBezTo>
                  <a:pt x="1838673" y="2015659"/>
                  <a:pt x="1862244" y="2033525"/>
                  <a:pt x="1908744" y="2034279"/>
                </a:cubicBezTo>
                <a:cubicBezTo>
                  <a:pt x="1924243" y="2050747"/>
                  <a:pt x="1938667" y="2067968"/>
                  <a:pt x="1952656" y="2085512"/>
                </a:cubicBezTo>
                <a:cubicBezTo>
                  <a:pt x="1981718" y="2095523"/>
                  <a:pt x="2002923" y="2068398"/>
                  <a:pt x="2022619" y="2089171"/>
                </a:cubicBezTo>
                <a:cubicBezTo>
                  <a:pt x="2020575" y="2096384"/>
                  <a:pt x="2022404" y="2100581"/>
                  <a:pt x="2027139" y="2102626"/>
                </a:cubicBezTo>
                <a:cubicBezTo>
                  <a:pt x="2005614" y="2113713"/>
                  <a:pt x="1995711" y="2140514"/>
                  <a:pt x="1958900" y="2131257"/>
                </a:cubicBezTo>
                <a:cubicBezTo>
                  <a:pt x="1957394" y="2141697"/>
                  <a:pt x="1955887" y="2152244"/>
                  <a:pt x="1954379" y="2162686"/>
                </a:cubicBezTo>
                <a:cubicBezTo>
                  <a:pt x="1965250" y="2175064"/>
                  <a:pt x="1992590" y="2175172"/>
                  <a:pt x="2009057" y="2183459"/>
                </a:cubicBezTo>
                <a:cubicBezTo>
                  <a:pt x="2007012" y="2190563"/>
                  <a:pt x="2008843" y="2194760"/>
                  <a:pt x="2013578" y="2196913"/>
                </a:cubicBezTo>
                <a:cubicBezTo>
                  <a:pt x="2015515" y="2221993"/>
                  <a:pt x="1995064" y="2217041"/>
                  <a:pt x="1989360" y="2231894"/>
                </a:cubicBezTo>
                <a:cubicBezTo>
                  <a:pt x="1993342" y="2243734"/>
                  <a:pt x="2001847" y="2252345"/>
                  <a:pt x="2003675" y="2266014"/>
                </a:cubicBezTo>
                <a:cubicBezTo>
                  <a:pt x="1990221" y="2290448"/>
                  <a:pt x="1963312" y="2296904"/>
                  <a:pt x="1966757" y="2344048"/>
                </a:cubicBezTo>
                <a:cubicBezTo>
                  <a:pt x="1958254" y="2350184"/>
                  <a:pt x="1943507" y="2347925"/>
                  <a:pt x="1928224" y="2344802"/>
                </a:cubicBezTo>
                <a:cubicBezTo>
                  <a:pt x="1919936" y="2371281"/>
                  <a:pt x="1901101" y="2383443"/>
                  <a:pt x="1887755" y="2403033"/>
                </a:cubicBezTo>
                <a:cubicBezTo>
                  <a:pt x="1877313" y="2401525"/>
                  <a:pt x="1866766" y="2400018"/>
                  <a:pt x="1856325" y="2398512"/>
                </a:cubicBezTo>
                <a:cubicBezTo>
                  <a:pt x="1801216" y="2412718"/>
                  <a:pt x="1807890" y="2489140"/>
                  <a:pt x="1809397" y="2545540"/>
                </a:cubicBezTo>
                <a:cubicBezTo>
                  <a:pt x="1802831" y="2567281"/>
                  <a:pt x="1829417" y="2564160"/>
                  <a:pt x="1822851" y="2586010"/>
                </a:cubicBezTo>
                <a:cubicBezTo>
                  <a:pt x="1784641" y="2579767"/>
                  <a:pt x="1783564" y="2623250"/>
                  <a:pt x="1752782" y="2627125"/>
                </a:cubicBezTo>
                <a:cubicBezTo>
                  <a:pt x="1752674" y="2641978"/>
                  <a:pt x="1748261" y="2651021"/>
                  <a:pt x="1741911" y="2657585"/>
                </a:cubicBezTo>
                <a:cubicBezTo>
                  <a:pt x="1675071" y="2691813"/>
                  <a:pt x="1598543" y="2634876"/>
                  <a:pt x="1529440" y="2620451"/>
                </a:cubicBezTo>
                <a:cubicBezTo>
                  <a:pt x="1505762" y="2623682"/>
                  <a:pt x="1514373" y="2670179"/>
                  <a:pt x="1495321" y="2679651"/>
                </a:cubicBezTo>
                <a:cubicBezTo>
                  <a:pt x="1518032" y="2729163"/>
                  <a:pt x="1571956" y="2732930"/>
                  <a:pt x="1640519" y="2739064"/>
                </a:cubicBezTo>
                <a:cubicBezTo>
                  <a:pt x="1647085" y="2760269"/>
                  <a:pt x="1670873" y="2768664"/>
                  <a:pt x="1663769" y="2800093"/>
                </a:cubicBezTo>
                <a:cubicBezTo>
                  <a:pt x="1704992" y="2815916"/>
                  <a:pt x="1725549" y="2847344"/>
                  <a:pt x="1741695" y="2881895"/>
                </a:cubicBezTo>
                <a:cubicBezTo>
                  <a:pt x="1820591" y="2891905"/>
                  <a:pt x="1816393" y="2964127"/>
                  <a:pt x="1887755" y="2979842"/>
                </a:cubicBezTo>
                <a:cubicBezTo>
                  <a:pt x="1901639" y="3003090"/>
                  <a:pt x="1910464" y="3029999"/>
                  <a:pt x="1928870" y="3049911"/>
                </a:cubicBezTo>
                <a:cubicBezTo>
                  <a:pt x="1926718" y="3064548"/>
                  <a:pt x="1924673" y="3079187"/>
                  <a:pt x="1922520" y="3093826"/>
                </a:cubicBezTo>
                <a:cubicBezTo>
                  <a:pt x="1912834" y="3095762"/>
                  <a:pt x="1905407" y="3100822"/>
                  <a:pt x="1895611" y="3102759"/>
                </a:cubicBezTo>
                <a:cubicBezTo>
                  <a:pt x="1873116" y="3097163"/>
                  <a:pt x="1862352" y="3082846"/>
                  <a:pt x="1863429" y="3059706"/>
                </a:cubicBezTo>
                <a:cubicBezTo>
                  <a:pt x="1842118" y="3051418"/>
                  <a:pt x="1828771" y="3037103"/>
                  <a:pt x="1817792" y="3021066"/>
                </a:cubicBezTo>
                <a:cubicBezTo>
                  <a:pt x="1791637" y="3023648"/>
                  <a:pt x="1761607" y="3020850"/>
                  <a:pt x="1728994" y="3014607"/>
                </a:cubicBezTo>
                <a:cubicBezTo>
                  <a:pt x="1711989" y="3061857"/>
                  <a:pt x="1709944" y="3114707"/>
                  <a:pt x="1684865" y="3142798"/>
                </a:cubicBezTo>
                <a:cubicBezTo>
                  <a:pt x="1676899" y="3151733"/>
                  <a:pt x="1654404" y="3168954"/>
                  <a:pt x="1641811" y="3174981"/>
                </a:cubicBezTo>
                <a:cubicBezTo>
                  <a:pt x="1597897" y="3168631"/>
                  <a:pt x="1553874" y="3162280"/>
                  <a:pt x="1509960" y="3155930"/>
                </a:cubicBezTo>
                <a:cubicBezTo>
                  <a:pt x="1488649" y="3131604"/>
                  <a:pt x="1448285" y="3108679"/>
                  <a:pt x="1432032" y="3074129"/>
                </a:cubicBezTo>
                <a:cubicBezTo>
                  <a:pt x="1423424" y="3055939"/>
                  <a:pt x="1431602" y="3030537"/>
                  <a:pt x="1415026" y="3014069"/>
                </a:cubicBezTo>
                <a:cubicBezTo>
                  <a:pt x="1414812" y="2981240"/>
                  <a:pt x="1430418" y="2969723"/>
                  <a:pt x="1432140" y="2939587"/>
                </a:cubicBezTo>
                <a:cubicBezTo>
                  <a:pt x="1422239" y="2912140"/>
                  <a:pt x="1354752" y="2914938"/>
                  <a:pt x="1343343" y="2933128"/>
                </a:cubicBezTo>
                <a:cubicBezTo>
                  <a:pt x="1328705" y="2930976"/>
                  <a:pt x="1313960" y="2928931"/>
                  <a:pt x="1299428" y="2926778"/>
                </a:cubicBezTo>
                <a:cubicBezTo>
                  <a:pt x="1285435" y="2925594"/>
                  <a:pt x="1292970" y="2953041"/>
                  <a:pt x="1287696" y="2963481"/>
                </a:cubicBezTo>
                <a:cubicBezTo>
                  <a:pt x="1273382" y="2966818"/>
                  <a:pt x="1263908" y="2976613"/>
                  <a:pt x="1241951" y="2969723"/>
                </a:cubicBezTo>
                <a:cubicBezTo>
                  <a:pt x="1224945" y="2972091"/>
                  <a:pt x="1200835" y="2987376"/>
                  <a:pt x="1184582" y="2967894"/>
                </a:cubicBezTo>
                <a:cubicBezTo>
                  <a:pt x="1188888" y="2956162"/>
                  <a:pt x="1209663" y="2966495"/>
                  <a:pt x="1207078" y="2945507"/>
                </a:cubicBezTo>
                <a:cubicBezTo>
                  <a:pt x="1231512" y="2935711"/>
                  <a:pt x="1259497" y="2930760"/>
                  <a:pt x="1260033" y="2889106"/>
                </a:cubicBezTo>
                <a:cubicBezTo>
                  <a:pt x="1248841" y="2873285"/>
                  <a:pt x="1225484" y="2866503"/>
                  <a:pt x="1221500" y="2845083"/>
                </a:cubicBezTo>
                <a:cubicBezTo>
                  <a:pt x="1218165" y="2820651"/>
                  <a:pt x="1239692" y="2829476"/>
                  <a:pt x="1239476" y="2809242"/>
                </a:cubicBezTo>
                <a:cubicBezTo>
                  <a:pt x="1182216" y="2753595"/>
                  <a:pt x="1140561" y="2827324"/>
                  <a:pt x="1149602" y="2898793"/>
                </a:cubicBezTo>
                <a:cubicBezTo>
                  <a:pt x="1117742" y="2906005"/>
                  <a:pt x="1085667" y="2913002"/>
                  <a:pt x="1056284" y="2923765"/>
                </a:cubicBezTo>
                <a:cubicBezTo>
                  <a:pt x="1045950" y="2957669"/>
                  <a:pt x="1092556" y="2948842"/>
                  <a:pt x="1101058" y="2968754"/>
                </a:cubicBezTo>
                <a:cubicBezTo>
                  <a:pt x="1114299" y="2968862"/>
                  <a:pt x="1116019" y="2953793"/>
                  <a:pt x="1123554" y="2946367"/>
                </a:cubicBezTo>
                <a:cubicBezTo>
                  <a:pt x="1143358" y="2955840"/>
                  <a:pt x="1157997" y="2969078"/>
                  <a:pt x="1154877" y="2995771"/>
                </a:cubicBezTo>
                <a:cubicBezTo>
                  <a:pt x="1146696" y="3012239"/>
                  <a:pt x="1124630" y="3010194"/>
                  <a:pt x="1107302" y="3014499"/>
                </a:cubicBezTo>
                <a:cubicBezTo>
                  <a:pt x="1110207" y="3049373"/>
                  <a:pt x="1096431" y="3040762"/>
                  <a:pt x="1074904" y="3061105"/>
                </a:cubicBezTo>
                <a:cubicBezTo>
                  <a:pt x="1066723" y="3068962"/>
                  <a:pt x="1065109" y="3080801"/>
                  <a:pt x="1058758" y="3084354"/>
                </a:cubicBezTo>
                <a:cubicBezTo>
                  <a:pt x="1051010" y="3088658"/>
                  <a:pt x="1041537" y="3084031"/>
                  <a:pt x="1032712" y="3087045"/>
                </a:cubicBezTo>
                <a:cubicBezTo>
                  <a:pt x="1024747" y="3089736"/>
                  <a:pt x="1016674" y="3103727"/>
                  <a:pt x="1006665" y="3089736"/>
                </a:cubicBezTo>
                <a:cubicBezTo>
                  <a:pt x="986322" y="3088120"/>
                  <a:pt x="994609" y="3065194"/>
                  <a:pt x="986106" y="3054755"/>
                </a:cubicBezTo>
                <a:cubicBezTo>
                  <a:pt x="967378" y="3074559"/>
                  <a:pt x="940685" y="3083924"/>
                  <a:pt x="900000" y="3074343"/>
                </a:cubicBezTo>
                <a:cubicBezTo>
                  <a:pt x="887622" y="3091243"/>
                  <a:pt x="933689" y="3112446"/>
                  <a:pt x="914207" y="3153347"/>
                </a:cubicBezTo>
                <a:cubicBezTo>
                  <a:pt x="886329" y="3161526"/>
                  <a:pt x="875890" y="3160020"/>
                  <a:pt x="851456" y="3144306"/>
                </a:cubicBezTo>
                <a:cubicBezTo>
                  <a:pt x="851026" y="3116213"/>
                  <a:pt x="860929" y="3102006"/>
                  <a:pt x="877504" y="3096731"/>
                </a:cubicBezTo>
                <a:cubicBezTo>
                  <a:pt x="884285" y="3080479"/>
                  <a:pt x="866310" y="3082738"/>
                  <a:pt x="861359" y="3075204"/>
                </a:cubicBezTo>
                <a:cubicBezTo>
                  <a:pt x="871799" y="3064226"/>
                  <a:pt x="886759" y="3059166"/>
                  <a:pt x="891927" y="3041192"/>
                </a:cubicBezTo>
                <a:cubicBezTo>
                  <a:pt x="931966" y="3052280"/>
                  <a:pt x="954246" y="3039578"/>
                  <a:pt x="977173" y="3027846"/>
                </a:cubicBezTo>
                <a:cubicBezTo>
                  <a:pt x="982017" y="3001799"/>
                  <a:pt x="986967" y="2975751"/>
                  <a:pt x="973728" y="2963266"/>
                </a:cubicBezTo>
                <a:cubicBezTo>
                  <a:pt x="946711" y="2981995"/>
                  <a:pt x="909041" y="2986622"/>
                  <a:pt x="883962" y="3007933"/>
                </a:cubicBezTo>
                <a:cubicBezTo>
                  <a:pt x="857268" y="2994373"/>
                  <a:pt x="848981" y="2966926"/>
                  <a:pt x="814107" y="2959391"/>
                </a:cubicBezTo>
                <a:cubicBezTo>
                  <a:pt x="776005" y="2958315"/>
                  <a:pt x="765565" y="2994265"/>
                  <a:pt x="731444" y="2998676"/>
                </a:cubicBezTo>
                <a:cubicBezTo>
                  <a:pt x="699263" y="2996632"/>
                  <a:pt x="688500" y="2978442"/>
                  <a:pt x="679457" y="2959175"/>
                </a:cubicBezTo>
                <a:cubicBezTo>
                  <a:pt x="684192" y="2933021"/>
                  <a:pt x="709919" y="2934957"/>
                  <a:pt x="707442" y="2899115"/>
                </a:cubicBezTo>
                <a:cubicBezTo>
                  <a:pt x="708518" y="2885231"/>
                  <a:pt x="693557" y="2883294"/>
                  <a:pt x="677842" y="2882002"/>
                </a:cubicBezTo>
                <a:cubicBezTo>
                  <a:pt x="658684" y="2911385"/>
                  <a:pt x="662667" y="2971553"/>
                  <a:pt x="652442" y="3012885"/>
                </a:cubicBezTo>
                <a:cubicBezTo>
                  <a:pt x="635542" y="3022786"/>
                  <a:pt x="626717" y="3043453"/>
                  <a:pt x="608419" y="3051418"/>
                </a:cubicBezTo>
                <a:cubicBezTo>
                  <a:pt x="612617" y="3065088"/>
                  <a:pt x="617676" y="3078111"/>
                  <a:pt x="621874" y="3091781"/>
                </a:cubicBezTo>
                <a:cubicBezTo>
                  <a:pt x="654809" y="3104481"/>
                  <a:pt x="670202" y="3098239"/>
                  <a:pt x="693665" y="3082954"/>
                </a:cubicBezTo>
                <a:cubicBezTo>
                  <a:pt x="755770" y="3117074"/>
                  <a:pt x="785154" y="3054001"/>
                  <a:pt x="840800" y="3084999"/>
                </a:cubicBezTo>
                <a:cubicBezTo>
                  <a:pt x="841016" y="3105127"/>
                  <a:pt x="828316" y="3108248"/>
                  <a:pt x="822826" y="3120842"/>
                </a:cubicBezTo>
                <a:cubicBezTo>
                  <a:pt x="800223" y="3115567"/>
                  <a:pt x="781817" y="3115891"/>
                  <a:pt x="765457" y="3119012"/>
                </a:cubicBezTo>
                <a:cubicBezTo>
                  <a:pt x="754694" y="3156899"/>
                  <a:pt x="782249" y="3166156"/>
                  <a:pt x="779664" y="3197908"/>
                </a:cubicBezTo>
                <a:cubicBezTo>
                  <a:pt x="796025" y="3226754"/>
                  <a:pt x="825517" y="3245804"/>
                  <a:pt x="838648" y="3276910"/>
                </a:cubicBezTo>
                <a:cubicBezTo>
                  <a:pt x="856191" y="3272821"/>
                  <a:pt x="863404" y="3255061"/>
                  <a:pt x="880841" y="3250970"/>
                </a:cubicBezTo>
                <a:cubicBezTo>
                  <a:pt x="879011" y="3214052"/>
                  <a:pt x="825731" y="3250325"/>
                  <a:pt x="843277" y="3200599"/>
                </a:cubicBezTo>
                <a:cubicBezTo>
                  <a:pt x="861789" y="3186282"/>
                  <a:pt x="850487" y="3214052"/>
                  <a:pt x="866525" y="3216850"/>
                </a:cubicBezTo>
                <a:cubicBezTo>
                  <a:pt x="879119" y="3218681"/>
                  <a:pt x="891603" y="3220510"/>
                  <a:pt x="904197" y="3222340"/>
                </a:cubicBezTo>
                <a:cubicBezTo>
                  <a:pt x="914314" y="3235149"/>
                  <a:pt x="898815" y="3240314"/>
                  <a:pt x="893326" y="3252800"/>
                </a:cubicBezTo>
                <a:cubicBezTo>
                  <a:pt x="903229" y="3273359"/>
                  <a:pt x="888374" y="3312538"/>
                  <a:pt x="886867" y="3341598"/>
                </a:cubicBezTo>
                <a:cubicBezTo>
                  <a:pt x="859098" y="3342998"/>
                  <a:pt x="841985" y="3336540"/>
                  <a:pt x="820457" y="3357637"/>
                </a:cubicBezTo>
                <a:cubicBezTo>
                  <a:pt x="817767" y="3376471"/>
                  <a:pt x="814969" y="3395308"/>
                  <a:pt x="812279" y="3414144"/>
                </a:cubicBezTo>
                <a:cubicBezTo>
                  <a:pt x="795595" y="3414682"/>
                  <a:pt x="792472" y="3433732"/>
                  <a:pt x="776327" y="3441053"/>
                </a:cubicBezTo>
                <a:cubicBezTo>
                  <a:pt x="765457" y="3446002"/>
                  <a:pt x="738548" y="3432118"/>
                  <a:pt x="735965" y="3454399"/>
                </a:cubicBezTo>
                <a:cubicBezTo>
                  <a:pt x="711209" y="3448693"/>
                  <a:pt x="699477" y="3460533"/>
                  <a:pt x="672246" y="3451600"/>
                </a:cubicBezTo>
                <a:cubicBezTo>
                  <a:pt x="640924" y="3458811"/>
                  <a:pt x="639418" y="3528128"/>
                  <a:pt x="651473" y="3551161"/>
                </a:cubicBezTo>
                <a:cubicBezTo>
                  <a:pt x="630377" y="3550193"/>
                  <a:pt x="612725" y="3546533"/>
                  <a:pt x="609280" y="3532325"/>
                </a:cubicBezTo>
                <a:cubicBezTo>
                  <a:pt x="580650" y="3536738"/>
                  <a:pt x="565903" y="3522531"/>
                  <a:pt x="542009" y="3509723"/>
                </a:cubicBezTo>
                <a:cubicBezTo>
                  <a:pt x="535767" y="3513813"/>
                  <a:pt x="526832" y="3514459"/>
                  <a:pt x="516069" y="3512414"/>
                </a:cubicBezTo>
                <a:cubicBezTo>
                  <a:pt x="510795" y="3512844"/>
                  <a:pt x="508858" y="3517796"/>
                  <a:pt x="502615" y="3516826"/>
                </a:cubicBezTo>
                <a:cubicBezTo>
                  <a:pt x="492821" y="3531142"/>
                  <a:pt x="466989" y="3524144"/>
                  <a:pt x="460423" y="3542766"/>
                </a:cubicBezTo>
                <a:cubicBezTo>
                  <a:pt x="440296" y="3542873"/>
                  <a:pt x="446216" y="3523500"/>
                  <a:pt x="431685" y="3519409"/>
                </a:cubicBezTo>
                <a:cubicBezTo>
                  <a:pt x="402301" y="3517580"/>
                  <a:pt x="388955" y="3537169"/>
                  <a:pt x="353651" y="3527373"/>
                </a:cubicBezTo>
                <a:cubicBezTo>
                  <a:pt x="331694" y="3513919"/>
                  <a:pt x="315656" y="3496053"/>
                  <a:pt x="274755" y="3496699"/>
                </a:cubicBezTo>
                <a:cubicBezTo>
                  <a:pt x="273679" y="3472803"/>
                  <a:pt x="299079" y="3484213"/>
                  <a:pt x="309843" y="3476140"/>
                </a:cubicBezTo>
                <a:cubicBezTo>
                  <a:pt x="307798" y="3458919"/>
                  <a:pt x="283150" y="3458704"/>
                  <a:pt x="282936" y="3440190"/>
                </a:cubicBezTo>
                <a:cubicBezTo>
                  <a:pt x="290900" y="3417589"/>
                  <a:pt x="303386" y="3392078"/>
                  <a:pt x="278522" y="3381961"/>
                </a:cubicBezTo>
                <a:cubicBezTo>
                  <a:pt x="264746" y="3395954"/>
                  <a:pt x="262915" y="3425984"/>
                  <a:pt x="239881" y="3427598"/>
                </a:cubicBezTo>
                <a:cubicBezTo>
                  <a:pt x="226643" y="3438038"/>
                  <a:pt x="219431" y="3419202"/>
                  <a:pt x="210282" y="3410484"/>
                </a:cubicBezTo>
                <a:cubicBezTo>
                  <a:pt x="198336" y="3414358"/>
                  <a:pt x="189079" y="3427704"/>
                  <a:pt x="177993" y="3412207"/>
                </a:cubicBezTo>
                <a:cubicBezTo>
                  <a:pt x="179499" y="3401766"/>
                  <a:pt x="181006" y="3391218"/>
                  <a:pt x="182513" y="3380777"/>
                </a:cubicBezTo>
                <a:cubicBezTo>
                  <a:pt x="219216" y="3372490"/>
                  <a:pt x="263776" y="3374749"/>
                  <a:pt x="305431" y="3372920"/>
                </a:cubicBezTo>
                <a:cubicBezTo>
                  <a:pt x="323835" y="3365063"/>
                  <a:pt x="338904" y="3352685"/>
                  <a:pt x="349454" y="3334387"/>
                </a:cubicBezTo>
                <a:cubicBezTo>
                  <a:pt x="368718" y="3340199"/>
                  <a:pt x="376253" y="3330188"/>
                  <a:pt x="383573" y="3320071"/>
                </a:cubicBezTo>
                <a:cubicBezTo>
                  <a:pt x="389169" y="3293486"/>
                  <a:pt x="368826" y="3286275"/>
                  <a:pt x="380128" y="3255491"/>
                </a:cubicBezTo>
                <a:cubicBezTo>
                  <a:pt x="385510" y="3232780"/>
                  <a:pt x="408651" y="3233750"/>
                  <a:pt x="407145" y="3201674"/>
                </a:cubicBezTo>
                <a:cubicBezTo>
                  <a:pt x="393582" y="3185744"/>
                  <a:pt x="370227" y="3177025"/>
                  <a:pt x="355158" y="3162172"/>
                </a:cubicBezTo>
                <a:cubicBezTo>
                  <a:pt x="343318" y="3166264"/>
                  <a:pt x="323513" y="3159805"/>
                  <a:pt x="315656" y="3169277"/>
                </a:cubicBezTo>
                <a:cubicBezTo>
                  <a:pt x="291008" y="3159697"/>
                  <a:pt x="284550" y="3136556"/>
                  <a:pt x="264638" y="3123425"/>
                </a:cubicBezTo>
                <a:cubicBezTo>
                  <a:pt x="267759" y="3108033"/>
                  <a:pt x="269911" y="3093287"/>
                  <a:pt x="263776" y="3084893"/>
                </a:cubicBezTo>
                <a:cubicBezTo>
                  <a:pt x="247094" y="3082524"/>
                  <a:pt x="230302" y="3080047"/>
                  <a:pt x="213511" y="3077680"/>
                </a:cubicBezTo>
                <a:cubicBezTo>
                  <a:pt x="190585" y="3081878"/>
                  <a:pt x="191446" y="3118044"/>
                  <a:pt x="163246" y="3115245"/>
                </a:cubicBezTo>
                <a:cubicBezTo>
                  <a:pt x="153129" y="3137740"/>
                  <a:pt x="176270" y="3135372"/>
                  <a:pt x="170350" y="3154746"/>
                </a:cubicBezTo>
                <a:cubicBezTo>
                  <a:pt x="153345" y="3164433"/>
                  <a:pt x="136445" y="3174336"/>
                  <a:pt x="115564" y="3178856"/>
                </a:cubicBezTo>
                <a:cubicBezTo>
                  <a:pt x="124283" y="3204042"/>
                  <a:pt x="181328" y="3193171"/>
                  <a:pt x="200703" y="3210392"/>
                </a:cubicBezTo>
                <a:cubicBezTo>
                  <a:pt x="186818" y="3229229"/>
                  <a:pt x="178637" y="3255813"/>
                  <a:pt x="170997" y="3282938"/>
                </a:cubicBezTo>
                <a:cubicBezTo>
                  <a:pt x="157542" y="3287458"/>
                  <a:pt x="142581" y="3289935"/>
                  <a:pt x="136015" y="3303495"/>
                </a:cubicBezTo>
                <a:cubicBezTo>
                  <a:pt x="121376" y="3301343"/>
                  <a:pt x="106739" y="3299298"/>
                  <a:pt x="92101" y="3297145"/>
                </a:cubicBezTo>
                <a:cubicBezTo>
                  <a:pt x="72726" y="3303603"/>
                  <a:pt x="55612" y="3313290"/>
                  <a:pt x="48078" y="3335678"/>
                </a:cubicBezTo>
                <a:cubicBezTo>
                  <a:pt x="44688" y="3322332"/>
                  <a:pt x="32257" y="3315766"/>
                  <a:pt x="16246" y="3311878"/>
                </a:cubicBezTo>
                <a:lnTo>
                  <a:pt x="0" y="3309520"/>
                </a:lnTo>
                <a:lnTo>
                  <a:pt x="0" y="2182845"/>
                </a:lnTo>
                <a:lnTo>
                  <a:pt x="1823" y="2184864"/>
                </a:lnTo>
                <a:cubicBezTo>
                  <a:pt x="6586" y="2199531"/>
                  <a:pt x="-34" y="2222719"/>
                  <a:pt x="16111" y="2228773"/>
                </a:cubicBezTo>
                <a:cubicBezTo>
                  <a:pt x="9975" y="2233079"/>
                  <a:pt x="9867" y="2245457"/>
                  <a:pt x="826" y="2245779"/>
                </a:cubicBezTo>
                <a:cubicBezTo>
                  <a:pt x="23214" y="2264507"/>
                  <a:pt x="5994" y="2312835"/>
                  <a:pt x="26659" y="2332854"/>
                </a:cubicBezTo>
                <a:cubicBezTo>
                  <a:pt x="16219" y="2379891"/>
                  <a:pt x="31395" y="2407769"/>
                  <a:pt x="43558" y="2437905"/>
                </a:cubicBezTo>
                <a:cubicBezTo>
                  <a:pt x="66914" y="2439197"/>
                  <a:pt x="77462" y="2449853"/>
                  <a:pt x="91993" y="2457709"/>
                </a:cubicBezTo>
                <a:cubicBezTo>
                  <a:pt x="96728" y="2480313"/>
                  <a:pt x="85965" y="2514540"/>
                  <a:pt x="93607" y="2534883"/>
                </a:cubicBezTo>
                <a:cubicBezTo>
                  <a:pt x="121376" y="2529503"/>
                  <a:pt x="106307" y="2466966"/>
                  <a:pt x="125144" y="2449745"/>
                </a:cubicBezTo>
                <a:cubicBezTo>
                  <a:pt x="130956" y="2430478"/>
                  <a:pt x="111905" y="2429726"/>
                  <a:pt x="103724" y="2421007"/>
                </a:cubicBezTo>
                <a:cubicBezTo>
                  <a:pt x="119762" y="2375370"/>
                  <a:pt x="83382" y="2369020"/>
                  <a:pt x="98451" y="2324137"/>
                </a:cubicBezTo>
                <a:cubicBezTo>
                  <a:pt x="108998" y="2315740"/>
                  <a:pt x="131387" y="2323275"/>
                  <a:pt x="149577" y="2325105"/>
                </a:cubicBezTo>
                <a:cubicBezTo>
                  <a:pt x="162816" y="2350614"/>
                  <a:pt x="176378" y="2375908"/>
                  <a:pt x="175408" y="2412072"/>
                </a:cubicBezTo>
                <a:cubicBezTo>
                  <a:pt x="190585" y="2409920"/>
                  <a:pt x="195213" y="2393668"/>
                  <a:pt x="210390" y="2391515"/>
                </a:cubicBezTo>
                <a:cubicBezTo>
                  <a:pt x="202425" y="2375048"/>
                  <a:pt x="197904" y="2356104"/>
                  <a:pt x="178207" y="2348461"/>
                </a:cubicBezTo>
                <a:cubicBezTo>
                  <a:pt x="178099" y="2328334"/>
                  <a:pt x="197473" y="2334254"/>
                  <a:pt x="201565" y="2319724"/>
                </a:cubicBezTo>
                <a:cubicBezTo>
                  <a:pt x="187248" y="2304224"/>
                  <a:pt x="183697" y="2280867"/>
                  <a:pt x="192738" y="2248040"/>
                </a:cubicBezTo>
                <a:cubicBezTo>
                  <a:pt x="149684" y="2224468"/>
                  <a:pt x="150438" y="2273548"/>
                  <a:pt x="95868" y="2253206"/>
                </a:cubicBezTo>
                <a:cubicBezTo>
                  <a:pt x="76279" y="2267736"/>
                  <a:pt x="109860" y="2271181"/>
                  <a:pt x="102972" y="2292708"/>
                </a:cubicBezTo>
                <a:cubicBezTo>
                  <a:pt x="83598" y="2298196"/>
                  <a:pt x="57227" y="2294429"/>
                  <a:pt x="40221" y="2283666"/>
                </a:cubicBezTo>
                <a:cubicBezTo>
                  <a:pt x="49154" y="2263217"/>
                  <a:pt x="64653" y="2251377"/>
                  <a:pt x="84244" y="2245133"/>
                </a:cubicBezTo>
                <a:cubicBezTo>
                  <a:pt x="97266" y="2205202"/>
                  <a:pt x="121268" y="2179799"/>
                  <a:pt x="158833" y="2172589"/>
                </a:cubicBezTo>
                <a:cubicBezTo>
                  <a:pt x="186818" y="2174095"/>
                  <a:pt x="176378" y="2204233"/>
                  <a:pt x="183913" y="2221023"/>
                </a:cubicBezTo>
                <a:cubicBezTo>
                  <a:pt x="197797" y="2222099"/>
                  <a:pt x="199626" y="2207138"/>
                  <a:pt x="201026" y="2191531"/>
                </a:cubicBezTo>
                <a:cubicBezTo>
                  <a:pt x="238913" y="2167207"/>
                  <a:pt x="264207" y="2126198"/>
                  <a:pt x="308874" y="2110914"/>
                </a:cubicBezTo>
                <a:cubicBezTo>
                  <a:pt x="338258" y="2117911"/>
                  <a:pt x="360647" y="2115326"/>
                  <a:pt x="379698" y="2108439"/>
                </a:cubicBezTo>
                <a:cubicBezTo>
                  <a:pt x="392184" y="2089817"/>
                  <a:pt x="385940" y="2081099"/>
                  <a:pt x="386910" y="2058173"/>
                </a:cubicBezTo>
                <a:cubicBezTo>
                  <a:pt x="424797" y="2054084"/>
                  <a:pt x="416402" y="2084652"/>
                  <a:pt x="411020" y="2112959"/>
                </a:cubicBezTo>
                <a:cubicBezTo>
                  <a:pt x="421998" y="2130827"/>
                  <a:pt x="437821" y="2145142"/>
                  <a:pt x="455795" y="2157842"/>
                </a:cubicBezTo>
                <a:cubicBezTo>
                  <a:pt x="474201" y="2157520"/>
                  <a:pt x="491421" y="2155583"/>
                  <a:pt x="497127" y="2138145"/>
                </a:cubicBezTo>
                <a:cubicBezTo>
                  <a:pt x="528017" y="2143849"/>
                  <a:pt x="554495" y="2132011"/>
                  <a:pt x="578712" y="2149985"/>
                </a:cubicBezTo>
                <a:cubicBezTo>
                  <a:pt x="608741" y="2142775"/>
                  <a:pt x="634898" y="2130395"/>
                  <a:pt x="671170" y="2131257"/>
                </a:cubicBezTo>
                <a:cubicBezTo>
                  <a:pt x="672030" y="2091432"/>
                  <a:pt x="661913" y="2059788"/>
                  <a:pt x="654271" y="2026314"/>
                </a:cubicBezTo>
                <a:cubicBezTo>
                  <a:pt x="633498" y="2023408"/>
                  <a:pt x="642755" y="2060864"/>
                  <a:pt x="629084" y="2067538"/>
                </a:cubicBezTo>
                <a:cubicBezTo>
                  <a:pt x="606159" y="2066031"/>
                  <a:pt x="615631" y="2040199"/>
                  <a:pt x="595073" y="2036970"/>
                </a:cubicBezTo>
                <a:cubicBezTo>
                  <a:pt x="597656" y="2007908"/>
                  <a:pt x="592812" y="2005648"/>
                  <a:pt x="603253" y="1980461"/>
                </a:cubicBezTo>
                <a:cubicBezTo>
                  <a:pt x="626287" y="1971744"/>
                  <a:pt x="628870" y="2018996"/>
                  <a:pt x="675906" y="2010169"/>
                </a:cubicBezTo>
                <a:cubicBezTo>
                  <a:pt x="693127" y="2006402"/>
                  <a:pt x="699800" y="1963564"/>
                  <a:pt x="691297" y="1948280"/>
                </a:cubicBezTo>
                <a:cubicBezTo>
                  <a:pt x="679243" y="1925569"/>
                  <a:pt x="655455" y="1911576"/>
                  <a:pt x="642000" y="1889941"/>
                </a:cubicBezTo>
                <a:cubicBezTo>
                  <a:pt x="640494" y="1853023"/>
                  <a:pt x="657930" y="1841399"/>
                  <a:pt x="665464" y="1816429"/>
                </a:cubicBezTo>
                <a:cubicBezTo>
                  <a:pt x="652764" y="1799745"/>
                  <a:pt x="609496" y="1805987"/>
                  <a:pt x="584739" y="1798347"/>
                </a:cubicBezTo>
                <a:cubicBezTo>
                  <a:pt x="561814" y="1793071"/>
                  <a:pt x="566119" y="1767455"/>
                  <a:pt x="530924" y="1771330"/>
                </a:cubicBezTo>
                <a:cubicBezTo>
                  <a:pt x="518438" y="1747112"/>
                  <a:pt x="510795" y="1719235"/>
                  <a:pt x="504123" y="1690605"/>
                </a:cubicBezTo>
                <a:cubicBezTo>
                  <a:pt x="488516" y="1692218"/>
                  <a:pt x="474201" y="1695449"/>
                  <a:pt x="452996" y="1689635"/>
                </a:cubicBezTo>
                <a:cubicBezTo>
                  <a:pt x="463868" y="1661760"/>
                  <a:pt x="494112" y="1659713"/>
                  <a:pt x="506060" y="1633236"/>
                </a:cubicBezTo>
                <a:cubicBezTo>
                  <a:pt x="502939" y="1605681"/>
                  <a:pt x="507460" y="1572530"/>
                  <a:pt x="513378" y="1538195"/>
                </a:cubicBezTo>
                <a:cubicBezTo>
                  <a:pt x="518330" y="1519897"/>
                  <a:pt x="528771" y="1508703"/>
                  <a:pt x="543946" y="1504075"/>
                </a:cubicBezTo>
                <a:cubicBezTo>
                  <a:pt x="530385" y="1484271"/>
                  <a:pt x="526618" y="1457362"/>
                  <a:pt x="486577" y="1457362"/>
                </a:cubicBezTo>
                <a:cubicBezTo>
                  <a:pt x="496158" y="1429701"/>
                  <a:pt x="457301" y="1438204"/>
                  <a:pt x="460639" y="1415170"/>
                </a:cubicBezTo>
                <a:cubicBezTo>
                  <a:pt x="493682" y="1414740"/>
                  <a:pt x="509289" y="1427332"/>
                  <a:pt x="520698" y="1443047"/>
                </a:cubicBezTo>
                <a:cubicBezTo>
                  <a:pt x="549328" y="1444016"/>
                  <a:pt x="567304" y="1453057"/>
                  <a:pt x="588831" y="1459299"/>
                </a:cubicBezTo>
                <a:cubicBezTo>
                  <a:pt x="598624" y="1457362"/>
                  <a:pt x="606051" y="1452303"/>
                  <a:pt x="615738" y="1450366"/>
                </a:cubicBezTo>
                <a:cubicBezTo>
                  <a:pt x="624134" y="1430991"/>
                  <a:pt x="596257" y="1438742"/>
                  <a:pt x="600563" y="1422489"/>
                </a:cubicBezTo>
                <a:cubicBezTo>
                  <a:pt x="588831" y="1420122"/>
                  <a:pt x="599162" y="1401177"/>
                  <a:pt x="584417" y="1400961"/>
                </a:cubicBezTo>
                <a:cubicBezTo>
                  <a:pt x="590982" y="1381157"/>
                  <a:pt x="584309" y="1371148"/>
                  <a:pt x="584525" y="1356079"/>
                </a:cubicBezTo>
                <a:cubicBezTo>
                  <a:pt x="581941" y="1335198"/>
                  <a:pt x="602715" y="1345423"/>
                  <a:pt x="607021" y="1333691"/>
                </a:cubicBezTo>
                <a:cubicBezTo>
                  <a:pt x="609712" y="1314855"/>
                  <a:pt x="612509" y="1296019"/>
                  <a:pt x="615200" y="1277183"/>
                </a:cubicBezTo>
                <a:cubicBezTo>
                  <a:pt x="623810" y="1263728"/>
                  <a:pt x="642108" y="1263298"/>
                  <a:pt x="651149" y="1250274"/>
                </a:cubicBezTo>
                <a:cubicBezTo>
                  <a:pt x="671384" y="1261361"/>
                  <a:pt x="669878" y="1288592"/>
                  <a:pt x="695926" y="1295265"/>
                </a:cubicBezTo>
                <a:cubicBezTo>
                  <a:pt x="712716" y="1275246"/>
                  <a:pt x="726062" y="1250598"/>
                  <a:pt x="743608" y="1231653"/>
                </a:cubicBezTo>
                <a:cubicBezTo>
                  <a:pt x="756200" y="1233484"/>
                  <a:pt x="768686" y="1235314"/>
                  <a:pt x="781279" y="1237035"/>
                </a:cubicBezTo>
                <a:cubicBezTo>
                  <a:pt x="808079" y="1213033"/>
                  <a:pt x="831329" y="1184188"/>
                  <a:pt x="862111" y="1165459"/>
                </a:cubicBezTo>
                <a:cubicBezTo>
                  <a:pt x="892895" y="1174070"/>
                  <a:pt x="900430" y="1151791"/>
                  <a:pt x="922279" y="1148454"/>
                </a:cubicBezTo>
                <a:cubicBezTo>
                  <a:pt x="947358" y="1152113"/>
                  <a:pt x="972544" y="1155664"/>
                  <a:pt x="997624" y="1159324"/>
                </a:cubicBezTo>
                <a:cubicBezTo>
                  <a:pt x="1026792" y="1145977"/>
                  <a:pt x="1038416" y="1108951"/>
                  <a:pt x="1075766" y="1106476"/>
                </a:cubicBezTo>
                <a:cubicBezTo>
                  <a:pt x="1084807" y="1135645"/>
                  <a:pt x="1064678" y="1164705"/>
                  <a:pt x="1046058" y="1179128"/>
                </a:cubicBezTo>
                <a:cubicBezTo>
                  <a:pt x="1042399" y="1217339"/>
                  <a:pt x="1028837" y="1262976"/>
                  <a:pt x="1035941" y="1293114"/>
                </a:cubicBezTo>
                <a:cubicBezTo>
                  <a:pt x="1053593" y="1296773"/>
                  <a:pt x="1051225" y="1273631"/>
                  <a:pt x="1075442" y="1286009"/>
                </a:cubicBezTo>
                <a:cubicBezTo>
                  <a:pt x="1078025" y="1306998"/>
                  <a:pt x="1053485" y="1291605"/>
                  <a:pt x="1052947" y="1308397"/>
                </a:cubicBezTo>
                <a:cubicBezTo>
                  <a:pt x="1052086" y="1327663"/>
                  <a:pt x="1069092" y="1333583"/>
                  <a:pt x="1058220" y="1360384"/>
                </a:cubicBezTo>
                <a:cubicBezTo>
                  <a:pt x="1084161" y="1380619"/>
                  <a:pt x="1089004" y="1339933"/>
                  <a:pt x="1123662" y="1350589"/>
                </a:cubicBezTo>
                <a:cubicBezTo>
                  <a:pt x="1140453" y="1366842"/>
                  <a:pt x="1118389" y="1383095"/>
                  <a:pt x="1128075" y="1408926"/>
                </a:cubicBezTo>
                <a:cubicBezTo>
                  <a:pt x="1136470" y="1410110"/>
                  <a:pt x="1144867" y="1411403"/>
                  <a:pt x="1153262" y="1412587"/>
                </a:cubicBezTo>
                <a:cubicBezTo>
                  <a:pt x="1160258" y="1412049"/>
                  <a:pt x="1159290" y="1400747"/>
                  <a:pt x="1167576" y="1401824"/>
                </a:cubicBezTo>
                <a:cubicBezTo>
                  <a:pt x="1170698" y="1380835"/>
                  <a:pt x="1155414" y="1373622"/>
                  <a:pt x="1147880" y="1360492"/>
                </a:cubicBezTo>
                <a:cubicBezTo>
                  <a:pt x="1154122" y="1326479"/>
                  <a:pt x="1154446" y="1284395"/>
                  <a:pt x="1168653" y="1260929"/>
                </a:cubicBezTo>
                <a:cubicBezTo>
                  <a:pt x="1171774" y="1224981"/>
                  <a:pt x="1139591" y="1215508"/>
                  <a:pt x="1156275" y="1169335"/>
                </a:cubicBezTo>
                <a:cubicBezTo>
                  <a:pt x="1174465" y="1162769"/>
                  <a:pt x="1195563" y="1193659"/>
                  <a:pt x="1201051" y="1214326"/>
                </a:cubicBezTo>
                <a:cubicBezTo>
                  <a:pt x="1225592" y="1194735"/>
                  <a:pt x="1262724" y="1191936"/>
                  <a:pt x="1273812" y="1154374"/>
                </a:cubicBezTo>
                <a:cubicBezTo>
                  <a:pt x="1288127" y="1158463"/>
                  <a:pt x="1298136" y="1156849"/>
                  <a:pt x="1306100" y="1152651"/>
                </a:cubicBezTo>
                <a:cubicBezTo>
                  <a:pt x="1287266" y="1136828"/>
                  <a:pt x="1251854" y="1133493"/>
                  <a:pt x="1241629" y="1111320"/>
                </a:cubicBezTo>
                <a:cubicBezTo>
                  <a:pt x="1216657" y="1110351"/>
                  <a:pt x="1243459" y="1141996"/>
                  <a:pt x="1222685" y="1153404"/>
                </a:cubicBezTo>
                <a:cubicBezTo>
                  <a:pt x="1191578" y="1154266"/>
                  <a:pt x="1181461" y="1139411"/>
                  <a:pt x="1183292" y="1115625"/>
                </a:cubicBezTo>
                <a:cubicBezTo>
                  <a:pt x="1164026" y="1109813"/>
                  <a:pt x="1163271" y="1128863"/>
                  <a:pt x="1154552" y="1137152"/>
                </a:cubicBezTo>
                <a:cubicBezTo>
                  <a:pt x="1122695" y="1116271"/>
                  <a:pt x="1117528" y="1075262"/>
                  <a:pt x="1082976" y="1056319"/>
                </a:cubicBezTo>
                <a:cubicBezTo>
                  <a:pt x="1083837" y="1050075"/>
                  <a:pt x="1084807" y="1043833"/>
                  <a:pt x="1085667" y="1037483"/>
                </a:cubicBezTo>
                <a:cubicBezTo>
                  <a:pt x="1070814" y="1011327"/>
                  <a:pt x="1033572" y="1001749"/>
                  <a:pt x="1031958" y="965583"/>
                </a:cubicBezTo>
                <a:cubicBezTo>
                  <a:pt x="996008" y="969243"/>
                  <a:pt x="996762" y="957511"/>
                  <a:pt x="971037" y="943950"/>
                </a:cubicBezTo>
                <a:cubicBezTo>
                  <a:pt x="951987" y="948470"/>
                  <a:pt x="943806" y="967522"/>
                  <a:pt x="938640" y="990554"/>
                </a:cubicBezTo>
                <a:cubicBezTo>
                  <a:pt x="915391" y="986894"/>
                  <a:pt x="918836" y="1019077"/>
                  <a:pt x="896447" y="1016494"/>
                </a:cubicBezTo>
                <a:cubicBezTo>
                  <a:pt x="898277" y="1004008"/>
                  <a:pt x="900106" y="991416"/>
                  <a:pt x="901936" y="978822"/>
                </a:cubicBezTo>
                <a:cubicBezTo>
                  <a:pt x="918836" y="978930"/>
                  <a:pt x="926693" y="967090"/>
                  <a:pt x="926262" y="943950"/>
                </a:cubicBezTo>
                <a:cubicBezTo>
                  <a:pt x="935087" y="930818"/>
                  <a:pt x="958121" y="936630"/>
                  <a:pt x="956830" y="909937"/>
                </a:cubicBezTo>
                <a:cubicBezTo>
                  <a:pt x="956399" y="904663"/>
                  <a:pt x="951449" y="902725"/>
                  <a:pt x="952417" y="896482"/>
                </a:cubicBezTo>
                <a:cubicBezTo>
                  <a:pt x="929922" y="886365"/>
                  <a:pt x="932289" y="909507"/>
                  <a:pt x="912916" y="903587"/>
                </a:cubicBezTo>
                <a:cubicBezTo>
                  <a:pt x="912162" y="885505"/>
                  <a:pt x="884393" y="887548"/>
                  <a:pt x="871692" y="878400"/>
                </a:cubicBezTo>
                <a:cubicBezTo>
                  <a:pt x="867925" y="855151"/>
                  <a:pt x="849303" y="842989"/>
                  <a:pt x="862865" y="806609"/>
                </a:cubicBezTo>
                <a:cubicBezTo>
                  <a:pt x="883100" y="811236"/>
                  <a:pt x="879657" y="784221"/>
                  <a:pt x="897847" y="786050"/>
                </a:cubicBezTo>
                <a:cubicBezTo>
                  <a:pt x="930890" y="789279"/>
                  <a:pt x="944559" y="807147"/>
                  <a:pt x="956076" y="826521"/>
                </a:cubicBezTo>
                <a:cubicBezTo>
                  <a:pt x="994933" y="831041"/>
                  <a:pt x="988797" y="775502"/>
                  <a:pt x="1005481" y="750316"/>
                </a:cubicBezTo>
                <a:cubicBezTo>
                  <a:pt x="1026576" y="754299"/>
                  <a:pt x="1014198" y="795953"/>
                  <a:pt x="1015274" y="815864"/>
                </a:cubicBezTo>
                <a:cubicBezTo>
                  <a:pt x="1023455" y="820923"/>
                  <a:pt x="1012691" y="840190"/>
                  <a:pt x="1024209" y="842773"/>
                </a:cubicBezTo>
                <a:cubicBezTo>
                  <a:pt x="1022702" y="853214"/>
                  <a:pt x="1021194" y="863762"/>
                  <a:pt x="1019688" y="874095"/>
                </a:cubicBezTo>
                <a:cubicBezTo>
                  <a:pt x="1027222" y="900250"/>
                  <a:pt x="1044660" y="918978"/>
                  <a:pt x="1040246" y="953959"/>
                </a:cubicBezTo>
                <a:cubicBezTo>
                  <a:pt x="1059082" y="951807"/>
                  <a:pt x="1077811" y="949224"/>
                  <a:pt x="1087820" y="935231"/>
                </a:cubicBezTo>
                <a:cubicBezTo>
                  <a:pt x="1109777" y="978716"/>
                  <a:pt x="1136362" y="935661"/>
                  <a:pt x="1181999" y="948900"/>
                </a:cubicBezTo>
                <a:cubicBezTo>
                  <a:pt x="1186197" y="956865"/>
                  <a:pt x="1187812" y="966876"/>
                  <a:pt x="1183722" y="981190"/>
                </a:cubicBezTo>
                <a:cubicBezTo>
                  <a:pt x="1206110" y="1007345"/>
                  <a:pt x="1248947" y="1018325"/>
                  <a:pt x="1270582" y="1045018"/>
                </a:cubicBezTo>
                <a:cubicBezTo>
                  <a:pt x="1314068" y="1060731"/>
                  <a:pt x="1319233" y="1025213"/>
                  <a:pt x="1361210" y="1038882"/>
                </a:cubicBezTo>
                <a:cubicBezTo>
                  <a:pt x="1381229" y="1025859"/>
                  <a:pt x="1400820" y="1012081"/>
                  <a:pt x="1407924" y="981621"/>
                </a:cubicBezTo>
                <a:cubicBezTo>
                  <a:pt x="1415457" y="953635"/>
                  <a:pt x="1376924" y="959987"/>
                  <a:pt x="1382952" y="933078"/>
                </a:cubicBezTo>
                <a:cubicBezTo>
                  <a:pt x="1410613" y="932862"/>
                  <a:pt x="1416533" y="949008"/>
                  <a:pt x="1430418" y="959233"/>
                </a:cubicBezTo>
                <a:cubicBezTo>
                  <a:pt x="1452377" y="959555"/>
                  <a:pt x="1465183" y="966768"/>
                  <a:pt x="1479714" y="972796"/>
                </a:cubicBezTo>
                <a:cubicBezTo>
                  <a:pt x="1515018" y="972580"/>
                  <a:pt x="1519539" y="931248"/>
                  <a:pt x="1523844" y="889486"/>
                </a:cubicBezTo>
                <a:cubicBezTo>
                  <a:pt x="1572925" y="865268"/>
                  <a:pt x="1619208" y="837283"/>
                  <a:pt x="1653219" y="792830"/>
                </a:cubicBezTo>
                <a:cubicBezTo>
                  <a:pt x="1654620" y="773134"/>
                  <a:pt x="1639336" y="765815"/>
                  <a:pt x="1633523" y="751500"/>
                </a:cubicBezTo>
                <a:cubicBezTo>
                  <a:pt x="1656556" y="722331"/>
                  <a:pt x="1670979" y="681861"/>
                  <a:pt x="1692936" y="651185"/>
                </a:cubicBezTo>
                <a:close/>
                <a:moveTo>
                  <a:pt x="0" y="598575"/>
                </a:moveTo>
                <a:lnTo>
                  <a:pt x="7612" y="599306"/>
                </a:lnTo>
                <a:cubicBezTo>
                  <a:pt x="15146" y="608562"/>
                  <a:pt x="9872" y="627506"/>
                  <a:pt x="7504" y="644081"/>
                </a:cubicBezTo>
                <a:lnTo>
                  <a:pt x="0" y="643856"/>
                </a:lnTo>
                <a:close/>
                <a:moveTo>
                  <a:pt x="1001497" y="595861"/>
                </a:moveTo>
                <a:cubicBezTo>
                  <a:pt x="1011938" y="597368"/>
                  <a:pt x="1022378" y="598876"/>
                  <a:pt x="1032927" y="600381"/>
                </a:cubicBezTo>
                <a:cubicBezTo>
                  <a:pt x="1047780" y="621155"/>
                  <a:pt x="1010000" y="613621"/>
                  <a:pt x="1013983" y="642467"/>
                </a:cubicBezTo>
                <a:cubicBezTo>
                  <a:pt x="1009677" y="664316"/>
                  <a:pt x="1032173" y="666147"/>
                  <a:pt x="1033679" y="683798"/>
                </a:cubicBezTo>
                <a:cubicBezTo>
                  <a:pt x="1032927" y="722869"/>
                  <a:pt x="1003111" y="722869"/>
                  <a:pt x="992241" y="748272"/>
                </a:cubicBezTo>
                <a:cubicBezTo>
                  <a:pt x="954031" y="716519"/>
                  <a:pt x="996439" y="674757"/>
                  <a:pt x="991595" y="619971"/>
                </a:cubicBezTo>
                <a:cubicBezTo>
                  <a:pt x="992348" y="608669"/>
                  <a:pt x="1001174" y="607915"/>
                  <a:pt x="1001497" y="595861"/>
                </a:cubicBezTo>
                <a:close/>
                <a:moveTo>
                  <a:pt x="1576351" y="481032"/>
                </a:moveTo>
                <a:cubicBezTo>
                  <a:pt x="1609862" y="480962"/>
                  <a:pt x="1656906" y="498963"/>
                  <a:pt x="1677975" y="482092"/>
                </a:cubicBezTo>
                <a:cubicBezTo>
                  <a:pt x="1703161" y="502650"/>
                  <a:pt x="1713818" y="533757"/>
                  <a:pt x="1723610" y="565615"/>
                </a:cubicBezTo>
                <a:cubicBezTo>
                  <a:pt x="1705960" y="574550"/>
                  <a:pt x="1699932" y="598874"/>
                  <a:pt x="1684971" y="611360"/>
                </a:cubicBezTo>
                <a:cubicBezTo>
                  <a:pt x="1676036" y="609530"/>
                  <a:pt x="1667317" y="607700"/>
                  <a:pt x="1665166" y="614912"/>
                </a:cubicBezTo>
                <a:cubicBezTo>
                  <a:pt x="1632230" y="615236"/>
                  <a:pt x="1625879" y="595753"/>
                  <a:pt x="1597894" y="592308"/>
                </a:cubicBezTo>
                <a:cubicBezTo>
                  <a:pt x="1588961" y="552485"/>
                  <a:pt x="1539235" y="542906"/>
                  <a:pt x="1548814" y="489088"/>
                </a:cubicBezTo>
                <a:cubicBezTo>
                  <a:pt x="1555514" y="483087"/>
                  <a:pt x="1565181" y="481056"/>
                  <a:pt x="1576351" y="481032"/>
                </a:cubicBezTo>
                <a:close/>
                <a:moveTo>
                  <a:pt x="955108" y="473805"/>
                </a:moveTo>
                <a:cubicBezTo>
                  <a:pt x="959305" y="474451"/>
                  <a:pt x="963502" y="474989"/>
                  <a:pt x="967700" y="475634"/>
                </a:cubicBezTo>
                <a:cubicBezTo>
                  <a:pt x="964687" y="492641"/>
                  <a:pt x="976310" y="489734"/>
                  <a:pt x="964040" y="500714"/>
                </a:cubicBezTo>
                <a:cubicBezTo>
                  <a:pt x="959843" y="500068"/>
                  <a:pt x="955646" y="499529"/>
                  <a:pt x="951448" y="498883"/>
                </a:cubicBezTo>
                <a:cubicBezTo>
                  <a:pt x="942730" y="484891"/>
                  <a:pt x="953171" y="491027"/>
                  <a:pt x="955108" y="473805"/>
                </a:cubicBezTo>
                <a:close/>
                <a:moveTo>
                  <a:pt x="1452914" y="443237"/>
                </a:moveTo>
                <a:cubicBezTo>
                  <a:pt x="1459156" y="444099"/>
                  <a:pt x="1465508" y="445066"/>
                  <a:pt x="1471749" y="445928"/>
                </a:cubicBezTo>
                <a:cubicBezTo>
                  <a:pt x="1481652" y="464656"/>
                  <a:pt x="1467443" y="501360"/>
                  <a:pt x="1466259" y="528484"/>
                </a:cubicBezTo>
                <a:cubicBezTo>
                  <a:pt x="1429018" y="544521"/>
                  <a:pt x="1423959" y="509647"/>
                  <a:pt x="1407061" y="494364"/>
                </a:cubicBezTo>
                <a:cubicBezTo>
                  <a:pt x="1426436" y="482738"/>
                  <a:pt x="1432463" y="453247"/>
                  <a:pt x="1452914" y="443237"/>
                </a:cubicBezTo>
                <a:close/>
                <a:moveTo>
                  <a:pt x="1040459" y="370799"/>
                </a:moveTo>
                <a:cubicBezTo>
                  <a:pt x="1053269" y="378334"/>
                  <a:pt x="1054560" y="408578"/>
                  <a:pt x="1029698" y="401259"/>
                </a:cubicBezTo>
                <a:cubicBezTo>
                  <a:pt x="1017858" y="386190"/>
                  <a:pt x="1033249" y="381024"/>
                  <a:pt x="1040459" y="370799"/>
                </a:cubicBezTo>
                <a:close/>
                <a:moveTo>
                  <a:pt x="797748" y="143369"/>
                </a:moveTo>
                <a:cubicBezTo>
                  <a:pt x="795702" y="150473"/>
                  <a:pt x="797532" y="154779"/>
                  <a:pt x="802160" y="156824"/>
                </a:cubicBezTo>
                <a:cubicBezTo>
                  <a:pt x="799469" y="175013"/>
                  <a:pt x="764489" y="166617"/>
                  <a:pt x="757277" y="156824"/>
                </a:cubicBezTo>
                <a:cubicBezTo>
                  <a:pt x="764919" y="144446"/>
                  <a:pt x="778696" y="140354"/>
                  <a:pt x="797748" y="143369"/>
                </a:cubicBezTo>
                <a:close/>
                <a:moveTo>
                  <a:pt x="959197" y="0"/>
                </a:moveTo>
                <a:cubicBezTo>
                  <a:pt x="978248" y="2907"/>
                  <a:pt x="997084" y="5598"/>
                  <a:pt x="1015920" y="8289"/>
                </a:cubicBezTo>
                <a:cubicBezTo>
                  <a:pt x="1012261" y="17760"/>
                  <a:pt x="1015598" y="30460"/>
                  <a:pt x="1011400" y="39717"/>
                </a:cubicBezTo>
                <a:cubicBezTo>
                  <a:pt x="1008063" y="46928"/>
                  <a:pt x="1000421" y="45851"/>
                  <a:pt x="996976" y="50481"/>
                </a:cubicBezTo>
                <a:cubicBezTo>
                  <a:pt x="990519" y="59198"/>
                  <a:pt x="981585" y="76635"/>
                  <a:pt x="967378" y="78250"/>
                </a:cubicBezTo>
                <a:cubicBezTo>
                  <a:pt x="965978" y="93857"/>
                  <a:pt x="963933" y="108602"/>
                  <a:pt x="955646" y="115060"/>
                </a:cubicBezTo>
                <a:cubicBezTo>
                  <a:pt x="953923" y="138740"/>
                  <a:pt x="965009" y="152841"/>
                  <a:pt x="973406" y="168878"/>
                </a:cubicBezTo>
                <a:cubicBezTo>
                  <a:pt x="970391" y="189759"/>
                  <a:pt x="967378" y="210748"/>
                  <a:pt x="964363" y="231629"/>
                </a:cubicBezTo>
                <a:cubicBezTo>
                  <a:pt x="930352" y="236040"/>
                  <a:pt x="884499" y="224632"/>
                  <a:pt x="881808" y="270914"/>
                </a:cubicBezTo>
                <a:cubicBezTo>
                  <a:pt x="884176" y="293409"/>
                  <a:pt x="889020" y="314076"/>
                  <a:pt x="905918" y="325700"/>
                </a:cubicBezTo>
                <a:cubicBezTo>
                  <a:pt x="869970" y="340015"/>
                  <a:pt x="882240" y="418911"/>
                  <a:pt x="861789" y="453892"/>
                </a:cubicBezTo>
                <a:cubicBezTo>
                  <a:pt x="833696" y="453784"/>
                  <a:pt x="825193" y="479939"/>
                  <a:pt x="799792" y="483382"/>
                </a:cubicBezTo>
                <a:cubicBezTo>
                  <a:pt x="801513" y="503188"/>
                  <a:pt x="790105" y="505341"/>
                  <a:pt x="788060" y="520194"/>
                </a:cubicBezTo>
                <a:cubicBezTo>
                  <a:pt x="758675" y="525790"/>
                  <a:pt x="747697" y="556036"/>
                  <a:pt x="717990" y="561310"/>
                </a:cubicBezTo>
                <a:cubicBezTo>
                  <a:pt x="722295" y="601887"/>
                  <a:pt x="683978" y="585742"/>
                  <a:pt x="689144" y="627612"/>
                </a:cubicBezTo>
                <a:cubicBezTo>
                  <a:pt x="669339" y="633640"/>
                  <a:pt x="659544" y="653014"/>
                  <a:pt x="639740" y="658934"/>
                </a:cubicBezTo>
                <a:cubicBezTo>
                  <a:pt x="632959" y="722329"/>
                  <a:pt x="584417" y="729757"/>
                  <a:pt x="575806" y="790678"/>
                </a:cubicBezTo>
                <a:cubicBezTo>
                  <a:pt x="562244" y="792508"/>
                  <a:pt x="552665" y="799611"/>
                  <a:pt x="547067" y="812097"/>
                </a:cubicBezTo>
                <a:cubicBezTo>
                  <a:pt x="542655" y="837821"/>
                  <a:pt x="568486" y="840834"/>
                  <a:pt x="557723" y="871294"/>
                </a:cubicBezTo>
                <a:cubicBezTo>
                  <a:pt x="536412" y="872695"/>
                  <a:pt x="516177" y="875600"/>
                  <a:pt x="493143" y="874739"/>
                </a:cubicBezTo>
                <a:cubicBezTo>
                  <a:pt x="471510" y="881844"/>
                  <a:pt x="511871" y="901324"/>
                  <a:pt x="487761" y="912412"/>
                </a:cubicBezTo>
                <a:cubicBezTo>
                  <a:pt x="475169" y="910581"/>
                  <a:pt x="462683" y="908751"/>
                  <a:pt x="450089" y="906922"/>
                </a:cubicBezTo>
                <a:cubicBezTo>
                  <a:pt x="440296" y="871402"/>
                  <a:pt x="428026" y="837497"/>
                  <a:pt x="384755" y="827058"/>
                </a:cubicBezTo>
                <a:cubicBezTo>
                  <a:pt x="386586" y="818125"/>
                  <a:pt x="388416" y="809406"/>
                  <a:pt x="381204" y="807253"/>
                </a:cubicBezTo>
                <a:cubicBezTo>
                  <a:pt x="386908" y="782389"/>
                  <a:pt x="403700" y="772488"/>
                  <a:pt x="414463" y="754404"/>
                </a:cubicBezTo>
                <a:cubicBezTo>
                  <a:pt x="440402" y="751607"/>
                  <a:pt x="463652" y="745365"/>
                  <a:pt x="476352" y="724914"/>
                </a:cubicBezTo>
                <a:cubicBezTo>
                  <a:pt x="489054" y="694884"/>
                  <a:pt x="460961" y="695422"/>
                  <a:pt x="464728" y="671958"/>
                </a:cubicBezTo>
                <a:cubicBezTo>
                  <a:pt x="480011" y="667437"/>
                  <a:pt x="503153" y="673465"/>
                  <a:pt x="516823" y="666683"/>
                </a:cubicBezTo>
                <a:cubicBezTo>
                  <a:pt x="518114" y="629873"/>
                  <a:pt x="528233" y="592846"/>
                  <a:pt x="527801" y="546457"/>
                </a:cubicBezTo>
                <a:cubicBezTo>
                  <a:pt x="521344" y="521486"/>
                  <a:pt x="506490" y="502757"/>
                  <a:pt x="506382" y="472943"/>
                </a:cubicBezTo>
                <a:cubicBezTo>
                  <a:pt x="481949" y="462501"/>
                  <a:pt x="471616" y="470360"/>
                  <a:pt x="437389" y="462933"/>
                </a:cubicBezTo>
                <a:cubicBezTo>
                  <a:pt x="435774" y="438285"/>
                  <a:pt x="468279" y="459166"/>
                  <a:pt x="483134" y="456797"/>
                </a:cubicBezTo>
                <a:cubicBezTo>
                  <a:pt x="494112" y="446464"/>
                  <a:pt x="499493" y="428706"/>
                  <a:pt x="502938" y="408363"/>
                </a:cubicBezTo>
                <a:cubicBezTo>
                  <a:pt x="511119" y="385544"/>
                  <a:pt x="480981" y="391248"/>
                  <a:pt x="482380" y="373274"/>
                </a:cubicBezTo>
                <a:cubicBezTo>
                  <a:pt x="480765" y="341199"/>
                  <a:pt x="511333" y="352177"/>
                  <a:pt x="520052" y="333880"/>
                </a:cubicBezTo>
                <a:cubicBezTo>
                  <a:pt x="541579" y="349486"/>
                  <a:pt x="552235" y="373274"/>
                  <a:pt x="562136" y="397600"/>
                </a:cubicBezTo>
                <a:cubicBezTo>
                  <a:pt x="586462" y="396199"/>
                  <a:pt x="591090" y="409654"/>
                  <a:pt x="611432" y="411160"/>
                </a:cubicBezTo>
                <a:cubicBezTo>
                  <a:pt x="600777" y="439684"/>
                  <a:pt x="616600" y="448402"/>
                  <a:pt x="623056" y="464118"/>
                </a:cubicBezTo>
                <a:cubicBezTo>
                  <a:pt x="620581" y="480907"/>
                  <a:pt x="618214" y="497591"/>
                  <a:pt x="615846" y="514382"/>
                </a:cubicBezTo>
                <a:cubicBezTo>
                  <a:pt x="615846" y="521917"/>
                  <a:pt x="626501" y="521378"/>
                  <a:pt x="633713" y="523423"/>
                </a:cubicBezTo>
                <a:cubicBezTo>
                  <a:pt x="635650" y="543442"/>
                  <a:pt x="611002" y="527943"/>
                  <a:pt x="616600" y="552915"/>
                </a:cubicBezTo>
                <a:cubicBezTo>
                  <a:pt x="625317" y="566584"/>
                  <a:pt x="673323" y="569383"/>
                  <a:pt x="685593" y="562924"/>
                </a:cubicBezTo>
                <a:cubicBezTo>
                  <a:pt x="722403" y="504695"/>
                  <a:pt x="769116" y="459918"/>
                  <a:pt x="789029" y="379194"/>
                </a:cubicBezTo>
                <a:cubicBezTo>
                  <a:pt x="813677" y="364663"/>
                  <a:pt x="818089" y="323223"/>
                  <a:pt x="843813" y="310309"/>
                </a:cubicBezTo>
                <a:cubicBezTo>
                  <a:pt x="859206" y="272206"/>
                  <a:pt x="830253" y="258429"/>
                  <a:pt x="848443" y="233996"/>
                </a:cubicBezTo>
                <a:cubicBezTo>
                  <a:pt x="838431" y="220971"/>
                  <a:pt x="838755" y="200306"/>
                  <a:pt x="836925" y="181040"/>
                </a:cubicBezTo>
                <a:cubicBezTo>
                  <a:pt x="848873" y="174582"/>
                  <a:pt x="848981" y="152301"/>
                  <a:pt x="866525" y="153271"/>
                </a:cubicBezTo>
                <a:cubicBezTo>
                  <a:pt x="865126" y="118827"/>
                  <a:pt x="883530" y="111079"/>
                  <a:pt x="894402" y="93211"/>
                </a:cubicBezTo>
                <a:cubicBezTo>
                  <a:pt x="896232" y="80617"/>
                  <a:pt x="898061" y="68025"/>
                  <a:pt x="899892" y="55539"/>
                </a:cubicBezTo>
                <a:cubicBezTo>
                  <a:pt x="911300" y="25833"/>
                  <a:pt x="943376" y="23786"/>
                  <a:pt x="959197" y="0"/>
                </a:cubicBezTo>
                <a:close/>
              </a:path>
            </a:pathLst>
          </a:custGeom>
          <a:gradFill>
            <a:gsLst>
              <a:gs pos="0">
                <a:schemeClr val="accent2"/>
              </a:gs>
              <a:gs pos="100000">
                <a:schemeClr val="accent3"/>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389" name="Google Shape;389;p8"/>
          <p:cNvSpPr/>
          <p:nvPr/>
        </p:nvSpPr>
        <p:spPr>
          <a:xfrm rot="-5400000">
            <a:off x="3604570" y="4881605"/>
            <a:ext cx="1817859" cy="2135019"/>
          </a:xfrm>
          <a:custGeom>
            <a:rect b="b" l="l" r="r" t="t"/>
            <a:pathLst>
              <a:path extrusionOk="0" h="2218202" w="2183614">
                <a:moveTo>
                  <a:pt x="72404" y="2175756"/>
                </a:moveTo>
                <a:cubicBezTo>
                  <a:pt x="93069" y="2178663"/>
                  <a:pt x="95007" y="2198574"/>
                  <a:pt x="89087" y="2217518"/>
                </a:cubicBezTo>
                <a:cubicBezTo>
                  <a:pt x="59596" y="2223546"/>
                  <a:pt x="60456" y="2188134"/>
                  <a:pt x="72404" y="2175756"/>
                </a:cubicBezTo>
                <a:close/>
                <a:moveTo>
                  <a:pt x="247629" y="2033897"/>
                </a:moveTo>
                <a:cubicBezTo>
                  <a:pt x="247629" y="2039387"/>
                  <a:pt x="247629" y="2045091"/>
                  <a:pt x="247629" y="2050580"/>
                </a:cubicBezTo>
                <a:cubicBezTo>
                  <a:pt x="234713" y="2054132"/>
                  <a:pt x="232776" y="2068985"/>
                  <a:pt x="222659" y="2075551"/>
                </a:cubicBezTo>
                <a:cubicBezTo>
                  <a:pt x="219538" y="2075551"/>
                  <a:pt x="216847" y="2066940"/>
                  <a:pt x="218461" y="2063065"/>
                </a:cubicBezTo>
                <a:cubicBezTo>
                  <a:pt x="218892" y="2061988"/>
                  <a:pt x="225996" y="2063927"/>
                  <a:pt x="226748" y="2063065"/>
                </a:cubicBezTo>
                <a:cubicBezTo>
                  <a:pt x="229223" y="2060590"/>
                  <a:pt x="225780" y="2047027"/>
                  <a:pt x="239234" y="2050580"/>
                </a:cubicBezTo>
                <a:cubicBezTo>
                  <a:pt x="240203" y="2043152"/>
                  <a:pt x="235037" y="2029699"/>
                  <a:pt x="247629" y="2033897"/>
                </a:cubicBezTo>
                <a:close/>
                <a:moveTo>
                  <a:pt x="277016" y="1967055"/>
                </a:moveTo>
                <a:cubicBezTo>
                  <a:pt x="283150" y="1971899"/>
                  <a:pt x="295636" y="1970715"/>
                  <a:pt x="293698" y="1983739"/>
                </a:cubicBezTo>
                <a:cubicBezTo>
                  <a:pt x="283258" y="1982985"/>
                  <a:pt x="280567" y="1990089"/>
                  <a:pt x="277016" y="1996225"/>
                </a:cubicBezTo>
                <a:cubicBezTo>
                  <a:pt x="264637" y="1990197"/>
                  <a:pt x="282504" y="1979972"/>
                  <a:pt x="277016" y="1967055"/>
                </a:cubicBezTo>
                <a:close/>
                <a:moveTo>
                  <a:pt x="225423" y="1917048"/>
                </a:moveTo>
                <a:cubicBezTo>
                  <a:pt x="229920" y="1916249"/>
                  <a:pt x="235053" y="1917066"/>
                  <a:pt x="240287" y="1918607"/>
                </a:cubicBezTo>
                <a:cubicBezTo>
                  <a:pt x="250754" y="1921688"/>
                  <a:pt x="261625" y="1927661"/>
                  <a:pt x="268622" y="1929383"/>
                </a:cubicBezTo>
                <a:cubicBezTo>
                  <a:pt x="271851" y="1961997"/>
                  <a:pt x="251078" y="1978034"/>
                  <a:pt x="226859" y="1971144"/>
                </a:cubicBezTo>
                <a:cubicBezTo>
                  <a:pt x="230089" y="1950479"/>
                  <a:pt x="214157" y="1948865"/>
                  <a:pt x="222662" y="1933582"/>
                </a:cubicBezTo>
                <a:cubicBezTo>
                  <a:pt x="220832" y="1929813"/>
                  <a:pt x="219001" y="1926155"/>
                  <a:pt x="214373" y="1925185"/>
                </a:cubicBezTo>
                <a:cubicBezTo>
                  <a:pt x="217064" y="1920261"/>
                  <a:pt x="220926" y="1917846"/>
                  <a:pt x="225423" y="1917048"/>
                </a:cubicBezTo>
                <a:close/>
                <a:moveTo>
                  <a:pt x="53622" y="1706394"/>
                </a:moveTo>
                <a:cubicBezTo>
                  <a:pt x="56770" y="1706394"/>
                  <a:pt x="59918" y="1706959"/>
                  <a:pt x="68206" y="1708089"/>
                </a:cubicBezTo>
                <a:cubicBezTo>
                  <a:pt x="66591" y="1718099"/>
                  <a:pt x="75848" y="1717130"/>
                  <a:pt x="72403" y="1728970"/>
                </a:cubicBezTo>
                <a:cubicBezTo>
                  <a:pt x="66485" y="1741132"/>
                  <a:pt x="58304" y="1751144"/>
                  <a:pt x="39038" y="1749959"/>
                </a:cubicBezTo>
                <a:cubicBezTo>
                  <a:pt x="26768" y="1736719"/>
                  <a:pt x="34517" y="1724773"/>
                  <a:pt x="39038" y="1708089"/>
                </a:cubicBezTo>
                <a:cubicBezTo>
                  <a:pt x="47326" y="1706959"/>
                  <a:pt x="50474" y="1706394"/>
                  <a:pt x="53622" y="1706394"/>
                </a:cubicBezTo>
                <a:close/>
                <a:moveTo>
                  <a:pt x="0" y="1649883"/>
                </a:moveTo>
                <a:lnTo>
                  <a:pt x="1271" y="1651821"/>
                </a:lnTo>
                <a:cubicBezTo>
                  <a:pt x="5563" y="1657607"/>
                  <a:pt x="8630" y="1663150"/>
                  <a:pt x="1796" y="1674075"/>
                </a:cubicBezTo>
                <a:lnTo>
                  <a:pt x="0" y="1673861"/>
                </a:lnTo>
                <a:close/>
                <a:moveTo>
                  <a:pt x="272710" y="1624563"/>
                </a:moveTo>
                <a:cubicBezTo>
                  <a:pt x="272710" y="1632958"/>
                  <a:pt x="272710" y="1641247"/>
                  <a:pt x="272710" y="1649642"/>
                </a:cubicBezTo>
                <a:cubicBezTo>
                  <a:pt x="283149" y="1650288"/>
                  <a:pt x="293052" y="1650396"/>
                  <a:pt x="293590" y="1641247"/>
                </a:cubicBezTo>
                <a:cubicBezTo>
                  <a:pt x="285302" y="1637049"/>
                  <a:pt x="287024" y="1622841"/>
                  <a:pt x="272710" y="1624563"/>
                </a:cubicBezTo>
                <a:close/>
                <a:moveTo>
                  <a:pt x="1947167" y="1587001"/>
                </a:moveTo>
                <a:cubicBezTo>
                  <a:pt x="1960944" y="1588185"/>
                  <a:pt x="1976658" y="1601316"/>
                  <a:pt x="1963959" y="1616170"/>
                </a:cubicBezTo>
                <a:cubicBezTo>
                  <a:pt x="1948675" y="1616062"/>
                  <a:pt x="1945552" y="1603899"/>
                  <a:pt x="1947167" y="1587001"/>
                </a:cubicBezTo>
                <a:close/>
                <a:moveTo>
                  <a:pt x="1800933" y="1536561"/>
                </a:moveTo>
                <a:cubicBezTo>
                  <a:pt x="1810122" y="1536547"/>
                  <a:pt x="1820051" y="1538727"/>
                  <a:pt x="1826078" y="1541042"/>
                </a:cubicBezTo>
                <a:cubicBezTo>
                  <a:pt x="1826402" y="1560092"/>
                  <a:pt x="1838134" y="1567842"/>
                  <a:pt x="1834475" y="1591090"/>
                </a:cubicBezTo>
                <a:cubicBezTo>
                  <a:pt x="1825110" y="1607773"/>
                  <a:pt x="1788946" y="1608312"/>
                  <a:pt x="1784317" y="1586893"/>
                </a:cubicBezTo>
                <a:cubicBezTo>
                  <a:pt x="1784855" y="1572040"/>
                  <a:pt x="1788514" y="1560416"/>
                  <a:pt x="1801000" y="1557617"/>
                </a:cubicBezTo>
                <a:cubicBezTo>
                  <a:pt x="1800678" y="1547068"/>
                  <a:pt x="1785501" y="1551051"/>
                  <a:pt x="1780227" y="1545239"/>
                </a:cubicBezTo>
                <a:cubicBezTo>
                  <a:pt x="1783295" y="1538781"/>
                  <a:pt x="1791744" y="1536574"/>
                  <a:pt x="1800933" y="1536561"/>
                </a:cubicBezTo>
                <a:close/>
                <a:moveTo>
                  <a:pt x="122560" y="1507781"/>
                </a:moveTo>
                <a:cubicBezTo>
                  <a:pt x="122776" y="1525432"/>
                  <a:pt x="129448" y="1536842"/>
                  <a:pt x="126651" y="1557723"/>
                </a:cubicBezTo>
                <a:cubicBezTo>
                  <a:pt x="145055" y="1567194"/>
                  <a:pt x="150653" y="1589367"/>
                  <a:pt x="172610" y="1595395"/>
                </a:cubicBezTo>
                <a:cubicBezTo>
                  <a:pt x="180897" y="1595395"/>
                  <a:pt x="189294" y="1595395"/>
                  <a:pt x="197581" y="1595395"/>
                </a:cubicBezTo>
                <a:cubicBezTo>
                  <a:pt x="201134" y="1604328"/>
                  <a:pt x="212972" y="1605081"/>
                  <a:pt x="226857" y="1603790"/>
                </a:cubicBezTo>
                <a:cubicBezTo>
                  <a:pt x="238266" y="1616060"/>
                  <a:pt x="257641" y="1620366"/>
                  <a:pt x="281212" y="1620474"/>
                </a:cubicBezTo>
                <a:cubicBezTo>
                  <a:pt x="279276" y="1607449"/>
                  <a:pt x="284872" y="1601852"/>
                  <a:pt x="297896" y="1603790"/>
                </a:cubicBezTo>
                <a:cubicBezTo>
                  <a:pt x="298434" y="1583770"/>
                  <a:pt x="282397" y="1580218"/>
                  <a:pt x="260331" y="1582909"/>
                </a:cubicBezTo>
                <a:cubicBezTo>
                  <a:pt x="253443" y="1564719"/>
                  <a:pt x="237512" y="1555570"/>
                  <a:pt x="231056" y="1536948"/>
                </a:cubicBezTo>
                <a:cubicBezTo>
                  <a:pt x="223197" y="1536410"/>
                  <a:pt x="217171" y="1534257"/>
                  <a:pt x="214372" y="1528661"/>
                </a:cubicBezTo>
                <a:cubicBezTo>
                  <a:pt x="201994" y="1531567"/>
                  <a:pt x="196290" y="1541147"/>
                  <a:pt x="176808" y="1536948"/>
                </a:cubicBezTo>
                <a:cubicBezTo>
                  <a:pt x="167981" y="1544699"/>
                  <a:pt x="164646" y="1551373"/>
                  <a:pt x="151729" y="1545345"/>
                </a:cubicBezTo>
                <a:cubicBezTo>
                  <a:pt x="160340" y="1538565"/>
                  <a:pt x="161417" y="1524356"/>
                  <a:pt x="160124" y="1507781"/>
                </a:cubicBezTo>
                <a:cubicBezTo>
                  <a:pt x="150007" y="1505304"/>
                  <a:pt x="134830" y="1505628"/>
                  <a:pt x="122560" y="1507781"/>
                </a:cubicBezTo>
                <a:close/>
                <a:moveTo>
                  <a:pt x="1040998" y="1461714"/>
                </a:moveTo>
                <a:cubicBezTo>
                  <a:pt x="1047994" y="1461714"/>
                  <a:pt x="1054991" y="1461714"/>
                  <a:pt x="1061879" y="1461714"/>
                </a:cubicBezTo>
                <a:cubicBezTo>
                  <a:pt x="1061879" y="1468602"/>
                  <a:pt x="1061879" y="1475598"/>
                  <a:pt x="1061879" y="1482594"/>
                </a:cubicBezTo>
                <a:cubicBezTo>
                  <a:pt x="1054345" y="1482164"/>
                  <a:pt x="1053054" y="1487762"/>
                  <a:pt x="1045195" y="1486792"/>
                </a:cubicBezTo>
                <a:cubicBezTo>
                  <a:pt x="1036478" y="1476567"/>
                  <a:pt x="1039277" y="1477859"/>
                  <a:pt x="1040998" y="1461714"/>
                </a:cubicBezTo>
                <a:close/>
                <a:moveTo>
                  <a:pt x="118254" y="1461713"/>
                </a:moveTo>
                <a:cubicBezTo>
                  <a:pt x="121269" y="1474091"/>
                  <a:pt x="119439" y="1491205"/>
                  <a:pt x="130848" y="1495080"/>
                </a:cubicBezTo>
                <a:cubicBezTo>
                  <a:pt x="142580" y="1487546"/>
                  <a:pt x="144087" y="1455039"/>
                  <a:pt x="118254" y="1461713"/>
                </a:cubicBezTo>
                <a:close/>
                <a:moveTo>
                  <a:pt x="1980641" y="1436635"/>
                </a:moveTo>
                <a:cubicBezTo>
                  <a:pt x="1997432" y="1432330"/>
                  <a:pt x="1999153" y="1443093"/>
                  <a:pt x="2005611" y="1449121"/>
                </a:cubicBezTo>
                <a:cubicBezTo>
                  <a:pt x="2001845" y="1464835"/>
                  <a:pt x="1994095" y="1476567"/>
                  <a:pt x="1980641" y="1482487"/>
                </a:cubicBezTo>
                <a:cubicBezTo>
                  <a:pt x="1974183" y="1474092"/>
                  <a:pt x="1974183" y="1445138"/>
                  <a:pt x="1980641" y="1436635"/>
                </a:cubicBezTo>
                <a:close/>
                <a:moveTo>
                  <a:pt x="1663230" y="1407468"/>
                </a:moveTo>
                <a:cubicBezTo>
                  <a:pt x="1669363" y="1421568"/>
                  <a:pt x="1658062" y="1429963"/>
                  <a:pt x="1654942" y="1440835"/>
                </a:cubicBezTo>
                <a:cubicBezTo>
                  <a:pt x="1653434" y="1445892"/>
                  <a:pt x="1656555" y="1452459"/>
                  <a:pt x="1654942" y="1457518"/>
                </a:cubicBezTo>
                <a:cubicBezTo>
                  <a:pt x="1650636" y="1470757"/>
                  <a:pt x="1639657" y="1481088"/>
                  <a:pt x="1638257" y="1495082"/>
                </a:cubicBezTo>
                <a:cubicBezTo>
                  <a:pt x="1634060" y="1495082"/>
                  <a:pt x="1629970" y="1495082"/>
                  <a:pt x="1625773" y="1495082"/>
                </a:cubicBezTo>
                <a:cubicBezTo>
                  <a:pt x="1613287" y="1478505"/>
                  <a:pt x="1631693" y="1463868"/>
                  <a:pt x="1642563" y="1457518"/>
                </a:cubicBezTo>
                <a:cubicBezTo>
                  <a:pt x="1640626" y="1437390"/>
                  <a:pt x="1647300" y="1413388"/>
                  <a:pt x="1663230" y="1407468"/>
                </a:cubicBezTo>
                <a:close/>
                <a:moveTo>
                  <a:pt x="1291677" y="1382389"/>
                </a:moveTo>
                <a:cubicBezTo>
                  <a:pt x="1312774" y="1380775"/>
                  <a:pt x="1318694" y="1394229"/>
                  <a:pt x="1329241" y="1403270"/>
                </a:cubicBezTo>
                <a:cubicBezTo>
                  <a:pt x="1344633" y="1405961"/>
                  <a:pt x="1350014" y="1418661"/>
                  <a:pt x="1358517" y="1428348"/>
                </a:cubicBezTo>
                <a:cubicBezTo>
                  <a:pt x="1377031" y="1423721"/>
                  <a:pt x="1375201" y="1439434"/>
                  <a:pt x="1387687" y="1440941"/>
                </a:cubicBezTo>
                <a:cubicBezTo>
                  <a:pt x="1380475" y="1451812"/>
                  <a:pt x="1372726" y="1462145"/>
                  <a:pt x="1354212" y="1461821"/>
                </a:cubicBezTo>
                <a:cubicBezTo>
                  <a:pt x="1355934" y="1480227"/>
                  <a:pt x="1353135" y="1494112"/>
                  <a:pt x="1345925" y="1503585"/>
                </a:cubicBezTo>
                <a:cubicBezTo>
                  <a:pt x="1327735" y="1506382"/>
                  <a:pt x="1322783" y="1496050"/>
                  <a:pt x="1316647" y="1486901"/>
                </a:cubicBezTo>
                <a:cubicBezTo>
                  <a:pt x="1318156" y="1474415"/>
                  <a:pt x="1319016" y="1461499"/>
                  <a:pt x="1329133" y="1457624"/>
                </a:cubicBezTo>
                <a:cubicBezTo>
                  <a:pt x="1320092" y="1431361"/>
                  <a:pt x="1272733" y="1422966"/>
                  <a:pt x="1291677" y="1382389"/>
                </a:cubicBezTo>
                <a:close/>
                <a:moveTo>
                  <a:pt x="8339" y="1381817"/>
                </a:moveTo>
                <a:cubicBezTo>
                  <a:pt x="10736" y="1382346"/>
                  <a:pt x="12720" y="1383759"/>
                  <a:pt x="13958" y="1386584"/>
                </a:cubicBezTo>
                <a:cubicBezTo>
                  <a:pt x="13635" y="1391159"/>
                  <a:pt x="10998" y="1393392"/>
                  <a:pt x="7150" y="1394415"/>
                </a:cubicBezTo>
                <a:lnTo>
                  <a:pt x="0" y="1394702"/>
                </a:lnTo>
                <a:lnTo>
                  <a:pt x="0" y="1382414"/>
                </a:lnTo>
                <a:lnTo>
                  <a:pt x="248" y="1382346"/>
                </a:lnTo>
                <a:cubicBezTo>
                  <a:pt x="3134" y="1381640"/>
                  <a:pt x="5943" y="1381287"/>
                  <a:pt x="8339" y="1381817"/>
                </a:cubicBezTo>
                <a:close/>
                <a:moveTo>
                  <a:pt x="2086477" y="1302753"/>
                </a:moveTo>
                <a:cubicBezTo>
                  <a:pt x="2092298" y="1303466"/>
                  <a:pt x="2097613" y="1306050"/>
                  <a:pt x="2101729" y="1311351"/>
                </a:cubicBezTo>
                <a:cubicBezTo>
                  <a:pt x="2094841" y="1336213"/>
                  <a:pt x="2056954" y="1331047"/>
                  <a:pt x="2039086" y="1323943"/>
                </a:cubicBezTo>
                <a:cubicBezTo>
                  <a:pt x="2046997" y="1315306"/>
                  <a:pt x="2069015" y="1300614"/>
                  <a:pt x="2086477" y="1302753"/>
                </a:cubicBezTo>
                <a:close/>
                <a:moveTo>
                  <a:pt x="1993127" y="1282182"/>
                </a:moveTo>
                <a:cubicBezTo>
                  <a:pt x="1998723" y="1282182"/>
                  <a:pt x="2004321" y="1282182"/>
                  <a:pt x="2009809" y="1282182"/>
                </a:cubicBezTo>
                <a:cubicBezTo>
                  <a:pt x="2009703" y="1289286"/>
                  <a:pt x="2012932" y="1293053"/>
                  <a:pt x="2018098" y="1294668"/>
                </a:cubicBezTo>
                <a:cubicBezTo>
                  <a:pt x="2013684" y="1304139"/>
                  <a:pt x="2005504" y="1309843"/>
                  <a:pt x="1993127" y="1311351"/>
                </a:cubicBezTo>
                <a:cubicBezTo>
                  <a:pt x="1987100" y="1305862"/>
                  <a:pt x="1987100" y="1287779"/>
                  <a:pt x="1993127" y="1282182"/>
                </a:cubicBezTo>
                <a:close/>
                <a:moveTo>
                  <a:pt x="1713387" y="1277983"/>
                </a:moveTo>
                <a:cubicBezTo>
                  <a:pt x="1725119" y="1282180"/>
                  <a:pt x="1712204" y="1295743"/>
                  <a:pt x="1713387" y="1303061"/>
                </a:cubicBezTo>
                <a:cubicBezTo>
                  <a:pt x="1692398" y="1305968"/>
                  <a:pt x="1678513" y="1301663"/>
                  <a:pt x="1671626" y="1290577"/>
                </a:cubicBezTo>
                <a:cubicBezTo>
                  <a:pt x="1671841" y="1272709"/>
                  <a:pt x="1707467" y="1290145"/>
                  <a:pt x="1713387" y="1277983"/>
                </a:cubicBezTo>
                <a:close/>
                <a:moveTo>
                  <a:pt x="1776029" y="1265499"/>
                </a:moveTo>
                <a:cubicBezTo>
                  <a:pt x="1772478" y="1285733"/>
                  <a:pt x="1796158" y="1278737"/>
                  <a:pt x="1788516" y="1303063"/>
                </a:cubicBezTo>
                <a:cubicBezTo>
                  <a:pt x="1770325" y="1303171"/>
                  <a:pt x="1749875" y="1305538"/>
                  <a:pt x="1742556" y="1294774"/>
                </a:cubicBezTo>
                <a:cubicBezTo>
                  <a:pt x="1744709" y="1275938"/>
                  <a:pt x="1760316" y="1270773"/>
                  <a:pt x="1776029" y="1265499"/>
                </a:cubicBezTo>
                <a:close/>
                <a:moveTo>
                  <a:pt x="1955563" y="1257102"/>
                </a:moveTo>
                <a:cubicBezTo>
                  <a:pt x="1964712" y="1261945"/>
                  <a:pt x="1970739" y="1269804"/>
                  <a:pt x="1980642" y="1273785"/>
                </a:cubicBezTo>
                <a:cubicBezTo>
                  <a:pt x="1970955" y="1294989"/>
                  <a:pt x="1920474" y="1295419"/>
                  <a:pt x="1901315" y="1282180"/>
                </a:cubicBezTo>
                <a:cubicBezTo>
                  <a:pt x="1901315" y="1277983"/>
                  <a:pt x="1901315" y="1273785"/>
                  <a:pt x="1901315" y="1269588"/>
                </a:cubicBezTo>
                <a:cubicBezTo>
                  <a:pt x="1915092" y="1261085"/>
                  <a:pt x="1936835" y="1260547"/>
                  <a:pt x="1955563" y="1257102"/>
                </a:cubicBezTo>
                <a:close/>
                <a:moveTo>
                  <a:pt x="1832781" y="1214884"/>
                </a:moveTo>
                <a:cubicBezTo>
                  <a:pt x="1837866" y="1218113"/>
                  <a:pt x="1841418" y="1224275"/>
                  <a:pt x="1842762" y="1232025"/>
                </a:cubicBezTo>
                <a:cubicBezTo>
                  <a:pt x="1829093" y="1243756"/>
                  <a:pt x="1814347" y="1229656"/>
                  <a:pt x="1813594" y="1215342"/>
                </a:cubicBezTo>
                <a:cubicBezTo>
                  <a:pt x="1821075" y="1211358"/>
                  <a:pt x="1827694" y="1211655"/>
                  <a:pt x="1832781" y="1214884"/>
                </a:cubicBezTo>
                <a:close/>
                <a:moveTo>
                  <a:pt x="1537945" y="1211251"/>
                </a:moveTo>
                <a:cubicBezTo>
                  <a:pt x="1550967" y="1209314"/>
                  <a:pt x="1549031" y="1222445"/>
                  <a:pt x="1558825" y="1223737"/>
                </a:cubicBezTo>
                <a:cubicBezTo>
                  <a:pt x="1557533" y="1234823"/>
                  <a:pt x="1582181" y="1219862"/>
                  <a:pt x="1575615" y="1236329"/>
                </a:cubicBezTo>
                <a:cubicBezTo>
                  <a:pt x="1570988" y="1249892"/>
                  <a:pt x="1544941" y="1241819"/>
                  <a:pt x="1533853" y="1248815"/>
                </a:cubicBezTo>
                <a:cubicBezTo>
                  <a:pt x="1529118" y="1273033"/>
                  <a:pt x="1541604" y="1280137"/>
                  <a:pt x="1546339" y="1294775"/>
                </a:cubicBezTo>
                <a:cubicBezTo>
                  <a:pt x="1555058" y="1293054"/>
                  <a:pt x="1557425" y="1297573"/>
                  <a:pt x="1563131" y="1298972"/>
                </a:cubicBezTo>
                <a:cubicBezTo>
                  <a:pt x="1577230" y="1300480"/>
                  <a:pt x="1580891" y="1291761"/>
                  <a:pt x="1588209" y="1286488"/>
                </a:cubicBezTo>
                <a:cubicBezTo>
                  <a:pt x="1601017" y="1283367"/>
                  <a:pt x="1596174" y="1297897"/>
                  <a:pt x="1609090" y="1294883"/>
                </a:cubicBezTo>
                <a:cubicBezTo>
                  <a:pt x="1626526" y="1294236"/>
                  <a:pt x="1627710" y="1277339"/>
                  <a:pt x="1650744" y="1282398"/>
                </a:cubicBezTo>
                <a:cubicBezTo>
                  <a:pt x="1649130" y="1292408"/>
                  <a:pt x="1658494" y="1291437"/>
                  <a:pt x="1654942" y="1303279"/>
                </a:cubicBezTo>
                <a:cubicBezTo>
                  <a:pt x="1636645" y="1307261"/>
                  <a:pt x="1600157" y="1292946"/>
                  <a:pt x="1600695" y="1315871"/>
                </a:cubicBezTo>
                <a:cubicBezTo>
                  <a:pt x="1598219" y="1334924"/>
                  <a:pt x="1622545" y="1325989"/>
                  <a:pt x="1634061" y="1328357"/>
                </a:cubicBezTo>
                <a:cubicBezTo>
                  <a:pt x="1647193" y="1331155"/>
                  <a:pt x="1655157" y="1335784"/>
                  <a:pt x="1663230" y="1336752"/>
                </a:cubicBezTo>
                <a:cubicBezTo>
                  <a:pt x="1674208" y="1337937"/>
                  <a:pt x="1681204" y="1335246"/>
                  <a:pt x="1679914" y="1324160"/>
                </a:cubicBezTo>
                <a:cubicBezTo>
                  <a:pt x="1690139" y="1333846"/>
                  <a:pt x="1688094" y="1334600"/>
                  <a:pt x="1709189" y="1340842"/>
                </a:cubicBezTo>
                <a:cubicBezTo>
                  <a:pt x="1724042" y="1345363"/>
                  <a:pt x="1725335" y="1350423"/>
                  <a:pt x="1746754" y="1349130"/>
                </a:cubicBezTo>
                <a:cubicBezTo>
                  <a:pt x="1761715" y="1352252"/>
                  <a:pt x="1767851" y="1364199"/>
                  <a:pt x="1788408" y="1361723"/>
                </a:cubicBezTo>
                <a:cubicBezTo>
                  <a:pt x="1807998" y="1360432"/>
                  <a:pt x="1813056" y="1344503"/>
                  <a:pt x="1838564" y="1349130"/>
                </a:cubicBezTo>
                <a:cubicBezTo>
                  <a:pt x="1853419" y="1349669"/>
                  <a:pt x="1853741" y="1364630"/>
                  <a:pt x="1871931" y="1361723"/>
                </a:cubicBezTo>
                <a:cubicBezTo>
                  <a:pt x="1880972" y="1362369"/>
                  <a:pt x="1873870" y="1346978"/>
                  <a:pt x="1876129" y="1340842"/>
                </a:cubicBezTo>
                <a:cubicBezTo>
                  <a:pt x="1889045" y="1337613"/>
                  <a:pt x="1893997" y="1321899"/>
                  <a:pt x="1905298" y="1315871"/>
                </a:cubicBezTo>
                <a:cubicBezTo>
                  <a:pt x="1909496" y="1313504"/>
                  <a:pt x="1917352" y="1317378"/>
                  <a:pt x="1921983" y="1315871"/>
                </a:cubicBezTo>
                <a:cubicBezTo>
                  <a:pt x="1931991" y="1312534"/>
                  <a:pt x="1939956" y="1295637"/>
                  <a:pt x="1951150" y="1303279"/>
                </a:cubicBezTo>
                <a:cubicBezTo>
                  <a:pt x="1986239" y="1326957"/>
                  <a:pt x="1958578" y="1384650"/>
                  <a:pt x="1934466" y="1399287"/>
                </a:cubicBezTo>
                <a:cubicBezTo>
                  <a:pt x="1934898" y="1417155"/>
                  <a:pt x="1943723" y="1445140"/>
                  <a:pt x="1934466" y="1466129"/>
                </a:cubicBezTo>
                <a:cubicBezTo>
                  <a:pt x="1932959" y="1469572"/>
                  <a:pt x="1924673" y="1471725"/>
                  <a:pt x="1921983" y="1474416"/>
                </a:cubicBezTo>
                <a:cubicBezTo>
                  <a:pt x="1920583" y="1475815"/>
                  <a:pt x="1923381" y="1481412"/>
                  <a:pt x="1921983" y="1482705"/>
                </a:cubicBezTo>
                <a:cubicBezTo>
                  <a:pt x="1920475" y="1484103"/>
                  <a:pt x="1915093" y="1481412"/>
                  <a:pt x="1913585" y="1482705"/>
                </a:cubicBezTo>
                <a:cubicBezTo>
                  <a:pt x="1906591" y="1489701"/>
                  <a:pt x="1901639" y="1497128"/>
                  <a:pt x="1896903" y="1503586"/>
                </a:cubicBezTo>
                <a:cubicBezTo>
                  <a:pt x="1880112" y="1497342"/>
                  <a:pt x="1868272" y="1511873"/>
                  <a:pt x="1855142" y="1511873"/>
                </a:cubicBezTo>
                <a:cubicBezTo>
                  <a:pt x="1834045" y="1511873"/>
                  <a:pt x="1818868" y="1499064"/>
                  <a:pt x="1800894" y="1490992"/>
                </a:cubicBezTo>
                <a:cubicBezTo>
                  <a:pt x="1795404" y="1470111"/>
                  <a:pt x="1778398" y="1460531"/>
                  <a:pt x="1763329" y="1449230"/>
                </a:cubicBezTo>
                <a:cubicBezTo>
                  <a:pt x="1753534" y="1449230"/>
                  <a:pt x="1743847" y="1449230"/>
                  <a:pt x="1734161" y="1449230"/>
                </a:cubicBezTo>
                <a:cubicBezTo>
                  <a:pt x="1725012" y="1449984"/>
                  <a:pt x="1720813" y="1445785"/>
                  <a:pt x="1721567" y="1436744"/>
                </a:cubicBezTo>
                <a:cubicBezTo>
                  <a:pt x="1709728" y="1441049"/>
                  <a:pt x="1704131" y="1441049"/>
                  <a:pt x="1692398" y="1436744"/>
                </a:cubicBezTo>
                <a:cubicBezTo>
                  <a:pt x="1693152" y="1422107"/>
                  <a:pt x="1701977" y="1415756"/>
                  <a:pt x="1713279" y="1411665"/>
                </a:cubicBezTo>
                <a:cubicBezTo>
                  <a:pt x="1704346" y="1388416"/>
                  <a:pt x="1672055" y="1388848"/>
                  <a:pt x="1642349" y="1386587"/>
                </a:cubicBezTo>
                <a:cubicBezTo>
                  <a:pt x="1637614" y="1405531"/>
                  <a:pt x="1614794" y="1406391"/>
                  <a:pt x="1608874" y="1424151"/>
                </a:cubicBezTo>
                <a:cubicBezTo>
                  <a:pt x="1590578" y="1418554"/>
                  <a:pt x="1583150" y="1427919"/>
                  <a:pt x="1571311" y="1415756"/>
                </a:cubicBezTo>
                <a:cubicBezTo>
                  <a:pt x="1561086" y="1422429"/>
                  <a:pt x="1552798" y="1430716"/>
                  <a:pt x="1546231" y="1440835"/>
                </a:cubicBezTo>
                <a:cubicBezTo>
                  <a:pt x="1546662" y="1452675"/>
                  <a:pt x="1561947" y="1458595"/>
                  <a:pt x="1550429" y="1470003"/>
                </a:cubicBezTo>
                <a:cubicBezTo>
                  <a:pt x="1531162" y="1481843"/>
                  <a:pt x="1535254" y="1454073"/>
                  <a:pt x="1512758" y="1457410"/>
                </a:cubicBezTo>
                <a:cubicBezTo>
                  <a:pt x="1502749" y="1467098"/>
                  <a:pt x="1519323" y="1468604"/>
                  <a:pt x="1521153" y="1478291"/>
                </a:cubicBezTo>
                <a:cubicBezTo>
                  <a:pt x="1527289" y="1530493"/>
                  <a:pt x="1516095" y="1569242"/>
                  <a:pt x="1458510" y="1561815"/>
                </a:cubicBezTo>
                <a:cubicBezTo>
                  <a:pt x="1433002" y="1538889"/>
                  <a:pt x="1419118" y="1504016"/>
                  <a:pt x="1421054" y="1453319"/>
                </a:cubicBezTo>
                <a:cubicBezTo>
                  <a:pt x="1436123" y="1453105"/>
                  <a:pt x="1441289" y="1442880"/>
                  <a:pt x="1454421" y="1440835"/>
                </a:cubicBezTo>
                <a:cubicBezTo>
                  <a:pt x="1472933" y="1436313"/>
                  <a:pt x="1475194" y="1447939"/>
                  <a:pt x="1487786" y="1449122"/>
                </a:cubicBezTo>
                <a:cubicBezTo>
                  <a:pt x="1491985" y="1431040"/>
                  <a:pt x="1479177" y="1429855"/>
                  <a:pt x="1475194" y="1419954"/>
                </a:cubicBezTo>
                <a:cubicBezTo>
                  <a:pt x="1475410" y="1399287"/>
                  <a:pt x="1471965" y="1374963"/>
                  <a:pt x="1487786" y="1369795"/>
                </a:cubicBezTo>
                <a:cubicBezTo>
                  <a:pt x="1485419" y="1359678"/>
                  <a:pt x="1472073" y="1360540"/>
                  <a:pt x="1462708" y="1357309"/>
                </a:cubicBezTo>
                <a:cubicBezTo>
                  <a:pt x="1461417" y="1347624"/>
                  <a:pt x="1474764" y="1352682"/>
                  <a:pt x="1475194" y="1344825"/>
                </a:cubicBezTo>
                <a:cubicBezTo>
                  <a:pt x="1461093" y="1312426"/>
                  <a:pt x="1490801" y="1303171"/>
                  <a:pt x="1487786" y="1269588"/>
                </a:cubicBezTo>
                <a:cubicBezTo>
                  <a:pt x="1505546" y="1272065"/>
                  <a:pt x="1507160" y="1258394"/>
                  <a:pt x="1512866" y="1248707"/>
                </a:cubicBezTo>
                <a:cubicBezTo>
                  <a:pt x="1521261" y="1238268"/>
                  <a:pt x="1501996" y="1234716"/>
                  <a:pt x="1512866" y="1219539"/>
                </a:cubicBezTo>
                <a:cubicBezTo>
                  <a:pt x="1522660" y="1218139"/>
                  <a:pt x="1530086" y="1214480"/>
                  <a:pt x="1537945" y="1211251"/>
                </a:cubicBezTo>
                <a:close/>
                <a:moveTo>
                  <a:pt x="1696650" y="1202775"/>
                </a:moveTo>
                <a:cubicBezTo>
                  <a:pt x="1701574" y="1202775"/>
                  <a:pt x="1706498" y="1204201"/>
                  <a:pt x="1709189" y="1207053"/>
                </a:cubicBezTo>
                <a:cubicBezTo>
                  <a:pt x="1710482" y="1216740"/>
                  <a:pt x="1708435" y="1223090"/>
                  <a:pt x="1704992" y="1227934"/>
                </a:cubicBezTo>
                <a:cubicBezTo>
                  <a:pt x="1688524" y="1230409"/>
                  <a:pt x="1686480" y="1218571"/>
                  <a:pt x="1684111" y="1207053"/>
                </a:cubicBezTo>
                <a:cubicBezTo>
                  <a:pt x="1686802" y="1204201"/>
                  <a:pt x="1691726" y="1202775"/>
                  <a:pt x="1696650" y="1202775"/>
                </a:cubicBezTo>
                <a:close/>
                <a:moveTo>
                  <a:pt x="2162643" y="1127163"/>
                </a:moveTo>
                <a:cubicBezTo>
                  <a:pt x="2168711" y="1127215"/>
                  <a:pt x="2175055" y="1128776"/>
                  <a:pt x="2180949" y="1131924"/>
                </a:cubicBezTo>
                <a:cubicBezTo>
                  <a:pt x="2193003" y="1154958"/>
                  <a:pt x="2161790" y="1181651"/>
                  <a:pt x="2135096" y="1165291"/>
                </a:cubicBezTo>
                <a:cubicBezTo>
                  <a:pt x="2128719" y="1140427"/>
                  <a:pt x="2144440" y="1127006"/>
                  <a:pt x="2162643" y="1127163"/>
                </a:cubicBezTo>
                <a:close/>
                <a:moveTo>
                  <a:pt x="1546339" y="1081768"/>
                </a:moveTo>
                <a:cubicBezTo>
                  <a:pt x="1567974" y="1082414"/>
                  <a:pt x="1574969" y="1097697"/>
                  <a:pt x="1583905" y="1110937"/>
                </a:cubicBezTo>
                <a:cubicBezTo>
                  <a:pt x="1581213" y="1133325"/>
                  <a:pt x="1564744" y="1141828"/>
                  <a:pt x="1563129" y="1165184"/>
                </a:cubicBezTo>
                <a:cubicBezTo>
                  <a:pt x="1548492" y="1165938"/>
                  <a:pt x="1542034" y="1174763"/>
                  <a:pt x="1538051" y="1186065"/>
                </a:cubicBezTo>
                <a:cubicBezTo>
                  <a:pt x="1534069" y="1178962"/>
                  <a:pt x="1524274" y="1177670"/>
                  <a:pt x="1521367" y="1169275"/>
                </a:cubicBezTo>
                <a:cubicBezTo>
                  <a:pt x="1521367" y="1159588"/>
                  <a:pt x="1521367" y="1149793"/>
                  <a:pt x="1521367" y="1140105"/>
                </a:cubicBezTo>
                <a:cubicBezTo>
                  <a:pt x="1518139" y="1129558"/>
                  <a:pt x="1517062" y="1116533"/>
                  <a:pt x="1508775" y="1110937"/>
                </a:cubicBezTo>
                <a:cubicBezTo>
                  <a:pt x="1519969" y="1099850"/>
                  <a:pt x="1531270" y="1088872"/>
                  <a:pt x="1546339" y="1081768"/>
                </a:cubicBezTo>
                <a:close/>
                <a:moveTo>
                  <a:pt x="43126" y="1081766"/>
                </a:moveTo>
                <a:cubicBezTo>
                  <a:pt x="42373" y="1092207"/>
                  <a:pt x="49584" y="1094790"/>
                  <a:pt x="55612" y="1098449"/>
                </a:cubicBezTo>
                <a:cubicBezTo>
                  <a:pt x="55397" y="1092637"/>
                  <a:pt x="57548" y="1089300"/>
                  <a:pt x="59809" y="1085965"/>
                </a:cubicBezTo>
                <a:cubicBezTo>
                  <a:pt x="54105" y="1084564"/>
                  <a:pt x="51736" y="1079937"/>
                  <a:pt x="43126" y="1081766"/>
                </a:cubicBezTo>
                <a:close/>
                <a:moveTo>
                  <a:pt x="1295876" y="1069173"/>
                </a:moveTo>
                <a:cubicBezTo>
                  <a:pt x="1288664" y="1068957"/>
                  <a:pt x="1285113" y="1072402"/>
                  <a:pt x="1283282" y="1077460"/>
                </a:cubicBezTo>
                <a:cubicBezTo>
                  <a:pt x="1293508" y="1079937"/>
                  <a:pt x="1292217" y="1093713"/>
                  <a:pt x="1308361" y="1090054"/>
                </a:cubicBezTo>
                <a:cubicBezTo>
                  <a:pt x="1309115" y="1078322"/>
                  <a:pt x="1295768" y="1080367"/>
                  <a:pt x="1295876" y="1069173"/>
                </a:cubicBezTo>
                <a:close/>
                <a:moveTo>
                  <a:pt x="1145404" y="1060885"/>
                </a:moveTo>
                <a:cubicBezTo>
                  <a:pt x="1136900" y="1074555"/>
                  <a:pt x="1143144" y="1103185"/>
                  <a:pt x="1141313" y="1123527"/>
                </a:cubicBezTo>
                <a:cubicBezTo>
                  <a:pt x="1140345" y="1129986"/>
                  <a:pt x="1125276" y="1142902"/>
                  <a:pt x="1137116" y="1148607"/>
                </a:cubicBezTo>
                <a:cubicBezTo>
                  <a:pt x="1151969" y="1142472"/>
                  <a:pt x="1156490" y="1126112"/>
                  <a:pt x="1170483" y="1119330"/>
                </a:cubicBezTo>
                <a:cubicBezTo>
                  <a:pt x="1179416" y="1134291"/>
                  <a:pt x="1186090" y="1120622"/>
                  <a:pt x="1195561" y="1115133"/>
                </a:cubicBezTo>
                <a:cubicBezTo>
                  <a:pt x="1195453" y="1122345"/>
                  <a:pt x="1198790" y="1125896"/>
                  <a:pt x="1203956" y="1127619"/>
                </a:cubicBezTo>
                <a:cubicBezTo>
                  <a:pt x="1208477" y="1113196"/>
                  <a:pt x="1218704" y="1089946"/>
                  <a:pt x="1199759" y="1085965"/>
                </a:cubicBezTo>
                <a:cubicBezTo>
                  <a:pt x="1196208" y="1092099"/>
                  <a:pt x="1189319" y="1094898"/>
                  <a:pt x="1178878" y="1094252"/>
                </a:cubicBezTo>
                <a:cubicBezTo>
                  <a:pt x="1171667" y="1079183"/>
                  <a:pt x="1157136" y="1071432"/>
                  <a:pt x="1145404" y="1060885"/>
                </a:cubicBezTo>
                <a:close/>
                <a:moveTo>
                  <a:pt x="126651" y="1010728"/>
                </a:moveTo>
                <a:cubicBezTo>
                  <a:pt x="126651" y="1021922"/>
                  <a:pt x="125037" y="1034622"/>
                  <a:pt x="130848" y="1040004"/>
                </a:cubicBezTo>
                <a:cubicBezTo>
                  <a:pt x="138705" y="1040974"/>
                  <a:pt x="139997" y="1035268"/>
                  <a:pt x="147532" y="1035806"/>
                </a:cubicBezTo>
                <a:cubicBezTo>
                  <a:pt x="150867" y="1017186"/>
                  <a:pt x="143657" y="1009113"/>
                  <a:pt x="126651" y="1010728"/>
                </a:cubicBezTo>
                <a:close/>
                <a:moveTo>
                  <a:pt x="1166393" y="981558"/>
                </a:moveTo>
                <a:cubicBezTo>
                  <a:pt x="1166823" y="994475"/>
                  <a:pt x="1161334" y="1001471"/>
                  <a:pt x="1157997" y="1010728"/>
                </a:cubicBezTo>
                <a:cubicBezTo>
                  <a:pt x="1178878" y="1018801"/>
                  <a:pt x="1180170" y="983175"/>
                  <a:pt x="1166393" y="981558"/>
                </a:cubicBezTo>
                <a:close/>
                <a:moveTo>
                  <a:pt x="1212353" y="935599"/>
                </a:moveTo>
                <a:cubicBezTo>
                  <a:pt x="1205678" y="953359"/>
                  <a:pt x="1165101" y="940551"/>
                  <a:pt x="1166393" y="956480"/>
                </a:cubicBezTo>
                <a:cubicBezTo>
                  <a:pt x="1175002" y="957664"/>
                  <a:pt x="1174788" y="967674"/>
                  <a:pt x="1178986" y="973164"/>
                </a:cubicBezTo>
                <a:cubicBezTo>
                  <a:pt x="1199974" y="970473"/>
                  <a:pt x="1212245" y="959063"/>
                  <a:pt x="1233233" y="956480"/>
                </a:cubicBezTo>
                <a:cubicBezTo>
                  <a:pt x="1243565" y="960139"/>
                  <a:pt x="1265631" y="964661"/>
                  <a:pt x="1274995" y="956480"/>
                </a:cubicBezTo>
                <a:cubicBezTo>
                  <a:pt x="1274027" y="929571"/>
                  <a:pt x="1239692" y="936031"/>
                  <a:pt x="1212353" y="935599"/>
                </a:cubicBezTo>
                <a:close/>
                <a:moveTo>
                  <a:pt x="1592299" y="931404"/>
                </a:moveTo>
                <a:cubicBezTo>
                  <a:pt x="1601770" y="934525"/>
                  <a:pt x="1593914" y="954867"/>
                  <a:pt x="1596496" y="964770"/>
                </a:cubicBezTo>
                <a:cubicBezTo>
                  <a:pt x="1586917" y="961433"/>
                  <a:pt x="1585087" y="939152"/>
                  <a:pt x="1592299" y="931404"/>
                </a:cubicBezTo>
                <a:close/>
                <a:moveTo>
                  <a:pt x="80690" y="914934"/>
                </a:moveTo>
                <a:cubicBezTo>
                  <a:pt x="78107" y="919132"/>
                  <a:pt x="84135" y="932048"/>
                  <a:pt x="80690" y="935599"/>
                </a:cubicBezTo>
                <a:cubicBezTo>
                  <a:pt x="80046" y="936353"/>
                  <a:pt x="72511" y="934845"/>
                  <a:pt x="72403" y="935599"/>
                </a:cubicBezTo>
                <a:cubicBezTo>
                  <a:pt x="68312" y="950776"/>
                  <a:pt x="69820" y="969504"/>
                  <a:pt x="72403" y="981558"/>
                </a:cubicBezTo>
                <a:cubicBezTo>
                  <a:pt x="86288" y="981558"/>
                  <a:pt x="86610" y="967890"/>
                  <a:pt x="101571" y="969074"/>
                </a:cubicBezTo>
                <a:cubicBezTo>
                  <a:pt x="98666" y="984573"/>
                  <a:pt x="116210" y="979514"/>
                  <a:pt x="122452" y="985758"/>
                </a:cubicBezTo>
                <a:cubicBezTo>
                  <a:pt x="128264" y="974132"/>
                  <a:pt x="153020" y="948946"/>
                  <a:pt x="130848" y="935707"/>
                </a:cubicBezTo>
                <a:cubicBezTo>
                  <a:pt x="123636" y="938290"/>
                  <a:pt x="131171" y="955512"/>
                  <a:pt x="122452" y="956588"/>
                </a:cubicBezTo>
                <a:cubicBezTo>
                  <a:pt x="94468" y="956696"/>
                  <a:pt x="109968" y="913426"/>
                  <a:pt x="80690" y="914934"/>
                </a:cubicBezTo>
                <a:close/>
                <a:moveTo>
                  <a:pt x="1316757" y="906323"/>
                </a:moveTo>
                <a:cubicBezTo>
                  <a:pt x="1303087" y="907938"/>
                  <a:pt x="1289740" y="909983"/>
                  <a:pt x="1287480" y="923115"/>
                </a:cubicBezTo>
                <a:cubicBezTo>
                  <a:pt x="1297276" y="924405"/>
                  <a:pt x="1295230" y="937536"/>
                  <a:pt x="1308361" y="935599"/>
                </a:cubicBezTo>
                <a:cubicBezTo>
                  <a:pt x="1308899" y="919132"/>
                  <a:pt x="1326552" y="922791"/>
                  <a:pt x="1316757" y="906323"/>
                </a:cubicBezTo>
                <a:close/>
                <a:moveTo>
                  <a:pt x="1780226" y="873065"/>
                </a:moveTo>
                <a:cubicBezTo>
                  <a:pt x="1803046" y="870912"/>
                  <a:pt x="1818976" y="875972"/>
                  <a:pt x="1830277" y="885551"/>
                </a:cubicBezTo>
                <a:cubicBezTo>
                  <a:pt x="1825541" y="893408"/>
                  <a:pt x="1814132" y="894378"/>
                  <a:pt x="1809396" y="902342"/>
                </a:cubicBezTo>
                <a:cubicBezTo>
                  <a:pt x="1801861" y="893085"/>
                  <a:pt x="1783564" y="894592"/>
                  <a:pt x="1776029" y="885551"/>
                </a:cubicBezTo>
                <a:cubicBezTo>
                  <a:pt x="1778182" y="882214"/>
                  <a:pt x="1780334" y="878770"/>
                  <a:pt x="1780226" y="873065"/>
                </a:cubicBezTo>
                <a:close/>
                <a:moveTo>
                  <a:pt x="1979538" y="861132"/>
                </a:moveTo>
                <a:cubicBezTo>
                  <a:pt x="1988795" y="860338"/>
                  <a:pt x="1996357" y="863486"/>
                  <a:pt x="1997433" y="877155"/>
                </a:cubicBezTo>
                <a:cubicBezTo>
                  <a:pt x="1945769" y="882000"/>
                  <a:pt x="1890875" y="898574"/>
                  <a:pt x="1838672" y="889641"/>
                </a:cubicBezTo>
                <a:cubicBezTo>
                  <a:pt x="1844376" y="880061"/>
                  <a:pt x="1855894" y="876294"/>
                  <a:pt x="1863750" y="868760"/>
                </a:cubicBezTo>
                <a:cubicBezTo>
                  <a:pt x="1884523" y="866069"/>
                  <a:pt x="1881510" y="866715"/>
                  <a:pt x="1897117" y="872957"/>
                </a:cubicBezTo>
                <a:cubicBezTo>
                  <a:pt x="1910572" y="866929"/>
                  <a:pt x="1932205" y="868976"/>
                  <a:pt x="1951473" y="868760"/>
                </a:cubicBezTo>
                <a:cubicBezTo>
                  <a:pt x="1959329" y="866661"/>
                  <a:pt x="1970281" y="861925"/>
                  <a:pt x="1979538" y="861132"/>
                </a:cubicBezTo>
                <a:close/>
                <a:moveTo>
                  <a:pt x="2022297" y="847879"/>
                </a:moveTo>
                <a:cubicBezTo>
                  <a:pt x="2035644" y="844219"/>
                  <a:pt x="2030908" y="858750"/>
                  <a:pt x="2038982" y="860364"/>
                </a:cubicBezTo>
                <a:cubicBezTo>
                  <a:pt x="2053942" y="861441"/>
                  <a:pt x="2054372" y="847879"/>
                  <a:pt x="2068149" y="847879"/>
                </a:cubicBezTo>
                <a:cubicBezTo>
                  <a:pt x="2083218" y="859288"/>
                  <a:pt x="2069549" y="868437"/>
                  <a:pt x="2064059" y="881245"/>
                </a:cubicBezTo>
                <a:cubicBezTo>
                  <a:pt x="2047053" y="881783"/>
                  <a:pt x="2029833" y="882213"/>
                  <a:pt x="2018100" y="877154"/>
                </a:cubicBezTo>
                <a:cubicBezTo>
                  <a:pt x="2018100" y="866068"/>
                  <a:pt x="2016591" y="853368"/>
                  <a:pt x="2022297" y="847879"/>
                </a:cubicBezTo>
                <a:close/>
                <a:moveTo>
                  <a:pt x="1120326" y="801811"/>
                </a:moveTo>
                <a:cubicBezTo>
                  <a:pt x="1093955" y="800519"/>
                  <a:pt x="1085559" y="817096"/>
                  <a:pt x="1057682" y="814405"/>
                </a:cubicBezTo>
                <a:cubicBezTo>
                  <a:pt x="1058544" y="826351"/>
                  <a:pt x="1041538" y="835070"/>
                  <a:pt x="1041000" y="847878"/>
                </a:cubicBezTo>
                <a:cubicBezTo>
                  <a:pt x="1040462" y="863915"/>
                  <a:pt x="1047134" y="868759"/>
                  <a:pt x="1057682" y="881245"/>
                </a:cubicBezTo>
                <a:cubicBezTo>
                  <a:pt x="1083944" y="878768"/>
                  <a:pt x="1095893" y="890394"/>
                  <a:pt x="1107840" y="902126"/>
                </a:cubicBezTo>
                <a:cubicBezTo>
                  <a:pt x="1105042" y="917409"/>
                  <a:pt x="1116881" y="918055"/>
                  <a:pt x="1116127" y="931294"/>
                </a:cubicBezTo>
                <a:cubicBezTo>
                  <a:pt x="1128721" y="935385"/>
                  <a:pt x="1141099" y="939797"/>
                  <a:pt x="1153799" y="943780"/>
                </a:cubicBezTo>
                <a:cubicBezTo>
                  <a:pt x="1161656" y="895882"/>
                  <a:pt x="1136147" y="859934"/>
                  <a:pt x="1153799" y="826889"/>
                </a:cubicBezTo>
                <a:cubicBezTo>
                  <a:pt x="1139591" y="821615"/>
                  <a:pt x="1137870" y="803748"/>
                  <a:pt x="1120326" y="801811"/>
                </a:cubicBezTo>
                <a:close/>
                <a:moveTo>
                  <a:pt x="47325" y="781146"/>
                </a:moveTo>
                <a:cubicBezTo>
                  <a:pt x="50016" y="793738"/>
                  <a:pt x="53889" y="805148"/>
                  <a:pt x="68098" y="806224"/>
                </a:cubicBezTo>
                <a:cubicBezTo>
                  <a:pt x="66913" y="792124"/>
                  <a:pt x="63038" y="780608"/>
                  <a:pt x="47325" y="781146"/>
                </a:cubicBezTo>
                <a:close/>
                <a:moveTo>
                  <a:pt x="481411" y="768552"/>
                </a:moveTo>
                <a:cubicBezTo>
                  <a:pt x="460638" y="764462"/>
                  <a:pt x="464943" y="785451"/>
                  <a:pt x="452243" y="789433"/>
                </a:cubicBezTo>
                <a:cubicBezTo>
                  <a:pt x="416831" y="790293"/>
                  <a:pt x="400364" y="809991"/>
                  <a:pt x="385403" y="831195"/>
                </a:cubicBezTo>
                <a:cubicBezTo>
                  <a:pt x="399826" y="841528"/>
                  <a:pt x="411019" y="832701"/>
                  <a:pt x="427271" y="843789"/>
                </a:cubicBezTo>
                <a:cubicBezTo>
                  <a:pt x="444170" y="832917"/>
                  <a:pt x="472155" y="833025"/>
                  <a:pt x="485716" y="818709"/>
                </a:cubicBezTo>
                <a:cubicBezTo>
                  <a:pt x="482379" y="804180"/>
                  <a:pt x="490345" y="801057"/>
                  <a:pt x="494005" y="793630"/>
                </a:cubicBezTo>
                <a:cubicBezTo>
                  <a:pt x="472047" y="791693"/>
                  <a:pt x="472047" y="784373"/>
                  <a:pt x="481411" y="768552"/>
                </a:cubicBezTo>
                <a:close/>
                <a:moveTo>
                  <a:pt x="14604" y="713766"/>
                </a:moveTo>
                <a:cubicBezTo>
                  <a:pt x="16703" y="720063"/>
                  <a:pt x="14389" y="721920"/>
                  <a:pt x="10621" y="722310"/>
                </a:cubicBezTo>
                <a:lnTo>
                  <a:pt x="0" y="722096"/>
                </a:lnTo>
                <a:lnTo>
                  <a:pt x="0" y="716060"/>
                </a:lnTo>
                <a:lnTo>
                  <a:pt x="652" y="716107"/>
                </a:lnTo>
                <a:cubicBezTo>
                  <a:pt x="3760" y="715139"/>
                  <a:pt x="8038" y="712690"/>
                  <a:pt x="14604" y="713766"/>
                </a:cubicBezTo>
                <a:close/>
                <a:moveTo>
                  <a:pt x="594320" y="668453"/>
                </a:moveTo>
                <a:cubicBezTo>
                  <a:pt x="582480" y="667807"/>
                  <a:pt x="584525" y="681047"/>
                  <a:pt x="573439" y="680939"/>
                </a:cubicBezTo>
                <a:cubicBezTo>
                  <a:pt x="559014" y="684598"/>
                  <a:pt x="544486" y="688149"/>
                  <a:pt x="535875" y="697621"/>
                </a:cubicBezTo>
                <a:cubicBezTo>
                  <a:pt x="552664" y="700205"/>
                  <a:pt x="542439" y="729911"/>
                  <a:pt x="569240" y="722701"/>
                </a:cubicBezTo>
                <a:cubicBezTo>
                  <a:pt x="569564" y="696652"/>
                  <a:pt x="597655" y="698159"/>
                  <a:pt x="594320" y="668453"/>
                </a:cubicBezTo>
                <a:close/>
                <a:moveTo>
                  <a:pt x="1312450" y="668347"/>
                </a:moveTo>
                <a:cubicBezTo>
                  <a:pt x="1321707" y="672436"/>
                  <a:pt x="1308791" y="689228"/>
                  <a:pt x="1299966" y="689228"/>
                </a:cubicBezTo>
                <a:cubicBezTo>
                  <a:pt x="1294690" y="672760"/>
                  <a:pt x="1312128" y="679110"/>
                  <a:pt x="1312450" y="668347"/>
                </a:cubicBezTo>
                <a:close/>
                <a:moveTo>
                  <a:pt x="1462816" y="639177"/>
                </a:moveTo>
                <a:cubicBezTo>
                  <a:pt x="1462386" y="649832"/>
                  <a:pt x="1456788" y="655322"/>
                  <a:pt x="1446132" y="655860"/>
                </a:cubicBezTo>
                <a:cubicBezTo>
                  <a:pt x="1446670" y="645205"/>
                  <a:pt x="1452161" y="639715"/>
                  <a:pt x="1462816" y="639177"/>
                </a:cubicBezTo>
                <a:close/>
                <a:moveTo>
                  <a:pt x="1667428" y="609902"/>
                </a:moveTo>
                <a:cubicBezTo>
                  <a:pt x="1678296" y="608718"/>
                  <a:pt x="1685400" y="611409"/>
                  <a:pt x="1684110" y="622386"/>
                </a:cubicBezTo>
                <a:cubicBezTo>
                  <a:pt x="1673239" y="623678"/>
                  <a:pt x="1666135" y="620987"/>
                  <a:pt x="1667428" y="609902"/>
                </a:cubicBezTo>
                <a:close/>
                <a:moveTo>
                  <a:pt x="1567500" y="591987"/>
                </a:moveTo>
                <a:cubicBezTo>
                  <a:pt x="1570421" y="591321"/>
                  <a:pt x="1573112" y="591496"/>
                  <a:pt x="1575615" y="593218"/>
                </a:cubicBezTo>
                <a:cubicBezTo>
                  <a:pt x="1575076" y="610331"/>
                  <a:pt x="1574754" y="627445"/>
                  <a:pt x="1579704" y="639069"/>
                </a:cubicBezTo>
                <a:cubicBezTo>
                  <a:pt x="1572817" y="646067"/>
                  <a:pt x="1555272" y="642406"/>
                  <a:pt x="1542140" y="643268"/>
                </a:cubicBezTo>
                <a:cubicBezTo>
                  <a:pt x="1534605" y="628951"/>
                  <a:pt x="1528363" y="619588"/>
                  <a:pt x="1533853" y="601614"/>
                </a:cubicBezTo>
                <a:cubicBezTo>
                  <a:pt x="1547899" y="603551"/>
                  <a:pt x="1558737" y="593985"/>
                  <a:pt x="1567500" y="591987"/>
                </a:cubicBezTo>
                <a:close/>
                <a:moveTo>
                  <a:pt x="1299966" y="580732"/>
                </a:moveTo>
                <a:cubicBezTo>
                  <a:pt x="1304163" y="604411"/>
                  <a:pt x="1292215" y="611944"/>
                  <a:pt x="1283282" y="622493"/>
                </a:cubicBezTo>
                <a:cubicBezTo>
                  <a:pt x="1284466" y="629920"/>
                  <a:pt x="1279407" y="631104"/>
                  <a:pt x="1279191" y="626691"/>
                </a:cubicBezTo>
                <a:cubicBezTo>
                  <a:pt x="1271656" y="611622"/>
                  <a:pt x="1274241" y="575780"/>
                  <a:pt x="1299966" y="580732"/>
                </a:cubicBezTo>
                <a:close/>
                <a:moveTo>
                  <a:pt x="1208155" y="580732"/>
                </a:moveTo>
                <a:cubicBezTo>
                  <a:pt x="1215149" y="580732"/>
                  <a:pt x="1222039" y="580732"/>
                  <a:pt x="1229036" y="580732"/>
                </a:cubicBezTo>
                <a:cubicBezTo>
                  <a:pt x="1229036" y="587728"/>
                  <a:pt x="1229036" y="594724"/>
                  <a:pt x="1229036" y="601612"/>
                </a:cubicBezTo>
                <a:cubicBezTo>
                  <a:pt x="1212136" y="604519"/>
                  <a:pt x="1205140" y="597523"/>
                  <a:pt x="1208155" y="580732"/>
                </a:cubicBezTo>
                <a:close/>
                <a:moveTo>
                  <a:pt x="544162" y="576535"/>
                </a:moveTo>
                <a:cubicBezTo>
                  <a:pt x="564827" y="576104"/>
                  <a:pt x="564721" y="580626"/>
                  <a:pt x="581726" y="576535"/>
                </a:cubicBezTo>
                <a:cubicBezTo>
                  <a:pt x="581726" y="591820"/>
                  <a:pt x="581726" y="607211"/>
                  <a:pt x="581726" y="622496"/>
                </a:cubicBezTo>
                <a:cubicBezTo>
                  <a:pt x="547822" y="629922"/>
                  <a:pt x="542764" y="608503"/>
                  <a:pt x="527479" y="597416"/>
                </a:cubicBezTo>
                <a:cubicBezTo>
                  <a:pt x="533721" y="591173"/>
                  <a:pt x="539965" y="584931"/>
                  <a:pt x="544162" y="576535"/>
                </a:cubicBezTo>
                <a:close/>
                <a:moveTo>
                  <a:pt x="1880623" y="553258"/>
                </a:moveTo>
                <a:cubicBezTo>
                  <a:pt x="1890309" y="553258"/>
                  <a:pt x="1899216" y="554738"/>
                  <a:pt x="1909603" y="559743"/>
                </a:cubicBezTo>
                <a:cubicBezTo>
                  <a:pt x="1906158" y="571583"/>
                  <a:pt x="1915523" y="570614"/>
                  <a:pt x="1913801" y="580624"/>
                </a:cubicBezTo>
                <a:cubicBezTo>
                  <a:pt x="1916706" y="591926"/>
                  <a:pt x="1905191" y="588697"/>
                  <a:pt x="1901315" y="593216"/>
                </a:cubicBezTo>
                <a:cubicBezTo>
                  <a:pt x="1904222" y="611406"/>
                  <a:pt x="1889261" y="611730"/>
                  <a:pt x="1888829" y="626583"/>
                </a:cubicBezTo>
                <a:cubicBezTo>
                  <a:pt x="1889691" y="639607"/>
                  <a:pt x="1909603" y="633579"/>
                  <a:pt x="1922196" y="634870"/>
                </a:cubicBezTo>
                <a:cubicBezTo>
                  <a:pt x="1921873" y="640791"/>
                  <a:pt x="1921550" y="646711"/>
                  <a:pt x="1926393" y="647356"/>
                </a:cubicBezTo>
                <a:cubicBezTo>
                  <a:pt x="1913263" y="668345"/>
                  <a:pt x="1883771" y="645849"/>
                  <a:pt x="1872148" y="639069"/>
                </a:cubicBezTo>
                <a:cubicBezTo>
                  <a:pt x="1840933" y="642620"/>
                  <a:pt x="1826832" y="663393"/>
                  <a:pt x="1801108" y="672542"/>
                </a:cubicBezTo>
                <a:cubicBezTo>
                  <a:pt x="1807244" y="691486"/>
                  <a:pt x="1852557" y="671252"/>
                  <a:pt x="1859554" y="689226"/>
                </a:cubicBezTo>
                <a:cubicBezTo>
                  <a:pt x="1881618" y="688687"/>
                  <a:pt x="1886462" y="683522"/>
                  <a:pt x="1897117" y="697621"/>
                </a:cubicBezTo>
                <a:cubicBezTo>
                  <a:pt x="1898194" y="718071"/>
                  <a:pt x="1878603" y="717965"/>
                  <a:pt x="1863750" y="722701"/>
                </a:cubicBezTo>
                <a:cubicBezTo>
                  <a:pt x="1856862" y="731203"/>
                  <a:pt x="1844592" y="734216"/>
                  <a:pt x="1842869" y="747779"/>
                </a:cubicBezTo>
                <a:cubicBezTo>
                  <a:pt x="1834367" y="746595"/>
                  <a:pt x="1834691" y="736585"/>
                  <a:pt x="1826186" y="735293"/>
                </a:cubicBezTo>
                <a:cubicBezTo>
                  <a:pt x="1816715" y="738308"/>
                  <a:pt x="1793681" y="727758"/>
                  <a:pt x="1797018" y="743581"/>
                </a:cubicBezTo>
                <a:cubicBezTo>
                  <a:pt x="1788299" y="738414"/>
                  <a:pt x="1780765" y="732064"/>
                  <a:pt x="1772046" y="726898"/>
                </a:cubicBezTo>
                <a:cubicBezTo>
                  <a:pt x="1766772" y="727866"/>
                  <a:pt x="1766558" y="739384"/>
                  <a:pt x="1772046" y="739490"/>
                </a:cubicBezTo>
                <a:cubicBezTo>
                  <a:pt x="1744602" y="762202"/>
                  <a:pt x="1744277" y="812036"/>
                  <a:pt x="1717692" y="835500"/>
                </a:cubicBezTo>
                <a:cubicBezTo>
                  <a:pt x="1705098" y="835500"/>
                  <a:pt x="1692614" y="835500"/>
                  <a:pt x="1680128" y="835500"/>
                </a:cubicBezTo>
                <a:cubicBezTo>
                  <a:pt x="1678083" y="848632"/>
                  <a:pt x="1687662" y="850245"/>
                  <a:pt x="1684325" y="864669"/>
                </a:cubicBezTo>
                <a:cubicBezTo>
                  <a:pt x="1676038" y="852399"/>
                  <a:pt x="1656556" y="859934"/>
                  <a:pt x="1650852" y="873064"/>
                </a:cubicBezTo>
                <a:cubicBezTo>
                  <a:pt x="1631477" y="868973"/>
                  <a:pt x="1625666" y="878446"/>
                  <a:pt x="1613287" y="881351"/>
                </a:cubicBezTo>
                <a:cubicBezTo>
                  <a:pt x="1601232" y="882213"/>
                  <a:pt x="1591976" y="880276"/>
                  <a:pt x="1588209" y="873064"/>
                </a:cubicBezTo>
                <a:cubicBezTo>
                  <a:pt x="1573354" y="878446"/>
                  <a:pt x="1572924" y="882427"/>
                  <a:pt x="1554734" y="877154"/>
                </a:cubicBezTo>
                <a:cubicBezTo>
                  <a:pt x="1548706" y="869297"/>
                  <a:pt x="1554627" y="849492"/>
                  <a:pt x="1546339" y="843788"/>
                </a:cubicBezTo>
                <a:cubicBezTo>
                  <a:pt x="1552689" y="825705"/>
                  <a:pt x="1575077" y="823446"/>
                  <a:pt x="1588209" y="822908"/>
                </a:cubicBezTo>
                <a:cubicBezTo>
                  <a:pt x="1589501" y="813220"/>
                  <a:pt x="1587455" y="806870"/>
                  <a:pt x="1584010" y="802027"/>
                </a:cubicBezTo>
                <a:cubicBezTo>
                  <a:pt x="1571848" y="806762"/>
                  <a:pt x="1575939" y="824844"/>
                  <a:pt x="1558932" y="814619"/>
                </a:cubicBezTo>
                <a:cubicBezTo>
                  <a:pt x="1552905" y="821077"/>
                  <a:pt x="1545155" y="825813"/>
                  <a:pt x="1542248" y="835500"/>
                </a:cubicBezTo>
                <a:cubicBezTo>
                  <a:pt x="1503715" y="840559"/>
                  <a:pt x="1496075" y="814943"/>
                  <a:pt x="1454635" y="822908"/>
                </a:cubicBezTo>
                <a:cubicBezTo>
                  <a:pt x="1447639" y="807623"/>
                  <a:pt x="1433538" y="799442"/>
                  <a:pt x="1421269" y="789433"/>
                </a:cubicBezTo>
                <a:cubicBezTo>
                  <a:pt x="1415886" y="771135"/>
                  <a:pt x="1403187" y="760157"/>
                  <a:pt x="1396190" y="743581"/>
                </a:cubicBezTo>
                <a:cubicBezTo>
                  <a:pt x="1389624" y="732064"/>
                  <a:pt x="1372296" y="731203"/>
                  <a:pt x="1375201" y="710215"/>
                </a:cubicBezTo>
                <a:cubicBezTo>
                  <a:pt x="1382197" y="704618"/>
                  <a:pt x="1389194" y="699129"/>
                  <a:pt x="1404478" y="701820"/>
                </a:cubicBezTo>
                <a:cubicBezTo>
                  <a:pt x="1415026" y="691594"/>
                  <a:pt x="1395652" y="692993"/>
                  <a:pt x="1400387" y="676740"/>
                </a:cubicBezTo>
                <a:cubicBezTo>
                  <a:pt x="1396728" y="663393"/>
                  <a:pt x="1414166" y="671036"/>
                  <a:pt x="1412873" y="660058"/>
                </a:cubicBezTo>
                <a:cubicBezTo>
                  <a:pt x="1406524" y="644127"/>
                  <a:pt x="1387903" y="640468"/>
                  <a:pt x="1379506" y="626691"/>
                </a:cubicBezTo>
                <a:cubicBezTo>
                  <a:pt x="1375955" y="628844"/>
                  <a:pt x="1372618" y="630996"/>
                  <a:pt x="1366806" y="630780"/>
                </a:cubicBezTo>
                <a:cubicBezTo>
                  <a:pt x="1366806" y="625184"/>
                  <a:pt x="1366806" y="619587"/>
                  <a:pt x="1366806" y="614097"/>
                </a:cubicBezTo>
                <a:cubicBezTo>
                  <a:pt x="1376601" y="612698"/>
                  <a:pt x="1382521" y="607425"/>
                  <a:pt x="1396082" y="609900"/>
                </a:cubicBezTo>
                <a:cubicBezTo>
                  <a:pt x="1404586" y="619479"/>
                  <a:pt x="1404909" y="637239"/>
                  <a:pt x="1421160" y="639069"/>
                </a:cubicBezTo>
                <a:cubicBezTo>
                  <a:pt x="1408676" y="659520"/>
                  <a:pt x="1435477" y="659088"/>
                  <a:pt x="1433646" y="680831"/>
                </a:cubicBezTo>
                <a:cubicBezTo>
                  <a:pt x="1451836" y="685136"/>
                  <a:pt x="1452914" y="672220"/>
                  <a:pt x="1462924" y="668345"/>
                </a:cubicBezTo>
                <a:cubicBezTo>
                  <a:pt x="1487786" y="667054"/>
                  <a:pt x="1508237" y="670283"/>
                  <a:pt x="1508883" y="693423"/>
                </a:cubicBezTo>
                <a:cubicBezTo>
                  <a:pt x="1525890" y="713658"/>
                  <a:pt x="1555488" y="720548"/>
                  <a:pt x="1579813" y="722593"/>
                </a:cubicBezTo>
                <a:cubicBezTo>
                  <a:pt x="1593591" y="715488"/>
                  <a:pt x="1601124" y="702250"/>
                  <a:pt x="1600693" y="680831"/>
                </a:cubicBezTo>
                <a:cubicBezTo>
                  <a:pt x="1614148" y="677064"/>
                  <a:pt x="1606613" y="694499"/>
                  <a:pt x="1613287" y="697514"/>
                </a:cubicBezTo>
                <a:cubicBezTo>
                  <a:pt x="1628464" y="696008"/>
                  <a:pt x="1628787" y="679646"/>
                  <a:pt x="1642563" y="676633"/>
                </a:cubicBezTo>
                <a:cubicBezTo>
                  <a:pt x="1636859" y="666946"/>
                  <a:pt x="1630617" y="657905"/>
                  <a:pt x="1621574" y="651555"/>
                </a:cubicBezTo>
                <a:cubicBezTo>
                  <a:pt x="1619638" y="638423"/>
                  <a:pt x="1626742" y="634440"/>
                  <a:pt x="1634060" y="630674"/>
                </a:cubicBezTo>
                <a:cubicBezTo>
                  <a:pt x="1634491" y="616358"/>
                  <a:pt x="1608658" y="628197"/>
                  <a:pt x="1609090" y="613989"/>
                </a:cubicBezTo>
                <a:cubicBezTo>
                  <a:pt x="1606291" y="597307"/>
                  <a:pt x="1624911" y="602043"/>
                  <a:pt x="1638258" y="601505"/>
                </a:cubicBezTo>
                <a:cubicBezTo>
                  <a:pt x="1641811" y="606348"/>
                  <a:pt x="1643748" y="612698"/>
                  <a:pt x="1642455" y="622386"/>
                </a:cubicBezTo>
                <a:cubicBezTo>
                  <a:pt x="1652358" y="627767"/>
                  <a:pt x="1654295" y="641114"/>
                  <a:pt x="1659140" y="651661"/>
                </a:cubicBezTo>
                <a:cubicBezTo>
                  <a:pt x="1667428" y="647464"/>
                  <a:pt x="1676899" y="644451"/>
                  <a:pt x="1680020" y="634978"/>
                </a:cubicBezTo>
                <a:cubicBezTo>
                  <a:pt x="1699932" y="636808"/>
                  <a:pt x="1711234" y="630028"/>
                  <a:pt x="1721781" y="622386"/>
                </a:cubicBezTo>
                <a:cubicBezTo>
                  <a:pt x="1721781" y="594508"/>
                  <a:pt x="1742016" y="586866"/>
                  <a:pt x="1759347" y="576426"/>
                </a:cubicBezTo>
                <a:cubicBezTo>
                  <a:pt x="1776460" y="573197"/>
                  <a:pt x="1780765" y="582885"/>
                  <a:pt x="1796910" y="580624"/>
                </a:cubicBezTo>
                <a:cubicBezTo>
                  <a:pt x="1807352" y="581378"/>
                  <a:pt x="1810041" y="574274"/>
                  <a:pt x="1813594" y="568138"/>
                </a:cubicBezTo>
                <a:cubicBezTo>
                  <a:pt x="1830061" y="569214"/>
                  <a:pt x="1842547" y="566523"/>
                  <a:pt x="1846961" y="555652"/>
                </a:cubicBezTo>
                <a:cubicBezTo>
                  <a:pt x="1860468" y="554738"/>
                  <a:pt x="1870935" y="553258"/>
                  <a:pt x="1880623" y="553258"/>
                </a:cubicBezTo>
                <a:close/>
                <a:moveTo>
                  <a:pt x="1308360" y="526486"/>
                </a:moveTo>
                <a:cubicBezTo>
                  <a:pt x="1315573" y="533696"/>
                  <a:pt x="1312988" y="552210"/>
                  <a:pt x="1304271" y="555654"/>
                </a:cubicBezTo>
                <a:cubicBezTo>
                  <a:pt x="1287802" y="557162"/>
                  <a:pt x="1295552" y="522288"/>
                  <a:pt x="1308360" y="526486"/>
                </a:cubicBezTo>
                <a:close/>
                <a:moveTo>
                  <a:pt x="485715" y="488814"/>
                </a:moveTo>
                <a:cubicBezTo>
                  <a:pt x="510687" y="488814"/>
                  <a:pt x="519082" y="505605"/>
                  <a:pt x="527478" y="522181"/>
                </a:cubicBezTo>
                <a:cubicBezTo>
                  <a:pt x="502936" y="524548"/>
                  <a:pt x="494111" y="511093"/>
                  <a:pt x="481517" y="501406"/>
                </a:cubicBezTo>
                <a:cubicBezTo>
                  <a:pt x="480335" y="494626"/>
                  <a:pt x="485501" y="494196"/>
                  <a:pt x="485715" y="488814"/>
                </a:cubicBezTo>
                <a:close/>
                <a:moveTo>
                  <a:pt x="1308360" y="480527"/>
                </a:moveTo>
                <a:cubicBezTo>
                  <a:pt x="1321707" y="476974"/>
                  <a:pt x="1321276" y="487091"/>
                  <a:pt x="1329241" y="488921"/>
                </a:cubicBezTo>
                <a:cubicBezTo>
                  <a:pt x="1333546" y="507111"/>
                  <a:pt x="1320630" y="508188"/>
                  <a:pt x="1316755" y="518089"/>
                </a:cubicBezTo>
                <a:cubicBezTo>
                  <a:pt x="1302872" y="516582"/>
                  <a:pt x="1310189" y="493979"/>
                  <a:pt x="1308360" y="480527"/>
                </a:cubicBezTo>
                <a:close/>
                <a:moveTo>
                  <a:pt x="832295" y="463735"/>
                </a:moveTo>
                <a:cubicBezTo>
                  <a:pt x="843813" y="466102"/>
                  <a:pt x="855761" y="468148"/>
                  <a:pt x="853176" y="484616"/>
                </a:cubicBezTo>
                <a:cubicBezTo>
                  <a:pt x="847796" y="490320"/>
                  <a:pt x="835094" y="488813"/>
                  <a:pt x="824008" y="488813"/>
                </a:cubicBezTo>
                <a:cubicBezTo>
                  <a:pt x="825407" y="479018"/>
                  <a:pt x="828960" y="471592"/>
                  <a:pt x="832295" y="463735"/>
                </a:cubicBezTo>
                <a:close/>
                <a:moveTo>
                  <a:pt x="1717476" y="455446"/>
                </a:moveTo>
                <a:cubicBezTo>
                  <a:pt x="1739433" y="458567"/>
                  <a:pt x="1750196" y="472882"/>
                  <a:pt x="1759237" y="488920"/>
                </a:cubicBezTo>
                <a:cubicBezTo>
                  <a:pt x="1759453" y="520456"/>
                  <a:pt x="1747936" y="552425"/>
                  <a:pt x="1721673" y="555762"/>
                </a:cubicBezTo>
                <a:cubicBezTo>
                  <a:pt x="1707250" y="557590"/>
                  <a:pt x="1708865" y="551240"/>
                  <a:pt x="1700792" y="547473"/>
                </a:cubicBezTo>
                <a:cubicBezTo>
                  <a:pt x="1684971" y="539724"/>
                  <a:pt x="1673883" y="538324"/>
                  <a:pt x="1671624" y="514108"/>
                </a:cubicBezTo>
                <a:cubicBezTo>
                  <a:pt x="1663228" y="514108"/>
                  <a:pt x="1654942" y="514108"/>
                  <a:pt x="1646438" y="514108"/>
                </a:cubicBezTo>
                <a:cubicBezTo>
                  <a:pt x="1643639" y="504419"/>
                  <a:pt x="1635889" y="499683"/>
                  <a:pt x="1629863" y="493225"/>
                </a:cubicBezTo>
                <a:cubicBezTo>
                  <a:pt x="1625664" y="472022"/>
                  <a:pt x="1640302" y="470085"/>
                  <a:pt x="1646438" y="459644"/>
                </a:cubicBezTo>
                <a:cubicBezTo>
                  <a:pt x="1662475" y="458998"/>
                  <a:pt x="1666565" y="470085"/>
                  <a:pt x="1679911" y="472130"/>
                </a:cubicBezTo>
                <a:cubicBezTo>
                  <a:pt x="1696595" y="470730"/>
                  <a:pt x="1698855" y="454908"/>
                  <a:pt x="1717476" y="455446"/>
                </a:cubicBezTo>
                <a:close/>
                <a:moveTo>
                  <a:pt x="1308360" y="447158"/>
                </a:moveTo>
                <a:cubicBezTo>
                  <a:pt x="1315034" y="467717"/>
                  <a:pt x="1293938" y="473207"/>
                  <a:pt x="1283282" y="463842"/>
                </a:cubicBezTo>
                <a:cubicBezTo>
                  <a:pt x="1282852" y="449419"/>
                  <a:pt x="1291785" y="444361"/>
                  <a:pt x="1308360" y="447158"/>
                </a:cubicBezTo>
                <a:close/>
                <a:moveTo>
                  <a:pt x="828099" y="434457"/>
                </a:moveTo>
                <a:cubicBezTo>
                  <a:pt x="832297" y="461042"/>
                  <a:pt x="819057" y="469977"/>
                  <a:pt x="794732" y="467931"/>
                </a:cubicBezTo>
                <a:cubicBezTo>
                  <a:pt x="803343" y="454262"/>
                  <a:pt x="802483" y="431120"/>
                  <a:pt x="828099" y="434457"/>
                </a:cubicBezTo>
                <a:close/>
                <a:moveTo>
                  <a:pt x="1016190" y="376645"/>
                </a:moveTo>
                <a:cubicBezTo>
                  <a:pt x="1029294" y="379215"/>
                  <a:pt x="1041644" y="388553"/>
                  <a:pt x="1041106" y="401092"/>
                </a:cubicBezTo>
                <a:cubicBezTo>
                  <a:pt x="1038523" y="416483"/>
                  <a:pt x="1028192" y="424340"/>
                  <a:pt x="1007741" y="421973"/>
                </a:cubicBezTo>
                <a:cubicBezTo>
                  <a:pt x="997193" y="415837"/>
                  <a:pt x="990411" y="405828"/>
                  <a:pt x="986752" y="392803"/>
                </a:cubicBezTo>
                <a:cubicBezTo>
                  <a:pt x="989228" y="378273"/>
                  <a:pt x="1003085" y="374075"/>
                  <a:pt x="1016190" y="376645"/>
                </a:cubicBezTo>
                <a:close/>
                <a:moveTo>
                  <a:pt x="360323" y="342753"/>
                </a:moveTo>
                <a:cubicBezTo>
                  <a:pt x="395519" y="336727"/>
                  <a:pt x="435774" y="346412"/>
                  <a:pt x="456333" y="359436"/>
                </a:cubicBezTo>
                <a:cubicBezTo>
                  <a:pt x="462145" y="376012"/>
                  <a:pt x="474845" y="385485"/>
                  <a:pt x="481411" y="401198"/>
                </a:cubicBezTo>
                <a:cubicBezTo>
                  <a:pt x="481411" y="417882"/>
                  <a:pt x="481411" y="434565"/>
                  <a:pt x="481411" y="451249"/>
                </a:cubicBezTo>
                <a:cubicBezTo>
                  <a:pt x="482595" y="458567"/>
                  <a:pt x="488730" y="460720"/>
                  <a:pt x="498203" y="459643"/>
                </a:cubicBezTo>
                <a:cubicBezTo>
                  <a:pt x="488191" y="469008"/>
                  <a:pt x="468065" y="468470"/>
                  <a:pt x="452242" y="472129"/>
                </a:cubicBezTo>
                <a:cubicBezTo>
                  <a:pt x="447184" y="489565"/>
                  <a:pt x="442016" y="498714"/>
                  <a:pt x="452242" y="513891"/>
                </a:cubicBezTo>
                <a:cubicBezTo>
                  <a:pt x="449875" y="535094"/>
                  <a:pt x="446107" y="555115"/>
                  <a:pt x="435560" y="568139"/>
                </a:cubicBezTo>
                <a:cubicBezTo>
                  <a:pt x="423396" y="559742"/>
                  <a:pt x="410480" y="570830"/>
                  <a:pt x="397996" y="568139"/>
                </a:cubicBezTo>
                <a:cubicBezTo>
                  <a:pt x="387446" y="565878"/>
                  <a:pt x="384433" y="555761"/>
                  <a:pt x="372917" y="555653"/>
                </a:cubicBezTo>
                <a:cubicBezTo>
                  <a:pt x="376253" y="541230"/>
                  <a:pt x="366781" y="539616"/>
                  <a:pt x="368718" y="526485"/>
                </a:cubicBezTo>
                <a:cubicBezTo>
                  <a:pt x="354295" y="529821"/>
                  <a:pt x="352681" y="520241"/>
                  <a:pt x="339550" y="522286"/>
                </a:cubicBezTo>
                <a:cubicBezTo>
                  <a:pt x="341809" y="513675"/>
                  <a:pt x="333630" y="513353"/>
                  <a:pt x="331154" y="509694"/>
                </a:cubicBezTo>
                <a:cubicBezTo>
                  <a:pt x="328895" y="506249"/>
                  <a:pt x="329647" y="501191"/>
                  <a:pt x="326957" y="497208"/>
                </a:cubicBezTo>
                <a:cubicBezTo>
                  <a:pt x="322329" y="490104"/>
                  <a:pt x="311781" y="484184"/>
                  <a:pt x="310273" y="476327"/>
                </a:cubicBezTo>
                <a:cubicBezTo>
                  <a:pt x="309090" y="470299"/>
                  <a:pt x="319638" y="463088"/>
                  <a:pt x="314472" y="455446"/>
                </a:cubicBezTo>
                <a:cubicBezTo>
                  <a:pt x="310811" y="442100"/>
                  <a:pt x="328249" y="449742"/>
                  <a:pt x="326957" y="438763"/>
                </a:cubicBezTo>
                <a:cubicBezTo>
                  <a:pt x="322545" y="395386"/>
                  <a:pt x="334383" y="368263"/>
                  <a:pt x="352035" y="346950"/>
                </a:cubicBezTo>
                <a:cubicBezTo>
                  <a:pt x="357310" y="350073"/>
                  <a:pt x="358925" y="343077"/>
                  <a:pt x="360323" y="342753"/>
                </a:cubicBezTo>
                <a:close/>
                <a:moveTo>
                  <a:pt x="1506366" y="333994"/>
                </a:moveTo>
                <a:cubicBezTo>
                  <a:pt x="1511142" y="333873"/>
                  <a:pt x="1517440" y="335273"/>
                  <a:pt x="1521367" y="334358"/>
                </a:cubicBezTo>
                <a:cubicBezTo>
                  <a:pt x="1520507" y="352549"/>
                  <a:pt x="1514049" y="341893"/>
                  <a:pt x="1500487" y="342753"/>
                </a:cubicBezTo>
                <a:cubicBezTo>
                  <a:pt x="1498334" y="335757"/>
                  <a:pt x="1501590" y="334115"/>
                  <a:pt x="1506366" y="333994"/>
                </a:cubicBezTo>
                <a:close/>
                <a:moveTo>
                  <a:pt x="995147" y="321766"/>
                </a:moveTo>
                <a:cubicBezTo>
                  <a:pt x="998698" y="326610"/>
                  <a:pt x="1000636" y="332960"/>
                  <a:pt x="999344" y="342647"/>
                </a:cubicBezTo>
                <a:cubicBezTo>
                  <a:pt x="976741" y="364818"/>
                  <a:pt x="959197" y="313048"/>
                  <a:pt x="995147" y="321766"/>
                </a:cubicBezTo>
                <a:close/>
                <a:moveTo>
                  <a:pt x="1421054" y="292597"/>
                </a:moveTo>
                <a:cubicBezTo>
                  <a:pt x="1430956" y="295180"/>
                  <a:pt x="1440536" y="298303"/>
                  <a:pt x="1441935" y="309280"/>
                </a:cubicBezTo>
                <a:cubicBezTo>
                  <a:pt x="1428373" y="310357"/>
                  <a:pt x="1421914" y="304329"/>
                  <a:pt x="1421054" y="292597"/>
                </a:cubicBezTo>
                <a:close/>
                <a:moveTo>
                  <a:pt x="1020225" y="271608"/>
                </a:moveTo>
                <a:cubicBezTo>
                  <a:pt x="1027545" y="272684"/>
                  <a:pt x="1029805" y="278820"/>
                  <a:pt x="1028621" y="288400"/>
                </a:cubicBezTo>
                <a:cubicBezTo>
                  <a:pt x="1019795" y="290230"/>
                  <a:pt x="1017534" y="285601"/>
                  <a:pt x="1011830" y="284202"/>
                </a:cubicBezTo>
                <a:cubicBezTo>
                  <a:pt x="1013337" y="278712"/>
                  <a:pt x="1019256" y="277636"/>
                  <a:pt x="1020225" y="271608"/>
                </a:cubicBezTo>
                <a:close/>
                <a:moveTo>
                  <a:pt x="1526104" y="253135"/>
                </a:moveTo>
                <a:cubicBezTo>
                  <a:pt x="1531407" y="252879"/>
                  <a:pt x="1536491" y="254655"/>
                  <a:pt x="1542142" y="259230"/>
                </a:cubicBezTo>
                <a:cubicBezTo>
                  <a:pt x="1539451" y="275914"/>
                  <a:pt x="1505546" y="293134"/>
                  <a:pt x="1508775" y="259230"/>
                </a:cubicBezTo>
                <a:cubicBezTo>
                  <a:pt x="1515287" y="255678"/>
                  <a:pt x="1520804" y="253391"/>
                  <a:pt x="1526104" y="253135"/>
                </a:cubicBezTo>
                <a:close/>
                <a:moveTo>
                  <a:pt x="1208155" y="188192"/>
                </a:moveTo>
                <a:cubicBezTo>
                  <a:pt x="1217410" y="206276"/>
                  <a:pt x="1206647" y="224251"/>
                  <a:pt x="1183183" y="221560"/>
                </a:cubicBezTo>
                <a:cubicBezTo>
                  <a:pt x="1169084" y="207137"/>
                  <a:pt x="1179740" y="183349"/>
                  <a:pt x="1208155" y="188192"/>
                </a:cubicBezTo>
                <a:close/>
                <a:moveTo>
                  <a:pt x="1124846" y="167095"/>
                </a:moveTo>
                <a:cubicBezTo>
                  <a:pt x="1133242" y="167095"/>
                  <a:pt x="1141530" y="167095"/>
                  <a:pt x="1149924" y="167095"/>
                </a:cubicBezTo>
                <a:cubicBezTo>
                  <a:pt x="1148202" y="177212"/>
                  <a:pt x="1157566" y="176136"/>
                  <a:pt x="1154121" y="187976"/>
                </a:cubicBezTo>
                <a:cubicBezTo>
                  <a:pt x="1155198" y="203045"/>
                  <a:pt x="1137654" y="199385"/>
                  <a:pt x="1137440" y="213054"/>
                </a:cubicBezTo>
                <a:cubicBezTo>
                  <a:pt x="1154229" y="222633"/>
                  <a:pt x="1173712" y="229630"/>
                  <a:pt x="1187596" y="242224"/>
                </a:cubicBezTo>
                <a:cubicBezTo>
                  <a:pt x="1200406" y="245345"/>
                  <a:pt x="1195561" y="230814"/>
                  <a:pt x="1208477" y="233935"/>
                </a:cubicBezTo>
                <a:cubicBezTo>
                  <a:pt x="1223868" y="236626"/>
                  <a:pt x="1229251" y="249328"/>
                  <a:pt x="1237753" y="259013"/>
                </a:cubicBezTo>
                <a:cubicBezTo>
                  <a:pt x="1263047" y="262889"/>
                  <a:pt x="1278439" y="276665"/>
                  <a:pt x="1304593" y="279894"/>
                </a:cubicBezTo>
                <a:cubicBezTo>
                  <a:pt x="1307608" y="292703"/>
                  <a:pt x="1297383" y="292164"/>
                  <a:pt x="1300396" y="304974"/>
                </a:cubicBezTo>
                <a:cubicBezTo>
                  <a:pt x="1308254" y="313261"/>
                  <a:pt x="1315035" y="312077"/>
                  <a:pt x="1325476" y="309172"/>
                </a:cubicBezTo>
                <a:cubicBezTo>
                  <a:pt x="1338607" y="307233"/>
                  <a:pt x="1336454" y="320474"/>
                  <a:pt x="1346358" y="321764"/>
                </a:cubicBezTo>
                <a:cubicBezTo>
                  <a:pt x="1371327" y="321764"/>
                  <a:pt x="1396406" y="321764"/>
                  <a:pt x="1421484" y="321764"/>
                </a:cubicBezTo>
                <a:cubicBezTo>
                  <a:pt x="1438491" y="322840"/>
                  <a:pt x="1442043" y="337371"/>
                  <a:pt x="1463246" y="334250"/>
                </a:cubicBezTo>
                <a:cubicBezTo>
                  <a:pt x="1465722" y="342967"/>
                  <a:pt x="1472073" y="347811"/>
                  <a:pt x="1475732" y="355239"/>
                </a:cubicBezTo>
                <a:cubicBezTo>
                  <a:pt x="1496613" y="355239"/>
                  <a:pt x="1517494" y="355239"/>
                  <a:pt x="1538376" y="355239"/>
                </a:cubicBezTo>
                <a:cubicBezTo>
                  <a:pt x="1537190" y="368908"/>
                  <a:pt x="1554520" y="364064"/>
                  <a:pt x="1555058" y="376012"/>
                </a:cubicBezTo>
                <a:cubicBezTo>
                  <a:pt x="1564853" y="378811"/>
                  <a:pt x="1566252" y="389897"/>
                  <a:pt x="1575939" y="392802"/>
                </a:cubicBezTo>
                <a:cubicBezTo>
                  <a:pt x="1571203" y="416912"/>
                  <a:pt x="1584550" y="423156"/>
                  <a:pt x="1588531" y="438655"/>
                </a:cubicBezTo>
                <a:cubicBezTo>
                  <a:pt x="1592192" y="454800"/>
                  <a:pt x="1578306" y="453508"/>
                  <a:pt x="1575939" y="463733"/>
                </a:cubicBezTo>
                <a:cubicBezTo>
                  <a:pt x="1571526" y="478910"/>
                  <a:pt x="1585411" y="512169"/>
                  <a:pt x="1567544" y="513890"/>
                </a:cubicBezTo>
                <a:cubicBezTo>
                  <a:pt x="1567328" y="520994"/>
                  <a:pt x="1570666" y="524761"/>
                  <a:pt x="1575939" y="526376"/>
                </a:cubicBezTo>
                <a:cubicBezTo>
                  <a:pt x="1574756" y="534879"/>
                  <a:pt x="1564745" y="534664"/>
                  <a:pt x="1559148" y="538862"/>
                </a:cubicBezTo>
                <a:cubicBezTo>
                  <a:pt x="1562701" y="543705"/>
                  <a:pt x="1564637" y="550056"/>
                  <a:pt x="1563345" y="559743"/>
                </a:cubicBezTo>
                <a:cubicBezTo>
                  <a:pt x="1550537" y="559959"/>
                  <a:pt x="1546986" y="551024"/>
                  <a:pt x="1538267" y="547257"/>
                </a:cubicBezTo>
                <a:cubicBezTo>
                  <a:pt x="1525997" y="555868"/>
                  <a:pt x="1516201" y="566953"/>
                  <a:pt x="1504900" y="576426"/>
                </a:cubicBezTo>
                <a:cubicBezTo>
                  <a:pt x="1497690" y="577933"/>
                  <a:pt x="1496935" y="573197"/>
                  <a:pt x="1496505" y="568138"/>
                </a:cubicBezTo>
                <a:cubicBezTo>
                  <a:pt x="1487894" y="569322"/>
                  <a:pt x="1488110" y="579331"/>
                  <a:pt x="1483913" y="584821"/>
                </a:cubicBezTo>
                <a:cubicBezTo>
                  <a:pt x="1476592" y="581054"/>
                  <a:pt x="1474763" y="571797"/>
                  <a:pt x="1475516" y="559743"/>
                </a:cubicBezTo>
                <a:cubicBezTo>
                  <a:pt x="1455173" y="548871"/>
                  <a:pt x="1455927" y="572443"/>
                  <a:pt x="1442151" y="563940"/>
                </a:cubicBezTo>
                <a:cubicBezTo>
                  <a:pt x="1443441" y="539078"/>
                  <a:pt x="1423745" y="534987"/>
                  <a:pt x="1421270" y="513890"/>
                </a:cubicBezTo>
                <a:cubicBezTo>
                  <a:pt x="1410074" y="513890"/>
                  <a:pt x="1398989" y="513890"/>
                  <a:pt x="1387903" y="513890"/>
                </a:cubicBezTo>
                <a:cubicBezTo>
                  <a:pt x="1353459" y="509586"/>
                  <a:pt x="1357873" y="452862"/>
                  <a:pt x="1321063" y="463733"/>
                </a:cubicBezTo>
                <a:cubicBezTo>
                  <a:pt x="1324076" y="446835"/>
                  <a:pt x="1334085" y="430474"/>
                  <a:pt x="1325260" y="413576"/>
                </a:cubicBezTo>
                <a:cubicBezTo>
                  <a:pt x="1332903" y="405934"/>
                  <a:pt x="1344526" y="402275"/>
                  <a:pt x="1341943" y="384407"/>
                </a:cubicBezTo>
                <a:cubicBezTo>
                  <a:pt x="1359703" y="379886"/>
                  <a:pt x="1369497" y="367401"/>
                  <a:pt x="1387903" y="363526"/>
                </a:cubicBezTo>
                <a:cubicBezTo>
                  <a:pt x="1388979" y="348565"/>
                  <a:pt x="1375310" y="348243"/>
                  <a:pt x="1375310" y="334250"/>
                </a:cubicBezTo>
                <a:cubicBezTo>
                  <a:pt x="1352815" y="338232"/>
                  <a:pt x="1313636" y="325423"/>
                  <a:pt x="1304379" y="342645"/>
                </a:cubicBezTo>
                <a:cubicBezTo>
                  <a:pt x="1299966" y="333066"/>
                  <a:pt x="1288127" y="331021"/>
                  <a:pt x="1283498" y="321764"/>
                </a:cubicBezTo>
                <a:cubicBezTo>
                  <a:pt x="1269721" y="334464"/>
                  <a:pt x="1250992" y="342107"/>
                  <a:pt x="1233341" y="351040"/>
                </a:cubicBezTo>
                <a:cubicBezTo>
                  <a:pt x="1230435" y="382900"/>
                  <a:pt x="1207615" y="394848"/>
                  <a:pt x="1208261" y="430366"/>
                </a:cubicBezTo>
                <a:cubicBezTo>
                  <a:pt x="1194701" y="436288"/>
                  <a:pt x="1198898" y="459860"/>
                  <a:pt x="1187380" y="467931"/>
                </a:cubicBezTo>
                <a:cubicBezTo>
                  <a:pt x="1183937" y="493655"/>
                  <a:pt x="1190717" y="509154"/>
                  <a:pt x="1195669" y="526376"/>
                </a:cubicBezTo>
                <a:cubicBezTo>
                  <a:pt x="1186520" y="538324"/>
                  <a:pt x="1176403" y="597307"/>
                  <a:pt x="1191578" y="614097"/>
                </a:cubicBezTo>
                <a:cubicBezTo>
                  <a:pt x="1224837" y="610007"/>
                  <a:pt x="1237215" y="626799"/>
                  <a:pt x="1250023" y="643266"/>
                </a:cubicBezTo>
                <a:cubicBezTo>
                  <a:pt x="1270796" y="639929"/>
                  <a:pt x="1274671" y="640898"/>
                  <a:pt x="1287588" y="651661"/>
                </a:cubicBezTo>
                <a:cubicBezTo>
                  <a:pt x="1289526" y="664793"/>
                  <a:pt x="1282423" y="668667"/>
                  <a:pt x="1275103" y="672542"/>
                </a:cubicBezTo>
                <a:cubicBezTo>
                  <a:pt x="1292861" y="679862"/>
                  <a:pt x="1286941" y="710861"/>
                  <a:pt x="1287588" y="735185"/>
                </a:cubicBezTo>
                <a:cubicBezTo>
                  <a:pt x="1304917" y="740029"/>
                  <a:pt x="1303841" y="726360"/>
                  <a:pt x="1316864" y="726790"/>
                </a:cubicBezTo>
                <a:cubicBezTo>
                  <a:pt x="1319232" y="743150"/>
                  <a:pt x="1313204" y="751008"/>
                  <a:pt x="1308469" y="760157"/>
                </a:cubicBezTo>
                <a:cubicBezTo>
                  <a:pt x="1316111" y="772103"/>
                  <a:pt x="1333656" y="773934"/>
                  <a:pt x="1337638" y="789325"/>
                </a:cubicBezTo>
                <a:cubicBezTo>
                  <a:pt x="1346033" y="789325"/>
                  <a:pt x="1354322" y="789325"/>
                  <a:pt x="1362716" y="789325"/>
                </a:cubicBezTo>
                <a:cubicBezTo>
                  <a:pt x="1362824" y="793416"/>
                  <a:pt x="1367776" y="792554"/>
                  <a:pt x="1371003" y="793524"/>
                </a:cubicBezTo>
                <a:cubicBezTo>
                  <a:pt x="1371219" y="807193"/>
                  <a:pt x="1388871" y="803533"/>
                  <a:pt x="1387687" y="818602"/>
                </a:cubicBezTo>
                <a:cubicBezTo>
                  <a:pt x="1405339" y="813435"/>
                  <a:pt x="1408892" y="818386"/>
                  <a:pt x="1421054" y="826889"/>
                </a:cubicBezTo>
                <a:cubicBezTo>
                  <a:pt x="1421162" y="839589"/>
                  <a:pt x="1412229" y="843142"/>
                  <a:pt x="1408461" y="851968"/>
                </a:cubicBezTo>
                <a:cubicBezTo>
                  <a:pt x="1427082" y="857027"/>
                  <a:pt x="1438814" y="868973"/>
                  <a:pt x="1441827" y="889532"/>
                </a:cubicBezTo>
                <a:cubicBezTo>
                  <a:pt x="1435585" y="906970"/>
                  <a:pt x="1423745" y="918701"/>
                  <a:pt x="1408461" y="927096"/>
                </a:cubicBezTo>
                <a:cubicBezTo>
                  <a:pt x="1408461" y="940981"/>
                  <a:pt x="1422022" y="941305"/>
                  <a:pt x="1421054" y="956266"/>
                </a:cubicBezTo>
                <a:cubicBezTo>
                  <a:pt x="1405555" y="951852"/>
                  <a:pt x="1412873" y="970365"/>
                  <a:pt x="1404370" y="972949"/>
                </a:cubicBezTo>
                <a:cubicBezTo>
                  <a:pt x="1422560" y="988125"/>
                  <a:pt x="1442581" y="1001579"/>
                  <a:pt x="1450330" y="1027196"/>
                </a:cubicBezTo>
                <a:cubicBezTo>
                  <a:pt x="1441935" y="1039682"/>
                  <a:pt x="1434724" y="1053242"/>
                  <a:pt x="1421162" y="1060562"/>
                </a:cubicBezTo>
                <a:cubicBezTo>
                  <a:pt x="1422130" y="1073479"/>
                  <a:pt x="1432786" y="1076814"/>
                  <a:pt x="1437845" y="1085641"/>
                </a:cubicBezTo>
                <a:cubicBezTo>
                  <a:pt x="1445056" y="1080259"/>
                  <a:pt x="1443120" y="1065728"/>
                  <a:pt x="1454529" y="1064652"/>
                </a:cubicBezTo>
                <a:cubicBezTo>
                  <a:pt x="1464968" y="1064114"/>
                  <a:pt x="1467443" y="1071218"/>
                  <a:pt x="1475410" y="1073048"/>
                </a:cubicBezTo>
                <a:cubicBezTo>
                  <a:pt x="1476270" y="1084995"/>
                  <a:pt x="1475947" y="1095866"/>
                  <a:pt x="1462924" y="1093929"/>
                </a:cubicBezTo>
                <a:cubicBezTo>
                  <a:pt x="1470242" y="1107490"/>
                  <a:pt x="1483806" y="1114810"/>
                  <a:pt x="1496292" y="1123205"/>
                </a:cubicBezTo>
                <a:cubicBezTo>
                  <a:pt x="1496505" y="1143872"/>
                  <a:pt x="1492954" y="1168196"/>
                  <a:pt x="1508883" y="1173256"/>
                </a:cubicBezTo>
                <a:cubicBezTo>
                  <a:pt x="1508453" y="1183911"/>
                  <a:pt x="1493384" y="1179928"/>
                  <a:pt x="1488002" y="1185848"/>
                </a:cubicBezTo>
                <a:cubicBezTo>
                  <a:pt x="1492415" y="1213833"/>
                  <a:pt x="1464755" y="1209850"/>
                  <a:pt x="1462924" y="1231699"/>
                </a:cubicBezTo>
                <a:cubicBezTo>
                  <a:pt x="1445486" y="1233746"/>
                  <a:pt x="1433540" y="1241386"/>
                  <a:pt x="1421162" y="1248383"/>
                </a:cubicBezTo>
                <a:cubicBezTo>
                  <a:pt x="1410074" y="1248383"/>
                  <a:pt x="1397266" y="1249997"/>
                  <a:pt x="1391884" y="1244185"/>
                </a:cubicBezTo>
                <a:cubicBezTo>
                  <a:pt x="1386288" y="1246984"/>
                  <a:pt x="1384136" y="1253118"/>
                  <a:pt x="1383597" y="1260869"/>
                </a:cubicBezTo>
                <a:cubicBezTo>
                  <a:pt x="1373156" y="1260439"/>
                  <a:pt x="1370681" y="1253118"/>
                  <a:pt x="1362716" y="1260869"/>
                </a:cubicBezTo>
                <a:cubicBezTo>
                  <a:pt x="1363901" y="1269480"/>
                  <a:pt x="1373910" y="1269157"/>
                  <a:pt x="1379400" y="1273355"/>
                </a:cubicBezTo>
                <a:cubicBezTo>
                  <a:pt x="1370251" y="1280996"/>
                  <a:pt x="1380152" y="1307474"/>
                  <a:pt x="1371003" y="1315223"/>
                </a:cubicBezTo>
                <a:cubicBezTo>
                  <a:pt x="1360564" y="1303385"/>
                  <a:pt x="1356258" y="1285303"/>
                  <a:pt x="1350124" y="1269264"/>
                </a:cubicBezTo>
                <a:cubicBezTo>
                  <a:pt x="1340867" y="1272493"/>
                  <a:pt x="1327521" y="1271740"/>
                  <a:pt x="1325152" y="1281858"/>
                </a:cubicBezTo>
                <a:cubicBezTo>
                  <a:pt x="1326659" y="1295634"/>
                  <a:pt x="1337638" y="1299940"/>
                  <a:pt x="1346033" y="1306828"/>
                </a:cubicBezTo>
                <a:cubicBezTo>
                  <a:pt x="1345603" y="1317269"/>
                  <a:pt x="1338176" y="1319744"/>
                  <a:pt x="1346033" y="1327709"/>
                </a:cubicBezTo>
                <a:cubicBezTo>
                  <a:pt x="1357227" y="1330616"/>
                  <a:pt x="1354106" y="1319098"/>
                  <a:pt x="1358519" y="1315223"/>
                </a:cubicBezTo>
                <a:cubicBezTo>
                  <a:pt x="1371111" y="1320282"/>
                  <a:pt x="1355506" y="1331046"/>
                  <a:pt x="1354322" y="1336106"/>
                </a:cubicBezTo>
                <a:cubicBezTo>
                  <a:pt x="1335808" y="1340625"/>
                  <a:pt x="1333656" y="1329001"/>
                  <a:pt x="1320955" y="1327709"/>
                </a:cubicBezTo>
                <a:cubicBezTo>
                  <a:pt x="1317079" y="1344070"/>
                  <a:pt x="1335485" y="1338258"/>
                  <a:pt x="1329243" y="1356986"/>
                </a:cubicBezTo>
                <a:cubicBezTo>
                  <a:pt x="1316757" y="1361184"/>
                  <a:pt x="1321923" y="1347622"/>
                  <a:pt x="1320955" y="1340303"/>
                </a:cubicBezTo>
                <a:cubicBezTo>
                  <a:pt x="1301904" y="1335135"/>
                  <a:pt x="1304593" y="1351711"/>
                  <a:pt x="1287588" y="1348590"/>
                </a:cubicBezTo>
                <a:cubicBezTo>
                  <a:pt x="1266923" y="1344284"/>
                  <a:pt x="1265631" y="1320498"/>
                  <a:pt x="1233341" y="1327709"/>
                </a:cubicBezTo>
                <a:cubicBezTo>
                  <a:pt x="1224300" y="1327063"/>
                  <a:pt x="1231511" y="1342562"/>
                  <a:pt x="1229143" y="1348590"/>
                </a:cubicBezTo>
                <a:cubicBezTo>
                  <a:pt x="1209015" y="1352143"/>
                  <a:pt x="1199651" y="1344715"/>
                  <a:pt x="1187380" y="1340303"/>
                </a:cubicBezTo>
                <a:cubicBezTo>
                  <a:pt x="1174250" y="1338365"/>
                  <a:pt x="1176295" y="1351497"/>
                  <a:pt x="1166500" y="1352787"/>
                </a:cubicBezTo>
                <a:cubicBezTo>
                  <a:pt x="1168760" y="1358923"/>
                  <a:pt x="1161656" y="1374422"/>
                  <a:pt x="1170591" y="1373776"/>
                </a:cubicBezTo>
                <a:cubicBezTo>
                  <a:pt x="1166930" y="1381203"/>
                  <a:pt x="1158965" y="1384324"/>
                  <a:pt x="1162302" y="1398855"/>
                </a:cubicBezTo>
                <a:cubicBezTo>
                  <a:pt x="1163486" y="1408650"/>
                  <a:pt x="1180816" y="1401439"/>
                  <a:pt x="1178986" y="1394657"/>
                </a:cubicBezTo>
                <a:cubicBezTo>
                  <a:pt x="1188457" y="1397670"/>
                  <a:pt x="1191472" y="1407143"/>
                  <a:pt x="1195669" y="1415430"/>
                </a:cubicBezTo>
                <a:cubicBezTo>
                  <a:pt x="1202665" y="1415430"/>
                  <a:pt x="1209663" y="1415430"/>
                  <a:pt x="1216550" y="1415430"/>
                </a:cubicBezTo>
                <a:cubicBezTo>
                  <a:pt x="1223008" y="1438249"/>
                  <a:pt x="1257774" y="1432760"/>
                  <a:pt x="1254114" y="1465588"/>
                </a:cubicBezTo>
                <a:cubicBezTo>
                  <a:pt x="1240444" y="1476998"/>
                  <a:pt x="1199328" y="1460853"/>
                  <a:pt x="1191472" y="1478075"/>
                </a:cubicBezTo>
                <a:cubicBezTo>
                  <a:pt x="1184043" y="1477104"/>
                  <a:pt x="1181892" y="1470862"/>
                  <a:pt x="1183075" y="1461391"/>
                </a:cubicBezTo>
                <a:cubicBezTo>
                  <a:pt x="1168438" y="1464512"/>
                  <a:pt x="1151539" y="1448797"/>
                  <a:pt x="1141313" y="1461391"/>
                </a:cubicBezTo>
                <a:cubicBezTo>
                  <a:pt x="1139807" y="1474091"/>
                  <a:pt x="1154877" y="1470108"/>
                  <a:pt x="1162194" y="1473875"/>
                </a:cubicBezTo>
                <a:cubicBezTo>
                  <a:pt x="1156490" y="1483563"/>
                  <a:pt x="1145404" y="1487762"/>
                  <a:pt x="1149710" y="1507350"/>
                </a:cubicBezTo>
                <a:cubicBezTo>
                  <a:pt x="1144866" y="1520911"/>
                  <a:pt x="1144972" y="1496157"/>
                  <a:pt x="1145511" y="1490559"/>
                </a:cubicBezTo>
                <a:cubicBezTo>
                  <a:pt x="1133995" y="1479903"/>
                  <a:pt x="1134209" y="1457300"/>
                  <a:pt x="1128827" y="1440510"/>
                </a:cubicBezTo>
                <a:cubicBezTo>
                  <a:pt x="1103427" y="1444708"/>
                  <a:pt x="1079855" y="1447075"/>
                  <a:pt x="1061987" y="1427916"/>
                </a:cubicBezTo>
                <a:cubicBezTo>
                  <a:pt x="1040462" y="1421458"/>
                  <a:pt x="1029052" y="1438896"/>
                  <a:pt x="1020225" y="1432114"/>
                </a:cubicBezTo>
                <a:cubicBezTo>
                  <a:pt x="1013337" y="1416292"/>
                  <a:pt x="1019365" y="1391320"/>
                  <a:pt x="1016028" y="1382065"/>
                </a:cubicBezTo>
                <a:cubicBezTo>
                  <a:pt x="999130" y="1379050"/>
                  <a:pt x="992134" y="1386046"/>
                  <a:pt x="995147" y="1402946"/>
                </a:cubicBezTo>
                <a:cubicBezTo>
                  <a:pt x="979325" y="1399609"/>
                  <a:pt x="989873" y="1422642"/>
                  <a:pt x="986752" y="1432114"/>
                </a:cubicBezTo>
                <a:cubicBezTo>
                  <a:pt x="1005372" y="1440078"/>
                  <a:pt x="1025393" y="1446430"/>
                  <a:pt x="1020225" y="1478075"/>
                </a:cubicBezTo>
                <a:cubicBezTo>
                  <a:pt x="1005050" y="1488836"/>
                  <a:pt x="976742" y="1485071"/>
                  <a:pt x="965979" y="1469678"/>
                </a:cubicBezTo>
                <a:cubicBezTo>
                  <a:pt x="955754" y="1479473"/>
                  <a:pt x="970607" y="1479043"/>
                  <a:pt x="974266" y="1486361"/>
                </a:cubicBezTo>
                <a:cubicBezTo>
                  <a:pt x="975988" y="1503475"/>
                  <a:pt x="960597" y="1503261"/>
                  <a:pt x="965979" y="1523926"/>
                </a:cubicBezTo>
                <a:cubicBezTo>
                  <a:pt x="951554" y="1528984"/>
                  <a:pt x="941545" y="1538457"/>
                  <a:pt x="928307" y="1544807"/>
                </a:cubicBezTo>
                <a:cubicBezTo>
                  <a:pt x="929705" y="1574621"/>
                  <a:pt x="922171" y="1597008"/>
                  <a:pt x="903336" y="1615736"/>
                </a:cubicBezTo>
                <a:cubicBezTo>
                  <a:pt x="873736" y="1600777"/>
                  <a:pt x="828530" y="1601530"/>
                  <a:pt x="836494" y="1548896"/>
                </a:cubicBezTo>
                <a:cubicBezTo>
                  <a:pt x="819166" y="1544161"/>
                  <a:pt x="820243" y="1557723"/>
                  <a:pt x="807218" y="1557185"/>
                </a:cubicBezTo>
                <a:cubicBezTo>
                  <a:pt x="807218" y="1550296"/>
                  <a:pt x="807218" y="1543300"/>
                  <a:pt x="807218" y="1536304"/>
                </a:cubicBezTo>
                <a:cubicBezTo>
                  <a:pt x="793980" y="1521773"/>
                  <a:pt x="790965" y="1496909"/>
                  <a:pt x="773851" y="1486253"/>
                </a:cubicBezTo>
                <a:cubicBezTo>
                  <a:pt x="770192" y="1472907"/>
                  <a:pt x="780418" y="1473337"/>
                  <a:pt x="782140" y="1465373"/>
                </a:cubicBezTo>
                <a:cubicBezTo>
                  <a:pt x="768147" y="1452994"/>
                  <a:pt x="745760" y="1467741"/>
                  <a:pt x="740378" y="1477859"/>
                </a:cubicBezTo>
                <a:cubicBezTo>
                  <a:pt x="735857" y="1500354"/>
                  <a:pt x="752863" y="1501538"/>
                  <a:pt x="765457" y="1507026"/>
                </a:cubicBezTo>
                <a:cubicBezTo>
                  <a:pt x="763196" y="1529846"/>
                  <a:pt x="751894" y="1543514"/>
                  <a:pt x="736287" y="1552987"/>
                </a:cubicBezTo>
                <a:cubicBezTo>
                  <a:pt x="740054" y="1560306"/>
                  <a:pt x="751680" y="1559876"/>
                  <a:pt x="752971" y="1569671"/>
                </a:cubicBezTo>
                <a:cubicBezTo>
                  <a:pt x="747051" y="1583232"/>
                  <a:pt x="751248" y="1606911"/>
                  <a:pt x="732198" y="1607234"/>
                </a:cubicBezTo>
                <a:cubicBezTo>
                  <a:pt x="724771" y="1599377"/>
                  <a:pt x="729077" y="1579572"/>
                  <a:pt x="728000" y="1565472"/>
                </a:cubicBezTo>
                <a:cubicBezTo>
                  <a:pt x="710457" y="1564611"/>
                  <a:pt x="710457" y="1581295"/>
                  <a:pt x="694633" y="1582155"/>
                </a:cubicBezTo>
                <a:cubicBezTo>
                  <a:pt x="692589" y="1566980"/>
                  <a:pt x="673752" y="1574514"/>
                  <a:pt x="665465" y="1569563"/>
                </a:cubicBezTo>
                <a:cubicBezTo>
                  <a:pt x="653734" y="1562567"/>
                  <a:pt x="652764" y="1547174"/>
                  <a:pt x="640279" y="1544483"/>
                </a:cubicBezTo>
                <a:cubicBezTo>
                  <a:pt x="644585" y="1523496"/>
                  <a:pt x="636080" y="1515315"/>
                  <a:pt x="623596" y="1511118"/>
                </a:cubicBezTo>
                <a:cubicBezTo>
                  <a:pt x="608203" y="1521881"/>
                  <a:pt x="628008" y="1552017"/>
                  <a:pt x="619398" y="1569563"/>
                </a:cubicBezTo>
                <a:cubicBezTo>
                  <a:pt x="622411" y="1579034"/>
                  <a:pt x="631991" y="1582047"/>
                  <a:pt x="640279" y="1586245"/>
                </a:cubicBezTo>
                <a:cubicBezTo>
                  <a:pt x="641678" y="1595934"/>
                  <a:pt x="639633" y="1602282"/>
                  <a:pt x="636188" y="1607127"/>
                </a:cubicBezTo>
                <a:cubicBezTo>
                  <a:pt x="649428" y="1624887"/>
                  <a:pt x="675475" y="1638126"/>
                  <a:pt x="698831" y="1623809"/>
                </a:cubicBezTo>
                <a:cubicBezTo>
                  <a:pt x="700231" y="1610894"/>
                  <a:pt x="689144" y="1603898"/>
                  <a:pt x="698831" y="1594641"/>
                </a:cubicBezTo>
                <a:cubicBezTo>
                  <a:pt x="717559" y="1605081"/>
                  <a:pt x="715084" y="1636833"/>
                  <a:pt x="736395" y="1644798"/>
                </a:cubicBezTo>
                <a:cubicBezTo>
                  <a:pt x="759429" y="1633604"/>
                  <a:pt x="793656" y="1611433"/>
                  <a:pt x="824116" y="1632206"/>
                </a:cubicBezTo>
                <a:cubicBezTo>
                  <a:pt x="826915" y="1648889"/>
                  <a:pt x="833157" y="1662020"/>
                  <a:pt x="832405" y="1682254"/>
                </a:cubicBezTo>
                <a:cubicBezTo>
                  <a:pt x="825301" y="1689036"/>
                  <a:pt x="817660" y="1695387"/>
                  <a:pt x="811524" y="1703135"/>
                </a:cubicBezTo>
                <a:cubicBezTo>
                  <a:pt x="823794" y="1732627"/>
                  <a:pt x="794088" y="1739839"/>
                  <a:pt x="794840" y="1769977"/>
                </a:cubicBezTo>
                <a:cubicBezTo>
                  <a:pt x="772023" y="1770838"/>
                  <a:pt x="759537" y="1781923"/>
                  <a:pt x="748881" y="1795055"/>
                </a:cubicBezTo>
                <a:cubicBezTo>
                  <a:pt x="740162" y="1779018"/>
                  <a:pt x="703244" y="1777726"/>
                  <a:pt x="694633" y="1795055"/>
                </a:cubicBezTo>
                <a:cubicBezTo>
                  <a:pt x="664281" y="1790534"/>
                  <a:pt x="643723" y="1776327"/>
                  <a:pt x="611218" y="1774175"/>
                </a:cubicBezTo>
                <a:cubicBezTo>
                  <a:pt x="618752" y="1793117"/>
                  <a:pt x="623704" y="1814536"/>
                  <a:pt x="636296" y="1828421"/>
                </a:cubicBezTo>
                <a:cubicBezTo>
                  <a:pt x="635005" y="1841015"/>
                  <a:pt x="623380" y="1843383"/>
                  <a:pt x="627901" y="1861788"/>
                </a:cubicBezTo>
                <a:cubicBezTo>
                  <a:pt x="618214" y="1860495"/>
                  <a:pt x="611864" y="1862434"/>
                  <a:pt x="607020" y="1865985"/>
                </a:cubicBezTo>
                <a:cubicBezTo>
                  <a:pt x="618428" y="1887943"/>
                  <a:pt x="629192" y="1853501"/>
                  <a:pt x="652979" y="1861788"/>
                </a:cubicBezTo>
                <a:cubicBezTo>
                  <a:pt x="666434" y="1868354"/>
                  <a:pt x="681287" y="1876319"/>
                  <a:pt x="690544" y="1886866"/>
                </a:cubicBezTo>
                <a:cubicBezTo>
                  <a:pt x="693773" y="1890419"/>
                  <a:pt x="691835" y="1894939"/>
                  <a:pt x="694741" y="1899460"/>
                </a:cubicBezTo>
                <a:cubicBezTo>
                  <a:pt x="699263" y="1906349"/>
                  <a:pt x="710457" y="1912591"/>
                  <a:pt x="711425" y="1920341"/>
                </a:cubicBezTo>
                <a:cubicBezTo>
                  <a:pt x="699263" y="1950155"/>
                  <a:pt x="631775" y="1953492"/>
                  <a:pt x="611326" y="1928628"/>
                </a:cubicBezTo>
                <a:cubicBezTo>
                  <a:pt x="597333" y="1952954"/>
                  <a:pt x="535767" y="1959735"/>
                  <a:pt x="523604" y="1928628"/>
                </a:cubicBezTo>
                <a:cubicBezTo>
                  <a:pt x="507673" y="1946066"/>
                  <a:pt x="495187" y="1967055"/>
                  <a:pt x="490237" y="1995362"/>
                </a:cubicBezTo>
                <a:cubicBezTo>
                  <a:pt x="477105" y="1997407"/>
                  <a:pt x="487008" y="1976202"/>
                  <a:pt x="477643" y="1974481"/>
                </a:cubicBezTo>
                <a:cubicBezTo>
                  <a:pt x="468602" y="1973727"/>
                  <a:pt x="464405" y="1977925"/>
                  <a:pt x="465051" y="1986966"/>
                </a:cubicBezTo>
                <a:cubicBezTo>
                  <a:pt x="468280" y="2001927"/>
                  <a:pt x="482595" y="2005588"/>
                  <a:pt x="494327" y="2012046"/>
                </a:cubicBezTo>
                <a:cubicBezTo>
                  <a:pt x="494327" y="2027329"/>
                  <a:pt x="494327" y="2042722"/>
                  <a:pt x="494327" y="2058005"/>
                </a:cubicBezTo>
                <a:cubicBezTo>
                  <a:pt x="476567" y="2062417"/>
                  <a:pt x="466988" y="2075119"/>
                  <a:pt x="452565" y="2083083"/>
                </a:cubicBezTo>
                <a:cubicBezTo>
                  <a:pt x="439973" y="2074796"/>
                  <a:pt x="416831" y="2077055"/>
                  <a:pt x="410803" y="2062202"/>
                </a:cubicBezTo>
                <a:cubicBezTo>
                  <a:pt x="402300" y="2066186"/>
                  <a:pt x="401762" y="2078240"/>
                  <a:pt x="402408" y="2091370"/>
                </a:cubicBezTo>
                <a:cubicBezTo>
                  <a:pt x="396811" y="2088679"/>
                  <a:pt x="394658" y="2082437"/>
                  <a:pt x="394120" y="2074688"/>
                </a:cubicBezTo>
                <a:cubicBezTo>
                  <a:pt x="383034" y="2074688"/>
                  <a:pt x="371840" y="2074688"/>
                  <a:pt x="360755" y="2074688"/>
                </a:cubicBezTo>
                <a:cubicBezTo>
                  <a:pt x="345578" y="2071782"/>
                  <a:pt x="342887" y="2056390"/>
                  <a:pt x="318991" y="2062202"/>
                </a:cubicBezTo>
                <a:cubicBezTo>
                  <a:pt x="311350" y="2044766"/>
                  <a:pt x="305000" y="2026037"/>
                  <a:pt x="281428" y="2024638"/>
                </a:cubicBezTo>
                <a:cubicBezTo>
                  <a:pt x="281859" y="2013982"/>
                  <a:pt x="295419" y="2016351"/>
                  <a:pt x="306507" y="2016243"/>
                </a:cubicBezTo>
                <a:cubicBezTo>
                  <a:pt x="316732" y="2013982"/>
                  <a:pt x="315440" y="2000098"/>
                  <a:pt x="331585" y="2003757"/>
                </a:cubicBezTo>
                <a:cubicBezTo>
                  <a:pt x="349991" y="1990088"/>
                  <a:pt x="344177" y="1952416"/>
                  <a:pt x="369149" y="1945312"/>
                </a:cubicBezTo>
                <a:cubicBezTo>
                  <a:pt x="355803" y="1937885"/>
                  <a:pt x="340734" y="1931965"/>
                  <a:pt x="335675" y="1916144"/>
                </a:cubicBezTo>
                <a:cubicBezTo>
                  <a:pt x="330186" y="1916144"/>
                  <a:pt x="324589" y="1916144"/>
                  <a:pt x="318991" y="1916144"/>
                </a:cubicBezTo>
                <a:cubicBezTo>
                  <a:pt x="323620" y="1895693"/>
                  <a:pt x="337289" y="1884284"/>
                  <a:pt x="339872" y="1861896"/>
                </a:cubicBezTo>
                <a:cubicBezTo>
                  <a:pt x="339550" y="1849626"/>
                  <a:pt x="330293" y="1846397"/>
                  <a:pt x="323082" y="1841015"/>
                </a:cubicBezTo>
                <a:cubicBezTo>
                  <a:pt x="303278" y="1850380"/>
                  <a:pt x="275831" y="1852209"/>
                  <a:pt x="256242" y="1861896"/>
                </a:cubicBezTo>
                <a:cubicBezTo>
                  <a:pt x="258287" y="1871367"/>
                  <a:pt x="264529" y="1883207"/>
                  <a:pt x="256242" y="1891064"/>
                </a:cubicBezTo>
                <a:cubicBezTo>
                  <a:pt x="225242" y="1889989"/>
                  <a:pt x="258933" y="1849626"/>
                  <a:pt x="227072" y="1849410"/>
                </a:cubicBezTo>
                <a:cubicBezTo>
                  <a:pt x="229225" y="1836171"/>
                  <a:pt x="239343" y="1831004"/>
                  <a:pt x="239558" y="1816044"/>
                </a:cubicBezTo>
                <a:cubicBezTo>
                  <a:pt x="251398" y="1811631"/>
                  <a:pt x="256994" y="1811631"/>
                  <a:pt x="268834" y="1816044"/>
                </a:cubicBezTo>
                <a:cubicBezTo>
                  <a:pt x="278199" y="1801406"/>
                  <a:pt x="265067" y="1800759"/>
                  <a:pt x="260547" y="1790964"/>
                </a:cubicBezTo>
                <a:cubicBezTo>
                  <a:pt x="256348" y="1782031"/>
                  <a:pt x="260978" y="1766532"/>
                  <a:pt x="248061" y="1761689"/>
                </a:cubicBezTo>
                <a:cubicBezTo>
                  <a:pt x="248061" y="1752001"/>
                  <a:pt x="248061" y="1742206"/>
                  <a:pt x="248061" y="1732521"/>
                </a:cubicBezTo>
                <a:cubicBezTo>
                  <a:pt x="246985" y="1727999"/>
                  <a:pt x="239773" y="1729722"/>
                  <a:pt x="239666" y="1724124"/>
                </a:cubicBezTo>
                <a:cubicBezTo>
                  <a:pt x="239666" y="1714437"/>
                  <a:pt x="239666" y="1704642"/>
                  <a:pt x="239666" y="1694956"/>
                </a:cubicBezTo>
                <a:cubicBezTo>
                  <a:pt x="249892" y="1685699"/>
                  <a:pt x="262162" y="1678595"/>
                  <a:pt x="277229" y="1674075"/>
                </a:cubicBezTo>
                <a:cubicBezTo>
                  <a:pt x="275831" y="1664280"/>
                  <a:pt x="272171" y="1656854"/>
                  <a:pt x="268834" y="1649103"/>
                </a:cubicBezTo>
                <a:cubicBezTo>
                  <a:pt x="240311" y="1651794"/>
                  <a:pt x="225136" y="1646198"/>
                  <a:pt x="214586" y="1669984"/>
                </a:cubicBezTo>
                <a:cubicBezTo>
                  <a:pt x="203609" y="1671169"/>
                  <a:pt x="203825" y="1661267"/>
                  <a:pt x="201994" y="1653194"/>
                </a:cubicBezTo>
                <a:cubicBezTo>
                  <a:pt x="183696" y="1661373"/>
                  <a:pt x="174763" y="1668154"/>
                  <a:pt x="156035" y="1657392"/>
                </a:cubicBezTo>
                <a:cubicBezTo>
                  <a:pt x="156035" y="1650396"/>
                  <a:pt x="156035" y="1643507"/>
                  <a:pt x="156035" y="1636511"/>
                </a:cubicBezTo>
                <a:cubicBezTo>
                  <a:pt x="140104" y="1631774"/>
                  <a:pt x="137413" y="1643077"/>
                  <a:pt x="131063" y="1649103"/>
                </a:cubicBezTo>
                <a:cubicBezTo>
                  <a:pt x="124821" y="1654915"/>
                  <a:pt x="119547" y="1663312"/>
                  <a:pt x="114273" y="1669984"/>
                </a:cubicBezTo>
                <a:cubicBezTo>
                  <a:pt x="119117" y="1698400"/>
                  <a:pt x="106846" y="1709917"/>
                  <a:pt x="105984" y="1732627"/>
                </a:cubicBezTo>
                <a:cubicBezTo>
                  <a:pt x="118793" y="1740700"/>
                  <a:pt x="139997" y="1740377"/>
                  <a:pt x="147746" y="1753508"/>
                </a:cubicBezTo>
                <a:cubicBezTo>
                  <a:pt x="148392" y="1772236"/>
                  <a:pt x="129018" y="1770946"/>
                  <a:pt x="110182" y="1770191"/>
                </a:cubicBezTo>
                <a:cubicBezTo>
                  <a:pt x="100495" y="1785583"/>
                  <a:pt x="108783" y="1818842"/>
                  <a:pt x="105984" y="1841123"/>
                </a:cubicBezTo>
                <a:cubicBezTo>
                  <a:pt x="118040" y="1842091"/>
                  <a:pt x="137951" y="1844028"/>
                  <a:pt x="147746" y="1857805"/>
                </a:cubicBezTo>
                <a:cubicBezTo>
                  <a:pt x="160447" y="1895585"/>
                  <a:pt x="109537" y="1907639"/>
                  <a:pt x="97697" y="1882885"/>
                </a:cubicBezTo>
                <a:cubicBezTo>
                  <a:pt x="75308" y="1886974"/>
                  <a:pt x="83811" y="1921956"/>
                  <a:pt x="68420" y="1933042"/>
                </a:cubicBezTo>
                <a:cubicBezTo>
                  <a:pt x="67774" y="1964364"/>
                  <a:pt x="69820" y="1992887"/>
                  <a:pt x="81014" y="2012368"/>
                </a:cubicBezTo>
                <a:cubicBezTo>
                  <a:pt x="81014" y="2031850"/>
                  <a:pt x="81014" y="2051331"/>
                  <a:pt x="81014" y="2070813"/>
                </a:cubicBezTo>
                <a:cubicBezTo>
                  <a:pt x="72511" y="2071998"/>
                  <a:pt x="72833" y="2082115"/>
                  <a:pt x="64330" y="2083406"/>
                </a:cubicBezTo>
                <a:cubicBezTo>
                  <a:pt x="33654" y="2076733"/>
                  <a:pt x="42911" y="2022485"/>
                  <a:pt x="60133" y="2008170"/>
                </a:cubicBezTo>
                <a:cubicBezTo>
                  <a:pt x="60133" y="1960811"/>
                  <a:pt x="60133" y="1913561"/>
                  <a:pt x="60133" y="1866201"/>
                </a:cubicBezTo>
                <a:cubicBezTo>
                  <a:pt x="66267" y="1851562"/>
                  <a:pt x="73049" y="1837463"/>
                  <a:pt x="81014" y="1824439"/>
                </a:cubicBezTo>
                <a:cubicBezTo>
                  <a:pt x="81014" y="1799361"/>
                  <a:pt x="81014" y="1774389"/>
                  <a:pt x="81014" y="1749310"/>
                </a:cubicBezTo>
                <a:cubicBezTo>
                  <a:pt x="78215" y="1738009"/>
                  <a:pt x="89625" y="1741238"/>
                  <a:pt x="93606" y="1736716"/>
                </a:cubicBezTo>
                <a:cubicBezTo>
                  <a:pt x="71003" y="1682793"/>
                  <a:pt x="92530" y="1603252"/>
                  <a:pt x="64330" y="1561274"/>
                </a:cubicBezTo>
                <a:cubicBezTo>
                  <a:pt x="57548" y="1562459"/>
                  <a:pt x="57226" y="1557399"/>
                  <a:pt x="51844" y="1557077"/>
                </a:cubicBezTo>
                <a:cubicBezTo>
                  <a:pt x="24721" y="1561598"/>
                  <a:pt x="42587" y="1586569"/>
                  <a:pt x="39358" y="1611433"/>
                </a:cubicBezTo>
                <a:cubicBezTo>
                  <a:pt x="33762" y="1616814"/>
                  <a:pt x="23753" y="1616921"/>
                  <a:pt x="22569" y="1607234"/>
                </a:cubicBezTo>
                <a:cubicBezTo>
                  <a:pt x="15142" y="1612321"/>
                  <a:pt x="15162" y="1624852"/>
                  <a:pt x="6101" y="1628303"/>
                </a:cubicBezTo>
                <a:lnTo>
                  <a:pt x="0" y="1628212"/>
                </a:lnTo>
                <a:lnTo>
                  <a:pt x="0" y="1411371"/>
                </a:lnTo>
                <a:lnTo>
                  <a:pt x="5669" y="1424149"/>
                </a:lnTo>
                <a:cubicBezTo>
                  <a:pt x="18479" y="1427270"/>
                  <a:pt x="13636" y="1412633"/>
                  <a:pt x="26444" y="1415754"/>
                </a:cubicBezTo>
                <a:cubicBezTo>
                  <a:pt x="38498" y="1415216"/>
                  <a:pt x="53783" y="1418121"/>
                  <a:pt x="59917" y="1411665"/>
                </a:cubicBezTo>
                <a:cubicBezTo>
                  <a:pt x="60671" y="1391858"/>
                  <a:pt x="44096" y="1384756"/>
                  <a:pt x="30749" y="1390784"/>
                </a:cubicBezTo>
                <a:cubicBezTo>
                  <a:pt x="29241" y="1372916"/>
                  <a:pt x="11159" y="1371409"/>
                  <a:pt x="14066" y="1349020"/>
                </a:cubicBezTo>
                <a:lnTo>
                  <a:pt x="0" y="1348467"/>
                </a:lnTo>
                <a:lnTo>
                  <a:pt x="0" y="1168566"/>
                </a:lnTo>
                <a:lnTo>
                  <a:pt x="32310" y="1167698"/>
                </a:lnTo>
                <a:cubicBezTo>
                  <a:pt x="43638" y="1165801"/>
                  <a:pt x="53244" y="1162168"/>
                  <a:pt x="60563" y="1156248"/>
                </a:cubicBezTo>
                <a:cubicBezTo>
                  <a:pt x="60025" y="1144194"/>
                  <a:pt x="62824" y="1128909"/>
                  <a:pt x="56366" y="1122883"/>
                </a:cubicBezTo>
                <a:cubicBezTo>
                  <a:pt x="43880" y="1122883"/>
                  <a:pt x="51092" y="1142472"/>
                  <a:pt x="43880" y="1147961"/>
                </a:cubicBezTo>
                <a:cubicBezTo>
                  <a:pt x="33977" y="1141181"/>
                  <a:pt x="19662" y="1138704"/>
                  <a:pt x="6315" y="1135367"/>
                </a:cubicBezTo>
                <a:cubicBezTo>
                  <a:pt x="1150" y="1116317"/>
                  <a:pt x="17725" y="1119008"/>
                  <a:pt x="14604" y="1102002"/>
                </a:cubicBezTo>
                <a:cubicBezTo>
                  <a:pt x="13420" y="1085103"/>
                  <a:pt x="1364" y="1079075"/>
                  <a:pt x="6315" y="1056149"/>
                </a:cubicBezTo>
                <a:cubicBezTo>
                  <a:pt x="6854" y="1048669"/>
                  <a:pt x="3706" y="1044848"/>
                  <a:pt x="423" y="1041162"/>
                </a:cubicBezTo>
                <a:lnTo>
                  <a:pt x="0" y="1040267"/>
                </a:lnTo>
                <a:lnTo>
                  <a:pt x="0" y="1021988"/>
                </a:lnTo>
                <a:lnTo>
                  <a:pt x="6491" y="1016824"/>
                </a:lnTo>
                <a:cubicBezTo>
                  <a:pt x="10568" y="1013258"/>
                  <a:pt x="15250" y="1010298"/>
                  <a:pt x="22891" y="1010298"/>
                </a:cubicBezTo>
                <a:cubicBezTo>
                  <a:pt x="17509" y="1001687"/>
                  <a:pt x="5563" y="987048"/>
                  <a:pt x="14604" y="976931"/>
                </a:cubicBezTo>
                <a:cubicBezTo>
                  <a:pt x="12559" y="970635"/>
                  <a:pt x="8334" y="966491"/>
                  <a:pt x="4123" y="962334"/>
                </a:cubicBezTo>
                <a:lnTo>
                  <a:pt x="0" y="956515"/>
                </a:lnTo>
                <a:lnTo>
                  <a:pt x="0" y="944264"/>
                </a:lnTo>
                <a:lnTo>
                  <a:pt x="18499" y="934270"/>
                </a:lnTo>
                <a:cubicBezTo>
                  <a:pt x="34643" y="910279"/>
                  <a:pt x="27359" y="860148"/>
                  <a:pt x="18801" y="834962"/>
                </a:cubicBezTo>
                <a:lnTo>
                  <a:pt x="0" y="834962"/>
                </a:lnTo>
                <a:lnTo>
                  <a:pt x="0" y="736535"/>
                </a:lnTo>
                <a:lnTo>
                  <a:pt x="6315" y="780500"/>
                </a:lnTo>
                <a:cubicBezTo>
                  <a:pt x="20524" y="783621"/>
                  <a:pt x="11589" y="763492"/>
                  <a:pt x="27088" y="767906"/>
                </a:cubicBezTo>
                <a:cubicBezTo>
                  <a:pt x="40328" y="763170"/>
                  <a:pt x="37314" y="774472"/>
                  <a:pt x="43880" y="776302"/>
                </a:cubicBezTo>
                <a:cubicBezTo>
                  <a:pt x="51198" y="772749"/>
                  <a:pt x="38176" y="754559"/>
                  <a:pt x="35485" y="747025"/>
                </a:cubicBezTo>
                <a:cubicBezTo>
                  <a:pt x="31826" y="694715"/>
                  <a:pt x="36131" y="650263"/>
                  <a:pt x="77247" y="642620"/>
                </a:cubicBezTo>
                <a:cubicBezTo>
                  <a:pt x="85211" y="644343"/>
                  <a:pt x="95221" y="644127"/>
                  <a:pt x="93930" y="655106"/>
                </a:cubicBezTo>
                <a:cubicBezTo>
                  <a:pt x="117394" y="649724"/>
                  <a:pt x="112120" y="673080"/>
                  <a:pt x="135692" y="667592"/>
                </a:cubicBezTo>
                <a:cubicBezTo>
                  <a:pt x="155389" y="686965"/>
                  <a:pt x="169703" y="711613"/>
                  <a:pt x="185741" y="734432"/>
                </a:cubicBezTo>
                <a:cubicBezTo>
                  <a:pt x="209206" y="728943"/>
                  <a:pt x="204039" y="752407"/>
                  <a:pt x="227503" y="746919"/>
                </a:cubicBezTo>
                <a:cubicBezTo>
                  <a:pt x="223413" y="771889"/>
                  <a:pt x="241819" y="774364"/>
                  <a:pt x="239989" y="797075"/>
                </a:cubicBezTo>
                <a:cubicBezTo>
                  <a:pt x="246769" y="795891"/>
                  <a:pt x="247201" y="801057"/>
                  <a:pt x="252583" y="801273"/>
                </a:cubicBezTo>
                <a:cubicBezTo>
                  <a:pt x="264421" y="801919"/>
                  <a:pt x="260654" y="787172"/>
                  <a:pt x="277661" y="792984"/>
                </a:cubicBezTo>
                <a:cubicBezTo>
                  <a:pt x="282397" y="788034"/>
                  <a:pt x="282397" y="778239"/>
                  <a:pt x="281859" y="767906"/>
                </a:cubicBezTo>
                <a:cubicBezTo>
                  <a:pt x="290684" y="766183"/>
                  <a:pt x="292944" y="770813"/>
                  <a:pt x="298542" y="772103"/>
                </a:cubicBezTo>
                <a:cubicBezTo>
                  <a:pt x="304462" y="764031"/>
                  <a:pt x="311458" y="757144"/>
                  <a:pt x="319423" y="751222"/>
                </a:cubicBezTo>
                <a:cubicBezTo>
                  <a:pt x="333738" y="759941"/>
                  <a:pt x="370334" y="733356"/>
                  <a:pt x="386263" y="755421"/>
                </a:cubicBezTo>
                <a:cubicBezTo>
                  <a:pt x="402731" y="745196"/>
                  <a:pt x="410803" y="752407"/>
                  <a:pt x="432222" y="747025"/>
                </a:cubicBezTo>
                <a:cubicBezTo>
                  <a:pt x="444923" y="740244"/>
                  <a:pt x="450198" y="726036"/>
                  <a:pt x="465589" y="721946"/>
                </a:cubicBezTo>
                <a:cubicBezTo>
                  <a:pt x="477751" y="710323"/>
                  <a:pt x="479258" y="688149"/>
                  <a:pt x="503154" y="688581"/>
                </a:cubicBezTo>
                <a:cubicBezTo>
                  <a:pt x="506275" y="675771"/>
                  <a:pt x="491744" y="680615"/>
                  <a:pt x="494865" y="667700"/>
                </a:cubicBezTo>
                <a:cubicBezTo>
                  <a:pt x="518653" y="667592"/>
                  <a:pt x="520159" y="670928"/>
                  <a:pt x="540825" y="667700"/>
                </a:cubicBezTo>
                <a:cubicBezTo>
                  <a:pt x="547391" y="660380"/>
                  <a:pt x="559985" y="658981"/>
                  <a:pt x="561705" y="646818"/>
                </a:cubicBezTo>
                <a:cubicBezTo>
                  <a:pt x="593674" y="649509"/>
                  <a:pt x="601961" y="628521"/>
                  <a:pt x="620151" y="617650"/>
                </a:cubicBezTo>
                <a:cubicBezTo>
                  <a:pt x="615307" y="612698"/>
                  <a:pt x="615415" y="602903"/>
                  <a:pt x="615953" y="592570"/>
                </a:cubicBezTo>
                <a:cubicBezTo>
                  <a:pt x="669017" y="590203"/>
                  <a:pt x="637050" y="509154"/>
                  <a:pt x="661913" y="488165"/>
                </a:cubicBezTo>
                <a:cubicBezTo>
                  <a:pt x="687099" y="490856"/>
                  <a:pt x="680533" y="525192"/>
                  <a:pt x="703674" y="529927"/>
                </a:cubicBezTo>
                <a:cubicBezTo>
                  <a:pt x="713254" y="525623"/>
                  <a:pt x="728861" y="527344"/>
                  <a:pt x="737041" y="521640"/>
                </a:cubicBezTo>
                <a:cubicBezTo>
                  <a:pt x="750172" y="519703"/>
                  <a:pt x="748127" y="532834"/>
                  <a:pt x="757922" y="534126"/>
                </a:cubicBezTo>
                <a:cubicBezTo>
                  <a:pt x="766211" y="534126"/>
                  <a:pt x="774714" y="534126"/>
                  <a:pt x="783000" y="534126"/>
                </a:cubicBezTo>
                <a:cubicBezTo>
                  <a:pt x="799362" y="548549"/>
                  <a:pt x="821749" y="556622"/>
                  <a:pt x="841446" y="567599"/>
                </a:cubicBezTo>
                <a:cubicBezTo>
                  <a:pt x="855330" y="564802"/>
                  <a:pt x="864049" y="556836"/>
                  <a:pt x="862327" y="538324"/>
                </a:cubicBezTo>
                <a:cubicBezTo>
                  <a:pt x="881593" y="534018"/>
                  <a:pt x="885252" y="513890"/>
                  <a:pt x="895694" y="500867"/>
                </a:cubicBezTo>
                <a:cubicBezTo>
                  <a:pt x="908824" y="498823"/>
                  <a:pt x="906671" y="512061"/>
                  <a:pt x="916575" y="513352"/>
                </a:cubicBezTo>
                <a:cubicBezTo>
                  <a:pt x="920772" y="530035"/>
                  <a:pt x="904089" y="525946"/>
                  <a:pt x="908286" y="542521"/>
                </a:cubicBezTo>
                <a:cubicBezTo>
                  <a:pt x="909794" y="556298"/>
                  <a:pt x="918081" y="563402"/>
                  <a:pt x="924969" y="571797"/>
                </a:cubicBezTo>
                <a:cubicBezTo>
                  <a:pt x="923785" y="580408"/>
                  <a:pt x="906457" y="572767"/>
                  <a:pt x="908286" y="584283"/>
                </a:cubicBezTo>
                <a:cubicBezTo>
                  <a:pt x="912699" y="613237"/>
                  <a:pt x="942729" y="616680"/>
                  <a:pt x="941653" y="651123"/>
                </a:cubicBezTo>
                <a:cubicBezTo>
                  <a:pt x="942729" y="659842"/>
                  <a:pt x="959951" y="652199"/>
                  <a:pt x="962534" y="659412"/>
                </a:cubicBezTo>
                <a:cubicBezTo>
                  <a:pt x="964795" y="674157"/>
                  <a:pt x="959089" y="680939"/>
                  <a:pt x="950048" y="684382"/>
                </a:cubicBezTo>
                <a:cubicBezTo>
                  <a:pt x="954569" y="707740"/>
                  <a:pt x="973944" y="716134"/>
                  <a:pt x="975126" y="742827"/>
                </a:cubicBezTo>
                <a:cubicBezTo>
                  <a:pt x="976419" y="759511"/>
                  <a:pt x="955754" y="754129"/>
                  <a:pt x="954245" y="767799"/>
                </a:cubicBezTo>
                <a:cubicBezTo>
                  <a:pt x="950048" y="781038"/>
                  <a:pt x="957044" y="785666"/>
                  <a:pt x="962642" y="792878"/>
                </a:cubicBezTo>
                <a:cubicBezTo>
                  <a:pt x="963394" y="793846"/>
                  <a:pt x="965979" y="800734"/>
                  <a:pt x="966839" y="801165"/>
                </a:cubicBezTo>
                <a:cubicBezTo>
                  <a:pt x="980186" y="807839"/>
                  <a:pt x="1008817" y="801165"/>
                  <a:pt x="1012691" y="788572"/>
                </a:cubicBezTo>
                <a:cubicBezTo>
                  <a:pt x="1013337" y="776839"/>
                  <a:pt x="1000959" y="778131"/>
                  <a:pt x="996007" y="771889"/>
                </a:cubicBezTo>
                <a:cubicBezTo>
                  <a:pt x="999344" y="757358"/>
                  <a:pt x="991379" y="754237"/>
                  <a:pt x="987612" y="746811"/>
                </a:cubicBezTo>
                <a:cubicBezTo>
                  <a:pt x="985029" y="716457"/>
                  <a:pt x="997085" y="700635"/>
                  <a:pt x="1000206" y="675879"/>
                </a:cubicBezTo>
                <a:cubicBezTo>
                  <a:pt x="996761" y="655752"/>
                  <a:pt x="982554" y="646173"/>
                  <a:pt x="987612" y="617434"/>
                </a:cubicBezTo>
                <a:cubicBezTo>
                  <a:pt x="995255" y="609900"/>
                  <a:pt x="994932" y="620125"/>
                  <a:pt x="1003542" y="622493"/>
                </a:cubicBezTo>
                <a:cubicBezTo>
                  <a:pt x="998592" y="610976"/>
                  <a:pt x="991595" y="607855"/>
                  <a:pt x="999344" y="593324"/>
                </a:cubicBezTo>
                <a:cubicBezTo>
                  <a:pt x="1006771" y="597091"/>
                  <a:pt x="1006987" y="607963"/>
                  <a:pt x="1011938" y="614205"/>
                </a:cubicBezTo>
                <a:cubicBezTo>
                  <a:pt x="1032281" y="614959"/>
                  <a:pt x="1051870" y="615175"/>
                  <a:pt x="1062095" y="605918"/>
                </a:cubicBezTo>
                <a:cubicBezTo>
                  <a:pt x="1075441" y="606456"/>
                  <a:pt x="1080501" y="615389"/>
                  <a:pt x="1095570" y="614205"/>
                </a:cubicBezTo>
                <a:cubicBezTo>
                  <a:pt x="1096001" y="626153"/>
                  <a:pt x="1093309" y="641544"/>
                  <a:pt x="1099767" y="647572"/>
                </a:cubicBezTo>
                <a:cubicBezTo>
                  <a:pt x="1115158" y="643482"/>
                  <a:pt x="1121294" y="630134"/>
                  <a:pt x="1129044" y="618402"/>
                </a:cubicBezTo>
                <a:cubicBezTo>
                  <a:pt x="1131088" y="605272"/>
                  <a:pt x="1123123" y="602151"/>
                  <a:pt x="1120648" y="593324"/>
                </a:cubicBezTo>
                <a:cubicBezTo>
                  <a:pt x="1124954" y="570937"/>
                  <a:pt x="1118065" y="563186"/>
                  <a:pt x="1129044" y="547365"/>
                </a:cubicBezTo>
                <a:cubicBezTo>
                  <a:pt x="1136255" y="520456"/>
                  <a:pt x="1113760" y="508402"/>
                  <a:pt x="1129044" y="497208"/>
                </a:cubicBezTo>
                <a:cubicBezTo>
                  <a:pt x="1123123" y="490104"/>
                  <a:pt x="1124415" y="477510"/>
                  <a:pt x="1120648" y="467931"/>
                </a:cubicBezTo>
                <a:cubicBezTo>
                  <a:pt x="1117957" y="461258"/>
                  <a:pt x="1116773" y="451893"/>
                  <a:pt x="1108162" y="451247"/>
                </a:cubicBezTo>
                <a:cubicBezTo>
                  <a:pt x="1111821" y="443821"/>
                  <a:pt x="1119787" y="440699"/>
                  <a:pt x="1116451" y="426169"/>
                </a:cubicBezTo>
                <a:cubicBezTo>
                  <a:pt x="1112898" y="435102"/>
                  <a:pt x="1101166" y="435856"/>
                  <a:pt x="1087281" y="434457"/>
                </a:cubicBezTo>
                <a:cubicBezTo>
                  <a:pt x="1081899" y="413899"/>
                  <a:pt x="1097723" y="414437"/>
                  <a:pt x="1108162" y="409379"/>
                </a:cubicBezTo>
                <a:cubicBezTo>
                  <a:pt x="1101490" y="402491"/>
                  <a:pt x="1099443" y="396463"/>
                  <a:pt x="1095570" y="388498"/>
                </a:cubicBezTo>
                <a:cubicBezTo>
                  <a:pt x="1092233" y="381608"/>
                  <a:pt x="1090297" y="370092"/>
                  <a:pt x="1087281" y="363418"/>
                </a:cubicBezTo>
                <a:cubicBezTo>
                  <a:pt x="1083622" y="355669"/>
                  <a:pt x="1070706" y="349319"/>
                  <a:pt x="1074795" y="338340"/>
                </a:cubicBezTo>
                <a:cubicBezTo>
                  <a:pt x="1071782" y="334464"/>
                  <a:pt x="1067154" y="331989"/>
                  <a:pt x="1062203" y="329945"/>
                </a:cubicBezTo>
                <a:cubicBezTo>
                  <a:pt x="1066292" y="314554"/>
                  <a:pt x="1077272" y="305943"/>
                  <a:pt x="1074795" y="283985"/>
                </a:cubicBezTo>
                <a:cubicBezTo>
                  <a:pt x="1069199" y="275697"/>
                  <a:pt x="1056175" y="274729"/>
                  <a:pt x="1045519" y="271391"/>
                </a:cubicBezTo>
                <a:cubicBezTo>
                  <a:pt x="1044443" y="260414"/>
                  <a:pt x="1034218" y="254170"/>
                  <a:pt x="1032927" y="242224"/>
                </a:cubicBezTo>
                <a:cubicBezTo>
                  <a:pt x="1031313" y="226939"/>
                  <a:pt x="1039491" y="216067"/>
                  <a:pt x="1041214" y="200462"/>
                </a:cubicBezTo>
                <a:cubicBezTo>
                  <a:pt x="1067477" y="200246"/>
                  <a:pt x="1063925" y="218758"/>
                  <a:pt x="1091372" y="208857"/>
                </a:cubicBezTo>
                <a:cubicBezTo>
                  <a:pt x="1095676" y="188084"/>
                  <a:pt x="1115481" y="182808"/>
                  <a:pt x="1124846" y="167095"/>
                </a:cubicBezTo>
                <a:close/>
                <a:moveTo>
                  <a:pt x="1254114" y="125549"/>
                </a:moveTo>
                <a:cubicBezTo>
                  <a:pt x="1266814" y="128132"/>
                  <a:pt x="1275425" y="134806"/>
                  <a:pt x="1274995" y="150628"/>
                </a:cubicBezTo>
                <a:cubicBezTo>
                  <a:pt x="1270151" y="154073"/>
                  <a:pt x="1263801" y="156117"/>
                  <a:pt x="1254114" y="154825"/>
                </a:cubicBezTo>
                <a:cubicBezTo>
                  <a:pt x="1253146" y="139542"/>
                  <a:pt x="1248303" y="138788"/>
                  <a:pt x="1254114" y="125549"/>
                </a:cubicBezTo>
                <a:close/>
                <a:moveTo>
                  <a:pt x="1191363" y="125549"/>
                </a:moveTo>
                <a:cubicBezTo>
                  <a:pt x="1204172" y="126625"/>
                  <a:pt x="1210092" y="134590"/>
                  <a:pt x="1220531" y="138035"/>
                </a:cubicBezTo>
                <a:cubicBezTo>
                  <a:pt x="1224514" y="158808"/>
                  <a:pt x="1209337" y="160315"/>
                  <a:pt x="1207939" y="175598"/>
                </a:cubicBezTo>
                <a:cubicBezTo>
                  <a:pt x="1188242" y="173337"/>
                  <a:pt x="1191794" y="147398"/>
                  <a:pt x="1174680" y="142232"/>
                </a:cubicBezTo>
                <a:cubicBezTo>
                  <a:pt x="1178447" y="134912"/>
                  <a:pt x="1184043" y="129316"/>
                  <a:pt x="1191363" y="125549"/>
                </a:cubicBezTo>
                <a:close/>
                <a:moveTo>
                  <a:pt x="1145403" y="121352"/>
                </a:moveTo>
                <a:cubicBezTo>
                  <a:pt x="1152937" y="120814"/>
                  <a:pt x="1154229" y="126520"/>
                  <a:pt x="1162086" y="125551"/>
                </a:cubicBezTo>
                <a:cubicBezTo>
                  <a:pt x="1157457" y="133408"/>
                  <a:pt x="1157242" y="145678"/>
                  <a:pt x="1141313" y="142233"/>
                </a:cubicBezTo>
                <a:cubicBezTo>
                  <a:pt x="1140021" y="132546"/>
                  <a:pt x="1141958" y="126196"/>
                  <a:pt x="1145403" y="121352"/>
                </a:cubicBezTo>
                <a:close/>
                <a:moveTo>
                  <a:pt x="0" y="90721"/>
                </a:moveTo>
                <a:lnTo>
                  <a:pt x="5562" y="92182"/>
                </a:lnTo>
                <a:lnTo>
                  <a:pt x="0" y="107771"/>
                </a:lnTo>
                <a:close/>
                <a:moveTo>
                  <a:pt x="1078670" y="75499"/>
                </a:moveTo>
                <a:cubicBezTo>
                  <a:pt x="1095676" y="83464"/>
                  <a:pt x="1097074" y="107143"/>
                  <a:pt x="1095353" y="133944"/>
                </a:cubicBezTo>
                <a:cubicBezTo>
                  <a:pt x="1085558" y="135235"/>
                  <a:pt x="1084590" y="123504"/>
                  <a:pt x="1078670" y="117153"/>
                </a:cubicBezTo>
                <a:cubicBezTo>
                  <a:pt x="1074903" y="113279"/>
                  <a:pt x="1061772" y="82603"/>
                  <a:pt x="1078670" y="75499"/>
                </a:cubicBezTo>
                <a:close/>
                <a:moveTo>
                  <a:pt x="899138" y="264"/>
                </a:moveTo>
                <a:cubicBezTo>
                  <a:pt x="927446" y="-3397"/>
                  <a:pt x="935733" y="31800"/>
                  <a:pt x="924217" y="54618"/>
                </a:cubicBezTo>
                <a:cubicBezTo>
                  <a:pt x="889235" y="60968"/>
                  <a:pt x="875134" y="16085"/>
                  <a:pt x="899138" y="264"/>
                </a:cubicBezTo>
                <a:close/>
              </a:path>
            </a:pathLst>
          </a:custGeom>
          <a:gradFill>
            <a:gsLst>
              <a:gs pos="0">
                <a:schemeClr val="accent1"/>
              </a:gs>
              <a:gs pos="100000">
                <a:schemeClr val="accent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390" name="Google Shape;390;p8"/>
          <p:cNvSpPr/>
          <p:nvPr/>
        </p:nvSpPr>
        <p:spPr>
          <a:xfrm rot="5400000">
            <a:off x="5450004" y="4891616"/>
            <a:ext cx="1952038" cy="1979587"/>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391" name="Google Shape;391;p8"/>
          <p:cNvSpPr/>
          <p:nvPr/>
        </p:nvSpPr>
        <p:spPr>
          <a:xfrm rot="5400000">
            <a:off x="6915961" y="4411779"/>
            <a:ext cx="1873529" cy="3019283"/>
          </a:xfrm>
          <a:custGeom>
            <a:rect b="b" l="l" r="r" t="t"/>
            <a:pathLst>
              <a:path extrusionOk="0" h="3136917" w="2250485">
                <a:moveTo>
                  <a:pt x="1729943" y="3062510"/>
                </a:moveTo>
                <a:cubicBezTo>
                  <a:pt x="1734202" y="3062103"/>
                  <a:pt x="1739035" y="3063618"/>
                  <a:pt x="1741523" y="3066329"/>
                </a:cubicBezTo>
                <a:cubicBezTo>
                  <a:pt x="1739481" y="3069455"/>
                  <a:pt x="1737439" y="3072709"/>
                  <a:pt x="1737567" y="3078132"/>
                </a:cubicBezTo>
                <a:cubicBezTo>
                  <a:pt x="1726849" y="3081003"/>
                  <a:pt x="1729656" y="3070285"/>
                  <a:pt x="1721809" y="3070221"/>
                </a:cubicBezTo>
                <a:cubicBezTo>
                  <a:pt x="1722000" y="3065245"/>
                  <a:pt x="1725684" y="3062916"/>
                  <a:pt x="1729943" y="3062510"/>
                </a:cubicBezTo>
                <a:close/>
                <a:moveTo>
                  <a:pt x="1421116" y="3027340"/>
                </a:moveTo>
                <a:cubicBezTo>
                  <a:pt x="1425653" y="3026295"/>
                  <a:pt x="1431268" y="3027731"/>
                  <a:pt x="1434202" y="3030857"/>
                </a:cubicBezTo>
                <a:cubicBezTo>
                  <a:pt x="1436946" y="3044446"/>
                  <a:pt x="1420359" y="3044956"/>
                  <a:pt x="1414489" y="3038704"/>
                </a:cubicBezTo>
                <a:cubicBezTo>
                  <a:pt x="1413117" y="3031910"/>
                  <a:pt x="1416578" y="3028385"/>
                  <a:pt x="1421116" y="3027340"/>
                </a:cubicBezTo>
                <a:close/>
                <a:moveTo>
                  <a:pt x="2250485" y="2996145"/>
                </a:moveTo>
                <a:lnTo>
                  <a:pt x="2250485" y="3028875"/>
                </a:lnTo>
                <a:lnTo>
                  <a:pt x="2243270" y="3023018"/>
                </a:lnTo>
                <a:cubicBezTo>
                  <a:pt x="2238899" y="3017954"/>
                  <a:pt x="2236060" y="3010888"/>
                  <a:pt x="2238006" y="2999277"/>
                </a:cubicBezTo>
                <a:close/>
                <a:moveTo>
                  <a:pt x="2097944" y="2975520"/>
                </a:moveTo>
                <a:cubicBezTo>
                  <a:pt x="2103694" y="2975353"/>
                  <a:pt x="2110153" y="2975895"/>
                  <a:pt x="2115831" y="2975671"/>
                </a:cubicBezTo>
                <a:cubicBezTo>
                  <a:pt x="2124955" y="2986772"/>
                  <a:pt x="2117043" y="3006103"/>
                  <a:pt x="2115831" y="3018991"/>
                </a:cubicBezTo>
                <a:cubicBezTo>
                  <a:pt x="2093310" y="3017842"/>
                  <a:pt x="2080423" y="3007188"/>
                  <a:pt x="2084315" y="2979627"/>
                </a:cubicBezTo>
                <a:cubicBezTo>
                  <a:pt x="2087154" y="2976565"/>
                  <a:pt x="2092194" y="2975688"/>
                  <a:pt x="2097944" y="2975520"/>
                </a:cubicBezTo>
                <a:close/>
                <a:moveTo>
                  <a:pt x="1840028" y="2944154"/>
                </a:moveTo>
                <a:cubicBezTo>
                  <a:pt x="1840092" y="2954617"/>
                  <a:pt x="1838560" y="2966675"/>
                  <a:pt x="1843983" y="2971715"/>
                </a:cubicBezTo>
                <a:cubicBezTo>
                  <a:pt x="1865165" y="2973374"/>
                  <a:pt x="1896617" y="2969610"/>
                  <a:pt x="1891259" y="3007188"/>
                </a:cubicBezTo>
                <a:cubicBezTo>
                  <a:pt x="1875500" y="3008463"/>
                  <a:pt x="1867844" y="3017906"/>
                  <a:pt x="1855787" y="3022946"/>
                </a:cubicBezTo>
                <a:cubicBezTo>
                  <a:pt x="1840985" y="3025944"/>
                  <a:pt x="1847173" y="3007889"/>
                  <a:pt x="1836072" y="3007188"/>
                </a:cubicBezTo>
                <a:cubicBezTo>
                  <a:pt x="1827140" y="3004316"/>
                  <a:pt x="1824333" y="2995321"/>
                  <a:pt x="1820314" y="2987473"/>
                </a:cubicBezTo>
                <a:cubicBezTo>
                  <a:pt x="1830841" y="2976946"/>
                  <a:pt x="1820442" y="2945557"/>
                  <a:pt x="1840028" y="2944154"/>
                </a:cubicBezTo>
                <a:close/>
                <a:moveTo>
                  <a:pt x="917941" y="2908618"/>
                </a:moveTo>
                <a:cubicBezTo>
                  <a:pt x="934656" y="2909192"/>
                  <a:pt x="937973" y="2922909"/>
                  <a:pt x="949521" y="2928396"/>
                </a:cubicBezTo>
                <a:cubicBezTo>
                  <a:pt x="947096" y="2945685"/>
                  <a:pt x="918897" y="2937136"/>
                  <a:pt x="906201" y="2944154"/>
                </a:cubicBezTo>
                <a:cubicBezTo>
                  <a:pt x="893569" y="2951236"/>
                  <a:pt x="897269" y="2974650"/>
                  <a:pt x="878640" y="2975671"/>
                </a:cubicBezTo>
                <a:cubicBezTo>
                  <a:pt x="861159" y="2978669"/>
                  <a:pt x="862754" y="2962656"/>
                  <a:pt x="854970" y="2955957"/>
                </a:cubicBezTo>
                <a:cubicBezTo>
                  <a:pt x="837425" y="2965973"/>
                  <a:pt x="821476" y="2977649"/>
                  <a:pt x="807696" y="2991429"/>
                </a:cubicBezTo>
                <a:cubicBezTo>
                  <a:pt x="754104" y="2993407"/>
                  <a:pt x="704277" y="2989260"/>
                  <a:pt x="642200" y="2991429"/>
                </a:cubicBezTo>
                <a:cubicBezTo>
                  <a:pt x="635948" y="2983263"/>
                  <a:pt x="628229" y="2976436"/>
                  <a:pt x="618531" y="2971715"/>
                </a:cubicBezTo>
                <a:cubicBezTo>
                  <a:pt x="599774" y="2969163"/>
                  <a:pt x="585101" y="2973757"/>
                  <a:pt x="571256" y="2979563"/>
                </a:cubicBezTo>
                <a:cubicBezTo>
                  <a:pt x="565514" y="2981987"/>
                  <a:pt x="560602" y="2990153"/>
                  <a:pt x="555498" y="2983454"/>
                </a:cubicBezTo>
                <a:cubicBezTo>
                  <a:pt x="550203" y="2971141"/>
                  <a:pt x="548608" y="2947216"/>
                  <a:pt x="559453" y="2940135"/>
                </a:cubicBezTo>
                <a:cubicBezTo>
                  <a:pt x="572723" y="2943963"/>
                  <a:pt x="582421" y="2951363"/>
                  <a:pt x="590970" y="2959848"/>
                </a:cubicBezTo>
                <a:cubicBezTo>
                  <a:pt x="602518" y="2959593"/>
                  <a:pt x="605644" y="2950853"/>
                  <a:pt x="610684" y="2944090"/>
                </a:cubicBezTo>
                <a:cubicBezTo>
                  <a:pt x="619807" y="2956021"/>
                  <a:pt x="634098" y="2962656"/>
                  <a:pt x="642200" y="2975607"/>
                </a:cubicBezTo>
                <a:cubicBezTo>
                  <a:pt x="688774" y="2968717"/>
                  <a:pt x="748171" y="2988813"/>
                  <a:pt x="784026" y="2959848"/>
                </a:cubicBezTo>
                <a:cubicBezTo>
                  <a:pt x="800167" y="2960231"/>
                  <a:pt x="816372" y="2960614"/>
                  <a:pt x="827345" y="2955893"/>
                </a:cubicBezTo>
                <a:cubicBezTo>
                  <a:pt x="835065" y="2941283"/>
                  <a:pt x="855353" y="2939241"/>
                  <a:pt x="862818" y="2924376"/>
                </a:cubicBezTo>
                <a:cubicBezTo>
                  <a:pt x="890187" y="2928140"/>
                  <a:pt x="901416" y="2915700"/>
                  <a:pt x="917941" y="2908618"/>
                </a:cubicBezTo>
                <a:close/>
                <a:moveTo>
                  <a:pt x="1745479" y="2904790"/>
                </a:moveTo>
                <a:cubicBezTo>
                  <a:pt x="1751284" y="2906832"/>
                  <a:pt x="1755431" y="2910596"/>
                  <a:pt x="1761237" y="2912638"/>
                </a:cubicBezTo>
                <a:cubicBezTo>
                  <a:pt x="1755367" y="2917231"/>
                  <a:pt x="1756580" y="2929034"/>
                  <a:pt x="1745479" y="2928396"/>
                </a:cubicBezTo>
                <a:cubicBezTo>
                  <a:pt x="1744266" y="2919209"/>
                  <a:pt x="1737759" y="2912127"/>
                  <a:pt x="1745479" y="2904790"/>
                </a:cubicBezTo>
                <a:close/>
                <a:moveTo>
                  <a:pt x="1993721" y="2889032"/>
                </a:moveTo>
                <a:cubicBezTo>
                  <a:pt x="2001504" y="2896752"/>
                  <a:pt x="1996208" y="2911489"/>
                  <a:pt x="1993721" y="2920549"/>
                </a:cubicBezTo>
                <a:cubicBezTo>
                  <a:pt x="1982811" y="2918890"/>
                  <a:pt x="1973368" y="2887565"/>
                  <a:pt x="1993721" y="2889032"/>
                </a:cubicBezTo>
                <a:close/>
                <a:moveTo>
                  <a:pt x="2013817" y="2837809"/>
                </a:moveTo>
                <a:cubicBezTo>
                  <a:pt x="2019400" y="2836939"/>
                  <a:pt x="2026162" y="2838694"/>
                  <a:pt x="2029192" y="2841756"/>
                </a:cubicBezTo>
                <a:cubicBezTo>
                  <a:pt x="2030277" y="2848136"/>
                  <a:pt x="2025429" y="2848519"/>
                  <a:pt x="2025237" y="2853559"/>
                </a:cubicBezTo>
                <a:cubicBezTo>
                  <a:pt x="2014072" y="2856813"/>
                  <a:pt x="2015029" y="2848008"/>
                  <a:pt x="2005523" y="2849603"/>
                </a:cubicBezTo>
                <a:cubicBezTo>
                  <a:pt x="2003833" y="2842171"/>
                  <a:pt x="2008235" y="2838678"/>
                  <a:pt x="2013817" y="2837809"/>
                </a:cubicBezTo>
                <a:close/>
                <a:moveTo>
                  <a:pt x="1150488" y="2802329"/>
                </a:moveTo>
                <a:cubicBezTo>
                  <a:pt x="1149786" y="2805646"/>
                  <a:pt x="1152019" y="2806029"/>
                  <a:pt x="1154444" y="2806284"/>
                </a:cubicBezTo>
                <a:cubicBezTo>
                  <a:pt x="1155655" y="2816684"/>
                  <a:pt x="1149021" y="2819236"/>
                  <a:pt x="1138685" y="2818087"/>
                </a:cubicBezTo>
                <a:cubicBezTo>
                  <a:pt x="1137601" y="2807816"/>
                  <a:pt x="1140153" y="2801180"/>
                  <a:pt x="1150488" y="2802329"/>
                </a:cubicBezTo>
                <a:close/>
                <a:moveTo>
                  <a:pt x="851015" y="2766856"/>
                </a:moveTo>
                <a:cubicBezTo>
                  <a:pt x="866455" y="2769089"/>
                  <a:pt x="865626" y="2795374"/>
                  <a:pt x="854971" y="2802328"/>
                </a:cubicBezTo>
                <a:cubicBezTo>
                  <a:pt x="841509" y="2798182"/>
                  <a:pt x="839724" y="2774448"/>
                  <a:pt x="851015" y="2766856"/>
                </a:cubicBezTo>
                <a:close/>
                <a:moveTo>
                  <a:pt x="350703" y="2759009"/>
                </a:moveTo>
                <a:cubicBezTo>
                  <a:pt x="390258" y="2772024"/>
                  <a:pt x="406272" y="2808453"/>
                  <a:pt x="421584" y="2845712"/>
                </a:cubicBezTo>
                <a:cubicBezTo>
                  <a:pt x="426241" y="2841118"/>
                  <a:pt x="435492" y="2841182"/>
                  <a:pt x="445253" y="2841757"/>
                </a:cubicBezTo>
                <a:cubicBezTo>
                  <a:pt x="442638" y="2857515"/>
                  <a:pt x="434918" y="2868169"/>
                  <a:pt x="433450" y="2885076"/>
                </a:cubicBezTo>
                <a:cubicBezTo>
                  <a:pt x="423625" y="2888394"/>
                  <a:pt x="412333" y="2890244"/>
                  <a:pt x="397979" y="2889032"/>
                </a:cubicBezTo>
                <a:cubicBezTo>
                  <a:pt x="397979" y="2875889"/>
                  <a:pt x="397979" y="2862746"/>
                  <a:pt x="397979" y="2849604"/>
                </a:cubicBezTo>
                <a:cubicBezTo>
                  <a:pt x="391535" y="2836333"/>
                  <a:pt x="381008" y="2827210"/>
                  <a:pt x="378264" y="2810240"/>
                </a:cubicBezTo>
                <a:cubicBezTo>
                  <a:pt x="369460" y="2792759"/>
                  <a:pt x="348087" y="2787846"/>
                  <a:pt x="350703" y="2759009"/>
                </a:cubicBezTo>
                <a:close/>
                <a:moveTo>
                  <a:pt x="523917" y="2751098"/>
                </a:moveTo>
                <a:cubicBezTo>
                  <a:pt x="533487" y="2749503"/>
                  <a:pt x="532594" y="2758307"/>
                  <a:pt x="543695" y="2755054"/>
                </a:cubicBezTo>
                <a:cubicBezTo>
                  <a:pt x="544779" y="2761434"/>
                  <a:pt x="539994" y="2761880"/>
                  <a:pt x="539739" y="2766856"/>
                </a:cubicBezTo>
                <a:cubicBezTo>
                  <a:pt x="522577" y="2773364"/>
                  <a:pt x="521301" y="2795757"/>
                  <a:pt x="500311" y="2798373"/>
                </a:cubicBezTo>
                <a:cubicBezTo>
                  <a:pt x="491571" y="2780254"/>
                  <a:pt x="520536" y="2769791"/>
                  <a:pt x="523917" y="2751098"/>
                </a:cubicBezTo>
                <a:close/>
                <a:moveTo>
                  <a:pt x="279758" y="2703823"/>
                </a:moveTo>
                <a:cubicBezTo>
                  <a:pt x="296920" y="2699166"/>
                  <a:pt x="296920" y="2739997"/>
                  <a:pt x="279758" y="2735340"/>
                </a:cubicBezTo>
                <a:cubicBezTo>
                  <a:pt x="273315" y="2722452"/>
                  <a:pt x="280652" y="2720283"/>
                  <a:pt x="279758" y="2703823"/>
                </a:cubicBezTo>
                <a:close/>
                <a:moveTo>
                  <a:pt x="286913" y="2649243"/>
                </a:moveTo>
                <a:cubicBezTo>
                  <a:pt x="290749" y="2650057"/>
                  <a:pt x="294816" y="2651987"/>
                  <a:pt x="299409" y="2652593"/>
                </a:cubicBezTo>
                <a:cubicBezTo>
                  <a:pt x="301323" y="2666565"/>
                  <a:pt x="272422" y="2670010"/>
                  <a:pt x="275803" y="2652593"/>
                </a:cubicBezTo>
                <a:cubicBezTo>
                  <a:pt x="279472" y="2648733"/>
                  <a:pt x="283077" y="2648430"/>
                  <a:pt x="286913" y="2649243"/>
                </a:cubicBezTo>
                <a:close/>
                <a:moveTo>
                  <a:pt x="342792" y="2648636"/>
                </a:moveTo>
                <a:cubicBezTo>
                  <a:pt x="342792" y="2653868"/>
                  <a:pt x="342792" y="2659163"/>
                  <a:pt x="342792" y="2664395"/>
                </a:cubicBezTo>
                <a:cubicBezTo>
                  <a:pt x="327862" y="2663565"/>
                  <a:pt x="307255" y="2668414"/>
                  <a:pt x="307319" y="2652592"/>
                </a:cubicBezTo>
                <a:cubicBezTo>
                  <a:pt x="317144" y="2649274"/>
                  <a:pt x="328437" y="2647424"/>
                  <a:pt x="342792" y="2648636"/>
                </a:cubicBezTo>
                <a:close/>
                <a:moveTo>
                  <a:pt x="945629" y="2471339"/>
                </a:moveTo>
                <a:cubicBezTo>
                  <a:pt x="950669" y="2476507"/>
                  <a:pt x="950669" y="2485885"/>
                  <a:pt x="945629" y="2491053"/>
                </a:cubicBezTo>
                <a:cubicBezTo>
                  <a:pt x="937399" y="2492712"/>
                  <a:pt x="935230" y="2488374"/>
                  <a:pt x="929871" y="2487098"/>
                </a:cubicBezTo>
                <a:cubicBezTo>
                  <a:pt x="930317" y="2477081"/>
                  <a:pt x="935612" y="2471850"/>
                  <a:pt x="945629" y="2471339"/>
                </a:cubicBezTo>
                <a:close/>
                <a:moveTo>
                  <a:pt x="985472" y="2459552"/>
                </a:moveTo>
                <a:cubicBezTo>
                  <a:pt x="991054" y="2458690"/>
                  <a:pt x="997817" y="2460461"/>
                  <a:pt x="1000815" y="2463491"/>
                </a:cubicBezTo>
                <a:cubicBezTo>
                  <a:pt x="1001900" y="2469871"/>
                  <a:pt x="997115" y="2470318"/>
                  <a:pt x="996860" y="2475358"/>
                </a:cubicBezTo>
                <a:cubicBezTo>
                  <a:pt x="985758" y="2478612"/>
                  <a:pt x="986651" y="2469807"/>
                  <a:pt x="977209" y="2471402"/>
                </a:cubicBezTo>
                <a:cubicBezTo>
                  <a:pt x="975487" y="2463906"/>
                  <a:pt x="979889" y="2460413"/>
                  <a:pt x="985472" y="2459552"/>
                </a:cubicBezTo>
                <a:close/>
                <a:moveTo>
                  <a:pt x="220681" y="2286194"/>
                </a:moveTo>
                <a:cubicBezTo>
                  <a:pt x="219979" y="2290723"/>
                  <a:pt x="221510" y="2293148"/>
                  <a:pt x="224573" y="2294041"/>
                </a:cubicBezTo>
                <a:cubicBezTo>
                  <a:pt x="222340" y="2307056"/>
                  <a:pt x="209708" y="2299719"/>
                  <a:pt x="200967" y="2297997"/>
                </a:cubicBezTo>
                <a:cubicBezTo>
                  <a:pt x="200392" y="2286960"/>
                  <a:pt x="210600" y="2286641"/>
                  <a:pt x="220681" y="2286194"/>
                </a:cubicBezTo>
                <a:close/>
                <a:moveTo>
                  <a:pt x="488573" y="2227052"/>
                </a:moveTo>
                <a:cubicBezTo>
                  <a:pt x="499930" y="2227754"/>
                  <a:pt x="507649" y="2252380"/>
                  <a:pt x="488573" y="2250722"/>
                </a:cubicBezTo>
                <a:cubicBezTo>
                  <a:pt x="480918" y="2243385"/>
                  <a:pt x="487361" y="2236303"/>
                  <a:pt x="488573" y="2227052"/>
                </a:cubicBezTo>
                <a:close/>
                <a:moveTo>
                  <a:pt x="1063849" y="2219205"/>
                </a:moveTo>
                <a:cubicBezTo>
                  <a:pt x="1047388" y="2217228"/>
                  <a:pt x="1055555" y="2239812"/>
                  <a:pt x="1040243" y="2238919"/>
                </a:cubicBezTo>
                <a:cubicBezTo>
                  <a:pt x="1040243" y="2246767"/>
                  <a:pt x="1040243" y="2254678"/>
                  <a:pt x="1040243" y="2262525"/>
                </a:cubicBezTo>
                <a:cubicBezTo>
                  <a:pt x="1045475" y="2262525"/>
                  <a:pt x="1050706" y="2262525"/>
                  <a:pt x="1056001" y="2262525"/>
                </a:cubicBezTo>
                <a:cubicBezTo>
                  <a:pt x="1057341" y="2247660"/>
                  <a:pt x="1071058" y="2230306"/>
                  <a:pt x="1063849" y="2219205"/>
                </a:cubicBezTo>
                <a:close/>
                <a:moveTo>
                  <a:pt x="90594" y="2199427"/>
                </a:moveTo>
                <a:cubicBezTo>
                  <a:pt x="105842" y="2202681"/>
                  <a:pt x="107373" y="2219460"/>
                  <a:pt x="122110" y="2223097"/>
                </a:cubicBezTo>
                <a:cubicBezTo>
                  <a:pt x="116688" y="2234709"/>
                  <a:pt x="103928" y="2239047"/>
                  <a:pt x="98441" y="2250658"/>
                </a:cubicBezTo>
                <a:cubicBezTo>
                  <a:pt x="87404" y="2238090"/>
                  <a:pt x="65011" y="2236814"/>
                  <a:pt x="70880" y="2207339"/>
                </a:cubicBezTo>
                <a:cubicBezTo>
                  <a:pt x="78408" y="2205616"/>
                  <a:pt x="80769" y="2198853"/>
                  <a:pt x="90594" y="2199427"/>
                </a:cubicBezTo>
                <a:close/>
                <a:moveTo>
                  <a:pt x="384246" y="2182313"/>
                </a:moveTo>
                <a:cubicBezTo>
                  <a:pt x="389062" y="2181037"/>
                  <a:pt x="393831" y="2182201"/>
                  <a:pt x="397914" y="2187688"/>
                </a:cubicBezTo>
                <a:cubicBezTo>
                  <a:pt x="395809" y="2190814"/>
                  <a:pt x="393831" y="2194068"/>
                  <a:pt x="393959" y="2199491"/>
                </a:cubicBezTo>
                <a:cubicBezTo>
                  <a:pt x="381582" y="2201405"/>
                  <a:pt x="378583" y="2193876"/>
                  <a:pt x="370289" y="2191580"/>
                </a:cubicBezTo>
                <a:cubicBezTo>
                  <a:pt x="374564" y="2187305"/>
                  <a:pt x="379429" y="2183589"/>
                  <a:pt x="384246" y="2182313"/>
                </a:cubicBezTo>
                <a:close/>
                <a:moveTo>
                  <a:pt x="8110" y="2132646"/>
                </a:moveTo>
                <a:cubicBezTo>
                  <a:pt x="12361" y="2132247"/>
                  <a:pt x="17194" y="2133778"/>
                  <a:pt x="19714" y="2136458"/>
                </a:cubicBezTo>
                <a:cubicBezTo>
                  <a:pt x="14801" y="2148516"/>
                  <a:pt x="8230" y="2149026"/>
                  <a:pt x="0" y="2140413"/>
                </a:cubicBezTo>
                <a:cubicBezTo>
                  <a:pt x="191" y="2135373"/>
                  <a:pt x="3859" y="2133044"/>
                  <a:pt x="8110" y="2132646"/>
                </a:cubicBezTo>
                <a:close/>
                <a:moveTo>
                  <a:pt x="2068557" y="2132502"/>
                </a:moveTo>
                <a:cubicBezTo>
                  <a:pt x="2060071" y="2142391"/>
                  <a:pt x="2052415" y="2153110"/>
                  <a:pt x="2044950" y="2164019"/>
                </a:cubicBezTo>
                <a:cubicBezTo>
                  <a:pt x="2037039" y="2164019"/>
                  <a:pt x="2029192" y="2164019"/>
                  <a:pt x="2021345" y="2164019"/>
                </a:cubicBezTo>
                <a:cubicBezTo>
                  <a:pt x="2014072" y="2173844"/>
                  <a:pt x="2018538" y="2195408"/>
                  <a:pt x="2005587" y="2199491"/>
                </a:cubicBezTo>
                <a:cubicBezTo>
                  <a:pt x="1983257" y="2199491"/>
                  <a:pt x="1960928" y="2199491"/>
                  <a:pt x="1938598" y="2199491"/>
                </a:cubicBezTo>
                <a:cubicBezTo>
                  <a:pt x="1925966" y="2195089"/>
                  <a:pt x="1938087" y="2165869"/>
                  <a:pt x="1918883" y="2167975"/>
                </a:cubicBezTo>
                <a:cubicBezTo>
                  <a:pt x="1898149" y="2181181"/>
                  <a:pt x="1908230" y="2194579"/>
                  <a:pt x="1914928" y="2215250"/>
                </a:cubicBezTo>
                <a:cubicBezTo>
                  <a:pt x="1927369" y="2213336"/>
                  <a:pt x="1928836" y="2222331"/>
                  <a:pt x="1942490" y="2219205"/>
                </a:cubicBezTo>
                <a:cubicBezTo>
                  <a:pt x="1946891" y="2229222"/>
                  <a:pt x="1952187" y="2238409"/>
                  <a:pt x="1958248" y="2246767"/>
                </a:cubicBezTo>
                <a:cubicBezTo>
                  <a:pt x="1970944" y="2253784"/>
                  <a:pt x="1999143" y="2245235"/>
                  <a:pt x="2001568" y="2262525"/>
                </a:cubicBezTo>
                <a:cubicBezTo>
                  <a:pt x="1997037" y="2277645"/>
                  <a:pt x="1985426" y="2285748"/>
                  <a:pt x="1966095" y="2286194"/>
                </a:cubicBezTo>
                <a:cubicBezTo>
                  <a:pt x="1961055" y="2292957"/>
                  <a:pt x="1957928" y="2301698"/>
                  <a:pt x="1946381" y="2301953"/>
                </a:cubicBezTo>
                <a:cubicBezTo>
                  <a:pt x="1913588" y="2298061"/>
                  <a:pt x="1900446" y="2313820"/>
                  <a:pt x="1879392" y="2321667"/>
                </a:cubicBezTo>
                <a:cubicBezTo>
                  <a:pt x="1868036" y="2322113"/>
                  <a:pt x="1853617" y="2319497"/>
                  <a:pt x="1847875" y="2325622"/>
                </a:cubicBezTo>
                <a:cubicBezTo>
                  <a:pt x="1841751" y="2348399"/>
                  <a:pt x="1839518" y="2398991"/>
                  <a:pt x="1851831" y="2416281"/>
                </a:cubicBezTo>
                <a:cubicBezTo>
                  <a:pt x="1874033" y="2418769"/>
                  <a:pt x="1882646" y="2407732"/>
                  <a:pt x="1895150" y="2400522"/>
                </a:cubicBezTo>
                <a:cubicBezTo>
                  <a:pt x="1904848" y="2384891"/>
                  <a:pt x="1888515" y="2362881"/>
                  <a:pt x="1902998" y="2357139"/>
                </a:cubicBezTo>
                <a:cubicBezTo>
                  <a:pt x="1919586" y="2354970"/>
                  <a:pt x="1901084" y="2387954"/>
                  <a:pt x="1918757" y="2384764"/>
                </a:cubicBezTo>
                <a:cubicBezTo>
                  <a:pt x="1922393" y="2393185"/>
                  <a:pt x="1934579" y="2377363"/>
                  <a:pt x="1930559" y="2365050"/>
                </a:cubicBezTo>
                <a:cubicBezTo>
                  <a:pt x="1946381" y="2353375"/>
                  <a:pt x="1955249" y="2334618"/>
                  <a:pt x="1973878" y="2325622"/>
                </a:cubicBezTo>
                <a:cubicBezTo>
                  <a:pt x="1997484" y="2319051"/>
                  <a:pt x="2009861" y="2301187"/>
                  <a:pt x="2036912" y="2298061"/>
                </a:cubicBezTo>
                <a:cubicBezTo>
                  <a:pt x="2038507" y="2275476"/>
                  <a:pt x="2023196" y="2269734"/>
                  <a:pt x="2013306" y="2258633"/>
                </a:cubicBezTo>
                <a:cubicBezTo>
                  <a:pt x="2062241" y="2230306"/>
                  <a:pt x="2091780" y="2283642"/>
                  <a:pt x="2131526" y="2290150"/>
                </a:cubicBezTo>
                <a:cubicBezTo>
                  <a:pt x="2129166" y="2283132"/>
                  <a:pt x="2143137" y="2273817"/>
                  <a:pt x="2131526" y="2270436"/>
                </a:cubicBezTo>
                <a:cubicBezTo>
                  <a:pt x="2129931" y="2262844"/>
                  <a:pt x="2116278" y="2267310"/>
                  <a:pt x="2119724" y="2254678"/>
                </a:cubicBezTo>
                <a:cubicBezTo>
                  <a:pt x="2119468" y="2237388"/>
                  <a:pt x="2116980" y="2217738"/>
                  <a:pt x="2131526" y="2215250"/>
                </a:cubicBezTo>
                <a:cubicBezTo>
                  <a:pt x="2137459" y="2223799"/>
                  <a:pt x="2151240" y="2224437"/>
                  <a:pt x="2151240" y="2238919"/>
                </a:cubicBezTo>
                <a:cubicBezTo>
                  <a:pt x="2154685" y="2254167"/>
                  <a:pt x="2141606" y="2252955"/>
                  <a:pt x="2139437" y="2262525"/>
                </a:cubicBezTo>
                <a:cubicBezTo>
                  <a:pt x="2155387" y="2263673"/>
                  <a:pt x="2166807" y="2269288"/>
                  <a:pt x="2182757" y="2270436"/>
                </a:cubicBezTo>
                <a:cubicBezTo>
                  <a:pt x="2184671" y="2285620"/>
                  <a:pt x="2203109" y="2284217"/>
                  <a:pt x="2210318" y="2294042"/>
                </a:cubicBezTo>
                <a:cubicBezTo>
                  <a:pt x="2207702" y="2302335"/>
                  <a:pt x="2199919" y="2311586"/>
                  <a:pt x="2206362" y="2317711"/>
                </a:cubicBezTo>
                <a:cubicBezTo>
                  <a:pt x="2225885" y="2319115"/>
                  <a:pt x="2235008" y="2306738"/>
                  <a:pt x="2237879" y="2294042"/>
                </a:cubicBezTo>
                <a:cubicBezTo>
                  <a:pt x="2242217" y="2275093"/>
                  <a:pt x="2224163" y="2257612"/>
                  <a:pt x="2222121" y="2242811"/>
                </a:cubicBezTo>
                <a:cubicBezTo>
                  <a:pt x="2235774" y="2230689"/>
                  <a:pt x="2247066" y="2211422"/>
                  <a:pt x="2238006" y="2187689"/>
                </a:cubicBezTo>
                <a:cubicBezTo>
                  <a:pt x="2214401" y="2190304"/>
                  <a:pt x="2203364" y="2205552"/>
                  <a:pt x="2171017" y="2199491"/>
                </a:cubicBezTo>
                <a:cubicBezTo>
                  <a:pt x="2161703" y="2186476"/>
                  <a:pt x="2156344" y="2169506"/>
                  <a:pt x="2151304" y="2152216"/>
                </a:cubicBezTo>
                <a:cubicBezTo>
                  <a:pt x="2132993" y="2149473"/>
                  <a:pt x="2122786" y="2138691"/>
                  <a:pt x="2107984" y="2132502"/>
                </a:cubicBezTo>
                <a:cubicBezTo>
                  <a:pt x="2094842" y="2132502"/>
                  <a:pt x="2081699" y="2132502"/>
                  <a:pt x="2068557" y="2132502"/>
                </a:cubicBezTo>
                <a:close/>
                <a:moveTo>
                  <a:pt x="569406" y="2131641"/>
                </a:moveTo>
                <a:cubicBezTo>
                  <a:pt x="580348" y="2132406"/>
                  <a:pt x="589280" y="2136745"/>
                  <a:pt x="587014" y="2148261"/>
                </a:cubicBezTo>
                <a:cubicBezTo>
                  <a:pt x="586887" y="2174035"/>
                  <a:pt x="527426" y="2169825"/>
                  <a:pt x="539740" y="2136458"/>
                </a:cubicBezTo>
                <a:cubicBezTo>
                  <a:pt x="545514" y="2133682"/>
                  <a:pt x="558465" y="2130875"/>
                  <a:pt x="569406" y="2131641"/>
                </a:cubicBezTo>
                <a:close/>
                <a:moveTo>
                  <a:pt x="197011" y="2112788"/>
                </a:moveTo>
                <a:cubicBezTo>
                  <a:pt x="215704" y="2114447"/>
                  <a:pt x="228082" y="2152854"/>
                  <a:pt x="193055" y="2144305"/>
                </a:cubicBezTo>
                <a:cubicBezTo>
                  <a:pt x="193566" y="2132948"/>
                  <a:pt x="190886" y="2118530"/>
                  <a:pt x="197011" y="2112788"/>
                </a:cubicBezTo>
                <a:close/>
                <a:moveTo>
                  <a:pt x="496420" y="2061558"/>
                </a:moveTo>
                <a:cubicBezTo>
                  <a:pt x="502736" y="2069851"/>
                  <a:pt x="505288" y="2099582"/>
                  <a:pt x="484617" y="2093074"/>
                </a:cubicBezTo>
                <a:cubicBezTo>
                  <a:pt x="485765" y="2079868"/>
                  <a:pt x="479322" y="2058942"/>
                  <a:pt x="496420" y="2061558"/>
                </a:cubicBezTo>
                <a:close/>
                <a:moveTo>
                  <a:pt x="394022" y="2053710"/>
                </a:moveTo>
                <a:cubicBezTo>
                  <a:pt x="394405" y="2063790"/>
                  <a:pt x="408696" y="2060026"/>
                  <a:pt x="413737" y="2065513"/>
                </a:cubicBezTo>
                <a:cubicBezTo>
                  <a:pt x="420818" y="2085928"/>
                  <a:pt x="414311" y="2105387"/>
                  <a:pt x="409781" y="2124591"/>
                </a:cubicBezTo>
                <a:cubicBezTo>
                  <a:pt x="389876" y="2136393"/>
                  <a:pt x="357976" y="2133969"/>
                  <a:pt x="346748" y="2116744"/>
                </a:cubicBezTo>
                <a:cubicBezTo>
                  <a:pt x="346684" y="2099582"/>
                  <a:pt x="345407" y="2081271"/>
                  <a:pt x="350703" y="2069468"/>
                </a:cubicBezTo>
                <a:cubicBezTo>
                  <a:pt x="366972" y="2066023"/>
                  <a:pt x="377754" y="2057155"/>
                  <a:pt x="394022" y="2053710"/>
                </a:cubicBezTo>
                <a:close/>
                <a:moveTo>
                  <a:pt x="2056754" y="1974919"/>
                </a:moveTo>
                <a:cubicBezTo>
                  <a:pt x="2045525" y="2007010"/>
                  <a:pt x="2055414" y="2060346"/>
                  <a:pt x="2040995" y="2089183"/>
                </a:cubicBezTo>
                <a:cubicBezTo>
                  <a:pt x="2052925" y="2110300"/>
                  <a:pt x="2086229" y="2106409"/>
                  <a:pt x="2096117" y="2085291"/>
                </a:cubicBezTo>
                <a:cubicBezTo>
                  <a:pt x="2081061" y="2077954"/>
                  <a:pt x="2084761" y="2051924"/>
                  <a:pt x="2084315" y="2030041"/>
                </a:cubicBezTo>
                <a:cubicBezTo>
                  <a:pt x="2072448" y="2014347"/>
                  <a:pt x="2073660" y="1985509"/>
                  <a:pt x="2056754" y="1974919"/>
                </a:cubicBezTo>
                <a:close/>
                <a:moveTo>
                  <a:pt x="1989765" y="1967007"/>
                </a:moveTo>
                <a:cubicBezTo>
                  <a:pt x="1985107" y="1985956"/>
                  <a:pt x="1970306" y="1994888"/>
                  <a:pt x="1954292" y="2002480"/>
                </a:cubicBezTo>
                <a:cubicBezTo>
                  <a:pt x="1947211" y="2024299"/>
                  <a:pt x="1934515" y="2040440"/>
                  <a:pt x="1914864" y="2049755"/>
                </a:cubicBezTo>
                <a:cubicBezTo>
                  <a:pt x="1915375" y="2064939"/>
                  <a:pt x="1911802" y="2084334"/>
                  <a:pt x="1922776" y="2089119"/>
                </a:cubicBezTo>
                <a:cubicBezTo>
                  <a:pt x="1931963" y="2071638"/>
                  <a:pt x="1969987" y="2076934"/>
                  <a:pt x="1989765" y="2081272"/>
                </a:cubicBezTo>
                <a:cubicBezTo>
                  <a:pt x="2023961" y="2065194"/>
                  <a:pt x="2028682" y="1981235"/>
                  <a:pt x="1989765" y="1967007"/>
                </a:cubicBezTo>
                <a:close/>
                <a:moveTo>
                  <a:pt x="1781572" y="1854937"/>
                </a:moveTo>
                <a:cubicBezTo>
                  <a:pt x="1777090" y="1855694"/>
                  <a:pt x="1773709" y="1859666"/>
                  <a:pt x="1773039" y="1868502"/>
                </a:cubicBezTo>
                <a:cubicBezTo>
                  <a:pt x="1782609" y="1880815"/>
                  <a:pt x="1790456" y="1871500"/>
                  <a:pt x="1796709" y="1860655"/>
                </a:cubicBezTo>
                <a:cubicBezTo>
                  <a:pt x="1791636" y="1856635"/>
                  <a:pt x="1786054" y="1854179"/>
                  <a:pt x="1781572" y="1854937"/>
                </a:cubicBezTo>
                <a:close/>
                <a:moveTo>
                  <a:pt x="1820314" y="1848788"/>
                </a:moveTo>
                <a:cubicBezTo>
                  <a:pt x="1807682" y="1847703"/>
                  <a:pt x="1805959" y="1866014"/>
                  <a:pt x="1812403" y="1872394"/>
                </a:cubicBezTo>
                <a:cubicBezTo>
                  <a:pt x="1827332" y="1875839"/>
                  <a:pt x="1826375" y="1854785"/>
                  <a:pt x="1820314" y="1848788"/>
                </a:cubicBezTo>
                <a:close/>
                <a:moveTo>
                  <a:pt x="106353" y="1703007"/>
                </a:moveTo>
                <a:cubicBezTo>
                  <a:pt x="122048" y="1709578"/>
                  <a:pt x="132510" y="1721509"/>
                  <a:pt x="153628" y="1722721"/>
                </a:cubicBezTo>
                <a:cubicBezTo>
                  <a:pt x="153309" y="1734779"/>
                  <a:pt x="167026" y="1733056"/>
                  <a:pt x="173342" y="1738479"/>
                </a:cubicBezTo>
                <a:cubicBezTo>
                  <a:pt x="176851" y="1741478"/>
                  <a:pt x="182912" y="1750920"/>
                  <a:pt x="189100" y="1758193"/>
                </a:cubicBezTo>
                <a:cubicBezTo>
                  <a:pt x="198989" y="1769869"/>
                  <a:pt x="210983" y="1777269"/>
                  <a:pt x="208814" y="1801513"/>
                </a:cubicBezTo>
                <a:cubicBezTo>
                  <a:pt x="234398" y="1803554"/>
                  <a:pt x="247349" y="1818165"/>
                  <a:pt x="271848" y="1821227"/>
                </a:cubicBezTo>
                <a:cubicBezTo>
                  <a:pt x="281482" y="1839154"/>
                  <a:pt x="298579" y="1849618"/>
                  <a:pt x="311275" y="1864546"/>
                </a:cubicBezTo>
                <a:cubicBezTo>
                  <a:pt x="309362" y="1876987"/>
                  <a:pt x="318357" y="1878454"/>
                  <a:pt x="315231" y="1892108"/>
                </a:cubicBezTo>
                <a:cubicBezTo>
                  <a:pt x="341070" y="1919350"/>
                  <a:pt x="312488" y="1966051"/>
                  <a:pt x="311275" y="2002416"/>
                </a:cubicBezTo>
                <a:cubicBezTo>
                  <a:pt x="281418" y="2015942"/>
                  <a:pt x="275740" y="2053583"/>
                  <a:pt x="224573" y="2045736"/>
                </a:cubicBezTo>
                <a:cubicBezTo>
                  <a:pt x="205561" y="2045098"/>
                  <a:pt x="207666" y="2065577"/>
                  <a:pt x="185208" y="2061494"/>
                </a:cubicBezTo>
                <a:cubicBezTo>
                  <a:pt x="167536" y="2075466"/>
                  <a:pt x="158923" y="2098434"/>
                  <a:pt x="149737" y="2120700"/>
                </a:cubicBezTo>
                <a:cubicBezTo>
                  <a:pt x="144505" y="2116680"/>
                  <a:pt x="135190" y="2116808"/>
                  <a:pt x="130023" y="2112853"/>
                </a:cubicBezTo>
                <a:cubicBezTo>
                  <a:pt x="121856" y="2115149"/>
                  <a:pt x="116561" y="2120444"/>
                  <a:pt x="114264" y="2128611"/>
                </a:cubicBezTo>
                <a:cubicBezTo>
                  <a:pt x="104439" y="2125293"/>
                  <a:pt x="93147" y="2123443"/>
                  <a:pt x="78792" y="2124655"/>
                </a:cubicBezTo>
                <a:cubicBezTo>
                  <a:pt x="88298" y="2119679"/>
                  <a:pt x="99718" y="2116680"/>
                  <a:pt x="106353" y="2108897"/>
                </a:cubicBezTo>
                <a:cubicBezTo>
                  <a:pt x="87787" y="2105133"/>
                  <a:pt x="89701" y="2080889"/>
                  <a:pt x="70881" y="2077380"/>
                </a:cubicBezTo>
                <a:cubicBezTo>
                  <a:pt x="70881" y="2055050"/>
                  <a:pt x="70881" y="2032721"/>
                  <a:pt x="70881" y="2010391"/>
                </a:cubicBezTo>
                <a:cubicBezTo>
                  <a:pt x="71710" y="1993803"/>
                  <a:pt x="55888" y="1993867"/>
                  <a:pt x="55122" y="1978874"/>
                </a:cubicBezTo>
                <a:cubicBezTo>
                  <a:pt x="68711" y="1961010"/>
                  <a:pt x="69541" y="1930259"/>
                  <a:pt x="74836" y="1903974"/>
                </a:cubicBezTo>
                <a:cubicBezTo>
                  <a:pt x="88936" y="1894468"/>
                  <a:pt x="102206" y="1884069"/>
                  <a:pt x="114264" y="1872457"/>
                </a:cubicBezTo>
                <a:cubicBezTo>
                  <a:pt x="130725" y="1870416"/>
                  <a:pt x="140932" y="1874690"/>
                  <a:pt x="149737" y="1880369"/>
                </a:cubicBezTo>
                <a:cubicBezTo>
                  <a:pt x="165814" y="1854402"/>
                  <a:pt x="133914" y="1854721"/>
                  <a:pt x="110308" y="1856699"/>
                </a:cubicBezTo>
                <a:cubicBezTo>
                  <a:pt x="92062" y="1844769"/>
                  <a:pt x="84470" y="1822120"/>
                  <a:pt x="78792" y="1797621"/>
                </a:cubicBezTo>
                <a:cubicBezTo>
                  <a:pt x="93274" y="1776631"/>
                  <a:pt x="78984" y="1726804"/>
                  <a:pt x="94550" y="1706963"/>
                </a:cubicBezTo>
                <a:cubicBezTo>
                  <a:pt x="100165" y="1707345"/>
                  <a:pt x="105715" y="1707601"/>
                  <a:pt x="106353" y="1703007"/>
                </a:cubicBezTo>
                <a:close/>
                <a:moveTo>
                  <a:pt x="1174157" y="1699051"/>
                </a:moveTo>
                <a:cubicBezTo>
                  <a:pt x="1189087" y="1695606"/>
                  <a:pt x="1192659" y="1712130"/>
                  <a:pt x="1185960" y="1718765"/>
                </a:cubicBezTo>
                <a:cubicBezTo>
                  <a:pt x="1173647" y="1720551"/>
                  <a:pt x="1173392" y="1710344"/>
                  <a:pt x="1174157" y="1699051"/>
                </a:cubicBezTo>
                <a:close/>
                <a:moveTo>
                  <a:pt x="1178049" y="1620324"/>
                </a:moveTo>
                <a:cubicBezTo>
                  <a:pt x="1172371" y="1651713"/>
                  <a:pt x="1182707" y="1691332"/>
                  <a:pt x="1146532" y="1699115"/>
                </a:cubicBezTo>
                <a:cubicBezTo>
                  <a:pt x="1124330" y="1680039"/>
                  <a:pt x="1100724" y="1709196"/>
                  <a:pt x="1118971" y="1730632"/>
                </a:cubicBezTo>
                <a:cubicBezTo>
                  <a:pt x="1138302" y="1734205"/>
                  <a:pt x="1137473" y="1717617"/>
                  <a:pt x="1158399" y="1722785"/>
                </a:cubicBezTo>
                <a:cubicBezTo>
                  <a:pt x="1170138" y="1722849"/>
                  <a:pt x="1171797" y="1732993"/>
                  <a:pt x="1182004" y="1734588"/>
                </a:cubicBezTo>
                <a:cubicBezTo>
                  <a:pt x="1185960" y="1729356"/>
                  <a:pt x="1188512" y="1722721"/>
                  <a:pt x="1193808" y="1718829"/>
                </a:cubicBezTo>
                <a:cubicBezTo>
                  <a:pt x="1206886" y="1710918"/>
                  <a:pt x="1217413" y="1700391"/>
                  <a:pt x="1225324" y="1687313"/>
                </a:cubicBezTo>
                <a:cubicBezTo>
                  <a:pt x="1203122" y="1673723"/>
                  <a:pt x="1229343" y="1653180"/>
                  <a:pt x="1237127" y="1636082"/>
                </a:cubicBezTo>
                <a:cubicBezTo>
                  <a:pt x="1226791" y="1631935"/>
                  <a:pt x="1213011" y="1631297"/>
                  <a:pt x="1197763" y="1632126"/>
                </a:cubicBezTo>
                <a:cubicBezTo>
                  <a:pt x="1188448" y="1630914"/>
                  <a:pt x="1190426" y="1618410"/>
                  <a:pt x="1178049" y="1620324"/>
                </a:cubicBezTo>
                <a:close/>
                <a:moveTo>
                  <a:pt x="2178865" y="1612413"/>
                </a:moveTo>
                <a:cubicBezTo>
                  <a:pt x="2172485" y="1621791"/>
                  <a:pt x="2168019" y="1633083"/>
                  <a:pt x="2155195" y="1636018"/>
                </a:cubicBezTo>
                <a:cubicBezTo>
                  <a:pt x="2157110" y="1654456"/>
                  <a:pt x="2159853" y="1661665"/>
                  <a:pt x="2151240" y="1675446"/>
                </a:cubicBezTo>
                <a:cubicBezTo>
                  <a:pt x="2159215" y="1687249"/>
                  <a:pt x="2190604" y="1686164"/>
                  <a:pt x="2194560" y="1671490"/>
                </a:cubicBezTo>
                <a:cubicBezTo>
                  <a:pt x="2183139" y="1665940"/>
                  <a:pt x="2182118" y="1649863"/>
                  <a:pt x="2174909" y="1639973"/>
                </a:cubicBezTo>
                <a:cubicBezTo>
                  <a:pt x="2186074" y="1639591"/>
                  <a:pt x="2193411" y="1615220"/>
                  <a:pt x="2178865" y="1612413"/>
                </a:cubicBezTo>
                <a:close/>
                <a:moveTo>
                  <a:pt x="1059830" y="1580896"/>
                </a:moveTo>
                <a:cubicBezTo>
                  <a:pt x="1047708" y="1588551"/>
                  <a:pt x="1041966" y="1602460"/>
                  <a:pt x="1032268" y="1612413"/>
                </a:cubicBezTo>
                <a:cubicBezTo>
                  <a:pt x="1027228" y="1617899"/>
                  <a:pt x="1012937" y="1614135"/>
                  <a:pt x="1012554" y="1624215"/>
                </a:cubicBezTo>
                <a:cubicBezTo>
                  <a:pt x="1018934" y="1630978"/>
                  <a:pt x="1029014" y="1633976"/>
                  <a:pt x="1044071" y="1632062"/>
                </a:cubicBezTo>
                <a:cubicBezTo>
                  <a:pt x="1063338" y="1648268"/>
                  <a:pt x="1074822" y="1672256"/>
                  <a:pt x="1099257" y="1683293"/>
                </a:cubicBezTo>
                <a:cubicBezTo>
                  <a:pt x="1111379" y="1675127"/>
                  <a:pt x="1099576" y="1657710"/>
                  <a:pt x="1103213" y="1636018"/>
                </a:cubicBezTo>
                <a:cubicBezTo>
                  <a:pt x="1109274" y="1631616"/>
                  <a:pt x="1112910" y="1624726"/>
                  <a:pt x="1118971" y="1620260"/>
                </a:cubicBezTo>
                <a:cubicBezTo>
                  <a:pt x="1118971" y="1613688"/>
                  <a:pt x="1118971" y="1607117"/>
                  <a:pt x="1118971" y="1600546"/>
                </a:cubicBezTo>
                <a:cubicBezTo>
                  <a:pt x="1112464" y="1591295"/>
                  <a:pt x="1095939" y="1591997"/>
                  <a:pt x="1079543" y="1592699"/>
                </a:cubicBezTo>
                <a:cubicBezTo>
                  <a:pt x="1070292" y="1591486"/>
                  <a:pt x="1072206" y="1578982"/>
                  <a:pt x="1059830" y="1580896"/>
                </a:cubicBezTo>
                <a:close/>
                <a:moveTo>
                  <a:pt x="1540556" y="1561182"/>
                </a:moveTo>
                <a:cubicBezTo>
                  <a:pt x="1551019" y="1566477"/>
                  <a:pt x="1569138" y="1564117"/>
                  <a:pt x="1572072" y="1576941"/>
                </a:cubicBezTo>
                <a:cubicBezTo>
                  <a:pt x="1589362" y="1581087"/>
                  <a:pt x="1585023" y="1563606"/>
                  <a:pt x="1599698" y="1565138"/>
                </a:cubicBezTo>
                <a:cubicBezTo>
                  <a:pt x="1600080" y="1583065"/>
                  <a:pt x="1625791" y="1575792"/>
                  <a:pt x="1619347" y="1600546"/>
                </a:cubicBezTo>
                <a:cubicBezTo>
                  <a:pt x="1599952" y="1617708"/>
                  <a:pt x="1574560" y="1622748"/>
                  <a:pt x="1540556" y="1616304"/>
                </a:cubicBezTo>
                <a:cubicBezTo>
                  <a:pt x="1535005" y="1606096"/>
                  <a:pt x="1527285" y="1598122"/>
                  <a:pt x="1520842" y="1588743"/>
                </a:cubicBezTo>
                <a:cubicBezTo>
                  <a:pt x="1523777" y="1575983"/>
                  <a:pt x="1535835" y="1572219"/>
                  <a:pt x="1540556" y="1561182"/>
                </a:cubicBezTo>
                <a:close/>
                <a:moveTo>
                  <a:pt x="903355" y="1547034"/>
                </a:moveTo>
                <a:cubicBezTo>
                  <a:pt x="904974" y="1546173"/>
                  <a:pt x="906234" y="1546093"/>
                  <a:pt x="910157" y="1549379"/>
                </a:cubicBezTo>
                <a:cubicBezTo>
                  <a:pt x="910157" y="1551995"/>
                  <a:pt x="910157" y="1554674"/>
                  <a:pt x="910157" y="1557290"/>
                </a:cubicBezTo>
                <a:cubicBezTo>
                  <a:pt x="902310" y="1563861"/>
                  <a:pt x="905118" y="1556907"/>
                  <a:pt x="894399" y="1557290"/>
                </a:cubicBezTo>
                <a:cubicBezTo>
                  <a:pt x="894399" y="1554674"/>
                  <a:pt x="894399" y="1552059"/>
                  <a:pt x="894399" y="1549379"/>
                </a:cubicBezTo>
                <a:cubicBezTo>
                  <a:pt x="899759" y="1549538"/>
                  <a:pt x="901736" y="1547896"/>
                  <a:pt x="903355" y="1547034"/>
                </a:cubicBezTo>
                <a:close/>
                <a:moveTo>
                  <a:pt x="1293321" y="1509003"/>
                </a:moveTo>
                <a:cubicBezTo>
                  <a:pt x="1288182" y="1507455"/>
                  <a:pt x="1282760" y="1507367"/>
                  <a:pt x="1276619" y="1509951"/>
                </a:cubicBezTo>
                <a:cubicBezTo>
                  <a:pt x="1272536" y="1532408"/>
                  <a:pt x="1292951" y="1530367"/>
                  <a:pt x="1292377" y="1549315"/>
                </a:cubicBezTo>
                <a:cubicBezTo>
                  <a:pt x="1292377" y="1567689"/>
                  <a:pt x="1292377" y="1586064"/>
                  <a:pt x="1292377" y="1604438"/>
                </a:cubicBezTo>
                <a:cubicBezTo>
                  <a:pt x="1276427" y="1618729"/>
                  <a:pt x="1266220" y="1638698"/>
                  <a:pt x="1256904" y="1659624"/>
                </a:cubicBezTo>
                <a:cubicBezTo>
                  <a:pt x="1291611" y="1672575"/>
                  <a:pt x="1318280" y="1645333"/>
                  <a:pt x="1351455" y="1643865"/>
                </a:cubicBezTo>
                <a:cubicBezTo>
                  <a:pt x="1348073" y="1615730"/>
                  <a:pt x="1324787" y="1607500"/>
                  <a:pt x="1327850" y="1572921"/>
                </a:cubicBezTo>
                <a:cubicBezTo>
                  <a:pt x="1333336" y="1561373"/>
                  <a:pt x="1359047" y="1569986"/>
                  <a:pt x="1359366" y="1553207"/>
                </a:cubicBezTo>
                <a:cubicBezTo>
                  <a:pt x="1359366" y="1550655"/>
                  <a:pt x="1359366" y="1548039"/>
                  <a:pt x="1359366" y="1545424"/>
                </a:cubicBezTo>
                <a:cubicBezTo>
                  <a:pt x="1352412" y="1541851"/>
                  <a:pt x="1347180" y="1536619"/>
                  <a:pt x="1343608" y="1529665"/>
                </a:cubicBezTo>
                <a:cubicBezTo>
                  <a:pt x="1321597" y="1531436"/>
                  <a:pt x="1308737" y="1513648"/>
                  <a:pt x="1293321" y="1509003"/>
                </a:cubicBezTo>
                <a:close/>
                <a:moveTo>
                  <a:pt x="472750" y="1427204"/>
                </a:moveTo>
                <a:cubicBezTo>
                  <a:pt x="484681" y="1428416"/>
                  <a:pt x="483788" y="1442388"/>
                  <a:pt x="496356" y="1442963"/>
                </a:cubicBezTo>
                <a:cubicBezTo>
                  <a:pt x="508542" y="1443345"/>
                  <a:pt x="518239" y="1441176"/>
                  <a:pt x="523917" y="1435051"/>
                </a:cubicBezTo>
                <a:cubicBezTo>
                  <a:pt x="539292" y="1441048"/>
                  <a:pt x="533678" y="1457381"/>
                  <a:pt x="527937" y="1470523"/>
                </a:cubicBezTo>
                <a:cubicBezTo>
                  <a:pt x="505224" y="1448832"/>
                  <a:pt x="501141" y="1483283"/>
                  <a:pt x="472750" y="1478435"/>
                </a:cubicBezTo>
                <a:cubicBezTo>
                  <a:pt x="461968" y="1471289"/>
                  <a:pt x="460437" y="1434094"/>
                  <a:pt x="472750" y="1427204"/>
                </a:cubicBezTo>
                <a:close/>
                <a:moveTo>
                  <a:pt x="1081140" y="1425750"/>
                </a:moveTo>
                <a:cubicBezTo>
                  <a:pt x="1068011" y="1425983"/>
                  <a:pt x="1058059" y="1441272"/>
                  <a:pt x="1051982" y="1454765"/>
                </a:cubicBezTo>
                <a:cubicBezTo>
                  <a:pt x="1074311" y="1468865"/>
                  <a:pt x="1091474" y="1448193"/>
                  <a:pt x="1095302" y="1431159"/>
                </a:cubicBezTo>
                <a:cubicBezTo>
                  <a:pt x="1090246" y="1427267"/>
                  <a:pt x="1085517" y="1425672"/>
                  <a:pt x="1081140" y="1425750"/>
                </a:cubicBezTo>
                <a:close/>
                <a:moveTo>
                  <a:pt x="480661" y="1372017"/>
                </a:moveTo>
                <a:cubicBezTo>
                  <a:pt x="479960" y="1375398"/>
                  <a:pt x="482256" y="1375781"/>
                  <a:pt x="484617" y="1375973"/>
                </a:cubicBezTo>
                <a:cubicBezTo>
                  <a:pt x="485765" y="1386372"/>
                  <a:pt x="479130" y="1388860"/>
                  <a:pt x="468859" y="1387775"/>
                </a:cubicBezTo>
                <a:cubicBezTo>
                  <a:pt x="467710" y="1377504"/>
                  <a:pt x="470262" y="1370868"/>
                  <a:pt x="480661" y="1372017"/>
                </a:cubicBezTo>
                <a:close/>
                <a:moveTo>
                  <a:pt x="1538709" y="1303074"/>
                </a:moveTo>
                <a:cubicBezTo>
                  <a:pt x="1519450" y="1306735"/>
                  <a:pt x="1506041" y="1324391"/>
                  <a:pt x="1485561" y="1328698"/>
                </a:cubicBezTo>
                <a:cubicBezTo>
                  <a:pt x="1482817" y="1360342"/>
                  <a:pt x="1503552" y="1368509"/>
                  <a:pt x="1513122" y="1387776"/>
                </a:cubicBezTo>
                <a:cubicBezTo>
                  <a:pt x="1525435" y="1393837"/>
                  <a:pt x="1551593" y="1386053"/>
                  <a:pt x="1556441" y="1399579"/>
                </a:cubicBezTo>
                <a:cubicBezTo>
                  <a:pt x="1543809" y="1434221"/>
                  <a:pt x="1482881" y="1420633"/>
                  <a:pt x="1438285" y="1423184"/>
                </a:cubicBezTo>
                <a:cubicBezTo>
                  <a:pt x="1432097" y="1435434"/>
                  <a:pt x="1421570" y="1443217"/>
                  <a:pt x="1410661" y="1450746"/>
                </a:cubicBezTo>
                <a:cubicBezTo>
                  <a:pt x="1417231" y="1478307"/>
                  <a:pt x="1416594" y="1513077"/>
                  <a:pt x="1422463" y="1541404"/>
                </a:cubicBezTo>
                <a:cubicBezTo>
                  <a:pt x="1435479" y="1545424"/>
                  <a:pt x="1452576" y="1545424"/>
                  <a:pt x="1461891" y="1553207"/>
                </a:cubicBezTo>
                <a:cubicBezTo>
                  <a:pt x="1464762" y="1568072"/>
                  <a:pt x="1471716" y="1592762"/>
                  <a:pt x="1453980" y="1596526"/>
                </a:cubicBezTo>
                <a:cubicBezTo>
                  <a:pt x="1447600" y="1591104"/>
                  <a:pt x="1449068" y="1577769"/>
                  <a:pt x="1434266" y="1580768"/>
                </a:cubicBezTo>
                <a:cubicBezTo>
                  <a:pt x="1422272" y="1611966"/>
                  <a:pt x="1448302" y="1637103"/>
                  <a:pt x="1453980" y="1663515"/>
                </a:cubicBezTo>
                <a:cubicBezTo>
                  <a:pt x="1485497" y="1663388"/>
                  <a:pt x="1521670" y="1678253"/>
                  <a:pt x="1544575" y="1663515"/>
                </a:cubicBezTo>
                <a:cubicBezTo>
                  <a:pt x="1555102" y="1668747"/>
                  <a:pt x="1549742" y="1689864"/>
                  <a:pt x="1556378" y="1698988"/>
                </a:cubicBezTo>
                <a:cubicBezTo>
                  <a:pt x="1580174" y="1700136"/>
                  <a:pt x="1609458" y="1695798"/>
                  <a:pt x="1627322" y="1702880"/>
                </a:cubicBezTo>
                <a:cubicBezTo>
                  <a:pt x="1627258" y="1712194"/>
                  <a:pt x="1634085" y="1714491"/>
                  <a:pt x="1631278" y="1726549"/>
                </a:cubicBezTo>
                <a:cubicBezTo>
                  <a:pt x="1634531" y="1735098"/>
                  <a:pt x="1646142" y="1735289"/>
                  <a:pt x="1647036" y="1746263"/>
                </a:cubicBezTo>
                <a:cubicBezTo>
                  <a:pt x="1624962" y="1760107"/>
                  <a:pt x="1637211" y="1788306"/>
                  <a:pt x="1631278" y="1813252"/>
                </a:cubicBezTo>
                <a:cubicBezTo>
                  <a:pt x="1643080" y="1824736"/>
                  <a:pt x="1669749" y="1821992"/>
                  <a:pt x="1682508" y="1813252"/>
                </a:cubicBezTo>
                <a:cubicBezTo>
                  <a:pt x="1685953" y="1833476"/>
                  <a:pt x="1716577" y="1826458"/>
                  <a:pt x="1733739" y="1832966"/>
                </a:cubicBezTo>
                <a:cubicBezTo>
                  <a:pt x="1737312" y="1800492"/>
                  <a:pt x="1714216" y="1794686"/>
                  <a:pt x="1706050" y="1773951"/>
                </a:cubicBezTo>
                <a:cubicBezTo>
                  <a:pt x="1712111" y="1768210"/>
                  <a:pt x="1709559" y="1753791"/>
                  <a:pt x="1710005" y="1742435"/>
                </a:cubicBezTo>
                <a:cubicBezTo>
                  <a:pt x="1719193" y="1731844"/>
                  <a:pt x="1725891" y="1718957"/>
                  <a:pt x="1729720" y="1703007"/>
                </a:cubicBezTo>
                <a:cubicBezTo>
                  <a:pt x="1723148" y="1699051"/>
                  <a:pt x="1726912" y="1684761"/>
                  <a:pt x="1717853" y="1683293"/>
                </a:cubicBezTo>
                <a:cubicBezTo>
                  <a:pt x="1701967" y="1680550"/>
                  <a:pt x="1708156" y="1699881"/>
                  <a:pt x="1694247" y="1699051"/>
                </a:cubicBezTo>
                <a:cubicBezTo>
                  <a:pt x="1683720" y="1699051"/>
                  <a:pt x="1673193" y="1699051"/>
                  <a:pt x="1662731" y="1699051"/>
                </a:cubicBezTo>
                <a:cubicBezTo>
                  <a:pt x="1653097" y="1693501"/>
                  <a:pt x="1642826" y="1674553"/>
                  <a:pt x="1627258" y="1687249"/>
                </a:cubicBezTo>
                <a:cubicBezTo>
                  <a:pt x="1625025" y="1677615"/>
                  <a:pt x="1612010" y="1678827"/>
                  <a:pt x="1615456" y="1663579"/>
                </a:cubicBezTo>
                <a:cubicBezTo>
                  <a:pt x="1614754" y="1649799"/>
                  <a:pt x="1629300" y="1651202"/>
                  <a:pt x="1635169" y="1643865"/>
                </a:cubicBezTo>
                <a:cubicBezTo>
                  <a:pt x="1636254" y="1629638"/>
                  <a:pt x="1619603" y="1633147"/>
                  <a:pt x="1619411" y="1620196"/>
                </a:cubicBezTo>
                <a:cubicBezTo>
                  <a:pt x="1635552" y="1609350"/>
                  <a:pt x="1645952" y="1580959"/>
                  <a:pt x="1631214" y="1561118"/>
                </a:cubicBezTo>
                <a:cubicBezTo>
                  <a:pt x="1619283" y="1559906"/>
                  <a:pt x="1600591" y="1565520"/>
                  <a:pt x="1599697" y="1553271"/>
                </a:cubicBezTo>
                <a:cubicBezTo>
                  <a:pt x="1604929" y="1542744"/>
                  <a:pt x="1626046" y="1548103"/>
                  <a:pt x="1635169" y="1541468"/>
                </a:cubicBezTo>
                <a:cubicBezTo>
                  <a:pt x="1639125" y="1523030"/>
                  <a:pt x="1619347" y="1528389"/>
                  <a:pt x="1623367" y="1509951"/>
                </a:cubicBezTo>
                <a:cubicBezTo>
                  <a:pt x="1628343" y="1491960"/>
                  <a:pt x="1655585" y="1495788"/>
                  <a:pt x="1666750" y="1494193"/>
                </a:cubicBezTo>
                <a:cubicBezTo>
                  <a:pt x="1682700" y="1471161"/>
                  <a:pt x="1655202" y="1462357"/>
                  <a:pt x="1654947" y="1442962"/>
                </a:cubicBezTo>
                <a:cubicBezTo>
                  <a:pt x="1657818" y="1419548"/>
                  <a:pt x="1675171" y="1410743"/>
                  <a:pt x="1670706" y="1379929"/>
                </a:cubicBezTo>
                <a:cubicBezTo>
                  <a:pt x="1653416" y="1367041"/>
                  <a:pt x="1646845" y="1343372"/>
                  <a:pt x="1611628" y="1348412"/>
                </a:cubicBezTo>
                <a:cubicBezTo>
                  <a:pt x="1603206" y="1339799"/>
                  <a:pt x="1589936" y="1335971"/>
                  <a:pt x="1572200" y="1336609"/>
                </a:cubicBezTo>
                <a:cubicBezTo>
                  <a:pt x="1567223" y="1327103"/>
                  <a:pt x="1567159" y="1312748"/>
                  <a:pt x="1560397" y="1305092"/>
                </a:cubicBezTo>
                <a:cubicBezTo>
                  <a:pt x="1552199" y="1302189"/>
                  <a:pt x="1545129" y="1301854"/>
                  <a:pt x="1538709" y="1303074"/>
                </a:cubicBezTo>
                <a:close/>
                <a:moveTo>
                  <a:pt x="1856790" y="1215114"/>
                </a:moveTo>
                <a:cubicBezTo>
                  <a:pt x="1853677" y="1215187"/>
                  <a:pt x="1850762" y="1216045"/>
                  <a:pt x="1848003" y="1218326"/>
                </a:cubicBezTo>
                <a:cubicBezTo>
                  <a:pt x="1849789" y="1240081"/>
                  <a:pt x="1867270" y="1246270"/>
                  <a:pt x="1875501" y="1261709"/>
                </a:cubicBezTo>
                <a:cubicBezTo>
                  <a:pt x="1875501" y="1278680"/>
                  <a:pt x="1885708" y="1282826"/>
                  <a:pt x="1891259" y="1289270"/>
                </a:cubicBezTo>
                <a:cubicBezTo>
                  <a:pt x="1903061" y="1303051"/>
                  <a:pt x="1908995" y="1322254"/>
                  <a:pt x="1926731" y="1324742"/>
                </a:cubicBezTo>
                <a:cubicBezTo>
                  <a:pt x="1943511" y="1336673"/>
                  <a:pt x="1956079" y="1316321"/>
                  <a:pt x="1977961" y="1320787"/>
                </a:cubicBezTo>
                <a:cubicBezTo>
                  <a:pt x="1978408" y="1304135"/>
                  <a:pt x="2000483" y="1309175"/>
                  <a:pt x="1997676" y="1289270"/>
                </a:cubicBezTo>
                <a:cubicBezTo>
                  <a:pt x="1985936" y="1286527"/>
                  <a:pt x="1981726" y="1276319"/>
                  <a:pt x="1974070" y="1269556"/>
                </a:cubicBezTo>
                <a:cubicBezTo>
                  <a:pt x="1960928" y="1269556"/>
                  <a:pt x="1947785" y="1269556"/>
                  <a:pt x="1934642" y="1269556"/>
                </a:cubicBezTo>
                <a:cubicBezTo>
                  <a:pt x="1927114" y="1245504"/>
                  <a:pt x="1900765" y="1240400"/>
                  <a:pt x="1891323" y="1218326"/>
                </a:cubicBezTo>
                <a:cubicBezTo>
                  <a:pt x="1877254" y="1221723"/>
                  <a:pt x="1866130" y="1214892"/>
                  <a:pt x="1856790" y="1215114"/>
                </a:cubicBezTo>
                <a:close/>
                <a:moveTo>
                  <a:pt x="386111" y="1186809"/>
                </a:moveTo>
                <a:cubicBezTo>
                  <a:pt x="422222" y="1186171"/>
                  <a:pt x="428283" y="1215519"/>
                  <a:pt x="453100" y="1226173"/>
                </a:cubicBezTo>
                <a:cubicBezTo>
                  <a:pt x="451187" y="1247929"/>
                  <a:pt x="432685" y="1253097"/>
                  <a:pt x="425476" y="1269556"/>
                </a:cubicBezTo>
                <a:cubicBezTo>
                  <a:pt x="410802" y="1269301"/>
                  <a:pt x="398297" y="1271279"/>
                  <a:pt x="390004" y="1277468"/>
                </a:cubicBezTo>
                <a:cubicBezTo>
                  <a:pt x="360145" y="1256350"/>
                  <a:pt x="376988" y="1218709"/>
                  <a:pt x="386111" y="1186809"/>
                </a:cubicBezTo>
                <a:close/>
                <a:moveTo>
                  <a:pt x="1796709" y="1171114"/>
                </a:moveTo>
                <a:cubicBezTo>
                  <a:pt x="1796773" y="1181577"/>
                  <a:pt x="1795241" y="1193635"/>
                  <a:pt x="1800601" y="1198675"/>
                </a:cubicBezTo>
                <a:cubicBezTo>
                  <a:pt x="1814636" y="1198229"/>
                  <a:pt x="1832372" y="1201546"/>
                  <a:pt x="1832181" y="1186873"/>
                </a:cubicBezTo>
                <a:cubicBezTo>
                  <a:pt x="1816805" y="1185086"/>
                  <a:pt x="1812467" y="1172390"/>
                  <a:pt x="1796709" y="1171114"/>
                </a:cubicBezTo>
                <a:close/>
                <a:moveTo>
                  <a:pt x="1673834" y="1162183"/>
                </a:moveTo>
                <a:cubicBezTo>
                  <a:pt x="1665418" y="1165955"/>
                  <a:pt x="1657308" y="1181290"/>
                  <a:pt x="1646972" y="1182917"/>
                </a:cubicBezTo>
                <a:cubicBezTo>
                  <a:pt x="1627896" y="1186235"/>
                  <a:pt x="1619092" y="1179217"/>
                  <a:pt x="1607545" y="1175006"/>
                </a:cubicBezTo>
                <a:cubicBezTo>
                  <a:pt x="1607545" y="1194656"/>
                  <a:pt x="1592233" y="1199058"/>
                  <a:pt x="1583938" y="1210479"/>
                </a:cubicBezTo>
                <a:cubicBezTo>
                  <a:pt x="1582790" y="1228725"/>
                  <a:pt x="1583938" y="1244547"/>
                  <a:pt x="1591849" y="1253798"/>
                </a:cubicBezTo>
                <a:cubicBezTo>
                  <a:pt x="1603653" y="1253798"/>
                  <a:pt x="1615519" y="1253798"/>
                  <a:pt x="1627322" y="1253798"/>
                </a:cubicBezTo>
                <a:cubicBezTo>
                  <a:pt x="1637785" y="1245887"/>
                  <a:pt x="1646972" y="1236700"/>
                  <a:pt x="1654883" y="1226237"/>
                </a:cubicBezTo>
                <a:cubicBezTo>
                  <a:pt x="1654564" y="1212839"/>
                  <a:pt x="1653671" y="1198739"/>
                  <a:pt x="1662731" y="1194720"/>
                </a:cubicBezTo>
                <a:cubicBezTo>
                  <a:pt x="1675108" y="1192742"/>
                  <a:pt x="1678106" y="1203333"/>
                  <a:pt x="1686400" y="1194720"/>
                </a:cubicBezTo>
                <a:cubicBezTo>
                  <a:pt x="1685890" y="1183364"/>
                  <a:pt x="1688505" y="1168945"/>
                  <a:pt x="1682445" y="1163203"/>
                </a:cubicBezTo>
                <a:cubicBezTo>
                  <a:pt x="1679478" y="1160954"/>
                  <a:pt x="1676639" y="1160926"/>
                  <a:pt x="1673834" y="1162183"/>
                </a:cubicBezTo>
                <a:close/>
                <a:moveTo>
                  <a:pt x="1891259" y="1135642"/>
                </a:moveTo>
                <a:cubicBezTo>
                  <a:pt x="1885836" y="1135451"/>
                  <a:pt x="1882582" y="1137492"/>
                  <a:pt x="1879456" y="1139597"/>
                </a:cubicBezTo>
                <a:cubicBezTo>
                  <a:pt x="1878563" y="1146998"/>
                  <a:pt x="1883858" y="1148274"/>
                  <a:pt x="1883412" y="1155356"/>
                </a:cubicBezTo>
                <a:cubicBezTo>
                  <a:pt x="1895087" y="1156185"/>
                  <a:pt x="1897256" y="1141256"/>
                  <a:pt x="1891259" y="1135642"/>
                </a:cubicBezTo>
                <a:close/>
                <a:moveTo>
                  <a:pt x="2182758" y="997773"/>
                </a:moveTo>
                <a:cubicBezTo>
                  <a:pt x="2186713" y="997773"/>
                  <a:pt x="2190669" y="997773"/>
                  <a:pt x="2194560" y="997773"/>
                </a:cubicBezTo>
                <a:cubicBezTo>
                  <a:pt x="2205023" y="992796"/>
                  <a:pt x="2200175" y="1005301"/>
                  <a:pt x="2206363" y="1009575"/>
                </a:cubicBezTo>
                <a:cubicBezTo>
                  <a:pt x="2214274" y="1015062"/>
                  <a:pt x="2218613" y="1013595"/>
                  <a:pt x="2226077" y="1021378"/>
                </a:cubicBezTo>
                <a:cubicBezTo>
                  <a:pt x="2228373" y="1023739"/>
                  <a:pt x="2230288" y="1031331"/>
                  <a:pt x="2237879" y="1033181"/>
                </a:cubicBezTo>
                <a:cubicBezTo>
                  <a:pt x="2249363" y="1069291"/>
                  <a:pt x="2213508" y="1086390"/>
                  <a:pt x="2178865" y="1076564"/>
                </a:cubicBezTo>
                <a:cubicBezTo>
                  <a:pt x="2174144" y="1058956"/>
                  <a:pt x="2161767" y="1049003"/>
                  <a:pt x="2155196" y="1033245"/>
                </a:cubicBezTo>
                <a:cubicBezTo>
                  <a:pt x="2166680" y="1023675"/>
                  <a:pt x="2169934" y="1006003"/>
                  <a:pt x="2182758" y="997773"/>
                </a:cubicBezTo>
                <a:close/>
                <a:moveTo>
                  <a:pt x="401870" y="914961"/>
                </a:moveTo>
                <a:cubicBezTo>
                  <a:pt x="427645" y="914578"/>
                  <a:pt x="438619" y="966893"/>
                  <a:pt x="397915" y="958281"/>
                </a:cubicBezTo>
                <a:cubicBezTo>
                  <a:pt x="388090" y="944309"/>
                  <a:pt x="388281" y="923957"/>
                  <a:pt x="401870" y="914961"/>
                </a:cubicBezTo>
                <a:close/>
                <a:moveTo>
                  <a:pt x="559453" y="907114"/>
                </a:moveTo>
                <a:cubicBezTo>
                  <a:pt x="564684" y="908518"/>
                  <a:pt x="565705" y="914004"/>
                  <a:pt x="571320" y="914962"/>
                </a:cubicBezTo>
                <a:cubicBezTo>
                  <a:pt x="570873" y="924978"/>
                  <a:pt x="556646" y="924276"/>
                  <a:pt x="551606" y="918917"/>
                </a:cubicBezTo>
                <a:cubicBezTo>
                  <a:pt x="553009" y="913749"/>
                  <a:pt x="558560" y="912728"/>
                  <a:pt x="559453" y="907114"/>
                </a:cubicBezTo>
                <a:close/>
                <a:moveTo>
                  <a:pt x="523982" y="867750"/>
                </a:moveTo>
                <a:cubicBezTo>
                  <a:pt x="536231" y="870685"/>
                  <a:pt x="539932" y="896205"/>
                  <a:pt x="531893" y="907114"/>
                </a:cubicBezTo>
                <a:cubicBezTo>
                  <a:pt x="520537" y="906604"/>
                  <a:pt x="506118" y="909283"/>
                  <a:pt x="500376" y="903158"/>
                </a:cubicBezTo>
                <a:cubicBezTo>
                  <a:pt x="500376" y="895247"/>
                  <a:pt x="500376" y="887400"/>
                  <a:pt x="500376" y="879553"/>
                </a:cubicBezTo>
                <a:cubicBezTo>
                  <a:pt x="504587" y="871897"/>
                  <a:pt x="518559" y="874066"/>
                  <a:pt x="523982" y="867750"/>
                </a:cubicBezTo>
                <a:close/>
                <a:moveTo>
                  <a:pt x="1739486" y="795974"/>
                </a:moveTo>
                <a:cubicBezTo>
                  <a:pt x="1743589" y="795134"/>
                  <a:pt x="1748142" y="795162"/>
                  <a:pt x="1753326" y="796741"/>
                </a:cubicBezTo>
                <a:cubicBezTo>
                  <a:pt x="1755048" y="797252"/>
                  <a:pt x="1760152" y="804461"/>
                  <a:pt x="1761237" y="804652"/>
                </a:cubicBezTo>
                <a:cubicBezTo>
                  <a:pt x="1785863" y="809501"/>
                  <a:pt x="1785097" y="800952"/>
                  <a:pt x="1796709" y="816455"/>
                </a:cubicBezTo>
                <a:cubicBezTo>
                  <a:pt x="1799644" y="820475"/>
                  <a:pt x="1802451" y="823537"/>
                  <a:pt x="1804557" y="828322"/>
                </a:cubicBezTo>
                <a:cubicBezTo>
                  <a:pt x="1811064" y="836425"/>
                  <a:pt x="1811064" y="871450"/>
                  <a:pt x="1804557" y="879552"/>
                </a:cubicBezTo>
                <a:cubicBezTo>
                  <a:pt x="1807874" y="892632"/>
                  <a:pt x="1789245" y="888484"/>
                  <a:pt x="1784842" y="891355"/>
                </a:cubicBezTo>
                <a:cubicBezTo>
                  <a:pt x="1776676" y="896778"/>
                  <a:pt x="1778144" y="906029"/>
                  <a:pt x="1769084" y="907114"/>
                </a:cubicBezTo>
                <a:cubicBezTo>
                  <a:pt x="1750965" y="906859"/>
                  <a:pt x="1730550" y="908836"/>
                  <a:pt x="1717853" y="903158"/>
                </a:cubicBezTo>
                <a:cubicBezTo>
                  <a:pt x="1719321" y="896459"/>
                  <a:pt x="1714791" y="895694"/>
                  <a:pt x="1709942" y="895247"/>
                </a:cubicBezTo>
                <a:cubicBezTo>
                  <a:pt x="1695970" y="869664"/>
                  <a:pt x="1696162" y="834638"/>
                  <a:pt x="1709942" y="808544"/>
                </a:cubicBezTo>
                <a:cubicBezTo>
                  <a:pt x="1718937" y="808831"/>
                  <a:pt x="1727180" y="798495"/>
                  <a:pt x="1739486" y="795974"/>
                </a:cubicBezTo>
                <a:close/>
                <a:moveTo>
                  <a:pt x="1615392" y="769180"/>
                </a:moveTo>
                <a:cubicBezTo>
                  <a:pt x="1622984" y="778686"/>
                  <a:pt x="1617944" y="800888"/>
                  <a:pt x="1619348" y="816455"/>
                </a:cubicBezTo>
                <a:cubicBezTo>
                  <a:pt x="1604610" y="820092"/>
                  <a:pt x="1598613" y="832532"/>
                  <a:pt x="1583875" y="836169"/>
                </a:cubicBezTo>
                <a:cubicBezTo>
                  <a:pt x="1575773" y="857606"/>
                  <a:pt x="1586172" y="873045"/>
                  <a:pt x="1583875" y="899203"/>
                </a:cubicBezTo>
                <a:cubicBezTo>
                  <a:pt x="1582919" y="911388"/>
                  <a:pt x="1572902" y="914514"/>
                  <a:pt x="1568117" y="922872"/>
                </a:cubicBezTo>
                <a:cubicBezTo>
                  <a:pt x="1569010" y="936908"/>
                  <a:pt x="1562438" y="943479"/>
                  <a:pt x="1548403" y="942586"/>
                </a:cubicBezTo>
                <a:cubicBezTo>
                  <a:pt x="1512803" y="929252"/>
                  <a:pt x="1548977" y="896842"/>
                  <a:pt x="1552359" y="875597"/>
                </a:cubicBezTo>
                <a:cubicBezTo>
                  <a:pt x="1562184" y="876171"/>
                  <a:pt x="1564544" y="869408"/>
                  <a:pt x="1572072" y="867686"/>
                </a:cubicBezTo>
                <a:cubicBezTo>
                  <a:pt x="1572072" y="857223"/>
                  <a:pt x="1572072" y="846696"/>
                  <a:pt x="1572072" y="836169"/>
                </a:cubicBezTo>
                <a:cubicBezTo>
                  <a:pt x="1568628" y="823473"/>
                  <a:pt x="1585087" y="830810"/>
                  <a:pt x="1583875" y="820411"/>
                </a:cubicBezTo>
                <a:cubicBezTo>
                  <a:pt x="1580622" y="789532"/>
                  <a:pt x="1592425" y="773774"/>
                  <a:pt x="1615392" y="769180"/>
                </a:cubicBezTo>
                <a:close/>
                <a:moveTo>
                  <a:pt x="1806008" y="717272"/>
                </a:moveTo>
                <a:cubicBezTo>
                  <a:pt x="1823393" y="717774"/>
                  <a:pt x="1838976" y="719162"/>
                  <a:pt x="1847875" y="721905"/>
                </a:cubicBezTo>
                <a:cubicBezTo>
                  <a:pt x="1854255" y="720757"/>
                  <a:pt x="1854638" y="725606"/>
                  <a:pt x="1859679" y="725861"/>
                </a:cubicBezTo>
                <a:cubicBezTo>
                  <a:pt x="1866888" y="755336"/>
                  <a:pt x="1843729" y="754443"/>
                  <a:pt x="1836072" y="769180"/>
                </a:cubicBezTo>
                <a:cubicBezTo>
                  <a:pt x="1781461" y="768670"/>
                  <a:pt x="1743181" y="751827"/>
                  <a:pt x="1690292" y="749467"/>
                </a:cubicBezTo>
                <a:cubicBezTo>
                  <a:pt x="1686719" y="720055"/>
                  <a:pt x="1721681" y="719545"/>
                  <a:pt x="1753325" y="717950"/>
                </a:cubicBezTo>
                <a:cubicBezTo>
                  <a:pt x="1769435" y="717152"/>
                  <a:pt x="1788622" y="716770"/>
                  <a:pt x="1806008" y="717272"/>
                </a:cubicBezTo>
                <a:close/>
                <a:moveTo>
                  <a:pt x="468859" y="702254"/>
                </a:moveTo>
                <a:cubicBezTo>
                  <a:pt x="479258" y="701042"/>
                  <a:pt x="481809" y="707678"/>
                  <a:pt x="480661" y="718013"/>
                </a:cubicBezTo>
                <a:cubicBezTo>
                  <a:pt x="470071" y="717758"/>
                  <a:pt x="461713" y="709017"/>
                  <a:pt x="468859" y="702254"/>
                </a:cubicBezTo>
                <a:close/>
                <a:moveTo>
                  <a:pt x="1635169" y="686433"/>
                </a:moveTo>
                <a:cubicBezTo>
                  <a:pt x="1642698" y="696896"/>
                  <a:pt x="1639253" y="722607"/>
                  <a:pt x="1635169" y="733708"/>
                </a:cubicBezTo>
                <a:cubicBezTo>
                  <a:pt x="1623813" y="733261"/>
                  <a:pt x="1609331" y="735877"/>
                  <a:pt x="1603653" y="729752"/>
                </a:cubicBezTo>
                <a:cubicBezTo>
                  <a:pt x="1615200" y="718014"/>
                  <a:pt x="1616604" y="678330"/>
                  <a:pt x="1635169" y="686433"/>
                </a:cubicBezTo>
                <a:close/>
                <a:moveTo>
                  <a:pt x="1643016" y="615552"/>
                </a:moveTo>
                <a:cubicBezTo>
                  <a:pt x="1659030" y="613957"/>
                  <a:pt x="1655138" y="632331"/>
                  <a:pt x="1666686" y="635266"/>
                </a:cubicBezTo>
                <a:cubicBezTo>
                  <a:pt x="1666877" y="653831"/>
                  <a:pt x="1651502" y="656894"/>
                  <a:pt x="1646972" y="670674"/>
                </a:cubicBezTo>
                <a:cubicBezTo>
                  <a:pt x="1636382" y="670738"/>
                  <a:pt x="1640210" y="657723"/>
                  <a:pt x="1635169" y="647069"/>
                </a:cubicBezTo>
                <a:cubicBezTo>
                  <a:pt x="1634914" y="646558"/>
                  <a:pt x="1627258" y="642985"/>
                  <a:pt x="1627258" y="643113"/>
                </a:cubicBezTo>
                <a:cubicBezTo>
                  <a:pt x="1627194" y="638201"/>
                  <a:pt x="1640018" y="623463"/>
                  <a:pt x="1643016" y="615552"/>
                </a:cubicBezTo>
                <a:close/>
                <a:moveTo>
                  <a:pt x="1717774" y="579433"/>
                </a:moveTo>
                <a:cubicBezTo>
                  <a:pt x="1728269" y="579952"/>
                  <a:pt x="1738142" y="582663"/>
                  <a:pt x="1741523" y="587991"/>
                </a:cubicBezTo>
                <a:cubicBezTo>
                  <a:pt x="1737440" y="608853"/>
                  <a:pt x="1722957" y="619252"/>
                  <a:pt x="1694248" y="615552"/>
                </a:cubicBezTo>
                <a:cubicBezTo>
                  <a:pt x="1688187" y="609810"/>
                  <a:pt x="1690738" y="595391"/>
                  <a:pt x="1690292" y="584035"/>
                </a:cubicBezTo>
                <a:cubicBezTo>
                  <a:pt x="1696162" y="580590"/>
                  <a:pt x="1707279" y="578915"/>
                  <a:pt x="1717774" y="579433"/>
                </a:cubicBezTo>
                <a:close/>
                <a:moveTo>
                  <a:pt x="1682548" y="512532"/>
                </a:moveTo>
                <a:cubicBezTo>
                  <a:pt x="1691663" y="512101"/>
                  <a:pt x="1701393" y="513824"/>
                  <a:pt x="1706050" y="517046"/>
                </a:cubicBezTo>
                <a:cubicBezTo>
                  <a:pt x="1706050" y="527573"/>
                  <a:pt x="1706050" y="538036"/>
                  <a:pt x="1706050" y="548563"/>
                </a:cubicBezTo>
                <a:cubicBezTo>
                  <a:pt x="1699096" y="558643"/>
                  <a:pt x="1687867" y="564513"/>
                  <a:pt x="1686336" y="580080"/>
                </a:cubicBezTo>
                <a:cubicBezTo>
                  <a:pt x="1667132" y="574082"/>
                  <a:pt x="1671471" y="591500"/>
                  <a:pt x="1658775" y="591882"/>
                </a:cubicBezTo>
                <a:cubicBezTo>
                  <a:pt x="1655074" y="572424"/>
                  <a:pt x="1663560" y="565150"/>
                  <a:pt x="1670578" y="556410"/>
                </a:cubicBezTo>
                <a:cubicBezTo>
                  <a:pt x="1670450" y="542119"/>
                  <a:pt x="1672811" y="525340"/>
                  <a:pt x="1662731" y="520938"/>
                </a:cubicBezTo>
                <a:cubicBezTo>
                  <a:pt x="1664932" y="515547"/>
                  <a:pt x="1673433" y="512963"/>
                  <a:pt x="1682548" y="512532"/>
                </a:cubicBezTo>
                <a:close/>
                <a:moveTo>
                  <a:pt x="667082" y="444578"/>
                </a:moveTo>
                <a:cubicBezTo>
                  <a:pt x="671038" y="447074"/>
                  <a:pt x="673941" y="452066"/>
                  <a:pt x="673781" y="457968"/>
                </a:cubicBezTo>
                <a:cubicBezTo>
                  <a:pt x="690050" y="462689"/>
                  <a:pt x="695664" y="478128"/>
                  <a:pt x="709253" y="485529"/>
                </a:cubicBezTo>
                <a:cubicBezTo>
                  <a:pt x="711104" y="500522"/>
                  <a:pt x="708105" y="510666"/>
                  <a:pt x="701342" y="517046"/>
                </a:cubicBezTo>
                <a:cubicBezTo>
                  <a:pt x="685074" y="512324"/>
                  <a:pt x="679460" y="496885"/>
                  <a:pt x="665870" y="489485"/>
                </a:cubicBezTo>
                <a:cubicBezTo>
                  <a:pt x="664849" y="477937"/>
                  <a:pt x="674802" y="477363"/>
                  <a:pt x="673781" y="465879"/>
                </a:cubicBezTo>
                <a:cubicBezTo>
                  <a:pt x="668039" y="458542"/>
                  <a:pt x="652153" y="461222"/>
                  <a:pt x="654067" y="446165"/>
                </a:cubicBezTo>
                <a:cubicBezTo>
                  <a:pt x="658119" y="442082"/>
                  <a:pt x="663127" y="442082"/>
                  <a:pt x="667082" y="444578"/>
                </a:cubicBezTo>
                <a:close/>
                <a:moveTo>
                  <a:pt x="1229343" y="442146"/>
                </a:moveTo>
                <a:cubicBezTo>
                  <a:pt x="1226026" y="450695"/>
                  <a:pt x="1219136" y="455608"/>
                  <a:pt x="1221432" y="469707"/>
                </a:cubicBezTo>
                <a:cubicBezTo>
                  <a:pt x="1212947" y="473025"/>
                  <a:pt x="1207460" y="479405"/>
                  <a:pt x="1209630" y="493377"/>
                </a:cubicBezTo>
                <a:cubicBezTo>
                  <a:pt x="1254098" y="505882"/>
                  <a:pt x="1275981" y="443231"/>
                  <a:pt x="1229343" y="442146"/>
                </a:cubicBezTo>
                <a:close/>
                <a:moveTo>
                  <a:pt x="591034" y="367310"/>
                </a:moveTo>
                <a:cubicBezTo>
                  <a:pt x="610493" y="372988"/>
                  <a:pt x="627272" y="377773"/>
                  <a:pt x="638309" y="394871"/>
                </a:cubicBezTo>
                <a:cubicBezTo>
                  <a:pt x="642137" y="400805"/>
                  <a:pt x="637225" y="411842"/>
                  <a:pt x="650112" y="410629"/>
                </a:cubicBezTo>
                <a:cubicBezTo>
                  <a:pt x="650112" y="419817"/>
                  <a:pt x="650112" y="429004"/>
                  <a:pt x="650112" y="438191"/>
                </a:cubicBezTo>
                <a:cubicBezTo>
                  <a:pt x="637735" y="440105"/>
                  <a:pt x="639712" y="427600"/>
                  <a:pt x="630398" y="426388"/>
                </a:cubicBezTo>
                <a:cubicBezTo>
                  <a:pt x="620700" y="426898"/>
                  <a:pt x="611386" y="426962"/>
                  <a:pt x="606792" y="422432"/>
                </a:cubicBezTo>
                <a:cubicBezTo>
                  <a:pt x="600859" y="417584"/>
                  <a:pt x="605006" y="408971"/>
                  <a:pt x="602837" y="402718"/>
                </a:cubicBezTo>
                <a:cubicBezTo>
                  <a:pt x="599647" y="393531"/>
                  <a:pt x="592884" y="388364"/>
                  <a:pt x="587078" y="383069"/>
                </a:cubicBezTo>
                <a:cubicBezTo>
                  <a:pt x="590141" y="379559"/>
                  <a:pt x="591353" y="374137"/>
                  <a:pt x="591034" y="367310"/>
                </a:cubicBezTo>
                <a:close/>
                <a:moveTo>
                  <a:pt x="1678425" y="355507"/>
                </a:moveTo>
                <a:cubicBezTo>
                  <a:pt x="1683656" y="356847"/>
                  <a:pt x="1684677" y="362397"/>
                  <a:pt x="1690292" y="363354"/>
                </a:cubicBezTo>
                <a:cubicBezTo>
                  <a:pt x="1688888" y="368522"/>
                  <a:pt x="1683338" y="369543"/>
                  <a:pt x="1682381" y="375157"/>
                </a:cubicBezTo>
                <a:cubicBezTo>
                  <a:pt x="1677212" y="373817"/>
                  <a:pt x="1676192" y="368267"/>
                  <a:pt x="1670514" y="367310"/>
                </a:cubicBezTo>
                <a:cubicBezTo>
                  <a:pt x="1671917" y="362142"/>
                  <a:pt x="1677468" y="361121"/>
                  <a:pt x="1678425" y="355507"/>
                </a:cubicBezTo>
                <a:close/>
                <a:moveTo>
                  <a:pt x="1315983" y="292410"/>
                </a:moveTo>
                <a:cubicBezTo>
                  <a:pt x="1322554" y="292410"/>
                  <a:pt x="1329126" y="292410"/>
                  <a:pt x="1335697" y="292410"/>
                </a:cubicBezTo>
                <a:cubicBezTo>
                  <a:pt x="1341694" y="304532"/>
                  <a:pt x="1309922" y="304532"/>
                  <a:pt x="1315983" y="292410"/>
                </a:cubicBezTo>
                <a:close/>
                <a:moveTo>
                  <a:pt x="836366" y="254656"/>
                </a:moveTo>
                <a:cubicBezTo>
                  <a:pt x="837985" y="253795"/>
                  <a:pt x="839245" y="253715"/>
                  <a:pt x="843168" y="257001"/>
                </a:cubicBezTo>
                <a:cubicBezTo>
                  <a:pt x="846230" y="272185"/>
                  <a:pt x="824284" y="272185"/>
                  <a:pt x="827410" y="257001"/>
                </a:cubicBezTo>
                <a:cubicBezTo>
                  <a:pt x="832769" y="257160"/>
                  <a:pt x="834747" y="255518"/>
                  <a:pt x="836366" y="254656"/>
                </a:cubicBezTo>
                <a:close/>
                <a:moveTo>
                  <a:pt x="886488" y="253046"/>
                </a:moveTo>
                <a:cubicBezTo>
                  <a:pt x="901162" y="257129"/>
                  <a:pt x="893505" y="289667"/>
                  <a:pt x="890443" y="300321"/>
                </a:cubicBezTo>
                <a:cubicBezTo>
                  <a:pt x="878895" y="294770"/>
                  <a:pt x="878321" y="278310"/>
                  <a:pt x="878641" y="260957"/>
                </a:cubicBezTo>
                <a:cubicBezTo>
                  <a:pt x="882149" y="259170"/>
                  <a:pt x="885658" y="257512"/>
                  <a:pt x="886488" y="253046"/>
                </a:cubicBezTo>
                <a:close/>
                <a:moveTo>
                  <a:pt x="1540555" y="252982"/>
                </a:moveTo>
                <a:cubicBezTo>
                  <a:pt x="1554591" y="256044"/>
                  <a:pt x="1555420" y="272249"/>
                  <a:pt x="1568180" y="276588"/>
                </a:cubicBezTo>
                <a:cubicBezTo>
                  <a:pt x="1538067" y="320099"/>
                  <a:pt x="1491302" y="346894"/>
                  <a:pt x="1461827" y="390852"/>
                </a:cubicBezTo>
                <a:cubicBezTo>
                  <a:pt x="1447791" y="387279"/>
                  <a:pt x="1441985" y="402782"/>
                  <a:pt x="1430310" y="402654"/>
                </a:cubicBezTo>
                <a:cubicBezTo>
                  <a:pt x="1415254" y="402654"/>
                  <a:pt x="1404408" y="391298"/>
                  <a:pt x="1398730" y="375157"/>
                </a:cubicBezTo>
                <a:cubicBezTo>
                  <a:pt x="1402494" y="355762"/>
                  <a:pt x="1417614" y="342620"/>
                  <a:pt x="1430246" y="331838"/>
                </a:cubicBezTo>
                <a:cubicBezTo>
                  <a:pt x="1442942" y="320992"/>
                  <a:pt x="1458764" y="312379"/>
                  <a:pt x="1473566" y="304212"/>
                </a:cubicBezTo>
                <a:cubicBezTo>
                  <a:pt x="1478861" y="289794"/>
                  <a:pt x="1499150" y="290368"/>
                  <a:pt x="1501191" y="272696"/>
                </a:cubicBezTo>
                <a:cubicBezTo>
                  <a:pt x="1518736" y="270527"/>
                  <a:pt x="1531304" y="263445"/>
                  <a:pt x="1540555" y="252982"/>
                </a:cubicBezTo>
                <a:close/>
                <a:moveTo>
                  <a:pt x="1692043" y="168606"/>
                </a:moveTo>
                <a:cubicBezTo>
                  <a:pt x="1700551" y="170015"/>
                  <a:pt x="1706305" y="179023"/>
                  <a:pt x="1713961" y="182037"/>
                </a:cubicBezTo>
                <a:cubicBezTo>
                  <a:pt x="1718427" y="183823"/>
                  <a:pt x="1725381" y="179995"/>
                  <a:pt x="1729720" y="182037"/>
                </a:cubicBezTo>
                <a:cubicBezTo>
                  <a:pt x="1740821" y="187269"/>
                  <a:pt x="1747966" y="204813"/>
                  <a:pt x="1765192" y="201751"/>
                </a:cubicBezTo>
                <a:cubicBezTo>
                  <a:pt x="1771380" y="211321"/>
                  <a:pt x="1779291" y="219168"/>
                  <a:pt x="1788798" y="225420"/>
                </a:cubicBezTo>
                <a:cubicBezTo>
                  <a:pt x="1790074" y="234671"/>
                  <a:pt x="1794986" y="240222"/>
                  <a:pt x="1792754" y="252981"/>
                </a:cubicBezTo>
                <a:cubicBezTo>
                  <a:pt x="1797028" y="253938"/>
                  <a:pt x="1795433" y="260829"/>
                  <a:pt x="1800601" y="260893"/>
                </a:cubicBezTo>
                <a:cubicBezTo>
                  <a:pt x="1799452" y="268931"/>
                  <a:pt x="1789946" y="268612"/>
                  <a:pt x="1788798" y="276651"/>
                </a:cubicBezTo>
                <a:cubicBezTo>
                  <a:pt x="1765064" y="278054"/>
                  <a:pt x="1753453" y="267336"/>
                  <a:pt x="1729720" y="268804"/>
                </a:cubicBezTo>
                <a:cubicBezTo>
                  <a:pt x="1709878" y="250493"/>
                  <a:pt x="1694949" y="227398"/>
                  <a:pt x="1670578" y="213618"/>
                </a:cubicBezTo>
                <a:cubicBezTo>
                  <a:pt x="1671216" y="203856"/>
                  <a:pt x="1668536" y="197285"/>
                  <a:pt x="1662731" y="193903"/>
                </a:cubicBezTo>
                <a:cubicBezTo>
                  <a:pt x="1668345" y="185099"/>
                  <a:pt x="1675363" y="177635"/>
                  <a:pt x="1682445" y="170234"/>
                </a:cubicBezTo>
                <a:cubicBezTo>
                  <a:pt x="1686065" y="168511"/>
                  <a:pt x="1689207" y="168137"/>
                  <a:pt x="1692043" y="168606"/>
                </a:cubicBezTo>
                <a:close/>
                <a:moveTo>
                  <a:pt x="1201910" y="150457"/>
                </a:moveTo>
                <a:cubicBezTo>
                  <a:pt x="1213904" y="158878"/>
                  <a:pt x="1201910" y="182484"/>
                  <a:pt x="1205865" y="205579"/>
                </a:cubicBezTo>
                <a:cubicBezTo>
                  <a:pt x="1204653" y="221274"/>
                  <a:pt x="1224112" y="216234"/>
                  <a:pt x="1225580" y="229249"/>
                </a:cubicBezTo>
                <a:cubicBezTo>
                  <a:pt x="1225516" y="239712"/>
                  <a:pt x="1227047" y="251770"/>
                  <a:pt x="1221624" y="256810"/>
                </a:cubicBezTo>
                <a:cubicBezTo>
                  <a:pt x="1225324" y="275439"/>
                  <a:pt x="1240891" y="282202"/>
                  <a:pt x="1249185" y="296238"/>
                </a:cubicBezTo>
                <a:cubicBezTo>
                  <a:pt x="1246824" y="305680"/>
                  <a:pt x="1243571" y="314165"/>
                  <a:pt x="1245229" y="327754"/>
                </a:cubicBezTo>
                <a:cubicBezTo>
                  <a:pt x="1248803" y="335985"/>
                  <a:pt x="1256841" y="339749"/>
                  <a:pt x="1268899" y="339557"/>
                </a:cubicBezTo>
                <a:cubicBezTo>
                  <a:pt x="1272854" y="347405"/>
                  <a:pt x="1278724" y="353338"/>
                  <a:pt x="1284658" y="359271"/>
                </a:cubicBezTo>
                <a:cubicBezTo>
                  <a:pt x="1308646" y="368969"/>
                  <a:pt x="1326701" y="345937"/>
                  <a:pt x="1343736" y="351360"/>
                </a:cubicBezTo>
                <a:cubicBezTo>
                  <a:pt x="1351391" y="360994"/>
                  <a:pt x="1348584" y="385365"/>
                  <a:pt x="1339843" y="390788"/>
                </a:cubicBezTo>
                <a:cubicBezTo>
                  <a:pt x="1334548" y="390788"/>
                  <a:pt x="1329317" y="390788"/>
                  <a:pt x="1324085" y="390788"/>
                </a:cubicBezTo>
                <a:cubicBezTo>
                  <a:pt x="1309028" y="391426"/>
                  <a:pt x="1311325" y="374711"/>
                  <a:pt x="1304371" y="367182"/>
                </a:cubicBezTo>
                <a:cubicBezTo>
                  <a:pt x="1274705" y="390150"/>
                  <a:pt x="1308646" y="434490"/>
                  <a:pt x="1312218" y="461732"/>
                </a:cubicBezTo>
                <a:cubicBezTo>
                  <a:pt x="1315919" y="474109"/>
                  <a:pt x="1301245" y="472833"/>
                  <a:pt x="1296460" y="477491"/>
                </a:cubicBezTo>
                <a:cubicBezTo>
                  <a:pt x="1292058" y="481829"/>
                  <a:pt x="1291931" y="496631"/>
                  <a:pt x="1280702" y="493249"/>
                </a:cubicBezTo>
                <a:cubicBezTo>
                  <a:pt x="1273811" y="506009"/>
                  <a:pt x="1260988" y="512963"/>
                  <a:pt x="1249185" y="520810"/>
                </a:cubicBezTo>
                <a:cubicBezTo>
                  <a:pt x="1242039" y="530699"/>
                  <a:pt x="1242039" y="547797"/>
                  <a:pt x="1225580" y="548372"/>
                </a:cubicBezTo>
                <a:cubicBezTo>
                  <a:pt x="1223729" y="566682"/>
                  <a:pt x="1220284" y="574657"/>
                  <a:pt x="1225580" y="591691"/>
                </a:cubicBezTo>
                <a:cubicBezTo>
                  <a:pt x="1241529" y="604579"/>
                  <a:pt x="1251993" y="623080"/>
                  <a:pt x="1272854" y="631055"/>
                </a:cubicBezTo>
                <a:cubicBezTo>
                  <a:pt x="1276619" y="645665"/>
                  <a:pt x="1293206" y="647452"/>
                  <a:pt x="1300416" y="658617"/>
                </a:cubicBezTo>
                <a:cubicBezTo>
                  <a:pt x="1309092" y="654151"/>
                  <a:pt x="1313495" y="645474"/>
                  <a:pt x="1324021" y="642858"/>
                </a:cubicBezTo>
                <a:cubicBezTo>
                  <a:pt x="1314515" y="628758"/>
                  <a:pt x="1312665" y="606939"/>
                  <a:pt x="1304307" y="591628"/>
                </a:cubicBezTo>
                <a:cubicBezTo>
                  <a:pt x="1286316" y="599730"/>
                  <a:pt x="1262838" y="601835"/>
                  <a:pt x="1245166" y="591628"/>
                </a:cubicBezTo>
                <a:cubicBezTo>
                  <a:pt x="1247654" y="576953"/>
                  <a:pt x="1261307" y="573572"/>
                  <a:pt x="1256968" y="552199"/>
                </a:cubicBezTo>
                <a:cubicBezTo>
                  <a:pt x="1264688" y="545501"/>
                  <a:pt x="1276683" y="543012"/>
                  <a:pt x="1280638" y="532486"/>
                </a:cubicBezTo>
                <a:cubicBezTo>
                  <a:pt x="1289761" y="531210"/>
                  <a:pt x="1295759" y="533124"/>
                  <a:pt x="1300352" y="536377"/>
                </a:cubicBezTo>
                <a:cubicBezTo>
                  <a:pt x="1317259" y="524447"/>
                  <a:pt x="1327211" y="505435"/>
                  <a:pt x="1331868" y="481255"/>
                </a:cubicBezTo>
                <a:cubicBezTo>
                  <a:pt x="1348393" y="478065"/>
                  <a:pt x="1362046" y="472068"/>
                  <a:pt x="1371296" y="461541"/>
                </a:cubicBezTo>
                <a:cubicBezTo>
                  <a:pt x="1387692" y="464795"/>
                  <a:pt x="1404153" y="456182"/>
                  <a:pt x="1410661" y="461541"/>
                </a:cubicBezTo>
                <a:cubicBezTo>
                  <a:pt x="1429353" y="462562"/>
                  <a:pt x="1430885" y="480745"/>
                  <a:pt x="1453980" y="477299"/>
                </a:cubicBezTo>
                <a:cubicBezTo>
                  <a:pt x="1493854" y="515515"/>
                  <a:pt x="1562374" y="560621"/>
                  <a:pt x="1532772" y="642794"/>
                </a:cubicBezTo>
                <a:cubicBezTo>
                  <a:pt x="1532772" y="665124"/>
                  <a:pt x="1532772" y="687454"/>
                  <a:pt x="1532772" y="709783"/>
                </a:cubicBezTo>
                <a:cubicBezTo>
                  <a:pt x="1517588" y="723883"/>
                  <a:pt x="1486454" y="716610"/>
                  <a:pt x="1473630" y="705828"/>
                </a:cubicBezTo>
                <a:cubicBezTo>
                  <a:pt x="1446707" y="711697"/>
                  <a:pt x="1439944" y="737855"/>
                  <a:pt x="1430311" y="761014"/>
                </a:cubicBezTo>
                <a:cubicBezTo>
                  <a:pt x="1432735" y="778303"/>
                  <a:pt x="1460934" y="769754"/>
                  <a:pt x="1473630" y="776772"/>
                </a:cubicBezTo>
                <a:cubicBezTo>
                  <a:pt x="1482115" y="773455"/>
                  <a:pt x="1480010" y="759483"/>
                  <a:pt x="1485497" y="753166"/>
                </a:cubicBezTo>
                <a:cubicBezTo>
                  <a:pt x="1498257" y="750870"/>
                  <a:pt x="1503807" y="755782"/>
                  <a:pt x="1513058" y="757059"/>
                </a:cubicBezTo>
                <a:cubicBezTo>
                  <a:pt x="1513377" y="763311"/>
                  <a:pt x="1511144" y="772115"/>
                  <a:pt x="1517013" y="772817"/>
                </a:cubicBezTo>
                <a:cubicBezTo>
                  <a:pt x="1517715" y="786661"/>
                  <a:pt x="1503679" y="785768"/>
                  <a:pt x="1501255" y="796422"/>
                </a:cubicBezTo>
                <a:cubicBezTo>
                  <a:pt x="1502531" y="833235"/>
                  <a:pt x="1491494" y="857606"/>
                  <a:pt x="1453980" y="855564"/>
                </a:cubicBezTo>
                <a:cubicBezTo>
                  <a:pt x="1448557" y="860668"/>
                  <a:pt x="1450088" y="872662"/>
                  <a:pt x="1450024" y="883126"/>
                </a:cubicBezTo>
                <a:cubicBezTo>
                  <a:pt x="1453342" y="891611"/>
                  <a:pt x="1467314" y="889442"/>
                  <a:pt x="1473630" y="894928"/>
                </a:cubicBezTo>
                <a:cubicBezTo>
                  <a:pt x="1477650" y="900160"/>
                  <a:pt x="1477522" y="909474"/>
                  <a:pt x="1481541" y="914642"/>
                </a:cubicBezTo>
                <a:cubicBezTo>
                  <a:pt x="1498257" y="937291"/>
                  <a:pt x="1524095" y="950944"/>
                  <a:pt x="1548530" y="965873"/>
                </a:cubicBezTo>
                <a:cubicBezTo>
                  <a:pt x="1548147" y="978122"/>
                  <a:pt x="1553315" y="984694"/>
                  <a:pt x="1556441" y="993434"/>
                </a:cubicBezTo>
                <a:cubicBezTo>
                  <a:pt x="1569584" y="988202"/>
                  <a:pt x="1570924" y="971168"/>
                  <a:pt x="1580047" y="961917"/>
                </a:cubicBezTo>
                <a:cubicBezTo>
                  <a:pt x="1603781" y="958089"/>
                  <a:pt x="1628024" y="954708"/>
                  <a:pt x="1643080" y="942203"/>
                </a:cubicBezTo>
                <a:cubicBezTo>
                  <a:pt x="1665410" y="942203"/>
                  <a:pt x="1687740" y="942203"/>
                  <a:pt x="1710069" y="942203"/>
                </a:cubicBezTo>
                <a:cubicBezTo>
                  <a:pt x="1722447" y="940353"/>
                  <a:pt x="1721234" y="952092"/>
                  <a:pt x="1725827" y="957962"/>
                </a:cubicBezTo>
                <a:cubicBezTo>
                  <a:pt x="1739354" y="956239"/>
                  <a:pt x="1747902" y="959557"/>
                  <a:pt x="1757345" y="961917"/>
                </a:cubicBezTo>
                <a:cubicBezTo>
                  <a:pt x="1759195" y="994263"/>
                  <a:pt x="1751922" y="1035669"/>
                  <a:pt x="1765256" y="1056467"/>
                </a:cubicBezTo>
                <a:cubicBezTo>
                  <a:pt x="1779036" y="1040007"/>
                  <a:pt x="1783885" y="1014679"/>
                  <a:pt x="1808575" y="1009192"/>
                </a:cubicBezTo>
                <a:cubicBezTo>
                  <a:pt x="1804811" y="985778"/>
                  <a:pt x="1818273" y="979462"/>
                  <a:pt x="1828289" y="969764"/>
                </a:cubicBezTo>
                <a:cubicBezTo>
                  <a:pt x="1825673" y="954006"/>
                  <a:pt x="1813488" y="947754"/>
                  <a:pt x="1812531" y="930337"/>
                </a:cubicBezTo>
                <a:cubicBezTo>
                  <a:pt x="1819293" y="923255"/>
                  <a:pt x="1828034" y="931549"/>
                  <a:pt x="1828289" y="942140"/>
                </a:cubicBezTo>
                <a:cubicBezTo>
                  <a:pt x="1842325" y="941246"/>
                  <a:pt x="1851894" y="944819"/>
                  <a:pt x="1855850" y="953942"/>
                </a:cubicBezTo>
                <a:cubicBezTo>
                  <a:pt x="1860380" y="983417"/>
                  <a:pt x="1825673" y="973720"/>
                  <a:pt x="1832245" y="1005173"/>
                </a:cubicBezTo>
                <a:cubicBezTo>
                  <a:pt x="1824908" y="1008299"/>
                  <a:pt x="1817762" y="1011744"/>
                  <a:pt x="1808575" y="1013084"/>
                </a:cubicBezTo>
                <a:cubicBezTo>
                  <a:pt x="1812595" y="1030246"/>
                  <a:pt x="1800409" y="1031203"/>
                  <a:pt x="1796773" y="1040645"/>
                </a:cubicBezTo>
                <a:cubicBezTo>
                  <a:pt x="1813233" y="1047791"/>
                  <a:pt x="1842580" y="1042113"/>
                  <a:pt x="1855850" y="1052448"/>
                </a:cubicBezTo>
                <a:cubicBezTo>
                  <a:pt x="1893173" y="1041156"/>
                  <a:pt x="1894959" y="994391"/>
                  <a:pt x="1926794" y="977612"/>
                </a:cubicBezTo>
                <a:cubicBezTo>
                  <a:pt x="1949124" y="977612"/>
                  <a:pt x="1971454" y="977612"/>
                  <a:pt x="1993783" y="977612"/>
                </a:cubicBezTo>
                <a:cubicBezTo>
                  <a:pt x="1998186" y="987628"/>
                  <a:pt x="2003417" y="996815"/>
                  <a:pt x="2009542" y="1005173"/>
                </a:cubicBezTo>
                <a:cubicBezTo>
                  <a:pt x="2022812" y="1008937"/>
                  <a:pt x="2033786" y="1015062"/>
                  <a:pt x="2037103" y="1028778"/>
                </a:cubicBezTo>
                <a:cubicBezTo>
                  <a:pt x="2055031" y="1034584"/>
                  <a:pt x="2068557" y="1044601"/>
                  <a:pt x="2084379" y="1052448"/>
                </a:cubicBezTo>
                <a:cubicBezTo>
                  <a:pt x="2084570" y="1078542"/>
                  <a:pt x="2078700" y="1110697"/>
                  <a:pt x="2111939" y="1103679"/>
                </a:cubicBezTo>
                <a:cubicBezTo>
                  <a:pt x="2103071" y="1119756"/>
                  <a:pt x="2094778" y="1136407"/>
                  <a:pt x="2084379" y="1150954"/>
                </a:cubicBezTo>
                <a:cubicBezTo>
                  <a:pt x="2083166" y="1178196"/>
                  <a:pt x="2090631" y="1190701"/>
                  <a:pt x="2084379" y="1213987"/>
                </a:cubicBezTo>
                <a:cubicBezTo>
                  <a:pt x="2095352" y="1214115"/>
                  <a:pt x="2093311" y="1220814"/>
                  <a:pt x="2100137" y="1213987"/>
                </a:cubicBezTo>
                <a:cubicBezTo>
                  <a:pt x="2103774" y="1210287"/>
                  <a:pt x="2100584" y="1202312"/>
                  <a:pt x="2104092" y="1198229"/>
                </a:cubicBezTo>
                <a:cubicBezTo>
                  <a:pt x="2110728" y="1190573"/>
                  <a:pt x="2125465" y="1185852"/>
                  <a:pt x="2123806" y="1174623"/>
                </a:cubicBezTo>
                <a:cubicBezTo>
                  <a:pt x="2133567" y="1173985"/>
                  <a:pt x="2135992" y="1180812"/>
                  <a:pt x="2143520" y="1182534"/>
                </a:cubicBezTo>
                <a:cubicBezTo>
                  <a:pt x="2155897" y="1184385"/>
                  <a:pt x="2154621" y="1172645"/>
                  <a:pt x="2159279" y="1166776"/>
                </a:cubicBezTo>
                <a:cubicBezTo>
                  <a:pt x="2182565" y="1171689"/>
                  <a:pt x="2187414" y="1158163"/>
                  <a:pt x="2198643" y="1151018"/>
                </a:cubicBezTo>
                <a:cubicBezTo>
                  <a:pt x="2212041" y="1150762"/>
                  <a:pt x="2226140" y="1149806"/>
                  <a:pt x="2230159" y="1158929"/>
                </a:cubicBezTo>
                <a:cubicBezTo>
                  <a:pt x="2236380" y="1156489"/>
                  <a:pt x="2241919" y="1148594"/>
                  <a:pt x="2247798" y="1148298"/>
                </a:cubicBezTo>
                <a:lnTo>
                  <a:pt x="2250485" y="1149510"/>
                </a:lnTo>
                <a:lnTo>
                  <a:pt x="2250485" y="1702278"/>
                </a:lnTo>
                <a:lnTo>
                  <a:pt x="2231038" y="1697951"/>
                </a:lnTo>
                <a:cubicBezTo>
                  <a:pt x="2210645" y="1699578"/>
                  <a:pt x="2195931" y="1717569"/>
                  <a:pt x="2174973" y="1718766"/>
                </a:cubicBezTo>
                <a:cubicBezTo>
                  <a:pt x="2166998" y="1736821"/>
                  <a:pt x="2165148" y="1756598"/>
                  <a:pt x="2178928" y="1769996"/>
                </a:cubicBezTo>
                <a:cubicBezTo>
                  <a:pt x="2200302" y="1774334"/>
                  <a:pt x="2203683" y="1760618"/>
                  <a:pt x="2218357" y="1758193"/>
                </a:cubicBezTo>
                <a:cubicBezTo>
                  <a:pt x="2220940" y="1767125"/>
                  <a:pt x="2225151" y="1770650"/>
                  <a:pt x="2231045" y="1771655"/>
                </a:cubicBezTo>
                <a:lnTo>
                  <a:pt x="2250485" y="1770240"/>
                </a:lnTo>
                <a:lnTo>
                  <a:pt x="2250485" y="2809233"/>
                </a:lnTo>
                <a:lnTo>
                  <a:pt x="2250192" y="2809857"/>
                </a:lnTo>
                <a:cubicBezTo>
                  <a:pt x="2241388" y="2804179"/>
                  <a:pt x="2231180" y="2799968"/>
                  <a:pt x="2214720" y="2801946"/>
                </a:cubicBezTo>
                <a:cubicBezTo>
                  <a:pt x="2205150" y="2805582"/>
                  <a:pt x="2204320" y="2817768"/>
                  <a:pt x="2202917" y="2829507"/>
                </a:cubicBezTo>
                <a:cubicBezTo>
                  <a:pt x="2189966" y="2833654"/>
                  <a:pt x="2189009" y="2849732"/>
                  <a:pt x="2183203" y="2861024"/>
                </a:cubicBezTo>
                <a:cubicBezTo>
                  <a:pt x="2169933" y="2870147"/>
                  <a:pt x="2153026" y="2875506"/>
                  <a:pt x="2128081" y="2872827"/>
                </a:cubicBezTo>
                <a:cubicBezTo>
                  <a:pt x="2117873" y="2886352"/>
                  <a:pt x="2100137" y="2904088"/>
                  <a:pt x="2076850" y="2892541"/>
                </a:cubicBezTo>
                <a:cubicBezTo>
                  <a:pt x="2060518" y="2894582"/>
                  <a:pt x="2075510" y="2928013"/>
                  <a:pt x="2065047" y="2935860"/>
                </a:cubicBezTo>
                <a:cubicBezTo>
                  <a:pt x="2033849" y="2953788"/>
                  <a:pt x="2004758" y="2918890"/>
                  <a:pt x="2021728" y="2888585"/>
                </a:cubicBezTo>
                <a:cubicBezTo>
                  <a:pt x="2036912" y="2887820"/>
                  <a:pt x="2050756" y="2888457"/>
                  <a:pt x="2061156" y="2892541"/>
                </a:cubicBezTo>
                <a:cubicBezTo>
                  <a:pt x="2074171" y="2891137"/>
                  <a:pt x="2067344" y="2869828"/>
                  <a:pt x="2069003" y="2857068"/>
                </a:cubicBezTo>
                <a:cubicBezTo>
                  <a:pt x="2078637" y="2846988"/>
                  <a:pt x="2087760" y="2836397"/>
                  <a:pt x="2084761" y="2813749"/>
                </a:cubicBezTo>
                <a:cubicBezTo>
                  <a:pt x="2083358" y="2808581"/>
                  <a:pt x="2077807" y="2807560"/>
                  <a:pt x="2076850" y="2801946"/>
                </a:cubicBezTo>
                <a:cubicBezTo>
                  <a:pt x="2065047" y="2801946"/>
                  <a:pt x="2053245" y="2801946"/>
                  <a:pt x="2041378" y="2801946"/>
                </a:cubicBezTo>
                <a:cubicBezTo>
                  <a:pt x="2019048" y="2790143"/>
                  <a:pt x="1991232" y="2783763"/>
                  <a:pt x="1974389" y="2766474"/>
                </a:cubicBezTo>
                <a:cubicBezTo>
                  <a:pt x="1967818" y="2766474"/>
                  <a:pt x="1961246" y="2766474"/>
                  <a:pt x="1954675" y="2766474"/>
                </a:cubicBezTo>
                <a:cubicBezTo>
                  <a:pt x="1949635" y="2744080"/>
                  <a:pt x="1902998" y="2739359"/>
                  <a:pt x="1895597" y="2762518"/>
                </a:cubicBezTo>
                <a:cubicBezTo>
                  <a:pt x="1897703" y="2765708"/>
                  <a:pt x="1899680" y="2768898"/>
                  <a:pt x="1899489" y="2774385"/>
                </a:cubicBezTo>
                <a:cubicBezTo>
                  <a:pt x="1904720" y="2782296"/>
                  <a:pt x="1916970" y="2783125"/>
                  <a:pt x="1927114" y="2786188"/>
                </a:cubicBezTo>
                <a:cubicBezTo>
                  <a:pt x="1936556" y="2801691"/>
                  <a:pt x="1944339" y="2818853"/>
                  <a:pt x="1962586" y="2825615"/>
                </a:cubicBezTo>
                <a:cubicBezTo>
                  <a:pt x="1953017" y="2850242"/>
                  <a:pt x="1927433" y="2858791"/>
                  <a:pt x="1907400" y="2872890"/>
                </a:cubicBezTo>
                <a:cubicBezTo>
                  <a:pt x="1891195" y="2886862"/>
                  <a:pt x="1878180" y="2904088"/>
                  <a:pt x="1856169" y="2912319"/>
                </a:cubicBezTo>
                <a:cubicBezTo>
                  <a:pt x="1847939" y="2907406"/>
                  <a:pt x="1841368" y="2900834"/>
                  <a:pt x="1836456" y="2892604"/>
                </a:cubicBezTo>
                <a:cubicBezTo>
                  <a:pt x="1836519" y="2872699"/>
                  <a:pt x="1854192" y="2851901"/>
                  <a:pt x="1836456" y="2837418"/>
                </a:cubicBezTo>
                <a:cubicBezTo>
                  <a:pt x="1825163" y="2848456"/>
                  <a:pt x="1809277" y="2854899"/>
                  <a:pt x="1800983" y="2868935"/>
                </a:cubicBezTo>
                <a:cubicBezTo>
                  <a:pt x="1781269" y="2868871"/>
                  <a:pt x="1772209" y="2879526"/>
                  <a:pt x="1761619" y="2888649"/>
                </a:cubicBezTo>
                <a:cubicBezTo>
                  <a:pt x="1721872" y="2883098"/>
                  <a:pt x="1709112" y="2904471"/>
                  <a:pt x="1682827" y="2912319"/>
                </a:cubicBezTo>
                <a:cubicBezTo>
                  <a:pt x="1684295" y="2934839"/>
                  <a:pt x="1675681" y="2947153"/>
                  <a:pt x="1667069" y="2959593"/>
                </a:cubicBezTo>
                <a:cubicBezTo>
                  <a:pt x="1648631" y="2959593"/>
                  <a:pt x="1630257" y="2959593"/>
                  <a:pt x="1611882" y="2959593"/>
                </a:cubicBezTo>
                <a:cubicBezTo>
                  <a:pt x="1591084" y="2984730"/>
                  <a:pt x="1555548" y="2995257"/>
                  <a:pt x="1552804" y="3038385"/>
                </a:cubicBezTo>
                <a:cubicBezTo>
                  <a:pt x="1544957" y="3038449"/>
                  <a:pt x="1547829" y="3049167"/>
                  <a:pt x="1537046" y="3046297"/>
                </a:cubicBezTo>
                <a:cubicBezTo>
                  <a:pt x="1540172" y="3059949"/>
                  <a:pt x="1531177" y="3061480"/>
                  <a:pt x="1533091" y="3073857"/>
                </a:cubicBezTo>
                <a:cubicBezTo>
                  <a:pt x="1506997" y="3087192"/>
                  <a:pt x="1494237" y="3113796"/>
                  <a:pt x="1477904" y="3136891"/>
                </a:cubicBezTo>
                <a:cubicBezTo>
                  <a:pt x="1465464" y="3137529"/>
                  <a:pt x="1464762" y="3126428"/>
                  <a:pt x="1450344" y="3129044"/>
                </a:cubicBezTo>
                <a:cubicBezTo>
                  <a:pt x="1442624" y="3111499"/>
                  <a:pt x="1447090" y="3084384"/>
                  <a:pt x="1454299" y="3069966"/>
                </a:cubicBezTo>
                <a:cubicBezTo>
                  <a:pt x="1448111" y="3053825"/>
                  <a:pt x="1446516" y="3033090"/>
                  <a:pt x="1438541" y="3018735"/>
                </a:cubicBezTo>
                <a:cubicBezTo>
                  <a:pt x="1441859" y="3012866"/>
                  <a:pt x="1451237" y="3013057"/>
                  <a:pt x="1458191" y="3010888"/>
                </a:cubicBezTo>
                <a:cubicBezTo>
                  <a:pt x="1459722" y="2984794"/>
                  <a:pt x="1476948" y="2974459"/>
                  <a:pt x="1489708" y="2959657"/>
                </a:cubicBezTo>
                <a:cubicBezTo>
                  <a:pt x="1504126" y="2971141"/>
                  <a:pt x="1518800" y="2956659"/>
                  <a:pt x="1529135" y="2951746"/>
                </a:cubicBezTo>
                <a:cubicBezTo>
                  <a:pt x="1524670" y="2939178"/>
                  <a:pt x="1505083" y="2941666"/>
                  <a:pt x="1497619" y="2932096"/>
                </a:cubicBezTo>
                <a:cubicBezTo>
                  <a:pt x="1502850" y="2920357"/>
                  <a:pt x="1501638" y="2912063"/>
                  <a:pt x="1493663" y="2904535"/>
                </a:cubicBezTo>
                <a:cubicBezTo>
                  <a:pt x="1479181" y="2904535"/>
                  <a:pt x="1464762" y="2904535"/>
                  <a:pt x="1450344" y="2904535"/>
                </a:cubicBezTo>
                <a:cubicBezTo>
                  <a:pt x="1435351" y="2903705"/>
                  <a:pt x="1435415" y="2887947"/>
                  <a:pt x="1418826" y="2888777"/>
                </a:cubicBezTo>
                <a:cubicBezTo>
                  <a:pt x="1418826" y="2880929"/>
                  <a:pt x="1408109" y="2883800"/>
                  <a:pt x="1410915" y="2873018"/>
                </a:cubicBezTo>
                <a:cubicBezTo>
                  <a:pt x="1393371" y="2870849"/>
                  <a:pt x="1380802" y="2863703"/>
                  <a:pt x="1371552" y="2853304"/>
                </a:cubicBezTo>
                <a:cubicBezTo>
                  <a:pt x="1355793" y="2853304"/>
                  <a:pt x="1340035" y="2853304"/>
                  <a:pt x="1324277" y="2853304"/>
                </a:cubicBezTo>
                <a:cubicBezTo>
                  <a:pt x="1306349" y="2851199"/>
                  <a:pt x="1313750" y="2874294"/>
                  <a:pt x="1296716" y="2873018"/>
                </a:cubicBezTo>
                <a:cubicBezTo>
                  <a:pt x="1295503" y="2867659"/>
                  <a:pt x="1286827" y="2869764"/>
                  <a:pt x="1280957" y="2869063"/>
                </a:cubicBezTo>
                <a:cubicBezTo>
                  <a:pt x="1273875" y="2849923"/>
                  <a:pt x="1258181" y="2839269"/>
                  <a:pt x="1257288" y="2813876"/>
                </a:cubicBezTo>
                <a:cubicBezTo>
                  <a:pt x="1253778" y="2800351"/>
                  <a:pt x="1240253" y="2796778"/>
                  <a:pt x="1241529" y="2778404"/>
                </a:cubicBezTo>
                <a:cubicBezTo>
                  <a:pt x="1237318" y="2769472"/>
                  <a:pt x="1229535" y="2764049"/>
                  <a:pt x="1217859" y="2762646"/>
                </a:cubicBezTo>
                <a:cubicBezTo>
                  <a:pt x="1217732" y="2753395"/>
                  <a:pt x="1224622" y="2751034"/>
                  <a:pt x="1221815" y="2739040"/>
                </a:cubicBezTo>
                <a:cubicBezTo>
                  <a:pt x="1220348" y="2732788"/>
                  <a:pt x="1213968" y="2730937"/>
                  <a:pt x="1210012" y="2727237"/>
                </a:cubicBezTo>
                <a:cubicBezTo>
                  <a:pt x="1200698" y="2718497"/>
                  <a:pt x="1190043" y="2710203"/>
                  <a:pt x="1182451" y="2699676"/>
                </a:cubicBezTo>
                <a:cubicBezTo>
                  <a:pt x="1174604" y="2699676"/>
                  <a:pt x="1166693" y="2699676"/>
                  <a:pt x="1158845" y="2699676"/>
                </a:cubicBezTo>
                <a:cubicBezTo>
                  <a:pt x="1145384" y="2681621"/>
                  <a:pt x="1120630" y="2674858"/>
                  <a:pt x="1103724" y="2660248"/>
                </a:cubicBezTo>
                <a:cubicBezTo>
                  <a:pt x="1103660" y="2645830"/>
                  <a:pt x="1095939" y="2639131"/>
                  <a:pt x="1087965" y="2632687"/>
                </a:cubicBezTo>
                <a:cubicBezTo>
                  <a:pt x="1089623" y="2615334"/>
                  <a:pt x="1086880" y="2602255"/>
                  <a:pt x="1080054" y="2593259"/>
                </a:cubicBezTo>
                <a:cubicBezTo>
                  <a:pt x="1068315" y="2595939"/>
                  <a:pt x="1066847" y="2608954"/>
                  <a:pt x="1068251" y="2624776"/>
                </a:cubicBezTo>
                <a:cubicBezTo>
                  <a:pt x="1059319" y="2627647"/>
                  <a:pt x="1056448" y="2636643"/>
                  <a:pt x="1052493" y="2644490"/>
                </a:cubicBezTo>
                <a:cubicBezTo>
                  <a:pt x="1047899" y="2643852"/>
                  <a:pt x="1045475" y="2645383"/>
                  <a:pt x="1044582" y="2648445"/>
                </a:cubicBezTo>
                <a:cubicBezTo>
                  <a:pt x="1027802" y="2650742"/>
                  <a:pt x="1018551" y="2645638"/>
                  <a:pt x="1005217" y="2644490"/>
                </a:cubicBezTo>
                <a:cubicBezTo>
                  <a:pt x="1004388" y="2621650"/>
                  <a:pt x="992585" y="2609847"/>
                  <a:pt x="969746" y="2609018"/>
                </a:cubicBezTo>
                <a:cubicBezTo>
                  <a:pt x="962472" y="2603403"/>
                  <a:pt x="975934" y="2589878"/>
                  <a:pt x="965790" y="2581392"/>
                </a:cubicBezTo>
                <a:cubicBezTo>
                  <a:pt x="948819" y="2570994"/>
                  <a:pt x="951244" y="2593004"/>
                  <a:pt x="934273" y="2593195"/>
                </a:cubicBezTo>
                <a:cubicBezTo>
                  <a:pt x="930062" y="2589495"/>
                  <a:pt x="933061" y="2578649"/>
                  <a:pt x="922470" y="2581392"/>
                </a:cubicBezTo>
                <a:cubicBezTo>
                  <a:pt x="911241" y="2581967"/>
                  <a:pt x="915261" y="2597853"/>
                  <a:pt x="914559" y="2609018"/>
                </a:cubicBezTo>
                <a:cubicBezTo>
                  <a:pt x="899885" y="2611378"/>
                  <a:pt x="898546" y="2627137"/>
                  <a:pt x="883042" y="2628668"/>
                </a:cubicBezTo>
                <a:cubicBezTo>
                  <a:pt x="875514" y="2619162"/>
                  <a:pt x="880554" y="2597023"/>
                  <a:pt x="879150" y="2581392"/>
                </a:cubicBezTo>
                <a:cubicBezTo>
                  <a:pt x="863009" y="2580627"/>
                  <a:pt x="839340" y="2574885"/>
                  <a:pt x="827920" y="2585348"/>
                </a:cubicBezTo>
                <a:cubicBezTo>
                  <a:pt x="834173" y="2602701"/>
                  <a:pt x="848974" y="2611634"/>
                  <a:pt x="863392" y="2620821"/>
                </a:cubicBezTo>
                <a:cubicBezTo>
                  <a:pt x="850377" y="2632751"/>
                  <a:pt x="842977" y="2650296"/>
                  <a:pt x="843679" y="2676007"/>
                </a:cubicBezTo>
                <a:cubicBezTo>
                  <a:pt x="833151" y="2679962"/>
                  <a:pt x="830663" y="2691892"/>
                  <a:pt x="823964" y="2699612"/>
                </a:cubicBezTo>
                <a:cubicBezTo>
                  <a:pt x="812161" y="2699612"/>
                  <a:pt x="800359" y="2699612"/>
                  <a:pt x="788492" y="2699612"/>
                </a:cubicBezTo>
                <a:cubicBezTo>
                  <a:pt x="762909" y="2710777"/>
                  <a:pt x="753658" y="2738338"/>
                  <a:pt x="729414" y="2750779"/>
                </a:cubicBezTo>
                <a:cubicBezTo>
                  <a:pt x="704596" y="2747015"/>
                  <a:pt x="695473" y="2758881"/>
                  <a:pt x="682139" y="2766537"/>
                </a:cubicBezTo>
                <a:cubicBezTo>
                  <a:pt x="676908" y="2766537"/>
                  <a:pt x="671612" y="2766537"/>
                  <a:pt x="666381" y="2766537"/>
                </a:cubicBezTo>
                <a:cubicBezTo>
                  <a:pt x="653557" y="2767558"/>
                  <a:pt x="658023" y="2751226"/>
                  <a:pt x="646731" y="2750779"/>
                </a:cubicBezTo>
                <a:cubicBezTo>
                  <a:pt x="617638" y="2750141"/>
                  <a:pt x="611705" y="2749248"/>
                  <a:pt x="583697" y="2750779"/>
                </a:cubicBezTo>
                <a:cubicBezTo>
                  <a:pt x="566854" y="2747908"/>
                  <a:pt x="566535" y="2728577"/>
                  <a:pt x="540378" y="2735021"/>
                </a:cubicBezTo>
                <a:cubicBezTo>
                  <a:pt x="542228" y="2722644"/>
                  <a:pt x="529787" y="2724621"/>
                  <a:pt x="528575" y="2715307"/>
                </a:cubicBezTo>
                <a:cubicBezTo>
                  <a:pt x="514794" y="2723920"/>
                  <a:pt x="507585" y="2721176"/>
                  <a:pt x="489147" y="2719262"/>
                </a:cubicBezTo>
                <a:cubicBezTo>
                  <a:pt x="474282" y="2720155"/>
                  <a:pt x="470007" y="2731640"/>
                  <a:pt x="457630" y="2735021"/>
                </a:cubicBezTo>
                <a:cubicBezTo>
                  <a:pt x="426369" y="2738657"/>
                  <a:pt x="415012" y="2722452"/>
                  <a:pt x="394597" y="2715307"/>
                </a:cubicBezTo>
                <a:cubicBezTo>
                  <a:pt x="375010" y="2708927"/>
                  <a:pt x="379029" y="2737956"/>
                  <a:pt x="367035" y="2727110"/>
                </a:cubicBezTo>
                <a:cubicBezTo>
                  <a:pt x="368248" y="2700697"/>
                  <a:pt x="387324" y="2692212"/>
                  <a:pt x="398552" y="2675879"/>
                </a:cubicBezTo>
                <a:cubicBezTo>
                  <a:pt x="397723" y="2659291"/>
                  <a:pt x="397149" y="2642895"/>
                  <a:pt x="410355" y="2640407"/>
                </a:cubicBezTo>
                <a:cubicBezTo>
                  <a:pt x="400083" y="2623117"/>
                  <a:pt x="397404" y="2598172"/>
                  <a:pt x="398552" y="2569462"/>
                </a:cubicBezTo>
                <a:cubicBezTo>
                  <a:pt x="402252" y="2557404"/>
                  <a:pt x="410865" y="2550195"/>
                  <a:pt x="414311" y="2537945"/>
                </a:cubicBezTo>
                <a:cubicBezTo>
                  <a:pt x="411184" y="2530545"/>
                  <a:pt x="407739" y="2523527"/>
                  <a:pt x="406399" y="2514276"/>
                </a:cubicBezTo>
                <a:cubicBezTo>
                  <a:pt x="406016" y="2496795"/>
                  <a:pt x="417437" y="2491181"/>
                  <a:pt x="414311" y="2470956"/>
                </a:cubicBezTo>
                <a:cubicBezTo>
                  <a:pt x="418840" y="2454496"/>
                  <a:pt x="434088" y="2448690"/>
                  <a:pt x="437980" y="2431528"/>
                </a:cubicBezTo>
                <a:cubicBezTo>
                  <a:pt x="458013" y="2435739"/>
                  <a:pt x="462224" y="2424256"/>
                  <a:pt x="469497" y="2415770"/>
                </a:cubicBezTo>
                <a:cubicBezTo>
                  <a:pt x="471092" y="2406264"/>
                  <a:pt x="462351" y="2407221"/>
                  <a:pt x="465541" y="2396056"/>
                </a:cubicBezTo>
                <a:cubicBezTo>
                  <a:pt x="461522" y="2386933"/>
                  <a:pt x="447423" y="2387954"/>
                  <a:pt x="434024" y="2388209"/>
                </a:cubicBezTo>
                <a:cubicBezTo>
                  <a:pt x="425667" y="2375513"/>
                  <a:pt x="409589" y="2370600"/>
                  <a:pt x="394597" y="2364539"/>
                </a:cubicBezTo>
                <a:cubicBezTo>
                  <a:pt x="381262" y="2365688"/>
                  <a:pt x="372012" y="2370792"/>
                  <a:pt x="355233" y="2368495"/>
                </a:cubicBezTo>
                <a:cubicBezTo>
                  <a:pt x="339347" y="2367283"/>
                  <a:pt x="339602" y="2349930"/>
                  <a:pt x="319761" y="2352737"/>
                </a:cubicBezTo>
                <a:cubicBezTo>
                  <a:pt x="307319" y="2359436"/>
                  <a:pt x="314848" y="2371047"/>
                  <a:pt x="315805" y="2384254"/>
                </a:cubicBezTo>
                <a:cubicBezTo>
                  <a:pt x="309616" y="2401671"/>
                  <a:pt x="303683" y="2419407"/>
                  <a:pt x="303938" y="2443332"/>
                </a:cubicBezTo>
                <a:cubicBezTo>
                  <a:pt x="310701" y="2457622"/>
                  <a:pt x="313763" y="2475550"/>
                  <a:pt x="311850" y="2498518"/>
                </a:cubicBezTo>
                <a:cubicBezTo>
                  <a:pt x="314529" y="2512936"/>
                  <a:pt x="327672" y="2516828"/>
                  <a:pt x="331563" y="2530034"/>
                </a:cubicBezTo>
                <a:cubicBezTo>
                  <a:pt x="333158" y="2546048"/>
                  <a:pt x="314784" y="2542156"/>
                  <a:pt x="311850" y="2553640"/>
                </a:cubicBezTo>
                <a:cubicBezTo>
                  <a:pt x="309298" y="2570674"/>
                  <a:pt x="318676" y="2575715"/>
                  <a:pt x="323652" y="2585157"/>
                </a:cubicBezTo>
                <a:cubicBezTo>
                  <a:pt x="320398" y="2597661"/>
                  <a:pt x="312168" y="2605190"/>
                  <a:pt x="303938" y="2612718"/>
                </a:cubicBezTo>
                <a:cubicBezTo>
                  <a:pt x="273825" y="2616610"/>
                  <a:pt x="274336" y="2589750"/>
                  <a:pt x="248816" y="2589048"/>
                </a:cubicBezTo>
                <a:cubicBezTo>
                  <a:pt x="261703" y="2561998"/>
                  <a:pt x="238417" y="2539860"/>
                  <a:pt x="213343" y="2537882"/>
                </a:cubicBezTo>
                <a:cubicBezTo>
                  <a:pt x="216406" y="2526462"/>
                  <a:pt x="232419" y="2527993"/>
                  <a:pt x="240904" y="2522123"/>
                </a:cubicBezTo>
                <a:cubicBezTo>
                  <a:pt x="243903" y="2507322"/>
                  <a:pt x="225848" y="2513574"/>
                  <a:pt x="225146" y="2502410"/>
                </a:cubicBezTo>
                <a:cubicBezTo>
                  <a:pt x="225593" y="2477847"/>
                  <a:pt x="231718" y="2459026"/>
                  <a:pt x="229102" y="2431465"/>
                </a:cubicBezTo>
                <a:cubicBezTo>
                  <a:pt x="215576" y="2425276"/>
                  <a:pt x="196500" y="2408114"/>
                  <a:pt x="205496" y="2392037"/>
                </a:cubicBezTo>
                <a:cubicBezTo>
                  <a:pt x="220617" y="2383296"/>
                  <a:pt x="222786" y="2397651"/>
                  <a:pt x="233057" y="2403904"/>
                </a:cubicBezTo>
                <a:cubicBezTo>
                  <a:pt x="247923" y="2400522"/>
                  <a:pt x="238034" y="2375577"/>
                  <a:pt x="233057" y="2368432"/>
                </a:cubicBezTo>
                <a:cubicBezTo>
                  <a:pt x="243840" y="2351652"/>
                  <a:pt x="238863" y="2319051"/>
                  <a:pt x="244861" y="2297487"/>
                </a:cubicBezTo>
                <a:cubicBezTo>
                  <a:pt x="253154" y="2290022"/>
                  <a:pt x="265021" y="2286194"/>
                  <a:pt x="276377" y="2281728"/>
                </a:cubicBezTo>
                <a:cubicBezTo>
                  <a:pt x="276377" y="2273817"/>
                  <a:pt x="276377" y="2265970"/>
                  <a:pt x="276377" y="2258059"/>
                </a:cubicBezTo>
                <a:cubicBezTo>
                  <a:pt x="291115" y="2250531"/>
                  <a:pt x="300174" y="2237261"/>
                  <a:pt x="311850" y="2226542"/>
                </a:cubicBezTo>
                <a:cubicBezTo>
                  <a:pt x="311658" y="2213591"/>
                  <a:pt x="305150" y="2206956"/>
                  <a:pt x="307893" y="2191070"/>
                </a:cubicBezTo>
                <a:cubicBezTo>
                  <a:pt x="321610" y="2175184"/>
                  <a:pt x="356062" y="2184371"/>
                  <a:pt x="363016" y="2198981"/>
                </a:cubicBezTo>
                <a:cubicBezTo>
                  <a:pt x="360464" y="2222650"/>
                  <a:pt x="342537" y="2231072"/>
                  <a:pt x="323588" y="2238409"/>
                </a:cubicBezTo>
                <a:cubicBezTo>
                  <a:pt x="323588" y="2251552"/>
                  <a:pt x="336412" y="2251871"/>
                  <a:pt x="335455" y="2265970"/>
                </a:cubicBezTo>
                <a:cubicBezTo>
                  <a:pt x="337688" y="2275540"/>
                  <a:pt x="338836" y="2286258"/>
                  <a:pt x="351213" y="2285684"/>
                </a:cubicBezTo>
                <a:cubicBezTo>
                  <a:pt x="368248" y="2288363"/>
                  <a:pt x="361804" y="2267374"/>
                  <a:pt x="363016" y="2254167"/>
                </a:cubicBezTo>
                <a:cubicBezTo>
                  <a:pt x="372203" y="2252891"/>
                  <a:pt x="379285" y="2249446"/>
                  <a:pt x="386686" y="2246256"/>
                </a:cubicBezTo>
                <a:cubicBezTo>
                  <a:pt x="405889" y="2250658"/>
                  <a:pt x="409206" y="2271010"/>
                  <a:pt x="430005" y="2273817"/>
                </a:cubicBezTo>
                <a:cubicBezTo>
                  <a:pt x="425795" y="2288555"/>
                  <a:pt x="439766" y="2285046"/>
                  <a:pt x="437916" y="2297423"/>
                </a:cubicBezTo>
                <a:cubicBezTo>
                  <a:pt x="428155" y="2303420"/>
                  <a:pt x="407357" y="2298380"/>
                  <a:pt x="398488" y="2305334"/>
                </a:cubicBezTo>
                <a:cubicBezTo>
                  <a:pt x="398488" y="2311905"/>
                  <a:pt x="398488" y="2318477"/>
                  <a:pt x="398488" y="2324984"/>
                </a:cubicBezTo>
                <a:cubicBezTo>
                  <a:pt x="401487" y="2335128"/>
                  <a:pt x="411057" y="2338701"/>
                  <a:pt x="426049" y="2336787"/>
                </a:cubicBezTo>
                <a:cubicBezTo>
                  <a:pt x="430005" y="2342019"/>
                  <a:pt x="429814" y="2351461"/>
                  <a:pt x="437853" y="2352545"/>
                </a:cubicBezTo>
                <a:cubicBezTo>
                  <a:pt x="475430" y="2347441"/>
                  <a:pt x="495463" y="2350567"/>
                  <a:pt x="512689" y="2372259"/>
                </a:cubicBezTo>
                <a:cubicBezTo>
                  <a:pt x="517729" y="2357649"/>
                  <a:pt x="519133" y="2339275"/>
                  <a:pt x="520536" y="2321028"/>
                </a:cubicBezTo>
                <a:cubicBezTo>
                  <a:pt x="495272" y="2318030"/>
                  <a:pt x="490168" y="2335320"/>
                  <a:pt x="477216" y="2344698"/>
                </a:cubicBezTo>
                <a:cubicBezTo>
                  <a:pt x="469369" y="2339403"/>
                  <a:pt x="458460" y="2337170"/>
                  <a:pt x="449655" y="2332895"/>
                </a:cubicBezTo>
                <a:cubicBezTo>
                  <a:pt x="449655" y="2324984"/>
                  <a:pt x="449655" y="2317137"/>
                  <a:pt x="449655" y="2309290"/>
                </a:cubicBezTo>
                <a:cubicBezTo>
                  <a:pt x="461840" y="2300485"/>
                  <a:pt x="480662" y="2298316"/>
                  <a:pt x="489019" y="2285620"/>
                </a:cubicBezTo>
                <a:cubicBezTo>
                  <a:pt x="505798" y="2292510"/>
                  <a:pt x="517984" y="2303930"/>
                  <a:pt x="524492" y="2321092"/>
                </a:cubicBezTo>
                <a:cubicBezTo>
                  <a:pt x="538209" y="2305908"/>
                  <a:pt x="561558" y="2300358"/>
                  <a:pt x="575722" y="2285620"/>
                </a:cubicBezTo>
                <a:cubicBezTo>
                  <a:pt x="591481" y="2285620"/>
                  <a:pt x="607239" y="2285620"/>
                  <a:pt x="622997" y="2285620"/>
                </a:cubicBezTo>
                <a:cubicBezTo>
                  <a:pt x="632312" y="2299975"/>
                  <a:pt x="651770" y="2304122"/>
                  <a:pt x="678183" y="2301379"/>
                </a:cubicBezTo>
                <a:cubicBezTo>
                  <a:pt x="690752" y="2298189"/>
                  <a:pt x="689412" y="2281091"/>
                  <a:pt x="697897" y="2273817"/>
                </a:cubicBezTo>
                <a:cubicBezTo>
                  <a:pt x="715059" y="2269989"/>
                  <a:pt x="720801" y="2254678"/>
                  <a:pt x="737325" y="2250148"/>
                </a:cubicBezTo>
                <a:cubicBezTo>
                  <a:pt x="741408" y="2234581"/>
                  <a:pt x="760548" y="2233943"/>
                  <a:pt x="764886" y="2218631"/>
                </a:cubicBezTo>
                <a:cubicBezTo>
                  <a:pt x="777519" y="2224373"/>
                  <a:pt x="786961" y="2233305"/>
                  <a:pt x="800359" y="2238345"/>
                </a:cubicBezTo>
                <a:cubicBezTo>
                  <a:pt x="799338" y="2247723"/>
                  <a:pt x="809609" y="2250786"/>
                  <a:pt x="812161" y="2261951"/>
                </a:cubicBezTo>
                <a:cubicBezTo>
                  <a:pt x="818031" y="2287470"/>
                  <a:pt x="809035" y="2324921"/>
                  <a:pt x="808206" y="2348654"/>
                </a:cubicBezTo>
                <a:cubicBezTo>
                  <a:pt x="795446" y="2352928"/>
                  <a:pt x="793341" y="2367921"/>
                  <a:pt x="784537" y="2376215"/>
                </a:cubicBezTo>
                <a:cubicBezTo>
                  <a:pt x="790151" y="2402181"/>
                  <a:pt x="811779" y="2412006"/>
                  <a:pt x="808206" y="2447159"/>
                </a:cubicBezTo>
                <a:cubicBezTo>
                  <a:pt x="814330" y="2460749"/>
                  <a:pt x="839148" y="2455581"/>
                  <a:pt x="831812" y="2482632"/>
                </a:cubicBezTo>
                <a:cubicBezTo>
                  <a:pt x="861861" y="2508024"/>
                  <a:pt x="906520" y="2517211"/>
                  <a:pt x="950031" y="2510257"/>
                </a:cubicBezTo>
                <a:cubicBezTo>
                  <a:pt x="959027" y="2508789"/>
                  <a:pt x="965535" y="2500942"/>
                  <a:pt x="973701" y="2498390"/>
                </a:cubicBezTo>
                <a:cubicBezTo>
                  <a:pt x="979634" y="2496540"/>
                  <a:pt x="987226" y="2499602"/>
                  <a:pt x="993415" y="2498390"/>
                </a:cubicBezTo>
                <a:cubicBezTo>
                  <a:pt x="1002027" y="2496667"/>
                  <a:pt x="1017148" y="2487991"/>
                  <a:pt x="1032842" y="2486587"/>
                </a:cubicBezTo>
                <a:cubicBezTo>
                  <a:pt x="1035586" y="2470701"/>
                  <a:pt x="1016254" y="2476953"/>
                  <a:pt x="1017084" y="2462918"/>
                </a:cubicBezTo>
                <a:cubicBezTo>
                  <a:pt x="1034948" y="2459791"/>
                  <a:pt x="1035330" y="2439121"/>
                  <a:pt x="1052557" y="2435357"/>
                </a:cubicBezTo>
                <a:cubicBezTo>
                  <a:pt x="1053896" y="2413601"/>
                  <a:pt x="1056958" y="2398927"/>
                  <a:pt x="1044646" y="2384126"/>
                </a:cubicBezTo>
                <a:cubicBezTo>
                  <a:pt x="1028057" y="2387188"/>
                  <a:pt x="1014915" y="2393760"/>
                  <a:pt x="1005281" y="2403840"/>
                </a:cubicBezTo>
                <a:cubicBezTo>
                  <a:pt x="997242" y="2402692"/>
                  <a:pt x="994563" y="2405818"/>
                  <a:pt x="989523" y="2407795"/>
                </a:cubicBezTo>
                <a:cubicBezTo>
                  <a:pt x="987226" y="2408689"/>
                  <a:pt x="975934" y="2415643"/>
                  <a:pt x="977720" y="2415643"/>
                </a:cubicBezTo>
                <a:cubicBezTo>
                  <a:pt x="967576" y="2415579"/>
                  <a:pt x="964003" y="2401543"/>
                  <a:pt x="950095" y="2399884"/>
                </a:cubicBezTo>
                <a:cubicBezTo>
                  <a:pt x="949393" y="2386040"/>
                  <a:pt x="963366" y="2386933"/>
                  <a:pt x="965853" y="2376215"/>
                </a:cubicBezTo>
                <a:cubicBezTo>
                  <a:pt x="957368" y="2365050"/>
                  <a:pt x="944864" y="2369707"/>
                  <a:pt x="930381" y="2372259"/>
                </a:cubicBezTo>
                <a:cubicBezTo>
                  <a:pt x="911241" y="2371685"/>
                  <a:pt x="905755" y="2357458"/>
                  <a:pt x="886998" y="2356501"/>
                </a:cubicBezTo>
                <a:cubicBezTo>
                  <a:pt x="883489" y="2349547"/>
                  <a:pt x="877492" y="2345017"/>
                  <a:pt x="875195" y="2336851"/>
                </a:cubicBezTo>
                <a:cubicBezTo>
                  <a:pt x="860138" y="2338765"/>
                  <a:pt x="850058" y="2335703"/>
                  <a:pt x="843679" y="2328940"/>
                </a:cubicBezTo>
                <a:cubicBezTo>
                  <a:pt x="849037" y="2299911"/>
                  <a:pt x="835065" y="2290278"/>
                  <a:pt x="827920" y="2273817"/>
                </a:cubicBezTo>
                <a:cubicBezTo>
                  <a:pt x="833215" y="2269862"/>
                  <a:pt x="839787" y="2267310"/>
                  <a:pt x="843679" y="2261951"/>
                </a:cubicBezTo>
                <a:cubicBezTo>
                  <a:pt x="844380" y="2248170"/>
                  <a:pt x="830344" y="2248999"/>
                  <a:pt x="827920" y="2238345"/>
                </a:cubicBezTo>
                <a:cubicBezTo>
                  <a:pt x="831620" y="2214931"/>
                  <a:pt x="817138" y="2209699"/>
                  <a:pt x="812161" y="2194962"/>
                </a:cubicBezTo>
                <a:cubicBezTo>
                  <a:pt x="812161" y="2173972"/>
                  <a:pt x="812161" y="2152918"/>
                  <a:pt x="812161" y="2131928"/>
                </a:cubicBezTo>
                <a:cubicBezTo>
                  <a:pt x="820966" y="2122358"/>
                  <a:pt x="827346" y="2110364"/>
                  <a:pt x="835767" y="2100412"/>
                </a:cubicBezTo>
                <a:cubicBezTo>
                  <a:pt x="859692" y="2098051"/>
                  <a:pt x="868369" y="2080506"/>
                  <a:pt x="890953" y="2076806"/>
                </a:cubicBezTo>
                <a:cubicBezTo>
                  <a:pt x="903586" y="2068384"/>
                  <a:pt x="914431" y="2058240"/>
                  <a:pt x="926426" y="2049245"/>
                </a:cubicBezTo>
                <a:cubicBezTo>
                  <a:pt x="923044" y="2037697"/>
                  <a:pt x="932678" y="2038144"/>
                  <a:pt x="929871" y="2026085"/>
                </a:cubicBezTo>
                <a:cubicBezTo>
                  <a:pt x="939058" y="2026085"/>
                  <a:pt x="948245" y="2026085"/>
                  <a:pt x="957432" y="2026085"/>
                </a:cubicBezTo>
                <a:cubicBezTo>
                  <a:pt x="964195" y="2032465"/>
                  <a:pt x="967193" y="2042546"/>
                  <a:pt x="965343" y="2057602"/>
                </a:cubicBezTo>
                <a:cubicBezTo>
                  <a:pt x="980591" y="2061047"/>
                  <a:pt x="979378" y="2047969"/>
                  <a:pt x="988948" y="2045800"/>
                </a:cubicBezTo>
                <a:cubicBezTo>
                  <a:pt x="1001708" y="2048096"/>
                  <a:pt x="1007259" y="2043120"/>
                  <a:pt x="1016510" y="2041844"/>
                </a:cubicBezTo>
                <a:cubicBezTo>
                  <a:pt x="1023081" y="2036612"/>
                  <a:pt x="1017849" y="2019514"/>
                  <a:pt x="1024421" y="2014283"/>
                </a:cubicBezTo>
                <a:cubicBezTo>
                  <a:pt x="1029589" y="2028829"/>
                  <a:pt x="1051919" y="2026213"/>
                  <a:pt x="1063849" y="2033997"/>
                </a:cubicBezTo>
                <a:cubicBezTo>
                  <a:pt x="1064487" y="2045161"/>
                  <a:pt x="1052046" y="2043184"/>
                  <a:pt x="1052046" y="2053711"/>
                </a:cubicBezTo>
                <a:cubicBezTo>
                  <a:pt x="1052046" y="2087843"/>
                  <a:pt x="1052046" y="2121976"/>
                  <a:pt x="1052046" y="2156108"/>
                </a:cubicBezTo>
                <a:cubicBezTo>
                  <a:pt x="1055937" y="2170654"/>
                  <a:pt x="1069272" y="2175630"/>
                  <a:pt x="1075716" y="2187625"/>
                </a:cubicBezTo>
                <a:cubicBezTo>
                  <a:pt x="1086880" y="2180479"/>
                  <a:pt x="1088730" y="2163828"/>
                  <a:pt x="1103276" y="2160000"/>
                </a:cubicBezTo>
                <a:cubicBezTo>
                  <a:pt x="1095302" y="2146921"/>
                  <a:pt x="1113356" y="2149026"/>
                  <a:pt x="1115079" y="2140286"/>
                </a:cubicBezTo>
                <a:cubicBezTo>
                  <a:pt x="1116100" y="2135309"/>
                  <a:pt x="1107424" y="2133906"/>
                  <a:pt x="1107232" y="2124527"/>
                </a:cubicBezTo>
                <a:cubicBezTo>
                  <a:pt x="1106977" y="2114064"/>
                  <a:pt x="1112145" y="2116425"/>
                  <a:pt x="1119035" y="2104814"/>
                </a:cubicBezTo>
                <a:cubicBezTo>
                  <a:pt x="1112464" y="2095627"/>
                  <a:pt x="1097024" y="2095308"/>
                  <a:pt x="1099321" y="2077252"/>
                </a:cubicBezTo>
                <a:cubicBezTo>
                  <a:pt x="1091410" y="2064174"/>
                  <a:pt x="1066720" y="2067810"/>
                  <a:pt x="1067805" y="2045736"/>
                </a:cubicBezTo>
                <a:cubicBezTo>
                  <a:pt x="1092495" y="2045991"/>
                  <a:pt x="1121778" y="2041652"/>
                  <a:pt x="1130838" y="2057538"/>
                </a:cubicBezTo>
                <a:cubicBezTo>
                  <a:pt x="1141364" y="2045927"/>
                  <a:pt x="1141875" y="2007010"/>
                  <a:pt x="1134794" y="1990549"/>
                </a:cubicBezTo>
                <a:cubicBezTo>
                  <a:pt x="1135814" y="1974472"/>
                  <a:pt x="1149467" y="1971091"/>
                  <a:pt x="1146596" y="1951185"/>
                </a:cubicBezTo>
                <a:cubicBezTo>
                  <a:pt x="1145193" y="1938107"/>
                  <a:pt x="1123883" y="1944997"/>
                  <a:pt x="1111124" y="1943274"/>
                </a:cubicBezTo>
                <a:cubicBezTo>
                  <a:pt x="1100278" y="1935746"/>
                  <a:pt x="1087008" y="1930642"/>
                  <a:pt x="1079607" y="1919669"/>
                </a:cubicBezTo>
                <a:cubicBezTo>
                  <a:pt x="1071185" y="1924326"/>
                  <a:pt x="1057596" y="1923879"/>
                  <a:pt x="1052046" y="1931471"/>
                </a:cubicBezTo>
                <a:cubicBezTo>
                  <a:pt x="1053960" y="1972750"/>
                  <a:pt x="1024613" y="1982893"/>
                  <a:pt x="1008727" y="2006308"/>
                </a:cubicBezTo>
                <a:cubicBezTo>
                  <a:pt x="988630" y="2000119"/>
                  <a:pt x="976188" y="1986275"/>
                  <a:pt x="957496" y="1978747"/>
                </a:cubicBezTo>
                <a:cubicBezTo>
                  <a:pt x="943523" y="1977917"/>
                  <a:pt x="949713" y="1997248"/>
                  <a:pt x="933827" y="1994505"/>
                </a:cubicBezTo>
                <a:cubicBezTo>
                  <a:pt x="931402" y="2004011"/>
                  <a:pt x="928148" y="2012560"/>
                  <a:pt x="929871" y="2026085"/>
                </a:cubicBezTo>
                <a:cubicBezTo>
                  <a:pt x="917430" y="2024172"/>
                  <a:pt x="915963" y="2033167"/>
                  <a:pt x="902309" y="2030041"/>
                </a:cubicBezTo>
                <a:cubicBezTo>
                  <a:pt x="897844" y="2021428"/>
                  <a:pt x="892166" y="2013964"/>
                  <a:pt x="894398" y="1998524"/>
                </a:cubicBezTo>
                <a:cubicBezTo>
                  <a:pt x="887189" y="1987296"/>
                  <a:pt x="872770" y="1983404"/>
                  <a:pt x="862882" y="1974919"/>
                </a:cubicBezTo>
                <a:cubicBezTo>
                  <a:pt x="861478" y="1963180"/>
                  <a:pt x="856629" y="1954950"/>
                  <a:pt x="851079" y="1947358"/>
                </a:cubicBezTo>
                <a:cubicBezTo>
                  <a:pt x="852737" y="1899062"/>
                  <a:pt x="877045" y="1873478"/>
                  <a:pt x="902309" y="1848852"/>
                </a:cubicBezTo>
                <a:cubicBezTo>
                  <a:pt x="897269" y="1815804"/>
                  <a:pt x="891336" y="1783649"/>
                  <a:pt x="894398" y="1742435"/>
                </a:cubicBezTo>
                <a:cubicBezTo>
                  <a:pt x="906520" y="1729548"/>
                  <a:pt x="916026" y="1714108"/>
                  <a:pt x="929871" y="1703007"/>
                </a:cubicBezTo>
                <a:cubicBezTo>
                  <a:pt x="929998" y="1688716"/>
                  <a:pt x="927637" y="1671873"/>
                  <a:pt x="937782" y="1667535"/>
                </a:cubicBezTo>
                <a:cubicBezTo>
                  <a:pt x="953540" y="1666259"/>
                  <a:pt x="946076" y="1688142"/>
                  <a:pt x="953540" y="1695160"/>
                </a:cubicBezTo>
                <a:cubicBezTo>
                  <a:pt x="969426" y="1688716"/>
                  <a:pt x="987226" y="1684187"/>
                  <a:pt x="1000816" y="1675446"/>
                </a:cubicBezTo>
                <a:cubicBezTo>
                  <a:pt x="1000816" y="1662303"/>
                  <a:pt x="1000816" y="1649161"/>
                  <a:pt x="1000816" y="1636018"/>
                </a:cubicBezTo>
                <a:cubicBezTo>
                  <a:pt x="991310" y="1628490"/>
                  <a:pt x="969107" y="1633530"/>
                  <a:pt x="953540" y="1632126"/>
                </a:cubicBezTo>
                <a:cubicBezTo>
                  <a:pt x="949011" y="1627469"/>
                  <a:pt x="949074" y="1618154"/>
                  <a:pt x="949585" y="1608457"/>
                </a:cubicBezTo>
                <a:cubicBezTo>
                  <a:pt x="933316" y="1590593"/>
                  <a:pt x="934464" y="1555312"/>
                  <a:pt x="918068" y="1537576"/>
                </a:cubicBezTo>
                <a:cubicBezTo>
                  <a:pt x="914623" y="1524880"/>
                  <a:pt x="931083" y="1532153"/>
                  <a:pt x="929934" y="1521818"/>
                </a:cubicBezTo>
                <a:cubicBezTo>
                  <a:pt x="929934" y="1513970"/>
                  <a:pt x="929934" y="1506059"/>
                  <a:pt x="929934" y="1498212"/>
                </a:cubicBezTo>
                <a:cubicBezTo>
                  <a:pt x="925660" y="1478817"/>
                  <a:pt x="907094" y="1473713"/>
                  <a:pt x="894462" y="1462740"/>
                </a:cubicBezTo>
                <a:cubicBezTo>
                  <a:pt x="870346" y="1476712"/>
                  <a:pt x="839595" y="1484049"/>
                  <a:pt x="843231" y="1525773"/>
                </a:cubicBezTo>
                <a:cubicBezTo>
                  <a:pt x="823900" y="1526220"/>
                  <a:pt x="831237" y="1553143"/>
                  <a:pt x="803804" y="1545487"/>
                </a:cubicBezTo>
                <a:cubicBezTo>
                  <a:pt x="788811" y="1552824"/>
                  <a:pt x="788173" y="1574516"/>
                  <a:pt x="772287" y="1580959"/>
                </a:cubicBezTo>
                <a:cubicBezTo>
                  <a:pt x="754742" y="1584022"/>
                  <a:pt x="748618" y="1575664"/>
                  <a:pt x="732860" y="1577004"/>
                </a:cubicBezTo>
                <a:cubicBezTo>
                  <a:pt x="721567" y="1562075"/>
                  <a:pt x="706063" y="1551229"/>
                  <a:pt x="689540" y="1541532"/>
                </a:cubicBezTo>
                <a:cubicBezTo>
                  <a:pt x="682394" y="1520797"/>
                  <a:pt x="661149" y="1491386"/>
                  <a:pt x="677737" y="1470587"/>
                </a:cubicBezTo>
                <a:cubicBezTo>
                  <a:pt x="678949" y="1461528"/>
                  <a:pt x="666317" y="1466185"/>
                  <a:pt x="665871" y="1458784"/>
                </a:cubicBezTo>
                <a:cubicBezTo>
                  <a:pt x="650495" y="1460762"/>
                  <a:pt x="659235" y="1477669"/>
                  <a:pt x="658023" y="1490301"/>
                </a:cubicBezTo>
                <a:cubicBezTo>
                  <a:pt x="656811" y="1502423"/>
                  <a:pt x="650941" y="1513524"/>
                  <a:pt x="654067" y="1525773"/>
                </a:cubicBezTo>
                <a:cubicBezTo>
                  <a:pt x="635247" y="1534705"/>
                  <a:pt x="614512" y="1534131"/>
                  <a:pt x="602837" y="1517926"/>
                </a:cubicBezTo>
                <a:cubicBezTo>
                  <a:pt x="604240" y="1486537"/>
                  <a:pt x="634609" y="1484049"/>
                  <a:pt x="638309" y="1454893"/>
                </a:cubicBezTo>
                <a:cubicBezTo>
                  <a:pt x="632822" y="1435370"/>
                  <a:pt x="607175" y="1436136"/>
                  <a:pt x="598882" y="1419420"/>
                </a:cubicBezTo>
                <a:cubicBezTo>
                  <a:pt x="581719" y="1424588"/>
                  <a:pt x="558432" y="1423631"/>
                  <a:pt x="539804" y="1427331"/>
                </a:cubicBezTo>
                <a:cubicBezTo>
                  <a:pt x="535975" y="1394411"/>
                  <a:pt x="529787" y="1363787"/>
                  <a:pt x="484681" y="1372145"/>
                </a:cubicBezTo>
                <a:cubicBezTo>
                  <a:pt x="484681" y="1364234"/>
                  <a:pt x="484681" y="1356387"/>
                  <a:pt x="484681" y="1348476"/>
                </a:cubicBezTo>
                <a:cubicBezTo>
                  <a:pt x="483852" y="1334504"/>
                  <a:pt x="503183" y="1340692"/>
                  <a:pt x="500439" y="1324806"/>
                </a:cubicBezTo>
                <a:cubicBezTo>
                  <a:pt x="508670" y="1319958"/>
                  <a:pt x="515240" y="1313323"/>
                  <a:pt x="520153" y="1305092"/>
                </a:cubicBezTo>
                <a:cubicBezTo>
                  <a:pt x="532403" y="1305475"/>
                  <a:pt x="539038" y="1300307"/>
                  <a:pt x="547778" y="1297181"/>
                </a:cubicBezTo>
                <a:cubicBezTo>
                  <a:pt x="544461" y="1278169"/>
                  <a:pt x="538719" y="1261581"/>
                  <a:pt x="528064" y="1249906"/>
                </a:cubicBezTo>
                <a:cubicBezTo>
                  <a:pt x="517602" y="1249842"/>
                  <a:pt x="505543" y="1251374"/>
                  <a:pt x="500503" y="1245951"/>
                </a:cubicBezTo>
                <a:cubicBezTo>
                  <a:pt x="500503" y="1234148"/>
                  <a:pt x="500503" y="1222345"/>
                  <a:pt x="500503" y="1210479"/>
                </a:cubicBezTo>
                <a:cubicBezTo>
                  <a:pt x="499482" y="1197591"/>
                  <a:pt x="515815" y="1202121"/>
                  <a:pt x="516261" y="1190764"/>
                </a:cubicBezTo>
                <a:cubicBezTo>
                  <a:pt x="506373" y="1181003"/>
                  <a:pt x="496484" y="1171114"/>
                  <a:pt x="484745" y="1163203"/>
                </a:cubicBezTo>
                <a:cubicBezTo>
                  <a:pt x="469879" y="1160205"/>
                  <a:pt x="465860" y="1167988"/>
                  <a:pt x="453228" y="1167159"/>
                </a:cubicBezTo>
                <a:cubicBezTo>
                  <a:pt x="449719" y="1157525"/>
                  <a:pt x="444041" y="1150061"/>
                  <a:pt x="445317" y="1135642"/>
                </a:cubicBezTo>
                <a:cubicBezTo>
                  <a:pt x="468412" y="1131176"/>
                  <a:pt x="481491" y="1116694"/>
                  <a:pt x="500439" y="1108081"/>
                </a:cubicBezTo>
                <a:cubicBezTo>
                  <a:pt x="500439" y="1096214"/>
                  <a:pt x="500439" y="1084475"/>
                  <a:pt x="500439" y="1072608"/>
                </a:cubicBezTo>
                <a:cubicBezTo>
                  <a:pt x="488764" y="1059338"/>
                  <a:pt x="470900" y="1052193"/>
                  <a:pt x="461011" y="1037136"/>
                </a:cubicBezTo>
                <a:cubicBezTo>
                  <a:pt x="465541" y="1018571"/>
                  <a:pt x="472815" y="1017933"/>
                  <a:pt x="492528" y="1021378"/>
                </a:cubicBezTo>
                <a:cubicBezTo>
                  <a:pt x="496994" y="1012701"/>
                  <a:pt x="502672" y="1005300"/>
                  <a:pt x="500439" y="989861"/>
                </a:cubicBezTo>
                <a:cubicBezTo>
                  <a:pt x="500695" y="978314"/>
                  <a:pt x="509435" y="975188"/>
                  <a:pt x="516197" y="970147"/>
                </a:cubicBezTo>
                <a:cubicBezTo>
                  <a:pt x="513837" y="955984"/>
                  <a:pt x="520728" y="951071"/>
                  <a:pt x="524045" y="942586"/>
                </a:cubicBezTo>
                <a:cubicBezTo>
                  <a:pt x="579678" y="948264"/>
                  <a:pt x="607494" y="926253"/>
                  <a:pt x="638309" y="907114"/>
                </a:cubicBezTo>
                <a:cubicBezTo>
                  <a:pt x="671995" y="911899"/>
                  <a:pt x="686414" y="897416"/>
                  <a:pt x="701342" y="883444"/>
                </a:cubicBezTo>
                <a:cubicBezTo>
                  <a:pt x="689412" y="863284"/>
                  <a:pt x="664276" y="876746"/>
                  <a:pt x="642264" y="871641"/>
                </a:cubicBezTo>
                <a:cubicBezTo>
                  <a:pt x="637990" y="861498"/>
                  <a:pt x="632312" y="852693"/>
                  <a:pt x="622551" y="847972"/>
                </a:cubicBezTo>
                <a:cubicBezTo>
                  <a:pt x="625103" y="833554"/>
                  <a:pt x="619935" y="826982"/>
                  <a:pt x="614704" y="820411"/>
                </a:cubicBezTo>
                <a:cubicBezTo>
                  <a:pt x="606793" y="820411"/>
                  <a:pt x="598945" y="820411"/>
                  <a:pt x="591034" y="820411"/>
                </a:cubicBezTo>
                <a:cubicBezTo>
                  <a:pt x="572659" y="798081"/>
                  <a:pt x="540122" y="789915"/>
                  <a:pt x="531956" y="757377"/>
                </a:cubicBezTo>
                <a:cubicBezTo>
                  <a:pt x="530872" y="749275"/>
                  <a:pt x="517282" y="753677"/>
                  <a:pt x="516197" y="745574"/>
                </a:cubicBezTo>
                <a:cubicBezTo>
                  <a:pt x="519005" y="724712"/>
                  <a:pt x="539165" y="721267"/>
                  <a:pt x="535912" y="694344"/>
                </a:cubicBezTo>
                <a:cubicBezTo>
                  <a:pt x="534061" y="681967"/>
                  <a:pt x="546502" y="683945"/>
                  <a:pt x="547715" y="674630"/>
                </a:cubicBezTo>
                <a:cubicBezTo>
                  <a:pt x="553967" y="644134"/>
                  <a:pt x="551096" y="604451"/>
                  <a:pt x="551670" y="568277"/>
                </a:cubicBezTo>
                <a:cubicBezTo>
                  <a:pt x="569980" y="560366"/>
                  <a:pt x="575595" y="539695"/>
                  <a:pt x="591034" y="528849"/>
                </a:cubicBezTo>
                <a:cubicBezTo>
                  <a:pt x="623890" y="526234"/>
                  <a:pt x="667210" y="534081"/>
                  <a:pt x="693495" y="524894"/>
                </a:cubicBezTo>
                <a:cubicBezTo>
                  <a:pt x="706765" y="526042"/>
                  <a:pt x="704916" y="542375"/>
                  <a:pt x="717101" y="544607"/>
                </a:cubicBezTo>
                <a:cubicBezTo>
                  <a:pt x="731201" y="544288"/>
                  <a:pt x="720227" y="518897"/>
                  <a:pt x="728904" y="513091"/>
                </a:cubicBezTo>
                <a:cubicBezTo>
                  <a:pt x="748873" y="516727"/>
                  <a:pt x="756337" y="516344"/>
                  <a:pt x="768331" y="505180"/>
                </a:cubicBezTo>
                <a:cubicBezTo>
                  <a:pt x="763419" y="495674"/>
                  <a:pt x="752190" y="492484"/>
                  <a:pt x="740771" y="489421"/>
                </a:cubicBezTo>
                <a:cubicBezTo>
                  <a:pt x="745874" y="465880"/>
                  <a:pt x="733306" y="460074"/>
                  <a:pt x="728967" y="446102"/>
                </a:cubicBezTo>
                <a:cubicBezTo>
                  <a:pt x="756401" y="424474"/>
                  <a:pt x="769544" y="466262"/>
                  <a:pt x="784090" y="481574"/>
                </a:cubicBezTo>
                <a:cubicBezTo>
                  <a:pt x="789130" y="476087"/>
                  <a:pt x="802719" y="479150"/>
                  <a:pt x="807760" y="473663"/>
                </a:cubicBezTo>
                <a:cubicBezTo>
                  <a:pt x="802655" y="457713"/>
                  <a:pt x="789513" y="449866"/>
                  <a:pt x="780198" y="438191"/>
                </a:cubicBezTo>
                <a:cubicBezTo>
                  <a:pt x="778029" y="424219"/>
                  <a:pt x="794170" y="428493"/>
                  <a:pt x="792001" y="414585"/>
                </a:cubicBezTo>
                <a:cubicBezTo>
                  <a:pt x="795064" y="397040"/>
                  <a:pt x="786769" y="390916"/>
                  <a:pt x="788045" y="375157"/>
                </a:cubicBezTo>
                <a:cubicBezTo>
                  <a:pt x="792958" y="362972"/>
                  <a:pt x="802592" y="355507"/>
                  <a:pt x="811715" y="347596"/>
                </a:cubicBezTo>
                <a:cubicBezTo>
                  <a:pt x="812991" y="333114"/>
                  <a:pt x="808334" y="312698"/>
                  <a:pt x="815607" y="304213"/>
                </a:cubicBezTo>
                <a:cubicBezTo>
                  <a:pt x="827154" y="299683"/>
                  <a:pt x="822433" y="314995"/>
                  <a:pt x="827409" y="319971"/>
                </a:cubicBezTo>
                <a:cubicBezTo>
                  <a:pt x="828749" y="321247"/>
                  <a:pt x="834045" y="318631"/>
                  <a:pt x="835320" y="319971"/>
                </a:cubicBezTo>
                <a:cubicBezTo>
                  <a:pt x="841190" y="326032"/>
                  <a:pt x="845975" y="332859"/>
                  <a:pt x="851079" y="339685"/>
                </a:cubicBezTo>
                <a:cubicBezTo>
                  <a:pt x="863902" y="337388"/>
                  <a:pt x="869389" y="342365"/>
                  <a:pt x="878704" y="343640"/>
                </a:cubicBezTo>
                <a:cubicBezTo>
                  <a:pt x="876790" y="356017"/>
                  <a:pt x="884318" y="359080"/>
                  <a:pt x="886551" y="367310"/>
                </a:cubicBezTo>
                <a:cubicBezTo>
                  <a:pt x="895419" y="361696"/>
                  <a:pt x="894079" y="345937"/>
                  <a:pt x="902309" y="339685"/>
                </a:cubicBezTo>
                <a:cubicBezTo>
                  <a:pt x="913474" y="336431"/>
                  <a:pt x="912517" y="345235"/>
                  <a:pt x="922023" y="343640"/>
                </a:cubicBezTo>
                <a:cubicBezTo>
                  <a:pt x="941610" y="332986"/>
                  <a:pt x="987290" y="348489"/>
                  <a:pt x="1000816" y="331838"/>
                </a:cubicBezTo>
                <a:cubicBezTo>
                  <a:pt x="998072" y="321438"/>
                  <a:pt x="982824" y="323480"/>
                  <a:pt x="981101" y="312124"/>
                </a:cubicBezTo>
                <a:cubicBezTo>
                  <a:pt x="978804" y="296684"/>
                  <a:pt x="984483" y="289284"/>
                  <a:pt x="989012" y="280607"/>
                </a:cubicBezTo>
                <a:cubicBezTo>
                  <a:pt x="1008663" y="283350"/>
                  <a:pt x="1041328" y="296812"/>
                  <a:pt x="1056001" y="280607"/>
                </a:cubicBezTo>
                <a:cubicBezTo>
                  <a:pt x="1053322" y="247814"/>
                  <a:pt x="1005537" y="260191"/>
                  <a:pt x="1000879" y="229376"/>
                </a:cubicBezTo>
                <a:cubicBezTo>
                  <a:pt x="1003878" y="217956"/>
                  <a:pt x="1007068" y="206728"/>
                  <a:pt x="1016638" y="201751"/>
                </a:cubicBezTo>
                <a:cubicBezTo>
                  <a:pt x="1014022" y="179485"/>
                  <a:pt x="1027483" y="173169"/>
                  <a:pt x="1040307" y="166279"/>
                </a:cubicBezTo>
                <a:cubicBezTo>
                  <a:pt x="1051727" y="177189"/>
                  <a:pt x="1066210" y="185036"/>
                  <a:pt x="1075780" y="197796"/>
                </a:cubicBezTo>
                <a:cubicBezTo>
                  <a:pt x="1090900" y="187971"/>
                  <a:pt x="1112974" y="185100"/>
                  <a:pt x="1107296" y="154412"/>
                </a:cubicBezTo>
                <a:cubicBezTo>
                  <a:pt x="1119673" y="152562"/>
                  <a:pt x="1117695" y="165067"/>
                  <a:pt x="1127010" y="166215"/>
                </a:cubicBezTo>
                <a:cubicBezTo>
                  <a:pt x="1144044" y="166215"/>
                  <a:pt x="1161143" y="166215"/>
                  <a:pt x="1178240" y="166215"/>
                </a:cubicBezTo>
                <a:cubicBezTo>
                  <a:pt x="1194509" y="169342"/>
                  <a:pt x="1185641" y="147395"/>
                  <a:pt x="1201910" y="150457"/>
                </a:cubicBezTo>
                <a:close/>
                <a:moveTo>
                  <a:pt x="1363258" y="99354"/>
                </a:moveTo>
                <a:cubicBezTo>
                  <a:pt x="1381951" y="102991"/>
                  <a:pt x="1389607" y="117664"/>
                  <a:pt x="1410533" y="119068"/>
                </a:cubicBezTo>
                <a:cubicBezTo>
                  <a:pt x="1420358" y="150648"/>
                  <a:pt x="1397773" y="150776"/>
                  <a:pt x="1382971" y="166343"/>
                </a:cubicBezTo>
                <a:cubicBezTo>
                  <a:pt x="1361982" y="166343"/>
                  <a:pt x="1340928" y="166343"/>
                  <a:pt x="1319938" y="166343"/>
                </a:cubicBezTo>
                <a:cubicBezTo>
                  <a:pt x="1299395" y="165514"/>
                  <a:pt x="1299012" y="184845"/>
                  <a:pt x="1276555" y="182102"/>
                </a:cubicBezTo>
                <a:cubicBezTo>
                  <a:pt x="1262966" y="150329"/>
                  <a:pt x="1285295" y="133933"/>
                  <a:pt x="1296269" y="115113"/>
                </a:cubicBezTo>
                <a:cubicBezTo>
                  <a:pt x="1326956" y="118239"/>
                  <a:pt x="1348584" y="112305"/>
                  <a:pt x="1363258" y="99354"/>
                </a:cubicBezTo>
                <a:close/>
                <a:moveTo>
                  <a:pt x="1379016" y="848"/>
                </a:moveTo>
                <a:cubicBezTo>
                  <a:pt x="1404599" y="-5978"/>
                  <a:pt x="1403515" y="30706"/>
                  <a:pt x="1382971" y="28410"/>
                </a:cubicBezTo>
                <a:cubicBezTo>
                  <a:pt x="1377548" y="23370"/>
                  <a:pt x="1379079" y="11311"/>
                  <a:pt x="1379016" y="848"/>
                </a:cubicBezTo>
                <a:close/>
              </a:path>
            </a:pathLst>
          </a:custGeom>
          <a:gradFill>
            <a:gsLst>
              <a:gs pos="0">
                <a:schemeClr val="accent4"/>
              </a:gs>
              <a:gs pos="100000">
                <a:schemeClr val="accent5"/>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392" name="Google Shape;392;p8"/>
          <p:cNvSpPr/>
          <p:nvPr/>
        </p:nvSpPr>
        <p:spPr>
          <a:xfrm rot="5400000">
            <a:off x="10075741" y="4741031"/>
            <a:ext cx="2385865" cy="1846653"/>
          </a:xfrm>
          <a:custGeom>
            <a:rect b="b" l="l" r="r" t="t"/>
            <a:pathLst>
              <a:path extrusionOk="0" h="1851281" w="2766220">
                <a:moveTo>
                  <a:pt x="2528228" y="472287"/>
                </a:moveTo>
                <a:cubicBezTo>
                  <a:pt x="2528533" y="495724"/>
                  <a:pt x="2551152" y="477916"/>
                  <a:pt x="2558214" y="488663"/>
                </a:cubicBezTo>
                <a:cubicBezTo>
                  <a:pt x="2554120" y="499307"/>
                  <a:pt x="2545114" y="518957"/>
                  <a:pt x="2566707" y="517625"/>
                </a:cubicBezTo>
                <a:cubicBezTo>
                  <a:pt x="2558827" y="503605"/>
                  <a:pt x="2562922" y="496133"/>
                  <a:pt x="2578990" y="495110"/>
                </a:cubicBezTo>
                <a:cubicBezTo>
                  <a:pt x="2575613" y="485183"/>
                  <a:pt x="2574998" y="476790"/>
                  <a:pt x="2577966" y="470241"/>
                </a:cubicBezTo>
                <a:cubicBezTo>
                  <a:pt x="2556884" y="464509"/>
                  <a:pt x="2541122" y="475563"/>
                  <a:pt x="2528228" y="472287"/>
                </a:cubicBezTo>
                <a:close/>
                <a:moveTo>
                  <a:pt x="2493484" y="324978"/>
                </a:moveTo>
                <a:cubicBezTo>
                  <a:pt x="2495528" y="332889"/>
                  <a:pt x="2503818" y="330798"/>
                  <a:pt x="2509805" y="345689"/>
                </a:cubicBezTo>
                <a:cubicBezTo>
                  <a:pt x="2503971" y="347427"/>
                  <a:pt x="2501515" y="343028"/>
                  <a:pt x="2496500" y="343334"/>
                </a:cubicBezTo>
                <a:cubicBezTo>
                  <a:pt x="2498240" y="349168"/>
                  <a:pt x="2499879" y="354900"/>
                  <a:pt x="2501617" y="360733"/>
                </a:cubicBezTo>
                <a:cubicBezTo>
                  <a:pt x="2519220" y="354080"/>
                  <a:pt x="2513695" y="334840"/>
                  <a:pt x="2514616" y="319182"/>
                </a:cubicBezTo>
                <a:cubicBezTo>
                  <a:pt x="2503767" y="324196"/>
                  <a:pt x="2500799" y="314780"/>
                  <a:pt x="2493839" y="312733"/>
                </a:cubicBezTo>
                <a:cubicBezTo>
                  <a:pt x="2492815" y="318592"/>
                  <a:pt x="2492803" y="322341"/>
                  <a:pt x="2493484" y="324978"/>
                </a:cubicBezTo>
                <a:close/>
                <a:moveTo>
                  <a:pt x="2309198" y="371071"/>
                </a:moveTo>
                <a:cubicBezTo>
                  <a:pt x="2309876" y="378056"/>
                  <a:pt x="2312588" y="384171"/>
                  <a:pt x="2319547" y="382942"/>
                </a:cubicBezTo>
                <a:cubicBezTo>
                  <a:pt x="2329578" y="356536"/>
                  <a:pt x="2373178" y="390618"/>
                  <a:pt x="2383206" y="364212"/>
                </a:cubicBezTo>
                <a:cubicBezTo>
                  <a:pt x="2361483" y="368357"/>
                  <a:pt x="2352656" y="348899"/>
                  <a:pt x="2333927" y="347633"/>
                </a:cubicBezTo>
                <a:cubicBezTo>
                  <a:pt x="2327684" y="347210"/>
                  <a:pt x="2320340" y="348809"/>
                  <a:pt x="2311053" y="353978"/>
                </a:cubicBezTo>
                <a:cubicBezTo>
                  <a:pt x="2309876" y="356231"/>
                  <a:pt x="2308520" y="364086"/>
                  <a:pt x="2309198" y="371071"/>
                </a:cubicBezTo>
                <a:close/>
                <a:moveTo>
                  <a:pt x="2258142" y="1369229"/>
                </a:moveTo>
                <a:cubicBezTo>
                  <a:pt x="2267967" y="1390107"/>
                  <a:pt x="2288230" y="1397067"/>
                  <a:pt x="2297236" y="1395430"/>
                </a:cubicBezTo>
                <a:cubicBezTo>
                  <a:pt x="2307573" y="1403206"/>
                  <a:pt x="2315864" y="1414670"/>
                  <a:pt x="2332955" y="1410065"/>
                </a:cubicBezTo>
                <a:cubicBezTo>
                  <a:pt x="2317296" y="1382125"/>
                  <a:pt x="2348000" y="1379464"/>
                  <a:pt x="2349944" y="1361041"/>
                </a:cubicBezTo>
                <a:cubicBezTo>
                  <a:pt x="2325689" y="1367285"/>
                  <a:pt x="2347591" y="1357562"/>
                  <a:pt x="2346566" y="1349476"/>
                </a:cubicBezTo>
                <a:cubicBezTo>
                  <a:pt x="2328452" y="1358176"/>
                  <a:pt x="2309008" y="1355209"/>
                  <a:pt x="2318320" y="1338935"/>
                </a:cubicBezTo>
                <a:cubicBezTo>
                  <a:pt x="2310440" y="1341494"/>
                  <a:pt x="2304811" y="1339957"/>
                  <a:pt x="2299284" y="1338219"/>
                </a:cubicBezTo>
                <a:cubicBezTo>
                  <a:pt x="2300410" y="1356641"/>
                  <a:pt x="2281987" y="1364420"/>
                  <a:pt x="2258142" y="1369229"/>
                </a:cubicBezTo>
                <a:close/>
                <a:moveTo>
                  <a:pt x="2221707" y="1373731"/>
                </a:moveTo>
                <a:cubicBezTo>
                  <a:pt x="2232454" y="1370252"/>
                  <a:pt x="2235319" y="1374552"/>
                  <a:pt x="2230919" y="1383557"/>
                </a:cubicBezTo>
                <a:cubicBezTo>
                  <a:pt x="2268990" y="1372504"/>
                  <a:pt x="2256709" y="1440359"/>
                  <a:pt x="2278610" y="1438618"/>
                </a:cubicBezTo>
                <a:cubicBezTo>
                  <a:pt x="2278510" y="1433807"/>
                  <a:pt x="2275335" y="1427155"/>
                  <a:pt x="2280965" y="1425416"/>
                </a:cubicBezTo>
                <a:cubicBezTo>
                  <a:pt x="2282601" y="1431249"/>
                  <a:pt x="2287616" y="1430943"/>
                  <a:pt x="2290174" y="1435241"/>
                </a:cubicBezTo>
                <a:cubicBezTo>
                  <a:pt x="2280146" y="1437901"/>
                  <a:pt x="2276666" y="1444042"/>
                  <a:pt x="2276256" y="1451923"/>
                </a:cubicBezTo>
                <a:cubicBezTo>
                  <a:pt x="2293348" y="1458881"/>
                  <a:pt x="2308289" y="1433398"/>
                  <a:pt x="2324869" y="1425007"/>
                </a:cubicBezTo>
                <a:cubicBezTo>
                  <a:pt x="2303891" y="1417740"/>
                  <a:pt x="2291097" y="1415387"/>
                  <a:pt x="2285672" y="1398909"/>
                </a:cubicBezTo>
                <a:cubicBezTo>
                  <a:pt x="2262721" y="1409733"/>
                  <a:pt x="2252206" y="1371392"/>
                  <a:pt x="2237891" y="1365620"/>
                </a:cubicBezTo>
                <a:cubicBezTo>
                  <a:pt x="2233119" y="1363696"/>
                  <a:pt x="2227925" y="1365391"/>
                  <a:pt x="2221707" y="1373731"/>
                </a:cubicBezTo>
                <a:close/>
                <a:moveTo>
                  <a:pt x="2180258" y="166177"/>
                </a:moveTo>
                <a:cubicBezTo>
                  <a:pt x="2207993" y="182757"/>
                  <a:pt x="2220172" y="175491"/>
                  <a:pt x="2252410" y="176411"/>
                </a:cubicBezTo>
                <a:cubicBezTo>
                  <a:pt x="2242995" y="159934"/>
                  <a:pt x="2252103" y="153589"/>
                  <a:pt x="2248009" y="139978"/>
                </a:cubicBezTo>
                <a:cubicBezTo>
                  <a:pt x="2237416" y="141666"/>
                  <a:pt x="2233328" y="131323"/>
                  <a:pt x="2224650" y="129457"/>
                </a:cubicBezTo>
                <a:cubicBezTo>
                  <a:pt x="2221758" y="128835"/>
                  <a:pt x="2218356" y="129155"/>
                  <a:pt x="2214032" y="131176"/>
                </a:cubicBezTo>
                <a:cubicBezTo>
                  <a:pt x="2215156" y="135064"/>
                  <a:pt x="2216282" y="138852"/>
                  <a:pt x="2217408" y="142740"/>
                </a:cubicBezTo>
                <a:cubicBezTo>
                  <a:pt x="2202466" y="145299"/>
                  <a:pt x="2182612" y="154100"/>
                  <a:pt x="2180258" y="166177"/>
                </a:cubicBezTo>
                <a:close/>
                <a:moveTo>
                  <a:pt x="2088148" y="237409"/>
                </a:moveTo>
                <a:cubicBezTo>
                  <a:pt x="2098997" y="232291"/>
                  <a:pt x="2101863" y="241810"/>
                  <a:pt x="2108924" y="243857"/>
                </a:cubicBezTo>
                <a:cubicBezTo>
                  <a:pt x="2106160" y="234237"/>
                  <a:pt x="2124070" y="235873"/>
                  <a:pt x="2122843" y="227174"/>
                </a:cubicBezTo>
                <a:cubicBezTo>
                  <a:pt x="2115014" y="233698"/>
                  <a:pt x="2111502" y="208503"/>
                  <a:pt x="2108767" y="206075"/>
                </a:cubicBezTo>
                <a:cubicBezTo>
                  <a:pt x="2107855" y="205267"/>
                  <a:pt x="2107030" y="206987"/>
                  <a:pt x="2106160" y="213256"/>
                </a:cubicBezTo>
                <a:cubicBezTo>
                  <a:pt x="2122024" y="249689"/>
                  <a:pt x="2085284" y="203635"/>
                  <a:pt x="2088148" y="237409"/>
                </a:cubicBezTo>
                <a:close/>
                <a:moveTo>
                  <a:pt x="1920406" y="1525304"/>
                </a:moveTo>
                <a:cubicBezTo>
                  <a:pt x="1924091" y="1524587"/>
                  <a:pt x="1927570" y="1524178"/>
                  <a:pt x="1927981" y="1529398"/>
                </a:cubicBezTo>
                <a:cubicBezTo>
                  <a:pt x="1929823" y="1536869"/>
                  <a:pt x="1922864" y="1539530"/>
                  <a:pt x="1927264" y="1548432"/>
                </a:cubicBezTo>
                <a:cubicBezTo>
                  <a:pt x="1943843" y="1544544"/>
                  <a:pt x="1936987" y="1527863"/>
                  <a:pt x="1943536" y="1518446"/>
                </a:cubicBezTo>
                <a:cubicBezTo>
                  <a:pt x="1932688" y="1530318"/>
                  <a:pt x="1917438" y="1509953"/>
                  <a:pt x="1920406" y="1525304"/>
                </a:cubicBezTo>
                <a:close/>
                <a:moveTo>
                  <a:pt x="1871077" y="1250715"/>
                </a:moveTo>
                <a:cubicBezTo>
                  <a:pt x="1884996" y="1252762"/>
                  <a:pt x="1896252" y="1241299"/>
                  <a:pt x="1914983" y="1250306"/>
                </a:cubicBezTo>
                <a:cubicBezTo>
                  <a:pt x="1898811" y="1232805"/>
                  <a:pt x="1914676" y="1234954"/>
                  <a:pt x="1910581" y="1213973"/>
                </a:cubicBezTo>
                <a:cubicBezTo>
                  <a:pt x="1884996" y="1219397"/>
                  <a:pt x="1874556" y="1233213"/>
                  <a:pt x="1871077" y="1250715"/>
                </a:cubicBezTo>
                <a:close/>
                <a:moveTo>
                  <a:pt x="1868417" y="101501"/>
                </a:moveTo>
                <a:lnTo>
                  <a:pt x="1869133" y="113163"/>
                </a:lnTo>
                <a:cubicBezTo>
                  <a:pt x="1888576" y="97505"/>
                  <a:pt x="1873328" y="102008"/>
                  <a:pt x="1898095" y="104669"/>
                </a:cubicBezTo>
                <a:cubicBezTo>
                  <a:pt x="1904748" y="89931"/>
                  <a:pt x="1890420" y="94537"/>
                  <a:pt x="1897072" y="79799"/>
                </a:cubicBezTo>
                <a:lnTo>
                  <a:pt x="1881816" y="88683"/>
                </a:lnTo>
                <a:lnTo>
                  <a:pt x="1881051" y="89430"/>
                </a:lnTo>
                <a:cubicBezTo>
                  <a:pt x="1878403" y="93613"/>
                  <a:pt x="1875921" y="97809"/>
                  <a:pt x="1869679" y="101596"/>
                </a:cubicBezTo>
                <a:close/>
                <a:moveTo>
                  <a:pt x="1836484" y="984314"/>
                </a:moveTo>
                <a:cubicBezTo>
                  <a:pt x="1850710" y="981959"/>
                  <a:pt x="1853269" y="1001098"/>
                  <a:pt x="1870565" y="993013"/>
                </a:cubicBezTo>
                <a:cubicBezTo>
                  <a:pt x="1866063" y="982471"/>
                  <a:pt x="1873328" y="978377"/>
                  <a:pt x="1869542" y="968245"/>
                </a:cubicBezTo>
                <a:cubicBezTo>
                  <a:pt x="1864629" y="965380"/>
                  <a:pt x="1855239" y="965405"/>
                  <a:pt x="1847640" y="968144"/>
                </a:cubicBezTo>
                <a:cubicBezTo>
                  <a:pt x="1840041" y="970881"/>
                  <a:pt x="1834233" y="976331"/>
                  <a:pt x="1836484" y="984314"/>
                </a:cubicBezTo>
                <a:close/>
                <a:moveTo>
                  <a:pt x="1696622" y="437289"/>
                </a:moveTo>
                <a:lnTo>
                  <a:pt x="1696656" y="437977"/>
                </a:lnTo>
                <a:lnTo>
                  <a:pt x="1704488" y="432465"/>
                </a:lnTo>
                <a:cubicBezTo>
                  <a:pt x="1706861" y="427127"/>
                  <a:pt x="1706772" y="420462"/>
                  <a:pt x="1704853" y="413848"/>
                </a:cubicBezTo>
                <a:lnTo>
                  <a:pt x="1704847" y="413837"/>
                </a:lnTo>
                <a:lnTo>
                  <a:pt x="1700163" y="414463"/>
                </a:lnTo>
                <a:cubicBezTo>
                  <a:pt x="1698781" y="430275"/>
                  <a:pt x="1696824" y="430659"/>
                  <a:pt x="1696622" y="437289"/>
                </a:cubicBezTo>
                <a:close/>
                <a:moveTo>
                  <a:pt x="1687267" y="456118"/>
                </a:moveTo>
                <a:lnTo>
                  <a:pt x="1687279" y="456121"/>
                </a:lnTo>
                <a:lnTo>
                  <a:pt x="1687280" y="456113"/>
                </a:lnTo>
                <a:close/>
                <a:moveTo>
                  <a:pt x="1669493" y="182448"/>
                </a:moveTo>
                <a:cubicBezTo>
                  <a:pt x="1679114" y="201279"/>
                  <a:pt x="1691908" y="189305"/>
                  <a:pt x="1703575" y="188588"/>
                </a:cubicBezTo>
                <a:cubicBezTo>
                  <a:pt x="1709613" y="199846"/>
                  <a:pt x="1705519" y="210081"/>
                  <a:pt x="1705621" y="220827"/>
                </a:cubicBezTo>
                <a:cubicBezTo>
                  <a:pt x="1713092" y="225739"/>
                  <a:pt x="1721485" y="222362"/>
                  <a:pt x="1729671" y="220622"/>
                </a:cubicBezTo>
                <a:cubicBezTo>
                  <a:pt x="1732485" y="225662"/>
                  <a:pt x="1735479" y="228950"/>
                  <a:pt x="1738570" y="231288"/>
                </a:cubicBezTo>
                <a:lnTo>
                  <a:pt x="1744537" y="234413"/>
                </a:lnTo>
                <a:lnTo>
                  <a:pt x="1741036" y="223809"/>
                </a:lnTo>
                <a:cubicBezTo>
                  <a:pt x="1735164" y="211260"/>
                  <a:pt x="1729791" y="199542"/>
                  <a:pt x="1748469" y="193094"/>
                </a:cubicBezTo>
                <a:lnTo>
                  <a:pt x="1746830" y="187549"/>
                </a:lnTo>
                <a:lnTo>
                  <a:pt x="1741139" y="186084"/>
                </a:lnTo>
                <a:cubicBezTo>
                  <a:pt x="1736094" y="183253"/>
                  <a:pt x="1731258" y="178354"/>
                  <a:pt x="1726806" y="169654"/>
                </a:cubicBezTo>
                <a:cubicBezTo>
                  <a:pt x="1728495" y="165408"/>
                  <a:pt x="1731924" y="161314"/>
                  <a:pt x="1734866" y="157157"/>
                </a:cubicBezTo>
                <a:lnTo>
                  <a:pt x="1736581" y="152860"/>
                </a:lnTo>
                <a:lnTo>
                  <a:pt x="1736494" y="152565"/>
                </a:lnTo>
                <a:cubicBezTo>
                  <a:pt x="1726720" y="152667"/>
                  <a:pt x="1718277" y="150339"/>
                  <a:pt x="1709860" y="147960"/>
                </a:cubicBezTo>
                <a:lnTo>
                  <a:pt x="1703173" y="146719"/>
                </a:lnTo>
                <a:lnTo>
                  <a:pt x="1696833" y="155941"/>
                </a:lnTo>
                <a:cubicBezTo>
                  <a:pt x="1696308" y="160342"/>
                  <a:pt x="1697331" y="164896"/>
                  <a:pt x="1697535" y="169348"/>
                </a:cubicBezTo>
                <a:cubicBezTo>
                  <a:pt x="1688427" y="171189"/>
                  <a:pt x="1679523" y="171600"/>
                  <a:pt x="1669493" y="182448"/>
                </a:cubicBezTo>
                <a:close/>
                <a:moveTo>
                  <a:pt x="1661888" y="1429992"/>
                </a:moveTo>
                <a:cubicBezTo>
                  <a:pt x="1662104" y="1420388"/>
                  <a:pt x="1673273" y="1416741"/>
                  <a:pt x="1674883" y="1407914"/>
                </a:cubicBezTo>
                <a:cubicBezTo>
                  <a:pt x="1683584" y="1406788"/>
                  <a:pt x="1682049" y="1424596"/>
                  <a:pt x="1691566" y="1421834"/>
                </a:cubicBezTo>
                <a:cubicBezTo>
                  <a:pt x="1694534" y="1434830"/>
                  <a:pt x="1680718" y="1438618"/>
                  <a:pt x="1666083" y="1441995"/>
                </a:cubicBezTo>
                <a:cubicBezTo>
                  <a:pt x="1662961" y="1437057"/>
                  <a:pt x="1661816" y="1433194"/>
                  <a:pt x="1661888" y="1429992"/>
                </a:cubicBezTo>
                <a:close/>
                <a:moveTo>
                  <a:pt x="1661863" y="402006"/>
                </a:moveTo>
                <a:lnTo>
                  <a:pt x="1664751" y="400238"/>
                </a:lnTo>
                <a:cubicBezTo>
                  <a:pt x="1668233" y="411700"/>
                  <a:pt x="1682662" y="402898"/>
                  <a:pt x="1683173" y="419990"/>
                </a:cubicBezTo>
                <a:cubicBezTo>
                  <a:pt x="1701825" y="413619"/>
                  <a:pt x="1684037" y="402470"/>
                  <a:pt x="1684771" y="396128"/>
                </a:cubicBezTo>
                <a:lnTo>
                  <a:pt x="1690335" y="393400"/>
                </a:lnTo>
                <a:lnTo>
                  <a:pt x="1676453" y="385805"/>
                </a:lnTo>
                <a:cubicBezTo>
                  <a:pt x="1670057" y="389592"/>
                  <a:pt x="1666347" y="393660"/>
                  <a:pt x="1663775" y="397843"/>
                </a:cubicBezTo>
                <a:close/>
                <a:moveTo>
                  <a:pt x="1614126" y="291546"/>
                </a:moveTo>
                <a:cubicBezTo>
                  <a:pt x="1617298" y="303418"/>
                  <a:pt x="1629273" y="316109"/>
                  <a:pt x="1639611" y="328800"/>
                </a:cubicBezTo>
                <a:cubicBezTo>
                  <a:pt x="1631729" y="353566"/>
                  <a:pt x="1658134" y="374855"/>
                  <a:pt x="1681571" y="362368"/>
                </a:cubicBezTo>
                <a:lnTo>
                  <a:pt x="1679095" y="355268"/>
                </a:lnTo>
                <a:lnTo>
                  <a:pt x="1674372" y="347122"/>
                </a:lnTo>
                <a:lnTo>
                  <a:pt x="1675738" y="345638"/>
                </a:lnTo>
                <a:lnTo>
                  <a:pt x="1669532" y="327840"/>
                </a:lnTo>
                <a:cubicBezTo>
                  <a:pt x="1664325" y="316211"/>
                  <a:pt x="1660282" y="304698"/>
                  <a:pt x="1664478" y="294003"/>
                </a:cubicBezTo>
                <a:cubicBezTo>
                  <a:pt x="1655677" y="293389"/>
                  <a:pt x="1645341" y="307205"/>
                  <a:pt x="1637052" y="301883"/>
                </a:cubicBezTo>
                <a:cubicBezTo>
                  <a:pt x="1633623" y="296101"/>
                  <a:pt x="1629964" y="292852"/>
                  <a:pt x="1626126" y="291380"/>
                </a:cubicBezTo>
                <a:cubicBezTo>
                  <a:pt x="1622288" y="289909"/>
                  <a:pt x="1618271" y="290216"/>
                  <a:pt x="1614126" y="291546"/>
                </a:cubicBezTo>
                <a:close/>
                <a:moveTo>
                  <a:pt x="1591065" y="534718"/>
                </a:moveTo>
                <a:cubicBezTo>
                  <a:pt x="1590962" y="548278"/>
                  <a:pt x="1596412" y="551630"/>
                  <a:pt x="1603115" y="552678"/>
                </a:cubicBezTo>
                <a:lnTo>
                  <a:pt x="1609192" y="553163"/>
                </a:lnTo>
                <a:lnTo>
                  <a:pt x="1622517" y="550783"/>
                </a:lnTo>
                <a:cubicBezTo>
                  <a:pt x="1631421" y="543619"/>
                  <a:pt x="1628862" y="535431"/>
                  <a:pt x="1632855" y="527859"/>
                </a:cubicBezTo>
                <a:lnTo>
                  <a:pt x="1635768" y="526474"/>
                </a:lnTo>
                <a:lnTo>
                  <a:pt x="1625759" y="524483"/>
                </a:lnTo>
                <a:cubicBezTo>
                  <a:pt x="1614195" y="527860"/>
                  <a:pt x="1602628" y="531339"/>
                  <a:pt x="1591065" y="534718"/>
                </a:cubicBezTo>
                <a:close/>
                <a:moveTo>
                  <a:pt x="1573564" y="539733"/>
                </a:moveTo>
                <a:lnTo>
                  <a:pt x="1573702" y="542102"/>
                </a:lnTo>
                <a:lnTo>
                  <a:pt x="1574519" y="551295"/>
                </a:lnTo>
                <a:lnTo>
                  <a:pt x="1582478" y="552595"/>
                </a:lnTo>
                <a:close/>
                <a:moveTo>
                  <a:pt x="1568447" y="478736"/>
                </a:moveTo>
                <a:cubicBezTo>
                  <a:pt x="1569469" y="497668"/>
                  <a:pt x="1583491" y="492756"/>
                  <a:pt x="1584514" y="511793"/>
                </a:cubicBezTo>
                <a:cubicBezTo>
                  <a:pt x="1602168" y="510923"/>
                  <a:pt x="1617033" y="507622"/>
                  <a:pt x="1631617" y="502786"/>
                </a:cubicBezTo>
                <a:lnTo>
                  <a:pt x="1653985" y="493814"/>
                </a:lnTo>
                <a:lnTo>
                  <a:pt x="1652914" y="487228"/>
                </a:lnTo>
                <a:lnTo>
                  <a:pt x="1658628" y="491951"/>
                </a:lnTo>
                <a:lnTo>
                  <a:pt x="1677033" y="484569"/>
                </a:lnTo>
                <a:cubicBezTo>
                  <a:pt x="1671915" y="467273"/>
                  <a:pt x="1666798" y="449874"/>
                  <a:pt x="1661681" y="432475"/>
                </a:cubicBezTo>
                <a:cubicBezTo>
                  <a:pt x="1655029" y="429814"/>
                  <a:pt x="1627498" y="436160"/>
                  <a:pt x="1610305" y="428792"/>
                </a:cubicBezTo>
                <a:cubicBezTo>
                  <a:pt x="1611123" y="414208"/>
                  <a:pt x="1621767" y="411675"/>
                  <a:pt x="1633690" y="410485"/>
                </a:cubicBezTo>
                <a:lnTo>
                  <a:pt x="1642672" y="409416"/>
                </a:lnTo>
                <a:lnTo>
                  <a:pt x="1639353" y="409164"/>
                </a:lnTo>
                <a:cubicBezTo>
                  <a:pt x="1633212" y="408397"/>
                  <a:pt x="1627275" y="405711"/>
                  <a:pt x="1622004" y="396245"/>
                </a:cubicBezTo>
                <a:cubicBezTo>
                  <a:pt x="1607678" y="394710"/>
                  <a:pt x="1620880" y="409651"/>
                  <a:pt x="1609315" y="416304"/>
                </a:cubicBezTo>
                <a:cubicBezTo>
                  <a:pt x="1602357" y="421829"/>
                  <a:pt x="1604916" y="428278"/>
                  <a:pt x="1594271" y="433396"/>
                </a:cubicBezTo>
                <a:lnTo>
                  <a:pt x="1583534" y="435851"/>
                </a:lnTo>
                <a:lnTo>
                  <a:pt x="1587100" y="437673"/>
                </a:lnTo>
                <a:cubicBezTo>
                  <a:pt x="1588966" y="439467"/>
                  <a:pt x="1590296" y="442250"/>
                  <a:pt x="1590552" y="447009"/>
                </a:cubicBezTo>
                <a:cubicBezTo>
                  <a:pt x="1574586" y="452842"/>
                  <a:pt x="1591473" y="476587"/>
                  <a:pt x="1568447" y="478736"/>
                </a:cubicBezTo>
                <a:close/>
                <a:moveTo>
                  <a:pt x="1506430" y="448722"/>
                </a:moveTo>
                <a:lnTo>
                  <a:pt x="1511851" y="457653"/>
                </a:lnTo>
                <a:cubicBezTo>
                  <a:pt x="1516456" y="452740"/>
                  <a:pt x="1518080" y="448870"/>
                  <a:pt x="1518350" y="445713"/>
                </a:cubicBezTo>
                <a:lnTo>
                  <a:pt x="1517690" y="442607"/>
                </a:lnTo>
                <a:lnTo>
                  <a:pt x="1513521" y="441275"/>
                </a:lnTo>
                <a:close/>
                <a:moveTo>
                  <a:pt x="1440719" y="400976"/>
                </a:moveTo>
                <a:lnTo>
                  <a:pt x="1440772" y="400980"/>
                </a:lnTo>
                <a:cubicBezTo>
                  <a:pt x="1448806" y="404025"/>
                  <a:pt x="1454998" y="410421"/>
                  <a:pt x="1457710" y="423265"/>
                </a:cubicBezTo>
                <a:lnTo>
                  <a:pt x="1459187" y="416379"/>
                </a:lnTo>
                <a:lnTo>
                  <a:pt x="1443415" y="396857"/>
                </a:lnTo>
                <a:close/>
                <a:moveTo>
                  <a:pt x="1430783" y="446735"/>
                </a:moveTo>
                <a:lnTo>
                  <a:pt x="1439783" y="457744"/>
                </a:lnTo>
                <a:lnTo>
                  <a:pt x="1448908" y="457345"/>
                </a:lnTo>
                <a:cubicBezTo>
                  <a:pt x="1447424" y="448237"/>
                  <a:pt x="1441437" y="447316"/>
                  <a:pt x="1435066" y="447086"/>
                </a:cubicBezTo>
                <a:close/>
                <a:moveTo>
                  <a:pt x="1355981" y="1413850"/>
                </a:moveTo>
                <a:cubicBezTo>
                  <a:pt x="1349739" y="1399114"/>
                  <a:pt x="1363658" y="1395430"/>
                  <a:pt x="1373995" y="1389698"/>
                </a:cubicBezTo>
                <a:cubicBezTo>
                  <a:pt x="1385560" y="1407300"/>
                  <a:pt x="1371640" y="1411087"/>
                  <a:pt x="1355981" y="1413850"/>
                </a:cubicBezTo>
                <a:close/>
                <a:moveTo>
                  <a:pt x="1315587" y="501248"/>
                </a:moveTo>
                <a:lnTo>
                  <a:pt x="1315713" y="502312"/>
                </a:lnTo>
                <a:lnTo>
                  <a:pt x="1319234" y="497024"/>
                </a:lnTo>
                <a:close/>
                <a:moveTo>
                  <a:pt x="1314463" y="565214"/>
                </a:moveTo>
                <a:lnTo>
                  <a:pt x="1317473" y="565204"/>
                </a:lnTo>
                <a:lnTo>
                  <a:pt x="1317717" y="563962"/>
                </a:lnTo>
                <a:cubicBezTo>
                  <a:pt x="1321414" y="560815"/>
                  <a:pt x="1326198" y="558819"/>
                  <a:pt x="1327119" y="556209"/>
                </a:cubicBezTo>
                <a:cubicBezTo>
                  <a:pt x="1327836" y="554162"/>
                  <a:pt x="1311562" y="543415"/>
                  <a:pt x="1329472" y="542904"/>
                </a:cubicBezTo>
                <a:cubicBezTo>
                  <a:pt x="1327068" y="535894"/>
                  <a:pt x="1322206" y="536994"/>
                  <a:pt x="1318420" y="540653"/>
                </a:cubicBezTo>
                <a:lnTo>
                  <a:pt x="1316263" y="546789"/>
                </a:lnTo>
                <a:lnTo>
                  <a:pt x="1315998" y="549350"/>
                </a:lnTo>
                <a:cubicBezTo>
                  <a:pt x="1309243" y="553956"/>
                  <a:pt x="1308731" y="559277"/>
                  <a:pt x="1314463" y="565214"/>
                </a:cubicBezTo>
                <a:close/>
                <a:moveTo>
                  <a:pt x="1271581" y="566135"/>
                </a:moveTo>
                <a:cubicBezTo>
                  <a:pt x="1275777" y="564191"/>
                  <a:pt x="1279948" y="562528"/>
                  <a:pt x="1284194" y="560174"/>
                </a:cubicBezTo>
                <a:lnTo>
                  <a:pt x="1296222" y="550877"/>
                </a:lnTo>
                <a:lnTo>
                  <a:pt x="1284864" y="549020"/>
                </a:lnTo>
                <a:lnTo>
                  <a:pt x="1273743" y="544506"/>
                </a:lnTo>
                <a:close/>
                <a:moveTo>
                  <a:pt x="1260528" y="517009"/>
                </a:move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lnTo>
                  <a:pt x="1429626" y="446641"/>
                </a:ln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close/>
                <a:moveTo>
                  <a:pt x="1239009" y="754819"/>
                </a:moveTo>
                <a:lnTo>
                  <a:pt x="1247117" y="766841"/>
                </a:lnTo>
                <a:lnTo>
                  <a:pt x="1249952" y="769659"/>
                </a:lnTo>
                <a:lnTo>
                  <a:pt x="1249330" y="770122"/>
                </a:lnTo>
                <a:lnTo>
                  <a:pt x="1256106" y="780170"/>
                </a:lnTo>
                <a:lnTo>
                  <a:pt x="1258011" y="780650"/>
                </a:lnTo>
                <a:cubicBezTo>
                  <a:pt x="1264152" y="781264"/>
                  <a:pt x="1270268" y="781929"/>
                  <a:pt x="1274924" y="785255"/>
                </a:cubicBez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close/>
                <a:moveTo>
                  <a:pt x="1221738" y="611780"/>
                </a:moveTo>
                <a:cubicBezTo>
                  <a:pt x="1230437" y="622526"/>
                  <a:pt x="1239342" y="630713"/>
                  <a:pt x="1249986" y="622629"/>
                </a:cubicBezTo>
                <a:cubicBezTo>
                  <a:pt x="1249986" y="612420"/>
                  <a:pt x="1240256" y="603765"/>
                  <a:pt x="1230772" y="605819"/>
                </a:cubicBezTo>
                <a:cubicBezTo>
                  <a:pt x="1227610" y="606503"/>
                  <a:pt x="1224476" y="608377"/>
                  <a:pt x="1221738" y="611780"/>
                </a:cubicBezTo>
                <a:close/>
                <a:moveTo>
                  <a:pt x="1194821" y="614338"/>
                </a:moveTo>
                <a:cubicBezTo>
                  <a:pt x="1197689" y="618126"/>
                  <a:pt x="1194414" y="621400"/>
                  <a:pt x="1199018" y="625392"/>
                </a:cubicBezTo>
                <a:cubicBezTo>
                  <a:pt x="1206182" y="626210"/>
                  <a:pt x="1223889" y="614441"/>
                  <a:pt x="1217031" y="605947"/>
                </a:cubicBezTo>
                <a:cubicBezTo>
                  <a:pt x="1209561" y="609221"/>
                  <a:pt x="1202805" y="605435"/>
                  <a:pt x="1194821" y="614338"/>
                </a:cubicBezTo>
                <a:close/>
                <a:moveTo>
                  <a:pt x="1163607" y="659268"/>
                </a:moveTo>
                <a:cubicBezTo>
                  <a:pt x="1162072" y="676052"/>
                  <a:pt x="1172511" y="690995"/>
                  <a:pt x="1189705" y="691198"/>
                </a:cubicBezTo>
                <a:cubicBezTo>
                  <a:pt x="1212222" y="677280"/>
                  <a:pt x="1210787" y="669605"/>
                  <a:pt x="1214575" y="656403"/>
                </a:cubicBezTo>
                <a:cubicBezTo>
                  <a:pt x="1216417" y="649954"/>
                  <a:pt x="1222761" y="644325"/>
                  <a:pt x="1219078" y="638184"/>
                </a:cubicBezTo>
                <a:cubicBezTo>
                  <a:pt x="1197278" y="634092"/>
                  <a:pt x="1182336" y="642791"/>
                  <a:pt x="1163607" y="659268"/>
                </a:cubicBezTo>
                <a:close/>
                <a:moveTo>
                  <a:pt x="1162820" y="1823405"/>
                </a:moveTo>
                <a:cubicBezTo>
                  <a:pt x="1166211" y="1817162"/>
                  <a:pt x="1173144" y="1812838"/>
                  <a:pt x="1183634" y="1810433"/>
                </a:cubicBezTo>
                <a:cubicBezTo>
                  <a:pt x="1192335" y="1815345"/>
                  <a:pt x="1196223" y="1828959"/>
                  <a:pt x="1199600" y="1843388"/>
                </a:cubicBezTo>
                <a:cubicBezTo>
                  <a:pt x="1184453" y="1855465"/>
                  <a:pt x="1180462" y="1850859"/>
                  <a:pt x="1163267" y="1847891"/>
                </a:cubicBezTo>
                <a:cubicBezTo>
                  <a:pt x="1159583" y="1837810"/>
                  <a:pt x="1159430" y="1829648"/>
                  <a:pt x="1162820" y="1823405"/>
                </a:cubicBezTo>
                <a:close/>
                <a:moveTo>
                  <a:pt x="1152930" y="1706349"/>
                </a:move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8022" y="1741759"/>
                  <a:pt x="1233678" y="1769701"/>
                  <a:pt x="1226617" y="1785256"/>
                </a:cubicBezTo>
                <a:cubicBezTo>
                  <a:pt x="1197654" y="1792114"/>
                  <a:pt x="1164802" y="1748003"/>
                  <a:pt x="1183019" y="1722621"/>
                </a:cubicBezTo>
                <a:cubicBezTo>
                  <a:pt x="1172273" y="1718425"/>
                  <a:pt x="1162345" y="1713001"/>
                  <a:pt x="1152930" y="1706349"/>
                </a:cubicBezTo>
                <a:close/>
                <a:moveTo>
                  <a:pt x="1127275" y="834174"/>
                </a:moveTo>
                <a:cubicBezTo>
                  <a:pt x="1129399" y="832459"/>
                  <a:pt x="1131727" y="832280"/>
                  <a:pt x="1134014" y="833087"/>
                </a:cubicBezTo>
                <a:cubicBezTo>
                  <a:pt x="1140874" y="835510"/>
                  <a:pt x="1147360" y="846812"/>
                  <a:pt x="1146823" y="852185"/>
                </a:cubicBezTo>
                <a:cubicBezTo>
                  <a:pt x="1138226" y="858940"/>
                  <a:pt x="1126457" y="841338"/>
                  <a:pt x="1127275" y="834174"/>
                </a:cubicBezTo>
                <a:close/>
                <a:moveTo>
                  <a:pt x="1086440" y="446084"/>
                </a:moveTo>
                <a:cubicBezTo>
                  <a:pt x="1080709" y="438511"/>
                  <a:pt x="1091659" y="430426"/>
                  <a:pt x="1098620" y="431347"/>
                </a:cubicBezTo>
                <a:cubicBezTo>
                  <a:pt x="1104349" y="439023"/>
                  <a:pt x="1093400" y="447006"/>
                  <a:pt x="1086440" y="446084"/>
                </a:cubicBezTo>
                <a:close/>
                <a:moveTo>
                  <a:pt x="1069655" y="271077"/>
                </a:moveTo>
                <a:cubicBezTo>
                  <a:pt x="1071907" y="274047"/>
                  <a:pt x="1074262" y="276911"/>
                  <a:pt x="1076719" y="279879"/>
                </a:cubicBezTo>
                <a:cubicBezTo>
                  <a:pt x="1090022" y="270771"/>
                  <a:pt x="1100871" y="286634"/>
                  <a:pt x="1113663" y="283564"/>
                </a:cubicBezTo>
                <a:cubicBezTo>
                  <a:pt x="1104862" y="275580"/>
                  <a:pt x="1115199" y="269440"/>
                  <a:pt x="1110491" y="261866"/>
                </a:cubicBezTo>
                <a:cubicBezTo>
                  <a:pt x="1103941" y="265141"/>
                  <a:pt x="1098517" y="257875"/>
                  <a:pt x="1091250" y="267906"/>
                </a:cubicBezTo>
                <a:cubicBezTo>
                  <a:pt x="1085212" y="257772"/>
                  <a:pt x="1077434" y="263710"/>
                  <a:pt x="1069655" y="271077"/>
                </a:cubicBezTo>
                <a:close/>
                <a:moveTo>
                  <a:pt x="1060704" y="376484"/>
                </a:moveTo>
                <a:cubicBezTo>
                  <a:pt x="1059409" y="372686"/>
                  <a:pt x="1059755" y="368227"/>
                  <a:pt x="1062800" y="363698"/>
                </a:cubicBezTo>
                <a:cubicBezTo>
                  <a:pt x="1072112" y="359809"/>
                  <a:pt x="1080505" y="364721"/>
                  <a:pt x="1088078" y="376901"/>
                </a:cubicBezTo>
                <a:cubicBezTo>
                  <a:pt x="1083243" y="393328"/>
                  <a:pt x="1064589" y="387878"/>
                  <a:pt x="1060704" y="376484"/>
                </a:cubicBezTo>
                <a:close/>
                <a:moveTo>
                  <a:pt x="1032338" y="894403"/>
                </a:move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8807" y="887700"/>
                  <a:pt x="1060240" y="900288"/>
                  <a:pt x="1044785" y="911237"/>
                </a:cubicBezTo>
                <a:cubicBezTo>
                  <a:pt x="1033374" y="908372"/>
                  <a:pt x="1031788" y="901797"/>
                  <a:pt x="1032338" y="894403"/>
                </a:cubicBezTo>
                <a:close/>
                <a:moveTo>
                  <a:pt x="1016132" y="324400"/>
                </a:moveTo>
                <a:cubicBezTo>
                  <a:pt x="1019099" y="321227"/>
                  <a:pt x="1021607" y="322659"/>
                  <a:pt x="1024101" y="324361"/>
                </a:cubicBezTo>
                <a:cubicBezTo>
                  <a:pt x="1026596" y="326063"/>
                  <a:pt x="1029078" y="328033"/>
                  <a:pt x="1031996" y="325935"/>
                </a:cubicBezTo>
                <a:cubicBezTo>
                  <a:pt x="1033837" y="329721"/>
                  <a:pt x="1027798" y="332587"/>
                  <a:pt x="1030870" y="336476"/>
                </a:cubicBezTo>
                <a:cubicBezTo>
                  <a:pt x="1023295" y="342311"/>
                  <a:pt x="1015210" y="331256"/>
                  <a:pt x="1016132" y="324400"/>
                </a:cubicBezTo>
                <a:close/>
                <a:moveTo>
                  <a:pt x="961703" y="484593"/>
                </a:moveTo>
                <a:cubicBezTo>
                  <a:pt x="958748" y="477588"/>
                  <a:pt x="958537" y="469164"/>
                  <a:pt x="962400" y="460209"/>
                </a:cubicBezTo>
                <a:cubicBezTo>
                  <a:pt x="975193" y="447722"/>
                  <a:pt x="986963" y="445983"/>
                  <a:pt x="998529" y="445266"/>
                </a:cubicBezTo>
                <a:cubicBezTo>
                  <a:pt x="1007535" y="458571"/>
                  <a:pt x="1025852" y="472899"/>
                  <a:pt x="1026469" y="485384"/>
                </a:cubicBezTo>
                <a:cubicBezTo>
                  <a:pt x="1004131" y="513862"/>
                  <a:pt x="970569" y="505610"/>
                  <a:pt x="961703" y="484593"/>
                </a:cubicBezTo>
                <a:close/>
                <a:moveTo>
                  <a:pt x="961607" y="605435"/>
                </a:moveTo>
                <a:cubicBezTo>
                  <a:pt x="960839" y="609375"/>
                  <a:pt x="962093" y="613520"/>
                  <a:pt x="965164" y="617819"/>
                </a:cubicBezTo>
                <a:cubicBezTo>
                  <a:pt x="971302" y="618331"/>
                  <a:pt x="978058" y="612703"/>
                  <a:pt x="984914" y="606459"/>
                </a:cubicBezTo>
                <a:cubicBezTo>
                  <a:pt x="980310" y="598988"/>
                  <a:pt x="975296" y="595713"/>
                  <a:pt x="970178" y="594280"/>
                </a:cubicBezTo>
                <a:cubicBezTo>
                  <a:pt x="965163" y="597759"/>
                  <a:pt x="962374" y="601494"/>
                  <a:pt x="961607" y="605435"/>
                </a:cubicBezTo>
                <a:close/>
                <a:moveTo>
                  <a:pt x="906192" y="1367885"/>
                </a:moveTo>
                <a:cubicBezTo>
                  <a:pt x="907587" y="1362167"/>
                  <a:pt x="909966" y="1356998"/>
                  <a:pt x="909863" y="1350500"/>
                </a:cubicBezTo>
                <a:cubicBezTo>
                  <a:pt x="928285" y="1346097"/>
                  <a:pt x="928694" y="1385296"/>
                  <a:pt x="908431" y="1388572"/>
                </a:cubicBezTo>
                <a:cubicBezTo>
                  <a:pt x="904389" y="1379872"/>
                  <a:pt x="904798" y="1373604"/>
                  <a:pt x="906192" y="1367885"/>
                </a:cubicBezTo>
                <a:close/>
                <a:moveTo>
                  <a:pt x="877902" y="858299"/>
                </a:move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ubicBezTo>
                  <a:pt x="914913" y="876645"/>
                  <a:pt x="902426" y="869072"/>
                  <a:pt x="887995" y="879307"/>
                </a:cubicBezTo>
                <a:cubicBezTo>
                  <a:pt x="878733" y="871732"/>
                  <a:pt x="877403" y="864926"/>
                  <a:pt x="877902" y="858299"/>
                </a:cubicBezTo>
                <a:close/>
                <a:moveTo>
                  <a:pt x="870597" y="234951"/>
                </a:moveTo>
                <a:cubicBezTo>
                  <a:pt x="875612" y="233363"/>
                  <a:pt x="880550" y="232801"/>
                  <a:pt x="885360" y="233607"/>
                </a:cubicBezTo>
                <a:cubicBezTo>
                  <a:pt x="890170" y="234412"/>
                  <a:pt x="894852" y="236587"/>
                  <a:pt x="899355" y="240476"/>
                </a:cubicBezTo>
                <a:cubicBezTo>
                  <a:pt x="898128" y="248767"/>
                  <a:pt x="882673" y="249996"/>
                  <a:pt x="873156" y="261867"/>
                </a:cubicBezTo>
                <a:cubicBezTo>
                  <a:pt x="876738" y="253372"/>
                  <a:pt x="874282" y="244162"/>
                  <a:pt x="870597" y="234951"/>
                </a:cubicBezTo>
                <a:close/>
                <a:moveTo>
                  <a:pt x="836598" y="1072546"/>
                </a:moveTo>
                <a:cubicBezTo>
                  <a:pt x="837557" y="1069821"/>
                  <a:pt x="838837" y="1067262"/>
                  <a:pt x="837916" y="1063528"/>
                </a:cubicBezTo>
                <a:cubicBezTo>
                  <a:pt x="852653" y="1057284"/>
                  <a:pt x="859306" y="1065983"/>
                  <a:pt x="862068" y="1081538"/>
                </a:cubicBezTo>
                <a:cubicBezTo>
                  <a:pt x="851936" y="1085429"/>
                  <a:pt x="847740" y="1078163"/>
                  <a:pt x="837199" y="1082562"/>
                </a:cubicBezTo>
                <a:cubicBezTo>
                  <a:pt x="834999" y="1078162"/>
                  <a:pt x="835639" y="1075271"/>
                  <a:pt x="836598" y="1072546"/>
                </a:cubicBezTo>
                <a:close/>
                <a:moveTo>
                  <a:pt x="806378" y="453245"/>
                </a:moveTo>
                <a:cubicBezTo>
                  <a:pt x="805744" y="457849"/>
                  <a:pt x="807476" y="462051"/>
                  <a:pt x="813079" y="461130"/>
                </a:cubicBezTo>
                <a:cubicBezTo>
                  <a:pt x="810009" y="456422"/>
                  <a:pt x="817891" y="452739"/>
                  <a:pt x="822290" y="448745"/>
                </a:cubicBezTo>
                <a:cubicBezTo>
                  <a:pt x="819400" y="443962"/>
                  <a:pt x="816444" y="442497"/>
                  <a:pt x="813871" y="442953"/>
                </a:cubicBezTo>
                <a:cubicBezTo>
                  <a:pt x="810011" y="443637"/>
                  <a:pt x="807012" y="448641"/>
                  <a:pt x="806378" y="453245"/>
                </a:cubicBezTo>
                <a:close/>
                <a:moveTo>
                  <a:pt x="786129" y="1122785"/>
                </a:move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4436" y="1104671"/>
                  <a:pt x="848456" y="1124320"/>
                  <a:pt x="840883" y="1138035"/>
                </a:cubicBezTo>
                <a:cubicBezTo>
                  <a:pt x="817958" y="1141719"/>
                  <a:pt x="794523" y="1146119"/>
                  <a:pt x="786129" y="1122785"/>
                </a:cubicBezTo>
                <a:close/>
                <a:moveTo>
                  <a:pt x="782152" y="1356141"/>
                </a:moveTo>
                <a:cubicBezTo>
                  <a:pt x="781244" y="1343515"/>
                  <a:pt x="781781" y="1331668"/>
                  <a:pt x="788688" y="1323276"/>
                </a:cubicBezTo>
                <a:cubicBezTo>
                  <a:pt x="806702" y="1329520"/>
                  <a:pt x="793703" y="1358789"/>
                  <a:pt x="790736" y="1372912"/>
                </a:cubicBezTo>
                <a:cubicBezTo>
                  <a:pt x="788688" y="1382431"/>
                  <a:pt x="800458" y="1392563"/>
                  <a:pt x="784288" y="1393689"/>
                </a:cubicBezTo>
                <a:cubicBezTo>
                  <a:pt x="785414" y="1382175"/>
                  <a:pt x="783061" y="1368768"/>
                  <a:pt x="782152" y="1356141"/>
                </a:cubicBezTo>
                <a:close/>
                <a:moveTo>
                  <a:pt x="777158" y="868048"/>
                </a:moveTo>
                <a:cubicBezTo>
                  <a:pt x="781968" y="864057"/>
                  <a:pt x="786881" y="860168"/>
                  <a:pt x="791690" y="856176"/>
                </a:cubicBezTo>
                <a:cubicBezTo>
                  <a:pt x="798753" y="856687"/>
                  <a:pt x="804892" y="866410"/>
                  <a:pt x="811239" y="874189"/>
                </a:cubicBezTo>
                <a:cubicBezTo>
                  <a:pt x="807349" y="880022"/>
                  <a:pt x="800391" y="885548"/>
                  <a:pt x="801413" y="891894"/>
                </a:cubicBezTo>
                <a:cubicBezTo>
                  <a:pt x="791793" y="898853"/>
                  <a:pt x="777158" y="875928"/>
                  <a:pt x="777158" y="868048"/>
                </a:cubicBezTo>
                <a:close/>
                <a:moveTo>
                  <a:pt x="760134" y="1482524"/>
                </a:moveTo>
                <a:cubicBezTo>
                  <a:pt x="754301" y="1456810"/>
                  <a:pt x="786118" y="1438465"/>
                  <a:pt x="810983" y="1440096"/>
                </a:cubicBezTo>
                <a:cubicBezTo>
                  <a:pt x="819271" y="1440639"/>
                  <a:pt x="826787" y="1443403"/>
                  <a:pt x="831878" y="1448853"/>
                </a:cubicBezTo>
                <a:cubicBezTo>
                  <a:pt x="836689" y="1483137"/>
                  <a:pt x="780705" y="1515170"/>
                  <a:pt x="760134" y="1482524"/>
                </a:cubicBezTo>
                <a:close/>
                <a:moveTo>
                  <a:pt x="759624" y="200155"/>
                </a:move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lose/>
                <a:moveTo>
                  <a:pt x="750112" y="596544"/>
                </a:moveTo>
                <a:cubicBezTo>
                  <a:pt x="749908" y="603004"/>
                  <a:pt x="753720" y="608812"/>
                  <a:pt x="760577" y="610450"/>
                </a:cubicBezTo>
                <a:cubicBezTo>
                  <a:pt x="770606" y="600727"/>
                  <a:pt x="761395" y="589162"/>
                  <a:pt x="763750" y="578723"/>
                </a:cubicBezTo>
                <a:cubicBezTo>
                  <a:pt x="754539" y="582971"/>
                  <a:pt x="750317" y="590083"/>
                  <a:pt x="750112" y="596544"/>
                </a:cubicBezTo>
                <a:close/>
                <a:moveTo>
                  <a:pt x="713980" y="87885"/>
                </a:moveTo>
                <a:cubicBezTo>
                  <a:pt x="723804" y="87682"/>
                  <a:pt x="724315" y="104670"/>
                  <a:pt x="740487" y="92696"/>
                </a:cubicBezTo>
                <a:cubicBezTo>
                  <a:pt x="742738" y="100473"/>
                  <a:pt x="745091" y="108149"/>
                  <a:pt x="747242" y="115825"/>
                </a:cubicBezTo>
                <a:cubicBezTo>
                  <a:pt x="724622" y="127492"/>
                  <a:pt x="706814" y="103443"/>
                  <a:pt x="713980" y="87885"/>
                </a:cubicBezTo>
                <a:close/>
                <a:moveTo>
                  <a:pt x="674780" y="61686"/>
                </a:moveTo>
                <a:cubicBezTo>
                  <a:pt x="698831" y="58001"/>
                  <a:pt x="693099" y="59740"/>
                  <a:pt x="715307" y="49711"/>
                </a:cubicBezTo>
                <a:cubicBezTo>
                  <a:pt x="717559" y="57387"/>
                  <a:pt x="719914" y="65165"/>
                  <a:pt x="722165" y="72842"/>
                </a:cubicBezTo>
                <a:cubicBezTo>
                  <a:pt x="703129" y="83997"/>
                  <a:pt x="708145" y="77754"/>
                  <a:pt x="689211" y="88806"/>
                </a:cubicBezTo>
                <a:cubicBezTo>
                  <a:pt x="682251" y="83588"/>
                  <a:pt x="676930" y="75604"/>
                  <a:pt x="674780" y="61686"/>
                </a:cubicBezTo>
                <a:close/>
                <a:moveTo>
                  <a:pt x="581515" y="184833"/>
                </a:moveTo>
                <a:lnTo>
                  <a:pt x="591722" y="186117"/>
                </a:lnTo>
                <a:lnTo>
                  <a:pt x="590858" y="181018"/>
                </a:lnTo>
                <a:close/>
                <a:moveTo>
                  <a:pt x="581227" y="84729"/>
                </a:moveTo>
                <a:cubicBezTo>
                  <a:pt x="582926" y="77178"/>
                  <a:pt x="595130" y="75297"/>
                  <a:pt x="594440" y="66393"/>
                </a:cubicBezTo>
                <a:cubicBezTo>
                  <a:pt x="611837" y="68542"/>
                  <a:pt x="604060" y="96994"/>
                  <a:pt x="583897" y="94640"/>
                </a:cubicBezTo>
                <a:cubicBezTo>
                  <a:pt x="581262" y="90393"/>
                  <a:pt x="580661" y="87246"/>
                  <a:pt x="581227" y="84729"/>
                </a:cubicBezTo>
                <a:close/>
                <a:moveTo>
                  <a:pt x="549442" y="589162"/>
                </a:moveTo>
                <a:cubicBezTo>
                  <a:pt x="553793" y="585632"/>
                  <a:pt x="557911" y="584429"/>
                  <a:pt x="561890" y="584685"/>
                </a:cubicBezTo>
                <a:cubicBezTo>
                  <a:pt x="565869" y="584940"/>
                  <a:pt x="569708" y="586655"/>
                  <a:pt x="573494" y="588957"/>
                </a:cubicBezTo>
                <a:cubicBezTo>
                  <a:pt x="575641" y="591210"/>
                  <a:pt x="555275" y="595507"/>
                  <a:pt x="549442" y="589162"/>
                </a:cubicBezTo>
                <a:close/>
                <a:moveTo>
                  <a:pt x="511592" y="221243"/>
                </a:moveTo>
                <a:lnTo>
                  <a:pt x="531123" y="206396"/>
                </a:lnTo>
                <a:cubicBezTo>
                  <a:pt x="543711" y="200564"/>
                  <a:pt x="555608" y="201350"/>
                  <a:pt x="568282" y="194595"/>
                </a:cubicBezTo>
                <a:lnTo>
                  <a:pt x="580892" y="185087"/>
                </a:lnTo>
                <a:lnTo>
                  <a:pt x="560027" y="193606"/>
                </a:lnTo>
                <a:cubicBezTo>
                  <a:pt x="551251" y="196191"/>
                  <a:pt x="542143" y="197700"/>
                  <a:pt x="527201" y="199746"/>
                </a:cubicBezTo>
                <a:close/>
                <a:moveTo>
                  <a:pt x="494484" y="367486"/>
                </a:moveTo>
                <a:cubicBezTo>
                  <a:pt x="504719" y="364518"/>
                  <a:pt x="525290" y="377414"/>
                  <a:pt x="505845" y="387340"/>
                </a:cubicBezTo>
                <a:cubicBezTo>
                  <a:pt x="499601" y="380484"/>
                  <a:pt x="493972" y="373729"/>
                  <a:pt x="494484" y="367486"/>
                </a:cubicBezTo>
                <a:close/>
                <a:moveTo>
                  <a:pt x="466646" y="511381"/>
                </a:moveTo>
                <a:cubicBezTo>
                  <a:pt x="475346" y="504216"/>
                  <a:pt x="484043" y="497154"/>
                  <a:pt x="492743" y="489990"/>
                </a:cubicBezTo>
                <a:cubicBezTo>
                  <a:pt x="509015" y="494596"/>
                  <a:pt x="528153" y="494699"/>
                  <a:pt x="535217" y="518339"/>
                </a:cubicBezTo>
                <a:cubicBezTo>
                  <a:pt x="530305" y="535738"/>
                  <a:pt x="516692" y="551908"/>
                  <a:pt x="496837" y="554467"/>
                </a:cubicBezTo>
                <a:cubicBezTo>
                  <a:pt x="479644" y="532668"/>
                  <a:pt x="465929" y="535431"/>
                  <a:pt x="466646" y="511381"/>
                </a:cubicBezTo>
                <a:close/>
                <a:moveTo>
                  <a:pt x="450135" y="46027"/>
                </a:moveTo>
                <a:cubicBezTo>
                  <a:pt x="451771" y="40500"/>
                  <a:pt x="453409" y="34871"/>
                  <a:pt x="450851" y="26992"/>
                </a:cubicBezTo>
                <a:cubicBezTo>
                  <a:pt x="457861" y="26020"/>
                  <a:pt x="464923" y="24945"/>
                  <a:pt x="470438" y="26685"/>
                </a:cubicBezTo>
                <a:cubicBezTo>
                  <a:pt x="475952" y="28424"/>
                  <a:pt x="479917" y="32978"/>
                  <a:pt x="480736" y="43264"/>
                </a:cubicBezTo>
                <a:cubicBezTo>
                  <a:pt x="464463" y="55135"/>
                  <a:pt x="466305" y="50632"/>
                  <a:pt x="450135" y="46027"/>
                </a:cubicBezTo>
                <a:close/>
                <a:moveTo>
                  <a:pt x="418307" y="300659"/>
                </a:moveTo>
                <a:cubicBezTo>
                  <a:pt x="420865" y="290731"/>
                  <a:pt x="421580" y="279781"/>
                  <a:pt x="436320" y="276505"/>
                </a:cubicBezTo>
                <a:cubicBezTo>
                  <a:pt x="446041" y="281928"/>
                  <a:pt x="450034" y="295643"/>
                  <a:pt x="444814" y="305365"/>
                </a:cubicBezTo>
                <a:cubicBezTo>
                  <a:pt x="435398" y="304956"/>
                  <a:pt x="427722" y="301170"/>
                  <a:pt x="418307" y="300659"/>
                </a:cubicBezTo>
                <a:close/>
                <a:moveTo>
                  <a:pt x="411141" y="1044696"/>
                </a:moveTo>
                <a:cubicBezTo>
                  <a:pt x="427722" y="1041013"/>
                  <a:pt x="438774" y="1047460"/>
                  <a:pt x="442767" y="1066803"/>
                </a:cubicBezTo>
                <a:cubicBezTo>
                  <a:pt x="429871" y="1072535"/>
                  <a:pt x="420249" y="1072432"/>
                  <a:pt x="412164" y="1069568"/>
                </a:cubicBezTo>
                <a:cubicBezTo>
                  <a:pt x="408377" y="1059436"/>
                  <a:pt x="415646" y="1055340"/>
                  <a:pt x="411141" y="1044696"/>
                </a:cubicBezTo>
                <a:close/>
                <a:moveTo>
                  <a:pt x="314017" y="117565"/>
                </a:move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lnTo>
                  <a:pt x="2077370" y="0"/>
                </a:lnTo>
                <a:lnTo>
                  <a:pt x="2059936" y="14195"/>
                </a:lnTo>
                <a:cubicBezTo>
                  <a:pt x="2051953" y="23407"/>
                  <a:pt x="2056348" y="33884"/>
                  <a:pt x="2049243" y="43166"/>
                </a:cubicBezTo>
                <a:lnTo>
                  <a:pt x="2044255" y="46876"/>
                </a:lnTo>
                <a:lnTo>
                  <a:pt x="2054592" y="50427"/>
                </a:lnTo>
                <a:cubicBezTo>
                  <a:pt x="2059901" y="52576"/>
                  <a:pt x="2065428" y="54316"/>
                  <a:pt x="2072285" y="53599"/>
                </a:cubicBezTo>
                <a:cubicBezTo>
                  <a:pt x="2069420" y="61787"/>
                  <a:pt x="2069214" y="71304"/>
                  <a:pt x="2075049" y="84200"/>
                </a:cubicBezTo>
                <a:cubicBezTo>
                  <a:pt x="2064506" y="86553"/>
                  <a:pt x="2064917" y="94843"/>
                  <a:pt x="2053657" y="96788"/>
                </a:cubicBezTo>
                <a:cubicBezTo>
                  <a:pt x="2067270" y="105589"/>
                  <a:pt x="2052636" y="109377"/>
                  <a:pt x="2066247" y="118178"/>
                </a:cubicBezTo>
                <a:cubicBezTo>
                  <a:pt x="2073514" y="104362"/>
                  <a:pt x="2091526" y="96379"/>
                  <a:pt x="2107388" y="87168"/>
                </a:cubicBezTo>
                <a:cubicBezTo>
                  <a:pt x="2110664" y="101905"/>
                  <a:pt x="2121615" y="102621"/>
                  <a:pt x="2131541" y="105180"/>
                </a:cubicBezTo>
                <a:cubicBezTo>
                  <a:pt x="2132258" y="112856"/>
                  <a:pt x="2121820" y="114392"/>
                  <a:pt x="2119977" y="108557"/>
                </a:cubicBezTo>
                <a:cubicBezTo>
                  <a:pt x="2116191" y="127491"/>
                  <a:pt x="2098384" y="138852"/>
                  <a:pt x="2112200" y="167406"/>
                </a:cubicBezTo>
                <a:cubicBezTo>
                  <a:pt x="2126937" y="164130"/>
                  <a:pt x="2127653" y="153180"/>
                  <a:pt x="2130212" y="143252"/>
                </a:cubicBezTo>
                <a:cubicBezTo>
                  <a:pt x="2144334" y="161469"/>
                  <a:pt x="2173605" y="140796"/>
                  <a:pt x="2182304" y="127900"/>
                </a:cubicBezTo>
                <a:cubicBezTo>
                  <a:pt x="2176881" y="108148"/>
                  <a:pt x="2149965" y="127798"/>
                  <a:pt x="2144847" y="107533"/>
                </a:cubicBezTo>
                <a:cubicBezTo>
                  <a:pt x="2161324" y="106511"/>
                  <a:pt x="2194074" y="121146"/>
                  <a:pt x="2172070" y="93206"/>
                </a:cubicBezTo>
                <a:cubicBezTo>
                  <a:pt x="2191413" y="91876"/>
                  <a:pt x="2184146" y="106409"/>
                  <a:pt x="2186398" y="120429"/>
                </a:cubicBezTo>
                <a:cubicBezTo>
                  <a:pt x="2192233" y="112345"/>
                  <a:pt x="2206048" y="108455"/>
                  <a:pt x="2211883" y="100370"/>
                </a:cubicBezTo>
                <a:cubicBezTo>
                  <a:pt x="2208915" y="77956"/>
                  <a:pt x="2184146" y="72124"/>
                  <a:pt x="2192436" y="55749"/>
                </a:cubicBezTo>
                <a:cubicBezTo>
                  <a:pt x="2212599" y="57489"/>
                  <a:pt x="2233272" y="101086"/>
                  <a:pt x="2216897" y="117665"/>
                </a:cubicBezTo>
                <a:cubicBezTo>
                  <a:pt x="2219456" y="121965"/>
                  <a:pt x="2224369" y="121759"/>
                  <a:pt x="2226108" y="127593"/>
                </a:cubicBezTo>
                <a:cubicBezTo>
                  <a:pt x="2250466" y="129538"/>
                  <a:pt x="2232555" y="108354"/>
                  <a:pt x="2251591" y="107533"/>
                </a:cubicBezTo>
                <a:cubicBezTo>
                  <a:pt x="2273084" y="128208"/>
                  <a:pt x="2251182" y="140387"/>
                  <a:pt x="2258755" y="174570"/>
                </a:cubicBezTo>
                <a:cubicBezTo>
                  <a:pt x="2263975" y="182962"/>
                  <a:pt x="2278406" y="174160"/>
                  <a:pt x="2277178" y="194322"/>
                </a:cubicBezTo>
                <a:cubicBezTo>
                  <a:pt x="2281270" y="188487"/>
                  <a:pt x="2282807" y="181222"/>
                  <a:pt x="2283625" y="173547"/>
                </a:cubicBezTo>
                <a:cubicBezTo>
                  <a:pt x="2300921" y="188387"/>
                  <a:pt x="2290380" y="153793"/>
                  <a:pt x="2300921" y="168429"/>
                </a:cubicBezTo>
                <a:cubicBezTo>
                  <a:pt x="2304709" y="163312"/>
                  <a:pt x="2311053" y="135986"/>
                  <a:pt x="2298158" y="137725"/>
                </a:cubicBezTo>
                <a:cubicBezTo>
                  <a:pt x="2315044" y="118280"/>
                  <a:pt x="2394771" y="99142"/>
                  <a:pt x="2394464" y="165974"/>
                </a:cubicBezTo>
                <a:cubicBezTo>
                  <a:pt x="2410532" y="160242"/>
                  <a:pt x="2415445" y="148267"/>
                  <a:pt x="2431512" y="142537"/>
                </a:cubicBezTo>
                <a:cubicBezTo>
                  <a:pt x="2443180" y="160242"/>
                  <a:pt x="2416160" y="156863"/>
                  <a:pt x="2406029" y="162595"/>
                </a:cubicBezTo>
                <a:cubicBezTo>
                  <a:pt x="2411657" y="173035"/>
                  <a:pt x="2429772" y="160549"/>
                  <a:pt x="2430181" y="180609"/>
                </a:cubicBezTo>
                <a:cubicBezTo>
                  <a:pt x="2436733" y="177641"/>
                  <a:pt x="2431921" y="168633"/>
                  <a:pt x="2430898" y="161571"/>
                </a:cubicBezTo>
                <a:cubicBezTo>
                  <a:pt x="2439801" y="166074"/>
                  <a:pt x="2446248" y="174979"/>
                  <a:pt x="2463238" y="164642"/>
                </a:cubicBezTo>
                <a:cubicBezTo>
                  <a:pt x="2469481" y="169862"/>
                  <a:pt x="2447376" y="174979"/>
                  <a:pt x="2447579" y="175491"/>
                </a:cubicBezTo>
                <a:cubicBezTo>
                  <a:pt x="2450344" y="183371"/>
                  <a:pt x="2456483" y="174467"/>
                  <a:pt x="2460885" y="177844"/>
                </a:cubicBezTo>
                <a:cubicBezTo>
                  <a:pt x="2463340" y="179788"/>
                  <a:pt x="2462523" y="186851"/>
                  <a:pt x="2464262" y="189410"/>
                </a:cubicBezTo>
                <a:cubicBezTo>
                  <a:pt x="2471016" y="198825"/>
                  <a:pt x="2488212" y="209060"/>
                  <a:pt x="2490156" y="213256"/>
                </a:cubicBezTo>
                <a:cubicBezTo>
                  <a:pt x="2493839" y="221341"/>
                  <a:pt x="2487085" y="223591"/>
                  <a:pt x="2487801" y="226458"/>
                </a:cubicBezTo>
                <a:cubicBezTo>
                  <a:pt x="2489336" y="233008"/>
                  <a:pt x="2503256" y="248769"/>
                  <a:pt x="2480638" y="266270"/>
                </a:cubicBezTo>
                <a:cubicBezTo>
                  <a:pt x="2492100" y="268930"/>
                  <a:pt x="2498649" y="280700"/>
                  <a:pt x="2506529" y="290116"/>
                </a:cubicBezTo>
                <a:cubicBezTo>
                  <a:pt x="2514308" y="276505"/>
                  <a:pt x="2504484" y="253375"/>
                  <a:pt x="2532730" y="251021"/>
                </a:cubicBezTo>
                <a:cubicBezTo>
                  <a:pt x="2553096" y="260742"/>
                  <a:pt x="2528841" y="273229"/>
                  <a:pt x="2529659" y="283361"/>
                </a:cubicBezTo>
                <a:cubicBezTo>
                  <a:pt x="2530068" y="288683"/>
                  <a:pt x="2544500" y="290832"/>
                  <a:pt x="2544603" y="291549"/>
                </a:cubicBezTo>
                <a:cubicBezTo>
                  <a:pt x="2546239" y="301066"/>
                  <a:pt x="2537233" y="316521"/>
                  <a:pt x="2541533" y="323890"/>
                </a:cubicBezTo>
                <a:cubicBezTo>
                  <a:pt x="2547365" y="333611"/>
                  <a:pt x="2555655" y="343334"/>
                  <a:pt x="2563944" y="336170"/>
                </a:cubicBezTo>
                <a:cubicBezTo>
                  <a:pt x="2571110" y="320615"/>
                  <a:pt x="2565581" y="298201"/>
                  <a:pt x="2588507" y="291242"/>
                </a:cubicBezTo>
                <a:cubicBezTo>
                  <a:pt x="2588815" y="296257"/>
                  <a:pt x="2584413" y="298713"/>
                  <a:pt x="2586050" y="304545"/>
                </a:cubicBezTo>
                <a:cubicBezTo>
                  <a:pt x="2591270" y="304136"/>
                  <a:pt x="2590862" y="300657"/>
                  <a:pt x="2590144" y="297075"/>
                </a:cubicBezTo>
                <a:cubicBezTo>
                  <a:pt x="2605088" y="299429"/>
                  <a:pt x="2616344" y="308435"/>
                  <a:pt x="2623509" y="325014"/>
                </a:cubicBezTo>
                <a:cubicBezTo>
                  <a:pt x="2630878" y="335351"/>
                  <a:pt x="2645002" y="333100"/>
                  <a:pt x="2653497" y="341287"/>
                </a:cubicBezTo>
                <a:cubicBezTo>
                  <a:pt x="2682254" y="335046"/>
                  <a:pt x="2647150" y="311198"/>
                  <a:pt x="2678980" y="321229"/>
                </a:cubicBezTo>
                <a:cubicBezTo>
                  <a:pt x="2695150" y="312324"/>
                  <a:pt x="2669769" y="310483"/>
                  <a:pt x="2672122" y="298098"/>
                </a:cubicBezTo>
                <a:cubicBezTo>
                  <a:pt x="2683688" y="291754"/>
                  <a:pt x="2685633" y="303113"/>
                  <a:pt x="2688805" y="312018"/>
                </a:cubicBezTo>
                <a:cubicBezTo>
                  <a:pt x="2696583" y="303318"/>
                  <a:pt x="2687782" y="285613"/>
                  <a:pt x="2690135" y="273946"/>
                </a:cubicBezTo>
                <a:cubicBezTo>
                  <a:pt x="2714801" y="273332"/>
                  <a:pt x="2693820" y="291958"/>
                  <a:pt x="2700370" y="308639"/>
                </a:cubicBezTo>
                <a:cubicBezTo>
                  <a:pt x="2700164" y="289707"/>
                  <a:pt x="2741411" y="281109"/>
                  <a:pt x="2748367" y="300760"/>
                </a:cubicBezTo>
                <a:cubicBezTo>
                  <a:pt x="2755480" y="300581"/>
                  <a:pt x="2760164" y="299084"/>
                  <a:pt x="2763574" y="296898"/>
                </a:cubicBezTo>
                <a:lnTo>
                  <a:pt x="2766220" y="294106"/>
                </a:lnTo>
                <a:lnTo>
                  <a:pt x="2766220" y="371265"/>
                </a:lnTo>
                <a:lnTo>
                  <a:pt x="2753665" y="384694"/>
                </a:lnTo>
                <a:cubicBezTo>
                  <a:pt x="2741537" y="394250"/>
                  <a:pt x="2727747" y="400954"/>
                  <a:pt x="2714493" y="398804"/>
                </a:cubicBezTo>
                <a:cubicBezTo>
                  <a:pt x="2715311" y="419581"/>
                  <a:pt x="2713162" y="398601"/>
                  <a:pt x="2685529" y="407300"/>
                </a:cubicBezTo>
                <a:cubicBezTo>
                  <a:pt x="2678776" y="387752"/>
                  <a:pt x="2651141" y="376802"/>
                  <a:pt x="2658613" y="358686"/>
                </a:cubicBezTo>
                <a:cubicBezTo>
                  <a:pt x="2645719" y="345790"/>
                  <a:pt x="2651961" y="383760"/>
                  <a:pt x="2627295" y="380485"/>
                </a:cubicBezTo>
                <a:cubicBezTo>
                  <a:pt x="2626274" y="402591"/>
                  <a:pt x="2631492" y="428075"/>
                  <a:pt x="2621156" y="445166"/>
                </a:cubicBezTo>
                <a:cubicBezTo>
                  <a:pt x="2647252" y="460621"/>
                  <a:pt x="2652677" y="423776"/>
                  <a:pt x="2669769" y="418250"/>
                </a:cubicBezTo>
                <a:cubicBezTo>
                  <a:pt x="2678160" y="430634"/>
                  <a:pt x="2693002" y="454786"/>
                  <a:pt x="2685120" y="470343"/>
                </a:cubicBezTo>
                <a:cubicBezTo>
                  <a:pt x="2705693" y="476790"/>
                  <a:pt x="2718790" y="524072"/>
                  <a:pt x="2690647" y="531545"/>
                </a:cubicBezTo>
                <a:cubicBezTo>
                  <a:pt x="2700982" y="548533"/>
                  <a:pt x="2692080" y="554982"/>
                  <a:pt x="2687577" y="563884"/>
                </a:cubicBezTo>
                <a:cubicBezTo>
                  <a:pt x="2696992" y="572687"/>
                  <a:pt x="2723805" y="568900"/>
                  <a:pt x="2713471" y="587730"/>
                </a:cubicBezTo>
                <a:cubicBezTo>
                  <a:pt x="2726980" y="583740"/>
                  <a:pt x="2740489" y="579748"/>
                  <a:pt x="2753998" y="575757"/>
                </a:cubicBezTo>
                <a:cubicBezTo>
                  <a:pt x="2766175" y="581898"/>
                  <a:pt x="2758705" y="598888"/>
                  <a:pt x="2758399" y="612191"/>
                </a:cubicBezTo>
                <a:lnTo>
                  <a:pt x="2766220" y="603629"/>
                </a:lnTo>
                <a:lnTo>
                  <a:pt x="2766220" y="1626656"/>
                </a:lnTo>
                <a:lnTo>
                  <a:pt x="2762389" y="1629386"/>
                </a:lnTo>
                <a:cubicBezTo>
                  <a:pt x="2768122" y="1604005"/>
                  <a:pt x="2745504" y="1601243"/>
                  <a:pt x="2727286" y="1595715"/>
                </a:cubicBezTo>
                <a:cubicBezTo>
                  <a:pt x="2711217" y="1601549"/>
                  <a:pt x="2706305" y="1613422"/>
                  <a:pt x="2690238" y="1619153"/>
                </a:cubicBezTo>
                <a:cubicBezTo>
                  <a:pt x="2692899" y="1612499"/>
                  <a:pt x="2698220" y="1607281"/>
                  <a:pt x="2704157" y="1602470"/>
                </a:cubicBezTo>
                <a:cubicBezTo>
                  <a:pt x="2676625" y="1594795"/>
                  <a:pt x="2687986" y="1568492"/>
                  <a:pt x="2668028" y="1543929"/>
                </a:cubicBezTo>
                <a:cubicBezTo>
                  <a:pt x="2685427" y="1540450"/>
                  <a:pt x="2681948" y="1525610"/>
                  <a:pt x="2699346" y="1522131"/>
                </a:cubicBezTo>
                <a:cubicBezTo>
                  <a:pt x="2689726" y="1513125"/>
                  <a:pt x="2683892" y="1496953"/>
                  <a:pt x="2675910" y="1485083"/>
                </a:cubicBezTo>
                <a:cubicBezTo>
                  <a:pt x="2668028" y="1499206"/>
                  <a:pt x="2664448" y="1484775"/>
                  <a:pt x="2646946" y="1493577"/>
                </a:cubicBezTo>
                <a:cubicBezTo>
                  <a:pt x="2645002" y="1485184"/>
                  <a:pt x="2643058" y="1476895"/>
                  <a:pt x="2635994" y="1477919"/>
                </a:cubicBezTo>
                <a:cubicBezTo>
                  <a:pt x="2652575" y="1479556"/>
                  <a:pt x="2654314" y="1426131"/>
                  <a:pt x="2679595" y="1433604"/>
                </a:cubicBezTo>
                <a:cubicBezTo>
                  <a:pt x="2678980" y="1416922"/>
                  <a:pt x="2664345" y="1425927"/>
                  <a:pt x="2657180" y="1421322"/>
                </a:cubicBezTo>
                <a:cubicBezTo>
                  <a:pt x="2662911" y="1410883"/>
                  <a:pt x="2691467" y="1359302"/>
                  <a:pt x="2685120" y="1387957"/>
                </a:cubicBezTo>
                <a:cubicBezTo>
                  <a:pt x="2707840" y="1387446"/>
                  <a:pt x="2681026" y="1356232"/>
                  <a:pt x="2704872" y="1369638"/>
                </a:cubicBezTo>
                <a:cubicBezTo>
                  <a:pt x="2701905" y="1363191"/>
                  <a:pt x="2703134" y="1358995"/>
                  <a:pt x="2707226" y="1356333"/>
                </a:cubicBezTo>
                <a:cubicBezTo>
                  <a:pt x="2703643" y="1349476"/>
                  <a:pt x="2694026" y="1353877"/>
                  <a:pt x="2695661" y="1359711"/>
                </a:cubicBezTo>
                <a:cubicBezTo>
                  <a:pt x="2686349" y="1359711"/>
                  <a:pt x="2695764" y="1351626"/>
                  <a:pt x="2690545" y="1342313"/>
                </a:cubicBezTo>
                <a:cubicBezTo>
                  <a:pt x="2666086" y="1345178"/>
                  <a:pt x="2683483" y="1370867"/>
                  <a:pt x="2662605" y="1375678"/>
                </a:cubicBezTo>
                <a:cubicBezTo>
                  <a:pt x="2656567" y="1371787"/>
                  <a:pt x="2652575" y="1364420"/>
                  <a:pt x="2650016" y="1354185"/>
                </a:cubicBezTo>
                <a:cubicBezTo>
                  <a:pt x="2642341" y="1356436"/>
                  <a:pt x="2634563" y="1358790"/>
                  <a:pt x="2626886" y="1361041"/>
                </a:cubicBezTo>
                <a:cubicBezTo>
                  <a:pt x="2612354" y="1366875"/>
                  <a:pt x="2637735" y="1368614"/>
                  <a:pt x="2633641" y="1384171"/>
                </a:cubicBezTo>
                <a:cubicBezTo>
                  <a:pt x="2612661" y="1370149"/>
                  <a:pt x="2596491" y="1395019"/>
                  <a:pt x="2566605" y="1391336"/>
                </a:cubicBezTo>
                <a:cubicBezTo>
                  <a:pt x="2563126" y="1379873"/>
                  <a:pt x="2548695" y="1388572"/>
                  <a:pt x="2548184" y="1371584"/>
                </a:cubicBezTo>
                <a:cubicBezTo>
                  <a:pt x="2545216" y="1365340"/>
                  <a:pt x="2541429" y="1370047"/>
                  <a:pt x="2542453" y="1373220"/>
                </a:cubicBezTo>
                <a:cubicBezTo>
                  <a:pt x="2536210" y="1368103"/>
                  <a:pt x="2529250" y="1352239"/>
                  <a:pt x="2539689" y="1342619"/>
                </a:cubicBezTo>
                <a:cubicBezTo>
                  <a:pt x="2541941" y="1330339"/>
                  <a:pt x="2505506" y="1348863"/>
                  <a:pt x="2524748" y="1334432"/>
                </a:cubicBezTo>
                <a:cubicBezTo>
                  <a:pt x="2521676" y="1328189"/>
                  <a:pt x="2517993" y="1332898"/>
                  <a:pt x="2519016" y="1336172"/>
                </a:cubicBezTo>
                <a:cubicBezTo>
                  <a:pt x="2508373" y="1327985"/>
                  <a:pt x="2509908" y="1315805"/>
                  <a:pt x="2499571" y="1291550"/>
                </a:cubicBezTo>
                <a:cubicBezTo>
                  <a:pt x="2486162" y="1290015"/>
                  <a:pt x="2483298" y="1317035"/>
                  <a:pt x="2493124" y="1312326"/>
                </a:cubicBezTo>
                <a:cubicBezTo>
                  <a:pt x="2482889" y="1326143"/>
                  <a:pt x="2482889" y="1345588"/>
                  <a:pt x="2468663" y="1357255"/>
                </a:cubicBezTo>
                <a:cubicBezTo>
                  <a:pt x="2480739" y="1369638"/>
                  <a:pt x="2507555" y="1349783"/>
                  <a:pt x="2492509" y="1331361"/>
                </a:cubicBezTo>
                <a:cubicBezTo>
                  <a:pt x="2519118" y="1343439"/>
                  <a:pt x="2524440" y="1383660"/>
                  <a:pt x="2522190" y="1410678"/>
                </a:cubicBezTo>
                <a:cubicBezTo>
                  <a:pt x="2508986" y="1414670"/>
                  <a:pt x="2480330" y="1384887"/>
                  <a:pt x="2513695" y="1381716"/>
                </a:cubicBezTo>
                <a:cubicBezTo>
                  <a:pt x="2508578" y="1370252"/>
                  <a:pt x="2487698" y="1387856"/>
                  <a:pt x="2485448" y="1371173"/>
                </a:cubicBezTo>
                <a:cubicBezTo>
                  <a:pt x="2482274" y="1385707"/>
                  <a:pt x="2481251" y="1401262"/>
                  <a:pt x="2480022" y="1416819"/>
                </a:cubicBezTo>
                <a:cubicBezTo>
                  <a:pt x="2464569" y="1415488"/>
                  <a:pt x="2457814" y="1398091"/>
                  <a:pt x="2434378" y="1411394"/>
                </a:cubicBezTo>
                <a:cubicBezTo>
                  <a:pt x="2416979" y="1413544"/>
                  <a:pt x="2433866" y="1423778"/>
                  <a:pt x="2429669" y="1438003"/>
                </a:cubicBezTo>
                <a:cubicBezTo>
                  <a:pt x="2422096" y="1462873"/>
                  <a:pt x="2389244" y="1475052"/>
                  <a:pt x="2429977" y="1481909"/>
                </a:cubicBezTo>
                <a:cubicBezTo>
                  <a:pt x="2428749" y="1497671"/>
                  <a:pt x="2405005" y="1481193"/>
                  <a:pt x="2401729" y="1471369"/>
                </a:cubicBezTo>
                <a:cubicBezTo>
                  <a:pt x="2381569" y="1481398"/>
                  <a:pt x="2379216" y="1501150"/>
                  <a:pt x="2371437" y="1518037"/>
                </a:cubicBezTo>
                <a:cubicBezTo>
                  <a:pt x="2329681" y="1508929"/>
                  <a:pt x="2308905" y="1525508"/>
                  <a:pt x="2295599" y="1559282"/>
                </a:cubicBezTo>
                <a:cubicBezTo>
                  <a:pt x="2277178" y="1551400"/>
                  <a:pt x="2261622" y="1538404"/>
                  <a:pt x="2247292" y="1523257"/>
                </a:cubicBezTo>
                <a:cubicBezTo>
                  <a:pt x="2232964" y="1536459"/>
                  <a:pt x="2243507" y="1563272"/>
                  <a:pt x="2232043" y="1578010"/>
                </a:cubicBezTo>
                <a:cubicBezTo>
                  <a:pt x="2220684" y="1584048"/>
                  <a:pt x="2215567" y="1578624"/>
                  <a:pt x="2207174" y="1579033"/>
                </a:cubicBezTo>
                <a:cubicBezTo>
                  <a:pt x="2238184" y="1606053"/>
                  <a:pt x="2158765" y="1596432"/>
                  <a:pt x="2178622" y="1631433"/>
                </a:cubicBezTo>
                <a:cubicBezTo>
                  <a:pt x="2153342" y="1632765"/>
                  <a:pt x="2155491" y="1638905"/>
                  <a:pt x="2126526" y="1646785"/>
                </a:cubicBezTo>
                <a:cubicBezTo>
                  <a:pt x="2135635" y="1629080"/>
                  <a:pt x="2107594" y="1629183"/>
                  <a:pt x="2107083" y="1602164"/>
                </a:cubicBezTo>
                <a:cubicBezTo>
                  <a:pt x="2093880" y="1587630"/>
                  <a:pt x="2067065" y="1592544"/>
                  <a:pt x="2051612" y="1605949"/>
                </a:cubicBezTo>
                <a:cubicBezTo>
                  <a:pt x="2083952" y="1584560"/>
                  <a:pt x="2007092" y="1591623"/>
                  <a:pt x="2041378" y="1571255"/>
                </a:cubicBezTo>
                <a:cubicBezTo>
                  <a:pt x="2027510" y="1566701"/>
                  <a:pt x="2016482" y="1568108"/>
                  <a:pt x="2004393" y="1570551"/>
                </a:cubicBezTo>
                <a:lnTo>
                  <a:pt x="1974794" y="1574316"/>
                </a:lnTo>
                <a:lnTo>
                  <a:pt x="1975891" y="1587860"/>
                </a:lnTo>
                <a:cubicBezTo>
                  <a:pt x="1978373" y="1601772"/>
                  <a:pt x="1984091" y="1609583"/>
                  <a:pt x="1991536" y="1629078"/>
                </a:cubicBezTo>
                <a:cubicBezTo>
                  <a:pt x="1978411" y="1636064"/>
                  <a:pt x="1964306" y="1601025"/>
                  <a:pt x="1966407" y="1582334"/>
                </a:cubicBezTo>
                <a:lnTo>
                  <a:pt x="1972040" y="1574666"/>
                </a:lnTo>
                <a:lnTo>
                  <a:pt x="1961038" y="1576066"/>
                </a:lnTo>
                <a:cubicBezTo>
                  <a:pt x="1956739" y="1594795"/>
                  <a:pt x="1954486" y="1614649"/>
                  <a:pt x="1945789" y="1630821"/>
                </a:cubicBezTo>
                <a:cubicBezTo>
                  <a:pt x="1897378" y="1666025"/>
                  <a:pt x="1834438" y="1631844"/>
                  <a:pt x="1854190" y="1576066"/>
                </a:cubicBezTo>
                <a:cubicBezTo>
                  <a:pt x="1853166" y="1569107"/>
                  <a:pt x="1849892" y="1566138"/>
                  <a:pt x="1844979" y="1566240"/>
                </a:cubicBezTo>
                <a:cubicBezTo>
                  <a:pt x="1842522" y="1552117"/>
                  <a:pt x="1862378" y="1568288"/>
                  <a:pt x="1869747" y="1565217"/>
                </a:cubicBezTo>
                <a:cubicBezTo>
                  <a:pt x="1882744" y="1549559"/>
                  <a:pt x="1874147" y="1522334"/>
                  <a:pt x="1898301" y="1512817"/>
                </a:cubicBezTo>
                <a:cubicBezTo>
                  <a:pt x="1888067" y="1478634"/>
                  <a:pt x="1872920" y="1438209"/>
                  <a:pt x="1848562" y="1408017"/>
                </a:cubicBezTo>
                <a:cubicBezTo>
                  <a:pt x="1864219" y="1405253"/>
                  <a:pt x="1846514" y="1384274"/>
                  <a:pt x="1866574" y="1383863"/>
                </a:cubicBezTo>
                <a:cubicBezTo>
                  <a:pt x="1865550" y="1389801"/>
                  <a:pt x="1864527" y="1395736"/>
                  <a:pt x="1858386" y="1398806"/>
                </a:cubicBezTo>
                <a:cubicBezTo>
                  <a:pt x="1866675" y="1407403"/>
                  <a:pt x="1875068" y="1415693"/>
                  <a:pt x="1892364" y="1407608"/>
                </a:cubicBezTo>
                <a:cubicBezTo>
                  <a:pt x="1888169" y="1418149"/>
                  <a:pt x="1889908" y="1424187"/>
                  <a:pt x="1899222" y="1430737"/>
                </a:cubicBezTo>
                <a:cubicBezTo>
                  <a:pt x="1899528" y="1422857"/>
                  <a:pt x="1900859" y="1411905"/>
                  <a:pt x="1908022" y="1396657"/>
                </a:cubicBezTo>
                <a:cubicBezTo>
                  <a:pt x="1903624" y="1392871"/>
                  <a:pt x="1899222" y="1389083"/>
                  <a:pt x="1897175" y="1380999"/>
                </a:cubicBezTo>
                <a:cubicBezTo>
                  <a:pt x="1886941" y="1382636"/>
                  <a:pt x="1885099" y="1395224"/>
                  <a:pt x="1879879" y="1386115"/>
                </a:cubicBezTo>
                <a:cubicBezTo>
                  <a:pt x="1873532" y="1374552"/>
                  <a:pt x="1884893" y="1372708"/>
                  <a:pt x="1893797" y="1369434"/>
                </a:cubicBezTo>
                <a:cubicBezTo>
                  <a:pt x="1879981" y="1332384"/>
                  <a:pt x="1856340" y="1313350"/>
                  <a:pt x="1837610" y="1285410"/>
                </a:cubicBezTo>
                <a:cubicBezTo>
                  <a:pt x="1815606" y="1299123"/>
                  <a:pt x="1811512" y="1279881"/>
                  <a:pt x="1793705" y="1285716"/>
                </a:cubicBezTo>
                <a:cubicBezTo>
                  <a:pt x="1785825" y="1259209"/>
                  <a:pt x="1800766" y="1231372"/>
                  <a:pt x="1774977" y="1222059"/>
                </a:cubicBezTo>
                <a:cubicBezTo>
                  <a:pt x="1769142" y="1225334"/>
                  <a:pt x="1774464" y="1234749"/>
                  <a:pt x="1766889" y="1237001"/>
                </a:cubicBezTo>
                <a:cubicBezTo>
                  <a:pt x="1784903" y="1265759"/>
                  <a:pt x="1770268" y="1277937"/>
                  <a:pt x="1785620" y="1300659"/>
                </a:cubicBezTo>
                <a:cubicBezTo>
                  <a:pt x="1761672" y="1286536"/>
                  <a:pt x="1753484" y="1243141"/>
                  <a:pt x="1763410" y="1225437"/>
                </a:cubicBezTo>
                <a:cubicBezTo>
                  <a:pt x="1744170" y="1222878"/>
                  <a:pt x="1755225" y="1200157"/>
                  <a:pt x="1730047" y="1197496"/>
                </a:cubicBezTo>
                <a:cubicBezTo>
                  <a:pt x="1723804" y="1200566"/>
                  <a:pt x="1728613" y="1204251"/>
                  <a:pt x="1731788" y="1203227"/>
                </a:cubicBezTo>
                <a:cubicBezTo>
                  <a:pt x="1731684" y="1212438"/>
                  <a:pt x="1726568" y="1204148"/>
                  <a:pt x="1720221" y="1206604"/>
                </a:cubicBezTo>
                <a:cubicBezTo>
                  <a:pt x="1713365" y="1210186"/>
                  <a:pt x="1717766" y="1219806"/>
                  <a:pt x="1723598" y="1218169"/>
                </a:cubicBezTo>
                <a:cubicBezTo>
                  <a:pt x="1720530" y="1237307"/>
                  <a:pt x="1694534" y="1224923"/>
                  <a:pt x="1687165" y="1222570"/>
                </a:cubicBezTo>
                <a:cubicBezTo>
                  <a:pt x="1689620" y="1209265"/>
                  <a:pt x="1689826" y="1194937"/>
                  <a:pt x="1701799" y="1186852"/>
                </a:cubicBezTo>
                <a:cubicBezTo>
                  <a:pt x="1700163" y="1174570"/>
                  <a:pt x="1685424" y="1192993"/>
                  <a:pt x="1686143" y="1197700"/>
                </a:cubicBezTo>
                <a:cubicBezTo>
                  <a:pt x="1678568" y="1193811"/>
                  <a:pt x="1671095" y="1189718"/>
                  <a:pt x="1663728" y="1185522"/>
                </a:cubicBezTo>
                <a:cubicBezTo>
                  <a:pt x="1654414" y="1196678"/>
                  <a:pt x="1674065" y="1223491"/>
                  <a:pt x="1643361" y="1222979"/>
                </a:cubicBezTo>
                <a:cubicBezTo>
                  <a:pt x="1644590" y="1204865"/>
                  <a:pt x="1642235" y="1197087"/>
                  <a:pt x="1631386" y="1182452"/>
                </a:cubicBezTo>
                <a:cubicBezTo>
                  <a:pt x="1623406" y="1176311"/>
                  <a:pt x="1612557" y="1175390"/>
                  <a:pt x="1603141" y="1171911"/>
                </a:cubicBezTo>
                <a:cubicBezTo>
                  <a:pt x="1607337" y="1153079"/>
                  <a:pt x="1588097" y="1159221"/>
                  <a:pt x="1578987" y="1153898"/>
                </a:cubicBezTo>
                <a:cubicBezTo>
                  <a:pt x="1573359" y="1150622"/>
                  <a:pt x="1566193" y="1137728"/>
                  <a:pt x="1560566" y="1134145"/>
                </a:cubicBezTo>
                <a:cubicBezTo>
                  <a:pt x="1542349" y="1122580"/>
                  <a:pt x="1530477" y="1124320"/>
                  <a:pt x="1505812" y="1118896"/>
                </a:cubicBezTo>
                <a:cubicBezTo>
                  <a:pt x="1499670" y="1100269"/>
                  <a:pt x="1474904" y="1089113"/>
                  <a:pt x="1484730" y="1068542"/>
                </a:cubicBezTo>
                <a:cubicBezTo>
                  <a:pt x="1460370" y="1088908"/>
                  <a:pt x="1426802" y="1074582"/>
                  <a:pt x="1414930" y="1045105"/>
                </a:cubicBezTo>
                <a:cubicBezTo>
                  <a:pt x="1406846" y="1016450"/>
                  <a:pt x="1438061" y="1009081"/>
                  <a:pt x="1419331" y="974591"/>
                </a:cubicBezTo>
                <a:cubicBezTo>
                  <a:pt x="1458835" y="952792"/>
                  <a:pt x="1492917" y="987794"/>
                  <a:pt x="1488412" y="1017065"/>
                </a:cubicBezTo>
                <a:cubicBezTo>
                  <a:pt x="1511133" y="1025865"/>
                  <a:pt x="1531602" y="1038760"/>
                  <a:pt x="1545929" y="1063015"/>
                </a:cubicBezTo>
                <a:cubicBezTo>
                  <a:pt x="1546033" y="1081335"/>
                  <a:pt x="1529145" y="1059742"/>
                  <a:pt x="1516967" y="1071511"/>
                </a:cubicBezTo>
                <a:cubicBezTo>
                  <a:pt x="1519730" y="1087169"/>
                  <a:pt x="1540712" y="1069464"/>
                  <a:pt x="1541121" y="1089523"/>
                </a:cubicBezTo>
                <a:cubicBezTo>
                  <a:pt x="1571006" y="1076321"/>
                  <a:pt x="1590450" y="1082155"/>
                  <a:pt x="1613989" y="1080620"/>
                </a:cubicBezTo>
                <a:cubicBezTo>
                  <a:pt x="1622177" y="1098119"/>
                  <a:pt x="1609588" y="1104159"/>
                  <a:pt x="1620130" y="1122785"/>
                </a:cubicBezTo>
                <a:cubicBezTo>
                  <a:pt x="1625348" y="1131893"/>
                  <a:pt x="1659736" y="1132099"/>
                  <a:pt x="1662295" y="1116644"/>
                </a:cubicBezTo>
                <a:cubicBezTo>
                  <a:pt x="1679488" y="1141514"/>
                  <a:pt x="1714901" y="1133019"/>
                  <a:pt x="1739564" y="1144175"/>
                </a:cubicBezTo>
                <a:cubicBezTo>
                  <a:pt x="1742738" y="1168021"/>
                  <a:pt x="1756963" y="1171706"/>
                  <a:pt x="1768836" y="1179585"/>
                </a:cubicBezTo>
                <a:cubicBezTo>
                  <a:pt x="1775999" y="1172115"/>
                  <a:pt x="1771700" y="1158503"/>
                  <a:pt x="1771906" y="1147245"/>
                </a:cubicBezTo>
                <a:cubicBezTo>
                  <a:pt x="1783061" y="1153386"/>
                  <a:pt x="1805372" y="1139263"/>
                  <a:pt x="1807624" y="1161880"/>
                </a:cubicBezTo>
                <a:cubicBezTo>
                  <a:pt x="1799129" y="1174979"/>
                  <a:pt x="1764945" y="1174264"/>
                  <a:pt x="1781424" y="1200975"/>
                </a:cubicBezTo>
                <a:cubicBezTo>
                  <a:pt x="1785518" y="1208242"/>
                  <a:pt x="1797287" y="1201486"/>
                  <a:pt x="1806295" y="1199951"/>
                </a:cubicBezTo>
                <a:cubicBezTo>
                  <a:pt x="1786029" y="1174367"/>
                  <a:pt x="1808853" y="1168635"/>
                  <a:pt x="1823282" y="1150930"/>
                </a:cubicBezTo>
                <a:cubicBezTo>
                  <a:pt x="1818677" y="1144482"/>
                  <a:pt x="1812331" y="1141207"/>
                  <a:pt x="1802507" y="1144482"/>
                </a:cubicBezTo>
                <a:cubicBezTo>
                  <a:pt x="1828604" y="1138341"/>
                  <a:pt x="1828809" y="1110708"/>
                  <a:pt x="1869133" y="1093413"/>
                </a:cubicBezTo>
                <a:cubicBezTo>
                  <a:pt x="1871077" y="1101804"/>
                  <a:pt x="1873023" y="1110095"/>
                  <a:pt x="1880083" y="1109071"/>
                </a:cubicBezTo>
                <a:cubicBezTo>
                  <a:pt x="1894616" y="1103237"/>
                  <a:pt x="1869133" y="1101498"/>
                  <a:pt x="1873226" y="1085941"/>
                </a:cubicBezTo>
                <a:cubicBezTo>
                  <a:pt x="1889805" y="1076423"/>
                  <a:pt x="1888987" y="1098530"/>
                  <a:pt x="1905566" y="1089011"/>
                </a:cubicBezTo>
                <a:cubicBezTo>
                  <a:pt x="1916211" y="1086658"/>
                  <a:pt x="1915698" y="1078367"/>
                  <a:pt x="1927059" y="1076423"/>
                </a:cubicBezTo>
                <a:cubicBezTo>
                  <a:pt x="1928697" y="1055545"/>
                  <a:pt x="1907001" y="1077549"/>
                  <a:pt x="1908638" y="1056672"/>
                </a:cubicBezTo>
                <a:cubicBezTo>
                  <a:pt x="1900245" y="1058513"/>
                  <a:pt x="1891955" y="1060560"/>
                  <a:pt x="1892979" y="1067622"/>
                </a:cubicBezTo>
                <a:cubicBezTo>
                  <a:pt x="1880698" y="1066803"/>
                  <a:pt x="1892057" y="1038351"/>
                  <a:pt x="1894310" y="1029447"/>
                </a:cubicBezTo>
                <a:cubicBezTo>
                  <a:pt x="1912219" y="1031187"/>
                  <a:pt x="1929412" y="1028935"/>
                  <a:pt x="1918154" y="1003554"/>
                </a:cubicBezTo>
                <a:cubicBezTo>
                  <a:pt x="1901678" y="1023307"/>
                  <a:pt x="1874045" y="1007956"/>
                  <a:pt x="1869542" y="1030470"/>
                </a:cubicBezTo>
                <a:cubicBezTo>
                  <a:pt x="1863196" y="1034564"/>
                  <a:pt x="1863812" y="1021465"/>
                  <a:pt x="1860330" y="1020646"/>
                </a:cubicBezTo>
                <a:cubicBezTo>
                  <a:pt x="1854190" y="1019213"/>
                  <a:pt x="1848969" y="1029344"/>
                  <a:pt x="1850404" y="1029856"/>
                </a:cubicBezTo>
                <a:cubicBezTo>
                  <a:pt x="1832186" y="1024535"/>
                  <a:pt x="1839043" y="1010412"/>
                  <a:pt x="1812331" y="1028424"/>
                </a:cubicBezTo>
                <a:cubicBezTo>
                  <a:pt x="1811207" y="1015630"/>
                  <a:pt x="1803837" y="1014301"/>
                  <a:pt x="1799743" y="1007033"/>
                </a:cubicBezTo>
                <a:cubicBezTo>
                  <a:pt x="1777432" y="1009490"/>
                  <a:pt x="1781218" y="1026070"/>
                  <a:pt x="1762695" y="1030470"/>
                </a:cubicBezTo>
                <a:cubicBezTo>
                  <a:pt x="1755019" y="1002940"/>
                  <a:pt x="1716436" y="1032109"/>
                  <a:pt x="1710295" y="1001916"/>
                </a:cubicBezTo>
                <a:cubicBezTo>
                  <a:pt x="1704051" y="1004987"/>
                  <a:pt x="1708760" y="1008672"/>
                  <a:pt x="1712033" y="1007750"/>
                </a:cubicBezTo>
                <a:cubicBezTo>
                  <a:pt x="1698730" y="1021567"/>
                  <a:pt x="1685117" y="1035179"/>
                  <a:pt x="1666798" y="1046231"/>
                </a:cubicBezTo>
                <a:cubicBezTo>
                  <a:pt x="1650628" y="1031391"/>
                  <a:pt x="1622075" y="1022283"/>
                  <a:pt x="1626680" y="995264"/>
                </a:cubicBezTo>
                <a:cubicBezTo>
                  <a:pt x="1648069" y="993934"/>
                  <a:pt x="1646331" y="980117"/>
                  <a:pt x="1665468" y="977559"/>
                </a:cubicBezTo>
                <a:cubicBezTo>
                  <a:pt x="1671813" y="980732"/>
                  <a:pt x="1673554" y="992399"/>
                  <a:pt x="1682150" y="991478"/>
                </a:cubicBezTo>
                <a:cubicBezTo>
                  <a:pt x="1713466" y="983905"/>
                  <a:pt x="1672836" y="967325"/>
                  <a:pt x="1704255" y="959854"/>
                </a:cubicBezTo>
                <a:cubicBezTo>
                  <a:pt x="1702516" y="945219"/>
                  <a:pt x="1690031" y="950337"/>
                  <a:pt x="1689929" y="932630"/>
                </a:cubicBezTo>
                <a:cubicBezTo>
                  <a:pt x="1700981" y="927205"/>
                  <a:pt x="1708349" y="928536"/>
                  <a:pt x="1710704" y="939078"/>
                </a:cubicBezTo>
                <a:cubicBezTo>
                  <a:pt x="1722883" y="930173"/>
                  <a:pt x="1698422" y="915130"/>
                  <a:pt x="1694738" y="906123"/>
                </a:cubicBezTo>
                <a:cubicBezTo>
                  <a:pt x="1689314" y="915845"/>
                  <a:pt x="1675600" y="919836"/>
                  <a:pt x="1665776" y="914618"/>
                </a:cubicBezTo>
                <a:cubicBezTo>
                  <a:pt x="1659428" y="921168"/>
                  <a:pt x="1687574" y="939385"/>
                  <a:pt x="1695046" y="950028"/>
                </a:cubicBezTo>
                <a:cubicBezTo>
                  <a:pt x="1692179" y="963231"/>
                  <a:pt x="1669051" y="938976"/>
                  <a:pt x="1663422" y="927923"/>
                </a:cubicBezTo>
                <a:cubicBezTo>
                  <a:pt x="1653390" y="940305"/>
                  <a:pt x="1658406" y="960877"/>
                  <a:pt x="1637221" y="967018"/>
                </a:cubicBezTo>
                <a:cubicBezTo>
                  <a:pt x="1608666" y="954940"/>
                  <a:pt x="1626578" y="912059"/>
                  <a:pt x="1599456" y="902746"/>
                </a:cubicBezTo>
                <a:cubicBezTo>
                  <a:pt x="1595209" y="894712"/>
                  <a:pt x="1595222" y="886499"/>
                  <a:pt x="1597021" y="878492"/>
                </a:cubicBezTo>
                <a:lnTo>
                  <a:pt x="1598101" y="875490"/>
                </a:lnTo>
                <a:lnTo>
                  <a:pt x="1596420" y="876748"/>
                </a:lnTo>
                <a:cubicBezTo>
                  <a:pt x="1583294" y="880970"/>
                  <a:pt x="1571262" y="875117"/>
                  <a:pt x="1558295" y="878188"/>
                </a:cubicBezTo>
                <a:lnTo>
                  <a:pt x="1556229" y="879232"/>
                </a:lnTo>
                <a:lnTo>
                  <a:pt x="1556613" y="879501"/>
                </a:lnTo>
                <a:cubicBezTo>
                  <a:pt x="1564762" y="883556"/>
                  <a:pt x="1572591" y="884989"/>
                  <a:pt x="1567730" y="880639"/>
                </a:cubicBezTo>
                <a:cubicBezTo>
                  <a:pt x="1581442" y="892920"/>
                  <a:pt x="1584103" y="902643"/>
                  <a:pt x="1598023" y="940920"/>
                </a:cubicBezTo>
                <a:cubicBezTo>
                  <a:pt x="1547261" y="950949"/>
                  <a:pt x="1521983" y="914106"/>
                  <a:pt x="1493121" y="883812"/>
                </a:cubicBezTo>
                <a:cubicBezTo>
                  <a:pt x="1489233" y="917790"/>
                  <a:pt x="1483193" y="875010"/>
                  <a:pt x="1466614" y="879103"/>
                </a:cubicBez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lose/>
                <a:moveTo>
                  <a:pt x="270010" y="715251"/>
                </a:moveTo>
                <a:cubicBezTo>
                  <a:pt x="285770" y="716172"/>
                  <a:pt x="304908" y="710645"/>
                  <a:pt x="311561" y="728248"/>
                </a:cubicBezTo>
                <a:cubicBezTo>
                  <a:pt x="301940" y="731115"/>
                  <a:pt x="292217" y="733878"/>
                  <a:pt x="282598" y="736744"/>
                </a:cubicBezTo>
                <a:cubicBezTo>
                  <a:pt x="280244" y="726201"/>
                  <a:pt x="271954" y="726611"/>
                  <a:pt x="270010" y="715251"/>
                </a:cubicBezTo>
                <a:close/>
                <a:moveTo>
                  <a:pt x="47079" y="3"/>
                </a:moveTo>
                <a:lnTo>
                  <a:pt x="213467" y="3"/>
                </a:lnTo>
                <a:lnTo>
                  <a:pt x="213433" y="943"/>
                </a:lnTo>
                <a:cubicBezTo>
                  <a:pt x="210886" y="8061"/>
                  <a:pt x="204380" y="6776"/>
                  <a:pt x="216585" y="20745"/>
                </a:cubicBezTo>
                <a:cubicBezTo>
                  <a:pt x="223954" y="18290"/>
                  <a:pt x="224363" y="12021"/>
                  <a:pt x="224760" y="5752"/>
                </a:cubicBezTo>
                <a:lnTo>
                  <a:pt x="227866" y="3"/>
                </a:lnTo>
                <a:lnTo>
                  <a:pt x="259490" y="3"/>
                </a:lnTo>
                <a:lnTo>
                  <a:pt x="271852" y="16959"/>
                </a:ln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close/>
                <a:moveTo>
                  <a:pt x="845" y="15017"/>
                </a:moveTo>
                <a:cubicBezTo>
                  <a:pt x="12411" y="11741"/>
                  <a:pt x="12820" y="28628"/>
                  <a:pt x="27352" y="19723"/>
                </a:cubicBezTo>
                <a:cubicBezTo>
                  <a:pt x="27455" y="32722"/>
                  <a:pt x="24896" y="44286"/>
                  <a:pt x="3609" y="45617"/>
                </a:cubicBezTo>
                <a:cubicBezTo>
                  <a:pt x="-6012" y="30674"/>
                  <a:pt x="7396" y="28219"/>
                  <a:pt x="845" y="15017"/>
                </a:cubicBezTo>
                <a:close/>
              </a:path>
            </a:pathLst>
          </a:custGeom>
          <a:gradFill>
            <a:gsLst>
              <a:gs pos="0">
                <a:schemeClr val="lt1"/>
              </a:gs>
              <a:gs pos="100000">
                <a:schemeClr val="dk2"/>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393" name="Google Shape;393;p8"/>
          <p:cNvSpPr/>
          <p:nvPr/>
        </p:nvSpPr>
        <p:spPr>
          <a:xfrm rot="5400000">
            <a:off x="7837595" y="4479235"/>
            <a:ext cx="1789007" cy="2968880"/>
          </a:xfrm>
          <a:custGeom>
            <a:rect b="b" l="l" r="r" t="t"/>
            <a:pathLst>
              <a:path extrusionOk="0" h="3084551" w="2148957">
                <a:moveTo>
                  <a:pt x="1962724" y="3055868"/>
                </a:moveTo>
                <a:cubicBezTo>
                  <a:pt x="1969088" y="3059794"/>
                  <a:pt x="1969831" y="3071992"/>
                  <a:pt x="1971951" y="3082281"/>
                </a:cubicBezTo>
                <a:cubicBezTo>
                  <a:pt x="1948086" y="3093843"/>
                  <a:pt x="1942039" y="3057566"/>
                  <a:pt x="1962724" y="3055868"/>
                </a:cubicBezTo>
                <a:close/>
                <a:moveTo>
                  <a:pt x="1575451" y="2886574"/>
                </a:moveTo>
                <a:cubicBezTo>
                  <a:pt x="1598468" y="2900788"/>
                  <a:pt x="1617668" y="2920518"/>
                  <a:pt x="1644185" y="2929322"/>
                </a:cubicBezTo>
                <a:cubicBezTo>
                  <a:pt x="1645459" y="2939081"/>
                  <a:pt x="1649278" y="2945020"/>
                  <a:pt x="1655749" y="2947142"/>
                </a:cubicBezTo>
                <a:cubicBezTo>
                  <a:pt x="1651928" y="2956901"/>
                  <a:pt x="1646519" y="2965599"/>
                  <a:pt x="1641005" y="2974191"/>
                </a:cubicBezTo>
                <a:cubicBezTo>
                  <a:pt x="1628063" y="2983738"/>
                  <a:pt x="1618516" y="2970585"/>
                  <a:pt x="1607697" y="2968676"/>
                </a:cubicBezTo>
                <a:cubicBezTo>
                  <a:pt x="1602922" y="2967826"/>
                  <a:pt x="1596877" y="2972919"/>
                  <a:pt x="1592210" y="2971752"/>
                </a:cubicBezTo>
                <a:cubicBezTo>
                  <a:pt x="1580329" y="2968781"/>
                  <a:pt x="1569934" y="2952870"/>
                  <a:pt x="1553599" y="2959236"/>
                </a:cubicBezTo>
                <a:cubicBezTo>
                  <a:pt x="1545643" y="2951067"/>
                  <a:pt x="1536416" y="2944809"/>
                  <a:pt x="1525808" y="2940566"/>
                </a:cubicBezTo>
                <a:cubicBezTo>
                  <a:pt x="1522839" y="2931761"/>
                  <a:pt x="1516792" y="2927307"/>
                  <a:pt x="1516581" y="2914260"/>
                </a:cubicBezTo>
                <a:cubicBezTo>
                  <a:pt x="1512231" y="2914154"/>
                  <a:pt x="1512443" y="2907046"/>
                  <a:pt x="1507352" y="2908002"/>
                </a:cubicBezTo>
                <a:cubicBezTo>
                  <a:pt x="1506821" y="2899940"/>
                  <a:pt x="1516155" y="2898349"/>
                  <a:pt x="1515838" y="2890287"/>
                </a:cubicBezTo>
                <a:cubicBezTo>
                  <a:pt x="1538855" y="2884346"/>
                  <a:pt x="1552434" y="2892621"/>
                  <a:pt x="1575451" y="2886574"/>
                </a:cubicBezTo>
                <a:close/>
                <a:moveTo>
                  <a:pt x="2037613" y="2884241"/>
                </a:moveTo>
                <a:cubicBezTo>
                  <a:pt x="2057129" y="2912882"/>
                  <a:pt x="2038355" y="2933247"/>
                  <a:pt x="2031141" y="2953932"/>
                </a:cubicBezTo>
                <a:cubicBezTo>
                  <a:pt x="2000381" y="2956795"/>
                  <a:pt x="1980227" y="2966766"/>
                  <a:pt x="1968347" y="2982359"/>
                </a:cubicBezTo>
                <a:cubicBezTo>
                  <a:pt x="1949254" y="2982359"/>
                  <a:pt x="1938858" y="2969417"/>
                  <a:pt x="1918068" y="2972069"/>
                </a:cubicBezTo>
                <a:cubicBezTo>
                  <a:pt x="1902263" y="2942900"/>
                  <a:pt x="1924433" y="2938444"/>
                  <a:pt x="1935995" y="2920305"/>
                </a:cubicBezTo>
                <a:cubicBezTo>
                  <a:pt x="1956679" y="2916275"/>
                  <a:pt x="1977362" y="2912245"/>
                  <a:pt x="1997942" y="2908108"/>
                </a:cubicBezTo>
                <a:cubicBezTo>
                  <a:pt x="2018413" y="2905032"/>
                  <a:pt x="2015018" y="2885939"/>
                  <a:pt x="2037613" y="2884241"/>
                </a:cubicBezTo>
                <a:close/>
                <a:moveTo>
                  <a:pt x="1966118" y="2776365"/>
                </a:moveTo>
                <a:cubicBezTo>
                  <a:pt x="1972456" y="2775118"/>
                  <a:pt x="1979377" y="2776842"/>
                  <a:pt x="1977574" y="2783365"/>
                </a:cubicBezTo>
                <a:cubicBezTo>
                  <a:pt x="1971105" y="2784639"/>
                  <a:pt x="1964634" y="2785911"/>
                  <a:pt x="1958163" y="2787184"/>
                </a:cubicBezTo>
                <a:cubicBezTo>
                  <a:pt x="1954027" y="2781827"/>
                  <a:pt x="1959781" y="2777611"/>
                  <a:pt x="1966118" y="2776365"/>
                </a:cubicBezTo>
                <a:close/>
                <a:moveTo>
                  <a:pt x="1601333" y="2772864"/>
                </a:moveTo>
                <a:cubicBezTo>
                  <a:pt x="1606636" y="2773182"/>
                  <a:pt x="1608756" y="2778485"/>
                  <a:pt x="1614486" y="2778274"/>
                </a:cubicBezTo>
                <a:cubicBezTo>
                  <a:pt x="1614060" y="2783684"/>
                  <a:pt x="1608863" y="2785699"/>
                  <a:pt x="1608969" y="2791427"/>
                </a:cubicBezTo>
                <a:cubicBezTo>
                  <a:pt x="1603665" y="2791108"/>
                  <a:pt x="1601544" y="2785910"/>
                  <a:pt x="1595816" y="2786017"/>
                </a:cubicBezTo>
                <a:cubicBezTo>
                  <a:pt x="1596240" y="2780607"/>
                  <a:pt x="1601439" y="2778592"/>
                  <a:pt x="1601333" y="2772864"/>
                </a:cubicBezTo>
                <a:close/>
                <a:moveTo>
                  <a:pt x="1844029" y="2697127"/>
                </a:moveTo>
                <a:cubicBezTo>
                  <a:pt x="1858666" y="2694262"/>
                  <a:pt x="1871502" y="2703280"/>
                  <a:pt x="1880199" y="2718129"/>
                </a:cubicBezTo>
                <a:cubicBezTo>
                  <a:pt x="1880305" y="2737966"/>
                  <a:pt x="1868002" y="2753664"/>
                  <a:pt x="1857606" y="2766817"/>
                </a:cubicBezTo>
                <a:cubicBezTo>
                  <a:pt x="1847211" y="2779970"/>
                  <a:pt x="1833315" y="2791532"/>
                  <a:pt x="1820373" y="2802352"/>
                </a:cubicBezTo>
                <a:cubicBezTo>
                  <a:pt x="1817934" y="2817520"/>
                  <a:pt x="1797886" y="2820915"/>
                  <a:pt x="1799371" y="2838735"/>
                </a:cubicBezTo>
                <a:cubicBezTo>
                  <a:pt x="1782505" y="2844250"/>
                  <a:pt x="1771580" y="2853692"/>
                  <a:pt x="1764474" y="2865678"/>
                </a:cubicBezTo>
                <a:cubicBezTo>
                  <a:pt x="1750152" y="2865359"/>
                  <a:pt x="1746122" y="2849554"/>
                  <a:pt x="1732758" y="2847752"/>
                </a:cubicBezTo>
                <a:cubicBezTo>
                  <a:pt x="1753867" y="2799170"/>
                  <a:pt x="1794704" y="2763848"/>
                  <a:pt x="1815282" y="2714840"/>
                </a:cubicBezTo>
                <a:cubicBezTo>
                  <a:pt x="1829709" y="2715690"/>
                  <a:pt x="1832465" y="2699248"/>
                  <a:pt x="1844029" y="2697127"/>
                </a:cubicBezTo>
                <a:close/>
                <a:moveTo>
                  <a:pt x="2043337" y="2565278"/>
                </a:moveTo>
                <a:cubicBezTo>
                  <a:pt x="1997090" y="2561567"/>
                  <a:pt x="1987756" y="2627438"/>
                  <a:pt x="2033791" y="2619483"/>
                </a:cubicBezTo>
                <a:cubicBezTo>
                  <a:pt x="2035383" y="2610466"/>
                  <a:pt x="2041218" y="2604313"/>
                  <a:pt x="2036231" y="2590842"/>
                </a:cubicBezTo>
                <a:cubicBezTo>
                  <a:pt x="2043869" y="2585858"/>
                  <a:pt x="2048113" y="2578537"/>
                  <a:pt x="2043337" y="2565278"/>
                </a:cubicBezTo>
                <a:close/>
                <a:moveTo>
                  <a:pt x="1582767" y="2555307"/>
                </a:moveTo>
                <a:cubicBezTo>
                  <a:pt x="1590192" y="2573764"/>
                  <a:pt x="1583191" y="2582568"/>
                  <a:pt x="1577994" y="2592434"/>
                </a:cubicBezTo>
                <a:cubicBezTo>
                  <a:pt x="1580859" y="2606541"/>
                  <a:pt x="1581813" y="2623513"/>
                  <a:pt x="1592525" y="2625847"/>
                </a:cubicBezTo>
                <a:cubicBezTo>
                  <a:pt x="1590299" y="2637196"/>
                  <a:pt x="1561022" y="2642606"/>
                  <a:pt x="1550734" y="2638044"/>
                </a:cubicBezTo>
                <a:cubicBezTo>
                  <a:pt x="1548717" y="2627756"/>
                  <a:pt x="1546704" y="2617360"/>
                  <a:pt x="1544687" y="2607071"/>
                </a:cubicBezTo>
                <a:cubicBezTo>
                  <a:pt x="1549567" y="2595827"/>
                  <a:pt x="1559431" y="2587871"/>
                  <a:pt x="1557946" y="2572279"/>
                </a:cubicBezTo>
                <a:cubicBezTo>
                  <a:pt x="1577994" y="2574507"/>
                  <a:pt x="1570358" y="2558172"/>
                  <a:pt x="1582767" y="2555307"/>
                </a:cubicBezTo>
                <a:close/>
                <a:moveTo>
                  <a:pt x="1543202" y="2538866"/>
                </a:moveTo>
                <a:cubicBezTo>
                  <a:pt x="1550310" y="2543320"/>
                  <a:pt x="1550523" y="2558066"/>
                  <a:pt x="1553175" y="2569098"/>
                </a:cubicBezTo>
                <a:cubicBezTo>
                  <a:pt x="1542991" y="2578114"/>
                  <a:pt x="1510851" y="2584266"/>
                  <a:pt x="1502048" y="2575143"/>
                </a:cubicBezTo>
                <a:cubicBezTo>
                  <a:pt x="1502048" y="2553821"/>
                  <a:pt x="1514351" y="2540775"/>
                  <a:pt x="1543202" y="2538866"/>
                </a:cubicBezTo>
                <a:close/>
                <a:moveTo>
                  <a:pt x="1579055" y="2475540"/>
                </a:moveTo>
                <a:cubicBezTo>
                  <a:pt x="1589451" y="2473419"/>
                  <a:pt x="1588180" y="2486891"/>
                  <a:pt x="1595179" y="2496544"/>
                </a:cubicBezTo>
                <a:cubicBezTo>
                  <a:pt x="1595497" y="2496968"/>
                  <a:pt x="1603772" y="2499089"/>
                  <a:pt x="1603665" y="2498876"/>
                </a:cubicBezTo>
                <a:cubicBezTo>
                  <a:pt x="1604726" y="2503650"/>
                  <a:pt x="1594966" y="2520622"/>
                  <a:pt x="1593483" y="2529001"/>
                </a:cubicBezTo>
                <a:cubicBezTo>
                  <a:pt x="1577994" y="2533668"/>
                  <a:pt x="1578314" y="2514894"/>
                  <a:pt x="1566433" y="2514257"/>
                </a:cubicBezTo>
                <a:cubicBezTo>
                  <a:pt x="1562722" y="2496012"/>
                  <a:pt x="1577253" y="2490073"/>
                  <a:pt x="1579055" y="2475540"/>
                </a:cubicBezTo>
                <a:close/>
                <a:moveTo>
                  <a:pt x="1596069" y="2407639"/>
                </a:moveTo>
                <a:cubicBezTo>
                  <a:pt x="1601757" y="2406698"/>
                  <a:pt x="1606902" y="2406592"/>
                  <a:pt x="1610350" y="2409032"/>
                </a:cubicBezTo>
                <a:cubicBezTo>
                  <a:pt x="1601227" y="2422822"/>
                  <a:pt x="1607591" y="2462067"/>
                  <a:pt x="1587650" y="2457718"/>
                </a:cubicBezTo>
                <a:cubicBezTo>
                  <a:pt x="1578208" y="2449021"/>
                  <a:pt x="1576617" y="2423033"/>
                  <a:pt x="1578527" y="2411258"/>
                </a:cubicBezTo>
                <a:cubicBezTo>
                  <a:pt x="1584149" y="2410357"/>
                  <a:pt x="1590381" y="2408581"/>
                  <a:pt x="1596069" y="2407639"/>
                </a:cubicBezTo>
                <a:close/>
                <a:moveTo>
                  <a:pt x="1521245" y="2406487"/>
                </a:moveTo>
                <a:cubicBezTo>
                  <a:pt x="1530473" y="2434702"/>
                  <a:pt x="1496211" y="2442022"/>
                  <a:pt x="1465345" y="2449658"/>
                </a:cubicBezTo>
                <a:cubicBezTo>
                  <a:pt x="1433947" y="2457401"/>
                  <a:pt x="1390138" y="2465994"/>
                  <a:pt x="1371682" y="2464085"/>
                </a:cubicBezTo>
                <a:cubicBezTo>
                  <a:pt x="1365635" y="2466417"/>
                  <a:pt x="1364257" y="2461751"/>
                  <a:pt x="1359270" y="2462494"/>
                </a:cubicBezTo>
                <a:cubicBezTo>
                  <a:pt x="1346543" y="2434808"/>
                  <a:pt x="1369456" y="2431202"/>
                  <a:pt x="1374121" y="2415291"/>
                </a:cubicBezTo>
                <a:cubicBezTo>
                  <a:pt x="1427900" y="2405214"/>
                  <a:pt x="1468845" y="2414443"/>
                  <a:pt x="1521245" y="2406487"/>
                </a:cubicBezTo>
                <a:close/>
                <a:moveTo>
                  <a:pt x="1464498" y="2260847"/>
                </a:moveTo>
                <a:cubicBezTo>
                  <a:pt x="1464391" y="2267637"/>
                  <a:pt x="1468952" y="2267530"/>
                  <a:pt x="1473725" y="2267106"/>
                </a:cubicBezTo>
                <a:cubicBezTo>
                  <a:pt x="1492395" y="2289593"/>
                  <a:pt x="1498971" y="2323961"/>
                  <a:pt x="1490485" y="2352282"/>
                </a:cubicBezTo>
                <a:cubicBezTo>
                  <a:pt x="1478605" y="2354297"/>
                  <a:pt x="1471710" y="2374451"/>
                  <a:pt x="1450178" y="2372330"/>
                </a:cubicBezTo>
                <a:cubicBezTo>
                  <a:pt x="1448374" y="2372117"/>
                  <a:pt x="1441903" y="2366072"/>
                  <a:pt x="1440844" y="2366072"/>
                </a:cubicBezTo>
                <a:cubicBezTo>
                  <a:pt x="1415703" y="2366072"/>
                  <a:pt x="1418038" y="2374345"/>
                  <a:pt x="1403717" y="2361299"/>
                </a:cubicBezTo>
                <a:cubicBezTo>
                  <a:pt x="1400003" y="2357799"/>
                  <a:pt x="1396716" y="2355360"/>
                  <a:pt x="1393745" y="2351115"/>
                </a:cubicBezTo>
                <a:cubicBezTo>
                  <a:pt x="1385791" y="2344433"/>
                  <a:pt x="1379001" y="2309959"/>
                  <a:pt x="1383882" y="2300731"/>
                </a:cubicBezTo>
                <a:cubicBezTo>
                  <a:pt x="1378047" y="2288533"/>
                  <a:pt x="1397246" y="2289063"/>
                  <a:pt x="1400959" y="2285350"/>
                </a:cubicBezTo>
                <a:cubicBezTo>
                  <a:pt x="1407959" y="2278455"/>
                  <a:pt x="1404672" y="2269652"/>
                  <a:pt x="1413369" y="2266787"/>
                </a:cubicBezTo>
                <a:cubicBezTo>
                  <a:pt x="1431297" y="2263499"/>
                  <a:pt x="1450919" y="2257664"/>
                  <a:pt x="1464498" y="2260847"/>
                </a:cubicBezTo>
                <a:close/>
                <a:moveTo>
                  <a:pt x="861577" y="2202189"/>
                </a:moveTo>
                <a:cubicBezTo>
                  <a:pt x="868048" y="2210888"/>
                  <a:pt x="877806" y="2214705"/>
                  <a:pt x="888626" y="2216933"/>
                </a:cubicBezTo>
                <a:cubicBezTo>
                  <a:pt x="890535" y="2236132"/>
                  <a:pt x="901566" y="2261590"/>
                  <a:pt x="896156" y="2275805"/>
                </a:cubicBezTo>
                <a:cubicBezTo>
                  <a:pt x="867304" y="2295958"/>
                  <a:pt x="832936" y="2283972"/>
                  <a:pt x="821163" y="2262439"/>
                </a:cubicBezTo>
                <a:cubicBezTo>
                  <a:pt x="815753" y="2262120"/>
                  <a:pt x="813632" y="2256816"/>
                  <a:pt x="808011" y="2257029"/>
                </a:cubicBezTo>
                <a:cubicBezTo>
                  <a:pt x="805570" y="2240800"/>
                  <a:pt x="825830" y="2239846"/>
                  <a:pt x="825935" y="2225313"/>
                </a:cubicBezTo>
                <a:cubicBezTo>
                  <a:pt x="848848" y="2224995"/>
                  <a:pt x="845983" y="2207387"/>
                  <a:pt x="861577" y="2202189"/>
                </a:cubicBezTo>
                <a:close/>
                <a:moveTo>
                  <a:pt x="1623394" y="2189247"/>
                </a:moveTo>
                <a:cubicBezTo>
                  <a:pt x="1660944" y="2195505"/>
                  <a:pt x="1631669" y="2234329"/>
                  <a:pt x="1632410" y="2255862"/>
                </a:cubicBezTo>
                <a:cubicBezTo>
                  <a:pt x="1622653" y="2257135"/>
                  <a:pt x="1621590" y="2264348"/>
                  <a:pt x="1614591" y="2267424"/>
                </a:cubicBezTo>
                <a:cubicBezTo>
                  <a:pt x="1616606" y="2277818"/>
                  <a:pt x="1618622" y="2288108"/>
                  <a:pt x="1620636" y="2298397"/>
                </a:cubicBezTo>
                <a:cubicBezTo>
                  <a:pt x="1626472" y="2310171"/>
                  <a:pt x="1608863" y="2306141"/>
                  <a:pt x="1612045" y="2316112"/>
                </a:cubicBezTo>
                <a:cubicBezTo>
                  <a:pt x="1621274" y="2345811"/>
                  <a:pt x="1612680" y="2363633"/>
                  <a:pt x="1590935" y="2372543"/>
                </a:cubicBezTo>
                <a:cubicBezTo>
                  <a:pt x="1581708" y="2364694"/>
                  <a:pt x="1582451" y="2341994"/>
                  <a:pt x="1577995" y="2326931"/>
                </a:cubicBezTo>
                <a:cubicBezTo>
                  <a:pt x="1591785" y="2320460"/>
                  <a:pt x="1595284" y="2307202"/>
                  <a:pt x="1609074" y="2300731"/>
                </a:cubicBezTo>
                <a:cubicBezTo>
                  <a:pt x="1612893" y="2278031"/>
                  <a:pt x="1599634" y="2264878"/>
                  <a:pt x="1596876" y="2238783"/>
                </a:cubicBezTo>
                <a:cubicBezTo>
                  <a:pt x="1595391" y="2226585"/>
                  <a:pt x="1604725" y="2221600"/>
                  <a:pt x="1607802" y="2212477"/>
                </a:cubicBezTo>
                <a:cubicBezTo>
                  <a:pt x="1604194" y="2198900"/>
                  <a:pt x="1609393" y="2191156"/>
                  <a:pt x="1623394" y="2189247"/>
                </a:cubicBezTo>
                <a:close/>
                <a:moveTo>
                  <a:pt x="977725" y="2179383"/>
                </a:moveTo>
                <a:cubicBezTo>
                  <a:pt x="985787" y="2195825"/>
                  <a:pt x="999895" y="2203144"/>
                  <a:pt x="1009335" y="2217464"/>
                </a:cubicBezTo>
                <a:cubicBezTo>
                  <a:pt x="999895" y="2229026"/>
                  <a:pt x="1000107" y="2247058"/>
                  <a:pt x="989074" y="2257666"/>
                </a:cubicBezTo>
                <a:cubicBezTo>
                  <a:pt x="985151" y="2258409"/>
                  <a:pt x="981331" y="2259150"/>
                  <a:pt x="977514" y="2260000"/>
                </a:cubicBezTo>
                <a:cubicBezTo>
                  <a:pt x="968179" y="2266895"/>
                  <a:pt x="970513" y="2253742"/>
                  <a:pt x="963512" y="2250666"/>
                </a:cubicBezTo>
                <a:cubicBezTo>
                  <a:pt x="954708" y="2246741"/>
                  <a:pt x="950783" y="2249073"/>
                  <a:pt x="941873" y="2242815"/>
                </a:cubicBezTo>
                <a:cubicBezTo>
                  <a:pt x="939114" y="2240907"/>
                  <a:pt x="935827" y="2233799"/>
                  <a:pt x="927976" y="2233481"/>
                </a:cubicBezTo>
                <a:cubicBezTo>
                  <a:pt x="909945" y="2200174"/>
                  <a:pt x="941873" y="2176307"/>
                  <a:pt x="977725" y="2179383"/>
                </a:cubicBezTo>
                <a:close/>
                <a:moveTo>
                  <a:pt x="797401" y="2162624"/>
                </a:moveTo>
                <a:cubicBezTo>
                  <a:pt x="798355" y="2176625"/>
                  <a:pt x="791778" y="2185748"/>
                  <a:pt x="788067" y="2196673"/>
                </a:cubicBezTo>
                <a:cubicBezTo>
                  <a:pt x="776716" y="2201765"/>
                  <a:pt x="775338" y="2192112"/>
                  <a:pt x="764094" y="2197309"/>
                </a:cubicBezTo>
                <a:cubicBezTo>
                  <a:pt x="762502" y="2189567"/>
                  <a:pt x="761018" y="2181822"/>
                  <a:pt x="759533" y="2174079"/>
                </a:cubicBezTo>
                <a:cubicBezTo>
                  <a:pt x="767063" y="2164533"/>
                  <a:pt x="783400" y="2158698"/>
                  <a:pt x="797401" y="2162624"/>
                </a:cubicBezTo>
                <a:close/>
                <a:moveTo>
                  <a:pt x="1252986" y="2044776"/>
                </a:moveTo>
                <a:cubicBezTo>
                  <a:pt x="1241424" y="2046262"/>
                  <a:pt x="1242061" y="2061324"/>
                  <a:pt x="1249061" y="2065673"/>
                </a:cubicBezTo>
                <a:cubicBezTo>
                  <a:pt x="1254364" y="2064825"/>
                  <a:pt x="1257229" y="2062173"/>
                  <a:pt x="1259987" y="2059522"/>
                </a:cubicBezTo>
                <a:cubicBezTo>
                  <a:pt x="1259351" y="2051990"/>
                  <a:pt x="1253941" y="2051777"/>
                  <a:pt x="1252986" y="2044776"/>
                </a:cubicBezTo>
                <a:close/>
                <a:moveTo>
                  <a:pt x="805675" y="2000013"/>
                </a:moveTo>
                <a:cubicBezTo>
                  <a:pt x="809812" y="2008393"/>
                  <a:pt x="817979" y="2021863"/>
                  <a:pt x="811721" y="2030986"/>
                </a:cubicBezTo>
                <a:cubicBezTo>
                  <a:pt x="795703" y="2038941"/>
                  <a:pt x="787961" y="1998739"/>
                  <a:pt x="805675" y="2000013"/>
                </a:cubicBezTo>
                <a:close/>
                <a:moveTo>
                  <a:pt x="1326070" y="1986223"/>
                </a:moveTo>
                <a:cubicBezTo>
                  <a:pt x="1312388" y="1989407"/>
                  <a:pt x="1294354" y="1989512"/>
                  <a:pt x="1297325" y="2003939"/>
                </a:cubicBezTo>
                <a:cubicBezTo>
                  <a:pt x="1312706" y="2002665"/>
                  <a:pt x="1319388" y="2014333"/>
                  <a:pt x="1335193" y="2012531"/>
                </a:cubicBezTo>
                <a:cubicBezTo>
                  <a:pt x="1333177" y="2002241"/>
                  <a:pt x="1332329" y="1990149"/>
                  <a:pt x="1326070" y="1986223"/>
                </a:cubicBezTo>
                <a:close/>
                <a:moveTo>
                  <a:pt x="770247" y="1942628"/>
                </a:moveTo>
                <a:cubicBezTo>
                  <a:pt x="776399" y="1948356"/>
                  <a:pt x="785309" y="1950160"/>
                  <a:pt x="786370" y="1963525"/>
                </a:cubicBezTo>
                <a:cubicBezTo>
                  <a:pt x="775234" y="1970207"/>
                  <a:pt x="776612" y="1967343"/>
                  <a:pt x="766322" y="1963525"/>
                </a:cubicBezTo>
                <a:cubicBezTo>
                  <a:pt x="769293" y="1957690"/>
                  <a:pt x="767278" y="1948462"/>
                  <a:pt x="770247" y="1942628"/>
                </a:cubicBezTo>
                <a:close/>
                <a:moveTo>
                  <a:pt x="1520609" y="1891712"/>
                </a:moveTo>
                <a:cubicBezTo>
                  <a:pt x="1509047" y="1893940"/>
                  <a:pt x="1497379" y="1896274"/>
                  <a:pt x="1485711" y="1898502"/>
                </a:cubicBezTo>
                <a:cubicBezTo>
                  <a:pt x="1476906" y="1908260"/>
                  <a:pt x="1469693" y="1919080"/>
                  <a:pt x="1463965" y="1930960"/>
                </a:cubicBezTo>
                <a:cubicBezTo>
                  <a:pt x="1466830" y="1944113"/>
                  <a:pt x="1470436" y="1957690"/>
                  <a:pt x="1462270" y="1963419"/>
                </a:cubicBezTo>
                <a:cubicBezTo>
                  <a:pt x="1450493" y="1967767"/>
                  <a:pt x="1445509" y="1958009"/>
                  <a:pt x="1439038" y="1967980"/>
                </a:cubicBezTo>
                <a:cubicBezTo>
                  <a:pt x="1441690" y="1979117"/>
                  <a:pt x="1441903" y="1993862"/>
                  <a:pt x="1449010" y="1998316"/>
                </a:cubicBezTo>
                <a:cubicBezTo>
                  <a:pt x="1462374" y="2004893"/>
                  <a:pt x="1466937" y="1976890"/>
                  <a:pt x="1480090" y="1972010"/>
                </a:cubicBezTo>
                <a:cubicBezTo>
                  <a:pt x="1498121" y="1965115"/>
                  <a:pt x="1508199" y="1970207"/>
                  <a:pt x="1520398" y="1972223"/>
                </a:cubicBezTo>
                <a:cubicBezTo>
                  <a:pt x="1516579" y="1952812"/>
                  <a:pt x="1530793" y="1945597"/>
                  <a:pt x="1536732" y="1932764"/>
                </a:cubicBezTo>
                <a:cubicBezTo>
                  <a:pt x="1534399" y="1914518"/>
                  <a:pt x="1530156" y="1899244"/>
                  <a:pt x="1520609" y="1891712"/>
                </a:cubicBezTo>
                <a:close/>
                <a:moveTo>
                  <a:pt x="1165160" y="1885332"/>
                </a:moveTo>
                <a:cubicBezTo>
                  <a:pt x="1153834" y="1888066"/>
                  <a:pt x="1144924" y="1900675"/>
                  <a:pt x="1128139" y="1900517"/>
                </a:cubicBezTo>
                <a:cubicBezTo>
                  <a:pt x="1130895" y="1916959"/>
                  <a:pt x="1108197" y="1916216"/>
                  <a:pt x="1114879" y="1935309"/>
                </a:cubicBezTo>
                <a:cubicBezTo>
                  <a:pt x="1126863" y="1935733"/>
                  <a:pt x="1133017" y="1944856"/>
                  <a:pt x="1141927" y="1950053"/>
                </a:cubicBezTo>
                <a:cubicBezTo>
                  <a:pt x="1154867" y="1947508"/>
                  <a:pt x="1167810" y="1944962"/>
                  <a:pt x="1180644" y="1942417"/>
                </a:cubicBezTo>
                <a:cubicBezTo>
                  <a:pt x="1192630" y="1964584"/>
                  <a:pt x="1219574" y="1964480"/>
                  <a:pt x="1233043" y="1984315"/>
                </a:cubicBezTo>
                <a:cubicBezTo>
                  <a:pt x="1250652" y="1976253"/>
                  <a:pt x="1266563" y="1987073"/>
                  <a:pt x="1275686" y="1975935"/>
                </a:cubicBezTo>
                <a:cubicBezTo>
                  <a:pt x="1269641" y="1955038"/>
                  <a:pt x="1251289" y="1952386"/>
                  <a:pt x="1240257" y="1938809"/>
                </a:cubicBezTo>
                <a:cubicBezTo>
                  <a:pt x="1236969" y="1922156"/>
                  <a:pt x="1226150" y="1920035"/>
                  <a:pt x="1219361" y="1914731"/>
                </a:cubicBezTo>
                <a:cubicBezTo>
                  <a:pt x="1205041" y="1903380"/>
                  <a:pt x="1195601" y="1885773"/>
                  <a:pt x="1177673" y="1886727"/>
                </a:cubicBezTo>
                <a:cubicBezTo>
                  <a:pt x="1172980" y="1884606"/>
                  <a:pt x="1168936" y="1884420"/>
                  <a:pt x="1165160" y="1885332"/>
                </a:cubicBezTo>
                <a:close/>
                <a:moveTo>
                  <a:pt x="629687" y="1769433"/>
                </a:moveTo>
                <a:cubicBezTo>
                  <a:pt x="633683" y="1768409"/>
                  <a:pt x="638424" y="1768588"/>
                  <a:pt x="643913" y="1770365"/>
                </a:cubicBezTo>
                <a:cubicBezTo>
                  <a:pt x="648687" y="1784790"/>
                  <a:pt x="647626" y="1795293"/>
                  <a:pt x="642216" y="1802823"/>
                </a:cubicBezTo>
                <a:cubicBezTo>
                  <a:pt x="630335" y="1805581"/>
                  <a:pt x="622804" y="1801763"/>
                  <a:pt x="613682" y="1800490"/>
                </a:cubicBezTo>
                <a:cubicBezTo>
                  <a:pt x="612409" y="1786408"/>
                  <a:pt x="617699" y="1772506"/>
                  <a:pt x="629687" y="1769433"/>
                </a:cubicBezTo>
                <a:close/>
                <a:moveTo>
                  <a:pt x="739300" y="1768159"/>
                </a:moveTo>
                <a:cubicBezTo>
                  <a:pt x="763425" y="1773136"/>
                  <a:pt x="777407" y="1794656"/>
                  <a:pt x="775338" y="1824887"/>
                </a:cubicBezTo>
                <a:cubicBezTo>
                  <a:pt x="756457" y="1843557"/>
                  <a:pt x="716786" y="1840798"/>
                  <a:pt x="690161" y="1841753"/>
                </a:cubicBezTo>
                <a:cubicBezTo>
                  <a:pt x="689417" y="1837827"/>
                  <a:pt x="688676" y="1834010"/>
                  <a:pt x="687828" y="1830085"/>
                </a:cubicBezTo>
                <a:cubicBezTo>
                  <a:pt x="706072" y="1816612"/>
                  <a:pt x="694615" y="1783094"/>
                  <a:pt x="712012" y="1768986"/>
                </a:cubicBezTo>
                <a:cubicBezTo>
                  <a:pt x="722089" y="1766679"/>
                  <a:pt x="731258" y="1766500"/>
                  <a:pt x="739300" y="1768159"/>
                </a:cubicBezTo>
                <a:close/>
                <a:moveTo>
                  <a:pt x="1996063" y="1588278"/>
                </a:moveTo>
                <a:cubicBezTo>
                  <a:pt x="1982002" y="1591724"/>
                  <a:pt x="1974683" y="1608312"/>
                  <a:pt x="1974284" y="1621439"/>
                </a:cubicBezTo>
                <a:cubicBezTo>
                  <a:pt x="1997303" y="1632788"/>
                  <a:pt x="2007911" y="1609134"/>
                  <a:pt x="2012366" y="1589827"/>
                </a:cubicBezTo>
                <a:cubicBezTo>
                  <a:pt x="2006187" y="1587441"/>
                  <a:pt x="2000751" y="1587129"/>
                  <a:pt x="1996063" y="1588278"/>
                </a:cubicBezTo>
                <a:close/>
                <a:moveTo>
                  <a:pt x="878477" y="1581018"/>
                </a:moveTo>
                <a:cubicBezTo>
                  <a:pt x="865540" y="1579506"/>
                  <a:pt x="848157" y="1586407"/>
                  <a:pt x="847361" y="1597783"/>
                </a:cubicBezTo>
                <a:cubicBezTo>
                  <a:pt x="859666" y="1600860"/>
                  <a:pt x="863803" y="1616453"/>
                  <a:pt x="872819" y="1624832"/>
                </a:cubicBezTo>
                <a:cubicBezTo>
                  <a:pt x="861999" y="1627378"/>
                  <a:pt x="859453" y="1652729"/>
                  <a:pt x="874304" y="1652729"/>
                </a:cubicBezTo>
                <a:cubicBezTo>
                  <a:pt x="878759" y="1642228"/>
                  <a:pt x="880987" y="1630347"/>
                  <a:pt x="892867" y="1624938"/>
                </a:cubicBezTo>
                <a:cubicBezTo>
                  <a:pt x="887457" y="1607223"/>
                  <a:pt x="883320" y="1600648"/>
                  <a:pt x="889154" y="1585480"/>
                </a:cubicBezTo>
                <a:cubicBezTo>
                  <a:pt x="886608" y="1582960"/>
                  <a:pt x="882790" y="1581522"/>
                  <a:pt x="878477" y="1581018"/>
                </a:cubicBezTo>
                <a:close/>
                <a:moveTo>
                  <a:pt x="461189" y="1575862"/>
                </a:moveTo>
                <a:cubicBezTo>
                  <a:pt x="485439" y="1578578"/>
                  <a:pt x="500395" y="1595105"/>
                  <a:pt x="519170" y="1605845"/>
                </a:cubicBezTo>
                <a:cubicBezTo>
                  <a:pt x="522458" y="1622604"/>
                  <a:pt x="525747" y="1639470"/>
                  <a:pt x="529034" y="1656229"/>
                </a:cubicBezTo>
                <a:cubicBezTo>
                  <a:pt x="528823" y="1671716"/>
                  <a:pt x="515459" y="1678399"/>
                  <a:pt x="521185" y="1698022"/>
                </a:cubicBezTo>
                <a:cubicBezTo>
                  <a:pt x="506654" y="1705130"/>
                  <a:pt x="509836" y="1724011"/>
                  <a:pt x="495516" y="1731223"/>
                </a:cubicBezTo>
                <a:cubicBezTo>
                  <a:pt x="498168" y="1743104"/>
                  <a:pt x="494350" y="1750530"/>
                  <a:pt x="492970" y="1759757"/>
                </a:cubicBezTo>
                <a:cubicBezTo>
                  <a:pt x="453616" y="1768243"/>
                  <a:pt x="412566" y="1779275"/>
                  <a:pt x="392412" y="1759440"/>
                </a:cubicBezTo>
                <a:cubicBezTo>
                  <a:pt x="392201" y="1731330"/>
                  <a:pt x="373531" y="1730799"/>
                  <a:pt x="367062" y="1712131"/>
                </a:cubicBezTo>
                <a:cubicBezTo>
                  <a:pt x="366000" y="1692401"/>
                  <a:pt x="383078" y="1684763"/>
                  <a:pt x="372684" y="1658775"/>
                </a:cubicBezTo>
                <a:cubicBezTo>
                  <a:pt x="381169" y="1645411"/>
                  <a:pt x="388593" y="1631410"/>
                  <a:pt x="387534" y="1611573"/>
                </a:cubicBezTo>
                <a:cubicBezTo>
                  <a:pt x="408217" y="1604148"/>
                  <a:pt x="418720" y="1589828"/>
                  <a:pt x="433357" y="1578477"/>
                </a:cubicBezTo>
                <a:cubicBezTo>
                  <a:pt x="443991" y="1575587"/>
                  <a:pt x="453106" y="1574957"/>
                  <a:pt x="461189" y="1575862"/>
                </a:cubicBezTo>
                <a:close/>
                <a:moveTo>
                  <a:pt x="1500985" y="1525441"/>
                </a:moveTo>
                <a:cubicBezTo>
                  <a:pt x="1508410" y="1534457"/>
                  <a:pt x="1517533" y="1540715"/>
                  <a:pt x="1525700" y="1548777"/>
                </a:cubicBezTo>
                <a:cubicBezTo>
                  <a:pt x="1525276" y="1561930"/>
                  <a:pt x="1514138" y="1567976"/>
                  <a:pt x="1511699" y="1579750"/>
                </a:cubicBezTo>
                <a:cubicBezTo>
                  <a:pt x="1500455" y="1576568"/>
                  <a:pt x="1483059" y="1582402"/>
                  <a:pt x="1477649" y="1570416"/>
                </a:cubicBezTo>
                <a:cubicBezTo>
                  <a:pt x="1459829" y="1569673"/>
                  <a:pt x="1467467" y="1586008"/>
                  <a:pt x="1452827" y="1587282"/>
                </a:cubicBezTo>
                <a:cubicBezTo>
                  <a:pt x="1448797" y="1569568"/>
                  <a:pt x="1424930" y="1581767"/>
                  <a:pt x="1426521" y="1556203"/>
                </a:cubicBezTo>
                <a:cubicBezTo>
                  <a:pt x="1442326" y="1535625"/>
                  <a:pt x="1466298" y="1525760"/>
                  <a:pt x="1500985" y="1525441"/>
                </a:cubicBezTo>
                <a:close/>
                <a:moveTo>
                  <a:pt x="431991" y="1510060"/>
                </a:moveTo>
                <a:cubicBezTo>
                  <a:pt x="438395" y="1508867"/>
                  <a:pt x="444228" y="1508523"/>
                  <a:pt x="448100" y="1511121"/>
                </a:cubicBezTo>
                <a:cubicBezTo>
                  <a:pt x="452345" y="1522896"/>
                  <a:pt x="446404" y="1527880"/>
                  <a:pt x="440357" y="1532760"/>
                </a:cubicBezTo>
                <a:cubicBezTo>
                  <a:pt x="438342" y="1542626"/>
                  <a:pt x="443965" y="1557581"/>
                  <a:pt x="429432" y="1559066"/>
                </a:cubicBezTo>
                <a:cubicBezTo>
                  <a:pt x="422113" y="1546550"/>
                  <a:pt x="415536" y="1532973"/>
                  <a:pt x="412460" y="1514091"/>
                </a:cubicBezTo>
                <a:cubicBezTo>
                  <a:pt x="418612" y="1513295"/>
                  <a:pt x="425587" y="1511254"/>
                  <a:pt x="431991" y="1510060"/>
                </a:cubicBezTo>
                <a:close/>
                <a:moveTo>
                  <a:pt x="843755" y="1497757"/>
                </a:moveTo>
                <a:cubicBezTo>
                  <a:pt x="821903" y="1497650"/>
                  <a:pt x="821268" y="1511758"/>
                  <a:pt x="807267" y="1516955"/>
                </a:cubicBezTo>
                <a:cubicBezTo>
                  <a:pt x="798675" y="1500409"/>
                  <a:pt x="788067" y="1506349"/>
                  <a:pt x="770141" y="1512181"/>
                </a:cubicBezTo>
                <a:cubicBezTo>
                  <a:pt x="768230" y="1528730"/>
                  <a:pt x="773004" y="1564265"/>
                  <a:pt x="783187" y="1578054"/>
                </a:cubicBezTo>
                <a:cubicBezTo>
                  <a:pt x="819888" y="1588449"/>
                  <a:pt x="830389" y="1554294"/>
                  <a:pt x="857544" y="1547293"/>
                </a:cubicBezTo>
                <a:cubicBezTo>
                  <a:pt x="861894" y="1527988"/>
                  <a:pt x="859985" y="1508258"/>
                  <a:pt x="843755" y="1497757"/>
                </a:cubicBezTo>
                <a:close/>
                <a:moveTo>
                  <a:pt x="2138249" y="1458083"/>
                </a:moveTo>
                <a:cubicBezTo>
                  <a:pt x="2139999" y="1458614"/>
                  <a:pt x="2142254" y="1459834"/>
                  <a:pt x="2147504" y="1458614"/>
                </a:cubicBezTo>
                <a:lnTo>
                  <a:pt x="2148957" y="1466191"/>
                </a:lnTo>
                <a:lnTo>
                  <a:pt x="2148957" y="1466372"/>
                </a:lnTo>
                <a:lnTo>
                  <a:pt x="2140649" y="1470402"/>
                </a:lnTo>
                <a:cubicBezTo>
                  <a:pt x="2139230" y="1471556"/>
                  <a:pt x="2138010" y="1471874"/>
                  <a:pt x="2133502" y="1469435"/>
                </a:cubicBezTo>
                <a:cubicBezTo>
                  <a:pt x="2132973" y="1466889"/>
                  <a:pt x="2132441" y="1464237"/>
                  <a:pt x="2132017" y="1461690"/>
                </a:cubicBezTo>
                <a:cubicBezTo>
                  <a:pt x="2135252" y="1457712"/>
                  <a:pt x="2136499" y="1457553"/>
                  <a:pt x="2138249" y="1458083"/>
                </a:cubicBezTo>
                <a:close/>
                <a:moveTo>
                  <a:pt x="1771367" y="1427960"/>
                </a:moveTo>
                <a:cubicBezTo>
                  <a:pt x="1734771" y="1421913"/>
                  <a:pt x="1713769" y="1453842"/>
                  <a:pt x="1681522" y="1461691"/>
                </a:cubicBezTo>
                <a:cubicBezTo>
                  <a:pt x="1690221" y="1488634"/>
                  <a:pt x="1714723" y="1492346"/>
                  <a:pt x="1718436" y="1526819"/>
                </a:cubicBezTo>
                <a:cubicBezTo>
                  <a:pt x="1715253" y="1539231"/>
                  <a:pt x="1688311" y="1535731"/>
                  <a:pt x="1691282" y="1552277"/>
                </a:cubicBezTo>
                <a:cubicBezTo>
                  <a:pt x="1691704" y="1554929"/>
                  <a:pt x="1692236" y="1557476"/>
                  <a:pt x="1692767" y="1560126"/>
                </a:cubicBezTo>
                <a:cubicBezTo>
                  <a:pt x="1700298" y="1562250"/>
                  <a:pt x="1706450" y="1566386"/>
                  <a:pt x="1711330" y="1572538"/>
                </a:cubicBezTo>
                <a:cubicBezTo>
                  <a:pt x="1739757" y="1564582"/>
                  <a:pt x="1758851" y="1593859"/>
                  <a:pt x="1781020" y="1578902"/>
                </a:cubicBezTo>
                <a:cubicBezTo>
                  <a:pt x="1780701" y="1556096"/>
                  <a:pt x="1760970" y="1562037"/>
                  <a:pt x="1757896" y="1543262"/>
                </a:cubicBezTo>
                <a:cubicBezTo>
                  <a:pt x="1754288" y="1525230"/>
                  <a:pt x="1750789" y="1507091"/>
                  <a:pt x="1747182" y="1489058"/>
                </a:cubicBezTo>
                <a:cubicBezTo>
                  <a:pt x="1760122" y="1471979"/>
                  <a:pt x="1766274" y="1450342"/>
                  <a:pt x="1771367" y="1427960"/>
                </a:cubicBezTo>
                <a:close/>
                <a:moveTo>
                  <a:pt x="1921566" y="1374499"/>
                </a:moveTo>
                <a:cubicBezTo>
                  <a:pt x="1911490" y="1384682"/>
                  <a:pt x="1926446" y="1399533"/>
                  <a:pt x="1926976" y="1421595"/>
                </a:cubicBezTo>
                <a:cubicBezTo>
                  <a:pt x="1921885" y="1427112"/>
                  <a:pt x="1919657" y="1434536"/>
                  <a:pt x="1914565" y="1440159"/>
                </a:cubicBezTo>
                <a:cubicBezTo>
                  <a:pt x="1915838" y="1446630"/>
                  <a:pt x="1917110" y="1453099"/>
                  <a:pt x="1918385" y="1459463"/>
                </a:cubicBezTo>
                <a:cubicBezTo>
                  <a:pt x="1926552" y="1467312"/>
                  <a:pt x="1942674" y="1463389"/>
                  <a:pt x="1958586" y="1459676"/>
                </a:cubicBezTo>
                <a:cubicBezTo>
                  <a:pt x="1967919" y="1459039"/>
                  <a:pt x="1968452" y="1471662"/>
                  <a:pt x="1980225" y="1467525"/>
                </a:cubicBezTo>
                <a:cubicBezTo>
                  <a:pt x="1990621" y="1457661"/>
                  <a:pt x="1993590" y="1442917"/>
                  <a:pt x="2001227" y="1431249"/>
                </a:cubicBezTo>
                <a:cubicBezTo>
                  <a:pt x="2005152" y="1424884"/>
                  <a:pt x="2019896" y="1425838"/>
                  <a:pt x="2018305" y="1415868"/>
                </a:cubicBezTo>
                <a:cubicBezTo>
                  <a:pt x="2010775" y="1410458"/>
                  <a:pt x="2000168" y="1409397"/>
                  <a:pt x="1985741" y="1414170"/>
                </a:cubicBezTo>
                <a:cubicBezTo>
                  <a:pt x="1963677" y="1401865"/>
                  <a:pt x="1947765" y="1380545"/>
                  <a:pt x="1921566" y="1374499"/>
                </a:cubicBezTo>
                <a:close/>
                <a:moveTo>
                  <a:pt x="1829706" y="1356146"/>
                </a:moveTo>
                <a:cubicBezTo>
                  <a:pt x="1841482" y="1352010"/>
                  <a:pt x="1843709" y="1361980"/>
                  <a:pt x="1845087" y="1373224"/>
                </a:cubicBezTo>
                <a:cubicBezTo>
                  <a:pt x="1831086" y="1379589"/>
                  <a:pt x="1824402" y="1363995"/>
                  <a:pt x="1829706" y="1356146"/>
                </a:cubicBezTo>
                <a:close/>
                <a:moveTo>
                  <a:pt x="1347537" y="1346774"/>
                </a:moveTo>
                <a:cubicBezTo>
                  <a:pt x="1338031" y="1348988"/>
                  <a:pt x="1328882" y="1353708"/>
                  <a:pt x="1323418" y="1359224"/>
                </a:cubicBezTo>
                <a:cubicBezTo>
                  <a:pt x="1316205" y="1340024"/>
                  <a:pt x="1287352" y="1352753"/>
                  <a:pt x="1269215" y="1349784"/>
                </a:cubicBezTo>
                <a:cubicBezTo>
                  <a:pt x="1271973" y="1382454"/>
                  <a:pt x="1295734" y="1383621"/>
                  <a:pt x="1307826" y="1402502"/>
                </a:cubicBezTo>
                <a:cubicBezTo>
                  <a:pt x="1302946" y="1409290"/>
                  <a:pt x="1308250" y="1422974"/>
                  <a:pt x="1310054" y="1434218"/>
                </a:cubicBezTo>
                <a:cubicBezTo>
                  <a:pt x="1303053" y="1446417"/>
                  <a:pt x="1298916" y="1460418"/>
                  <a:pt x="1298279" y="1476754"/>
                </a:cubicBezTo>
                <a:cubicBezTo>
                  <a:pt x="1305493" y="1479405"/>
                  <a:pt x="1304537" y="1494149"/>
                  <a:pt x="1313660" y="1493831"/>
                </a:cubicBezTo>
                <a:cubicBezTo>
                  <a:pt x="1329782" y="1493407"/>
                  <a:pt x="1320025" y="1475587"/>
                  <a:pt x="1333919" y="1473783"/>
                </a:cubicBezTo>
                <a:cubicBezTo>
                  <a:pt x="1344315" y="1471768"/>
                  <a:pt x="1354605" y="1469753"/>
                  <a:pt x="1364893" y="1467632"/>
                </a:cubicBezTo>
                <a:cubicBezTo>
                  <a:pt x="1375501" y="1471238"/>
                  <a:pt x="1389184" y="1487891"/>
                  <a:pt x="1402020" y="1472405"/>
                </a:cubicBezTo>
                <a:cubicBezTo>
                  <a:pt x="1406050" y="1481421"/>
                  <a:pt x="1418673" y="1477709"/>
                  <a:pt x="1418249" y="1493407"/>
                </a:cubicBezTo>
                <a:cubicBezTo>
                  <a:pt x="1421535" y="1506773"/>
                  <a:pt x="1407004" y="1508258"/>
                  <a:pt x="1402655" y="1516531"/>
                </a:cubicBezTo>
                <a:cubicBezTo>
                  <a:pt x="1404352" y="1530745"/>
                  <a:pt x="1420051" y="1524063"/>
                  <a:pt x="1422703" y="1536792"/>
                </a:cubicBezTo>
                <a:cubicBezTo>
                  <a:pt x="1408915" y="1550581"/>
                  <a:pt x="1404140" y="1580493"/>
                  <a:pt x="1422491" y="1597146"/>
                </a:cubicBezTo>
                <a:cubicBezTo>
                  <a:pt x="1434477" y="1596085"/>
                  <a:pt x="1451767" y="1586858"/>
                  <a:pt x="1454949" y="1598737"/>
                </a:cubicBezTo>
                <a:cubicBezTo>
                  <a:pt x="1451873" y="1610088"/>
                  <a:pt x="1430130" y="1608921"/>
                  <a:pt x="1422385" y="1617194"/>
                </a:cubicBezTo>
                <a:cubicBezTo>
                  <a:pt x="1422068" y="1636076"/>
                  <a:pt x="1440418" y="1627060"/>
                  <a:pt x="1440099" y="1645834"/>
                </a:cubicBezTo>
                <a:cubicBezTo>
                  <a:pt x="1438614" y="1664504"/>
                  <a:pt x="1411141" y="1665989"/>
                  <a:pt x="1400533" y="1669701"/>
                </a:cubicBezTo>
                <a:cubicBezTo>
                  <a:pt x="1389291" y="1695477"/>
                  <a:pt x="1417929" y="1698765"/>
                  <a:pt x="1422068" y="1717752"/>
                </a:cubicBezTo>
                <a:cubicBezTo>
                  <a:pt x="1423765" y="1741300"/>
                  <a:pt x="1408383" y="1753394"/>
                  <a:pt x="1418779" y="1782776"/>
                </a:cubicBezTo>
                <a:cubicBezTo>
                  <a:pt x="1438296" y="1792110"/>
                  <a:pt x="1449328" y="1814173"/>
                  <a:pt x="1482953" y="1802400"/>
                </a:cubicBezTo>
                <a:cubicBezTo>
                  <a:pt x="1492923" y="1809293"/>
                  <a:pt x="1506607" y="1810462"/>
                  <a:pt x="1524004" y="1806430"/>
                </a:cubicBezTo>
                <a:cubicBezTo>
                  <a:pt x="1530686" y="1814809"/>
                  <a:pt x="1533551" y="1828918"/>
                  <a:pt x="1541718" y="1835070"/>
                </a:cubicBezTo>
                <a:cubicBezTo>
                  <a:pt x="1576192" y="1840161"/>
                  <a:pt x="1584996" y="1808338"/>
                  <a:pt x="1610771" y="1797413"/>
                </a:cubicBezTo>
                <a:cubicBezTo>
                  <a:pt x="1607376" y="1765804"/>
                  <a:pt x="1585420" y="1761774"/>
                  <a:pt x="1572267" y="1744695"/>
                </a:cubicBezTo>
                <a:cubicBezTo>
                  <a:pt x="1558903" y="1741089"/>
                  <a:pt x="1534717" y="1753818"/>
                  <a:pt x="1527398" y="1741513"/>
                </a:cubicBezTo>
                <a:cubicBezTo>
                  <a:pt x="1533125" y="1705023"/>
                  <a:pt x="1595603" y="1706615"/>
                  <a:pt x="1638986" y="1695370"/>
                </a:cubicBezTo>
                <a:cubicBezTo>
                  <a:pt x="1642699" y="1682217"/>
                  <a:pt x="1651610" y="1672459"/>
                  <a:pt x="1660838" y="1662913"/>
                </a:cubicBezTo>
                <a:cubicBezTo>
                  <a:pt x="1649065" y="1637137"/>
                  <a:pt x="1642911" y="1602769"/>
                  <a:pt x="1631669" y="1576144"/>
                </a:cubicBezTo>
                <a:cubicBezTo>
                  <a:pt x="1618090" y="1574659"/>
                  <a:pt x="1601331" y="1578054"/>
                  <a:pt x="1590619" y="1572220"/>
                </a:cubicBezTo>
                <a:cubicBezTo>
                  <a:pt x="1584889" y="1558111"/>
                  <a:pt x="1573327" y="1535200"/>
                  <a:pt x="1589980" y="1528093"/>
                </a:cubicBezTo>
                <a:cubicBezTo>
                  <a:pt x="1597301" y="1532229"/>
                  <a:pt x="1598468" y="1545595"/>
                  <a:pt x="1612362" y="1539761"/>
                </a:cubicBezTo>
                <a:cubicBezTo>
                  <a:pt x="1618197" y="1506773"/>
                  <a:pt x="1587754" y="1487149"/>
                  <a:pt x="1577040" y="1462222"/>
                </a:cubicBezTo>
                <a:cubicBezTo>
                  <a:pt x="1546065" y="1468480"/>
                  <a:pt x="1507667" y="1460843"/>
                  <a:pt x="1487939" y="1479724"/>
                </a:cubicBezTo>
                <a:cubicBezTo>
                  <a:pt x="1476590" y="1476648"/>
                  <a:pt x="1477755" y="1454903"/>
                  <a:pt x="1469482" y="1447160"/>
                </a:cubicBezTo>
                <a:cubicBezTo>
                  <a:pt x="1445828" y="1450660"/>
                  <a:pt x="1417929" y="1460524"/>
                  <a:pt x="1399049" y="1457024"/>
                </a:cubicBezTo>
                <a:cubicBezTo>
                  <a:pt x="1397351" y="1447901"/>
                  <a:pt x="1390139" y="1446947"/>
                  <a:pt x="1390564" y="1434536"/>
                </a:cubicBezTo>
                <a:cubicBezTo>
                  <a:pt x="1385683" y="1426793"/>
                  <a:pt x="1374227" y="1428808"/>
                  <a:pt x="1371258" y="1418200"/>
                </a:cubicBezTo>
                <a:cubicBezTo>
                  <a:pt x="1390245" y="1400380"/>
                  <a:pt x="1372743" y="1375029"/>
                  <a:pt x="1373803" y="1349360"/>
                </a:cubicBezTo>
                <a:cubicBezTo>
                  <a:pt x="1366909" y="1344852"/>
                  <a:pt x="1357044" y="1344560"/>
                  <a:pt x="1347537" y="1346774"/>
                </a:cubicBezTo>
                <a:close/>
                <a:moveTo>
                  <a:pt x="1893245" y="1331645"/>
                </a:moveTo>
                <a:cubicBezTo>
                  <a:pt x="1873621" y="1331857"/>
                  <a:pt x="1877546" y="1347980"/>
                  <a:pt x="1856014" y="1347025"/>
                </a:cubicBezTo>
                <a:cubicBezTo>
                  <a:pt x="1844450" y="1349253"/>
                  <a:pt x="1840844" y="1339600"/>
                  <a:pt x="1830556" y="1340024"/>
                </a:cubicBezTo>
                <a:cubicBezTo>
                  <a:pt x="1827691" y="1345965"/>
                  <a:pt x="1826419" y="1352966"/>
                  <a:pt x="1821963" y="1357846"/>
                </a:cubicBezTo>
                <a:cubicBezTo>
                  <a:pt x="1810614" y="1368134"/>
                  <a:pt x="1802339" y="1380545"/>
                  <a:pt x="1797036" y="1394866"/>
                </a:cubicBezTo>
                <a:cubicBezTo>
                  <a:pt x="1821539" y="1403987"/>
                  <a:pt x="1799688" y="1429232"/>
                  <a:pt x="1795338" y="1447584"/>
                </a:cubicBezTo>
                <a:cubicBezTo>
                  <a:pt x="1806265" y="1449493"/>
                  <a:pt x="1819948" y="1447371"/>
                  <a:pt x="1834799" y="1443658"/>
                </a:cubicBezTo>
                <a:cubicBezTo>
                  <a:pt x="1844133" y="1443022"/>
                  <a:pt x="1844663" y="1455646"/>
                  <a:pt x="1856438" y="1451508"/>
                </a:cubicBezTo>
                <a:cubicBezTo>
                  <a:pt x="1856014" y="1419580"/>
                  <a:pt x="1838192" y="1382561"/>
                  <a:pt x="1872243" y="1367923"/>
                </a:cubicBezTo>
                <a:cubicBezTo>
                  <a:pt x="1897805" y="1382348"/>
                  <a:pt x="1915308" y="1349147"/>
                  <a:pt x="1893245" y="1331645"/>
                </a:cubicBezTo>
                <a:close/>
                <a:moveTo>
                  <a:pt x="1184144" y="1326236"/>
                </a:moveTo>
                <a:cubicBezTo>
                  <a:pt x="1168869" y="1325810"/>
                  <a:pt x="1173855" y="1346178"/>
                  <a:pt x="1180963" y="1350951"/>
                </a:cubicBezTo>
                <a:cubicBezTo>
                  <a:pt x="1193584" y="1349573"/>
                  <a:pt x="1191675" y="1331221"/>
                  <a:pt x="1184144" y="1326236"/>
                </a:cubicBezTo>
                <a:close/>
                <a:moveTo>
                  <a:pt x="1215911" y="1318373"/>
                </a:moveTo>
                <a:cubicBezTo>
                  <a:pt x="1213636" y="1318121"/>
                  <a:pt x="1211664" y="1318863"/>
                  <a:pt x="1209933" y="1320295"/>
                </a:cubicBezTo>
                <a:cubicBezTo>
                  <a:pt x="1206473" y="1323159"/>
                  <a:pt x="1203981" y="1328781"/>
                  <a:pt x="1201965" y="1334720"/>
                </a:cubicBezTo>
                <a:cubicBezTo>
                  <a:pt x="1213527" y="1340661"/>
                  <a:pt x="1225726" y="1340131"/>
                  <a:pt x="1223709" y="1322417"/>
                </a:cubicBezTo>
                <a:cubicBezTo>
                  <a:pt x="1220766" y="1319871"/>
                  <a:pt x="1218187" y="1318625"/>
                  <a:pt x="1215911" y="1318373"/>
                </a:cubicBezTo>
                <a:close/>
                <a:moveTo>
                  <a:pt x="46295" y="1268213"/>
                </a:moveTo>
                <a:cubicBezTo>
                  <a:pt x="53614" y="1272774"/>
                  <a:pt x="56373" y="1289216"/>
                  <a:pt x="42370" y="1289109"/>
                </a:cubicBezTo>
                <a:cubicBezTo>
                  <a:pt x="35157" y="1284549"/>
                  <a:pt x="32399" y="1268213"/>
                  <a:pt x="46295" y="1268213"/>
                </a:cubicBezTo>
                <a:close/>
                <a:moveTo>
                  <a:pt x="382495" y="1238354"/>
                </a:moveTo>
                <a:cubicBezTo>
                  <a:pt x="377563" y="1239016"/>
                  <a:pt x="372100" y="1240475"/>
                  <a:pt x="366956" y="1241483"/>
                </a:cubicBezTo>
                <a:cubicBezTo>
                  <a:pt x="362075" y="1248377"/>
                  <a:pt x="367378" y="1261954"/>
                  <a:pt x="369182" y="1273199"/>
                </a:cubicBezTo>
                <a:cubicBezTo>
                  <a:pt x="389230" y="1269804"/>
                  <a:pt x="396443" y="1257924"/>
                  <a:pt x="394853" y="1239998"/>
                </a:cubicBezTo>
                <a:cubicBezTo>
                  <a:pt x="391830" y="1237823"/>
                  <a:pt x="387427" y="1237690"/>
                  <a:pt x="382495" y="1238354"/>
                </a:cubicBezTo>
                <a:close/>
                <a:moveTo>
                  <a:pt x="75147" y="1230451"/>
                </a:moveTo>
                <a:cubicBezTo>
                  <a:pt x="83846" y="1227482"/>
                  <a:pt x="90104" y="1228117"/>
                  <a:pt x="95302" y="1230558"/>
                </a:cubicBezTo>
                <a:cubicBezTo>
                  <a:pt x="97210" y="1242119"/>
                  <a:pt x="74193" y="1245408"/>
                  <a:pt x="75147" y="1230451"/>
                </a:cubicBezTo>
                <a:close/>
                <a:moveTo>
                  <a:pt x="903366" y="1148658"/>
                </a:moveTo>
                <a:cubicBezTo>
                  <a:pt x="887450" y="1144830"/>
                  <a:pt x="868417" y="1154874"/>
                  <a:pt x="864122" y="1171899"/>
                </a:cubicBezTo>
                <a:cubicBezTo>
                  <a:pt x="880349" y="1176035"/>
                  <a:pt x="881729" y="1202448"/>
                  <a:pt x="886396" y="1223875"/>
                </a:cubicBezTo>
                <a:cubicBezTo>
                  <a:pt x="901142" y="1237028"/>
                  <a:pt x="905489" y="1265562"/>
                  <a:pt x="924159" y="1272775"/>
                </a:cubicBezTo>
                <a:cubicBezTo>
                  <a:pt x="929039" y="1239043"/>
                  <a:pt x="908884" y="1188551"/>
                  <a:pt x="917581" y="1157366"/>
                </a:cubicBezTo>
                <a:cubicBezTo>
                  <a:pt x="913630" y="1152752"/>
                  <a:pt x="908671" y="1149934"/>
                  <a:pt x="903366" y="1148658"/>
                </a:cubicBezTo>
                <a:close/>
                <a:moveTo>
                  <a:pt x="1033838" y="1134668"/>
                </a:moveTo>
                <a:cubicBezTo>
                  <a:pt x="1028217" y="1153655"/>
                  <a:pt x="989819" y="1155776"/>
                  <a:pt x="969558" y="1155351"/>
                </a:cubicBezTo>
                <a:cubicBezTo>
                  <a:pt x="939009" y="1177626"/>
                  <a:pt x="950569" y="1261000"/>
                  <a:pt x="991621" y="1267577"/>
                </a:cubicBezTo>
                <a:cubicBezTo>
                  <a:pt x="992575" y="1247953"/>
                  <a:pt x="1005411" y="1236392"/>
                  <a:pt x="1019625" y="1225891"/>
                </a:cubicBezTo>
                <a:cubicBezTo>
                  <a:pt x="1022383" y="1203084"/>
                  <a:pt x="1031717" y="1184734"/>
                  <a:pt x="1049219" y="1171792"/>
                </a:cubicBezTo>
                <a:cubicBezTo>
                  <a:pt x="1045719" y="1156942"/>
                  <a:pt x="1045507" y="1137213"/>
                  <a:pt x="1033838" y="1134668"/>
                </a:cubicBezTo>
                <a:close/>
                <a:moveTo>
                  <a:pt x="4398" y="1095525"/>
                </a:moveTo>
                <a:cubicBezTo>
                  <a:pt x="18716" y="1092555"/>
                  <a:pt x="28052" y="1097010"/>
                  <a:pt x="37705" y="1101042"/>
                </a:cubicBezTo>
                <a:cubicBezTo>
                  <a:pt x="38553" y="1112816"/>
                  <a:pt x="34734" y="1121513"/>
                  <a:pt x="26778" y="1127348"/>
                </a:cubicBezTo>
                <a:cubicBezTo>
                  <a:pt x="5989" y="1133712"/>
                  <a:pt x="-7377" y="1108361"/>
                  <a:pt x="4398" y="1095525"/>
                </a:cubicBezTo>
                <a:close/>
                <a:moveTo>
                  <a:pt x="51917" y="989558"/>
                </a:moveTo>
                <a:cubicBezTo>
                  <a:pt x="68252" y="984997"/>
                  <a:pt x="65176" y="1001546"/>
                  <a:pt x="64222" y="1011303"/>
                </a:cubicBezTo>
                <a:cubicBezTo>
                  <a:pt x="54250" y="1012788"/>
                  <a:pt x="54039" y="999848"/>
                  <a:pt x="51917" y="989558"/>
                </a:cubicBezTo>
                <a:close/>
                <a:moveTo>
                  <a:pt x="510367" y="947765"/>
                </a:moveTo>
                <a:cubicBezTo>
                  <a:pt x="519385" y="953492"/>
                  <a:pt x="514292" y="961661"/>
                  <a:pt x="514929" y="970994"/>
                </a:cubicBezTo>
                <a:cubicBezTo>
                  <a:pt x="497214" y="973859"/>
                  <a:pt x="491275" y="950734"/>
                  <a:pt x="510367" y="947765"/>
                </a:cubicBezTo>
                <a:close/>
                <a:moveTo>
                  <a:pt x="1040096" y="799156"/>
                </a:moveTo>
                <a:cubicBezTo>
                  <a:pt x="1017822" y="800960"/>
                  <a:pt x="1011458" y="813583"/>
                  <a:pt x="1000531" y="823023"/>
                </a:cubicBezTo>
                <a:cubicBezTo>
                  <a:pt x="994062" y="840313"/>
                  <a:pt x="1014321" y="858769"/>
                  <a:pt x="1001274" y="867149"/>
                </a:cubicBezTo>
                <a:cubicBezTo>
                  <a:pt x="985363" y="872453"/>
                  <a:pt x="997136" y="836494"/>
                  <a:pt x="980377" y="843071"/>
                </a:cubicBezTo>
                <a:cubicBezTo>
                  <a:pt x="975180" y="835539"/>
                  <a:pt x="966270" y="853466"/>
                  <a:pt x="972528" y="864710"/>
                </a:cubicBezTo>
                <a:cubicBezTo>
                  <a:pt x="959164" y="879241"/>
                  <a:pt x="954177" y="899395"/>
                  <a:pt x="937629" y="911807"/>
                </a:cubicBezTo>
                <a:cubicBezTo>
                  <a:pt x="915673" y="922838"/>
                  <a:pt x="906974" y="942780"/>
                  <a:pt x="880987" y="951053"/>
                </a:cubicBezTo>
                <a:cubicBezTo>
                  <a:pt x="883744" y="973648"/>
                  <a:pt x="899974" y="976300"/>
                  <a:pt x="911854" y="985210"/>
                </a:cubicBezTo>
                <a:cubicBezTo>
                  <a:pt x="869213" y="1022441"/>
                  <a:pt x="829859" y="975768"/>
                  <a:pt x="789552" y="977041"/>
                </a:cubicBezTo>
                <a:cubicBezTo>
                  <a:pt x="793264" y="983406"/>
                  <a:pt x="781277" y="995392"/>
                  <a:pt x="793371" y="996348"/>
                </a:cubicBezTo>
                <a:cubicBezTo>
                  <a:pt x="796340" y="1003560"/>
                  <a:pt x="808963" y="996452"/>
                  <a:pt x="808008" y="1009605"/>
                </a:cubicBezTo>
                <a:cubicBezTo>
                  <a:pt x="811508" y="1026577"/>
                  <a:pt x="817768" y="1045353"/>
                  <a:pt x="803977" y="1050657"/>
                </a:cubicBezTo>
                <a:cubicBezTo>
                  <a:pt x="796553" y="1043443"/>
                  <a:pt x="782870" y="1045460"/>
                  <a:pt x="780111" y="1031244"/>
                </a:cubicBezTo>
                <a:cubicBezTo>
                  <a:pt x="773747" y="1016926"/>
                  <a:pt x="786793" y="1015652"/>
                  <a:pt x="787113" y="1005788"/>
                </a:cubicBezTo>
                <a:cubicBezTo>
                  <a:pt x="771201" y="1007803"/>
                  <a:pt x="758896" y="1004408"/>
                  <a:pt x="742985" y="1006425"/>
                </a:cubicBezTo>
                <a:cubicBezTo>
                  <a:pt x="738212" y="991892"/>
                  <a:pt x="720392" y="996772"/>
                  <a:pt x="711375" y="988603"/>
                </a:cubicBezTo>
                <a:cubicBezTo>
                  <a:pt x="712330" y="979906"/>
                  <a:pt x="718270" y="969299"/>
                  <a:pt x="710632" y="964632"/>
                </a:cubicBezTo>
                <a:cubicBezTo>
                  <a:pt x="691115" y="966964"/>
                  <a:pt x="684646" y="980967"/>
                  <a:pt x="684220" y="993907"/>
                </a:cubicBezTo>
                <a:cubicBezTo>
                  <a:pt x="683691" y="1013424"/>
                  <a:pt x="704693" y="1027108"/>
                  <a:pt x="709572" y="1041217"/>
                </a:cubicBezTo>
                <a:cubicBezTo>
                  <a:pt x="698753" y="1055854"/>
                  <a:pt x="691434" y="1076963"/>
                  <a:pt x="704905" y="1098602"/>
                </a:cubicBezTo>
                <a:cubicBezTo>
                  <a:pt x="727604" y="1091494"/>
                  <a:pt x="735560" y="1074311"/>
                  <a:pt x="768443" y="1073992"/>
                </a:cubicBezTo>
                <a:cubicBezTo>
                  <a:pt x="780005" y="1085025"/>
                  <a:pt x="788704" y="1100617"/>
                  <a:pt x="796977" y="1116635"/>
                </a:cubicBezTo>
                <a:cubicBezTo>
                  <a:pt x="815432" y="1115785"/>
                  <a:pt x="827632" y="1124378"/>
                  <a:pt x="843331" y="1127560"/>
                </a:cubicBezTo>
                <a:cubicBezTo>
                  <a:pt x="856273" y="1125015"/>
                  <a:pt x="869213" y="1122469"/>
                  <a:pt x="882046" y="1119922"/>
                </a:cubicBezTo>
                <a:cubicBezTo>
                  <a:pt x="888411" y="1108573"/>
                  <a:pt x="893927" y="1096587"/>
                  <a:pt x="899231" y="1084388"/>
                </a:cubicBezTo>
                <a:cubicBezTo>
                  <a:pt x="906974" y="1082903"/>
                  <a:pt x="914717" y="1081312"/>
                  <a:pt x="922461" y="1079826"/>
                </a:cubicBezTo>
                <a:cubicBezTo>
                  <a:pt x="927659" y="1068794"/>
                  <a:pt x="919066" y="1048429"/>
                  <a:pt x="931158" y="1041958"/>
                </a:cubicBezTo>
                <a:cubicBezTo>
                  <a:pt x="953117" y="1037609"/>
                  <a:pt x="974968" y="1033366"/>
                  <a:pt x="996925" y="1029018"/>
                </a:cubicBezTo>
                <a:cubicBezTo>
                  <a:pt x="1010183" y="1030927"/>
                  <a:pt x="1003926" y="1061900"/>
                  <a:pt x="1022383" y="1056172"/>
                </a:cubicBezTo>
                <a:cubicBezTo>
                  <a:pt x="1040203" y="1039200"/>
                  <a:pt x="1027685" y="1027957"/>
                  <a:pt x="1017184" y="1008970"/>
                </a:cubicBezTo>
                <a:cubicBezTo>
                  <a:pt x="1005305" y="1013318"/>
                  <a:pt x="1002122" y="1004727"/>
                  <a:pt x="989287" y="1010455"/>
                </a:cubicBezTo>
                <a:cubicBezTo>
                  <a:pt x="982922" y="1001439"/>
                  <a:pt x="976027" y="993483"/>
                  <a:pt x="968391" y="986375"/>
                </a:cubicBezTo>
                <a:cubicBezTo>
                  <a:pt x="954601" y="981921"/>
                  <a:pt x="928402" y="995817"/>
                  <a:pt x="922779" y="979269"/>
                </a:cubicBezTo>
                <a:cubicBezTo>
                  <a:pt x="924264" y="963464"/>
                  <a:pt x="934130" y="953281"/>
                  <a:pt x="953010" y="949144"/>
                </a:cubicBezTo>
                <a:cubicBezTo>
                  <a:pt x="956723" y="941508"/>
                  <a:pt x="957996" y="932385"/>
                  <a:pt x="969345" y="929840"/>
                </a:cubicBezTo>
                <a:cubicBezTo>
                  <a:pt x="1002229" y="927293"/>
                  <a:pt x="1012199" y="909261"/>
                  <a:pt x="1031293" y="897487"/>
                </a:cubicBezTo>
                <a:cubicBezTo>
                  <a:pt x="1042431" y="894835"/>
                  <a:pt x="1057068" y="894622"/>
                  <a:pt x="1061524" y="887516"/>
                </a:cubicBezTo>
                <a:cubicBezTo>
                  <a:pt x="1063115" y="863967"/>
                  <a:pt x="1055584" y="813794"/>
                  <a:pt x="1040096" y="799156"/>
                </a:cubicBezTo>
                <a:close/>
                <a:moveTo>
                  <a:pt x="1867893" y="793641"/>
                </a:moveTo>
                <a:cubicBezTo>
                  <a:pt x="1862801" y="794596"/>
                  <a:pt x="1857603" y="795657"/>
                  <a:pt x="1852406" y="796717"/>
                </a:cubicBezTo>
                <a:cubicBezTo>
                  <a:pt x="1853891" y="811461"/>
                  <a:pt x="1843815" y="831190"/>
                  <a:pt x="1853043" y="840737"/>
                </a:cubicBezTo>
                <a:cubicBezTo>
                  <a:pt x="1869591" y="839571"/>
                  <a:pt x="1857181" y="818887"/>
                  <a:pt x="1872454" y="816872"/>
                </a:cubicBezTo>
                <a:cubicBezTo>
                  <a:pt x="1870863" y="809127"/>
                  <a:pt x="1869378" y="801384"/>
                  <a:pt x="1867893" y="793641"/>
                </a:cubicBezTo>
                <a:close/>
                <a:moveTo>
                  <a:pt x="327071" y="649910"/>
                </a:moveTo>
                <a:cubicBezTo>
                  <a:pt x="342982" y="657335"/>
                  <a:pt x="337891" y="678761"/>
                  <a:pt x="335451" y="692551"/>
                </a:cubicBezTo>
                <a:cubicBezTo>
                  <a:pt x="326754" y="688838"/>
                  <a:pt x="315616" y="688732"/>
                  <a:pt x="306069" y="686186"/>
                </a:cubicBezTo>
                <a:cubicBezTo>
                  <a:pt x="303947" y="667943"/>
                  <a:pt x="314342" y="658078"/>
                  <a:pt x="327071" y="649910"/>
                </a:cubicBezTo>
                <a:close/>
                <a:moveTo>
                  <a:pt x="225507" y="613847"/>
                </a:moveTo>
                <a:cubicBezTo>
                  <a:pt x="240782" y="612706"/>
                  <a:pt x="257330" y="614589"/>
                  <a:pt x="272339" y="616499"/>
                </a:cubicBezTo>
                <a:cubicBezTo>
                  <a:pt x="263746" y="639835"/>
                  <a:pt x="262792" y="668369"/>
                  <a:pt x="245820" y="686082"/>
                </a:cubicBezTo>
                <a:cubicBezTo>
                  <a:pt x="218347" y="695418"/>
                  <a:pt x="209648" y="676642"/>
                  <a:pt x="194056" y="668156"/>
                </a:cubicBezTo>
                <a:cubicBezTo>
                  <a:pt x="191404" y="655109"/>
                  <a:pt x="188858" y="642274"/>
                  <a:pt x="186313" y="629334"/>
                </a:cubicBezTo>
                <a:cubicBezTo>
                  <a:pt x="196231" y="619150"/>
                  <a:pt x="210232" y="614987"/>
                  <a:pt x="225507" y="613847"/>
                </a:cubicBezTo>
                <a:close/>
                <a:moveTo>
                  <a:pt x="1879934" y="575314"/>
                </a:moveTo>
                <a:cubicBezTo>
                  <a:pt x="1882559" y="576428"/>
                  <a:pt x="1885025" y="577781"/>
                  <a:pt x="1889533" y="576083"/>
                </a:cubicBezTo>
                <a:cubicBezTo>
                  <a:pt x="1895686" y="590086"/>
                  <a:pt x="1874895" y="593162"/>
                  <a:pt x="1867789" y="588388"/>
                </a:cubicBezTo>
                <a:cubicBezTo>
                  <a:pt x="1865455" y="582341"/>
                  <a:pt x="1870122" y="580963"/>
                  <a:pt x="1869379" y="575977"/>
                </a:cubicBezTo>
                <a:cubicBezTo>
                  <a:pt x="1874524" y="573325"/>
                  <a:pt x="1877308" y="574200"/>
                  <a:pt x="1879934" y="575314"/>
                </a:cubicBezTo>
                <a:close/>
                <a:moveTo>
                  <a:pt x="1925676" y="549738"/>
                </a:moveTo>
                <a:cubicBezTo>
                  <a:pt x="1928089" y="550335"/>
                  <a:pt x="1930211" y="551369"/>
                  <a:pt x="1932916" y="551475"/>
                </a:cubicBezTo>
                <a:cubicBezTo>
                  <a:pt x="1934401" y="561446"/>
                  <a:pt x="1930265" y="567598"/>
                  <a:pt x="1920505" y="570039"/>
                </a:cubicBezTo>
                <a:cubicBezTo>
                  <a:pt x="1914564" y="565902"/>
                  <a:pt x="1912762" y="556673"/>
                  <a:pt x="1916688" y="550626"/>
                </a:cubicBezTo>
                <a:cubicBezTo>
                  <a:pt x="1920559" y="548982"/>
                  <a:pt x="1923264" y="549141"/>
                  <a:pt x="1925676" y="549738"/>
                </a:cubicBezTo>
                <a:close/>
                <a:moveTo>
                  <a:pt x="477696" y="515729"/>
                </a:moveTo>
                <a:cubicBezTo>
                  <a:pt x="484802" y="520820"/>
                  <a:pt x="489152" y="543202"/>
                  <a:pt x="484591" y="550627"/>
                </a:cubicBezTo>
                <a:cubicBezTo>
                  <a:pt x="458708" y="563887"/>
                  <a:pt x="441525" y="538111"/>
                  <a:pt x="443646" y="526443"/>
                </a:cubicBezTo>
                <a:cubicBezTo>
                  <a:pt x="448739" y="518698"/>
                  <a:pt x="465815" y="518911"/>
                  <a:pt x="477696" y="515729"/>
                </a:cubicBezTo>
                <a:close/>
                <a:moveTo>
                  <a:pt x="795969" y="402164"/>
                </a:moveTo>
                <a:cubicBezTo>
                  <a:pt x="798595" y="403291"/>
                  <a:pt x="801061" y="404670"/>
                  <a:pt x="805570" y="402973"/>
                </a:cubicBezTo>
                <a:cubicBezTo>
                  <a:pt x="811721" y="416974"/>
                  <a:pt x="790930" y="420052"/>
                  <a:pt x="783822" y="415277"/>
                </a:cubicBezTo>
                <a:cubicBezTo>
                  <a:pt x="781490" y="409231"/>
                  <a:pt x="786263" y="407851"/>
                  <a:pt x="785415" y="402867"/>
                </a:cubicBezTo>
                <a:cubicBezTo>
                  <a:pt x="790560" y="400162"/>
                  <a:pt x="793344" y="401037"/>
                  <a:pt x="795969" y="402164"/>
                </a:cubicBezTo>
                <a:close/>
                <a:moveTo>
                  <a:pt x="424873" y="369241"/>
                </a:moveTo>
                <a:cubicBezTo>
                  <a:pt x="437071" y="369454"/>
                  <a:pt x="439085" y="384728"/>
                  <a:pt x="448738" y="388652"/>
                </a:cubicBezTo>
                <a:cubicBezTo>
                  <a:pt x="446299" y="399366"/>
                  <a:pt x="443010" y="409443"/>
                  <a:pt x="438556" y="418777"/>
                </a:cubicBezTo>
                <a:cubicBezTo>
                  <a:pt x="413733" y="422596"/>
                  <a:pt x="401217" y="435431"/>
                  <a:pt x="386686" y="420898"/>
                </a:cubicBezTo>
                <a:cubicBezTo>
                  <a:pt x="387321" y="412412"/>
                  <a:pt x="394111" y="407958"/>
                  <a:pt x="389868" y="396183"/>
                </a:cubicBezTo>
                <a:cubicBezTo>
                  <a:pt x="404612" y="389289"/>
                  <a:pt x="423706" y="385258"/>
                  <a:pt x="424873" y="369241"/>
                </a:cubicBezTo>
                <a:close/>
                <a:moveTo>
                  <a:pt x="803447" y="330948"/>
                </a:moveTo>
                <a:cubicBezTo>
                  <a:pt x="814586" y="330417"/>
                  <a:pt x="829860" y="359482"/>
                  <a:pt x="809494" y="361923"/>
                </a:cubicBezTo>
                <a:cubicBezTo>
                  <a:pt x="800372" y="355876"/>
                  <a:pt x="802705" y="340283"/>
                  <a:pt x="803447" y="330948"/>
                </a:cubicBezTo>
                <a:close/>
                <a:moveTo>
                  <a:pt x="1045932" y="275260"/>
                </a:moveTo>
                <a:cubicBezTo>
                  <a:pt x="1048901" y="284063"/>
                  <a:pt x="1056751" y="289793"/>
                  <a:pt x="1050599" y="298490"/>
                </a:cubicBezTo>
                <a:cubicBezTo>
                  <a:pt x="1044446" y="297642"/>
                  <a:pt x="1039566" y="294671"/>
                  <a:pt x="1033521" y="293823"/>
                </a:cubicBezTo>
                <a:cubicBezTo>
                  <a:pt x="1038401" y="288200"/>
                  <a:pt x="1034899" y="276851"/>
                  <a:pt x="1045932" y="275260"/>
                </a:cubicBezTo>
                <a:close/>
                <a:moveTo>
                  <a:pt x="1663704" y="266456"/>
                </a:moveTo>
                <a:cubicBezTo>
                  <a:pt x="1666778" y="276320"/>
                  <a:pt x="1665613" y="283428"/>
                  <a:pt x="1655112" y="284276"/>
                </a:cubicBezTo>
                <a:cubicBezTo>
                  <a:pt x="1655217" y="280776"/>
                  <a:pt x="1652990" y="280882"/>
                  <a:pt x="1650551" y="281094"/>
                </a:cubicBezTo>
                <a:cubicBezTo>
                  <a:pt x="1647367" y="271123"/>
                  <a:pt x="1653414" y="267304"/>
                  <a:pt x="1663704" y="266456"/>
                </a:cubicBezTo>
                <a:close/>
                <a:moveTo>
                  <a:pt x="508776" y="264228"/>
                </a:moveTo>
                <a:cubicBezTo>
                  <a:pt x="516412" y="260940"/>
                  <a:pt x="518003" y="267411"/>
                  <a:pt x="521929" y="269638"/>
                </a:cubicBezTo>
                <a:cubicBezTo>
                  <a:pt x="531580" y="275153"/>
                  <a:pt x="547491" y="277168"/>
                  <a:pt x="548128" y="300718"/>
                </a:cubicBezTo>
                <a:cubicBezTo>
                  <a:pt x="543250" y="308567"/>
                  <a:pt x="533808" y="313552"/>
                  <a:pt x="518746" y="314508"/>
                </a:cubicBezTo>
                <a:cubicBezTo>
                  <a:pt x="510578" y="305809"/>
                  <a:pt x="504639" y="275366"/>
                  <a:pt x="508776" y="264228"/>
                </a:cubicBezTo>
                <a:close/>
                <a:moveTo>
                  <a:pt x="664385" y="257757"/>
                </a:moveTo>
                <a:cubicBezTo>
                  <a:pt x="686767" y="254470"/>
                  <a:pt x="701511" y="262530"/>
                  <a:pt x="702996" y="290429"/>
                </a:cubicBezTo>
                <a:cubicBezTo>
                  <a:pt x="698542" y="297535"/>
                  <a:pt x="683798" y="297748"/>
                  <a:pt x="672765" y="300400"/>
                </a:cubicBezTo>
                <a:cubicBezTo>
                  <a:pt x="661627" y="291170"/>
                  <a:pt x="665659" y="270699"/>
                  <a:pt x="664385" y="257757"/>
                </a:cubicBezTo>
                <a:close/>
                <a:moveTo>
                  <a:pt x="1945645" y="227104"/>
                </a:moveTo>
                <a:cubicBezTo>
                  <a:pt x="1959646" y="228589"/>
                  <a:pt x="1966010" y="251608"/>
                  <a:pt x="1956357" y="261153"/>
                </a:cubicBezTo>
                <a:cubicBezTo>
                  <a:pt x="1940766" y="262003"/>
                  <a:pt x="1936523" y="236014"/>
                  <a:pt x="1945645" y="227104"/>
                </a:cubicBezTo>
                <a:close/>
                <a:moveTo>
                  <a:pt x="927029" y="203276"/>
                </a:moveTo>
                <a:cubicBezTo>
                  <a:pt x="932713" y="206100"/>
                  <a:pt x="933309" y="216442"/>
                  <a:pt x="941661" y="215329"/>
                </a:cubicBezTo>
                <a:cubicBezTo>
                  <a:pt x="950995" y="216390"/>
                  <a:pt x="955451" y="224663"/>
                  <a:pt x="960861" y="231664"/>
                </a:cubicBezTo>
                <a:cubicBezTo>
                  <a:pt x="952588" y="243969"/>
                  <a:pt x="968817" y="272820"/>
                  <a:pt x="949936" y="278018"/>
                </a:cubicBezTo>
                <a:cubicBezTo>
                  <a:pt x="947814" y="267728"/>
                  <a:pt x="947071" y="255635"/>
                  <a:pt x="940707" y="251605"/>
                </a:cubicBezTo>
                <a:cubicBezTo>
                  <a:pt x="919598" y="254257"/>
                  <a:pt x="889369" y="263910"/>
                  <a:pt x="887352" y="225936"/>
                </a:cubicBezTo>
                <a:cubicBezTo>
                  <a:pt x="902626" y="221587"/>
                  <a:pt x="908354" y="210873"/>
                  <a:pt x="919174" y="203661"/>
                </a:cubicBezTo>
                <a:cubicBezTo>
                  <a:pt x="922675" y="202229"/>
                  <a:pt x="925135" y="202335"/>
                  <a:pt x="927029" y="203276"/>
                </a:cubicBezTo>
                <a:close/>
                <a:moveTo>
                  <a:pt x="1024822" y="126543"/>
                </a:moveTo>
                <a:cubicBezTo>
                  <a:pt x="1034901" y="121665"/>
                  <a:pt x="1034158" y="132697"/>
                  <a:pt x="1041903" y="131212"/>
                </a:cubicBezTo>
                <a:cubicBezTo>
                  <a:pt x="1043386" y="141183"/>
                  <a:pt x="1029172" y="143198"/>
                  <a:pt x="1023233" y="138955"/>
                </a:cubicBezTo>
                <a:cubicBezTo>
                  <a:pt x="1024718" y="135455"/>
                  <a:pt x="1025991" y="131847"/>
                  <a:pt x="1024822" y="126543"/>
                </a:cubicBezTo>
                <a:close/>
                <a:moveTo>
                  <a:pt x="1336414" y="101896"/>
                </a:moveTo>
                <a:cubicBezTo>
                  <a:pt x="1340657" y="100000"/>
                  <a:pt x="1346437" y="100345"/>
                  <a:pt x="1349937" y="102891"/>
                </a:cubicBezTo>
                <a:cubicBezTo>
                  <a:pt x="1355347" y="115725"/>
                  <a:pt x="1339118" y="119437"/>
                  <a:pt x="1332118" y="114346"/>
                </a:cubicBezTo>
                <a:cubicBezTo>
                  <a:pt x="1329466" y="107929"/>
                  <a:pt x="1332171" y="103792"/>
                  <a:pt x="1336414" y="101896"/>
                </a:cubicBezTo>
                <a:close/>
                <a:moveTo>
                  <a:pt x="1268473" y="18139"/>
                </a:moveTo>
                <a:cubicBezTo>
                  <a:pt x="1280566" y="15061"/>
                  <a:pt x="1283429" y="25882"/>
                  <a:pt x="1297005" y="20578"/>
                </a:cubicBezTo>
                <a:cubicBezTo>
                  <a:pt x="1308039" y="36383"/>
                  <a:pt x="1308887" y="63856"/>
                  <a:pt x="1304644" y="79448"/>
                </a:cubicBezTo>
                <a:cubicBezTo>
                  <a:pt x="1313871" y="94087"/>
                  <a:pt x="1319388" y="114240"/>
                  <a:pt x="1329995" y="126758"/>
                </a:cubicBezTo>
                <a:cubicBezTo>
                  <a:pt x="1327874" y="133122"/>
                  <a:pt x="1318646" y="134820"/>
                  <a:pt x="1312175" y="138213"/>
                </a:cubicBezTo>
                <a:cubicBezTo>
                  <a:pt x="1315675" y="164201"/>
                  <a:pt x="1300825" y="177672"/>
                  <a:pt x="1291067" y="194644"/>
                </a:cubicBezTo>
                <a:cubicBezTo>
                  <a:pt x="1274731" y="186158"/>
                  <a:pt x="1263063" y="203236"/>
                  <a:pt x="1253836" y="210025"/>
                </a:cubicBezTo>
                <a:cubicBezTo>
                  <a:pt x="1260731" y="221587"/>
                  <a:pt x="1279399" y="215328"/>
                  <a:pt x="1288626" y="223284"/>
                </a:cubicBezTo>
                <a:cubicBezTo>
                  <a:pt x="1285763" y="235800"/>
                  <a:pt x="1288521" y="243756"/>
                  <a:pt x="1297855" y="249590"/>
                </a:cubicBezTo>
                <a:cubicBezTo>
                  <a:pt x="1312069" y="246832"/>
                  <a:pt x="1326283" y="243969"/>
                  <a:pt x="1340496" y="241210"/>
                </a:cubicBezTo>
                <a:cubicBezTo>
                  <a:pt x="1355347" y="239089"/>
                  <a:pt x="1358423" y="254576"/>
                  <a:pt x="1374547" y="250651"/>
                </a:cubicBezTo>
                <a:cubicBezTo>
                  <a:pt x="1376136" y="258394"/>
                  <a:pt x="1386109" y="253515"/>
                  <a:pt x="1385365" y="264653"/>
                </a:cubicBezTo>
                <a:cubicBezTo>
                  <a:pt x="1402974" y="263380"/>
                  <a:pt x="1416764" y="267940"/>
                  <a:pt x="1427900" y="276426"/>
                </a:cubicBezTo>
                <a:cubicBezTo>
                  <a:pt x="1443387" y="273350"/>
                  <a:pt x="1458875" y="270381"/>
                  <a:pt x="1474360" y="267304"/>
                </a:cubicBezTo>
                <a:cubicBezTo>
                  <a:pt x="1492395" y="265925"/>
                  <a:pt x="1480620" y="244606"/>
                  <a:pt x="1497697" y="242589"/>
                </a:cubicBezTo>
                <a:cubicBezTo>
                  <a:pt x="1499925" y="247681"/>
                  <a:pt x="1508093" y="243862"/>
                  <a:pt x="1514032" y="243438"/>
                </a:cubicBezTo>
                <a:cubicBezTo>
                  <a:pt x="1524746" y="260941"/>
                  <a:pt x="1542142" y="268260"/>
                  <a:pt x="1547869" y="293081"/>
                </a:cubicBezTo>
                <a:cubicBezTo>
                  <a:pt x="1553916" y="305703"/>
                  <a:pt x="1567917" y="306658"/>
                  <a:pt x="1570252" y="324903"/>
                </a:cubicBezTo>
                <a:cubicBezTo>
                  <a:pt x="1576192" y="332857"/>
                  <a:pt x="1584783" y="336676"/>
                  <a:pt x="1596557" y="335828"/>
                </a:cubicBezTo>
                <a:cubicBezTo>
                  <a:pt x="1598468" y="344949"/>
                  <a:pt x="1592103" y="348557"/>
                  <a:pt x="1597194" y="359800"/>
                </a:cubicBezTo>
                <a:cubicBezTo>
                  <a:pt x="1599846" y="365740"/>
                  <a:pt x="1606528" y="366271"/>
                  <a:pt x="1611089" y="369136"/>
                </a:cubicBezTo>
                <a:cubicBezTo>
                  <a:pt x="1622015" y="375924"/>
                  <a:pt x="1634001" y="381969"/>
                  <a:pt x="1643548" y="390881"/>
                </a:cubicBezTo>
                <a:cubicBezTo>
                  <a:pt x="1651291" y="389394"/>
                  <a:pt x="1659035" y="387910"/>
                  <a:pt x="1666778" y="386319"/>
                </a:cubicBezTo>
                <a:cubicBezTo>
                  <a:pt x="1683539" y="401487"/>
                  <a:pt x="1709102" y="403397"/>
                  <a:pt x="1728619" y="414429"/>
                </a:cubicBezTo>
                <a:cubicBezTo>
                  <a:pt x="1731482" y="428536"/>
                  <a:pt x="1740394" y="433628"/>
                  <a:pt x="1749515" y="438507"/>
                </a:cubicBezTo>
                <a:cubicBezTo>
                  <a:pt x="1751213" y="455902"/>
                  <a:pt x="1756410" y="468208"/>
                  <a:pt x="1764896" y="475739"/>
                </a:cubicBezTo>
                <a:cubicBezTo>
                  <a:pt x="1775927" y="470859"/>
                  <a:pt x="1774762" y="457813"/>
                  <a:pt x="1770412" y="442432"/>
                </a:cubicBezTo>
                <a:cubicBezTo>
                  <a:pt x="1778685" y="437870"/>
                  <a:pt x="1779746" y="428536"/>
                  <a:pt x="1782079" y="420050"/>
                </a:cubicBezTo>
                <a:cubicBezTo>
                  <a:pt x="1786747" y="419839"/>
                  <a:pt x="1788763" y="417822"/>
                  <a:pt x="1789080" y="414640"/>
                </a:cubicBezTo>
                <a:cubicBezTo>
                  <a:pt x="1805098" y="409125"/>
                  <a:pt x="1815280" y="412413"/>
                  <a:pt x="1828539" y="410927"/>
                </a:cubicBezTo>
                <a:cubicBezTo>
                  <a:pt x="1833736" y="433203"/>
                  <a:pt x="1847634" y="442538"/>
                  <a:pt x="1870227" y="438932"/>
                </a:cubicBezTo>
                <a:cubicBezTo>
                  <a:pt x="1878394" y="443069"/>
                  <a:pt x="1867893" y="458978"/>
                  <a:pt x="1879455" y="465343"/>
                </a:cubicBezTo>
                <a:cubicBezTo>
                  <a:pt x="1898231" y="472238"/>
                  <a:pt x="1891443" y="451129"/>
                  <a:pt x="1908202" y="447629"/>
                </a:cubicBezTo>
                <a:cubicBezTo>
                  <a:pt x="1913081" y="450388"/>
                  <a:pt x="1912232" y="461630"/>
                  <a:pt x="1922098" y="456963"/>
                </a:cubicBezTo>
                <a:cubicBezTo>
                  <a:pt x="1933021" y="454207"/>
                  <a:pt x="1925915" y="439461"/>
                  <a:pt x="1924537" y="428325"/>
                </a:cubicBezTo>
                <a:cubicBezTo>
                  <a:pt x="1938538" y="423126"/>
                  <a:pt x="1936842" y="407427"/>
                  <a:pt x="1951691" y="402867"/>
                </a:cubicBezTo>
                <a:cubicBezTo>
                  <a:pt x="1960918" y="410716"/>
                  <a:pt x="1960283" y="433522"/>
                  <a:pt x="1964633" y="448584"/>
                </a:cubicBezTo>
                <a:cubicBezTo>
                  <a:pt x="1980650" y="446145"/>
                  <a:pt x="2005046" y="447205"/>
                  <a:pt x="2014275" y="434794"/>
                </a:cubicBezTo>
                <a:cubicBezTo>
                  <a:pt x="2004728" y="418989"/>
                  <a:pt x="1988499" y="413050"/>
                  <a:pt x="1972588" y="406790"/>
                </a:cubicBezTo>
                <a:cubicBezTo>
                  <a:pt x="1983089" y="392577"/>
                  <a:pt x="1987015" y="373802"/>
                  <a:pt x="1981285" y="348768"/>
                </a:cubicBezTo>
                <a:cubicBezTo>
                  <a:pt x="1990832" y="342830"/>
                  <a:pt x="1991045" y="330631"/>
                  <a:pt x="1996136" y="321719"/>
                </a:cubicBezTo>
                <a:cubicBezTo>
                  <a:pt x="2007804" y="319387"/>
                  <a:pt x="2019366" y="317159"/>
                  <a:pt x="2031034" y="314826"/>
                </a:cubicBezTo>
                <a:cubicBezTo>
                  <a:pt x="2054051" y="298915"/>
                  <a:pt x="2057764" y="270062"/>
                  <a:pt x="2079192" y="253090"/>
                </a:cubicBezTo>
                <a:cubicBezTo>
                  <a:pt x="2104224" y="252031"/>
                  <a:pt x="2111013" y="238559"/>
                  <a:pt x="2122576" y="228481"/>
                </a:cubicBezTo>
                <a:cubicBezTo>
                  <a:pt x="2127773" y="227421"/>
                  <a:pt x="2132864" y="226466"/>
                  <a:pt x="2138062" y="225406"/>
                </a:cubicBezTo>
                <a:cubicBezTo>
                  <a:pt x="2141164" y="224531"/>
                  <a:pt x="2143411" y="224935"/>
                  <a:pt x="2145213" y="226007"/>
                </a:cubicBezTo>
                <a:lnTo>
                  <a:pt x="2148957" y="229862"/>
                </a:lnTo>
                <a:lnTo>
                  <a:pt x="2148957" y="780312"/>
                </a:lnTo>
                <a:lnTo>
                  <a:pt x="2147185" y="783352"/>
                </a:lnTo>
                <a:cubicBezTo>
                  <a:pt x="2133608" y="780169"/>
                  <a:pt x="2122576" y="773063"/>
                  <a:pt x="2108574" y="770835"/>
                </a:cubicBezTo>
                <a:cubicBezTo>
                  <a:pt x="2107726" y="761395"/>
                  <a:pt x="2097118" y="760439"/>
                  <a:pt x="2092345" y="749938"/>
                </a:cubicBezTo>
                <a:cubicBezTo>
                  <a:pt x="2081631" y="726071"/>
                  <a:pt x="2083222" y="687462"/>
                  <a:pt x="2079509" y="664019"/>
                </a:cubicBezTo>
                <a:cubicBezTo>
                  <a:pt x="2091284" y="657337"/>
                  <a:pt x="2090436" y="642169"/>
                  <a:pt x="2097436" y="632303"/>
                </a:cubicBezTo>
                <a:cubicBezTo>
                  <a:pt x="2086935" y="607906"/>
                  <a:pt x="2063705" y="602391"/>
                  <a:pt x="2060416" y="567175"/>
                </a:cubicBezTo>
                <a:cubicBezTo>
                  <a:pt x="2051825" y="554976"/>
                  <a:pt x="2028382" y="564840"/>
                  <a:pt x="2030397" y="536943"/>
                </a:cubicBezTo>
                <a:cubicBezTo>
                  <a:pt x="1995923" y="517850"/>
                  <a:pt x="1950208" y="517426"/>
                  <a:pt x="1908839" y="532700"/>
                </a:cubicBezTo>
                <a:cubicBezTo>
                  <a:pt x="1900246" y="535883"/>
                  <a:pt x="1895366" y="544899"/>
                  <a:pt x="1887836" y="548929"/>
                </a:cubicBezTo>
                <a:cubicBezTo>
                  <a:pt x="1882320" y="551899"/>
                  <a:pt x="1874258" y="550309"/>
                  <a:pt x="1868530" y="552748"/>
                </a:cubicBezTo>
                <a:cubicBezTo>
                  <a:pt x="1860361" y="556037"/>
                  <a:pt x="1847209" y="567492"/>
                  <a:pt x="1832041" y="571946"/>
                </a:cubicBezTo>
                <a:cubicBezTo>
                  <a:pt x="1832465" y="588071"/>
                  <a:pt x="1850286" y="578206"/>
                  <a:pt x="1852088" y="592101"/>
                </a:cubicBezTo>
                <a:cubicBezTo>
                  <a:pt x="1835116" y="598678"/>
                  <a:pt x="1838724" y="619043"/>
                  <a:pt x="1822494" y="626045"/>
                </a:cubicBezTo>
                <a:cubicBezTo>
                  <a:pt x="1825359" y="647684"/>
                  <a:pt x="1825146" y="662747"/>
                  <a:pt x="1840103" y="674839"/>
                </a:cubicBezTo>
                <a:cubicBezTo>
                  <a:pt x="1855801" y="668579"/>
                  <a:pt x="1867469" y="659563"/>
                  <a:pt x="1874999" y="647896"/>
                </a:cubicBezTo>
                <a:cubicBezTo>
                  <a:pt x="1883061" y="647472"/>
                  <a:pt x="1885184" y="643865"/>
                  <a:pt x="1889745" y="641002"/>
                </a:cubicBezTo>
                <a:cubicBezTo>
                  <a:pt x="1891760" y="639728"/>
                  <a:pt x="1901624" y="630605"/>
                  <a:pt x="1899822" y="631031"/>
                </a:cubicBezTo>
                <a:cubicBezTo>
                  <a:pt x="1909793" y="629121"/>
                  <a:pt x="1916051" y="642273"/>
                  <a:pt x="1930053" y="641213"/>
                </a:cubicBezTo>
                <a:cubicBezTo>
                  <a:pt x="1933341" y="654685"/>
                  <a:pt x="1919446" y="656487"/>
                  <a:pt x="1919127" y="667519"/>
                </a:cubicBezTo>
                <a:cubicBezTo>
                  <a:pt x="1929628" y="676854"/>
                  <a:pt x="1940977" y="669959"/>
                  <a:pt x="1954767" y="664549"/>
                </a:cubicBezTo>
                <a:cubicBezTo>
                  <a:pt x="1973649" y="661473"/>
                  <a:pt x="1981817" y="674309"/>
                  <a:pt x="2000379" y="671657"/>
                </a:cubicBezTo>
                <a:cubicBezTo>
                  <a:pt x="2005152" y="677809"/>
                  <a:pt x="2011941" y="681097"/>
                  <a:pt x="2015760" y="688734"/>
                </a:cubicBezTo>
                <a:cubicBezTo>
                  <a:pt x="2030185" y="683960"/>
                  <a:pt x="2040687" y="685021"/>
                  <a:pt x="2048219" y="690431"/>
                </a:cubicBezTo>
                <a:cubicBezTo>
                  <a:pt x="2048537" y="720026"/>
                  <a:pt x="2064130" y="726708"/>
                  <a:pt x="2074418" y="741558"/>
                </a:cubicBezTo>
                <a:cubicBezTo>
                  <a:pt x="2070069" y="746438"/>
                  <a:pt x="2064024" y="750257"/>
                  <a:pt x="2061159" y="756198"/>
                </a:cubicBezTo>
                <a:cubicBezTo>
                  <a:pt x="2063174" y="769879"/>
                  <a:pt x="2076751" y="766380"/>
                  <a:pt x="2081207" y="776350"/>
                </a:cubicBezTo>
                <a:cubicBezTo>
                  <a:pt x="2082055" y="800111"/>
                  <a:pt x="2097331" y="802445"/>
                  <a:pt x="2105074" y="815916"/>
                </a:cubicBezTo>
                <a:cubicBezTo>
                  <a:pt x="2109104" y="836600"/>
                  <a:pt x="2113242" y="857285"/>
                  <a:pt x="2117272" y="877863"/>
                </a:cubicBezTo>
                <a:cubicBezTo>
                  <a:pt x="2110484" y="888894"/>
                  <a:pt x="2106559" y="902047"/>
                  <a:pt x="2100194" y="913398"/>
                </a:cubicBezTo>
                <a:cubicBezTo>
                  <a:pt x="2077177" y="920293"/>
                  <a:pt x="2071979" y="939280"/>
                  <a:pt x="2050552" y="947236"/>
                </a:cubicBezTo>
                <a:cubicBezTo>
                  <a:pt x="2039838" y="957948"/>
                  <a:pt x="2031034" y="970040"/>
                  <a:pt x="2021063" y="981178"/>
                </a:cubicBezTo>
                <a:cubicBezTo>
                  <a:pt x="2026474" y="991892"/>
                  <a:pt x="2016927" y="993270"/>
                  <a:pt x="2022018" y="1004621"/>
                </a:cubicBezTo>
                <a:cubicBezTo>
                  <a:pt x="2013001" y="1006425"/>
                  <a:pt x="2003985" y="1008121"/>
                  <a:pt x="1994864" y="1009925"/>
                </a:cubicBezTo>
                <a:cubicBezTo>
                  <a:pt x="1987015" y="1004938"/>
                  <a:pt x="1982029" y="995604"/>
                  <a:pt x="1981073" y="980436"/>
                </a:cubicBezTo>
                <a:cubicBezTo>
                  <a:pt x="1965481" y="980011"/>
                  <a:pt x="1969193" y="992635"/>
                  <a:pt x="1960070" y="996559"/>
                </a:cubicBezTo>
                <a:cubicBezTo>
                  <a:pt x="1947024" y="996772"/>
                  <a:pt x="1942568" y="1002712"/>
                  <a:pt x="1933764" y="1005788"/>
                </a:cubicBezTo>
                <a:cubicBezTo>
                  <a:pt x="1928356" y="1012153"/>
                  <a:pt x="1936842" y="1027957"/>
                  <a:pt x="1931325" y="1034427"/>
                </a:cubicBezTo>
                <a:cubicBezTo>
                  <a:pt x="1923476" y="1021062"/>
                  <a:pt x="1902048" y="1027957"/>
                  <a:pt x="1888791" y="1022654"/>
                </a:cubicBezTo>
                <a:cubicBezTo>
                  <a:pt x="1886032" y="1011833"/>
                  <a:pt x="1898653" y="1011409"/>
                  <a:pt x="1896640" y="1001015"/>
                </a:cubicBezTo>
                <a:cubicBezTo>
                  <a:pt x="1890063" y="967495"/>
                  <a:pt x="1883487" y="933870"/>
                  <a:pt x="1876803" y="900350"/>
                </a:cubicBezTo>
                <a:cubicBezTo>
                  <a:pt x="1870227" y="886879"/>
                  <a:pt x="1856119" y="884545"/>
                  <a:pt x="1847421" y="873938"/>
                </a:cubicBezTo>
                <a:cubicBezTo>
                  <a:pt x="1837768" y="883167"/>
                  <a:pt x="1839253" y="899819"/>
                  <a:pt x="1825676" y="906397"/>
                </a:cubicBezTo>
                <a:cubicBezTo>
                  <a:pt x="1836072" y="917746"/>
                  <a:pt x="1817932" y="919126"/>
                  <a:pt x="1817932" y="928036"/>
                </a:cubicBezTo>
                <a:cubicBezTo>
                  <a:pt x="1817932" y="933127"/>
                  <a:pt x="1826737" y="932809"/>
                  <a:pt x="1828752" y="942037"/>
                </a:cubicBezTo>
                <a:cubicBezTo>
                  <a:pt x="1830980" y="952220"/>
                  <a:pt x="1825465" y="950948"/>
                  <a:pt x="1820903" y="963676"/>
                </a:cubicBezTo>
                <a:cubicBezTo>
                  <a:pt x="1829071" y="971420"/>
                  <a:pt x="1844344" y="968768"/>
                  <a:pt x="1845617" y="987012"/>
                </a:cubicBezTo>
                <a:cubicBezTo>
                  <a:pt x="1855907" y="998363"/>
                  <a:pt x="1879455" y="989983"/>
                  <a:pt x="1882744" y="1011940"/>
                </a:cubicBezTo>
                <a:cubicBezTo>
                  <a:pt x="1858453" y="1016500"/>
                  <a:pt x="1830449" y="1026366"/>
                  <a:pt x="1818464" y="1012470"/>
                </a:cubicBezTo>
                <a:cubicBezTo>
                  <a:pt x="1810402" y="1025942"/>
                  <a:pt x="1817403" y="1064234"/>
                  <a:pt x="1827480" y="1079084"/>
                </a:cubicBezTo>
                <a:cubicBezTo>
                  <a:pt x="1829600" y="1094996"/>
                  <a:pt x="1816766" y="1101041"/>
                  <a:pt x="1823448" y="1120028"/>
                </a:cubicBezTo>
                <a:cubicBezTo>
                  <a:pt x="1827374" y="1132651"/>
                  <a:pt x="1846996" y="1121726"/>
                  <a:pt x="1859833" y="1120983"/>
                </a:cubicBezTo>
                <a:cubicBezTo>
                  <a:pt x="1871925" y="1126286"/>
                  <a:pt x="1885926" y="1128727"/>
                  <a:pt x="1895366" y="1138061"/>
                </a:cubicBezTo>
                <a:cubicBezTo>
                  <a:pt x="1902791" y="1131803"/>
                  <a:pt x="1916156" y="1129682"/>
                  <a:pt x="1920187" y="1121196"/>
                </a:cubicBezTo>
                <a:cubicBezTo>
                  <a:pt x="1910323" y="1080887"/>
                  <a:pt x="1937159" y="1065295"/>
                  <a:pt x="1948297" y="1039200"/>
                </a:cubicBezTo>
                <a:cubicBezTo>
                  <a:pt x="1969299" y="1041428"/>
                  <a:pt x="1984150" y="1052566"/>
                  <a:pt x="2003985" y="1056385"/>
                </a:cubicBezTo>
                <a:cubicBezTo>
                  <a:pt x="2017881" y="1054474"/>
                  <a:pt x="2008017" y="1036761"/>
                  <a:pt x="2024139" y="1036337"/>
                </a:cubicBezTo>
                <a:cubicBezTo>
                  <a:pt x="2024776" y="1026577"/>
                  <a:pt x="2026367" y="1017561"/>
                  <a:pt x="2022018" y="1004621"/>
                </a:cubicBezTo>
                <a:cubicBezTo>
                  <a:pt x="2034640" y="1004090"/>
                  <a:pt x="2034323" y="994968"/>
                  <a:pt x="2048325" y="995392"/>
                </a:cubicBezTo>
                <a:cubicBezTo>
                  <a:pt x="2054371" y="1003030"/>
                  <a:pt x="2061478" y="1009288"/>
                  <a:pt x="2062220" y="1024880"/>
                </a:cubicBezTo>
                <a:cubicBezTo>
                  <a:pt x="2071447" y="1034533"/>
                  <a:pt x="2086404" y="1035594"/>
                  <a:pt x="2097753" y="1041958"/>
                </a:cubicBezTo>
                <a:cubicBezTo>
                  <a:pt x="2101361" y="1053309"/>
                  <a:pt x="2107832" y="1060415"/>
                  <a:pt x="2114725" y="1066779"/>
                </a:cubicBezTo>
                <a:cubicBezTo>
                  <a:pt x="2122470" y="1114514"/>
                  <a:pt x="2103483" y="1144319"/>
                  <a:pt x="2083435" y="1173490"/>
                </a:cubicBezTo>
                <a:cubicBezTo>
                  <a:pt x="2094784" y="1204993"/>
                  <a:pt x="2106876" y="1235437"/>
                  <a:pt x="2111756" y="1276594"/>
                </a:cubicBezTo>
                <a:cubicBezTo>
                  <a:pt x="2102315" y="1291549"/>
                  <a:pt x="2095951" y="1308627"/>
                  <a:pt x="2084495" y="1322204"/>
                </a:cubicBezTo>
                <a:cubicBezTo>
                  <a:pt x="2087147" y="1336313"/>
                  <a:pt x="2092662" y="1352329"/>
                  <a:pt x="2083646" y="1358587"/>
                </a:cubicBezTo>
                <a:cubicBezTo>
                  <a:pt x="2068371" y="1362937"/>
                  <a:pt x="2071554" y="1339919"/>
                  <a:pt x="2062857" y="1334509"/>
                </a:cubicBezTo>
                <a:cubicBezTo>
                  <a:pt x="2048430" y="1343843"/>
                  <a:pt x="2031882" y="1351799"/>
                  <a:pt x="2020215" y="1363043"/>
                </a:cubicBezTo>
                <a:cubicBezTo>
                  <a:pt x="2022761" y="1375983"/>
                  <a:pt x="2025306" y="1388819"/>
                  <a:pt x="2027852" y="1401760"/>
                </a:cubicBezTo>
                <a:cubicBezTo>
                  <a:pt x="2038672" y="1407382"/>
                  <a:pt x="2059461" y="1398048"/>
                  <a:pt x="2075053" y="1396561"/>
                </a:cubicBezTo>
                <a:cubicBezTo>
                  <a:pt x="2080464" y="1400274"/>
                  <a:pt x="2082161" y="1409397"/>
                  <a:pt x="2083541" y="1419050"/>
                </a:cubicBezTo>
                <a:cubicBezTo>
                  <a:pt x="2103057" y="1433475"/>
                  <a:pt x="2108680" y="1468373"/>
                  <a:pt x="2128197" y="1482693"/>
                </a:cubicBezTo>
                <a:cubicBezTo>
                  <a:pt x="2134031" y="1494468"/>
                  <a:pt x="2116423" y="1490543"/>
                  <a:pt x="2119605" y="1500513"/>
                </a:cubicBezTo>
                <a:cubicBezTo>
                  <a:pt x="2121091" y="1508258"/>
                  <a:pt x="2122681" y="1516001"/>
                  <a:pt x="2124166" y="1523743"/>
                </a:cubicBezTo>
                <a:cubicBezTo>
                  <a:pt x="2128143" y="1532866"/>
                  <a:pt x="2134932" y="1537772"/>
                  <a:pt x="2142543" y="1541445"/>
                </a:cubicBezTo>
                <a:lnTo>
                  <a:pt x="2148957" y="1544280"/>
                </a:lnTo>
                <a:lnTo>
                  <a:pt x="2148957" y="2878208"/>
                </a:lnTo>
                <a:lnTo>
                  <a:pt x="2137107" y="2880528"/>
                </a:lnTo>
                <a:cubicBezTo>
                  <a:pt x="2120559" y="2880635"/>
                  <a:pt x="2133501" y="2900470"/>
                  <a:pt x="2116848" y="2900576"/>
                </a:cubicBezTo>
                <a:cubicBezTo>
                  <a:pt x="2103483" y="2894636"/>
                  <a:pt x="2110695" y="2869073"/>
                  <a:pt x="2102315" y="2847116"/>
                </a:cubicBezTo>
                <a:cubicBezTo>
                  <a:pt x="2100511" y="2831416"/>
                  <a:pt x="2082374" y="2840115"/>
                  <a:pt x="2078342" y="2827704"/>
                </a:cubicBezTo>
                <a:cubicBezTo>
                  <a:pt x="2076327" y="2817415"/>
                  <a:pt x="2072508" y="2805854"/>
                  <a:pt x="2076857" y="2799807"/>
                </a:cubicBezTo>
                <a:cubicBezTo>
                  <a:pt x="2069645" y="2782199"/>
                  <a:pt x="2052991" y="2778592"/>
                  <a:pt x="2042172" y="2766395"/>
                </a:cubicBezTo>
                <a:cubicBezTo>
                  <a:pt x="2042702" y="2756635"/>
                  <a:pt x="2044187" y="2747619"/>
                  <a:pt x="2039944" y="2734572"/>
                </a:cubicBezTo>
                <a:cubicBezTo>
                  <a:pt x="2034853" y="2727253"/>
                  <a:pt x="2026154" y="2725025"/>
                  <a:pt x="2014380" y="2727571"/>
                </a:cubicBezTo>
                <a:cubicBezTo>
                  <a:pt x="2008971" y="2720570"/>
                  <a:pt x="2002076" y="2715903"/>
                  <a:pt x="1995075" y="2711236"/>
                </a:cubicBezTo>
                <a:cubicBezTo>
                  <a:pt x="1969617" y="2706356"/>
                  <a:pt x="1956359" y="2732451"/>
                  <a:pt x="1938538" y="2730436"/>
                </a:cubicBezTo>
                <a:cubicBezTo>
                  <a:pt x="1929097" y="2722480"/>
                  <a:pt x="1927189" y="2697870"/>
                  <a:pt x="1934719" y="2690975"/>
                </a:cubicBezTo>
                <a:cubicBezTo>
                  <a:pt x="1939916" y="2689914"/>
                  <a:pt x="1945009" y="2688960"/>
                  <a:pt x="1950208" y="2687899"/>
                </a:cubicBezTo>
                <a:cubicBezTo>
                  <a:pt x="1964844" y="2684399"/>
                  <a:pt x="1965906" y="2701265"/>
                  <a:pt x="1974073" y="2707312"/>
                </a:cubicBezTo>
                <a:cubicBezTo>
                  <a:pt x="1998788" y="2678989"/>
                  <a:pt x="1956888" y="2641969"/>
                  <a:pt x="1948085" y="2615876"/>
                </a:cubicBezTo>
                <a:cubicBezTo>
                  <a:pt x="1942039" y="2604419"/>
                  <a:pt x="1956677" y="2602828"/>
                  <a:pt x="1960496" y="2597313"/>
                </a:cubicBezTo>
                <a:cubicBezTo>
                  <a:pt x="1963996" y="2592221"/>
                  <a:pt x="1961237" y="2577583"/>
                  <a:pt x="1973012" y="2578750"/>
                </a:cubicBezTo>
                <a:cubicBezTo>
                  <a:pt x="1977361" y="2564854"/>
                  <a:pt x="1988606" y="2555626"/>
                  <a:pt x="1998681" y="2545549"/>
                </a:cubicBezTo>
                <a:cubicBezTo>
                  <a:pt x="2003774" y="2534411"/>
                  <a:pt x="2000485" y="2517652"/>
                  <a:pt x="2016608" y="2513940"/>
                </a:cubicBezTo>
                <a:cubicBezTo>
                  <a:pt x="2014912" y="2495588"/>
                  <a:pt x="2016820" y="2487103"/>
                  <a:pt x="2008228" y="2471298"/>
                </a:cubicBezTo>
                <a:cubicBezTo>
                  <a:pt x="1989984" y="2461645"/>
                  <a:pt x="1976194" y="2445628"/>
                  <a:pt x="1954131" y="2441702"/>
                </a:cubicBezTo>
                <a:cubicBezTo>
                  <a:pt x="1947556" y="2428125"/>
                  <a:pt x="1930901" y="2429505"/>
                  <a:pt x="1921672" y="2419959"/>
                </a:cubicBezTo>
                <a:cubicBezTo>
                  <a:pt x="1914036" y="2426004"/>
                  <a:pt x="1911384" y="2435444"/>
                  <a:pt x="1901518" y="2440006"/>
                </a:cubicBezTo>
                <a:cubicBezTo>
                  <a:pt x="1913610" y="2451992"/>
                  <a:pt x="1919657" y="2473101"/>
                  <a:pt x="1930795" y="2486573"/>
                </a:cubicBezTo>
                <a:cubicBezTo>
                  <a:pt x="1946917" y="2475116"/>
                  <a:pt x="1969617" y="2468434"/>
                  <a:pt x="1988923" y="2475116"/>
                </a:cubicBezTo>
                <a:cubicBezTo>
                  <a:pt x="1989347" y="2489966"/>
                  <a:pt x="1976514" y="2495907"/>
                  <a:pt x="1984891" y="2516166"/>
                </a:cubicBezTo>
                <a:cubicBezTo>
                  <a:pt x="1978633" y="2524228"/>
                  <a:pt x="1967284" y="2529001"/>
                  <a:pt x="1965481" y="2540033"/>
                </a:cubicBezTo>
                <a:cubicBezTo>
                  <a:pt x="1956783" y="2543109"/>
                  <a:pt x="1950524" y="2542367"/>
                  <a:pt x="1945326" y="2540033"/>
                </a:cubicBezTo>
                <a:cubicBezTo>
                  <a:pt x="1931008" y="2554990"/>
                  <a:pt x="1924961" y="2575568"/>
                  <a:pt x="1924961" y="2600283"/>
                </a:cubicBezTo>
                <a:cubicBezTo>
                  <a:pt x="1909367" y="2606647"/>
                  <a:pt x="1897064" y="2615133"/>
                  <a:pt x="1890063" y="2627225"/>
                </a:cubicBezTo>
                <a:cubicBezTo>
                  <a:pt x="1873303" y="2627225"/>
                  <a:pt x="1858770" y="2638894"/>
                  <a:pt x="1851345" y="2634863"/>
                </a:cubicBezTo>
                <a:cubicBezTo>
                  <a:pt x="1832784" y="2637515"/>
                  <a:pt x="1827797" y="2619906"/>
                  <a:pt x="1805733" y="2627756"/>
                </a:cubicBezTo>
                <a:cubicBezTo>
                  <a:pt x="1759168" y="2597950"/>
                  <a:pt x="1683113" y="2566764"/>
                  <a:pt x="1696266" y="2480313"/>
                </a:cubicBezTo>
                <a:cubicBezTo>
                  <a:pt x="1691917" y="2458357"/>
                  <a:pt x="1687675" y="2436398"/>
                  <a:pt x="1683326" y="2414442"/>
                </a:cubicBezTo>
                <a:cubicBezTo>
                  <a:pt x="1695525" y="2397576"/>
                  <a:pt x="1727558" y="2398744"/>
                  <a:pt x="1742196" y="2406912"/>
                </a:cubicBezTo>
                <a:cubicBezTo>
                  <a:pt x="1767548" y="2395881"/>
                  <a:pt x="1769139" y="2368936"/>
                  <a:pt x="1774123" y="2344328"/>
                </a:cubicBezTo>
                <a:cubicBezTo>
                  <a:pt x="1768397" y="2327780"/>
                  <a:pt x="1742303" y="2341676"/>
                  <a:pt x="1728513" y="2337220"/>
                </a:cubicBezTo>
                <a:cubicBezTo>
                  <a:pt x="1720770" y="2342100"/>
                  <a:pt x="1725543" y="2355466"/>
                  <a:pt x="1721405" y="2362678"/>
                </a:cubicBezTo>
                <a:cubicBezTo>
                  <a:pt x="1709313" y="2367451"/>
                  <a:pt x="1702844" y="2363632"/>
                  <a:pt x="1693508" y="2364163"/>
                </a:cubicBezTo>
                <a:cubicBezTo>
                  <a:pt x="1692023" y="2358117"/>
                  <a:pt x="1692447" y="2348995"/>
                  <a:pt x="1686613" y="2349420"/>
                </a:cubicBezTo>
                <a:cubicBezTo>
                  <a:pt x="1683220" y="2335948"/>
                  <a:pt x="1697221" y="2334144"/>
                  <a:pt x="1697540" y="2323113"/>
                </a:cubicBezTo>
                <a:cubicBezTo>
                  <a:pt x="1689159" y="2287155"/>
                  <a:pt x="1695312" y="2261167"/>
                  <a:pt x="1732651" y="2255863"/>
                </a:cubicBezTo>
                <a:cubicBezTo>
                  <a:pt x="1736999" y="2249816"/>
                  <a:pt x="1733180" y="2238254"/>
                  <a:pt x="1731165" y="2227966"/>
                </a:cubicBezTo>
                <a:cubicBezTo>
                  <a:pt x="1726285" y="2220222"/>
                  <a:pt x="1712919" y="2225102"/>
                  <a:pt x="1705707" y="2220965"/>
                </a:cubicBezTo>
                <a:cubicBezTo>
                  <a:pt x="1700722" y="2216616"/>
                  <a:pt x="1699131" y="2207493"/>
                  <a:pt x="1694145" y="2203143"/>
                </a:cubicBezTo>
                <a:cubicBezTo>
                  <a:pt x="1673354" y="2184158"/>
                  <a:pt x="1645350" y="2175672"/>
                  <a:pt x="1618409" y="2165806"/>
                </a:cubicBezTo>
                <a:cubicBezTo>
                  <a:pt x="1616393" y="2153714"/>
                  <a:pt x="1610028" y="2148199"/>
                  <a:pt x="1605363" y="2140243"/>
                </a:cubicBezTo>
                <a:cubicBezTo>
                  <a:pt x="1593482" y="2147880"/>
                  <a:pt x="1595497" y="2164958"/>
                  <a:pt x="1588283" y="2175778"/>
                </a:cubicBezTo>
                <a:cubicBezTo>
                  <a:pt x="1565691" y="2184051"/>
                  <a:pt x="1542566" y="2192112"/>
                  <a:pt x="1530156" y="2207282"/>
                </a:cubicBezTo>
                <a:cubicBezTo>
                  <a:pt x="1508199" y="2211629"/>
                  <a:pt x="1486241" y="2215872"/>
                  <a:pt x="1464285" y="2220222"/>
                </a:cubicBezTo>
                <a:cubicBezTo>
                  <a:pt x="1452510" y="2224465"/>
                  <a:pt x="1451449" y="2212585"/>
                  <a:pt x="1445722" y="2207812"/>
                </a:cubicBezTo>
                <a:cubicBezTo>
                  <a:pt x="1432780" y="2212055"/>
                  <a:pt x="1423765" y="2210569"/>
                  <a:pt x="1414005" y="2210038"/>
                </a:cubicBezTo>
                <a:cubicBezTo>
                  <a:pt x="1405943" y="2178641"/>
                  <a:pt x="1405096" y="2136531"/>
                  <a:pt x="1387913" y="2118604"/>
                </a:cubicBezTo>
                <a:cubicBezTo>
                  <a:pt x="1377623" y="2137379"/>
                  <a:pt x="1377727" y="2163260"/>
                  <a:pt x="1354499" y="2173444"/>
                </a:cubicBezTo>
                <a:cubicBezTo>
                  <a:pt x="1362772" y="2195718"/>
                  <a:pt x="1350680" y="2204523"/>
                  <a:pt x="1342724" y="2215979"/>
                </a:cubicBezTo>
                <a:cubicBezTo>
                  <a:pt x="1348345" y="2231042"/>
                  <a:pt x="1361500" y="2234755"/>
                  <a:pt x="1365848" y="2251620"/>
                </a:cubicBezTo>
                <a:cubicBezTo>
                  <a:pt x="1360544" y="2260000"/>
                  <a:pt x="1350361" y="2253423"/>
                  <a:pt x="1348028" y="2243028"/>
                </a:cubicBezTo>
                <a:cubicBezTo>
                  <a:pt x="1334451" y="2246634"/>
                  <a:pt x="1324267" y="2244937"/>
                  <a:pt x="1318646" y="2236770"/>
                </a:cubicBezTo>
                <a:cubicBezTo>
                  <a:pt x="1308463" y="2208660"/>
                  <a:pt x="1344527" y="2211525"/>
                  <a:pt x="1331905" y="2181824"/>
                </a:cubicBezTo>
                <a:cubicBezTo>
                  <a:pt x="1338588" y="2177261"/>
                  <a:pt x="1344846" y="2172594"/>
                  <a:pt x="1353649" y="2169519"/>
                </a:cubicBezTo>
                <a:cubicBezTo>
                  <a:pt x="1346437" y="2153396"/>
                  <a:pt x="1358211" y="2150108"/>
                  <a:pt x="1359909" y="2140137"/>
                </a:cubicBezTo>
                <a:cubicBezTo>
                  <a:pt x="1342300" y="2136318"/>
                  <a:pt x="1314614" y="2147562"/>
                  <a:pt x="1299551" y="2139924"/>
                </a:cubicBezTo>
                <a:cubicBezTo>
                  <a:pt x="1265078" y="2158276"/>
                  <a:pt x="1272291" y="2204630"/>
                  <a:pt x="1244287" y="2227223"/>
                </a:cubicBezTo>
                <a:cubicBezTo>
                  <a:pt x="1222331" y="2231571"/>
                  <a:pt x="1200374" y="2235920"/>
                  <a:pt x="1178416" y="2240163"/>
                </a:cubicBezTo>
                <a:cubicBezTo>
                  <a:pt x="1172052" y="2231147"/>
                  <a:pt x="1165158" y="2223086"/>
                  <a:pt x="1157625" y="2216085"/>
                </a:cubicBezTo>
                <a:cubicBezTo>
                  <a:pt x="1143837" y="2214918"/>
                  <a:pt x="1131851" y="2210993"/>
                  <a:pt x="1125909" y="2198159"/>
                </a:cubicBezTo>
                <a:cubicBezTo>
                  <a:pt x="1107241" y="2195931"/>
                  <a:pt x="1091967" y="2188718"/>
                  <a:pt x="1074890" y="2184051"/>
                </a:cubicBezTo>
                <a:cubicBezTo>
                  <a:pt x="1069691" y="2158487"/>
                  <a:pt x="1069267" y="2125710"/>
                  <a:pt x="1037870" y="2139076"/>
                </a:cubicBezTo>
                <a:cubicBezTo>
                  <a:pt x="1043490" y="2121574"/>
                  <a:pt x="1048478" y="2103541"/>
                  <a:pt x="1055795" y="2087312"/>
                </a:cubicBezTo>
                <a:cubicBezTo>
                  <a:pt x="1051765" y="2060263"/>
                  <a:pt x="1042005" y="2049444"/>
                  <a:pt x="1043596" y="2025260"/>
                </a:cubicBezTo>
                <a:cubicBezTo>
                  <a:pt x="1032778" y="2027275"/>
                  <a:pt x="1033521" y="2020274"/>
                  <a:pt x="1028111" y="2028336"/>
                </a:cubicBezTo>
                <a:cubicBezTo>
                  <a:pt x="1025139" y="2032684"/>
                  <a:pt x="1029915" y="2039898"/>
                  <a:pt x="1027263" y="2044671"/>
                </a:cubicBezTo>
                <a:cubicBezTo>
                  <a:pt x="1022170" y="2053475"/>
                  <a:pt x="1008593" y="2060900"/>
                  <a:pt x="1012412" y="2071719"/>
                </a:cubicBezTo>
                <a:cubicBezTo>
                  <a:pt x="1002972" y="2074159"/>
                  <a:pt x="999259" y="2068006"/>
                  <a:pt x="991621" y="2067795"/>
                </a:cubicBezTo>
                <a:cubicBezTo>
                  <a:pt x="979105" y="2068325"/>
                  <a:pt x="982605" y="2079674"/>
                  <a:pt x="979105" y="2086358"/>
                </a:cubicBezTo>
                <a:cubicBezTo>
                  <a:pt x="955345" y="2086039"/>
                  <a:pt x="953117" y="2100252"/>
                  <a:pt x="943463" y="2109482"/>
                </a:cubicBezTo>
                <a:cubicBezTo>
                  <a:pt x="930311" y="2112345"/>
                  <a:pt x="916627" y="2116059"/>
                  <a:pt x="911004" y="2107784"/>
                </a:cubicBezTo>
                <a:cubicBezTo>
                  <a:pt x="903474" y="2112557"/>
                  <a:pt x="899018" y="2126666"/>
                  <a:pt x="889261" y="2120089"/>
                </a:cubicBezTo>
                <a:cubicBezTo>
                  <a:pt x="880349" y="2114361"/>
                  <a:pt x="885337" y="2106086"/>
                  <a:pt x="884698" y="2096859"/>
                </a:cubicBezTo>
                <a:cubicBezTo>
                  <a:pt x="866880" y="2092510"/>
                  <a:pt x="862105" y="2086463"/>
                  <a:pt x="849906" y="2063445"/>
                </a:cubicBezTo>
                <a:cubicBezTo>
                  <a:pt x="844709" y="2053475"/>
                  <a:pt x="836860" y="2040852"/>
                  <a:pt x="836860" y="2037883"/>
                </a:cubicBezTo>
                <a:cubicBezTo>
                  <a:pt x="836966" y="2028229"/>
                  <a:pt x="838664" y="2034275"/>
                  <a:pt x="843118" y="2028653"/>
                </a:cubicBezTo>
                <a:cubicBezTo>
                  <a:pt x="858499" y="2008712"/>
                  <a:pt x="824344" y="2012001"/>
                  <a:pt x="819251" y="1989088"/>
                </a:cubicBezTo>
                <a:cubicBezTo>
                  <a:pt x="818827" y="1970844"/>
                  <a:pt x="836118" y="1964584"/>
                  <a:pt x="839512" y="1948886"/>
                </a:cubicBezTo>
                <a:cubicBezTo>
                  <a:pt x="831875" y="1930005"/>
                  <a:pt x="817130" y="1919187"/>
                  <a:pt x="821161" y="1896168"/>
                </a:cubicBezTo>
                <a:cubicBezTo>
                  <a:pt x="809176" y="1885667"/>
                  <a:pt x="792945" y="1881424"/>
                  <a:pt x="783294" y="1867423"/>
                </a:cubicBezTo>
                <a:cubicBezTo>
                  <a:pt x="794855" y="1857239"/>
                  <a:pt x="808326" y="1848434"/>
                  <a:pt x="812887" y="1833479"/>
                </a:cubicBezTo>
                <a:cubicBezTo>
                  <a:pt x="800901" y="1786276"/>
                  <a:pt x="798462" y="1724754"/>
                  <a:pt x="776927" y="1691658"/>
                </a:cubicBezTo>
                <a:cubicBezTo>
                  <a:pt x="761761" y="1687627"/>
                  <a:pt x="709148" y="1706297"/>
                  <a:pt x="696419" y="1691446"/>
                </a:cubicBezTo>
                <a:cubicBezTo>
                  <a:pt x="693554" y="1688051"/>
                  <a:pt x="691221" y="1682006"/>
                  <a:pt x="686343" y="1681369"/>
                </a:cubicBezTo>
                <a:cubicBezTo>
                  <a:pt x="682948" y="1669808"/>
                  <a:pt x="695783" y="1663867"/>
                  <a:pt x="685598" y="1657396"/>
                </a:cubicBezTo>
                <a:cubicBezTo>
                  <a:pt x="674462" y="1649229"/>
                  <a:pt x="668415" y="1662595"/>
                  <a:pt x="658444" y="1662700"/>
                </a:cubicBezTo>
                <a:cubicBezTo>
                  <a:pt x="641155" y="1662806"/>
                  <a:pt x="632775" y="1647321"/>
                  <a:pt x="618242" y="1642441"/>
                </a:cubicBezTo>
                <a:cubicBezTo>
                  <a:pt x="614212" y="1625150"/>
                  <a:pt x="605726" y="1614331"/>
                  <a:pt x="595119" y="1606799"/>
                </a:cubicBezTo>
                <a:cubicBezTo>
                  <a:pt x="592997" y="1588131"/>
                  <a:pt x="587481" y="1574659"/>
                  <a:pt x="582072" y="1561082"/>
                </a:cubicBezTo>
                <a:cubicBezTo>
                  <a:pt x="577192" y="1551642"/>
                  <a:pt x="567115" y="1550051"/>
                  <a:pt x="552690" y="1554824"/>
                </a:cubicBezTo>
                <a:cubicBezTo>
                  <a:pt x="542824" y="1534457"/>
                  <a:pt x="519490" y="1534140"/>
                  <a:pt x="518003" y="1501256"/>
                </a:cubicBezTo>
                <a:cubicBezTo>
                  <a:pt x="515247" y="1484921"/>
                  <a:pt x="529354" y="1479724"/>
                  <a:pt x="526702" y="1463389"/>
                </a:cubicBezTo>
                <a:cubicBezTo>
                  <a:pt x="500183" y="1445674"/>
                  <a:pt x="449374" y="1444508"/>
                  <a:pt x="409808" y="1462222"/>
                </a:cubicBezTo>
                <a:cubicBezTo>
                  <a:pt x="405778" y="1474103"/>
                  <a:pt x="409808" y="1491392"/>
                  <a:pt x="405778" y="1503272"/>
                </a:cubicBezTo>
                <a:cubicBezTo>
                  <a:pt x="379472" y="1497437"/>
                  <a:pt x="359742" y="1481845"/>
                  <a:pt x="344785" y="1458933"/>
                </a:cubicBezTo>
                <a:cubicBezTo>
                  <a:pt x="328874" y="1460630"/>
                  <a:pt x="343196" y="1482482"/>
                  <a:pt x="325374" y="1482800"/>
                </a:cubicBezTo>
                <a:cubicBezTo>
                  <a:pt x="321450" y="1469329"/>
                  <a:pt x="313919" y="1464025"/>
                  <a:pt x="333223" y="1461161"/>
                </a:cubicBezTo>
                <a:cubicBezTo>
                  <a:pt x="327813" y="1443871"/>
                  <a:pt x="329617" y="1428914"/>
                  <a:pt x="324737" y="1418520"/>
                </a:cubicBezTo>
                <a:cubicBezTo>
                  <a:pt x="319753" y="1407806"/>
                  <a:pt x="309889" y="1401654"/>
                  <a:pt x="300129" y="1395183"/>
                </a:cubicBezTo>
                <a:cubicBezTo>
                  <a:pt x="297371" y="1393379"/>
                  <a:pt x="286763" y="1393379"/>
                  <a:pt x="283051" y="1390516"/>
                </a:cubicBezTo>
                <a:cubicBezTo>
                  <a:pt x="279127" y="1387440"/>
                  <a:pt x="280294" y="1378318"/>
                  <a:pt x="273080" y="1380439"/>
                </a:cubicBezTo>
                <a:cubicBezTo>
                  <a:pt x="251758" y="1381817"/>
                  <a:pt x="247835" y="1394866"/>
                  <a:pt x="246668" y="1409821"/>
                </a:cubicBezTo>
                <a:cubicBezTo>
                  <a:pt x="235954" y="1409079"/>
                  <a:pt x="235425" y="1393168"/>
                  <a:pt x="226620" y="1389668"/>
                </a:cubicBezTo>
                <a:cubicBezTo>
                  <a:pt x="213680" y="1392214"/>
                  <a:pt x="200844" y="1394759"/>
                  <a:pt x="187904" y="1397305"/>
                </a:cubicBezTo>
                <a:cubicBezTo>
                  <a:pt x="181009" y="1390940"/>
                  <a:pt x="174538" y="1383728"/>
                  <a:pt x="170930" y="1372483"/>
                </a:cubicBezTo>
                <a:cubicBezTo>
                  <a:pt x="144413" y="1371953"/>
                  <a:pt x="120970" y="1366756"/>
                  <a:pt x="115349" y="1335146"/>
                </a:cubicBezTo>
                <a:cubicBezTo>
                  <a:pt x="112697" y="1322417"/>
                  <a:pt x="96999" y="1329206"/>
                  <a:pt x="95301" y="1314992"/>
                </a:cubicBezTo>
                <a:cubicBezTo>
                  <a:pt x="91271" y="1307567"/>
                  <a:pt x="75465" y="1317750"/>
                  <a:pt x="76738" y="1302580"/>
                </a:cubicBezTo>
                <a:cubicBezTo>
                  <a:pt x="84376" y="1292610"/>
                  <a:pt x="96468" y="1306506"/>
                  <a:pt x="112380" y="1299611"/>
                </a:cubicBezTo>
                <a:cubicBezTo>
                  <a:pt x="148550" y="1279139"/>
                  <a:pt x="186313" y="1259622"/>
                  <a:pt x="183872" y="1213162"/>
                </a:cubicBezTo>
                <a:cubicBezTo>
                  <a:pt x="190767" y="1207751"/>
                  <a:pt x="199147" y="1203191"/>
                  <a:pt x="200207" y="1193855"/>
                </a:cubicBezTo>
                <a:cubicBezTo>
                  <a:pt x="207102" y="1191947"/>
                  <a:pt x="209330" y="1196933"/>
                  <a:pt x="216436" y="1194705"/>
                </a:cubicBezTo>
                <a:cubicBezTo>
                  <a:pt x="224074" y="1192053"/>
                  <a:pt x="222166" y="1182824"/>
                  <a:pt x="225029" y="1176883"/>
                </a:cubicBezTo>
                <a:cubicBezTo>
                  <a:pt x="224285" y="1159700"/>
                  <a:pt x="206361" y="1167869"/>
                  <a:pt x="204238" y="1152805"/>
                </a:cubicBezTo>
                <a:cubicBezTo>
                  <a:pt x="211239" y="1141774"/>
                  <a:pt x="213997" y="1127984"/>
                  <a:pt x="230650" y="1123423"/>
                </a:cubicBezTo>
                <a:cubicBezTo>
                  <a:pt x="222377" y="1101148"/>
                  <a:pt x="234364" y="1092344"/>
                  <a:pt x="242426" y="1080887"/>
                </a:cubicBezTo>
                <a:cubicBezTo>
                  <a:pt x="238712" y="1078024"/>
                  <a:pt x="236484" y="1072931"/>
                  <a:pt x="235531" y="1066143"/>
                </a:cubicBezTo>
                <a:cubicBezTo>
                  <a:pt x="226409" y="1059673"/>
                  <a:pt x="213784" y="1058400"/>
                  <a:pt x="198299" y="1061369"/>
                </a:cubicBezTo>
                <a:cubicBezTo>
                  <a:pt x="182600" y="1058082"/>
                  <a:pt x="170402" y="1049490"/>
                  <a:pt x="151839" y="1050338"/>
                </a:cubicBezTo>
                <a:cubicBezTo>
                  <a:pt x="146111" y="1043869"/>
                  <a:pt x="143246" y="1033048"/>
                  <a:pt x="138792" y="1024775"/>
                </a:cubicBezTo>
                <a:cubicBezTo>
                  <a:pt x="122562" y="1028805"/>
                  <a:pt x="112486" y="1023714"/>
                  <a:pt x="98484" y="1024562"/>
                </a:cubicBezTo>
                <a:cubicBezTo>
                  <a:pt x="94664" y="1010773"/>
                  <a:pt x="113652" y="1012364"/>
                  <a:pt x="118638" y="1004514"/>
                </a:cubicBezTo>
                <a:cubicBezTo>
                  <a:pt x="126061" y="999424"/>
                  <a:pt x="127759" y="990514"/>
                  <a:pt x="139534" y="988286"/>
                </a:cubicBezTo>
                <a:cubicBezTo>
                  <a:pt x="150884" y="979056"/>
                  <a:pt x="153854" y="964206"/>
                  <a:pt x="165204" y="955085"/>
                </a:cubicBezTo>
                <a:cubicBezTo>
                  <a:pt x="158627" y="937263"/>
                  <a:pt x="170826" y="931960"/>
                  <a:pt x="174645" y="921034"/>
                </a:cubicBezTo>
                <a:cubicBezTo>
                  <a:pt x="168174" y="904382"/>
                  <a:pt x="175280" y="896744"/>
                  <a:pt x="170930" y="881469"/>
                </a:cubicBezTo>
                <a:cubicBezTo>
                  <a:pt x="178886" y="874468"/>
                  <a:pt x="191617" y="870755"/>
                  <a:pt x="199677" y="863756"/>
                </a:cubicBezTo>
                <a:cubicBezTo>
                  <a:pt x="193843" y="848692"/>
                  <a:pt x="198934" y="840950"/>
                  <a:pt x="196601" y="828114"/>
                </a:cubicBezTo>
                <a:cubicBezTo>
                  <a:pt x="213891" y="816128"/>
                  <a:pt x="213256" y="792155"/>
                  <a:pt x="245500" y="790353"/>
                </a:cubicBezTo>
                <a:cubicBezTo>
                  <a:pt x="257275" y="787064"/>
                  <a:pt x="248259" y="769879"/>
                  <a:pt x="265761" y="770305"/>
                </a:cubicBezTo>
                <a:cubicBezTo>
                  <a:pt x="266715" y="785473"/>
                  <a:pt x="271700" y="794807"/>
                  <a:pt x="279551" y="799793"/>
                </a:cubicBezTo>
                <a:cubicBezTo>
                  <a:pt x="294932" y="798839"/>
                  <a:pt x="290476" y="774442"/>
                  <a:pt x="304372" y="782821"/>
                </a:cubicBezTo>
                <a:cubicBezTo>
                  <a:pt x="305750" y="792474"/>
                  <a:pt x="307448" y="801597"/>
                  <a:pt x="312858" y="805308"/>
                </a:cubicBezTo>
                <a:cubicBezTo>
                  <a:pt x="332058" y="815068"/>
                  <a:pt x="345528" y="833418"/>
                  <a:pt x="364620" y="843389"/>
                </a:cubicBezTo>
                <a:cubicBezTo>
                  <a:pt x="355286" y="853890"/>
                  <a:pt x="354758" y="870438"/>
                  <a:pt x="348180" y="882849"/>
                </a:cubicBezTo>
                <a:cubicBezTo>
                  <a:pt x="357197" y="886243"/>
                  <a:pt x="362075" y="901411"/>
                  <a:pt x="372895" y="906184"/>
                </a:cubicBezTo>
                <a:cubicBezTo>
                  <a:pt x="377138" y="908094"/>
                  <a:pt x="381487" y="905549"/>
                  <a:pt x="385306" y="907775"/>
                </a:cubicBezTo>
                <a:cubicBezTo>
                  <a:pt x="388276" y="909579"/>
                  <a:pt x="388381" y="916898"/>
                  <a:pt x="391458" y="918702"/>
                </a:cubicBezTo>
                <a:cubicBezTo>
                  <a:pt x="394958" y="920717"/>
                  <a:pt x="400792" y="917641"/>
                  <a:pt x="403870" y="920293"/>
                </a:cubicBezTo>
                <a:cubicBezTo>
                  <a:pt x="406202" y="922308"/>
                  <a:pt x="404292" y="929414"/>
                  <a:pt x="406202" y="931960"/>
                </a:cubicBezTo>
                <a:cubicBezTo>
                  <a:pt x="408641" y="935355"/>
                  <a:pt x="421583" y="939598"/>
                  <a:pt x="425507" y="948296"/>
                </a:cubicBezTo>
                <a:cubicBezTo>
                  <a:pt x="428159" y="954448"/>
                  <a:pt x="427948" y="966434"/>
                  <a:pt x="430811" y="975450"/>
                </a:cubicBezTo>
                <a:cubicBezTo>
                  <a:pt x="417870" y="985845"/>
                  <a:pt x="412884" y="1001545"/>
                  <a:pt x="402066" y="1013318"/>
                </a:cubicBezTo>
                <a:cubicBezTo>
                  <a:pt x="403763" y="1022441"/>
                  <a:pt x="410976" y="1023395"/>
                  <a:pt x="410552" y="1035807"/>
                </a:cubicBezTo>
                <a:cubicBezTo>
                  <a:pt x="429537" y="1059248"/>
                  <a:pt x="478014" y="1038776"/>
                  <a:pt x="502622" y="1053944"/>
                </a:cubicBezTo>
                <a:cubicBezTo>
                  <a:pt x="512912" y="1051929"/>
                  <a:pt x="523307" y="1049914"/>
                  <a:pt x="533597" y="1047899"/>
                </a:cubicBezTo>
                <a:cubicBezTo>
                  <a:pt x="552160" y="1032305"/>
                  <a:pt x="576557" y="1020638"/>
                  <a:pt x="611878" y="1016395"/>
                </a:cubicBezTo>
                <a:cubicBezTo>
                  <a:pt x="635002" y="999424"/>
                  <a:pt x="646035" y="974283"/>
                  <a:pt x="654733" y="947660"/>
                </a:cubicBezTo>
                <a:cubicBezTo>
                  <a:pt x="640201" y="937582"/>
                  <a:pt x="625668" y="927505"/>
                  <a:pt x="602863" y="929733"/>
                </a:cubicBezTo>
                <a:cubicBezTo>
                  <a:pt x="595330" y="917535"/>
                  <a:pt x="578466" y="919232"/>
                  <a:pt x="573586" y="903321"/>
                </a:cubicBezTo>
                <a:cubicBezTo>
                  <a:pt x="555766" y="904806"/>
                  <a:pt x="544522" y="896426"/>
                  <a:pt x="531051" y="891653"/>
                </a:cubicBezTo>
                <a:cubicBezTo>
                  <a:pt x="512806" y="898441"/>
                  <a:pt x="495304" y="905760"/>
                  <a:pt x="483742" y="917004"/>
                </a:cubicBezTo>
                <a:cubicBezTo>
                  <a:pt x="472497" y="905336"/>
                  <a:pt x="451389" y="908518"/>
                  <a:pt x="436645" y="902154"/>
                </a:cubicBezTo>
                <a:cubicBezTo>
                  <a:pt x="434206" y="890379"/>
                  <a:pt x="455421" y="894516"/>
                  <a:pt x="452875" y="882849"/>
                </a:cubicBezTo>
                <a:cubicBezTo>
                  <a:pt x="445661" y="868740"/>
                  <a:pt x="440251" y="866725"/>
                  <a:pt x="442161" y="848692"/>
                </a:cubicBezTo>
                <a:cubicBezTo>
                  <a:pt x="423492" y="834796"/>
                  <a:pt x="397292" y="832251"/>
                  <a:pt x="373319" y="825993"/>
                </a:cubicBezTo>
                <a:cubicBezTo>
                  <a:pt x="363879" y="817613"/>
                  <a:pt x="365576" y="802763"/>
                  <a:pt x="361759" y="788018"/>
                </a:cubicBezTo>
                <a:cubicBezTo>
                  <a:pt x="358575" y="775609"/>
                  <a:pt x="350408" y="759591"/>
                  <a:pt x="352634" y="741558"/>
                </a:cubicBezTo>
                <a:cubicBezTo>
                  <a:pt x="353378" y="725223"/>
                  <a:pt x="367063" y="717587"/>
                  <a:pt x="359742" y="695948"/>
                </a:cubicBezTo>
                <a:cubicBezTo>
                  <a:pt x="364515" y="684597"/>
                  <a:pt x="374486" y="676748"/>
                  <a:pt x="373001" y="661154"/>
                </a:cubicBezTo>
                <a:cubicBezTo>
                  <a:pt x="387639" y="650866"/>
                  <a:pt x="397927" y="637607"/>
                  <a:pt x="405565" y="622545"/>
                </a:cubicBezTo>
                <a:cubicBezTo>
                  <a:pt x="431023" y="616074"/>
                  <a:pt x="432084" y="593268"/>
                  <a:pt x="459133" y="587858"/>
                </a:cubicBezTo>
                <a:cubicBezTo>
                  <a:pt x="470165" y="571735"/>
                  <a:pt x="495410" y="565158"/>
                  <a:pt x="503366" y="547021"/>
                </a:cubicBezTo>
                <a:cubicBezTo>
                  <a:pt x="515775" y="547444"/>
                  <a:pt x="513549" y="538111"/>
                  <a:pt x="525854" y="538535"/>
                </a:cubicBezTo>
                <a:cubicBezTo>
                  <a:pt x="532111" y="532594"/>
                  <a:pt x="536990" y="525806"/>
                  <a:pt x="542188" y="519228"/>
                </a:cubicBezTo>
                <a:cubicBezTo>
                  <a:pt x="548659" y="517956"/>
                  <a:pt x="555129" y="516683"/>
                  <a:pt x="561600" y="515411"/>
                </a:cubicBezTo>
                <a:cubicBezTo>
                  <a:pt x="570828" y="510425"/>
                  <a:pt x="568282" y="497485"/>
                  <a:pt x="572525" y="489103"/>
                </a:cubicBezTo>
                <a:cubicBezTo>
                  <a:pt x="582283" y="493029"/>
                  <a:pt x="593104" y="495150"/>
                  <a:pt x="608908" y="489953"/>
                </a:cubicBezTo>
                <a:cubicBezTo>
                  <a:pt x="617607" y="484543"/>
                  <a:pt x="616123" y="472344"/>
                  <a:pt x="615167" y="460569"/>
                </a:cubicBezTo>
                <a:cubicBezTo>
                  <a:pt x="627046" y="453994"/>
                  <a:pt x="624926" y="437976"/>
                  <a:pt x="628426" y="425778"/>
                </a:cubicBezTo>
                <a:cubicBezTo>
                  <a:pt x="639670" y="414216"/>
                  <a:pt x="655369" y="405730"/>
                  <a:pt x="680401" y="403503"/>
                </a:cubicBezTo>
                <a:cubicBezTo>
                  <a:pt x="687828" y="388229"/>
                  <a:pt x="701829" y="367332"/>
                  <a:pt x="726967" y="374226"/>
                </a:cubicBezTo>
                <a:cubicBezTo>
                  <a:pt x="742561" y="369029"/>
                  <a:pt x="721346" y="339117"/>
                  <a:pt x="730151" y="329357"/>
                </a:cubicBezTo>
                <a:cubicBezTo>
                  <a:pt x="757412" y="305703"/>
                  <a:pt x="792732" y="334344"/>
                  <a:pt x="781915" y="367438"/>
                </a:cubicBezTo>
                <a:cubicBezTo>
                  <a:pt x="767170" y="371151"/>
                  <a:pt x="753380" y="373166"/>
                  <a:pt x="742348" y="371151"/>
                </a:cubicBezTo>
                <a:cubicBezTo>
                  <a:pt x="729832" y="374970"/>
                  <a:pt x="740653" y="394592"/>
                  <a:pt x="741500" y="407534"/>
                </a:cubicBezTo>
                <a:cubicBezTo>
                  <a:pt x="733969" y="419308"/>
                  <a:pt x="727074" y="431507"/>
                  <a:pt x="734288" y="453251"/>
                </a:cubicBezTo>
                <a:cubicBezTo>
                  <a:pt x="736727" y="458024"/>
                  <a:pt x="742348" y="457918"/>
                  <a:pt x="744363" y="463328"/>
                </a:cubicBezTo>
                <a:cubicBezTo>
                  <a:pt x="756032" y="461101"/>
                  <a:pt x="767594" y="458767"/>
                  <a:pt x="779263" y="456433"/>
                </a:cubicBezTo>
                <a:cubicBezTo>
                  <a:pt x="803553" y="463752"/>
                  <a:pt x="832086" y="464601"/>
                  <a:pt x="851923" y="478285"/>
                </a:cubicBezTo>
                <a:cubicBezTo>
                  <a:pt x="858392" y="477011"/>
                  <a:pt x="864863" y="475739"/>
                  <a:pt x="871334" y="474466"/>
                </a:cubicBezTo>
                <a:cubicBezTo>
                  <a:pt x="880668" y="495468"/>
                  <a:pt x="927341" y="491120"/>
                  <a:pt x="930099" y="466934"/>
                </a:cubicBezTo>
                <a:cubicBezTo>
                  <a:pt x="927447" y="464177"/>
                  <a:pt x="924902" y="461419"/>
                  <a:pt x="924052" y="456115"/>
                </a:cubicBezTo>
                <a:cubicBezTo>
                  <a:pt x="917369" y="449327"/>
                  <a:pt x="905172" y="450918"/>
                  <a:pt x="894671" y="449857"/>
                </a:cubicBezTo>
                <a:cubicBezTo>
                  <a:pt x="882366" y="436385"/>
                  <a:pt x="871441" y="421004"/>
                  <a:pt x="852134" y="417928"/>
                </a:cubicBezTo>
                <a:cubicBezTo>
                  <a:pt x="856801" y="391940"/>
                  <a:pt x="880349" y="378576"/>
                  <a:pt x="897323" y="360756"/>
                </a:cubicBezTo>
                <a:cubicBezTo>
                  <a:pt x="910582" y="343889"/>
                  <a:pt x="920021" y="324478"/>
                  <a:pt x="939964" y="312174"/>
                </a:cubicBezTo>
                <a:cubicBezTo>
                  <a:pt x="948980" y="315357"/>
                  <a:pt x="956723" y="320554"/>
                  <a:pt x="963194" y="327766"/>
                </a:cubicBezTo>
                <a:cubicBezTo>
                  <a:pt x="967013" y="347390"/>
                  <a:pt x="953541" y="371151"/>
                  <a:pt x="973801" y="381969"/>
                </a:cubicBezTo>
                <a:cubicBezTo>
                  <a:pt x="982711" y="368923"/>
                  <a:pt x="997136" y="359589"/>
                  <a:pt x="1002546" y="344101"/>
                </a:cubicBezTo>
                <a:cubicBezTo>
                  <a:pt x="1021959" y="340389"/>
                  <a:pt x="1028852" y="328084"/>
                  <a:pt x="1037445" y="317159"/>
                </a:cubicBezTo>
                <a:cubicBezTo>
                  <a:pt x="1077542" y="314931"/>
                  <a:pt x="1086026" y="291490"/>
                  <a:pt x="1110423" y="278654"/>
                </a:cubicBezTo>
                <a:cubicBezTo>
                  <a:pt x="1104589" y="256802"/>
                  <a:pt x="1110743" y="243014"/>
                  <a:pt x="1116788" y="229118"/>
                </a:cubicBezTo>
                <a:cubicBezTo>
                  <a:pt x="1134925" y="225512"/>
                  <a:pt x="1152960" y="222011"/>
                  <a:pt x="1171097" y="218404"/>
                </a:cubicBezTo>
                <a:cubicBezTo>
                  <a:pt x="1186583" y="189659"/>
                  <a:pt x="1219574" y="172475"/>
                  <a:pt x="1213951" y="129516"/>
                </a:cubicBezTo>
                <a:cubicBezTo>
                  <a:pt x="1221694" y="127925"/>
                  <a:pt x="1216816" y="117952"/>
                  <a:pt x="1227952" y="118696"/>
                </a:cubicBezTo>
                <a:cubicBezTo>
                  <a:pt x="1222226" y="105862"/>
                  <a:pt x="1230817" y="102678"/>
                  <a:pt x="1226467" y="90799"/>
                </a:cubicBezTo>
                <a:cubicBezTo>
                  <a:pt x="1249486" y="72659"/>
                  <a:pt x="1256910" y="44021"/>
                  <a:pt x="1268473" y="18139"/>
                </a:cubicBezTo>
                <a:close/>
                <a:moveTo>
                  <a:pt x="2118227" y="0"/>
                </a:moveTo>
                <a:cubicBezTo>
                  <a:pt x="2125970" y="6788"/>
                  <a:pt x="2134774" y="12092"/>
                  <a:pt x="2145275" y="14849"/>
                </a:cubicBezTo>
                <a:lnTo>
                  <a:pt x="2148957" y="14001"/>
                </a:lnTo>
                <a:lnTo>
                  <a:pt x="2148957" y="34562"/>
                </a:lnTo>
                <a:lnTo>
                  <a:pt x="2139482" y="28534"/>
                </a:lnTo>
                <a:cubicBezTo>
                  <a:pt x="2132919" y="24953"/>
                  <a:pt x="2126449" y="21214"/>
                  <a:pt x="2121198" y="15592"/>
                </a:cubicBezTo>
                <a:cubicBezTo>
                  <a:pt x="2076752" y="31397"/>
                  <a:pt x="2014487" y="23017"/>
                  <a:pt x="1984786" y="58446"/>
                </a:cubicBezTo>
                <a:cubicBezTo>
                  <a:pt x="1968770" y="61204"/>
                  <a:pt x="1952858" y="63961"/>
                  <a:pt x="1942888" y="70751"/>
                </a:cubicBezTo>
                <a:cubicBezTo>
                  <a:pt x="1938114" y="86556"/>
                  <a:pt x="1918597" y="92495"/>
                  <a:pt x="1914143" y="108513"/>
                </a:cubicBezTo>
                <a:cubicBezTo>
                  <a:pt x="1886457" y="110104"/>
                  <a:pt x="1877864" y="124530"/>
                  <a:pt x="1863014" y="134712"/>
                </a:cubicBezTo>
                <a:cubicBezTo>
                  <a:pt x="1846680" y="137470"/>
                  <a:pt x="1840738" y="124637"/>
                  <a:pt x="1828328" y="121453"/>
                </a:cubicBezTo>
                <a:cubicBezTo>
                  <a:pt x="1827374" y="103952"/>
                  <a:pt x="1856756" y="106921"/>
                  <a:pt x="1867894" y="97587"/>
                </a:cubicBezTo>
                <a:cubicBezTo>
                  <a:pt x="1879031" y="88254"/>
                  <a:pt x="1870757" y="65871"/>
                  <a:pt x="1888896" y="61311"/>
                </a:cubicBezTo>
                <a:cubicBezTo>
                  <a:pt x="1905550" y="54946"/>
                  <a:pt x="1907035" y="71069"/>
                  <a:pt x="1915945" y="76053"/>
                </a:cubicBezTo>
                <a:cubicBezTo>
                  <a:pt x="1931326" y="62900"/>
                  <a:pt x="1944692" y="48262"/>
                  <a:pt x="1955617" y="32034"/>
                </a:cubicBezTo>
                <a:cubicBezTo>
                  <a:pt x="2007911" y="19729"/>
                  <a:pt x="2057658" y="14107"/>
                  <a:pt x="2118227" y="0"/>
                </a:cubicBezTo>
                <a:close/>
              </a:path>
            </a:pathLst>
          </a:custGeom>
          <a:gradFill>
            <a:gsLst>
              <a:gs pos="0">
                <a:schemeClr val="accent5"/>
              </a:gs>
              <a:gs pos="100000">
                <a:schemeClr val="accent6"/>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394" name="Google Shape;394;p8"/>
          <p:cNvSpPr/>
          <p:nvPr/>
        </p:nvSpPr>
        <p:spPr>
          <a:xfrm rot="5400000">
            <a:off x="9136258" y="3802463"/>
            <a:ext cx="2121767" cy="3989715"/>
          </a:xfrm>
          <a:custGeom>
            <a:rect b="b" l="l" r="r" t="t"/>
            <a:pathLst>
              <a:path extrusionOk="0" h="4145158" w="2548669">
                <a:moveTo>
                  <a:pt x="2508425" y="4110735"/>
                </a:moveTo>
                <a:cubicBezTo>
                  <a:pt x="2510652" y="4120175"/>
                  <a:pt x="2515955" y="4127177"/>
                  <a:pt x="2524337" y="4131950"/>
                </a:cubicBezTo>
                <a:cubicBezTo>
                  <a:pt x="2512456" y="4152529"/>
                  <a:pt x="2487528" y="4146588"/>
                  <a:pt x="2473951" y="4130996"/>
                </a:cubicBezTo>
                <a:cubicBezTo>
                  <a:pt x="2483391" y="4121555"/>
                  <a:pt x="2490286" y="4108509"/>
                  <a:pt x="2508425" y="4110735"/>
                </a:cubicBezTo>
                <a:close/>
                <a:moveTo>
                  <a:pt x="2531654" y="3994160"/>
                </a:moveTo>
                <a:lnTo>
                  <a:pt x="2548669" y="4011002"/>
                </a:lnTo>
                <a:lnTo>
                  <a:pt x="2548669" y="4049526"/>
                </a:lnTo>
                <a:lnTo>
                  <a:pt x="2537859" y="4066819"/>
                </a:lnTo>
                <a:cubicBezTo>
                  <a:pt x="2530832" y="4073550"/>
                  <a:pt x="2522187" y="4078383"/>
                  <a:pt x="2512879" y="4079868"/>
                </a:cubicBezTo>
                <a:cubicBezTo>
                  <a:pt x="2477769" y="4060350"/>
                  <a:pt x="2489225" y="4000631"/>
                  <a:pt x="2531654" y="3994160"/>
                </a:cubicBezTo>
                <a:close/>
                <a:moveTo>
                  <a:pt x="1586831" y="3496835"/>
                </a:moveTo>
                <a:cubicBezTo>
                  <a:pt x="1596669" y="3497870"/>
                  <a:pt x="1607064" y="3502351"/>
                  <a:pt x="1610617" y="3507178"/>
                </a:cubicBezTo>
                <a:cubicBezTo>
                  <a:pt x="1602981" y="3519375"/>
                  <a:pt x="1589510" y="3523407"/>
                  <a:pt x="1570734" y="3520437"/>
                </a:cubicBezTo>
                <a:cubicBezTo>
                  <a:pt x="1572749" y="3513436"/>
                  <a:pt x="1570947" y="3509193"/>
                  <a:pt x="1566385" y="3507178"/>
                </a:cubicBezTo>
                <a:cubicBezTo>
                  <a:pt x="1567711" y="3498215"/>
                  <a:pt x="1576993" y="3495801"/>
                  <a:pt x="1586831" y="3496835"/>
                </a:cubicBezTo>
                <a:close/>
                <a:moveTo>
                  <a:pt x="1342146" y="3266391"/>
                </a:moveTo>
                <a:cubicBezTo>
                  <a:pt x="1353710" y="3281135"/>
                  <a:pt x="1338540" y="3286226"/>
                  <a:pt x="1331539" y="3296410"/>
                </a:cubicBezTo>
                <a:cubicBezTo>
                  <a:pt x="1318916" y="3288984"/>
                  <a:pt x="1317644" y="3259177"/>
                  <a:pt x="1342146" y="3266391"/>
                </a:cubicBezTo>
                <a:close/>
                <a:moveTo>
                  <a:pt x="1406852" y="3168378"/>
                </a:moveTo>
                <a:cubicBezTo>
                  <a:pt x="1410989" y="3169015"/>
                  <a:pt x="1415125" y="3169545"/>
                  <a:pt x="1419262" y="3170180"/>
                </a:cubicBezTo>
                <a:cubicBezTo>
                  <a:pt x="1427749" y="3183865"/>
                  <a:pt x="1417564" y="3177925"/>
                  <a:pt x="1415656" y="3194897"/>
                </a:cubicBezTo>
                <a:cubicBezTo>
                  <a:pt x="1411519" y="3194260"/>
                  <a:pt x="1407382" y="3193729"/>
                  <a:pt x="1403246" y="3193093"/>
                </a:cubicBezTo>
                <a:cubicBezTo>
                  <a:pt x="1406215" y="3176333"/>
                  <a:pt x="1394760" y="3179196"/>
                  <a:pt x="1406852" y="3168378"/>
                </a:cubicBezTo>
                <a:close/>
                <a:moveTo>
                  <a:pt x="934168" y="3137373"/>
                </a:moveTo>
                <a:cubicBezTo>
                  <a:pt x="951834" y="3141078"/>
                  <a:pt x="957762" y="3163234"/>
                  <a:pt x="970253" y="3174530"/>
                </a:cubicBezTo>
                <a:cubicBezTo>
                  <a:pt x="951159" y="3186092"/>
                  <a:pt x="945219" y="3215050"/>
                  <a:pt x="925065" y="3224916"/>
                </a:cubicBezTo>
                <a:cubicBezTo>
                  <a:pt x="918911" y="3224066"/>
                  <a:pt x="912655" y="3223112"/>
                  <a:pt x="906502" y="3222264"/>
                </a:cubicBezTo>
                <a:cubicBezTo>
                  <a:pt x="896744" y="3203807"/>
                  <a:pt x="910746" y="3167635"/>
                  <a:pt x="911912" y="3140905"/>
                </a:cubicBezTo>
                <a:cubicBezTo>
                  <a:pt x="921087" y="3136954"/>
                  <a:pt x="928280" y="3136139"/>
                  <a:pt x="934168" y="3137373"/>
                </a:cubicBezTo>
                <a:close/>
                <a:moveTo>
                  <a:pt x="715890" y="3055727"/>
                </a:moveTo>
                <a:cubicBezTo>
                  <a:pt x="748348" y="3055410"/>
                  <a:pt x="754606" y="3074610"/>
                  <a:pt x="782187" y="3078003"/>
                </a:cubicBezTo>
                <a:cubicBezTo>
                  <a:pt x="790990" y="3117251"/>
                  <a:pt x="839996" y="3126691"/>
                  <a:pt x="830556" y="3179727"/>
                </a:cubicBezTo>
                <a:cubicBezTo>
                  <a:pt x="804143" y="3203383"/>
                  <a:pt x="730952" y="3164452"/>
                  <a:pt x="703267" y="3186622"/>
                </a:cubicBezTo>
                <a:cubicBezTo>
                  <a:pt x="678446" y="3166363"/>
                  <a:pt x="667945" y="3135707"/>
                  <a:pt x="658292" y="3104309"/>
                </a:cubicBezTo>
                <a:cubicBezTo>
                  <a:pt x="675688" y="3095505"/>
                  <a:pt x="681627" y="3071532"/>
                  <a:pt x="696373" y="3059229"/>
                </a:cubicBezTo>
                <a:cubicBezTo>
                  <a:pt x="705176" y="3061031"/>
                  <a:pt x="713768" y="3062835"/>
                  <a:pt x="715890" y="3055727"/>
                </a:cubicBezTo>
                <a:close/>
                <a:moveTo>
                  <a:pt x="2396371" y="2944577"/>
                </a:moveTo>
                <a:cubicBezTo>
                  <a:pt x="2406859" y="2944988"/>
                  <a:pt x="2418686" y="2949973"/>
                  <a:pt x="2422929" y="2955277"/>
                </a:cubicBezTo>
                <a:cubicBezTo>
                  <a:pt x="2414654" y="2974158"/>
                  <a:pt x="2395031" y="2972567"/>
                  <a:pt x="2377846" y="2961324"/>
                </a:cubicBezTo>
                <a:cubicBezTo>
                  <a:pt x="2376733" y="2948330"/>
                  <a:pt x="2385883" y="2944166"/>
                  <a:pt x="2396371" y="2944577"/>
                </a:cubicBezTo>
                <a:close/>
                <a:moveTo>
                  <a:pt x="1379059" y="2924304"/>
                </a:moveTo>
                <a:cubicBezTo>
                  <a:pt x="1416715" y="2955596"/>
                  <a:pt x="1374923" y="2996752"/>
                  <a:pt x="1379696" y="3050744"/>
                </a:cubicBezTo>
                <a:cubicBezTo>
                  <a:pt x="1378848" y="3061880"/>
                  <a:pt x="1370256" y="3062623"/>
                  <a:pt x="1369936" y="3074503"/>
                </a:cubicBezTo>
                <a:cubicBezTo>
                  <a:pt x="1359648" y="3073018"/>
                  <a:pt x="1349360" y="3071533"/>
                  <a:pt x="1338964" y="3070049"/>
                </a:cubicBezTo>
                <a:cubicBezTo>
                  <a:pt x="1324326" y="3049577"/>
                  <a:pt x="1361558" y="3057002"/>
                  <a:pt x="1357633" y="3028575"/>
                </a:cubicBezTo>
                <a:cubicBezTo>
                  <a:pt x="1361874" y="3007041"/>
                  <a:pt x="1339707" y="3005238"/>
                  <a:pt x="1338220" y="2987842"/>
                </a:cubicBezTo>
                <a:cubicBezTo>
                  <a:pt x="1338964" y="2949338"/>
                  <a:pt x="1368347" y="2949338"/>
                  <a:pt x="1379059" y="2924304"/>
                </a:cubicBezTo>
                <a:close/>
                <a:moveTo>
                  <a:pt x="2457730" y="2863489"/>
                </a:moveTo>
                <a:cubicBezTo>
                  <a:pt x="2464840" y="2865811"/>
                  <a:pt x="2467266" y="2876172"/>
                  <a:pt x="2471721" y="2880390"/>
                </a:cubicBezTo>
                <a:cubicBezTo>
                  <a:pt x="2490602" y="2897679"/>
                  <a:pt x="2507468" y="2914758"/>
                  <a:pt x="2533562" y="2933532"/>
                </a:cubicBezTo>
                <a:cubicBezTo>
                  <a:pt x="2530487" y="2948700"/>
                  <a:pt x="2528259" y="2963233"/>
                  <a:pt x="2534410" y="2971612"/>
                </a:cubicBezTo>
                <a:cubicBezTo>
                  <a:pt x="2534251" y="2978136"/>
                  <a:pt x="2540987" y="2979541"/>
                  <a:pt x="2548041" y="2980708"/>
                </a:cubicBezTo>
                <a:lnTo>
                  <a:pt x="2548669" y="2981018"/>
                </a:lnTo>
                <a:lnTo>
                  <a:pt x="2548669" y="3076116"/>
                </a:lnTo>
                <a:lnTo>
                  <a:pt x="2506833" y="3030589"/>
                </a:lnTo>
                <a:cubicBezTo>
                  <a:pt x="2488376" y="3028043"/>
                  <a:pt x="2483494" y="3043635"/>
                  <a:pt x="2467054" y="3043848"/>
                </a:cubicBezTo>
                <a:cubicBezTo>
                  <a:pt x="2448067" y="3038120"/>
                  <a:pt x="2440642" y="3047878"/>
                  <a:pt x="2433428" y="3057955"/>
                </a:cubicBezTo>
                <a:cubicBezTo>
                  <a:pt x="2425155" y="3056788"/>
                  <a:pt x="2416988" y="3055623"/>
                  <a:pt x="2408715" y="3054456"/>
                </a:cubicBezTo>
                <a:cubicBezTo>
                  <a:pt x="2385166" y="3054986"/>
                  <a:pt x="2381135" y="3081505"/>
                  <a:pt x="2349419" y="3071108"/>
                </a:cubicBezTo>
                <a:cubicBezTo>
                  <a:pt x="2341994" y="3061987"/>
                  <a:pt x="2347191" y="3043318"/>
                  <a:pt x="2349526" y="3026983"/>
                </a:cubicBezTo>
                <a:cubicBezTo>
                  <a:pt x="2396303" y="3032923"/>
                  <a:pt x="2427170" y="3017753"/>
                  <a:pt x="2465357" y="3012132"/>
                </a:cubicBezTo>
                <a:cubicBezTo>
                  <a:pt x="2467478" y="2981159"/>
                  <a:pt x="2442340" y="2970445"/>
                  <a:pt x="2444248" y="2939579"/>
                </a:cubicBezTo>
                <a:cubicBezTo>
                  <a:pt x="2418790" y="2927274"/>
                  <a:pt x="2418262" y="2873282"/>
                  <a:pt x="2448811" y="2864372"/>
                </a:cubicBezTo>
                <a:cubicBezTo>
                  <a:pt x="2452470" y="2862834"/>
                  <a:pt x="2455360" y="2862715"/>
                  <a:pt x="2457730" y="2863489"/>
                </a:cubicBezTo>
                <a:close/>
                <a:moveTo>
                  <a:pt x="1548035" y="2847719"/>
                </a:moveTo>
                <a:cubicBezTo>
                  <a:pt x="1586328" y="2854507"/>
                  <a:pt x="1581767" y="2884209"/>
                  <a:pt x="1564689" y="2906909"/>
                </a:cubicBezTo>
                <a:cubicBezTo>
                  <a:pt x="1518653" y="2902135"/>
                  <a:pt x="1510591" y="2859598"/>
                  <a:pt x="1548035" y="2847719"/>
                </a:cubicBezTo>
                <a:close/>
                <a:moveTo>
                  <a:pt x="1897229" y="2834990"/>
                </a:moveTo>
                <a:cubicBezTo>
                  <a:pt x="1870286" y="2835945"/>
                  <a:pt x="1857452" y="2855675"/>
                  <a:pt x="1836131" y="2864055"/>
                </a:cubicBezTo>
                <a:cubicBezTo>
                  <a:pt x="1844193" y="2885587"/>
                  <a:pt x="1844299" y="2913060"/>
                  <a:pt x="1879302" y="2914545"/>
                </a:cubicBezTo>
                <a:cubicBezTo>
                  <a:pt x="1893516" y="2895451"/>
                  <a:pt x="1879409" y="2860448"/>
                  <a:pt x="1897229" y="2834990"/>
                </a:cubicBezTo>
                <a:close/>
                <a:moveTo>
                  <a:pt x="2146502" y="2814199"/>
                </a:moveTo>
                <a:cubicBezTo>
                  <a:pt x="2162094" y="2817275"/>
                  <a:pt x="2169202" y="2826715"/>
                  <a:pt x="2167717" y="2842520"/>
                </a:cubicBezTo>
                <a:cubicBezTo>
                  <a:pt x="2152123" y="2840929"/>
                  <a:pt x="2146819" y="2851326"/>
                  <a:pt x="2136742" y="2838066"/>
                </a:cubicBezTo>
                <a:cubicBezTo>
                  <a:pt x="2137590" y="2826822"/>
                  <a:pt x="2146182" y="2826078"/>
                  <a:pt x="2146502" y="2814199"/>
                </a:cubicBezTo>
                <a:close/>
                <a:moveTo>
                  <a:pt x="2086465" y="2792880"/>
                </a:moveTo>
                <a:cubicBezTo>
                  <a:pt x="2113725" y="2804759"/>
                  <a:pt x="2089328" y="2822792"/>
                  <a:pt x="2089858" y="2856523"/>
                </a:cubicBezTo>
                <a:cubicBezTo>
                  <a:pt x="2059946" y="2857584"/>
                  <a:pt x="2077129" y="2803911"/>
                  <a:pt x="2086465" y="2792880"/>
                </a:cubicBezTo>
                <a:close/>
                <a:moveTo>
                  <a:pt x="1298020" y="2786302"/>
                </a:moveTo>
                <a:cubicBezTo>
                  <a:pt x="1301945" y="2792456"/>
                  <a:pt x="1302580" y="2801153"/>
                  <a:pt x="1300565" y="2811867"/>
                </a:cubicBezTo>
                <a:cubicBezTo>
                  <a:pt x="1284866" y="2808895"/>
                  <a:pt x="1268850" y="2806032"/>
                  <a:pt x="1272349" y="2788849"/>
                </a:cubicBezTo>
                <a:cubicBezTo>
                  <a:pt x="1283382" y="2791289"/>
                  <a:pt x="1286457" y="2783120"/>
                  <a:pt x="1298020" y="2786302"/>
                </a:cubicBezTo>
                <a:close/>
                <a:moveTo>
                  <a:pt x="1876120" y="2762542"/>
                </a:moveTo>
                <a:cubicBezTo>
                  <a:pt x="1888530" y="2764346"/>
                  <a:pt x="1900835" y="2766148"/>
                  <a:pt x="1913246" y="2767952"/>
                </a:cubicBezTo>
                <a:cubicBezTo>
                  <a:pt x="1922898" y="2802955"/>
                  <a:pt x="1934990" y="2836369"/>
                  <a:pt x="1977633" y="2846659"/>
                </a:cubicBezTo>
                <a:cubicBezTo>
                  <a:pt x="1975829" y="2855462"/>
                  <a:pt x="1974027" y="2864055"/>
                  <a:pt x="1981133" y="2866176"/>
                </a:cubicBezTo>
                <a:cubicBezTo>
                  <a:pt x="1975511" y="2890678"/>
                  <a:pt x="1958963" y="2900438"/>
                  <a:pt x="1948356" y="2918258"/>
                </a:cubicBezTo>
                <a:cubicBezTo>
                  <a:pt x="1922791" y="2921016"/>
                  <a:pt x="1899881" y="2927168"/>
                  <a:pt x="1887364" y="2947322"/>
                </a:cubicBezTo>
                <a:cubicBezTo>
                  <a:pt x="1874848" y="2976916"/>
                  <a:pt x="1902532" y="2976386"/>
                  <a:pt x="1898820" y="2999510"/>
                </a:cubicBezTo>
                <a:cubicBezTo>
                  <a:pt x="1883652" y="3003965"/>
                  <a:pt x="1860952" y="2998025"/>
                  <a:pt x="1847480" y="3004707"/>
                </a:cubicBezTo>
                <a:cubicBezTo>
                  <a:pt x="1846208" y="3040985"/>
                  <a:pt x="1836237" y="3077473"/>
                  <a:pt x="1836661" y="3123192"/>
                </a:cubicBezTo>
                <a:cubicBezTo>
                  <a:pt x="1843026" y="3147800"/>
                  <a:pt x="1857663" y="3166257"/>
                  <a:pt x="1857770" y="3195640"/>
                </a:cubicBezTo>
                <a:cubicBezTo>
                  <a:pt x="1881848" y="3205928"/>
                  <a:pt x="1892031" y="3198186"/>
                  <a:pt x="1925763" y="3205505"/>
                </a:cubicBezTo>
                <a:cubicBezTo>
                  <a:pt x="1927354" y="3229795"/>
                  <a:pt x="1895320" y="3209217"/>
                  <a:pt x="1880681" y="3211551"/>
                </a:cubicBezTo>
                <a:cubicBezTo>
                  <a:pt x="1869862" y="3221733"/>
                  <a:pt x="1864558" y="3239236"/>
                  <a:pt x="1861165" y="3259284"/>
                </a:cubicBezTo>
                <a:cubicBezTo>
                  <a:pt x="1853103" y="3281770"/>
                  <a:pt x="1882804" y="3276149"/>
                  <a:pt x="1881424" y="3293863"/>
                </a:cubicBezTo>
                <a:cubicBezTo>
                  <a:pt x="1883015" y="3325474"/>
                  <a:pt x="1852890" y="3314654"/>
                  <a:pt x="1844193" y="3332686"/>
                </a:cubicBezTo>
                <a:cubicBezTo>
                  <a:pt x="1822978" y="3317305"/>
                  <a:pt x="1812477" y="3293863"/>
                  <a:pt x="1802717" y="3269891"/>
                </a:cubicBezTo>
                <a:cubicBezTo>
                  <a:pt x="1778746" y="3271269"/>
                  <a:pt x="1774183" y="3258010"/>
                  <a:pt x="1754137" y="3256525"/>
                </a:cubicBezTo>
                <a:cubicBezTo>
                  <a:pt x="1764638" y="3228417"/>
                  <a:pt x="1749043" y="3219825"/>
                  <a:pt x="1742680" y="3204337"/>
                </a:cubicBezTo>
                <a:cubicBezTo>
                  <a:pt x="1745119" y="3187789"/>
                  <a:pt x="1747454" y="3171349"/>
                  <a:pt x="1749788" y="3154801"/>
                </a:cubicBezTo>
                <a:cubicBezTo>
                  <a:pt x="1749788" y="3147376"/>
                  <a:pt x="1739285" y="3147906"/>
                  <a:pt x="1732179" y="3145891"/>
                </a:cubicBezTo>
                <a:cubicBezTo>
                  <a:pt x="1730270" y="3126161"/>
                  <a:pt x="1754560" y="3141436"/>
                  <a:pt x="1749043" y="3116827"/>
                </a:cubicBezTo>
                <a:cubicBezTo>
                  <a:pt x="1740452" y="3103355"/>
                  <a:pt x="1693144" y="3100598"/>
                  <a:pt x="1681052" y="3106963"/>
                </a:cubicBezTo>
                <a:cubicBezTo>
                  <a:pt x="1644774" y="3164348"/>
                  <a:pt x="1598739" y="3208474"/>
                  <a:pt x="1579115" y="3288030"/>
                </a:cubicBezTo>
                <a:cubicBezTo>
                  <a:pt x="1554824" y="3302350"/>
                  <a:pt x="1550475" y="3343187"/>
                  <a:pt x="1525123" y="3355916"/>
                </a:cubicBezTo>
                <a:cubicBezTo>
                  <a:pt x="1509955" y="3393467"/>
                  <a:pt x="1538489" y="3407044"/>
                  <a:pt x="1520563" y="3431122"/>
                </a:cubicBezTo>
                <a:cubicBezTo>
                  <a:pt x="1530427" y="3443957"/>
                  <a:pt x="1530110" y="3464324"/>
                  <a:pt x="1531912" y="3483311"/>
                </a:cubicBezTo>
                <a:cubicBezTo>
                  <a:pt x="1520137" y="3489676"/>
                  <a:pt x="1520033" y="3511632"/>
                  <a:pt x="1502741" y="3510678"/>
                </a:cubicBezTo>
                <a:cubicBezTo>
                  <a:pt x="1504121" y="3544622"/>
                  <a:pt x="1485982" y="3552258"/>
                  <a:pt x="1475270" y="3569867"/>
                </a:cubicBezTo>
                <a:cubicBezTo>
                  <a:pt x="1473466" y="3582277"/>
                  <a:pt x="1471664" y="3594688"/>
                  <a:pt x="1469860" y="3606992"/>
                </a:cubicBezTo>
                <a:cubicBezTo>
                  <a:pt x="1458615" y="3636269"/>
                  <a:pt x="1427006" y="3638284"/>
                  <a:pt x="1411412" y="3661727"/>
                </a:cubicBezTo>
                <a:cubicBezTo>
                  <a:pt x="1392744" y="3658862"/>
                  <a:pt x="1374288" y="3656210"/>
                  <a:pt x="1355618" y="3653558"/>
                </a:cubicBezTo>
                <a:cubicBezTo>
                  <a:pt x="1359224" y="3644224"/>
                  <a:pt x="1355937" y="3631708"/>
                  <a:pt x="1360074" y="3622585"/>
                </a:cubicBezTo>
                <a:cubicBezTo>
                  <a:pt x="1363361" y="3615477"/>
                  <a:pt x="1370892" y="3616538"/>
                  <a:pt x="1374288" y="3611978"/>
                </a:cubicBezTo>
                <a:cubicBezTo>
                  <a:pt x="1380650" y="3603385"/>
                  <a:pt x="1389456" y="3586202"/>
                  <a:pt x="1403456" y="3584611"/>
                </a:cubicBezTo>
                <a:cubicBezTo>
                  <a:pt x="1404836" y="3569230"/>
                  <a:pt x="1406852" y="3554697"/>
                  <a:pt x="1415018" y="3548334"/>
                </a:cubicBezTo>
                <a:cubicBezTo>
                  <a:pt x="1416716" y="3524998"/>
                  <a:pt x="1405791" y="3511102"/>
                  <a:pt x="1397518" y="3495297"/>
                </a:cubicBezTo>
                <a:cubicBezTo>
                  <a:pt x="1400487" y="3474719"/>
                  <a:pt x="1403456" y="3454034"/>
                  <a:pt x="1406428" y="3433456"/>
                </a:cubicBezTo>
                <a:cubicBezTo>
                  <a:pt x="1439948" y="3429106"/>
                  <a:pt x="1485133" y="3440351"/>
                  <a:pt x="1487784" y="3394739"/>
                </a:cubicBezTo>
                <a:cubicBezTo>
                  <a:pt x="1485452" y="3372569"/>
                  <a:pt x="1480678" y="3352204"/>
                  <a:pt x="1464024" y="3340748"/>
                </a:cubicBezTo>
                <a:cubicBezTo>
                  <a:pt x="1499454" y="3326639"/>
                  <a:pt x="1487362" y="3248889"/>
                  <a:pt x="1507516" y="3214414"/>
                </a:cubicBezTo>
                <a:cubicBezTo>
                  <a:pt x="1535201" y="3214521"/>
                  <a:pt x="1543580" y="3188745"/>
                  <a:pt x="1568612" y="3185350"/>
                </a:cubicBezTo>
                <a:cubicBezTo>
                  <a:pt x="1566917" y="3165833"/>
                  <a:pt x="1578159" y="3163711"/>
                  <a:pt x="1580176" y="3149074"/>
                </a:cubicBezTo>
                <a:cubicBezTo>
                  <a:pt x="1609134" y="3143557"/>
                  <a:pt x="1619954" y="3113751"/>
                  <a:pt x="1649229" y="3108554"/>
                </a:cubicBezTo>
                <a:cubicBezTo>
                  <a:pt x="1644986" y="3068563"/>
                  <a:pt x="1682748" y="3084474"/>
                  <a:pt x="1677657" y="3043212"/>
                </a:cubicBezTo>
                <a:cubicBezTo>
                  <a:pt x="1697174" y="3037273"/>
                  <a:pt x="1706828" y="3018179"/>
                  <a:pt x="1726345" y="3012345"/>
                </a:cubicBezTo>
                <a:cubicBezTo>
                  <a:pt x="1733027" y="2949867"/>
                  <a:pt x="1780866" y="2942548"/>
                  <a:pt x="1789351" y="2882511"/>
                </a:cubicBezTo>
                <a:cubicBezTo>
                  <a:pt x="1802717" y="2880707"/>
                  <a:pt x="1812158" y="2873706"/>
                  <a:pt x="1817674" y="2861403"/>
                </a:cubicBezTo>
                <a:cubicBezTo>
                  <a:pt x="1822022" y="2836051"/>
                  <a:pt x="1796566" y="2833080"/>
                  <a:pt x="1807173" y="2803062"/>
                </a:cubicBezTo>
                <a:cubicBezTo>
                  <a:pt x="1828175" y="2801683"/>
                  <a:pt x="1848117" y="2798819"/>
                  <a:pt x="1870816" y="2799668"/>
                </a:cubicBezTo>
                <a:cubicBezTo>
                  <a:pt x="1892136" y="2792667"/>
                  <a:pt x="1852360" y="2773467"/>
                  <a:pt x="1876120" y="2762542"/>
                </a:cubicBezTo>
                <a:close/>
                <a:moveTo>
                  <a:pt x="934464" y="2755893"/>
                </a:moveTo>
                <a:cubicBezTo>
                  <a:pt x="937106" y="2755899"/>
                  <a:pt x="938949" y="2756337"/>
                  <a:pt x="940872" y="2757026"/>
                </a:cubicBezTo>
                <a:cubicBezTo>
                  <a:pt x="944717" y="2758405"/>
                  <a:pt x="948880" y="2760792"/>
                  <a:pt x="960388" y="2762755"/>
                </a:cubicBezTo>
                <a:cubicBezTo>
                  <a:pt x="971949" y="2803805"/>
                  <a:pt x="980648" y="2846976"/>
                  <a:pt x="992847" y="2887498"/>
                </a:cubicBezTo>
                <a:cubicBezTo>
                  <a:pt x="965163" y="2900968"/>
                  <a:pt x="951373" y="2900757"/>
                  <a:pt x="930899" y="2878481"/>
                </a:cubicBezTo>
                <a:cubicBezTo>
                  <a:pt x="934614" y="2866070"/>
                  <a:pt x="949463" y="2868722"/>
                  <a:pt x="953070" y="2856418"/>
                </a:cubicBezTo>
                <a:cubicBezTo>
                  <a:pt x="945856" y="2834249"/>
                  <a:pt x="940340" y="2810700"/>
                  <a:pt x="902791" y="2811230"/>
                </a:cubicBezTo>
                <a:cubicBezTo>
                  <a:pt x="909791" y="2793516"/>
                  <a:pt x="925173" y="2786939"/>
                  <a:pt x="923263" y="2757344"/>
                </a:cubicBezTo>
                <a:cubicBezTo>
                  <a:pt x="928381" y="2756310"/>
                  <a:pt x="931822" y="2755886"/>
                  <a:pt x="934464" y="2755893"/>
                </a:cubicBezTo>
                <a:close/>
                <a:moveTo>
                  <a:pt x="1673943" y="2588051"/>
                </a:moveTo>
                <a:cubicBezTo>
                  <a:pt x="1678081" y="2617539"/>
                  <a:pt x="1683702" y="2646815"/>
                  <a:pt x="1662276" y="2668454"/>
                </a:cubicBezTo>
                <a:cubicBezTo>
                  <a:pt x="1654956" y="2668454"/>
                  <a:pt x="1651456" y="2665484"/>
                  <a:pt x="1650819" y="2660498"/>
                </a:cubicBezTo>
                <a:cubicBezTo>
                  <a:pt x="1648380" y="2640346"/>
                  <a:pt x="1631195" y="2631010"/>
                  <a:pt x="1633212" y="2607462"/>
                </a:cubicBezTo>
                <a:cubicBezTo>
                  <a:pt x="1646258" y="2600355"/>
                  <a:pt x="1654320" y="2586460"/>
                  <a:pt x="1673943" y="2588051"/>
                </a:cubicBezTo>
                <a:close/>
                <a:moveTo>
                  <a:pt x="1447797" y="2574156"/>
                </a:moveTo>
                <a:cubicBezTo>
                  <a:pt x="1489801" y="2574050"/>
                  <a:pt x="1495846" y="2600780"/>
                  <a:pt x="1524700" y="2610539"/>
                </a:cubicBezTo>
                <a:cubicBezTo>
                  <a:pt x="1528093" y="2622738"/>
                  <a:pt x="1516426" y="2629420"/>
                  <a:pt x="1507834" y="2639710"/>
                </a:cubicBezTo>
                <a:cubicBezTo>
                  <a:pt x="1498287" y="2651165"/>
                  <a:pt x="1494575" y="2666016"/>
                  <a:pt x="1473360" y="2659969"/>
                </a:cubicBezTo>
                <a:cubicBezTo>
                  <a:pt x="1475588" y="2643422"/>
                  <a:pt x="1480785" y="2624964"/>
                  <a:pt x="1473466" y="2615736"/>
                </a:cubicBezTo>
                <a:cubicBezTo>
                  <a:pt x="1474951" y="2604811"/>
                  <a:pt x="1442811" y="2621358"/>
                  <a:pt x="1437189" y="2604175"/>
                </a:cubicBezTo>
                <a:cubicBezTo>
                  <a:pt x="1436764" y="2588900"/>
                  <a:pt x="1450449" y="2592400"/>
                  <a:pt x="1447797" y="2574156"/>
                </a:cubicBezTo>
                <a:close/>
                <a:moveTo>
                  <a:pt x="2280579" y="2499055"/>
                </a:moveTo>
                <a:cubicBezTo>
                  <a:pt x="2303701" y="2496297"/>
                  <a:pt x="2287685" y="2527376"/>
                  <a:pt x="2282274" y="2530877"/>
                </a:cubicBezTo>
                <a:cubicBezTo>
                  <a:pt x="2282062" y="2545728"/>
                  <a:pt x="2302003" y="2545515"/>
                  <a:pt x="2296277" y="2564502"/>
                </a:cubicBezTo>
                <a:cubicBezTo>
                  <a:pt x="2283124" y="2571503"/>
                  <a:pt x="2280153" y="2592188"/>
                  <a:pt x="2260953" y="2590914"/>
                </a:cubicBezTo>
                <a:cubicBezTo>
                  <a:pt x="2281955" y="2612023"/>
                  <a:pt x="2270393" y="2657422"/>
                  <a:pt x="2285563" y="2682880"/>
                </a:cubicBezTo>
                <a:cubicBezTo>
                  <a:pt x="2298397" y="2700913"/>
                  <a:pt x="2310491" y="2719476"/>
                  <a:pt x="2342948" y="2722763"/>
                </a:cubicBezTo>
                <a:cubicBezTo>
                  <a:pt x="2342631" y="2743235"/>
                  <a:pt x="2370104" y="2742917"/>
                  <a:pt x="2382620" y="2753737"/>
                </a:cubicBezTo>
                <a:cubicBezTo>
                  <a:pt x="2387500" y="2772194"/>
                  <a:pt x="2391423" y="2791286"/>
                  <a:pt x="2393121" y="2812077"/>
                </a:cubicBezTo>
                <a:cubicBezTo>
                  <a:pt x="2376786" y="2822154"/>
                  <a:pt x="2368089" y="2842415"/>
                  <a:pt x="2333932" y="2828730"/>
                </a:cubicBezTo>
                <a:cubicBezTo>
                  <a:pt x="2338281" y="2809744"/>
                  <a:pt x="2315582" y="2804334"/>
                  <a:pt x="2307520" y="2793303"/>
                </a:cubicBezTo>
                <a:cubicBezTo>
                  <a:pt x="2297762" y="2780150"/>
                  <a:pt x="2293943" y="2757980"/>
                  <a:pt x="2276652" y="2744615"/>
                </a:cubicBezTo>
                <a:cubicBezTo>
                  <a:pt x="2277820" y="2736342"/>
                  <a:pt x="2279092" y="2728067"/>
                  <a:pt x="2280259" y="2719900"/>
                </a:cubicBezTo>
                <a:cubicBezTo>
                  <a:pt x="2273895" y="2708125"/>
                  <a:pt x="2251937" y="2707912"/>
                  <a:pt x="2252891" y="2690729"/>
                </a:cubicBezTo>
                <a:cubicBezTo>
                  <a:pt x="2199431" y="2688290"/>
                  <a:pt x="2194445" y="2649784"/>
                  <a:pt x="2167185" y="2627828"/>
                </a:cubicBezTo>
                <a:cubicBezTo>
                  <a:pt x="2171215" y="2608734"/>
                  <a:pt x="2169624" y="2581898"/>
                  <a:pt x="2181399" y="2573094"/>
                </a:cubicBezTo>
                <a:cubicBezTo>
                  <a:pt x="2197840" y="2575533"/>
                  <a:pt x="2217038" y="2575853"/>
                  <a:pt x="2223827" y="2585504"/>
                </a:cubicBezTo>
                <a:cubicBezTo>
                  <a:pt x="2241649" y="2587202"/>
                  <a:pt x="2238890" y="2561320"/>
                  <a:pt x="2242496" y="2544030"/>
                </a:cubicBezTo>
                <a:cubicBezTo>
                  <a:pt x="2270393" y="2549334"/>
                  <a:pt x="2267530" y="2513481"/>
                  <a:pt x="2280579" y="2499055"/>
                </a:cubicBezTo>
                <a:close/>
                <a:moveTo>
                  <a:pt x="2545708" y="2429525"/>
                </a:moveTo>
                <a:lnTo>
                  <a:pt x="2548669" y="2429986"/>
                </a:lnTo>
                <a:lnTo>
                  <a:pt x="2548669" y="2490078"/>
                </a:lnTo>
                <a:lnTo>
                  <a:pt x="2546503" y="2493223"/>
                </a:lnTo>
                <a:lnTo>
                  <a:pt x="2548669" y="2500473"/>
                </a:lnTo>
                <a:lnTo>
                  <a:pt x="2548669" y="2905292"/>
                </a:lnTo>
                <a:lnTo>
                  <a:pt x="2519349" y="2899801"/>
                </a:lnTo>
                <a:cubicBezTo>
                  <a:pt x="2509165" y="2882617"/>
                  <a:pt x="2536956" y="2871373"/>
                  <a:pt x="2526455" y="2850265"/>
                </a:cubicBezTo>
                <a:cubicBezTo>
                  <a:pt x="2524653" y="2824065"/>
                  <a:pt x="2500681" y="2814305"/>
                  <a:pt x="2490285" y="2794577"/>
                </a:cubicBezTo>
                <a:cubicBezTo>
                  <a:pt x="2484027" y="2761376"/>
                  <a:pt x="2527941" y="2773362"/>
                  <a:pt x="2509802" y="2746843"/>
                </a:cubicBezTo>
                <a:cubicBezTo>
                  <a:pt x="2501635" y="2726902"/>
                  <a:pt x="2493573" y="2768695"/>
                  <a:pt x="2476177" y="2760950"/>
                </a:cubicBezTo>
                <a:cubicBezTo>
                  <a:pt x="2477875" y="2745041"/>
                  <a:pt x="2453371" y="2748647"/>
                  <a:pt x="2455069" y="2732629"/>
                </a:cubicBezTo>
                <a:cubicBezTo>
                  <a:pt x="2456341" y="2712158"/>
                  <a:pt x="2480949" y="2722976"/>
                  <a:pt x="2484238" y="2705263"/>
                </a:cubicBezTo>
                <a:cubicBezTo>
                  <a:pt x="2487209" y="2677366"/>
                  <a:pt x="2480314" y="2656681"/>
                  <a:pt x="2468433" y="2639816"/>
                </a:cubicBezTo>
                <a:cubicBezTo>
                  <a:pt x="2470874" y="2623267"/>
                  <a:pt x="2473206" y="2606826"/>
                  <a:pt x="2475541" y="2590386"/>
                </a:cubicBezTo>
                <a:cubicBezTo>
                  <a:pt x="2475434" y="2570549"/>
                  <a:pt x="2494528" y="2576490"/>
                  <a:pt x="2498558" y="2562063"/>
                </a:cubicBezTo>
                <a:cubicBezTo>
                  <a:pt x="2502164" y="2534909"/>
                  <a:pt x="2502590" y="2503511"/>
                  <a:pt x="2526031" y="2502874"/>
                </a:cubicBezTo>
                <a:cubicBezTo>
                  <a:pt x="2527516" y="2477842"/>
                  <a:pt x="2504498" y="2471158"/>
                  <a:pt x="2509378" y="2443580"/>
                </a:cubicBezTo>
                <a:cubicBezTo>
                  <a:pt x="2515423" y="2444322"/>
                  <a:pt x="2515317" y="2436792"/>
                  <a:pt x="2517334" y="2432123"/>
                </a:cubicBezTo>
                <a:cubicBezTo>
                  <a:pt x="2523963" y="2427509"/>
                  <a:pt x="2534332" y="2427854"/>
                  <a:pt x="2545708" y="2429525"/>
                </a:cubicBezTo>
                <a:close/>
                <a:moveTo>
                  <a:pt x="672294" y="2312214"/>
                </a:moveTo>
                <a:cubicBezTo>
                  <a:pt x="677021" y="2309476"/>
                  <a:pt x="683220" y="2309158"/>
                  <a:pt x="690539" y="2313216"/>
                </a:cubicBezTo>
                <a:cubicBezTo>
                  <a:pt x="702207" y="2328171"/>
                  <a:pt x="680037" y="2330292"/>
                  <a:pt x="678977" y="2349386"/>
                </a:cubicBezTo>
                <a:cubicBezTo>
                  <a:pt x="657178" y="2350420"/>
                  <a:pt x="658114" y="2320427"/>
                  <a:pt x="672294" y="2312214"/>
                </a:cubicBezTo>
                <a:close/>
                <a:moveTo>
                  <a:pt x="1914942" y="2275347"/>
                </a:moveTo>
                <a:cubicBezTo>
                  <a:pt x="1972647" y="2281818"/>
                  <a:pt x="1973282" y="2331036"/>
                  <a:pt x="2011151" y="2352462"/>
                </a:cubicBezTo>
                <a:cubicBezTo>
                  <a:pt x="2033214" y="2362327"/>
                  <a:pt x="2033001" y="2342279"/>
                  <a:pt x="2044776" y="2338355"/>
                </a:cubicBezTo>
                <a:cubicBezTo>
                  <a:pt x="2053475" y="2340157"/>
                  <a:pt x="2062172" y="2341855"/>
                  <a:pt x="2064189" y="2334854"/>
                </a:cubicBezTo>
                <a:cubicBezTo>
                  <a:pt x="2092299" y="2348856"/>
                  <a:pt x="2099192" y="2378557"/>
                  <a:pt x="2117966" y="2399453"/>
                </a:cubicBezTo>
                <a:cubicBezTo>
                  <a:pt x="2116801" y="2407726"/>
                  <a:pt x="2115634" y="2416001"/>
                  <a:pt x="2114360" y="2424274"/>
                </a:cubicBezTo>
                <a:cubicBezTo>
                  <a:pt x="2122846" y="2438170"/>
                  <a:pt x="2126771" y="2455460"/>
                  <a:pt x="2147030" y="2460551"/>
                </a:cubicBezTo>
                <a:cubicBezTo>
                  <a:pt x="2141198" y="2481448"/>
                  <a:pt x="2144485" y="2495556"/>
                  <a:pt x="2146076" y="2510937"/>
                </a:cubicBezTo>
                <a:cubicBezTo>
                  <a:pt x="2146713" y="2525786"/>
                  <a:pt x="2171110" y="2531515"/>
                  <a:pt x="2154032" y="2543714"/>
                </a:cubicBezTo>
                <a:cubicBezTo>
                  <a:pt x="2149895" y="2543077"/>
                  <a:pt x="2145759" y="2542546"/>
                  <a:pt x="2141620" y="2541910"/>
                </a:cubicBezTo>
                <a:cubicBezTo>
                  <a:pt x="2115421" y="2530241"/>
                  <a:pt x="2105874" y="2506057"/>
                  <a:pt x="2086039" y="2489615"/>
                </a:cubicBezTo>
                <a:cubicBezTo>
                  <a:pt x="2068961" y="2471052"/>
                  <a:pt x="2045413" y="2457475"/>
                  <a:pt x="2030456" y="2437427"/>
                </a:cubicBezTo>
                <a:cubicBezTo>
                  <a:pt x="1996936" y="2436791"/>
                  <a:pt x="1975723" y="2426820"/>
                  <a:pt x="1965115" y="2409000"/>
                </a:cubicBezTo>
                <a:cubicBezTo>
                  <a:pt x="1964904" y="2386618"/>
                  <a:pt x="1989193" y="2396908"/>
                  <a:pt x="1989087" y="2374525"/>
                </a:cubicBezTo>
                <a:cubicBezTo>
                  <a:pt x="1984315" y="2348750"/>
                  <a:pt x="1966282" y="2332732"/>
                  <a:pt x="1939659" y="2323185"/>
                </a:cubicBezTo>
                <a:cubicBezTo>
                  <a:pt x="1942415" y="2299107"/>
                  <a:pt x="1912078" y="2299638"/>
                  <a:pt x="1914942" y="2275347"/>
                </a:cubicBezTo>
                <a:close/>
                <a:moveTo>
                  <a:pt x="1936263" y="2171078"/>
                </a:moveTo>
                <a:cubicBezTo>
                  <a:pt x="1958644" y="2170865"/>
                  <a:pt x="1948356" y="2195156"/>
                  <a:pt x="1970736" y="2195049"/>
                </a:cubicBezTo>
                <a:cubicBezTo>
                  <a:pt x="1969358" y="2210536"/>
                  <a:pt x="1967343" y="2225069"/>
                  <a:pt x="1959176" y="2231328"/>
                </a:cubicBezTo>
                <a:cubicBezTo>
                  <a:pt x="1948675" y="2215310"/>
                  <a:pt x="1919928" y="2212764"/>
                  <a:pt x="1907093" y="2198444"/>
                </a:cubicBezTo>
                <a:cubicBezTo>
                  <a:pt x="1912503" y="2183594"/>
                  <a:pt x="1925337" y="2178609"/>
                  <a:pt x="1936263" y="2171078"/>
                </a:cubicBezTo>
                <a:close/>
                <a:moveTo>
                  <a:pt x="727652" y="2130258"/>
                </a:moveTo>
                <a:cubicBezTo>
                  <a:pt x="733644" y="2129668"/>
                  <a:pt x="740499" y="2130238"/>
                  <a:pt x="748348" y="2132147"/>
                </a:cubicBezTo>
                <a:cubicBezTo>
                  <a:pt x="734984" y="2148696"/>
                  <a:pt x="725755" y="2170652"/>
                  <a:pt x="693508" y="2162060"/>
                </a:cubicBezTo>
                <a:cubicBezTo>
                  <a:pt x="699475" y="2144239"/>
                  <a:pt x="709678" y="2132028"/>
                  <a:pt x="727652" y="2130258"/>
                </a:cubicBezTo>
                <a:close/>
                <a:moveTo>
                  <a:pt x="2037139" y="2128965"/>
                </a:moveTo>
                <a:cubicBezTo>
                  <a:pt x="2057506" y="2143920"/>
                  <a:pt x="2041064" y="2217430"/>
                  <a:pt x="2022820" y="2227931"/>
                </a:cubicBezTo>
                <a:cubicBezTo>
                  <a:pt x="2007757" y="2220825"/>
                  <a:pt x="1994391" y="2212339"/>
                  <a:pt x="1989300" y="2197807"/>
                </a:cubicBezTo>
                <a:cubicBezTo>
                  <a:pt x="1991952" y="2157075"/>
                  <a:pt x="2022820" y="2153997"/>
                  <a:pt x="2037139" y="2128965"/>
                </a:cubicBezTo>
                <a:close/>
                <a:moveTo>
                  <a:pt x="661791" y="2075293"/>
                </a:moveTo>
                <a:cubicBezTo>
                  <a:pt x="680246" y="2079960"/>
                  <a:pt x="675687" y="2101705"/>
                  <a:pt x="695309" y="2105417"/>
                </a:cubicBezTo>
                <a:cubicBezTo>
                  <a:pt x="683536" y="2129815"/>
                  <a:pt x="644078" y="2106584"/>
                  <a:pt x="661791" y="2075293"/>
                </a:cubicBezTo>
                <a:close/>
                <a:moveTo>
                  <a:pt x="2249711" y="1970174"/>
                </a:moveTo>
                <a:cubicBezTo>
                  <a:pt x="2258938" y="1981629"/>
                  <a:pt x="2287472" y="1978660"/>
                  <a:pt x="2290337" y="1994995"/>
                </a:cubicBezTo>
                <a:cubicBezTo>
                  <a:pt x="2307096" y="1990328"/>
                  <a:pt x="2322690" y="1984175"/>
                  <a:pt x="2337221" y="1976538"/>
                </a:cubicBezTo>
                <a:cubicBezTo>
                  <a:pt x="2388772" y="1975371"/>
                  <a:pt x="2410093" y="2005179"/>
                  <a:pt x="2447748" y="1998814"/>
                </a:cubicBezTo>
                <a:cubicBezTo>
                  <a:pt x="2455704" y="2009422"/>
                  <a:pt x="2455069" y="2026498"/>
                  <a:pt x="2468009" y="2033287"/>
                </a:cubicBezTo>
                <a:cubicBezTo>
                  <a:pt x="2463979" y="2047289"/>
                  <a:pt x="2465570" y="2057154"/>
                  <a:pt x="2469706" y="2065109"/>
                </a:cubicBezTo>
                <a:cubicBezTo>
                  <a:pt x="2469706" y="2077945"/>
                  <a:pt x="2484770" y="2079641"/>
                  <a:pt x="2484770" y="2092476"/>
                </a:cubicBezTo>
                <a:cubicBezTo>
                  <a:pt x="2505029" y="2112205"/>
                  <a:pt x="2515000" y="2139785"/>
                  <a:pt x="2538549" y="2157074"/>
                </a:cubicBezTo>
                <a:cubicBezTo>
                  <a:pt x="2537382" y="2165348"/>
                  <a:pt x="2536108" y="2173622"/>
                  <a:pt x="2534943" y="2181789"/>
                </a:cubicBezTo>
                <a:cubicBezTo>
                  <a:pt x="2535632" y="2190434"/>
                  <a:pt x="2541546" y="2195208"/>
                  <a:pt x="2546743" y="2200525"/>
                </a:cubicBezTo>
                <a:lnTo>
                  <a:pt x="2548669" y="2206171"/>
                </a:lnTo>
                <a:lnTo>
                  <a:pt x="2548669" y="2259688"/>
                </a:lnTo>
                <a:lnTo>
                  <a:pt x="2536532" y="2257844"/>
                </a:lnTo>
                <a:cubicBezTo>
                  <a:pt x="2509485" y="2270786"/>
                  <a:pt x="2499725" y="2307062"/>
                  <a:pt x="2470980" y="2317881"/>
                </a:cubicBezTo>
                <a:cubicBezTo>
                  <a:pt x="2474480" y="2352038"/>
                  <a:pt x="2438627" y="2360417"/>
                  <a:pt x="2462070" y="2379722"/>
                </a:cubicBezTo>
                <a:cubicBezTo>
                  <a:pt x="2456660" y="2395633"/>
                  <a:pt x="2430354" y="2387678"/>
                  <a:pt x="2415184" y="2398179"/>
                </a:cubicBezTo>
                <a:cubicBezTo>
                  <a:pt x="2413487" y="2399346"/>
                  <a:pt x="2408715" y="2409210"/>
                  <a:pt x="2407229" y="2409634"/>
                </a:cubicBezTo>
                <a:cubicBezTo>
                  <a:pt x="2391106" y="2413877"/>
                  <a:pt x="2372756" y="2397437"/>
                  <a:pt x="2362148" y="2415788"/>
                </a:cubicBezTo>
                <a:cubicBezTo>
                  <a:pt x="2352919" y="2402528"/>
                  <a:pt x="2328946" y="2400089"/>
                  <a:pt x="2329478" y="2379511"/>
                </a:cubicBezTo>
                <a:cubicBezTo>
                  <a:pt x="2304762" y="2375903"/>
                  <a:pt x="2279940" y="2372403"/>
                  <a:pt x="2255225" y="2368797"/>
                </a:cubicBezTo>
                <a:cubicBezTo>
                  <a:pt x="2234966" y="2358189"/>
                  <a:pt x="2232526" y="2334323"/>
                  <a:pt x="2196992" y="2335171"/>
                </a:cubicBezTo>
                <a:cubicBezTo>
                  <a:pt x="2194445" y="2320426"/>
                  <a:pt x="2181081" y="2313957"/>
                  <a:pt x="2169624" y="2305895"/>
                </a:cubicBezTo>
                <a:cubicBezTo>
                  <a:pt x="2175988" y="2282771"/>
                  <a:pt x="2172595" y="2266860"/>
                  <a:pt x="2157319" y="2259965"/>
                </a:cubicBezTo>
                <a:cubicBezTo>
                  <a:pt x="2157108" y="2240129"/>
                  <a:pt x="2176201" y="2246069"/>
                  <a:pt x="2180231" y="2231749"/>
                </a:cubicBezTo>
                <a:cubicBezTo>
                  <a:pt x="2159760" y="2212127"/>
                  <a:pt x="2097283" y="2223793"/>
                  <a:pt x="2076810" y="2204171"/>
                </a:cubicBezTo>
                <a:cubicBezTo>
                  <a:pt x="2090282" y="2175425"/>
                  <a:pt x="2125603" y="2175955"/>
                  <a:pt x="2157319" y="2171606"/>
                </a:cubicBezTo>
                <a:cubicBezTo>
                  <a:pt x="2144272" y="2155590"/>
                  <a:pt x="2161351" y="2117085"/>
                  <a:pt x="2141514" y="2106158"/>
                </a:cubicBezTo>
                <a:cubicBezTo>
                  <a:pt x="2163155" y="2089082"/>
                  <a:pt x="2167291" y="2036045"/>
                  <a:pt x="2154986" y="2013346"/>
                </a:cubicBezTo>
                <a:cubicBezTo>
                  <a:pt x="2197097" y="2013028"/>
                  <a:pt x="2213751" y="1978660"/>
                  <a:pt x="2249711" y="1970174"/>
                </a:cubicBezTo>
                <a:close/>
                <a:moveTo>
                  <a:pt x="2118921" y="1957659"/>
                </a:moveTo>
                <a:cubicBezTo>
                  <a:pt x="2134303" y="1959036"/>
                  <a:pt x="2148835" y="1961054"/>
                  <a:pt x="2155093" y="1969220"/>
                </a:cubicBezTo>
                <a:cubicBezTo>
                  <a:pt x="2139181" y="1997117"/>
                  <a:pt x="2126454" y="2029363"/>
                  <a:pt x="2100147" y="2043366"/>
                </a:cubicBezTo>
                <a:cubicBezTo>
                  <a:pt x="2103222" y="2069459"/>
                  <a:pt x="2099616" y="2086113"/>
                  <a:pt x="2084979" y="2104356"/>
                </a:cubicBezTo>
                <a:cubicBezTo>
                  <a:pt x="2074690" y="2095447"/>
                  <a:pt x="2066309" y="2085159"/>
                  <a:pt x="2057612" y="2075082"/>
                </a:cubicBezTo>
                <a:cubicBezTo>
                  <a:pt x="2057930" y="2036152"/>
                  <a:pt x="2091343" y="2041455"/>
                  <a:pt x="2103753" y="2018544"/>
                </a:cubicBezTo>
                <a:cubicBezTo>
                  <a:pt x="2108420" y="1997860"/>
                  <a:pt x="2106194" y="1967736"/>
                  <a:pt x="2118921" y="1957659"/>
                </a:cubicBezTo>
                <a:close/>
                <a:moveTo>
                  <a:pt x="432913" y="1953773"/>
                </a:moveTo>
                <a:cubicBezTo>
                  <a:pt x="440762" y="1954422"/>
                  <a:pt x="449540" y="1956279"/>
                  <a:pt x="457813" y="1957446"/>
                </a:cubicBezTo>
                <a:cubicBezTo>
                  <a:pt x="455374" y="1973780"/>
                  <a:pt x="454948" y="1993085"/>
                  <a:pt x="445297" y="1999767"/>
                </a:cubicBezTo>
                <a:cubicBezTo>
                  <a:pt x="416763" y="1999026"/>
                  <a:pt x="406262" y="1984812"/>
                  <a:pt x="413581" y="1957340"/>
                </a:cubicBezTo>
                <a:cubicBezTo>
                  <a:pt x="418143" y="1953680"/>
                  <a:pt x="425064" y="1953123"/>
                  <a:pt x="432913" y="1953773"/>
                </a:cubicBezTo>
                <a:close/>
                <a:moveTo>
                  <a:pt x="1963417" y="1852964"/>
                </a:moveTo>
                <a:cubicBezTo>
                  <a:pt x="1983783" y="1870890"/>
                  <a:pt x="1997361" y="1893803"/>
                  <a:pt x="2025152" y="1906107"/>
                </a:cubicBezTo>
                <a:cubicBezTo>
                  <a:pt x="2047217" y="1904940"/>
                  <a:pt x="2055701" y="1894545"/>
                  <a:pt x="2072036" y="1887649"/>
                </a:cubicBezTo>
                <a:cubicBezTo>
                  <a:pt x="2086782" y="1881392"/>
                  <a:pt x="2093675" y="1861237"/>
                  <a:pt x="2124224" y="1876194"/>
                </a:cubicBezTo>
                <a:cubicBezTo>
                  <a:pt x="2122422" y="1888605"/>
                  <a:pt x="2120618" y="1900909"/>
                  <a:pt x="2118816" y="1913320"/>
                </a:cubicBezTo>
                <a:cubicBezTo>
                  <a:pt x="2095797" y="1909608"/>
                  <a:pt x="2078720" y="1913850"/>
                  <a:pt x="2061324" y="1917668"/>
                </a:cubicBezTo>
                <a:cubicBezTo>
                  <a:pt x="2047958" y="1939202"/>
                  <a:pt x="2047428" y="1977812"/>
                  <a:pt x="2041700" y="2009527"/>
                </a:cubicBezTo>
                <a:cubicBezTo>
                  <a:pt x="2022500" y="2025757"/>
                  <a:pt x="1993862" y="2029257"/>
                  <a:pt x="1973601" y="2043895"/>
                </a:cubicBezTo>
                <a:cubicBezTo>
                  <a:pt x="1940824" y="2033394"/>
                  <a:pt x="1936475" y="2001678"/>
                  <a:pt x="1919822" y="1979297"/>
                </a:cubicBezTo>
                <a:cubicBezTo>
                  <a:pt x="1924595" y="1946308"/>
                  <a:pt x="1929367" y="1913320"/>
                  <a:pt x="1934142" y="1880331"/>
                </a:cubicBezTo>
                <a:cubicBezTo>
                  <a:pt x="1948886" y="1877892"/>
                  <a:pt x="1955357" y="1864420"/>
                  <a:pt x="1963417" y="1852964"/>
                </a:cubicBezTo>
                <a:close/>
                <a:moveTo>
                  <a:pt x="1476968" y="1807987"/>
                </a:moveTo>
                <a:cubicBezTo>
                  <a:pt x="1474420" y="1826444"/>
                  <a:pt x="1490014" y="1831324"/>
                  <a:pt x="1490120" y="1847765"/>
                </a:cubicBezTo>
                <a:cubicBezTo>
                  <a:pt x="1509000" y="1850524"/>
                  <a:pt x="1527563" y="1853174"/>
                  <a:pt x="1546126" y="1855826"/>
                </a:cubicBezTo>
                <a:cubicBezTo>
                  <a:pt x="1551112" y="1879693"/>
                  <a:pt x="1569675" y="1893376"/>
                  <a:pt x="1589299" y="1906318"/>
                </a:cubicBezTo>
                <a:cubicBezTo>
                  <a:pt x="1589934" y="1911302"/>
                  <a:pt x="1593436" y="1914273"/>
                  <a:pt x="1600754" y="1914273"/>
                </a:cubicBezTo>
                <a:cubicBezTo>
                  <a:pt x="1611149" y="1905998"/>
                  <a:pt x="1626743" y="1904727"/>
                  <a:pt x="1645835" y="1908120"/>
                </a:cubicBezTo>
                <a:cubicBezTo>
                  <a:pt x="1647638" y="1895817"/>
                  <a:pt x="1649442" y="1883405"/>
                  <a:pt x="1651138" y="1870995"/>
                </a:cubicBezTo>
                <a:cubicBezTo>
                  <a:pt x="1637457" y="1870146"/>
                  <a:pt x="1632153" y="1863040"/>
                  <a:pt x="1635227" y="1849780"/>
                </a:cubicBezTo>
                <a:cubicBezTo>
                  <a:pt x="1605528" y="1848083"/>
                  <a:pt x="1594177" y="1832596"/>
                  <a:pt x="1561826" y="1832808"/>
                </a:cubicBezTo>
                <a:cubicBezTo>
                  <a:pt x="1553021" y="1809154"/>
                  <a:pt x="1505393" y="1800562"/>
                  <a:pt x="1476968" y="1807987"/>
                </a:cubicBezTo>
                <a:close/>
                <a:moveTo>
                  <a:pt x="1931957" y="1742032"/>
                </a:moveTo>
                <a:cubicBezTo>
                  <a:pt x="1936503" y="1743066"/>
                  <a:pt x="1941356" y="1745406"/>
                  <a:pt x="1946659" y="1749544"/>
                </a:cubicBezTo>
                <a:cubicBezTo>
                  <a:pt x="1935842" y="1781790"/>
                  <a:pt x="1909958" y="1793989"/>
                  <a:pt x="1892669" y="1817536"/>
                </a:cubicBezTo>
                <a:cubicBezTo>
                  <a:pt x="1882380" y="1816051"/>
                  <a:pt x="1872090" y="1814567"/>
                  <a:pt x="1861800" y="1813082"/>
                </a:cubicBezTo>
                <a:cubicBezTo>
                  <a:pt x="1853527" y="1802685"/>
                  <a:pt x="1860952" y="1780623"/>
                  <a:pt x="1862756" y="1762696"/>
                </a:cubicBezTo>
                <a:cubicBezTo>
                  <a:pt x="1874953" y="1761742"/>
                  <a:pt x="1876438" y="1746679"/>
                  <a:pt x="1895427" y="1754741"/>
                </a:cubicBezTo>
                <a:cubicBezTo>
                  <a:pt x="1907439" y="1747581"/>
                  <a:pt x="1918319" y="1738929"/>
                  <a:pt x="1931957" y="1742032"/>
                </a:cubicBezTo>
                <a:close/>
                <a:moveTo>
                  <a:pt x="1985270" y="1723464"/>
                </a:moveTo>
                <a:cubicBezTo>
                  <a:pt x="1994498" y="1724803"/>
                  <a:pt x="2002825" y="1732361"/>
                  <a:pt x="1997999" y="1744345"/>
                </a:cubicBezTo>
                <a:cubicBezTo>
                  <a:pt x="1978375" y="1745937"/>
                  <a:pt x="1985481" y="1746997"/>
                  <a:pt x="1967131" y="1739892"/>
                </a:cubicBezTo>
                <a:cubicBezTo>
                  <a:pt x="1965911" y="1727004"/>
                  <a:pt x="1976041" y="1722125"/>
                  <a:pt x="1985270" y="1723464"/>
                </a:cubicBezTo>
                <a:close/>
                <a:moveTo>
                  <a:pt x="2248226" y="1717297"/>
                </a:moveTo>
                <a:cubicBezTo>
                  <a:pt x="2272091" y="1721117"/>
                  <a:pt x="2275697" y="1746574"/>
                  <a:pt x="2281744" y="1747422"/>
                </a:cubicBezTo>
                <a:cubicBezTo>
                  <a:pt x="2294473" y="1749013"/>
                  <a:pt x="2318658" y="1716024"/>
                  <a:pt x="2353345" y="1732572"/>
                </a:cubicBezTo>
                <a:cubicBezTo>
                  <a:pt x="2362466" y="1718252"/>
                  <a:pt x="2395243" y="1711146"/>
                  <a:pt x="2410835" y="1728222"/>
                </a:cubicBezTo>
                <a:cubicBezTo>
                  <a:pt x="2390787" y="1745724"/>
                  <a:pt x="2363846" y="1753893"/>
                  <a:pt x="2347085" y="1775849"/>
                </a:cubicBezTo>
                <a:cubicBezTo>
                  <a:pt x="2340933" y="1774895"/>
                  <a:pt x="2334782" y="1774047"/>
                  <a:pt x="2328522" y="1773197"/>
                </a:cubicBezTo>
                <a:cubicBezTo>
                  <a:pt x="2296171" y="1796321"/>
                  <a:pt x="2251089" y="1802475"/>
                  <a:pt x="2219690" y="1826872"/>
                </a:cubicBezTo>
                <a:cubicBezTo>
                  <a:pt x="2222131" y="1854769"/>
                  <a:pt x="2202720" y="1853495"/>
                  <a:pt x="2194871" y="1867497"/>
                </a:cubicBezTo>
                <a:cubicBezTo>
                  <a:pt x="2193916" y="1893167"/>
                  <a:pt x="2183415" y="1906320"/>
                  <a:pt x="2174399" y="1921383"/>
                </a:cubicBezTo>
                <a:cubicBezTo>
                  <a:pt x="2165806" y="1919685"/>
                  <a:pt x="2157109" y="1917881"/>
                  <a:pt x="2155092" y="1924882"/>
                </a:cubicBezTo>
                <a:cubicBezTo>
                  <a:pt x="2128893" y="1920533"/>
                  <a:pt x="2166443" y="1868558"/>
                  <a:pt x="2131332" y="1870891"/>
                </a:cubicBezTo>
                <a:cubicBezTo>
                  <a:pt x="2148622" y="1839918"/>
                  <a:pt x="2181081" y="1829204"/>
                  <a:pt x="2203885" y="1805656"/>
                </a:cubicBezTo>
                <a:cubicBezTo>
                  <a:pt x="2211735" y="1765455"/>
                  <a:pt x="2206431" y="1749650"/>
                  <a:pt x="2216403" y="1718995"/>
                </a:cubicBezTo>
                <a:cubicBezTo>
                  <a:pt x="2237193" y="1723556"/>
                  <a:pt x="2235073" y="1715177"/>
                  <a:pt x="2248226" y="1717297"/>
                </a:cubicBezTo>
                <a:close/>
                <a:moveTo>
                  <a:pt x="730422" y="1687277"/>
                </a:moveTo>
                <a:cubicBezTo>
                  <a:pt x="707723" y="1691413"/>
                  <a:pt x="693083" y="1706264"/>
                  <a:pt x="664974" y="1703081"/>
                </a:cubicBezTo>
                <a:cubicBezTo>
                  <a:pt x="663595" y="1737237"/>
                  <a:pt x="675263" y="1761633"/>
                  <a:pt x="691386" y="1782742"/>
                </a:cubicBezTo>
                <a:cubicBezTo>
                  <a:pt x="708040" y="1768104"/>
                  <a:pt x="695311" y="1714113"/>
                  <a:pt x="720769" y="1711142"/>
                </a:cubicBezTo>
                <a:cubicBezTo>
                  <a:pt x="724376" y="1728327"/>
                  <a:pt x="745590" y="1750602"/>
                  <a:pt x="767547" y="1736919"/>
                </a:cubicBezTo>
                <a:cubicBezTo>
                  <a:pt x="772427" y="1714854"/>
                  <a:pt x="745484" y="1716552"/>
                  <a:pt x="748136" y="1696187"/>
                </a:cubicBezTo>
                <a:cubicBezTo>
                  <a:pt x="741030" y="1694172"/>
                  <a:pt x="730422" y="1694702"/>
                  <a:pt x="730422" y="1687277"/>
                </a:cubicBezTo>
                <a:close/>
                <a:moveTo>
                  <a:pt x="184988" y="1678554"/>
                </a:moveTo>
                <a:cubicBezTo>
                  <a:pt x="187710" y="1677673"/>
                  <a:pt x="190614" y="1679350"/>
                  <a:pt x="194114" y="1685688"/>
                </a:cubicBezTo>
                <a:cubicBezTo>
                  <a:pt x="221586" y="1688658"/>
                  <a:pt x="191356" y="1700750"/>
                  <a:pt x="195812" y="1717509"/>
                </a:cubicBezTo>
                <a:cubicBezTo>
                  <a:pt x="196340" y="1741058"/>
                  <a:pt x="217025" y="1749437"/>
                  <a:pt x="205465" y="1782108"/>
                </a:cubicBezTo>
                <a:cubicBezTo>
                  <a:pt x="201539" y="1796110"/>
                  <a:pt x="222329" y="1791548"/>
                  <a:pt x="221374" y="1803323"/>
                </a:cubicBezTo>
                <a:cubicBezTo>
                  <a:pt x="215434" y="1849570"/>
                  <a:pt x="172473" y="1846177"/>
                  <a:pt x="164624" y="1889879"/>
                </a:cubicBezTo>
                <a:cubicBezTo>
                  <a:pt x="151260" y="1886803"/>
                  <a:pt x="144259" y="1892107"/>
                  <a:pt x="143409" y="1905683"/>
                </a:cubicBezTo>
                <a:cubicBezTo>
                  <a:pt x="97692" y="1906426"/>
                  <a:pt x="97692" y="1873330"/>
                  <a:pt x="53036" y="1873650"/>
                </a:cubicBezTo>
                <a:cubicBezTo>
                  <a:pt x="45080" y="1855617"/>
                  <a:pt x="46778" y="1830476"/>
                  <a:pt x="29275" y="1819658"/>
                </a:cubicBezTo>
                <a:cubicBezTo>
                  <a:pt x="31078" y="1807247"/>
                  <a:pt x="32882" y="1794943"/>
                  <a:pt x="34684" y="1782531"/>
                </a:cubicBezTo>
                <a:cubicBezTo>
                  <a:pt x="32032" y="1749544"/>
                  <a:pt x="-9760" y="1745831"/>
                  <a:pt x="2120" y="1702128"/>
                </a:cubicBezTo>
                <a:cubicBezTo>
                  <a:pt x="24821" y="1698311"/>
                  <a:pt x="94510" y="1719101"/>
                  <a:pt x="117103" y="1693431"/>
                </a:cubicBezTo>
                <a:cubicBezTo>
                  <a:pt x="129515" y="1695235"/>
                  <a:pt x="141820" y="1697037"/>
                  <a:pt x="154230" y="1698841"/>
                </a:cubicBezTo>
                <a:cubicBezTo>
                  <a:pt x="170300" y="1706877"/>
                  <a:pt x="176824" y="1681200"/>
                  <a:pt x="184988" y="1678554"/>
                </a:cubicBezTo>
                <a:close/>
                <a:moveTo>
                  <a:pt x="2297019" y="1642303"/>
                </a:moveTo>
                <a:cubicBezTo>
                  <a:pt x="2305292" y="1643470"/>
                  <a:pt x="2313460" y="1644742"/>
                  <a:pt x="2321733" y="1645909"/>
                </a:cubicBezTo>
                <a:cubicBezTo>
                  <a:pt x="2323961" y="1659486"/>
                  <a:pt x="2334145" y="1675716"/>
                  <a:pt x="2322583" y="1683883"/>
                </a:cubicBezTo>
                <a:cubicBezTo>
                  <a:pt x="2300414" y="1680701"/>
                  <a:pt x="2286411" y="1653016"/>
                  <a:pt x="2297019" y="1642303"/>
                </a:cubicBezTo>
                <a:close/>
                <a:moveTo>
                  <a:pt x="2498771" y="1627904"/>
                </a:moveTo>
                <a:cubicBezTo>
                  <a:pt x="2506832" y="1627612"/>
                  <a:pt x="2515583" y="1628250"/>
                  <a:pt x="2526031" y="1631166"/>
                </a:cubicBezTo>
                <a:lnTo>
                  <a:pt x="2548669" y="1674886"/>
                </a:lnTo>
                <a:lnTo>
                  <a:pt x="2548669" y="1701665"/>
                </a:lnTo>
                <a:lnTo>
                  <a:pt x="2548334" y="1701692"/>
                </a:lnTo>
                <a:cubicBezTo>
                  <a:pt x="2542394" y="1702395"/>
                  <a:pt x="2537064" y="1703933"/>
                  <a:pt x="2533775" y="1708176"/>
                </a:cubicBezTo>
                <a:cubicBezTo>
                  <a:pt x="2488163" y="1697779"/>
                  <a:pt x="2457508" y="1733315"/>
                  <a:pt x="2425050" y="1717616"/>
                </a:cubicBezTo>
                <a:cubicBezTo>
                  <a:pt x="2440536" y="1706372"/>
                  <a:pt x="2454432" y="1693006"/>
                  <a:pt x="2473738" y="1686748"/>
                </a:cubicBezTo>
                <a:cubicBezTo>
                  <a:pt x="2477344" y="1660866"/>
                  <a:pt x="2456766" y="1653124"/>
                  <a:pt x="2475645" y="1630211"/>
                </a:cubicBezTo>
                <a:cubicBezTo>
                  <a:pt x="2483336" y="1629415"/>
                  <a:pt x="2490709" y="1628196"/>
                  <a:pt x="2498771" y="1627904"/>
                </a:cubicBezTo>
                <a:close/>
                <a:moveTo>
                  <a:pt x="1892243" y="1602738"/>
                </a:moveTo>
                <a:cubicBezTo>
                  <a:pt x="1902533" y="1604223"/>
                  <a:pt x="1912821" y="1605708"/>
                  <a:pt x="1923111" y="1607194"/>
                </a:cubicBezTo>
                <a:cubicBezTo>
                  <a:pt x="1927248" y="1615043"/>
                  <a:pt x="1928839" y="1624907"/>
                  <a:pt x="1924809" y="1639015"/>
                </a:cubicBezTo>
                <a:cubicBezTo>
                  <a:pt x="1925763" y="1652593"/>
                  <a:pt x="1914201" y="1649516"/>
                  <a:pt x="1904442" y="1648774"/>
                </a:cubicBezTo>
                <a:cubicBezTo>
                  <a:pt x="1904866" y="1676353"/>
                  <a:pt x="1888956" y="1682082"/>
                  <a:pt x="1889380" y="1709659"/>
                </a:cubicBezTo>
                <a:cubicBezTo>
                  <a:pt x="1872938" y="1707220"/>
                  <a:pt x="1853739" y="1706902"/>
                  <a:pt x="1846950" y="1697249"/>
                </a:cubicBezTo>
                <a:cubicBezTo>
                  <a:pt x="1844509" y="1669459"/>
                  <a:pt x="1863816" y="1670624"/>
                  <a:pt x="1871771" y="1656623"/>
                </a:cubicBezTo>
                <a:cubicBezTo>
                  <a:pt x="1881955" y="1643151"/>
                  <a:pt x="1880575" y="1614194"/>
                  <a:pt x="1892243" y="1602738"/>
                </a:cubicBezTo>
                <a:close/>
                <a:moveTo>
                  <a:pt x="1602239" y="1598704"/>
                </a:moveTo>
                <a:cubicBezTo>
                  <a:pt x="1577737" y="1602736"/>
                  <a:pt x="1571160" y="1630950"/>
                  <a:pt x="1530638" y="1613661"/>
                </a:cubicBezTo>
                <a:cubicBezTo>
                  <a:pt x="1515894" y="1633285"/>
                  <a:pt x="1494999" y="1644740"/>
                  <a:pt x="1484604" y="1670092"/>
                </a:cubicBezTo>
                <a:cubicBezTo>
                  <a:pt x="1464130" y="1669774"/>
                  <a:pt x="1461268" y="1693004"/>
                  <a:pt x="1443022" y="1695656"/>
                </a:cubicBezTo>
                <a:cubicBezTo>
                  <a:pt x="1440583" y="1712098"/>
                  <a:pt x="1438250" y="1728644"/>
                  <a:pt x="1435810" y="1745192"/>
                </a:cubicBezTo>
                <a:cubicBezTo>
                  <a:pt x="1489908" y="1773619"/>
                  <a:pt x="1566067" y="1751556"/>
                  <a:pt x="1620483" y="1778181"/>
                </a:cubicBezTo>
                <a:cubicBezTo>
                  <a:pt x="1629606" y="1760784"/>
                  <a:pt x="1654427" y="1764496"/>
                  <a:pt x="1652412" y="1732250"/>
                </a:cubicBezTo>
                <a:cubicBezTo>
                  <a:pt x="1627378" y="1706794"/>
                  <a:pt x="1619954" y="1668183"/>
                  <a:pt x="1603087" y="1636680"/>
                </a:cubicBezTo>
                <a:cubicBezTo>
                  <a:pt x="1610301" y="1618434"/>
                  <a:pt x="1600011" y="1613237"/>
                  <a:pt x="1602239" y="1598704"/>
                </a:cubicBezTo>
                <a:close/>
                <a:moveTo>
                  <a:pt x="2279305" y="1589268"/>
                </a:moveTo>
                <a:cubicBezTo>
                  <a:pt x="2295960" y="1589693"/>
                  <a:pt x="2298505" y="1600723"/>
                  <a:pt x="2294369" y="1616742"/>
                </a:cubicBezTo>
                <a:cubicBezTo>
                  <a:pt x="2281109" y="1617485"/>
                  <a:pt x="2278564" y="1610164"/>
                  <a:pt x="2270502" y="1606981"/>
                </a:cubicBezTo>
                <a:cubicBezTo>
                  <a:pt x="2274427" y="1602421"/>
                  <a:pt x="2278458" y="1597861"/>
                  <a:pt x="2279305" y="1589268"/>
                </a:cubicBezTo>
                <a:close/>
                <a:moveTo>
                  <a:pt x="1404200" y="1574156"/>
                </a:moveTo>
                <a:cubicBezTo>
                  <a:pt x="1398466" y="1574825"/>
                  <a:pt x="1393487" y="1578392"/>
                  <a:pt x="1389244" y="1586825"/>
                </a:cubicBezTo>
                <a:cubicBezTo>
                  <a:pt x="1422445" y="1606236"/>
                  <a:pt x="1426158" y="1647499"/>
                  <a:pt x="1459888" y="1666486"/>
                </a:cubicBezTo>
                <a:cubicBezTo>
                  <a:pt x="1468162" y="1647181"/>
                  <a:pt x="1480678" y="1605705"/>
                  <a:pt x="1476755" y="1593189"/>
                </a:cubicBezTo>
                <a:cubicBezTo>
                  <a:pt x="1445410" y="1596212"/>
                  <a:pt x="1421404" y="1572147"/>
                  <a:pt x="1404200" y="1574156"/>
                </a:cubicBezTo>
                <a:close/>
                <a:moveTo>
                  <a:pt x="2534942" y="1525198"/>
                </a:moveTo>
                <a:lnTo>
                  <a:pt x="2548669" y="1527505"/>
                </a:lnTo>
                <a:lnTo>
                  <a:pt x="2548669" y="1589057"/>
                </a:lnTo>
                <a:lnTo>
                  <a:pt x="2534934" y="1591337"/>
                </a:lnTo>
                <a:cubicBezTo>
                  <a:pt x="2528507" y="1590935"/>
                  <a:pt x="2521404" y="1589043"/>
                  <a:pt x="2513727" y="1585237"/>
                </a:cubicBezTo>
                <a:cubicBezTo>
                  <a:pt x="2520198" y="1563809"/>
                  <a:pt x="2493999" y="1566885"/>
                  <a:pt x="2500468" y="1545459"/>
                </a:cubicBezTo>
                <a:cubicBezTo>
                  <a:pt x="2522956" y="1553415"/>
                  <a:pt x="2517333" y="1523714"/>
                  <a:pt x="2534942" y="1525198"/>
                </a:cubicBezTo>
                <a:close/>
                <a:moveTo>
                  <a:pt x="1493832" y="1519786"/>
                </a:moveTo>
                <a:cubicBezTo>
                  <a:pt x="1494044" y="1539728"/>
                  <a:pt x="1464767" y="1520317"/>
                  <a:pt x="1460207" y="1533894"/>
                </a:cubicBezTo>
                <a:cubicBezTo>
                  <a:pt x="1467314" y="1536015"/>
                  <a:pt x="1465510" y="1544607"/>
                  <a:pt x="1463708" y="1553411"/>
                </a:cubicBezTo>
                <a:cubicBezTo>
                  <a:pt x="1495424" y="1568155"/>
                  <a:pt x="1525654" y="1584279"/>
                  <a:pt x="1558112" y="1598599"/>
                </a:cubicBezTo>
                <a:cubicBezTo>
                  <a:pt x="1560870" y="1590007"/>
                  <a:pt x="1569782" y="1589688"/>
                  <a:pt x="1573175" y="1581838"/>
                </a:cubicBezTo>
                <a:cubicBezTo>
                  <a:pt x="1596194" y="1585764"/>
                  <a:pt x="1589828" y="1591281"/>
                  <a:pt x="1610301" y="1587248"/>
                </a:cubicBezTo>
                <a:cubicBezTo>
                  <a:pt x="1618044" y="1575474"/>
                  <a:pt x="1626424" y="1564655"/>
                  <a:pt x="1634273" y="1552776"/>
                </a:cubicBezTo>
                <a:cubicBezTo>
                  <a:pt x="1599057" y="1532302"/>
                  <a:pt x="1544217" y="1537182"/>
                  <a:pt x="1522048" y="1542910"/>
                </a:cubicBezTo>
                <a:cubicBezTo>
                  <a:pt x="1507728" y="1538880"/>
                  <a:pt x="1513668" y="1519680"/>
                  <a:pt x="1493832" y="1519786"/>
                </a:cubicBezTo>
                <a:close/>
                <a:moveTo>
                  <a:pt x="104945" y="1488708"/>
                </a:moveTo>
                <a:cubicBezTo>
                  <a:pt x="114420" y="1489366"/>
                  <a:pt x="123815" y="1492874"/>
                  <a:pt x="132380" y="1499847"/>
                </a:cubicBezTo>
                <a:cubicBezTo>
                  <a:pt x="142138" y="1516500"/>
                  <a:pt x="129091" y="1550126"/>
                  <a:pt x="127818" y="1574947"/>
                </a:cubicBezTo>
                <a:cubicBezTo>
                  <a:pt x="111906" y="1586404"/>
                  <a:pt x="64917" y="1585024"/>
                  <a:pt x="46459" y="1569538"/>
                </a:cubicBezTo>
                <a:cubicBezTo>
                  <a:pt x="38398" y="1564551"/>
                  <a:pt x="49006" y="1545566"/>
                  <a:pt x="37655" y="1543019"/>
                </a:cubicBezTo>
                <a:cubicBezTo>
                  <a:pt x="47360" y="1510402"/>
                  <a:pt x="76518" y="1486734"/>
                  <a:pt x="104945" y="1488708"/>
                </a:cubicBezTo>
                <a:close/>
                <a:moveTo>
                  <a:pt x="1535174" y="1466842"/>
                </a:moveTo>
                <a:cubicBezTo>
                  <a:pt x="1504890" y="1463063"/>
                  <a:pt x="1478028" y="1466803"/>
                  <a:pt x="1472512" y="1491465"/>
                </a:cubicBezTo>
                <a:cubicBezTo>
                  <a:pt x="1498181" y="1510027"/>
                  <a:pt x="1636714" y="1551078"/>
                  <a:pt x="1618362" y="1487327"/>
                </a:cubicBezTo>
                <a:cubicBezTo>
                  <a:pt x="1599163" y="1481918"/>
                  <a:pt x="1565458" y="1470621"/>
                  <a:pt x="1535174" y="1466842"/>
                </a:cubicBezTo>
                <a:close/>
                <a:moveTo>
                  <a:pt x="1742256" y="1461021"/>
                </a:moveTo>
                <a:cubicBezTo>
                  <a:pt x="1720085" y="1485525"/>
                  <a:pt x="1669066" y="1471417"/>
                  <a:pt x="1653790" y="1505042"/>
                </a:cubicBezTo>
                <a:cubicBezTo>
                  <a:pt x="1674581" y="1517558"/>
                  <a:pt x="1725815" y="1515226"/>
                  <a:pt x="1753605" y="1513209"/>
                </a:cubicBezTo>
                <a:cubicBezTo>
                  <a:pt x="1749256" y="1496239"/>
                  <a:pt x="1755620" y="1471205"/>
                  <a:pt x="1742256" y="1461021"/>
                </a:cubicBezTo>
                <a:close/>
                <a:moveTo>
                  <a:pt x="253953" y="1455814"/>
                </a:moveTo>
                <a:cubicBezTo>
                  <a:pt x="258474" y="1454474"/>
                  <a:pt x="264335" y="1454926"/>
                  <a:pt x="271230" y="1456782"/>
                </a:cubicBezTo>
                <a:cubicBezTo>
                  <a:pt x="270382" y="1462934"/>
                  <a:pt x="269426" y="1469193"/>
                  <a:pt x="268578" y="1475345"/>
                </a:cubicBezTo>
                <a:cubicBezTo>
                  <a:pt x="255212" y="1476086"/>
                  <a:pt x="252773" y="1468768"/>
                  <a:pt x="244711" y="1465585"/>
                </a:cubicBezTo>
                <a:cubicBezTo>
                  <a:pt x="246249" y="1460282"/>
                  <a:pt x="249431" y="1457153"/>
                  <a:pt x="253953" y="1455814"/>
                </a:cubicBezTo>
                <a:close/>
                <a:moveTo>
                  <a:pt x="1304464" y="1327236"/>
                </a:moveTo>
                <a:cubicBezTo>
                  <a:pt x="1295368" y="1327104"/>
                  <a:pt x="1285344" y="1331400"/>
                  <a:pt x="1286245" y="1338295"/>
                </a:cubicBezTo>
                <a:cubicBezTo>
                  <a:pt x="1306506" y="1337445"/>
                  <a:pt x="1303748" y="1352720"/>
                  <a:pt x="1317114" y="1342749"/>
                </a:cubicBezTo>
                <a:cubicBezTo>
                  <a:pt x="1321728" y="1331929"/>
                  <a:pt x="1313560" y="1327369"/>
                  <a:pt x="1304464" y="1327236"/>
                </a:cubicBezTo>
                <a:close/>
                <a:moveTo>
                  <a:pt x="1841648" y="1210052"/>
                </a:moveTo>
                <a:cubicBezTo>
                  <a:pt x="1823402" y="1234767"/>
                  <a:pt x="1833797" y="1298093"/>
                  <a:pt x="1802505" y="1305412"/>
                </a:cubicBezTo>
                <a:cubicBezTo>
                  <a:pt x="1818098" y="1306790"/>
                  <a:pt x="1820326" y="1318034"/>
                  <a:pt x="1831675" y="1322384"/>
                </a:cubicBezTo>
                <a:cubicBezTo>
                  <a:pt x="1850769" y="1293744"/>
                  <a:pt x="1889697" y="1291622"/>
                  <a:pt x="1893729" y="1242934"/>
                </a:cubicBezTo>
                <a:cubicBezTo>
                  <a:pt x="1871984" y="1235298"/>
                  <a:pt x="1864770" y="1216734"/>
                  <a:pt x="1841648" y="1210052"/>
                </a:cubicBezTo>
                <a:close/>
                <a:moveTo>
                  <a:pt x="1271458" y="1103055"/>
                </a:moveTo>
                <a:cubicBezTo>
                  <a:pt x="1265834" y="1101612"/>
                  <a:pt x="1259038" y="1102122"/>
                  <a:pt x="1250393" y="1105676"/>
                </a:cubicBezTo>
                <a:cubicBezTo>
                  <a:pt x="1248060" y="1122223"/>
                  <a:pt x="1245619" y="1138664"/>
                  <a:pt x="1243180" y="1155213"/>
                </a:cubicBezTo>
                <a:cubicBezTo>
                  <a:pt x="1238409" y="1169213"/>
                  <a:pt x="1213479" y="1167835"/>
                  <a:pt x="1226315" y="1184382"/>
                </a:cubicBezTo>
                <a:cubicBezTo>
                  <a:pt x="1261850" y="1180034"/>
                  <a:pt x="1286565" y="1161471"/>
                  <a:pt x="1308734" y="1139408"/>
                </a:cubicBezTo>
                <a:cubicBezTo>
                  <a:pt x="1294654" y="1129303"/>
                  <a:pt x="1288329" y="1107386"/>
                  <a:pt x="1271458" y="1103055"/>
                </a:cubicBezTo>
                <a:close/>
                <a:moveTo>
                  <a:pt x="563039" y="835828"/>
                </a:moveTo>
                <a:cubicBezTo>
                  <a:pt x="594012" y="850996"/>
                  <a:pt x="553173" y="892895"/>
                  <a:pt x="533868" y="863194"/>
                </a:cubicBezTo>
                <a:cubicBezTo>
                  <a:pt x="540126" y="849405"/>
                  <a:pt x="556887" y="849617"/>
                  <a:pt x="563039" y="835828"/>
                </a:cubicBezTo>
                <a:close/>
                <a:moveTo>
                  <a:pt x="891334" y="794774"/>
                </a:moveTo>
                <a:cubicBezTo>
                  <a:pt x="872029" y="809094"/>
                  <a:pt x="905125" y="812489"/>
                  <a:pt x="898335" y="833704"/>
                </a:cubicBezTo>
                <a:cubicBezTo>
                  <a:pt x="886137" y="834552"/>
                  <a:pt x="871392" y="832113"/>
                  <a:pt x="870864" y="848659"/>
                </a:cubicBezTo>
                <a:cubicBezTo>
                  <a:pt x="878819" y="859373"/>
                  <a:pt x="905867" y="855660"/>
                  <a:pt x="898229" y="877936"/>
                </a:cubicBezTo>
                <a:cubicBezTo>
                  <a:pt x="897487" y="901590"/>
                  <a:pt x="875742" y="897030"/>
                  <a:pt x="868105" y="911455"/>
                </a:cubicBezTo>
                <a:cubicBezTo>
                  <a:pt x="893457" y="923759"/>
                  <a:pt x="902473" y="948263"/>
                  <a:pt x="909475" y="974250"/>
                </a:cubicBezTo>
                <a:cubicBezTo>
                  <a:pt x="917640" y="975523"/>
                  <a:pt x="925915" y="976691"/>
                  <a:pt x="934188" y="977858"/>
                </a:cubicBezTo>
                <a:cubicBezTo>
                  <a:pt x="948508" y="959612"/>
                  <a:pt x="965374" y="945505"/>
                  <a:pt x="984680" y="934685"/>
                </a:cubicBezTo>
                <a:cubicBezTo>
                  <a:pt x="992423" y="930337"/>
                  <a:pt x="1010244" y="936488"/>
                  <a:pt x="1005895" y="918773"/>
                </a:cubicBezTo>
                <a:cubicBezTo>
                  <a:pt x="982346" y="896923"/>
                  <a:pt x="935355" y="921851"/>
                  <a:pt x="934401" y="889498"/>
                </a:cubicBezTo>
                <a:cubicBezTo>
                  <a:pt x="957313" y="879421"/>
                  <a:pt x="939280" y="871889"/>
                  <a:pt x="939811" y="852372"/>
                </a:cubicBezTo>
                <a:cubicBezTo>
                  <a:pt x="950631" y="837310"/>
                  <a:pt x="969299" y="832748"/>
                  <a:pt x="977043" y="813550"/>
                </a:cubicBezTo>
                <a:cubicBezTo>
                  <a:pt x="960389" y="798486"/>
                  <a:pt x="919233" y="801669"/>
                  <a:pt x="891334" y="794774"/>
                </a:cubicBezTo>
                <a:close/>
                <a:moveTo>
                  <a:pt x="1148205" y="593886"/>
                </a:moveTo>
                <a:cubicBezTo>
                  <a:pt x="1154689" y="596843"/>
                  <a:pt x="1159383" y="603101"/>
                  <a:pt x="1157368" y="612223"/>
                </a:cubicBezTo>
                <a:cubicBezTo>
                  <a:pt x="1148882" y="610526"/>
                  <a:pt x="1140185" y="608723"/>
                  <a:pt x="1138061" y="615724"/>
                </a:cubicBezTo>
                <a:cubicBezTo>
                  <a:pt x="1130849" y="611905"/>
                  <a:pt x="1126499" y="605965"/>
                  <a:pt x="1128303" y="595357"/>
                </a:cubicBezTo>
                <a:cubicBezTo>
                  <a:pt x="1133448" y="591274"/>
                  <a:pt x="1141721" y="590930"/>
                  <a:pt x="1148205" y="593886"/>
                </a:cubicBezTo>
                <a:close/>
                <a:moveTo>
                  <a:pt x="1740983" y="551336"/>
                </a:moveTo>
                <a:cubicBezTo>
                  <a:pt x="1713723" y="574884"/>
                  <a:pt x="1752014" y="611904"/>
                  <a:pt x="1771956" y="600023"/>
                </a:cubicBezTo>
                <a:cubicBezTo>
                  <a:pt x="1772804" y="593871"/>
                  <a:pt x="1773760" y="587720"/>
                  <a:pt x="1774608" y="581460"/>
                </a:cubicBezTo>
                <a:cubicBezTo>
                  <a:pt x="1754347" y="578173"/>
                  <a:pt x="1763682" y="552926"/>
                  <a:pt x="1740983" y="551336"/>
                </a:cubicBezTo>
                <a:close/>
                <a:moveTo>
                  <a:pt x="2167185" y="530971"/>
                </a:moveTo>
                <a:cubicBezTo>
                  <a:pt x="2159655" y="553458"/>
                  <a:pt x="2131226" y="576902"/>
                  <a:pt x="2107041" y="553777"/>
                </a:cubicBezTo>
                <a:cubicBezTo>
                  <a:pt x="2122952" y="540731"/>
                  <a:pt x="2147880" y="539563"/>
                  <a:pt x="2167185" y="530971"/>
                </a:cubicBezTo>
                <a:close/>
                <a:moveTo>
                  <a:pt x="1348617" y="513575"/>
                </a:moveTo>
                <a:cubicBezTo>
                  <a:pt x="1358164" y="535744"/>
                  <a:pt x="1368878" y="564172"/>
                  <a:pt x="1345011" y="582523"/>
                </a:cubicBezTo>
                <a:cubicBezTo>
                  <a:pt x="1269805" y="583371"/>
                  <a:pt x="1295157" y="505195"/>
                  <a:pt x="1348617" y="513575"/>
                </a:cubicBezTo>
                <a:close/>
                <a:moveTo>
                  <a:pt x="1192264" y="503604"/>
                </a:moveTo>
                <a:cubicBezTo>
                  <a:pt x="1205206" y="514212"/>
                  <a:pt x="1229814" y="515909"/>
                  <a:pt x="1224936" y="539881"/>
                </a:cubicBezTo>
                <a:cubicBezTo>
                  <a:pt x="1224936" y="564702"/>
                  <a:pt x="1197144" y="552079"/>
                  <a:pt x="1189506" y="566400"/>
                </a:cubicBezTo>
                <a:cubicBezTo>
                  <a:pt x="1174232" y="557913"/>
                  <a:pt x="1179961" y="515590"/>
                  <a:pt x="1192264" y="503604"/>
                </a:cubicBezTo>
                <a:close/>
                <a:moveTo>
                  <a:pt x="1202872" y="473692"/>
                </a:moveTo>
                <a:cubicBezTo>
                  <a:pt x="1205417" y="479102"/>
                  <a:pt x="1207858" y="484723"/>
                  <a:pt x="1206373" y="493103"/>
                </a:cubicBezTo>
                <a:cubicBezTo>
                  <a:pt x="1195659" y="501589"/>
                  <a:pt x="1169777" y="497028"/>
                  <a:pt x="1177202" y="476237"/>
                </a:cubicBezTo>
                <a:cubicBezTo>
                  <a:pt x="1188234" y="478678"/>
                  <a:pt x="1191310" y="470616"/>
                  <a:pt x="1202872" y="473692"/>
                </a:cubicBezTo>
                <a:close/>
                <a:moveTo>
                  <a:pt x="1818098" y="455234"/>
                </a:moveTo>
                <a:cubicBezTo>
                  <a:pt x="1810249" y="496601"/>
                  <a:pt x="1790095" y="469978"/>
                  <a:pt x="1771214" y="473691"/>
                </a:cubicBezTo>
                <a:cubicBezTo>
                  <a:pt x="1769730" y="483979"/>
                  <a:pt x="1768245" y="494269"/>
                  <a:pt x="1766758" y="504557"/>
                </a:cubicBezTo>
                <a:cubicBezTo>
                  <a:pt x="1773336" y="518029"/>
                  <a:pt x="1810249" y="508906"/>
                  <a:pt x="1807384" y="529378"/>
                </a:cubicBezTo>
                <a:cubicBezTo>
                  <a:pt x="1801020" y="563533"/>
                  <a:pt x="1819477" y="579234"/>
                  <a:pt x="1821387" y="607131"/>
                </a:cubicBezTo>
                <a:cubicBezTo>
                  <a:pt x="1831675" y="608615"/>
                  <a:pt x="1841965" y="610100"/>
                  <a:pt x="1852255" y="611585"/>
                </a:cubicBezTo>
                <a:cubicBezTo>
                  <a:pt x="1862437" y="594295"/>
                  <a:pt x="1857133" y="590902"/>
                  <a:pt x="1851512" y="573717"/>
                </a:cubicBezTo>
                <a:cubicBezTo>
                  <a:pt x="1864982" y="569580"/>
                  <a:pt x="1868271" y="551867"/>
                  <a:pt x="1870180" y="532243"/>
                </a:cubicBezTo>
                <a:cubicBezTo>
                  <a:pt x="1879833" y="530333"/>
                  <a:pt x="1887152" y="525348"/>
                  <a:pt x="1896699" y="523438"/>
                </a:cubicBezTo>
                <a:cubicBezTo>
                  <a:pt x="1894153" y="495965"/>
                  <a:pt x="1875803" y="480266"/>
                  <a:pt x="1840161" y="477403"/>
                </a:cubicBezTo>
                <a:cubicBezTo>
                  <a:pt x="1836131" y="467537"/>
                  <a:pt x="1833692" y="456399"/>
                  <a:pt x="1818098" y="455234"/>
                </a:cubicBezTo>
                <a:close/>
                <a:moveTo>
                  <a:pt x="1375666" y="239587"/>
                </a:moveTo>
                <a:cubicBezTo>
                  <a:pt x="1394229" y="242239"/>
                  <a:pt x="1412792" y="244997"/>
                  <a:pt x="1431356" y="247649"/>
                </a:cubicBezTo>
                <a:cubicBezTo>
                  <a:pt x="1441115" y="275333"/>
                  <a:pt x="1451084" y="302806"/>
                  <a:pt x="1442705" y="343963"/>
                </a:cubicBezTo>
                <a:cubicBezTo>
                  <a:pt x="1442705" y="369951"/>
                  <a:pt x="1474103" y="394985"/>
                  <a:pt x="1450449" y="420972"/>
                </a:cubicBezTo>
                <a:cubicBezTo>
                  <a:pt x="1428597" y="418957"/>
                  <a:pt x="1433160" y="397107"/>
                  <a:pt x="1416929" y="390847"/>
                </a:cubicBezTo>
                <a:cubicBezTo>
                  <a:pt x="1417459" y="374407"/>
                  <a:pt x="1425945" y="355314"/>
                  <a:pt x="1417883" y="340463"/>
                </a:cubicBezTo>
                <a:cubicBezTo>
                  <a:pt x="1416929" y="338765"/>
                  <a:pt x="1406641" y="333781"/>
                  <a:pt x="1406428" y="332507"/>
                </a:cubicBezTo>
                <a:cubicBezTo>
                  <a:pt x="1405050" y="325082"/>
                  <a:pt x="1412367" y="314794"/>
                  <a:pt x="1410034" y="307686"/>
                </a:cubicBezTo>
                <a:cubicBezTo>
                  <a:pt x="1404730" y="291351"/>
                  <a:pt x="1397836" y="285517"/>
                  <a:pt x="1389774" y="273212"/>
                </a:cubicBezTo>
                <a:cubicBezTo>
                  <a:pt x="1383941" y="264302"/>
                  <a:pt x="1369302" y="254437"/>
                  <a:pt x="1375666" y="239587"/>
                </a:cubicBezTo>
                <a:close/>
                <a:moveTo>
                  <a:pt x="2231362" y="218056"/>
                </a:moveTo>
                <a:cubicBezTo>
                  <a:pt x="2240907" y="234816"/>
                  <a:pt x="2243135" y="257302"/>
                  <a:pt x="2224254" y="267593"/>
                </a:cubicBezTo>
                <a:cubicBezTo>
                  <a:pt x="2205372" y="265152"/>
                  <a:pt x="2202085" y="251045"/>
                  <a:pt x="2189780" y="243619"/>
                </a:cubicBezTo>
                <a:cubicBezTo>
                  <a:pt x="2201872" y="232694"/>
                  <a:pt x="2210569" y="217313"/>
                  <a:pt x="2231362" y="218056"/>
                </a:cubicBezTo>
                <a:close/>
                <a:moveTo>
                  <a:pt x="917853" y="173610"/>
                </a:moveTo>
                <a:cubicBezTo>
                  <a:pt x="932278" y="179338"/>
                  <a:pt x="928248" y="198962"/>
                  <a:pt x="931113" y="213388"/>
                </a:cubicBezTo>
                <a:cubicBezTo>
                  <a:pt x="946493" y="216675"/>
                  <a:pt x="948083" y="201614"/>
                  <a:pt x="958479" y="198432"/>
                </a:cubicBezTo>
                <a:cubicBezTo>
                  <a:pt x="978634" y="206068"/>
                  <a:pt x="1003879" y="251574"/>
                  <a:pt x="1019472" y="213599"/>
                </a:cubicBezTo>
                <a:cubicBezTo>
                  <a:pt x="1043020" y="225161"/>
                  <a:pt x="1015971" y="226117"/>
                  <a:pt x="1015017" y="244468"/>
                </a:cubicBezTo>
                <a:cubicBezTo>
                  <a:pt x="1044294" y="246800"/>
                  <a:pt x="1051506" y="219434"/>
                  <a:pt x="1065507" y="201190"/>
                </a:cubicBezTo>
                <a:cubicBezTo>
                  <a:pt x="1093193" y="196840"/>
                  <a:pt x="1152487" y="202250"/>
                  <a:pt x="1176884" y="217312"/>
                </a:cubicBezTo>
                <a:cubicBezTo>
                  <a:pt x="1161716" y="253589"/>
                  <a:pt x="1110376" y="241496"/>
                  <a:pt x="1071659" y="246270"/>
                </a:cubicBezTo>
                <a:cubicBezTo>
                  <a:pt x="1075371" y="271091"/>
                  <a:pt x="1124803" y="261757"/>
                  <a:pt x="1150261" y="270243"/>
                </a:cubicBezTo>
                <a:cubicBezTo>
                  <a:pt x="1170308" y="286472"/>
                  <a:pt x="1200221" y="295488"/>
                  <a:pt x="1191735" y="333038"/>
                </a:cubicBezTo>
                <a:cubicBezTo>
                  <a:pt x="1225359" y="346509"/>
                  <a:pt x="1239999" y="374195"/>
                  <a:pt x="1250817" y="404744"/>
                </a:cubicBezTo>
                <a:cubicBezTo>
                  <a:pt x="1278291" y="384909"/>
                  <a:pt x="1296323" y="417049"/>
                  <a:pt x="1302053" y="443672"/>
                </a:cubicBezTo>
                <a:cubicBezTo>
                  <a:pt x="1299930" y="465524"/>
                  <a:pt x="1277443" y="460007"/>
                  <a:pt x="1266622" y="470191"/>
                </a:cubicBezTo>
                <a:cubicBezTo>
                  <a:pt x="1269593" y="486420"/>
                  <a:pt x="1280094" y="496922"/>
                  <a:pt x="1278927" y="516227"/>
                </a:cubicBezTo>
                <a:cubicBezTo>
                  <a:pt x="1272669" y="520152"/>
                  <a:pt x="1263864" y="520788"/>
                  <a:pt x="1253152" y="518772"/>
                </a:cubicBezTo>
                <a:cubicBezTo>
                  <a:pt x="1241164" y="503392"/>
                  <a:pt x="1261319" y="498407"/>
                  <a:pt x="1259410" y="475388"/>
                </a:cubicBezTo>
                <a:cubicBezTo>
                  <a:pt x="1242438" y="454916"/>
                  <a:pt x="1219208" y="439218"/>
                  <a:pt x="1211784" y="411745"/>
                </a:cubicBezTo>
                <a:cubicBezTo>
                  <a:pt x="1193539" y="429247"/>
                  <a:pt x="1180386" y="415034"/>
                  <a:pt x="1162353" y="404637"/>
                </a:cubicBezTo>
                <a:cubicBezTo>
                  <a:pt x="1138805" y="405168"/>
                  <a:pt x="1130424" y="425852"/>
                  <a:pt x="1097860" y="414184"/>
                </a:cubicBezTo>
                <a:cubicBezTo>
                  <a:pt x="1093723" y="406228"/>
                  <a:pt x="1092132" y="396471"/>
                  <a:pt x="1096162" y="382363"/>
                </a:cubicBezTo>
                <a:cubicBezTo>
                  <a:pt x="1093723" y="349267"/>
                  <a:pt x="1043126" y="352132"/>
                  <a:pt x="1035277" y="323068"/>
                </a:cubicBezTo>
                <a:cubicBezTo>
                  <a:pt x="1005363" y="314158"/>
                  <a:pt x="974921" y="305672"/>
                  <a:pt x="937160" y="302596"/>
                </a:cubicBezTo>
                <a:cubicBezTo>
                  <a:pt x="925702" y="304398"/>
                  <a:pt x="911065" y="302066"/>
                  <a:pt x="904487" y="310552"/>
                </a:cubicBezTo>
                <a:cubicBezTo>
                  <a:pt x="885924" y="293156"/>
                  <a:pt x="849436" y="289124"/>
                  <a:pt x="813477" y="284774"/>
                </a:cubicBezTo>
                <a:cubicBezTo>
                  <a:pt x="813265" y="268334"/>
                  <a:pt x="797673" y="263455"/>
                  <a:pt x="800218" y="244998"/>
                </a:cubicBezTo>
                <a:cubicBezTo>
                  <a:pt x="809446" y="240118"/>
                  <a:pt x="814962" y="230254"/>
                  <a:pt x="822387" y="222935"/>
                </a:cubicBezTo>
                <a:cubicBezTo>
                  <a:pt x="873832" y="232799"/>
                  <a:pt x="900564" y="209463"/>
                  <a:pt x="917853" y="173610"/>
                </a:cubicBezTo>
                <a:close/>
                <a:moveTo>
                  <a:pt x="1714994" y="162046"/>
                </a:moveTo>
                <a:cubicBezTo>
                  <a:pt x="1735786" y="163001"/>
                  <a:pt x="1753182" y="166607"/>
                  <a:pt x="1756576" y="180609"/>
                </a:cubicBezTo>
                <a:cubicBezTo>
                  <a:pt x="1784791" y="176260"/>
                  <a:pt x="1799322" y="190261"/>
                  <a:pt x="1822872" y="202885"/>
                </a:cubicBezTo>
                <a:cubicBezTo>
                  <a:pt x="1829023" y="198853"/>
                  <a:pt x="1837827" y="198217"/>
                  <a:pt x="1848434" y="200233"/>
                </a:cubicBezTo>
                <a:cubicBezTo>
                  <a:pt x="1853634" y="199808"/>
                  <a:pt x="1855542" y="194930"/>
                  <a:pt x="1861694" y="195884"/>
                </a:cubicBezTo>
                <a:cubicBezTo>
                  <a:pt x="1871347" y="181777"/>
                  <a:pt x="1896805" y="188672"/>
                  <a:pt x="1903276" y="170320"/>
                </a:cubicBezTo>
                <a:cubicBezTo>
                  <a:pt x="1923111" y="170213"/>
                  <a:pt x="1917277" y="189307"/>
                  <a:pt x="1931597" y="193338"/>
                </a:cubicBezTo>
                <a:cubicBezTo>
                  <a:pt x="1960555" y="195141"/>
                  <a:pt x="1973708" y="175836"/>
                  <a:pt x="2008501" y="185489"/>
                </a:cubicBezTo>
                <a:cubicBezTo>
                  <a:pt x="2030139" y="198747"/>
                  <a:pt x="2045943" y="216356"/>
                  <a:pt x="2086252" y="215719"/>
                </a:cubicBezTo>
                <a:cubicBezTo>
                  <a:pt x="2087313" y="239268"/>
                  <a:pt x="2062279" y="228024"/>
                  <a:pt x="2051671" y="235980"/>
                </a:cubicBezTo>
                <a:cubicBezTo>
                  <a:pt x="2053688" y="252952"/>
                  <a:pt x="2077977" y="253163"/>
                  <a:pt x="2078190" y="271408"/>
                </a:cubicBezTo>
                <a:cubicBezTo>
                  <a:pt x="2070341" y="293684"/>
                  <a:pt x="2058036" y="318823"/>
                  <a:pt x="2082539" y="328794"/>
                </a:cubicBezTo>
                <a:cubicBezTo>
                  <a:pt x="2096118" y="315004"/>
                  <a:pt x="2097920" y="285409"/>
                  <a:pt x="2120620" y="283818"/>
                </a:cubicBezTo>
                <a:cubicBezTo>
                  <a:pt x="2133666" y="273530"/>
                  <a:pt x="2140774" y="292093"/>
                  <a:pt x="2149790" y="300684"/>
                </a:cubicBezTo>
                <a:cubicBezTo>
                  <a:pt x="2161564" y="296866"/>
                  <a:pt x="2170686" y="283712"/>
                  <a:pt x="2181611" y="298988"/>
                </a:cubicBezTo>
                <a:cubicBezTo>
                  <a:pt x="2180127" y="309276"/>
                  <a:pt x="2178642" y="319671"/>
                  <a:pt x="2177157" y="329961"/>
                </a:cubicBezTo>
                <a:cubicBezTo>
                  <a:pt x="2140987" y="338127"/>
                  <a:pt x="2097072" y="335901"/>
                  <a:pt x="2056020" y="337703"/>
                </a:cubicBezTo>
                <a:cubicBezTo>
                  <a:pt x="2037883" y="345448"/>
                  <a:pt x="2023033" y="357645"/>
                  <a:pt x="2012638" y="375678"/>
                </a:cubicBezTo>
                <a:cubicBezTo>
                  <a:pt x="1993649" y="369950"/>
                  <a:pt x="1986226" y="379814"/>
                  <a:pt x="1979012" y="389787"/>
                </a:cubicBezTo>
                <a:cubicBezTo>
                  <a:pt x="1973496" y="415986"/>
                  <a:pt x="1993544" y="423092"/>
                  <a:pt x="1982405" y="453430"/>
                </a:cubicBezTo>
                <a:cubicBezTo>
                  <a:pt x="1977101" y="475812"/>
                  <a:pt x="1954297" y="474856"/>
                  <a:pt x="1955781" y="506466"/>
                </a:cubicBezTo>
                <a:cubicBezTo>
                  <a:pt x="1969147" y="522166"/>
                  <a:pt x="1992164" y="530758"/>
                  <a:pt x="2007015" y="545396"/>
                </a:cubicBezTo>
                <a:cubicBezTo>
                  <a:pt x="2018683" y="541364"/>
                  <a:pt x="2038201" y="547729"/>
                  <a:pt x="2045943" y="538395"/>
                </a:cubicBezTo>
                <a:cubicBezTo>
                  <a:pt x="2070234" y="547835"/>
                  <a:pt x="2076599" y="570641"/>
                  <a:pt x="2096223" y="583581"/>
                </a:cubicBezTo>
                <a:cubicBezTo>
                  <a:pt x="2093147" y="598751"/>
                  <a:pt x="2091025" y="613282"/>
                  <a:pt x="2097072" y="621555"/>
                </a:cubicBezTo>
                <a:cubicBezTo>
                  <a:pt x="2113514" y="623890"/>
                  <a:pt x="2130060" y="626329"/>
                  <a:pt x="2146608" y="628663"/>
                </a:cubicBezTo>
                <a:cubicBezTo>
                  <a:pt x="2169202" y="624527"/>
                  <a:pt x="2168352" y="588885"/>
                  <a:pt x="2196144" y="591643"/>
                </a:cubicBezTo>
                <a:cubicBezTo>
                  <a:pt x="2206115" y="569474"/>
                  <a:pt x="2183309" y="571808"/>
                  <a:pt x="2189143" y="552715"/>
                </a:cubicBezTo>
                <a:cubicBezTo>
                  <a:pt x="2205904" y="543168"/>
                  <a:pt x="2222557" y="533408"/>
                  <a:pt x="2243135" y="528954"/>
                </a:cubicBezTo>
                <a:cubicBezTo>
                  <a:pt x="2234542" y="504133"/>
                  <a:pt x="2178324" y="514847"/>
                  <a:pt x="2159231" y="497875"/>
                </a:cubicBezTo>
                <a:cubicBezTo>
                  <a:pt x="2172914" y="479312"/>
                  <a:pt x="2180976" y="453112"/>
                  <a:pt x="2188506" y="426381"/>
                </a:cubicBezTo>
                <a:cubicBezTo>
                  <a:pt x="2201766" y="421927"/>
                  <a:pt x="2216510" y="419486"/>
                  <a:pt x="2222981" y="406122"/>
                </a:cubicBezTo>
                <a:cubicBezTo>
                  <a:pt x="2237407" y="408243"/>
                  <a:pt x="2251832" y="410258"/>
                  <a:pt x="2266258" y="412380"/>
                </a:cubicBezTo>
                <a:cubicBezTo>
                  <a:pt x="2285352" y="406015"/>
                  <a:pt x="2302218" y="396469"/>
                  <a:pt x="2309643" y="374406"/>
                </a:cubicBezTo>
                <a:cubicBezTo>
                  <a:pt x="2316327" y="400712"/>
                  <a:pt x="2358648" y="400288"/>
                  <a:pt x="2393547" y="405485"/>
                </a:cubicBezTo>
                <a:cubicBezTo>
                  <a:pt x="2402881" y="426063"/>
                  <a:pt x="2421868" y="439534"/>
                  <a:pt x="2422611" y="466583"/>
                </a:cubicBezTo>
                <a:cubicBezTo>
                  <a:pt x="2452206" y="484933"/>
                  <a:pt x="2473420" y="509543"/>
                  <a:pt x="2480740" y="544442"/>
                </a:cubicBezTo>
                <a:cubicBezTo>
                  <a:pt x="2493043" y="546137"/>
                  <a:pt x="2491028" y="528742"/>
                  <a:pt x="2507258" y="535743"/>
                </a:cubicBezTo>
                <a:cubicBezTo>
                  <a:pt x="2508212" y="549320"/>
                  <a:pt x="2496651" y="546244"/>
                  <a:pt x="2486891" y="545396"/>
                </a:cubicBezTo>
                <a:cubicBezTo>
                  <a:pt x="2481640" y="579711"/>
                  <a:pt x="2493229" y="601403"/>
                  <a:pt x="2509922" y="619263"/>
                </a:cubicBezTo>
                <a:lnTo>
                  <a:pt x="2548669" y="655998"/>
                </a:lnTo>
                <a:lnTo>
                  <a:pt x="2548669" y="1080850"/>
                </a:lnTo>
                <a:lnTo>
                  <a:pt x="2541505" y="1085217"/>
                </a:lnTo>
                <a:cubicBezTo>
                  <a:pt x="2534305" y="1093504"/>
                  <a:pt x="2530858" y="1103926"/>
                  <a:pt x="2536851" y="1114586"/>
                </a:cubicBezTo>
                <a:lnTo>
                  <a:pt x="2548669" y="1110980"/>
                </a:lnTo>
                <a:lnTo>
                  <a:pt x="2548669" y="1205328"/>
                </a:lnTo>
                <a:lnTo>
                  <a:pt x="2535870" y="1220540"/>
                </a:lnTo>
                <a:cubicBezTo>
                  <a:pt x="2530063" y="1225035"/>
                  <a:pt x="2521895" y="1227501"/>
                  <a:pt x="2508425" y="1224160"/>
                </a:cubicBezTo>
                <a:cubicBezTo>
                  <a:pt x="2508425" y="1231479"/>
                  <a:pt x="2505454" y="1234978"/>
                  <a:pt x="2500470" y="1235615"/>
                </a:cubicBezTo>
                <a:cubicBezTo>
                  <a:pt x="2498134" y="1270407"/>
                  <a:pt x="2502378" y="1281015"/>
                  <a:pt x="2479148" y="1295759"/>
                </a:cubicBezTo>
                <a:cubicBezTo>
                  <a:pt x="2461752" y="1268286"/>
                  <a:pt x="2448917" y="1237419"/>
                  <a:pt x="2406806" y="1228509"/>
                </a:cubicBezTo>
                <a:cubicBezTo>
                  <a:pt x="2390047" y="1223417"/>
                  <a:pt x="2397683" y="1250678"/>
                  <a:pt x="2384637" y="1250572"/>
                </a:cubicBezTo>
                <a:cubicBezTo>
                  <a:pt x="2385698" y="1281015"/>
                  <a:pt x="2396942" y="1303820"/>
                  <a:pt x="2419005" y="1318671"/>
                </a:cubicBezTo>
                <a:cubicBezTo>
                  <a:pt x="2413912" y="1358449"/>
                  <a:pt x="2402246" y="1370646"/>
                  <a:pt x="2413595" y="1399923"/>
                </a:cubicBezTo>
                <a:cubicBezTo>
                  <a:pt x="2442235" y="1396317"/>
                  <a:pt x="2447219" y="1361101"/>
                  <a:pt x="2465889" y="1344340"/>
                </a:cubicBezTo>
                <a:cubicBezTo>
                  <a:pt x="2480316" y="1346462"/>
                  <a:pt x="2494740" y="1348477"/>
                  <a:pt x="2509167" y="1350600"/>
                </a:cubicBezTo>
                <a:cubicBezTo>
                  <a:pt x="2516697" y="1361525"/>
                  <a:pt x="2518714" y="1376587"/>
                  <a:pt x="2522320" y="1390483"/>
                </a:cubicBezTo>
                <a:lnTo>
                  <a:pt x="2548669" y="1394263"/>
                </a:lnTo>
                <a:lnTo>
                  <a:pt x="2548669" y="1488894"/>
                </a:lnTo>
                <a:lnTo>
                  <a:pt x="2537064" y="1490270"/>
                </a:lnTo>
                <a:cubicBezTo>
                  <a:pt x="2530899" y="1490238"/>
                  <a:pt x="2525529" y="1488919"/>
                  <a:pt x="2521153" y="1484994"/>
                </a:cubicBezTo>
                <a:cubicBezTo>
                  <a:pt x="2500574" y="1491889"/>
                  <a:pt x="2484981" y="1505573"/>
                  <a:pt x="2466313" y="1515013"/>
                </a:cubicBezTo>
                <a:cubicBezTo>
                  <a:pt x="2434597" y="1514800"/>
                  <a:pt x="2441172" y="1485949"/>
                  <a:pt x="2407124" y="1487433"/>
                </a:cubicBezTo>
                <a:cubicBezTo>
                  <a:pt x="2384211" y="1486266"/>
                  <a:pt x="2375727" y="1504512"/>
                  <a:pt x="2364589" y="1519256"/>
                </a:cubicBezTo>
                <a:cubicBezTo>
                  <a:pt x="2343374" y="1511194"/>
                  <a:pt x="2362044" y="1473220"/>
                  <a:pt x="2340828" y="1465264"/>
                </a:cubicBezTo>
                <a:cubicBezTo>
                  <a:pt x="2346876" y="1461021"/>
                  <a:pt x="2346980" y="1448822"/>
                  <a:pt x="2355890" y="1448505"/>
                </a:cubicBezTo>
                <a:cubicBezTo>
                  <a:pt x="2333827" y="1430048"/>
                  <a:pt x="2350799" y="1382421"/>
                  <a:pt x="2330434" y="1362692"/>
                </a:cubicBezTo>
                <a:cubicBezTo>
                  <a:pt x="2340722" y="1316337"/>
                  <a:pt x="2325765" y="1288970"/>
                  <a:pt x="2313779" y="1259164"/>
                </a:cubicBezTo>
                <a:cubicBezTo>
                  <a:pt x="2290762" y="1257891"/>
                  <a:pt x="2280368" y="1247390"/>
                  <a:pt x="2266046" y="1239647"/>
                </a:cubicBezTo>
                <a:cubicBezTo>
                  <a:pt x="2261379" y="1217371"/>
                  <a:pt x="2271986" y="1183640"/>
                  <a:pt x="2264456" y="1163592"/>
                </a:cubicBezTo>
                <a:cubicBezTo>
                  <a:pt x="2237088" y="1168896"/>
                  <a:pt x="2251938" y="1230524"/>
                  <a:pt x="2233375" y="1247496"/>
                </a:cubicBezTo>
                <a:cubicBezTo>
                  <a:pt x="2227648" y="1266483"/>
                  <a:pt x="2246422" y="1267225"/>
                  <a:pt x="2254484" y="1275817"/>
                </a:cubicBezTo>
                <a:cubicBezTo>
                  <a:pt x="2238679" y="1320793"/>
                  <a:pt x="2274532" y="1327051"/>
                  <a:pt x="2259681" y="1371283"/>
                </a:cubicBezTo>
                <a:cubicBezTo>
                  <a:pt x="2249286" y="1379558"/>
                  <a:pt x="2227224" y="1372133"/>
                  <a:pt x="2209297" y="1370329"/>
                </a:cubicBezTo>
                <a:cubicBezTo>
                  <a:pt x="2196251" y="1345190"/>
                  <a:pt x="2182885" y="1320262"/>
                  <a:pt x="2183839" y="1284621"/>
                </a:cubicBezTo>
                <a:cubicBezTo>
                  <a:pt x="2168884" y="1286742"/>
                  <a:pt x="2164322" y="1302760"/>
                  <a:pt x="2149365" y="1304881"/>
                </a:cubicBezTo>
                <a:cubicBezTo>
                  <a:pt x="2157216" y="1321110"/>
                  <a:pt x="2161670" y="1339780"/>
                  <a:pt x="2181083" y="1347311"/>
                </a:cubicBezTo>
                <a:cubicBezTo>
                  <a:pt x="2181187" y="1367146"/>
                  <a:pt x="2162094" y="1361312"/>
                  <a:pt x="2158064" y="1375632"/>
                </a:cubicBezTo>
                <a:cubicBezTo>
                  <a:pt x="2172171" y="1390907"/>
                  <a:pt x="2175672" y="1413926"/>
                  <a:pt x="2166761" y="1446277"/>
                </a:cubicBezTo>
                <a:cubicBezTo>
                  <a:pt x="2209191" y="1469507"/>
                  <a:pt x="2208449" y="1421138"/>
                  <a:pt x="2262227" y="1441186"/>
                </a:cubicBezTo>
                <a:cubicBezTo>
                  <a:pt x="2281533" y="1426866"/>
                  <a:pt x="2248439" y="1423471"/>
                  <a:pt x="2255227" y="1402258"/>
                </a:cubicBezTo>
                <a:cubicBezTo>
                  <a:pt x="2274320" y="1396847"/>
                  <a:pt x="2300309" y="1400560"/>
                  <a:pt x="2317068" y="1411168"/>
                </a:cubicBezTo>
                <a:cubicBezTo>
                  <a:pt x="2308264" y="1431322"/>
                  <a:pt x="2292988" y="1442988"/>
                  <a:pt x="2273684" y="1449142"/>
                </a:cubicBezTo>
                <a:cubicBezTo>
                  <a:pt x="2260848" y="1488494"/>
                  <a:pt x="2237194" y="1513528"/>
                  <a:pt x="2200174" y="1520634"/>
                </a:cubicBezTo>
                <a:cubicBezTo>
                  <a:pt x="2172597" y="1519149"/>
                  <a:pt x="2182885" y="1489449"/>
                  <a:pt x="2175460" y="1472902"/>
                </a:cubicBezTo>
                <a:cubicBezTo>
                  <a:pt x="2161776" y="1471841"/>
                  <a:pt x="2159972" y="1486586"/>
                  <a:pt x="2158594" y="1502073"/>
                </a:cubicBezTo>
                <a:cubicBezTo>
                  <a:pt x="2121257" y="1526044"/>
                  <a:pt x="2096329" y="1566458"/>
                  <a:pt x="2052310" y="1581521"/>
                </a:cubicBezTo>
                <a:cubicBezTo>
                  <a:pt x="2023352" y="1574626"/>
                  <a:pt x="2001287" y="1577171"/>
                  <a:pt x="1982511" y="1583960"/>
                </a:cubicBezTo>
                <a:cubicBezTo>
                  <a:pt x="1970208" y="1602312"/>
                  <a:pt x="1976360" y="1610903"/>
                  <a:pt x="1975405" y="1633498"/>
                </a:cubicBezTo>
                <a:cubicBezTo>
                  <a:pt x="1938068" y="1637528"/>
                  <a:pt x="1946341" y="1607403"/>
                  <a:pt x="1951645" y="1579506"/>
                </a:cubicBezTo>
                <a:cubicBezTo>
                  <a:pt x="1940826" y="1561897"/>
                  <a:pt x="1925232" y="1547790"/>
                  <a:pt x="1907519" y="1535274"/>
                </a:cubicBezTo>
                <a:cubicBezTo>
                  <a:pt x="1889380" y="1535591"/>
                  <a:pt x="1872408" y="1537500"/>
                  <a:pt x="1866786" y="1554685"/>
                </a:cubicBezTo>
                <a:cubicBezTo>
                  <a:pt x="1836344" y="1549063"/>
                  <a:pt x="1810249" y="1560730"/>
                  <a:pt x="1786382" y="1543016"/>
                </a:cubicBezTo>
                <a:cubicBezTo>
                  <a:pt x="1756788" y="1550124"/>
                  <a:pt x="1731012" y="1562321"/>
                  <a:pt x="1695266" y="1561473"/>
                </a:cubicBezTo>
                <a:cubicBezTo>
                  <a:pt x="1694418" y="1600721"/>
                  <a:pt x="1704387" y="1631907"/>
                  <a:pt x="1711919" y="1664894"/>
                </a:cubicBezTo>
                <a:cubicBezTo>
                  <a:pt x="1732390" y="1667759"/>
                  <a:pt x="1723269" y="1630846"/>
                  <a:pt x="1736740" y="1624268"/>
                </a:cubicBezTo>
                <a:cubicBezTo>
                  <a:pt x="1759335" y="1625753"/>
                  <a:pt x="1749999" y="1651211"/>
                  <a:pt x="1770258" y="1654393"/>
                </a:cubicBezTo>
                <a:cubicBezTo>
                  <a:pt x="1767713" y="1683034"/>
                  <a:pt x="1772488" y="1685260"/>
                  <a:pt x="1762198" y="1710081"/>
                </a:cubicBezTo>
                <a:cubicBezTo>
                  <a:pt x="1739498" y="1718674"/>
                  <a:pt x="1736953" y="1672107"/>
                  <a:pt x="1690597" y="1680806"/>
                </a:cubicBezTo>
                <a:cubicBezTo>
                  <a:pt x="1673625" y="1684625"/>
                  <a:pt x="1667050" y="1726735"/>
                  <a:pt x="1675429" y="1741797"/>
                </a:cubicBezTo>
                <a:cubicBezTo>
                  <a:pt x="1687310" y="1764179"/>
                  <a:pt x="1710752" y="1777969"/>
                  <a:pt x="1724011" y="1799288"/>
                </a:cubicBezTo>
                <a:cubicBezTo>
                  <a:pt x="1725496" y="1835671"/>
                  <a:pt x="1708312" y="1847128"/>
                  <a:pt x="1700887" y="1871737"/>
                </a:cubicBezTo>
                <a:cubicBezTo>
                  <a:pt x="1713403" y="1888179"/>
                  <a:pt x="1756044" y="1882027"/>
                  <a:pt x="1780443" y="1889558"/>
                </a:cubicBezTo>
                <a:cubicBezTo>
                  <a:pt x="1803037" y="1894756"/>
                  <a:pt x="1798794" y="1920001"/>
                  <a:pt x="1833479" y="1916182"/>
                </a:cubicBezTo>
                <a:cubicBezTo>
                  <a:pt x="1845783" y="1940049"/>
                  <a:pt x="1853314" y="1967522"/>
                  <a:pt x="1859892" y="1995737"/>
                </a:cubicBezTo>
                <a:cubicBezTo>
                  <a:pt x="1875272" y="1994145"/>
                  <a:pt x="1889380" y="1990963"/>
                  <a:pt x="1910277" y="1996693"/>
                </a:cubicBezTo>
                <a:cubicBezTo>
                  <a:pt x="1899563" y="2024166"/>
                  <a:pt x="1869756" y="2026181"/>
                  <a:pt x="1858088" y="2052274"/>
                </a:cubicBezTo>
                <a:cubicBezTo>
                  <a:pt x="1861165" y="2079429"/>
                  <a:pt x="1856709" y="2112100"/>
                  <a:pt x="1850875" y="2145937"/>
                </a:cubicBezTo>
                <a:cubicBezTo>
                  <a:pt x="1845995" y="2163970"/>
                  <a:pt x="1835707" y="2175001"/>
                  <a:pt x="1820750" y="2179562"/>
                </a:cubicBezTo>
                <a:cubicBezTo>
                  <a:pt x="1834114" y="2199080"/>
                  <a:pt x="1837827" y="2225598"/>
                  <a:pt x="1877288" y="2225598"/>
                </a:cubicBezTo>
                <a:cubicBezTo>
                  <a:pt x="1867847" y="2252859"/>
                  <a:pt x="1906139" y="2244479"/>
                  <a:pt x="1902850" y="2267179"/>
                </a:cubicBezTo>
                <a:cubicBezTo>
                  <a:pt x="1870286" y="2267603"/>
                  <a:pt x="1854907" y="2255193"/>
                  <a:pt x="1843663" y="2239706"/>
                </a:cubicBezTo>
                <a:cubicBezTo>
                  <a:pt x="1815446" y="2238751"/>
                  <a:pt x="1797733" y="2229841"/>
                  <a:pt x="1776518" y="2223690"/>
                </a:cubicBezTo>
                <a:cubicBezTo>
                  <a:pt x="1766865" y="2225598"/>
                  <a:pt x="1759546" y="2230583"/>
                  <a:pt x="1749999" y="2232493"/>
                </a:cubicBezTo>
                <a:cubicBezTo>
                  <a:pt x="1741726" y="2251587"/>
                  <a:pt x="1769198" y="2243949"/>
                  <a:pt x="1764954" y="2259966"/>
                </a:cubicBezTo>
                <a:cubicBezTo>
                  <a:pt x="1776518" y="2262299"/>
                  <a:pt x="1766334" y="2280968"/>
                  <a:pt x="1780866" y="2281181"/>
                </a:cubicBezTo>
                <a:cubicBezTo>
                  <a:pt x="1774396" y="2300699"/>
                  <a:pt x="1780972" y="2310563"/>
                  <a:pt x="1780759" y="2325414"/>
                </a:cubicBezTo>
                <a:cubicBezTo>
                  <a:pt x="1783306" y="2345992"/>
                  <a:pt x="1762835" y="2335915"/>
                  <a:pt x="1758592" y="2347476"/>
                </a:cubicBezTo>
                <a:cubicBezTo>
                  <a:pt x="1755940" y="2366040"/>
                  <a:pt x="1753182" y="2384603"/>
                  <a:pt x="1750530" y="2403166"/>
                </a:cubicBezTo>
                <a:cubicBezTo>
                  <a:pt x="1742044" y="2416424"/>
                  <a:pt x="1724011" y="2416849"/>
                  <a:pt x="1715101" y="2429683"/>
                </a:cubicBezTo>
                <a:cubicBezTo>
                  <a:pt x="1695160" y="2418758"/>
                  <a:pt x="1696644" y="2391922"/>
                  <a:pt x="1670973" y="2385344"/>
                </a:cubicBezTo>
                <a:cubicBezTo>
                  <a:pt x="1654427" y="2405075"/>
                  <a:pt x="1641274" y="2429365"/>
                  <a:pt x="1623984" y="2448035"/>
                </a:cubicBezTo>
                <a:cubicBezTo>
                  <a:pt x="1611573" y="2446231"/>
                  <a:pt x="1599268" y="2444427"/>
                  <a:pt x="1586858" y="2442731"/>
                </a:cubicBezTo>
                <a:cubicBezTo>
                  <a:pt x="1560446" y="2466385"/>
                  <a:pt x="1537535" y="2494813"/>
                  <a:pt x="1507197" y="2513269"/>
                </a:cubicBezTo>
                <a:cubicBezTo>
                  <a:pt x="1476861" y="2504783"/>
                  <a:pt x="1469434" y="2526742"/>
                  <a:pt x="1447903" y="2529922"/>
                </a:cubicBezTo>
                <a:cubicBezTo>
                  <a:pt x="1423187" y="2526316"/>
                  <a:pt x="1398366" y="2522816"/>
                  <a:pt x="1373651" y="2519210"/>
                </a:cubicBezTo>
                <a:cubicBezTo>
                  <a:pt x="1344904" y="2532363"/>
                  <a:pt x="1333449" y="2568852"/>
                  <a:pt x="1296642" y="2571291"/>
                </a:cubicBezTo>
                <a:cubicBezTo>
                  <a:pt x="1287730" y="2542546"/>
                  <a:pt x="1307567" y="2513906"/>
                  <a:pt x="1325919" y="2499692"/>
                </a:cubicBezTo>
                <a:cubicBezTo>
                  <a:pt x="1329525" y="2462036"/>
                  <a:pt x="1342889" y="2417060"/>
                  <a:pt x="1335888" y="2387361"/>
                </a:cubicBezTo>
                <a:cubicBezTo>
                  <a:pt x="1318492" y="2383753"/>
                  <a:pt x="1320826" y="2406559"/>
                  <a:pt x="1296959" y="2394361"/>
                </a:cubicBezTo>
                <a:cubicBezTo>
                  <a:pt x="1294414" y="2373676"/>
                  <a:pt x="1318598" y="2388846"/>
                  <a:pt x="1319130" y="2372298"/>
                </a:cubicBezTo>
                <a:cubicBezTo>
                  <a:pt x="1319978" y="2353311"/>
                  <a:pt x="1303219" y="2347476"/>
                  <a:pt x="1313931" y="2321064"/>
                </a:cubicBezTo>
                <a:cubicBezTo>
                  <a:pt x="1288369" y="2301123"/>
                  <a:pt x="1283594" y="2341218"/>
                  <a:pt x="1249438" y="2330717"/>
                </a:cubicBezTo>
                <a:cubicBezTo>
                  <a:pt x="1232892" y="2314700"/>
                  <a:pt x="1254636" y="2298684"/>
                  <a:pt x="1245089" y="2273226"/>
                </a:cubicBezTo>
                <a:cubicBezTo>
                  <a:pt x="1236816" y="2272058"/>
                  <a:pt x="1228543" y="2270785"/>
                  <a:pt x="1220268" y="2269619"/>
                </a:cubicBezTo>
                <a:cubicBezTo>
                  <a:pt x="1213373" y="2270150"/>
                  <a:pt x="1214329" y="2281286"/>
                  <a:pt x="1206160" y="2280225"/>
                </a:cubicBezTo>
                <a:cubicBezTo>
                  <a:pt x="1203085" y="2300910"/>
                  <a:pt x="1218148" y="2308018"/>
                  <a:pt x="1225572" y="2320958"/>
                </a:cubicBezTo>
                <a:cubicBezTo>
                  <a:pt x="1219420" y="2354478"/>
                  <a:pt x="1219102" y="2395952"/>
                  <a:pt x="1205101" y="2419075"/>
                </a:cubicBezTo>
                <a:cubicBezTo>
                  <a:pt x="1202024" y="2454504"/>
                  <a:pt x="1233740" y="2463840"/>
                  <a:pt x="1217298" y="2509344"/>
                </a:cubicBezTo>
                <a:cubicBezTo>
                  <a:pt x="1199372" y="2515815"/>
                  <a:pt x="1178583" y="2485372"/>
                  <a:pt x="1173172" y="2465005"/>
                </a:cubicBezTo>
                <a:cubicBezTo>
                  <a:pt x="1148988" y="2484312"/>
                  <a:pt x="1112392" y="2487070"/>
                  <a:pt x="1101467" y="2524090"/>
                </a:cubicBezTo>
                <a:cubicBezTo>
                  <a:pt x="1087358" y="2520058"/>
                  <a:pt x="1077494" y="2521649"/>
                  <a:pt x="1069645" y="2525786"/>
                </a:cubicBezTo>
                <a:cubicBezTo>
                  <a:pt x="1088208" y="2541379"/>
                  <a:pt x="1123104" y="2544666"/>
                  <a:pt x="1133183" y="2566518"/>
                </a:cubicBezTo>
                <a:cubicBezTo>
                  <a:pt x="1157792" y="2567472"/>
                  <a:pt x="1131379" y="2536287"/>
                  <a:pt x="1151851" y="2525044"/>
                </a:cubicBezTo>
                <a:cubicBezTo>
                  <a:pt x="1182506" y="2524194"/>
                  <a:pt x="1192477" y="2538834"/>
                  <a:pt x="1190675" y="2562275"/>
                </a:cubicBezTo>
                <a:cubicBezTo>
                  <a:pt x="1209660" y="2568003"/>
                  <a:pt x="1210403" y="2549228"/>
                  <a:pt x="1218996" y="2541060"/>
                </a:cubicBezTo>
                <a:cubicBezTo>
                  <a:pt x="1250393" y="2561638"/>
                  <a:pt x="1255485" y="2602053"/>
                  <a:pt x="1289534" y="2620721"/>
                </a:cubicBezTo>
                <a:cubicBezTo>
                  <a:pt x="1288686" y="2626874"/>
                  <a:pt x="1287730" y="2633132"/>
                  <a:pt x="1286882" y="2639284"/>
                </a:cubicBezTo>
                <a:cubicBezTo>
                  <a:pt x="1301522" y="2665060"/>
                  <a:pt x="1338222" y="2674502"/>
                  <a:pt x="1339813" y="2710142"/>
                </a:cubicBezTo>
                <a:cubicBezTo>
                  <a:pt x="1375242" y="2706535"/>
                  <a:pt x="1374499" y="2718097"/>
                  <a:pt x="1399850" y="2731463"/>
                </a:cubicBezTo>
                <a:cubicBezTo>
                  <a:pt x="1418626" y="2727007"/>
                  <a:pt x="1426688" y="2708233"/>
                  <a:pt x="1431779" y="2685533"/>
                </a:cubicBezTo>
                <a:cubicBezTo>
                  <a:pt x="1454690" y="2689139"/>
                  <a:pt x="1451297" y="2657423"/>
                  <a:pt x="1473360" y="2659969"/>
                </a:cubicBezTo>
                <a:cubicBezTo>
                  <a:pt x="1471557" y="2672274"/>
                  <a:pt x="1469754" y="2684684"/>
                  <a:pt x="1467950" y="2697095"/>
                </a:cubicBezTo>
                <a:cubicBezTo>
                  <a:pt x="1451297" y="2696989"/>
                  <a:pt x="1443554" y="2708657"/>
                  <a:pt x="1443976" y="2731463"/>
                </a:cubicBezTo>
                <a:cubicBezTo>
                  <a:pt x="1435279" y="2744403"/>
                  <a:pt x="1412579" y="2738675"/>
                  <a:pt x="1413853" y="2764981"/>
                </a:cubicBezTo>
                <a:cubicBezTo>
                  <a:pt x="1414277" y="2770179"/>
                  <a:pt x="1419157" y="2772089"/>
                  <a:pt x="1418202" y="2778241"/>
                </a:cubicBezTo>
                <a:cubicBezTo>
                  <a:pt x="1440370" y="2788211"/>
                  <a:pt x="1438037" y="2765405"/>
                  <a:pt x="1457131" y="2771239"/>
                </a:cubicBezTo>
                <a:cubicBezTo>
                  <a:pt x="1457872" y="2789061"/>
                  <a:pt x="1485239" y="2787044"/>
                  <a:pt x="1497757" y="2796061"/>
                </a:cubicBezTo>
                <a:cubicBezTo>
                  <a:pt x="1501470" y="2818973"/>
                  <a:pt x="1519820" y="2830959"/>
                  <a:pt x="1506454" y="2866812"/>
                </a:cubicBezTo>
                <a:cubicBezTo>
                  <a:pt x="1486513" y="2862251"/>
                  <a:pt x="1489908" y="2888875"/>
                  <a:pt x="1471980" y="2887072"/>
                </a:cubicBezTo>
                <a:cubicBezTo>
                  <a:pt x="1439416" y="2883890"/>
                  <a:pt x="1425945" y="2866281"/>
                  <a:pt x="1414596" y="2847188"/>
                </a:cubicBezTo>
                <a:cubicBezTo>
                  <a:pt x="1376303" y="2842734"/>
                  <a:pt x="1382348" y="2897467"/>
                  <a:pt x="1365906" y="2922288"/>
                </a:cubicBezTo>
                <a:cubicBezTo>
                  <a:pt x="1345117" y="2918364"/>
                  <a:pt x="1357316" y="2877313"/>
                  <a:pt x="1356255" y="2857690"/>
                </a:cubicBezTo>
                <a:cubicBezTo>
                  <a:pt x="1348193" y="2852704"/>
                  <a:pt x="1358800" y="2833717"/>
                  <a:pt x="1347450" y="2831172"/>
                </a:cubicBezTo>
                <a:cubicBezTo>
                  <a:pt x="1348936" y="2820882"/>
                  <a:pt x="1350421" y="2810487"/>
                  <a:pt x="1351905" y="2800304"/>
                </a:cubicBezTo>
                <a:cubicBezTo>
                  <a:pt x="1344482" y="2774528"/>
                  <a:pt x="1327295" y="2756071"/>
                  <a:pt x="1331645" y="2721597"/>
                </a:cubicBezTo>
                <a:cubicBezTo>
                  <a:pt x="1313083" y="2723718"/>
                  <a:pt x="1294627" y="2726266"/>
                  <a:pt x="1284762" y="2740054"/>
                </a:cubicBezTo>
                <a:cubicBezTo>
                  <a:pt x="1263122" y="2697201"/>
                  <a:pt x="1236922" y="2739630"/>
                  <a:pt x="1191947" y="2726583"/>
                </a:cubicBezTo>
                <a:cubicBezTo>
                  <a:pt x="1187810" y="2718734"/>
                  <a:pt x="1186219" y="2708868"/>
                  <a:pt x="1190249" y="2694761"/>
                </a:cubicBezTo>
                <a:cubicBezTo>
                  <a:pt x="1168186" y="2668985"/>
                  <a:pt x="1125969" y="2658165"/>
                  <a:pt x="1104648" y="2631859"/>
                </a:cubicBezTo>
                <a:cubicBezTo>
                  <a:pt x="1061795" y="2616373"/>
                  <a:pt x="1056704" y="2651376"/>
                  <a:pt x="1015335" y="2637906"/>
                </a:cubicBezTo>
                <a:cubicBezTo>
                  <a:pt x="995605" y="2650740"/>
                  <a:pt x="976299" y="2664318"/>
                  <a:pt x="969299" y="2694337"/>
                </a:cubicBezTo>
                <a:cubicBezTo>
                  <a:pt x="961874" y="2721916"/>
                  <a:pt x="999848" y="2715658"/>
                  <a:pt x="993907" y="2742175"/>
                </a:cubicBezTo>
                <a:cubicBezTo>
                  <a:pt x="966647" y="2742388"/>
                  <a:pt x="960813" y="2726477"/>
                  <a:pt x="947130" y="2716400"/>
                </a:cubicBezTo>
                <a:cubicBezTo>
                  <a:pt x="925491" y="2716082"/>
                  <a:pt x="912868" y="2708974"/>
                  <a:pt x="898548" y="2703035"/>
                </a:cubicBezTo>
                <a:cubicBezTo>
                  <a:pt x="863756" y="2703247"/>
                  <a:pt x="859300" y="2743979"/>
                  <a:pt x="855059" y="2785136"/>
                </a:cubicBezTo>
                <a:cubicBezTo>
                  <a:pt x="806688" y="2809002"/>
                  <a:pt x="761078" y="2836582"/>
                  <a:pt x="727558" y="2880390"/>
                </a:cubicBezTo>
                <a:cubicBezTo>
                  <a:pt x="726179" y="2899801"/>
                  <a:pt x="741241" y="2907014"/>
                  <a:pt x="746969" y="2921121"/>
                </a:cubicBezTo>
                <a:cubicBezTo>
                  <a:pt x="724269" y="2949868"/>
                  <a:pt x="710055" y="2989751"/>
                  <a:pt x="688416" y="3019982"/>
                </a:cubicBezTo>
                <a:cubicBezTo>
                  <a:pt x="676007" y="3018180"/>
                  <a:pt x="663702" y="3016376"/>
                  <a:pt x="651290" y="3014678"/>
                </a:cubicBezTo>
                <a:cubicBezTo>
                  <a:pt x="649382" y="2989963"/>
                  <a:pt x="669640" y="2994843"/>
                  <a:pt x="675263" y="2980205"/>
                </a:cubicBezTo>
                <a:cubicBezTo>
                  <a:pt x="682689" y="2954428"/>
                  <a:pt x="676748" y="2938623"/>
                  <a:pt x="678022" y="2917408"/>
                </a:cubicBezTo>
                <a:cubicBezTo>
                  <a:pt x="687036" y="2912317"/>
                  <a:pt x="701676" y="2914652"/>
                  <a:pt x="710692" y="2909559"/>
                </a:cubicBezTo>
                <a:cubicBezTo>
                  <a:pt x="710903" y="2859599"/>
                  <a:pt x="723315" y="2858751"/>
                  <a:pt x="731164" y="2811441"/>
                </a:cubicBezTo>
                <a:cubicBezTo>
                  <a:pt x="725754" y="2787894"/>
                  <a:pt x="693931" y="2784075"/>
                  <a:pt x="687992" y="2760951"/>
                </a:cubicBezTo>
                <a:cubicBezTo>
                  <a:pt x="687780" y="2733689"/>
                  <a:pt x="703691" y="2727857"/>
                  <a:pt x="713768" y="2714172"/>
                </a:cubicBezTo>
                <a:cubicBezTo>
                  <a:pt x="703373" y="2698049"/>
                  <a:pt x="697963" y="2678214"/>
                  <a:pt x="675794" y="2670789"/>
                </a:cubicBezTo>
                <a:cubicBezTo>
                  <a:pt x="683113" y="2646922"/>
                  <a:pt x="671338" y="2637375"/>
                  <a:pt x="663489" y="2624753"/>
                </a:cubicBezTo>
                <a:cubicBezTo>
                  <a:pt x="669536" y="2600462"/>
                  <a:pt x="666354" y="2580521"/>
                  <a:pt x="672399" y="2562912"/>
                </a:cubicBezTo>
                <a:cubicBezTo>
                  <a:pt x="679400" y="2542758"/>
                  <a:pt x="703584" y="2534165"/>
                  <a:pt x="705177" y="2510830"/>
                </a:cubicBezTo>
                <a:cubicBezTo>
                  <a:pt x="721935" y="2518467"/>
                  <a:pt x="722467" y="2504466"/>
                  <a:pt x="736998" y="2509133"/>
                </a:cubicBezTo>
                <a:cubicBezTo>
                  <a:pt x="747712" y="2476673"/>
                  <a:pt x="777094" y="2469248"/>
                  <a:pt x="775185" y="2419925"/>
                </a:cubicBezTo>
                <a:cubicBezTo>
                  <a:pt x="819417" y="2417484"/>
                  <a:pt x="851027" y="2398286"/>
                  <a:pt x="887516" y="2385663"/>
                </a:cubicBezTo>
                <a:cubicBezTo>
                  <a:pt x="888682" y="2345355"/>
                  <a:pt x="903852" y="2323822"/>
                  <a:pt x="907988" y="2287546"/>
                </a:cubicBezTo>
                <a:cubicBezTo>
                  <a:pt x="910003" y="2263679"/>
                  <a:pt x="944478" y="2258799"/>
                  <a:pt x="928354" y="2233660"/>
                </a:cubicBezTo>
                <a:cubicBezTo>
                  <a:pt x="900881" y="2238751"/>
                  <a:pt x="895579" y="2273437"/>
                  <a:pt x="865560" y="2275134"/>
                </a:cubicBezTo>
                <a:cubicBezTo>
                  <a:pt x="865560" y="2319473"/>
                  <a:pt x="831510" y="2318201"/>
                  <a:pt x="823024" y="2351083"/>
                </a:cubicBezTo>
                <a:cubicBezTo>
                  <a:pt x="803082" y="2343870"/>
                  <a:pt x="822280" y="2307487"/>
                  <a:pt x="805415" y="2298047"/>
                </a:cubicBezTo>
                <a:cubicBezTo>
                  <a:pt x="810719" y="2275558"/>
                  <a:pt x="808067" y="2242570"/>
                  <a:pt x="821432" y="2230902"/>
                </a:cubicBezTo>
                <a:cubicBezTo>
                  <a:pt x="802339" y="2237266"/>
                  <a:pt x="781124" y="2240873"/>
                  <a:pt x="772744" y="2261769"/>
                </a:cubicBezTo>
                <a:cubicBezTo>
                  <a:pt x="766275" y="2255510"/>
                  <a:pt x="757364" y="2251267"/>
                  <a:pt x="742726" y="2251163"/>
                </a:cubicBezTo>
                <a:cubicBezTo>
                  <a:pt x="759167" y="2221568"/>
                  <a:pt x="783882" y="2202899"/>
                  <a:pt x="819735" y="2199080"/>
                </a:cubicBezTo>
                <a:cubicBezTo>
                  <a:pt x="833950" y="2188685"/>
                  <a:pt x="848164" y="2178077"/>
                  <a:pt x="862165" y="2167363"/>
                </a:cubicBezTo>
                <a:cubicBezTo>
                  <a:pt x="879454" y="2165561"/>
                  <a:pt x="872348" y="2181896"/>
                  <a:pt x="878076" y="2188578"/>
                </a:cubicBezTo>
                <a:cubicBezTo>
                  <a:pt x="924112" y="2190170"/>
                  <a:pt x="933340" y="2218173"/>
                  <a:pt x="975346" y="2221673"/>
                </a:cubicBezTo>
                <a:cubicBezTo>
                  <a:pt x="980011" y="2188791"/>
                  <a:pt x="954979" y="2178077"/>
                  <a:pt x="968449" y="2138618"/>
                </a:cubicBezTo>
                <a:cubicBezTo>
                  <a:pt x="949358" y="2130344"/>
                  <a:pt x="947660" y="2145407"/>
                  <a:pt x="940978" y="2153680"/>
                </a:cubicBezTo>
                <a:cubicBezTo>
                  <a:pt x="903745" y="2138299"/>
                  <a:pt x="907352" y="2177758"/>
                  <a:pt x="875529" y="2169380"/>
                </a:cubicBezTo>
                <a:cubicBezTo>
                  <a:pt x="873832" y="2149756"/>
                  <a:pt x="888895" y="2152726"/>
                  <a:pt x="887091" y="2133208"/>
                </a:cubicBezTo>
                <a:cubicBezTo>
                  <a:pt x="915201" y="2131404"/>
                  <a:pt x="937900" y="2122494"/>
                  <a:pt x="954342" y="2104992"/>
                </a:cubicBezTo>
                <a:cubicBezTo>
                  <a:pt x="950418" y="2063836"/>
                  <a:pt x="929521" y="2035197"/>
                  <a:pt x="897911" y="2014724"/>
                </a:cubicBezTo>
                <a:cubicBezTo>
                  <a:pt x="899396" y="2004435"/>
                  <a:pt x="900881" y="1994145"/>
                  <a:pt x="902367" y="1983857"/>
                </a:cubicBezTo>
                <a:cubicBezTo>
                  <a:pt x="882530" y="1974522"/>
                  <a:pt x="889956" y="2001677"/>
                  <a:pt x="885501" y="2012921"/>
                </a:cubicBezTo>
                <a:cubicBezTo>
                  <a:pt x="841587" y="2023105"/>
                  <a:pt x="817613" y="2059806"/>
                  <a:pt x="786321" y="2087066"/>
                </a:cubicBezTo>
                <a:cubicBezTo>
                  <a:pt x="767758" y="2084414"/>
                  <a:pt x="749195" y="2081657"/>
                  <a:pt x="730634" y="2079005"/>
                </a:cubicBezTo>
                <a:cubicBezTo>
                  <a:pt x="720982" y="2043788"/>
                  <a:pt x="699341" y="2017801"/>
                  <a:pt x="666247" y="2000192"/>
                </a:cubicBezTo>
                <a:cubicBezTo>
                  <a:pt x="680567" y="1984811"/>
                  <a:pt x="697009" y="1972506"/>
                  <a:pt x="715783" y="1963173"/>
                </a:cubicBezTo>
                <a:cubicBezTo>
                  <a:pt x="725754" y="1892739"/>
                  <a:pt x="788973" y="1893695"/>
                  <a:pt x="836177" y="1873222"/>
                </a:cubicBezTo>
                <a:cubicBezTo>
                  <a:pt x="840526" y="1849461"/>
                  <a:pt x="839254" y="1818171"/>
                  <a:pt x="857498" y="1813184"/>
                </a:cubicBezTo>
                <a:cubicBezTo>
                  <a:pt x="851664" y="1789954"/>
                  <a:pt x="833844" y="1775634"/>
                  <a:pt x="821326" y="1757390"/>
                </a:cubicBezTo>
                <a:cubicBezTo>
                  <a:pt x="809553" y="1761314"/>
                  <a:pt x="801065" y="1769694"/>
                  <a:pt x="787701" y="1771498"/>
                </a:cubicBezTo>
                <a:cubicBezTo>
                  <a:pt x="777411" y="1833869"/>
                  <a:pt x="717798" y="1830474"/>
                  <a:pt x="685871" y="1864100"/>
                </a:cubicBezTo>
                <a:cubicBezTo>
                  <a:pt x="687249" y="1895497"/>
                  <a:pt x="672292" y="1905044"/>
                  <a:pt x="659246" y="1917136"/>
                </a:cubicBezTo>
                <a:cubicBezTo>
                  <a:pt x="629014" y="1902181"/>
                  <a:pt x="630607" y="1902392"/>
                  <a:pt x="597405" y="1908226"/>
                </a:cubicBezTo>
                <a:cubicBezTo>
                  <a:pt x="612468" y="1860175"/>
                  <a:pt x="597194" y="1834823"/>
                  <a:pt x="565690" y="1821564"/>
                </a:cubicBezTo>
                <a:cubicBezTo>
                  <a:pt x="574918" y="1772346"/>
                  <a:pt x="576296" y="1728963"/>
                  <a:pt x="565052" y="1695126"/>
                </a:cubicBezTo>
                <a:cubicBezTo>
                  <a:pt x="544899" y="1675289"/>
                  <a:pt x="521669" y="1657682"/>
                  <a:pt x="475846" y="1656939"/>
                </a:cubicBezTo>
                <a:cubicBezTo>
                  <a:pt x="460570" y="1640710"/>
                  <a:pt x="446358" y="1623738"/>
                  <a:pt x="432566" y="1606449"/>
                </a:cubicBezTo>
                <a:cubicBezTo>
                  <a:pt x="403928" y="1596584"/>
                  <a:pt x="383032" y="1623314"/>
                  <a:pt x="363619" y="1602842"/>
                </a:cubicBezTo>
                <a:cubicBezTo>
                  <a:pt x="365636" y="1595735"/>
                  <a:pt x="363832" y="1591598"/>
                  <a:pt x="359165" y="1589583"/>
                </a:cubicBezTo>
                <a:cubicBezTo>
                  <a:pt x="380380" y="1578656"/>
                  <a:pt x="390138" y="1552244"/>
                  <a:pt x="426415" y="1561367"/>
                </a:cubicBezTo>
                <a:cubicBezTo>
                  <a:pt x="427901" y="1551078"/>
                  <a:pt x="429386" y="1540682"/>
                  <a:pt x="430870" y="1530394"/>
                </a:cubicBezTo>
                <a:cubicBezTo>
                  <a:pt x="420156" y="1518195"/>
                  <a:pt x="393214" y="1518089"/>
                  <a:pt x="376985" y="1509922"/>
                </a:cubicBezTo>
                <a:cubicBezTo>
                  <a:pt x="379000" y="1502814"/>
                  <a:pt x="377198" y="1498784"/>
                  <a:pt x="372531" y="1496663"/>
                </a:cubicBezTo>
                <a:cubicBezTo>
                  <a:pt x="370620" y="1471948"/>
                  <a:pt x="390775" y="1476826"/>
                  <a:pt x="396398" y="1462188"/>
                </a:cubicBezTo>
                <a:cubicBezTo>
                  <a:pt x="392472" y="1450520"/>
                  <a:pt x="384093" y="1442034"/>
                  <a:pt x="382289" y="1428563"/>
                </a:cubicBezTo>
                <a:cubicBezTo>
                  <a:pt x="395548" y="1404484"/>
                  <a:pt x="422065" y="1398119"/>
                  <a:pt x="418672" y="1351659"/>
                </a:cubicBezTo>
                <a:cubicBezTo>
                  <a:pt x="427051" y="1345614"/>
                  <a:pt x="441583" y="1347842"/>
                  <a:pt x="456646" y="1350917"/>
                </a:cubicBezTo>
                <a:cubicBezTo>
                  <a:pt x="464814" y="1324823"/>
                  <a:pt x="483376" y="1312837"/>
                  <a:pt x="496529" y="1293532"/>
                </a:cubicBezTo>
                <a:cubicBezTo>
                  <a:pt x="506819" y="1295017"/>
                  <a:pt x="517213" y="1296502"/>
                  <a:pt x="527503" y="1297987"/>
                </a:cubicBezTo>
                <a:cubicBezTo>
                  <a:pt x="581813" y="1283986"/>
                  <a:pt x="575237" y="1208672"/>
                  <a:pt x="573751" y="1153091"/>
                </a:cubicBezTo>
                <a:cubicBezTo>
                  <a:pt x="580222" y="1131663"/>
                  <a:pt x="554022" y="1134739"/>
                  <a:pt x="560491" y="1113206"/>
                </a:cubicBezTo>
                <a:cubicBezTo>
                  <a:pt x="598148" y="1119358"/>
                  <a:pt x="599209" y="1076506"/>
                  <a:pt x="629546" y="1072687"/>
                </a:cubicBezTo>
                <a:cubicBezTo>
                  <a:pt x="629653" y="1058049"/>
                  <a:pt x="634001" y="1049139"/>
                  <a:pt x="640260" y="1042668"/>
                </a:cubicBezTo>
                <a:cubicBezTo>
                  <a:pt x="706130" y="1008937"/>
                  <a:pt x="781550" y="1065049"/>
                  <a:pt x="849649" y="1079262"/>
                </a:cubicBezTo>
                <a:cubicBezTo>
                  <a:pt x="872984" y="1076082"/>
                  <a:pt x="864499" y="1030257"/>
                  <a:pt x="883274" y="1020923"/>
                </a:cubicBezTo>
                <a:cubicBezTo>
                  <a:pt x="860891" y="972128"/>
                  <a:pt x="807749" y="968416"/>
                  <a:pt x="740180" y="962371"/>
                </a:cubicBezTo>
                <a:cubicBezTo>
                  <a:pt x="733709" y="941473"/>
                  <a:pt x="710268" y="933200"/>
                  <a:pt x="717270" y="902227"/>
                </a:cubicBezTo>
                <a:cubicBezTo>
                  <a:pt x="676642" y="886633"/>
                  <a:pt x="656381" y="855660"/>
                  <a:pt x="640470" y="821612"/>
                </a:cubicBezTo>
                <a:cubicBezTo>
                  <a:pt x="562719" y="811746"/>
                  <a:pt x="566856" y="740571"/>
                  <a:pt x="496529" y="725083"/>
                </a:cubicBezTo>
                <a:cubicBezTo>
                  <a:pt x="482845" y="702173"/>
                  <a:pt x="474148" y="675654"/>
                  <a:pt x="456011" y="656030"/>
                </a:cubicBezTo>
                <a:cubicBezTo>
                  <a:pt x="458131" y="641605"/>
                  <a:pt x="460146" y="627178"/>
                  <a:pt x="462267" y="612752"/>
                </a:cubicBezTo>
                <a:cubicBezTo>
                  <a:pt x="471816" y="610843"/>
                  <a:pt x="479133" y="605857"/>
                  <a:pt x="488786" y="603948"/>
                </a:cubicBezTo>
                <a:cubicBezTo>
                  <a:pt x="510955" y="609463"/>
                  <a:pt x="521563" y="623572"/>
                  <a:pt x="520502" y="646377"/>
                </a:cubicBezTo>
                <a:cubicBezTo>
                  <a:pt x="541504" y="654545"/>
                  <a:pt x="554657" y="668652"/>
                  <a:pt x="565478" y="684457"/>
                </a:cubicBezTo>
                <a:cubicBezTo>
                  <a:pt x="591253" y="681912"/>
                  <a:pt x="620848" y="684670"/>
                  <a:pt x="652988" y="690822"/>
                </a:cubicBezTo>
                <a:cubicBezTo>
                  <a:pt x="669747" y="644255"/>
                  <a:pt x="671764" y="592174"/>
                  <a:pt x="696478" y="564490"/>
                </a:cubicBezTo>
                <a:cubicBezTo>
                  <a:pt x="704328" y="555684"/>
                  <a:pt x="726497" y="538712"/>
                  <a:pt x="738907" y="532773"/>
                </a:cubicBezTo>
                <a:cubicBezTo>
                  <a:pt x="782186" y="539031"/>
                  <a:pt x="825569" y="545290"/>
                  <a:pt x="868847" y="551548"/>
                </a:cubicBezTo>
                <a:cubicBezTo>
                  <a:pt x="889849" y="575521"/>
                  <a:pt x="929627" y="598114"/>
                  <a:pt x="945643" y="632163"/>
                </a:cubicBezTo>
                <a:cubicBezTo>
                  <a:pt x="954131" y="650089"/>
                  <a:pt x="946069" y="675123"/>
                  <a:pt x="962404" y="691352"/>
                </a:cubicBezTo>
                <a:cubicBezTo>
                  <a:pt x="962617" y="723705"/>
                  <a:pt x="947236" y="735054"/>
                  <a:pt x="945538" y="764755"/>
                </a:cubicBezTo>
                <a:cubicBezTo>
                  <a:pt x="955296" y="791804"/>
                  <a:pt x="1021806" y="789046"/>
                  <a:pt x="1033049" y="771120"/>
                </a:cubicBezTo>
                <a:cubicBezTo>
                  <a:pt x="1047475" y="773241"/>
                  <a:pt x="1062008" y="775256"/>
                  <a:pt x="1076327" y="777378"/>
                </a:cubicBezTo>
                <a:cubicBezTo>
                  <a:pt x="1090116" y="778545"/>
                  <a:pt x="1082691" y="751496"/>
                  <a:pt x="1087888" y="741207"/>
                </a:cubicBezTo>
                <a:cubicBezTo>
                  <a:pt x="1101996" y="737919"/>
                  <a:pt x="1111331" y="728266"/>
                  <a:pt x="1132970" y="735054"/>
                </a:cubicBezTo>
                <a:cubicBezTo>
                  <a:pt x="1149730" y="732721"/>
                  <a:pt x="1173490" y="717658"/>
                  <a:pt x="1189506" y="736858"/>
                </a:cubicBezTo>
                <a:cubicBezTo>
                  <a:pt x="1185265" y="748420"/>
                  <a:pt x="1164793" y="738236"/>
                  <a:pt x="1167338" y="758921"/>
                </a:cubicBezTo>
                <a:cubicBezTo>
                  <a:pt x="1143259" y="768574"/>
                  <a:pt x="1115681" y="773454"/>
                  <a:pt x="1115149" y="814504"/>
                </a:cubicBezTo>
                <a:cubicBezTo>
                  <a:pt x="1126182" y="830096"/>
                  <a:pt x="1149199" y="836780"/>
                  <a:pt x="1153125" y="857888"/>
                </a:cubicBezTo>
                <a:cubicBezTo>
                  <a:pt x="1156412" y="881966"/>
                  <a:pt x="1135197" y="873269"/>
                  <a:pt x="1135409" y="893210"/>
                </a:cubicBezTo>
                <a:cubicBezTo>
                  <a:pt x="1191842" y="948050"/>
                  <a:pt x="1232892" y="875391"/>
                  <a:pt x="1223980" y="804957"/>
                </a:cubicBezTo>
                <a:cubicBezTo>
                  <a:pt x="1255379" y="797851"/>
                  <a:pt x="1286989" y="790956"/>
                  <a:pt x="1315946" y="780349"/>
                </a:cubicBezTo>
                <a:cubicBezTo>
                  <a:pt x="1326130" y="746935"/>
                  <a:pt x="1280200" y="755634"/>
                  <a:pt x="1271820" y="736010"/>
                </a:cubicBezTo>
                <a:cubicBezTo>
                  <a:pt x="1258772" y="735904"/>
                  <a:pt x="1257075" y="750754"/>
                  <a:pt x="1249651" y="758073"/>
                </a:cubicBezTo>
                <a:cubicBezTo>
                  <a:pt x="1230134" y="748739"/>
                  <a:pt x="1215707" y="735691"/>
                  <a:pt x="1218783" y="709385"/>
                </a:cubicBezTo>
                <a:cubicBezTo>
                  <a:pt x="1226845" y="693156"/>
                  <a:pt x="1248590" y="695171"/>
                  <a:pt x="1265669" y="690928"/>
                </a:cubicBezTo>
                <a:cubicBezTo>
                  <a:pt x="1262804" y="656560"/>
                  <a:pt x="1276381" y="665046"/>
                  <a:pt x="1297596" y="644998"/>
                </a:cubicBezTo>
                <a:cubicBezTo>
                  <a:pt x="1305764" y="637256"/>
                  <a:pt x="1307249" y="625587"/>
                  <a:pt x="1313507" y="622088"/>
                </a:cubicBezTo>
                <a:cubicBezTo>
                  <a:pt x="1321144" y="617843"/>
                  <a:pt x="1330479" y="622405"/>
                  <a:pt x="1339178" y="619436"/>
                </a:cubicBezTo>
                <a:cubicBezTo>
                  <a:pt x="1347027" y="616784"/>
                  <a:pt x="1354983" y="602994"/>
                  <a:pt x="1364846" y="616784"/>
                </a:cubicBezTo>
                <a:cubicBezTo>
                  <a:pt x="1384895" y="618375"/>
                  <a:pt x="1376727" y="640968"/>
                  <a:pt x="1385106" y="651257"/>
                </a:cubicBezTo>
                <a:cubicBezTo>
                  <a:pt x="1403563" y="631739"/>
                  <a:pt x="1429869" y="622511"/>
                  <a:pt x="1469966" y="631952"/>
                </a:cubicBezTo>
                <a:cubicBezTo>
                  <a:pt x="1482165" y="615298"/>
                  <a:pt x="1436764" y="594402"/>
                  <a:pt x="1455964" y="554093"/>
                </a:cubicBezTo>
                <a:cubicBezTo>
                  <a:pt x="1483437" y="546033"/>
                  <a:pt x="1493727" y="547517"/>
                  <a:pt x="1517805" y="563003"/>
                </a:cubicBezTo>
                <a:cubicBezTo>
                  <a:pt x="1518229" y="590689"/>
                  <a:pt x="1508471" y="604690"/>
                  <a:pt x="1492134" y="609889"/>
                </a:cubicBezTo>
                <a:cubicBezTo>
                  <a:pt x="1485452" y="625905"/>
                  <a:pt x="1503167" y="623677"/>
                  <a:pt x="1508045" y="631102"/>
                </a:cubicBezTo>
                <a:cubicBezTo>
                  <a:pt x="1497757" y="641923"/>
                  <a:pt x="1483013" y="646907"/>
                  <a:pt x="1477922" y="664622"/>
                </a:cubicBezTo>
                <a:cubicBezTo>
                  <a:pt x="1438461" y="653697"/>
                  <a:pt x="1416505" y="666213"/>
                  <a:pt x="1393910" y="677775"/>
                </a:cubicBezTo>
                <a:cubicBezTo>
                  <a:pt x="1389138" y="703444"/>
                  <a:pt x="1384258" y="729115"/>
                  <a:pt x="1397305" y="741419"/>
                </a:cubicBezTo>
                <a:cubicBezTo>
                  <a:pt x="1423930" y="722962"/>
                  <a:pt x="1461056" y="718401"/>
                  <a:pt x="1485771" y="697399"/>
                </a:cubicBezTo>
                <a:cubicBezTo>
                  <a:pt x="1512077" y="710765"/>
                  <a:pt x="1520244" y="737812"/>
                  <a:pt x="1554612" y="745238"/>
                </a:cubicBezTo>
                <a:cubicBezTo>
                  <a:pt x="1592162" y="746298"/>
                  <a:pt x="1602452" y="710870"/>
                  <a:pt x="1636077" y="706522"/>
                </a:cubicBezTo>
                <a:cubicBezTo>
                  <a:pt x="1667793" y="708537"/>
                  <a:pt x="1678400" y="726463"/>
                  <a:pt x="1687310" y="745450"/>
                </a:cubicBezTo>
                <a:cubicBezTo>
                  <a:pt x="1682642" y="771226"/>
                  <a:pt x="1657292" y="769317"/>
                  <a:pt x="1659837" y="804640"/>
                </a:cubicBezTo>
                <a:cubicBezTo>
                  <a:pt x="1658775" y="818323"/>
                  <a:pt x="1673520" y="820232"/>
                  <a:pt x="1689008" y="821505"/>
                </a:cubicBezTo>
                <a:cubicBezTo>
                  <a:pt x="1707887" y="792548"/>
                  <a:pt x="1703963" y="733252"/>
                  <a:pt x="1714040" y="692519"/>
                </a:cubicBezTo>
                <a:cubicBezTo>
                  <a:pt x="1730693" y="682761"/>
                  <a:pt x="1739392" y="662394"/>
                  <a:pt x="1757424" y="654545"/>
                </a:cubicBezTo>
                <a:cubicBezTo>
                  <a:pt x="1753288" y="641073"/>
                  <a:pt x="1748302" y="628239"/>
                  <a:pt x="1744165" y="614767"/>
                </a:cubicBezTo>
                <a:cubicBezTo>
                  <a:pt x="1711708" y="602251"/>
                  <a:pt x="1696538" y="608403"/>
                  <a:pt x="1673414" y="623466"/>
                </a:cubicBezTo>
                <a:cubicBezTo>
                  <a:pt x="1612210" y="589841"/>
                  <a:pt x="1583252" y="652000"/>
                  <a:pt x="1528412" y="621451"/>
                </a:cubicBezTo>
                <a:cubicBezTo>
                  <a:pt x="1528199" y="601614"/>
                  <a:pt x="1540717" y="598538"/>
                  <a:pt x="1546126" y="586128"/>
                </a:cubicBezTo>
                <a:cubicBezTo>
                  <a:pt x="1568402" y="591326"/>
                  <a:pt x="1586541" y="591007"/>
                  <a:pt x="1602663" y="587931"/>
                </a:cubicBezTo>
                <a:cubicBezTo>
                  <a:pt x="1613270" y="550593"/>
                  <a:pt x="1586115" y="541471"/>
                  <a:pt x="1588660" y="510178"/>
                </a:cubicBezTo>
                <a:cubicBezTo>
                  <a:pt x="1572540" y="481751"/>
                  <a:pt x="1543474" y="462977"/>
                  <a:pt x="1530534" y="432321"/>
                </a:cubicBezTo>
                <a:cubicBezTo>
                  <a:pt x="1513349" y="436352"/>
                  <a:pt x="1506136" y="453854"/>
                  <a:pt x="1488953" y="457886"/>
                </a:cubicBezTo>
                <a:cubicBezTo>
                  <a:pt x="1490756" y="494269"/>
                  <a:pt x="1543263" y="458521"/>
                  <a:pt x="1525973" y="507527"/>
                </a:cubicBezTo>
                <a:cubicBezTo>
                  <a:pt x="1507728" y="521635"/>
                  <a:pt x="1518866" y="494269"/>
                  <a:pt x="1503061" y="491511"/>
                </a:cubicBezTo>
                <a:cubicBezTo>
                  <a:pt x="1490649" y="489707"/>
                  <a:pt x="1478346" y="487904"/>
                  <a:pt x="1465934" y="486100"/>
                </a:cubicBezTo>
                <a:cubicBezTo>
                  <a:pt x="1455964" y="473478"/>
                  <a:pt x="1471238" y="468387"/>
                  <a:pt x="1476648" y="456082"/>
                </a:cubicBezTo>
                <a:cubicBezTo>
                  <a:pt x="1466889" y="435821"/>
                  <a:pt x="1481526" y="397212"/>
                  <a:pt x="1483013" y="368572"/>
                </a:cubicBezTo>
                <a:cubicBezTo>
                  <a:pt x="1510380" y="367192"/>
                  <a:pt x="1527245" y="373556"/>
                  <a:pt x="1548460" y="352767"/>
                </a:cubicBezTo>
                <a:cubicBezTo>
                  <a:pt x="1551112" y="334204"/>
                  <a:pt x="1553870" y="315641"/>
                  <a:pt x="1556522" y="297077"/>
                </a:cubicBezTo>
                <a:cubicBezTo>
                  <a:pt x="1572962" y="296547"/>
                  <a:pt x="1576040" y="277773"/>
                  <a:pt x="1591949" y="270559"/>
                </a:cubicBezTo>
                <a:cubicBezTo>
                  <a:pt x="1602663" y="265681"/>
                  <a:pt x="1629182" y="279364"/>
                  <a:pt x="1631727" y="257406"/>
                </a:cubicBezTo>
                <a:cubicBezTo>
                  <a:pt x="1656123" y="263029"/>
                  <a:pt x="1667686" y="251360"/>
                  <a:pt x="1694523" y="260164"/>
                </a:cubicBezTo>
                <a:cubicBezTo>
                  <a:pt x="1725389" y="253058"/>
                  <a:pt x="1726876" y="184746"/>
                  <a:pt x="1714994" y="162046"/>
                </a:cubicBezTo>
                <a:close/>
                <a:moveTo>
                  <a:pt x="1591897" y="100565"/>
                </a:moveTo>
                <a:cubicBezTo>
                  <a:pt x="1598660" y="100896"/>
                  <a:pt x="1605899" y="104396"/>
                  <a:pt x="1609241" y="109223"/>
                </a:cubicBezTo>
                <a:cubicBezTo>
                  <a:pt x="1605209" y="113679"/>
                  <a:pt x="1601391" y="118346"/>
                  <a:pt x="1600331" y="126832"/>
                </a:cubicBezTo>
                <a:cubicBezTo>
                  <a:pt x="1582828" y="128847"/>
                  <a:pt x="1589723" y="112723"/>
                  <a:pt x="1577418" y="110920"/>
                </a:cubicBezTo>
                <a:cubicBezTo>
                  <a:pt x="1578851" y="103071"/>
                  <a:pt x="1585135" y="100233"/>
                  <a:pt x="1591897" y="100565"/>
                </a:cubicBezTo>
                <a:close/>
                <a:moveTo>
                  <a:pt x="1761348" y="61702"/>
                </a:moveTo>
                <a:cubicBezTo>
                  <a:pt x="1800807" y="63611"/>
                  <a:pt x="1805050" y="93948"/>
                  <a:pt x="1796671" y="123649"/>
                </a:cubicBezTo>
                <a:cubicBezTo>
                  <a:pt x="1791049" y="143484"/>
                  <a:pt x="1768137" y="149742"/>
                  <a:pt x="1765591" y="163426"/>
                </a:cubicBezTo>
                <a:cubicBezTo>
                  <a:pt x="1751695" y="166821"/>
                  <a:pt x="1758590" y="153455"/>
                  <a:pt x="1754984" y="149318"/>
                </a:cubicBezTo>
                <a:cubicBezTo>
                  <a:pt x="1747771" y="140832"/>
                  <a:pt x="1730480" y="138500"/>
                  <a:pt x="1734723" y="114739"/>
                </a:cubicBezTo>
                <a:cubicBezTo>
                  <a:pt x="1721996" y="115057"/>
                  <a:pt x="1715525" y="110707"/>
                  <a:pt x="1717966" y="99676"/>
                </a:cubicBezTo>
                <a:cubicBezTo>
                  <a:pt x="1728784" y="102645"/>
                  <a:pt x="1749893" y="97874"/>
                  <a:pt x="1740877" y="115587"/>
                </a:cubicBezTo>
                <a:cubicBezTo>
                  <a:pt x="1755197" y="107632"/>
                  <a:pt x="1749256" y="72627"/>
                  <a:pt x="1761348" y="61702"/>
                </a:cubicBezTo>
                <a:close/>
                <a:moveTo>
                  <a:pt x="1671187" y="29669"/>
                </a:moveTo>
                <a:cubicBezTo>
                  <a:pt x="1684764" y="30623"/>
                  <a:pt x="1670867" y="52051"/>
                  <a:pt x="1672991" y="61491"/>
                </a:cubicBezTo>
                <a:cubicBezTo>
                  <a:pt x="1662701" y="60006"/>
                  <a:pt x="1652411" y="58520"/>
                  <a:pt x="1642016" y="57035"/>
                </a:cubicBezTo>
                <a:cubicBezTo>
                  <a:pt x="1643290" y="36670"/>
                  <a:pt x="1667898" y="47382"/>
                  <a:pt x="1671187" y="29669"/>
                </a:cubicBezTo>
                <a:close/>
                <a:moveTo>
                  <a:pt x="1820644" y="710"/>
                </a:moveTo>
                <a:cubicBezTo>
                  <a:pt x="1824780" y="1347"/>
                  <a:pt x="1828917" y="1877"/>
                  <a:pt x="1833055" y="2514"/>
                </a:cubicBezTo>
                <a:cubicBezTo>
                  <a:pt x="1831145" y="7605"/>
                  <a:pt x="1834646" y="8666"/>
                  <a:pt x="1838359" y="9620"/>
                </a:cubicBezTo>
                <a:cubicBezTo>
                  <a:pt x="1837722" y="13757"/>
                  <a:pt x="1837192" y="17893"/>
                  <a:pt x="1836555" y="22031"/>
                </a:cubicBezTo>
                <a:cubicBezTo>
                  <a:pt x="1831464" y="20121"/>
                  <a:pt x="1830403" y="23623"/>
                  <a:pt x="1829449" y="27335"/>
                </a:cubicBezTo>
                <a:cubicBezTo>
                  <a:pt x="1825311" y="26698"/>
                  <a:pt x="1821174" y="26168"/>
                  <a:pt x="1817038" y="25531"/>
                </a:cubicBezTo>
                <a:cubicBezTo>
                  <a:pt x="1818948" y="20440"/>
                  <a:pt x="1815553" y="19380"/>
                  <a:pt x="1811734" y="18424"/>
                </a:cubicBezTo>
                <a:cubicBezTo>
                  <a:pt x="1812371" y="14287"/>
                  <a:pt x="1812901" y="10151"/>
                  <a:pt x="1813538" y="6014"/>
                </a:cubicBezTo>
                <a:cubicBezTo>
                  <a:pt x="1818629" y="7923"/>
                  <a:pt x="1819689" y="4423"/>
                  <a:pt x="1820644" y="710"/>
                </a:cubicBezTo>
                <a:close/>
                <a:moveTo>
                  <a:pt x="2092847" y="0"/>
                </a:moveTo>
                <a:lnTo>
                  <a:pt x="2252649" y="0"/>
                </a:lnTo>
                <a:lnTo>
                  <a:pt x="2252554" y="7257"/>
                </a:lnTo>
                <a:cubicBezTo>
                  <a:pt x="2246707" y="27509"/>
                  <a:pt x="2226480" y="33754"/>
                  <a:pt x="2211206" y="51097"/>
                </a:cubicBezTo>
                <a:cubicBezTo>
                  <a:pt x="2228920" y="78357"/>
                  <a:pt x="2246316" y="105830"/>
                  <a:pt x="2255227" y="139561"/>
                </a:cubicBezTo>
                <a:cubicBezTo>
                  <a:pt x="2240906" y="169262"/>
                  <a:pt x="2201023" y="165126"/>
                  <a:pt x="2163366" y="164065"/>
                </a:cubicBezTo>
                <a:cubicBezTo>
                  <a:pt x="2169731" y="128106"/>
                  <a:pt x="2139501" y="119409"/>
                  <a:pt x="2150213" y="80054"/>
                </a:cubicBezTo>
                <a:cubicBezTo>
                  <a:pt x="2128045" y="70084"/>
                  <a:pt x="2130378" y="92890"/>
                  <a:pt x="2111285" y="87056"/>
                </a:cubicBezTo>
                <a:cubicBezTo>
                  <a:pt x="2098980" y="87797"/>
                  <a:pt x="2102905" y="110392"/>
                  <a:pt x="2083811" y="102011"/>
                </a:cubicBezTo>
                <a:cubicBezTo>
                  <a:pt x="2080523" y="77933"/>
                  <a:pt x="2101738" y="86632"/>
                  <a:pt x="2101527" y="66689"/>
                </a:cubicBezTo>
                <a:cubicBezTo>
                  <a:pt x="2104787" y="43539"/>
                  <a:pt x="2093909" y="30950"/>
                  <a:pt x="2091890" y="11782"/>
                </a:cubicBezTo>
                <a:close/>
                <a:moveTo>
                  <a:pt x="1169928" y="0"/>
                </a:moveTo>
                <a:lnTo>
                  <a:pt x="1259103" y="0"/>
                </a:lnTo>
                <a:lnTo>
                  <a:pt x="1257728" y="20193"/>
                </a:lnTo>
                <a:cubicBezTo>
                  <a:pt x="1261974" y="40455"/>
                  <a:pt x="1279137" y="51095"/>
                  <a:pt x="1265454" y="84826"/>
                </a:cubicBezTo>
                <a:cubicBezTo>
                  <a:pt x="1276909" y="107526"/>
                  <a:pt x="1284017" y="133514"/>
                  <a:pt x="1285608" y="163533"/>
                </a:cubicBezTo>
                <a:cubicBezTo>
                  <a:pt x="1304171" y="163852"/>
                  <a:pt x="1301839" y="136166"/>
                  <a:pt x="1315733" y="130014"/>
                </a:cubicBezTo>
                <a:cubicBezTo>
                  <a:pt x="1326021" y="122163"/>
                  <a:pt x="1357526" y="126832"/>
                  <a:pt x="1365269" y="137227"/>
                </a:cubicBezTo>
                <a:cubicBezTo>
                  <a:pt x="1366330" y="170534"/>
                  <a:pt x="1339600" y="166928"/>
                  <a:pt x="1332494" y="189308"/>
                </a:cubicBezTo>
                <a:cubicBezTo>
                  <a:pt x="1311914" y="191855"/>
                  <a:pt x="1321991" y="171382"/>
                  <a:pt x="1310429" y="167139"/>
                </a:cubicBezTo>
                <a:cubicBezTo>
                  <a:pt x="1283487" y="200340"/>
                  <a:pt x="1332494" y="224100"/>
                  <a:pt x="1350101" y="242346"/>
                </a:cubicBezTo>
                <a:cubicBezTo>
                  <a:pt x="1346812" y="257726"/>
                  <a:pt x="1356783" y="263135"/>
                  <a:pt x="1365058" y="269819"/>
                </a:cubicBezTo>
                <a:cubicBezTo>
                  <a:pt x="1363254" y="278516"/>
                  <a:pt x="1361556" y="287215"/>
                  <a:pt x="1368558" y="289230"/>
                </a:cubicBezTo>
                <a:cubicBezTo>
                  <a:pt x="1362193" y="310232"/>
                  <a:pt x="1326765" y="292306"/>
                  <a:pt x="1304806" y="292518"/>
                </a:cubicBezTo>
                <a:cubicBezTo>
                  <a:pt x="1297489" y="272258"/>
                  <a:pt x="1285184" y="255710"/>
                  <a:pt x="1267788" y="242982"/>
                </a:cubicBezTo>
                <a:cubicBezTo>
                  <a:pt x="1272881" y="217100"/>
                  <a:pt x="1248058" y="213599"/>
                  <a:pt x="1250180" y="189945"/>
                </a:cubicBezTo>
                <a:cubicBezTo>
                  <a:pt x="1228434" y="184111"/>
                  <a:pt x="1241800" y="152077"/>
                  <a:pt x="1218465" y="147515"/>
                </a:cubicBezTo>
                <a:cubicBezTo>
                  <a:pt x="1224298" y="91614"/>
                  <a:pt x="1199902" y="58414"/>
                  <a:pt x="1165639" y="32427"/>
                </a:cubicBezTo>
                <a:close/>
                <a:moveTo>
                  <a:pt x="1037364" y="0"/>
                </a:moveTo>
                <a:lnTo>
                  <a:pt x="1073027" y="0"/>
                </a:lnTo>
                <a:lnTo>
                  <a:pt x="1080781" y="7499"/>
                </a:lnTo>
                <a:cubicBezTo>
                  <a:pt x="1079298" y="17787"/>
                  <a:pt x="1077812" y="28077"/>
                  <a:pt x="1076327" y="38471"/>
                </a:cubicBezTo>
                <a:cubicBezTo>
                  <a:pt x="1063757" y="33221"/>
                  <a:pt x="1050843" y="22295"/>
                  <a:pt x="1042344" y="10283"/>
                </a:cubicBezTo>
                <a:close/>
              </a:path>
            </a:pathLst>
          </a:custGeom>
          <a:gradFill>
            <a:gsLst>
              <a:gs pos="0">
                <a:schemeClr val="dk1"/>
              </a:gs>
              <a:gs pos="100000">
                <a:schemeClr val="lt1"/>
              </a:gs>
            </a:gsLst>
            <a:lin ang="1350003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395" name="Google Shape;395;p8"/>
          <p:cNvSpPr/>
          <p:nvPr/>
        </p:nvSpPr>
        <p:spPr>
          <a:xfrm rot="5400000">
            <a:off x="9066136" y="4830590"/>
            <a:ext cx="1951228" cy="2103969"/>
          </a:xfrm>
          <a:custGeom>
            <a:rect b="b" l="l" r="r" t="t"/>
            <a:pathLst>
              <a:path extrusionOk="0" h="2185942" w="2343817">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gradFill>
            <a:gsLst>
              <a:gs pos="0">
                <a:schemeClr val="accent6"/>
              </a:gs>
              <a:gs pos="100000">
                <a:schemeClr val="dk1"/>
              </a:gs>
            </a:gsLst>
            <a:lin ang="5400012" scaled="0"/>
          </a:gra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396" name="Shape 396"/>
        <p:cNvGrpSpPr/>
        <p:nvPr/>
      </p:nvGrpSpPr>
      <p:grpSpPr>
        <a:xfrm>
          <a:off x="0" y="0"/>
          <a:ext cx="0" cy="0"/>
          <a:chOff x="0" y="0"/>
          <a:chExt cx="0" cy="0"/>
        </a:xfrm>
      </p:grpSpPr>
      <p:sp>
        <p:nvSpPr>
          <p:cNvPr id="397" name="Google Shape;397;p9"/>
          <p:cNvSpPr/>
          <p:nvPr/>
        </p:nvSpPr>
        <p:spPr>
          <a:xfrm flipH="1" rot="5400000">
            <a:off x="9662543" y="4763042"/>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398" name="Google Shape;398;p9"/>
          <p:cNvSpPr/>
          <p:nvPr/>
        </p:nvSpPr>
        <p:spPr>
          <a:xfrm flipH="1" rot="5400000">
            <a:off x="10186459" y="4840442"/>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399" name="Google Shape;399;p9"/>
          <p:cNvSpPr/>
          <p:nvPr/>
        </p:nvSpPr>
        <p:spPr>
          <a:xfrm flipH="1" rot="5400000">
            <a:off x="10849398" y="5503384"/>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00" name="Google Shape;400;p9"/>
          <p:cNvSpPr/>
          <p:nvPr/>
        </p:nvSpPr>
        <p:spPr>
          <a:xfrm flipH="1" rot="5400000">
            <a:off x="8274444" y="5769316"/>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01" name="Google Shape;401;p9"/>
          <p:cNvSpPr/>
          <p:nvPr/>
        </p:nvSpPr>
        <p:spPr>
          <a:xfrm flipH="1" rot="5400000">
            <a:off x="6654148" y="4860351"/>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02" name="Google Shape;402;p9"/>
          <p:cNvSpPr/>
          <p:nvPr/>
        </p:nvSpPr>
        <p:spPr>
          <a:xfrm flipH="1" rot="5400000">
            <a:off x="7445741" y="5796726"/>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03" name="Google Shape;403;p9"/>
          <p:cNvSpPr/>
          <p:nvPr/>
        </p:nvSpPr>
        <p:spPr>
          <a:xfrm flipH="1" rot="-5400000">
            <a:off x="5278299" y="5625396"/>
            <a:ext cx="963822" cy="1501406"/>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1518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04" name="Google Shape;404;p9"/>
          <p:cNvSpPr/>
          <p:nvPr/>
        </p:nvSpPr>
        <p:spPr>
          <a:xfrm flipH="1" rot="-5400000">
            <a:off x="3952672" y="5100719"/>
            <a:ext cx="871949" cy="2642633"/>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05" name="Google Shape;405;p9"/>
          <p:cNvSpPr/>
          <p:nvPr/>
        </p:nvSpPr>
        <p:spPr>
          <a:xfrm flipH="1" rot="-5400000">
            <a:off x="180199" y="5198964"/>
            <a:ext cx="1466811" cy="185128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06" name="Google Shape;406;p9"/>
          <p:cNvSpPr/>
          <p:nvPr/>
        </p:nvSpPr>
        <p:spPr>
          <a:xfrm flipH="1" rot="-5400000">
            <a:off x="2764801" y="5534568"/>
            <a:ext cx="773990" cy="1872891"/>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07" name="Google Shape;407;p9"/>
          <p:cNvSpPr/>
          <p:nvPr/>
        </p:nvSpPr>
        <p:spPr>
          <a:xfrm flipH="1" rot="-5400000">
            <a:off x="963905" y="4722421"/>
            <a:ext cx="1159648" cy="3111528"/>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08" name="Google Shape;408;p9"/>
          <p:cNvSpPr/>
          <p:nvPr/>
        </p:nvSpPr>
        <p:spPr>
          <a:xfrm flipH="1" rot="-5400000">
            <a:off x="1888421" y="5668328"/>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09" name="Google Shape;409;p9"/>
          <p:cNvSpPr/>
          <p:nvPr/>
        </p:nvSpPr>
        <p:spPr>
          <a:xfrm flipH="1" rot="-5400000">
            <a:off x="1447098" y="-1002770"/>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10" name="Google Shape;410;p9"/>
          <p:cNvSpPr/>
          <p:nvPr/>
        </p:nvSpPr>
        <p:spPr>
          <a:xfrm flipH="1" rot="-5400000">
            <a:off x="1145574" y="-1147760"/>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11" name="Google Shape;411;p9"/>
          <p:cNvSpPr/>
          <p:nvPr/>
        </p:nvSpPr>
        <p:spPr>
          <a:xfrm flipH="1" rot="-5400000">
            <a:off x="563358" y="-565543"/>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12" name="Google Shape;412;p9"/>
          <p:cNvSpPr/>
          <p:nvPr/>
        </p:nvSpPr>
        <p:spPr>
          <a:xfrm flipH="1" rot="-5400000">
            <a:off x="3263576" y="-424874"/>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13" name="Google Shape;413;p9"/>
          <p:cNvSpPr/>
          <p:nvPr/>
        </p:nvSpPr>
        <p:spPr>
          <a:xfrm flipH="1" rot="-5400000">
            <a:off x="4539706" y="-989671"/>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14" name="Google Shape;414;p9"/>
          <p:cNvSpPr/>
          <p:nvPr/>
        </p:nvSpPr>
        <p:spPr>
          <a:xfrm flipH="1" rot="-5400000">
            <a:off x="3948668" y="-253852"/>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15" name="Google Shape;415;p9"/>
          <p:cNvSpPr/>
          <p:nvPr/>
        </p:nvSpPr>
        <p:spPr>
          <a:xfrm flipH="1" rot="5400000">
            <a:off x="5959718" y="-268793"/>
            <a:ext cx="963822" cy="1501406"/>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426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16" name="Google Shape;416;p9"/>
          <p:cNvSpPr/>
          <p:nvPr/>
        </p:nvSpPr>
        <p:spPr>
          <a:xfrm flipH="1" rot="5400000">
            <a:off x="7377217" y="-885343"/>
            <a:ext cx="871949" cy="2642633"/>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17" name="Google Shape;417;p9"/>
          <p:cNvSpPr/>
          <p:nvPr/>
        </p:nvSpPr>
        <p:spPr>
          <a:xfrm flipH="1" rot="5400000">
            <a:off x="10554829" y="-192236"/>
            <a:ext cx="1466811" cy="185128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18" name="Google Shape;418;p9"/>
          <p:cNvSpPr/>
          <p:nvPr/>
        </p:nvSpPr>
        <p:spPr>
          <a:xfrm flipH="1" rot="5400000">
            <a:off x="8663047" y="-549450"/>
            <a:ext cx="773990" cy="1872891"/>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19" name="Google Shape;419;p9"/>
          <p:cNvSpPr/>
          <p:nvPr/>
        </p:nvSpPr>
        <p:spPr>
          <a:xfrm flipH="1" rot="5400000">
            <a:off x="10078286" y="-975940"/>
            <a:ext cx="1159648" cy="3111528"/>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20" name="Google Shape;420;p9"/>
          <p:cNvSpPr/>
          <p:nvPr/>
        </p:nvSpPr>
        <p:spPr>
          <a:xfrm flipH="1" rot="5400000">
            <a:off x="9351416" y="-227680"/>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21" name="Google Shape;421;p9"/>
          <p:cNvSpPr txBox="1"/>
          <p:nvPr>
            <p:ph type="title"/>
          </p:nvPr>
        </p:nvSpPr>
        <p:spPr>
          <a:xfrm>
            <a:off x="558100" y="1873525"/>
            <a:ext cx="110955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422" name="Google Shape;422;p9"/>
          <p:cNvSpPr txBox="1"/>
          <p:nvPr>
            <p:ph idx="1" type="subTitle"/>
          </p:nvPr>
        </p:nvSpPr>
        <p:spPr>
          <a:xfrm>
            <a:off x="632875" y="5157475"/>
            <a:ext cx="113799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1800"/>
              <a:buNone/>
              <a:defRPr/>
            </a:lvl1pPr>
            <a:lvl2pPr lvl="1" rtl="0" algn="r">
              <a:lnSpc>
                <a:spcPct val="100000"/>
              </a:lnSpc>
              <a:spcBef>
                <a:spcPts val="0"/>
              </a:spcBef>
              <a:spcAft>
                <a:spcPts val="0"/>
              </a:spcAft>
              <a:buSzPts val="1800"/>
              <a:buNone/>
              <a:defRPr/>
            </a:lvl2pPr>
            <a:lvl3pPr lvl="2" rtl="0" algn="r">
              <a:lnSpc>
                <a:spcPct val="100000"/>
              </a:lnSpc>
              <a:spcBef>
                <a:spcPts val="0"/>
              </a:spcBef>
              <a:spcAft>
                <a:spcPts val="0"/>
              </a:spcAft>
              <a:buSzPts val="1800"/>
              <a:buNone/>
              <a:defRPr/>
            </a:lvl3pPr>
            <a:lvl4pPr lvl="3" rtl="0" algn="r">
              <a:lnSpc>
                <a:spcPct val="100000"/>
              </a:lnSpc>
              <a:spcBef>
                <a:spcPts val="0"/>
              </a:spcBef>
              <a:spcAft>
                <a:spcPts val="0"/>
              </a:spcAft>
              <a:buSzPts val="1800"/>
              <a:buNone/>
              <a:defRPr/>
            </a:lvl4pPr>
            <a:lvl5pPr lvl="4" rtl="0" algn="r">
              <a:lnSpc>
                <a:spcPct val="100000"/>
              </a:lnSpc>
              <a:spcBef>
                <a:spcPts val="0"/>
              </a:spcBef>
              <a:spcAft>
                <a:spcPts val="0"/>
              </a:spcAft>
              <a:buSzPts val="1800"/>
              <a:buNone/>
              <a:defRPr/>
            </a:lvl5pPr>
            <a:lvl6pPr lvl="5" rtl="0" algn="r">
              <a:lnSpc>
                <a:spcPct val="100000"/>
              </a:lnSpc>
              <a:spcBef>
                <a:spcPts val="0"/>
              </a:spcBef>
              <a:spcAft>
                <a:spcPts val="0"/>
              </a:spcAft>
              <a:buSzPts val="1800"/>
              <a:buNone/>
              <a:defRPr/>
            </a:lvl6pPr>
            <a:lvl7pPr lvl="6" rtl="0" algn="r">
              <a:lnSpc>
                <a:spcPct val="100000"/>
              </a:lnSpc>
              <a:spcBef>
                <a:spcPts val="0"/>
              </a:spcBef>
              <a:spcAft>
                <a:spcPts val="0"/>
              </a:spcAft>
              <a:buSzPts val="1800"/>
              <a:buNone/>
              <a:defRPr/>
            </a:lvl7pPr>
            <a:lvl8pPr lvl="7" rtl="0" algn="r">
              <a:lnSpc>
                <a:spcPct val="100000"/>
              </a:lnSpc>
              <a:spcBef>
                <a:spcPts val="0"/>
              </a:spcBef>
              <a:spcAft>
                <a:spcPts val="0"/>
              </a:spcAft>
              <a:buSzPts val="1800"/>
              <a:buNone/>
              <a:defRPr/>
            </a:lvl8pPr>
            <a:lvl9pPr lvl="8" rtl="0" algn="r">
              <a:lnSpc>
                <a:spcPct val="100000"/>
              </a:lnSpc>
              <a:spcBef>
                <a:spcPts val="0"/>
              </a:spcBef>
              <a:spcAft>
                <a:spcPts val="0"/>
              </a:spcAft>
              <a:buSzPts val="1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spTree>
      <p:nvGrpSpPr>
        <p:cNvPr id="423" name="Shape 423"/>
        <p:cNvGrpSpPr/>
        <p:nvPr/>
      </p:nvGrpSpPr>
      <p:grpSpPr>
        <a:xfrm>
          <a:off x="0" y="0"/>
          <a:ext cx="0" cy="0"/>
          <a:chOff x="0" y="0"/>
          <a:chExt cx="0" cy="0"/>
        </a:xfrm>
      </p:grpSpPr>
      <p:sp>
        <p:nvSpPr>
          <p:cNvPr id="424" name="Google Shape;424;p10"/>
          <p:cNvSpPr/>
          <p:nvPr/>
        </p:nvSpPr>
        <p:spPr>
          <a:xfrm flipH="1" rot="5400000">
            <a:off x="9662543" y="4763042"/>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25" name="Google Shape;425;p10"/>
          <p:cNvSpPr/>
          <p:nvPr/>
        </p:nvSpPr>
        <p:spPr>
          <a:xfrm flipH="1" rot="5400000">
            <a:off x="10186459" y="4840442"/>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26" name="Google Shape;426;p10"/>
          <p:cNvSpPr/>
          <p:nvPr/>
        </p:nvSpPr>
        <p:spPr>
          <a:xfrm flipH="1" rot="5400000">
            <a:off x="10849398" y="5503384"/>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27" name="Google Shape;427;p10"/>
          <p:cNvSpPr/>
          <p:nvPr/>
        </p:nvSpPr>
        <p:spPr>
          <a:xfrm flipH="1" rot="5400000">
            <a:off x="8274444" y="5769316"/>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28" name="Google Shape;428;p10"/>
          <p:cNvSpPr/>
          <p:nvPr/>
        </p:nvSpPr>
        <p:spPr>
          <a:xfrm flipH="1" rot="5400000">
            <a:off x="6654148" y="4860351"/>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29" name="Google Shape;429;p10"/>
          <p:cNvSpPr/>
          <p:nvPr/>
        </p:nvSpPr>
        <p:spPr>
          <a:xfrm flipH="1" rot="5400000">
            <a:off x="7445741" y="5796726"/>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30" name="Google Shape;430;p10"/>
          <p:cNvSpPr/>
          <p:nvPr/>
        </p:nvSpPr>
        <p:spPr>
          <a:xfrm flipH="1" rot="-5400000">
            <a:off x="5278299" y="5625396"/>
            <a:ext cx="963822" cy="1501406"/>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1518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31" name="Google Shape;431;p10"/>
          <p:cNvSpPr/>
          <p:nvPr/>
        </p:nvSpPr>
        <p:spPr>
          <a:xfrm flipH="1" rot="-5400000">
            <a:off x="3952672" y="5100719"/>
            <a:ext cx="871949" cy="2642633"/>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32" name="Google Shape;432;p10"/>
          <p:cNvSpPr/>
          <p:nvPr/>
        </p:nvSpPr>
        <p:spPr>
          <a:xfrm flipH="1" rot="-5400000">
            <a:off x="180199" y="5198964"/>
            <a:ext cx="1466811" cy="185128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33" name="Google Shape;433;p10"/>
          <p:cNvSpPr/>
          <p:nvPr/>
        </p:nvSpPr>
        <p:spPr>
          <a:xfrm flipH="1" rot="-5400000">
            <a:off x="2764801" y="5534568"/>
            <a:ext cx="773990" cy="1872891"/>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34" name="Google Shape;434;p10"/>
          <p:cNvSpPr/>
          <p:nvPr/>
        </p:nvSpPr>
        <p:spPr>
          <a:xfrm flipH="1" rot="-5400000">
            <a:off x="963905" y="4722421"/>
            <a:ext cx="1159648" cy="3111528"/>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35" name="Google Shape;435;p10"/>
          <p:cNvSpPr/>
          <p:nvPr/>
        </p:nvSpPr>
        <p:spPr>
          <a:xfrm flipH="1" rot="-5400000">
            <a:off x="1888421" y="5668328"/>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1518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36" name="Google Shape;436;p10"/>
          <p:cNvSpPr/>
          <p:nvPr/>
        </p:nvSpPr>
        <p:spPr>
          <a:xfrm flipH="1" rot="-5400000">
            <a:off x="1447098" y="-1002770"/>
            <a:ext cx="1092197" cy="3097737"/>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37" name="Google Shape;437;p10"/>
          <p:cNvSpPr/>
          <p:nvPr/>
        </p:nvSpPr>
        <p:spPr>
          <a:xfrm flipH="1" rot="-5400000">
            <a:off x="1145574" y="-1147760"/>
            <a:ext cx="869806" cy="3165327"/>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38" name="Google Shape;438;p10"/>
          <p:cNvSpPr/>
          <p:nvPr/>
        </p:nvSpPr>
        <p:spPr>
          <a:xfrm flipH="1" rot="-5400000">
            <a:off x="563358" y="-565543"/>
            <a:ext cx="789082" cy="1920168"/>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39" name="Google Shape;439;p10"/>
          <p:cNvSpPr/>
          <p:nvPr/>
        </p:nvSpPr>
        <p:spPr>
          <a:xfrm flipH="1" rot="-5400000">
            <a:off x="3263576" y="-424874"/>
            <a:ext cx="663819" cy="1513567"/>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40" name="Google Shape;440;p10"/>
          <p:cNvSpPr/>
          <p:nvPr/>
        </p:nvSpPr>
        <p:spPr>
          <a:xfrm flipH="1" rot="-5400000">
            <a:off x="4539706" y="-989671"/>
            <a:ext cx="1007985" cy="2987329"/>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41" name="Google Shape;441;p10"/>
          <p:cNvSpPr/>
          <p:nvPr/>
        </p:nvSpPr>
        <p:spPr>
          <a:xfrm flipH="1" rot="-5400000">
            <a:off x="3948668" y="-253852"/>
            <a:ext cx="807429" cy="1315135"/>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42" name="Google Shape;442;p10"/>
          <p:cNvSpPr/>
          <p:nvPr/>
        </p:nvSpPr>
        <p:spPr>
          <a:xfrm flipH="1" rot="5400000">
            <a:off x="5959718" y="-268793"/>
            <a:ext cx="963822" cy="1501406"/>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426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43" name="Google Shape;443;p10"/>
          <p:cNvSpPr/>
          <p:nvPr/>
        </p:nvSpPr>
        <p:spPr>
          <a:xfrm flipH="1" rot="5400000">
            <a:off x="7377217" y="-885343"/>
            <a:ext cx="871949" cy="2642633"/>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44" name="Google Shape;444;p10"/>
          <p:cNvSpPr/>
          <p:nvPr/>
        </p:nvSpPr>
        <p:spPr>
          <a:xfrm flipH="1" rot="5400000">
            <a:off x="10554829" y="-192236"/>
            <a:ext cx="1466811" cy="185128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45" name="Google Shape;445;p10"/>
          <p:cNvSpPr/>
          <p:nvPr/>
        </p:nvSpPr>
        <p:spPr>
          <a:xfrm flipH="1" rot="5400000">
            <a:off x="8663047" y="-549450"/>
            <a:ext cx="773990" cy="1872891"/>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46" name="Google Shape;446;p10"/>
          <p:cNvSpPr/>
          <p:nvPr/>
        </p:nvSpPr>
        <p:spPr>
          <a:xfrm flipH="1" rot="5400000">
            <a:off x="10078286" y="-975940"/>
            <a:ext cx="1159648" cy="3111528"/>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47" name="Google Shape;447;p10"/>
          <p:cNvSpPr/>
          <p:nvPr/>
        </p:nvSpPr>
        <p:spPr>
          <a:xfrm flipH="1" rot="5400000">
            <a:off x="9351416" y="-227680"/>
            <a:ext cx="962001" cy="141736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426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SzPts val="1800"/>
              <a:buFont typeface="Calibri"/>
              <a:buNone/>
            </a:pPr>
            <a:r>
              <a:t/>
            </a:r>
            <a:endParaRPr sz="1800">
              <a:solidFill>
                <a:srgbClr val="000000"/>
              </a:solidFill>
              <a:latin typeface="Calibri"/>
              <a:ea typeface="Calibri"/>
              <a:cs typeface="Calibri"/>
              <a:sym typeface="Calibri"/>
            </a:endParaRPr>
          </a:p>
        </p:txBody>
      </p:sp>
      <p:sp>
        <p:nvSpPr>
          <p:cNvPr id="448" name="Google Shape;448;p10"/>
          <p:cNvSpPr txBox="1"/>
          <p:nvPr>
            <p:ph type="title"/>
          </p:nvPr>
        </p:nvSpPr>
        <p:spPr>
          <a:xfrm>
            <a:off x="548200" y="1007975"/>
            <a:ext cx="11095500" cy="40026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424242"/>
            </a:gs>
            <a:gs pos="100000">
              <a:srgbClr val="010101"/>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a:effectLst>
            <a:outerShdw blurRad="57150" rotWithShape="0" algn="bl" dir="5400000" dist="19050">
              <a:srgbClr val="000000">
                <a:alpha val="50000"/>
              </a:srgbClr>
            </a:outerShdw>
          </a:effectLst>
        </p:spPr>
        <p:txBody>
          <a:bodyPr anchorCtr="0" anchor="t" bIns="121900" lIns="121900" spcFirstLastPara="1" rIns="121900" wrap="square" tIns="121900">
            <a:noAutofit/>
          </a:bodyPr>
          <a:lstStyle>
            <a:lvl1pPr lvl="0">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1pPr>
            <a:lvl2pPr lvl="1">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2pPr>
            <a:lvl3pPr lvl="2">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3pPr>
            <a:lvl4pPr lvl="3">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4pPr>
            <a:lvl5pPr lvl="4">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5pPr>
            <a:lvl6pPr lvl="5">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6pPr>
            <a:lvl7pPr lvl="6">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7pPr>
            <a:lvl8pPr lvl="7">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8pPr>
            <a:lvl9pPr lvl="8">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2900" lvl="0" marL="457200">
              <a:lnSpc>
                <a:spcPct val="115000"/>
              </a:lnSpc>
              <a:spcBef>
                <a:spcPts val="0"/>
              </a:spcBef>
              <a:spcAft>
                <a:spcPts val="0"/>
              </a:spcAft>
              <a:buClr>
                <a:srgbClr val="FFFFFF"/>
              </a:buClr>
              <a:buSzPts val="1800"/>
              <a:buFont typeface="Roboto"/>
              <a:buChar char="●"/>
              <a:defRPr sz="1800">
                <a:solidFill>
                  <a:srgbClr val="FFFFFF"/>
                </a:solidFill>
                <a:latin typeface="Roboto"/>
                <a:ea typeface="Roboto"/>
                <a:cs typeface="Roboto"/>
                <a:sym typeface="Roboto"/>
              </a:defRPr>
            </a:lvl1pPr>
            <a:lvl2pPr indent="-342900" lvl="1" marL="914400">
              <a:lnSpc>
                <a:spcPct val="115000"/>
              </a:lnSpc>
              <a:spcBef>
                <a:spcPts val="2100"/>
              </a:spcBef>
              <a:spcAft>
                <a:spcPts val="0"/>
              </a:spcAft>
              <a:buClr>
                <a:srgbClr val="FFFFFF"/>
              </a:buClr>
              <a:buSzPts val="1800"/>
              <a:buFont typeface="Roboto"/>
              <a:buChar char="○"/>
              <a:defRPr sz="1800">
                <a:solidFill>
                  <a:srgbClr val="FFFFFF"/>
                </a:solidFill>
                <a:latin typeface="Roboto"/>
                <a:ea typeface="Roboto"/>
                <a:cs typeface="Roboto"/>
                <a:sym typeface="Roboto"/>
              </a:defRPr>
            </a:lvl2pPr>
            <a:lvl3pPr indent="-342900" lvl="2" marL="1371600">
              <a:lnSpc>
                <a:spcPct val="115000"/>
              </a:lnSpc>
              <a:spcBef>
                <a:spcPts val="2100"/>
              </a:spcBef>
              <a:spcAft>
                <a:spcPts val="0"/>
              </a:spcAft>
              <a:buClr>
                <a:srgbClr val="FFFFFF"/>
              </a:buClr>
              <a:buSzPts val="1800"/>
              <a:buFont typeface="Roboto"/>
              <a:buChar char="■"/>
              <a:defRPr sz="1800">
                <a:solidFill>
                  <a:srgbClr val="FFFFFF"/>
                </a:solidFill>
                <a:latin typeface="Roboto"/>
                <a:ea typeface="Roboto"/>
                <a:cs typeface="Roboto"/>
                <a:sym typeface="Roboto"/>
              </a:defRPr>
            </a:lvl3pPr>
            <a:lvl4pPr indent="-342900" lvl="3" marL="1828800">
              <a:lnSpc>
                <a:spcPct val="115000"/>
              </a:lnSpc>
              <a:spcBef>
                <a:spcPts val="2100"/>
              </a:spcBef>
              <a:spcAft>
                <a:spcPts val="0"/>
              </a:spcAft>
              <a:buClr>
                <a:srgbClr val="FFFFFF"/>
              </a:buClr>
              <a:buSzPts val="1800"/>
              <a:buFont typeface="Roboto"/>
              <a:buChar char="●"/>
              <a:defRPr sz="1800">
                <a:solidFill>
                  <a:srgbClr val="FFFFFF"/>
                </a:solidFill>
                <a:latin typeface="Roboto"/>
                <a:ea typeface="Roboto"/>
                <a:cs typeface="Roboto"/>
                <a:sym typeface="Roboto"/>
              </a:defRPr>
            </a:lvl4pPr>
            <a:lvl5pPr indent="-342900" lvl="4" marL="2286000">
              <a:lnSpc>
                <a:spcPct val="115000"/>
              </a:lnSpc>
              <a:spcBef>
                <a:spcPts val="2100"/>
              </a:spcBef>
              <a:spcAft>
                <a:spcPts val="0"/>
              </a:spcAft>
              <a:buClr>
                <a:srgbClr val="FFFFFF"/>
              </a:buClr>
              <a:buSzPts val="1800"/>
              <a:buFont typeface="Roboto"/>
              <a:buChar char="○"/>
              <a:defRPr sz="1800">
                <a:solidFill>
                  <a:srgbClr val="FFFFFF"/>
                </a:solidFill>
                <a:latin typeface="Roboto"/>
                <a:ea typeface="Roboto"/>
                <a:cs typeface="Roboto"/>
                <a:sym typeface="Roboto"/>
              </a:defRPr>
            </a:lvl5pPr>
            <a:lvl6pPr indent="-342900" lvl="5" marL="2743200">
              <a:lnSpc>
                <a:spcPct val="115000"/>
              </a:lnSpc>
              <a:spcBef>
                <a:spcPts val="2100"/>
              </a:spcBef>
              <a:spcAft>
                <a:spcPts val="0"/>
              </a:spcAft>
              <a:buClr>
                <a:srgbClr val="FFFFFF"/>
              </a:buClr>
              <a:buSzPts val="1800"/>
              <a:buFont typeface="Roboto"/>
              <a:buChar char="■"/>
              <a:defRPr sz="1800">
                <a:solidFill>
                  <a:srgbClr val="FFFFFF"/>
                </a:solidFill>
                <a:latin typeface="Roboto"/>
                <a:ea typeface="Roboto"/>
                <a:cs typeface="Roboto"/>
                <a:sym typeface="Roboto"/>
              </a:defRPr>
            </a:lvl6pPr>
            <a:lvl7pPr indent="-342900" lvl="6" marL="3200400">
              <a:lnSpc>
                <a:spcPct val="115000"/>
              </a:lnSpc>
              <a:spcBef>
                <a:spcPts val="2100"/>
              </a:spcBef>
              <a:spcAft>
                <a:spcPts val="0"/>
              </a:spcAft>
              <a:buClr>
                <a:srgbClr val="FFFFFF"/>
              </a:buClr>
              <a:buSzPts val="1800"/>
              <a:buFont typeface="Roboto"/>
              <a:buChar char="●"/>
              <a:defRPr sz="1800">
                <a:solidFill>
                  <a:srgbClr val="FFFFFF"/>
                </a:solidFill>
                <a:latin typeface="Roboto"/>
                <a:ea typeface="Roboto"/>
                <a:cs typeface="Roboto"/>
                <a:sym typeface="Roboto"/>
              </a:defRPr>
            </a:lvl7pPr>
            <a:lvl8pPr indent="-342900" lvl="7" marL="3657600">
              <a:lnSpc>
                <a:spcPct val="115000"/>
              </a:lnSpc>
              <a:spcBef>
                <a:spcPts val="2100"/>
              </a:spcBef>
              <a:spcAft>
                <a:spcPts val="0"/>
              </a:spcAft>
              <a:buClr>
                <a:srgbClr val="FFFFFF"/>
              </a:buClr>
              <a:buSzPts val="1800"/>
              <a:buFont typeface="Roboto"/>
              <a:buChar char="○"/>
              <a:defRPr sz="1800">
                <a:solidFill>
                  <a:srgbClr val="FFFFFF"/>
                </a:solidFill>
                <a:latin typeface="Roboto"/>
                <a:ea typeface="Roboto"/>
                <a:cs typeface="Roboto"/>
                <a:sym typeface="Roboto"/>
              </a:defRPr>
            </a:lvl8pPr>
            <a:lvl9pPr indent="-342900" lvl="8" marL="4114800">
              <a:lnSpc>
                <a:spcPct val="115000"/>
              </a:lnSpc>
              <a:spcBef>
                <a:spcPts val="2100"/>
              </a:spcBef>
              <a:spcAft>
                <a:spcPts val="2100"/>
              </a:spcAft>
              <a:buClr>
                <a:srgbClr val="FFFFFF"/>
              </a:buClr>
              <a:buSzPts val="1800"/>
              <a:buFont typeface="Roboto"/>
              <a:buChar char="■"/>
              <a:defRPr sz="1800">
                <a:solidFill>
                  <a:srgbClr val="FFFFFF"/>
                </a:solidFill>
                <a:latin typeface="Roboto"/>
                <a:ea typeface="Roboto"/>
                <a:cs typeface="Roboto"/>
                <a:sym typeface="Roboto"/>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rot="5400000">
            <a:off x="-718750" y="421367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Barlow Condensed"/>
                <a:ea typeface="Barlow Condensed"/>
                <a:cs typeface="Barlow Condensed"/>
                <a:sym typeface="Barlow Condensed"/>
              </a:rPr>
              <a:t>SLIDESMANIA.COM</a:t>
            </a:r>
            <a:endParaRPr sz="1000">
              <a:solidFill>
                <a:srgbClr val="FFFFFF"/>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mc:AlternateContent>
    <mc:Choice Requires="p14">
      <p:transition spd="slow" p14:dur="4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 name="Shape 932"/>
        <p:cNvGrpSpPr/>
        <p:nvPr/>
      </p:nvGrpSpPr>
      <p:grpSpPr>
        <a:xfrm>
          <a:off x="0" y="0"/>
          <a:ext cx="0" cy="0"/>
          <a:chOff x="0" y="0"/>
          <a:chExt cx="0" cy="0"/>
        </a:xfrm>
      </p:grpSpPr>
      <p:sp>
        <p:nvSpPr>
          <p:cNvPr id="933" name="Google Shape;933;p23"/>
          <p:cNvSpPr txBox="1"/>
          <p:nvPr>
            <p:ph type="title"/>
          </p:nvPr>
        </p:nvSpPr>
        <p:spPr>
          <a:xfrm>
            <a:off x="290225" y="2281625"/>
            <a:ext cx="11738100" cy="1230600"/>
          </a:xfrm>
          <a:prstGeom prst="rect">
            <a:avLst/>
          </a:prstGeom>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rPr lang="en" sz="5700">
                <a:latin typeface="Griffy"/>
                <a:ea typeface="Griffy"/>
                <a:cs typeface="Griffy"/>
                <a:sym typeface="Griffy"/>
              </a:rPr>
              <a:t>Fun Activities that Promote     </a:t>
            </a:r>
            <a:endParaRPr sz="5700">
              <a:latin typeface="Griffy"/>
              <a:ea typeface="Griffy"/>
              <a:cs typeface="Griffy"/>
              <a:sym typeface="Griffy"/>
            </a:endParaRPr>
          </a:p>
          <a:p>
            <a:pPr indent="0" lvl="0" marL="0" rtl="0" algn="ctr">
              <a:lnSpc>
                <a:spcPct val="115000"/>
              </a:lnSpc>
              <a:spcBef>
                <a:spcPts val="0"/>
              </a:spcBef>
              <a:spcAft>
                <a:spcPts val="0"/>
              </a:spcAft>
              <a:buNone/>
            </a:pPr>
            <a:r>
              <a:rPr lang="en" sz="5700">
                <a:latin typeface="Griffy"/>
                <a:ea typeface="Griffy"/>
                <a:cs typeface="Griffy"/>
                <a:sym typeface="Griffy"/>
              </a:rPr>
              <a:t>OT Skills at Home</a:t>
            </a:r>
            <a:endParaRPr sz="5700">
              <a:latin typeface="Griffy"/>
              <a:ea typeface="Griffy"/>
              <a:cs typeface="Griffy"/>
              <a:sym typeface="Griffy"/>
            </a:endParaRPr>
          </a:p>
          <a:p>
            <a:pPr indent="0" lvl="0" marL="0" rtl="0" algn="ctr">
              <a:lnSpc>
                <a:spcPct val="115000"/>
              </a:lnSpc>
              <a:spcBef>
                <a:spcPts val="0"/>
              </a:spcBef>
              <a:spcAft>
                <a:spcPts val="0"/>
              </a:spcAft>
              <a:buNone/>
            </a:pPr>
            <a:r>
              <a:t/>
            </a:r>
            <a:endParaRPr sz="1300">
              <a:latin typeface="Griffy"/>
              <a:ea typeface="Griffy"/>
              <a:cs typeface="Griffy"/>
              <a:sym typeface="Griffy"/>
            </a:endParaRPr>
          </a:p>
          <a:p>
            <a:pPr indent="0" lvl="0" marL="0" rtl="0" algn="ctr">
              <a:lnSpc>
                <a:spcPct val="115000"/>
              </a:lnSpc>
              <a:spcBef>
                <a:spcPts val="0"/>
              </a:spcBef>
              <a:spcAft>
                <a:spcPts val="0"/>
              </a:spcAft>
              <a:buNone/>
            </a:pPr>
            <a:r>
              <a:rPr lang="en" sz="3100">
                <a:latin typeface="Griffy"/>
                <a:ea typeface="Griffy"/>
                <a:cs typeface="Griffy"/>
                <a:sym typeface="Griffy"/>
              </a:rPr>
              <a:t>Presented  by:</a:t>
            </a:r>
            <a:endParaRPr sz="3100">
              <a:latin typeface="Griffy"/>
              <a:ea typeface="Griffy"/>
              <a:cs typeface="Griffy"/>
              <a:sym typeface="Griffy"/>
            </a:endParaRPr>
          </a:p>
          <a:p>
            <a:pPr indent="0" lvl="0" marL="0" rtl="0" algn="ctr">
              <a:lnSpc>
                <a:spcPct val="115000"/>
              </a:lnSpc>
              <a:spcBef>
                <a:spcPts val="0"/>
              </a:spcBef>
              <a:spcAft>
                <a:spcPts val="0"/>
              </a:spcAft>
              <a:buNone/>
            </a:pPr>
            <a:r>
              <a:rPr lang="en" sz="3100">
                <a:latin typeface="Griffy"/>
                <a:ea typeface="Griffy"/>
                <a:cs typeface="Griffy"/>
                <a:sym typeface="Griffy"/>
              </a:rPr>
              <a:t>New Providence School District</a:t>
            </a:r>
            <a:endParaRPr sz="3100">
              <a:latin typeface="Griffy"/>
              <a:ea typeface="Griffy"/>
              <a:cs typeface="Griffy"/>
              <a:sym typeface="Griffy"/>
            </a:endParaRPr>
          </a:p>
          <a:p>
            <a:pPr indent="0" lvl="0" marL="0" rtl="0" algn="ctr">
              <a:lnSpc>
                <a:spcPct val="115000"/>
              </a:lnSpc>
              <a:spcBef>
                <a:spcPts val="0"/>
              </a:spcBef>
              <a:spcAft>
                <a:spcPts val="0"/>
              </a:spcAft>
              <a:buNone/>
            </a:pPr>
            <a:r>
              <a:rPr lang="en" sz="3100">
                <a:latin typeface="Griffy"/>
                <a:ea typeface="Griffy"/>
                <a:cs typeface="Griffy"/>
                <a:sym typeface="Griffy"/>
              </a:rPr>
              <a:t>Occupational Therapy Department</a:t>
            </a:r>
            <a:endParaRPr sz="3100">
              <a:latin typeface="Griffy"/>
              <a:ea typeface="Griffy"/>
              <a:cs typeface="Griffy"/>
              <a:sym typeface="Griff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6" name="Shape 996"/>
        <p:cNvGrpSpPr/>
        <p:nvPr/>
      </p:nvGrpSpPr>
      <p:grpSpPr>
        <a:xfrm>
          <a:off x="0" y="0"/>
          <a:ext cx="0" cy="0"/>
          <a:chOff x="0" y="0"/>
          <a:chExt cx="0" cy="0"/>
        </a:xfrm>
      </p:grpSpPr>
      <p:sp>
        <p:nvSpPr>
          <p:cNvPr id="997" name="Google Shape;997;p32"/>
          <p:cNvSpPr txBox="1"/>
          <p:nvPr>
            <p:ph idx="1" type="subTitle"/>
          </p:nvPr>
        </p:nvSpPr>
        <p:spPr>
          <a:xfrm>
            <a:off x="3355100" y="1404850"/>
            <a:ext cx="7869600" cy="4796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2500">
                <a:solidFill>
                  <a:srgbClr val="A4C2F4"/>
                </a:solidFill>
              </a:rPr>
              <a:t>Gross</a:t>
            </a:r>
            <a:r>
              <a:rPr lang="en" sz="2500">
                <a:solidFill>
                  <a:srgbClr val="A4C2F4"/>
                </a:solidFill>
              </a:rPr>
              <a:t> Motor Skills</a:t>
            </a:r>
            <a:r>
              <a:rPr b="0" lang="en" sz="1900">
                <a:solidFill>
                  <a:srgbClr val="A4C2F4"/>
                </a:solidFill>
              </a:rPr>
              <a:t> </a:t>
            </a:r>
            <a:r>
              <a:rPr b="0" lang="en" sz="2500">
                <a:solidFill>
                  <a:srgbClr val="A4C2F4"/>
                </a:solidFill>
              </a:rPr>
              <a:t>- using larger muscles to make whole body movements</a:t>
            </a:r>
            <a:endParaRPr b="0" sz="2500">
              <a:solidFill>
                <a:srgbClr val="A4C2F4"/>
              </a:solidFill>
            </a:endParaRPr>
          </a:p>
          <a:p>
            <a:pPr indent="0" lvl="0" marL="0" rtl="0" algn="l">
              <a:spcBef>
                <a:spcPts val="2100"/>
              </a:spcBef>
              <a:spcAft>
                <a:spcPts val="0"/>
              </a:spcAft>
              <a:buNone/>
            </a:pPr>
            <a:r>
              <a:rPr b="0" lang="en" sz="2500">
                <a:solidFill>
                  <a:srgbClr val="A4C2F4"/>
                </a:solidFill>
              </a:rPr>
              <a:t>Examples of tasks in school where this skill is needed:</a:t>
            </a:r>
            <a:endParaRPr b="0" sz="2500">
              <a:solidFill>
                <a:srgbClr val="A4C2F4"/>
              </a:solidFill>
            </a:endParaRPr>
          </a:p>
          <a:p>
            <a:pPr indent="-387350" lvl="0" marL="457200" rtl="0" algn="l">
              <a:spcBef>
                <a:spcPts val="2100"/>
              </a:spcBef>
              <a:spcAft>
                <a:spcPts val="0"/>
              </a:spcAft>
              <a:buClr>
                <a:srgbClr val="A4C2F4"/>
              </a:buClr>
              <a:buSzPts val="2500"/>
              <a:buChar char="●"/>
            </a:pPr>
            <a:r>
              <a:rPr b="0" lang="en" sz="2500">
                <a:solidFill>
                  <a:srgbClr val="A4C2F4"/>
                </a:solidFill>
              </a:rPr>
              <a:t>Walking/Running</a:t>
            </a:r>
            <a:endParaRPr b="0" sz="2500">
              <a:solidFill>
                <a:srgbClr val="A4C2F4"/>
              </a:solidFill>
            </a:endParaRPr>
          </a:p>
          <a:p>
            <a:pPr indent="-387350" lvl="0" marL="457200" rtl="0" algn="l">
              <a:spcBef>
                <a:spcPts val="0"/>
              </a:spcBef>
              <a:spcAft>
                <a:spcPts val="0"/>
              </a:spcAft>
              <a:buClr>
                <a:srgbClr val="A4C2F4"/>
              </a:buClr>
              <a:buSzPts val="2500"/>
              <a:buChar char="●"/>
            </a:pPr>
            <a:r>
              <a:rPr b="0" lang="en" sz="2500">
                <a:solidFill>
                  <a:srgbClr val="A4C2F4"/>
                </a:solidFill>
              </a:rPr>
              <a:t>Playing on the playground</a:t>
            </a:r>
            <a:endParaRPr b="0" sz="2500">
              <a:solidFill>
                <a:srgbClr val="A4C2F4"/>
              </a:solidFill>
            </a:endParaRPr>
          </a:p>
          <a:p>
            <a:pPr indent="-387350" lvl="0" marL="457200" rtl="0" algn="l">
              <a:spcBef>
                <a:spcPts val="0"/>
              </a:spcBef>
              <a:spcAft>
                <a:spcPts val="0"/>
              </a:spcAft>
              <a:buClr>
                <a:srgbClr val="A4C2F4"/>
              </a:buClr>
              <a:buSzPts val="2500"/>
              <a:buChar char="●"/>
            </a:pPr>
            <a:r>
              <a:rPr b="0" lang="en" sz="2500">
                <a:solidFill>
                  <a:srgbClr val="A4C2F4"/>
                </a:solidFill>
              </a:rPr>
              <a:t>PE Class</a:t>
            </a:r>
            <a:endParaRPr b="0" sz="2500">
              <a:solidFill>
                <a:srgbClr val="A4C2F4"/>
              </a:solidFill>
            </a:endParaRPr>
          </a:p>
          <a:p>
            <a:pPr indent="0" lvl="0" marL="0" rtl="0" algn="l">
              <a:spcBef>
                <a:spcPts val="2100"/>
              </a:spcBef>
              <a:spcAft>
                <a:spcPts val="2100"/>
              </a:spcAft>
              <a:buNone/>
            </a:pPr>
            <a:r>
              <a:t/>
            </a:r>
            <a:endParaRPr/>
          </a:p>
        </p:txBody>
      </p:sp>
      <p:sp>
        <p:nvSpPr>
          <p:cNvPr id="998" name="Google Shape;998;p32"/>
          <p:cNvSpPr txBox="1"/>
          <p:nvPr>
            <p:ph idx="4294967295" type="title"/>
          </p:nvPr>
        </p:nvSpPr>
        <p:spPr>
          <a:xfrm>
            <a:off x="780625" y="453825"/>
            <a:ext cx="10149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latin typeface="Griffy"/>
                <a:ea typeface="Griffy"/>
                <a:cs typeface="Griffy"/>
                <a:sym typeface="Griffy"/>
              </a:rPr>
              <a:t>Common skills OT may target….(cont.)</a:t>
            </a:r>
            <a:endParaRPr>
              <a:latin typeface="Griffy"/>
              <a:ea typeface="Griffy"/>
              <a:cs typeface="Griffy"/>
              <a:sym typeface="Griff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2" name="Shape 1002"/>
        <p:cNvGrpSpPr/>
        <p:nvPr/>
      </p:nvGrpSpPr>
      <p:grpSpPr>
        <a:xfrm>
          <a:off x="0" y="0"/>
          <a:ext cx="0" cy="0"/>
          <a:chOff x="0" y="0"/>
          <a:chExt cx="0" cy="0"/>
        </a:xfrm>
      </p:grpSpPr>
      <p:sp>
        <p:nvSpPr>
          <p:cNvPr id="1003" name="Google Shape;1003;p33"/>
          <p:cNvSpPr txBox="1"/>
          <p:nvPr/>
        </p:nvSpPr>
        <p:spPr>
          <a:xfrm>
            <a:off x="1058200" y="602750"/>
            <a:ext cx="98718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hlink"/>
                </a:solidFill>
                <a:latin typeface="Griffy"/>
                <a:ea typeface="Griffy"/>
                <a:cs typeface="Griffy"/>
                <a:sym typeface="Griffy"/>
              </a:rPr>
              <a:t>Gross</a:t>
            </a:r>
            <a:r>
              <a:rPr lang="en" sz="4000">
                <a:solidFill>
                  <a:schemeClr val="hlink"/>
                </a:solidFill>
                <a:latin typeface="Griffy"/>
                <a:ea typeface="Griffy"/>
                <a:cs typeface="Griffy"/>
                <a:sym typeface="Griffy"/>
              </a:rPr>
              <a:t> Motor Activities to try at Home! </a:t>
            </a:r>
            <a:r>
              <a:rPr lang="en" sz="2900">
                <a:solidFill>
                  <a:schemeClr val="hlink"/>
                </a:solidFill>
                <a:latin typeface="Griffy"/>
                <a:ea typeface="Griffy"/>
                <a:cs typeface="Griffy"/>
                <a:sym typeface="Griffy"/>
              </a:rPr>
              <a:t>(cont.)</a:t>
            </a:r>
            <a:endParaRPr sz="2900">
              <a:solidFill>
                <a:schemeClr val="hlink"/>
              </a:solidFill>
              <a:latin typeface="Griffy"/>
              <a:ea typeface="Griffy"/>
              <a:cs typeface="Griffy"/>
              <a:sym typeface="Griffy"/>
            </a:endParaRPr>
          </a:p>
        </p:txBody>
      </p:sp>
      <p:sp>
        <p:nvSpPr>
          <p:cNvPr id="1004" name="Google Shape;1004;p33"/>
          <p:cNvSpPr txBox="1"/>
          <p:nvPr>
            <p:ph idx="4294967295" type="subTitle"/>
          </p:nvPr>
        </p:nvSpPr>
        <p:spPr>
          <a:xfrm>
            <a:off x="589350" y="1403150"/>
            <a:ext cx="11130900" cy="4972800"/>
          </a:xfrm>
          <a:prstGeom prst="rect">
            <a:avLst/>
          </a:prstGeom>
        </p:spPr>
        <p:txBody>
          <a:bodyPr anchorCtr="0" anchor="t" bIns="121900" lIns="121900" spcFirstLastPara="1" rIns="121900" wrap="square" tIns="121900">
            <a:noAutofit/>
          </a:bodyPr>
          <a:lstStyle/>
          <a:p>
            <a:pPr indent="-400050" lvl="0" marL="457200" rtl="0" algn="l">
              <a:spcBef>
                <a:spcPts val="0"/>
              </a:spcBef>
              <a:spcAft>
                <a:spcPts val="0"/>
              </a:spcAft>
              <a:buClr>
                <a:srgbClr val="A4C2F4"/>
              </a:buClr>
              <a:buSzPts val="2700"/>
              <a:buChar char="●"/>
            </a:pPr>
            <a:r>
              <a:rPr lang="en" sz="2000">
                <a:solidFill>
                  <a:srgbClr val="A4C2F4"/>
                </a:solidFill>
              </a:rPr>
              <a:t>Riding bike, scooter, wiggle car</a:t>
            </a:r>
            <a:endParaRPr sz="2000">
              <a:solidFill>
                <a:srgbClr val="A4C2F4"/>
              </a:solidFill>
            </a:endParaRPr>
          </a:p>
          <a:p>
            <a:pPr indent="-355600" lvl="0" marL="457200" rtl="0" algn="l">
              <a:spcBef>
                <a:spcPts val="0"/>
              </a:spcBef>
              <a:spcAft>
                <a:spcPts val="0"/>
              </a:spcAft>
              <a:buClr>
                <a:srgbClr val="A4C2F4"/>
              </a:buClr>
              <a:buSzPts val="2000"/>
              <a:buChar char="●"/>
            </a:pPr>
            <a:r>
              <a:rPr lang="en" sz="2000">
                <a:solidFill>
                  <a:srgbClr val="A4C2F4"/>
                </a:solidFill>
              </a:rPr>
              <a:t>Rock Climbing</a:t>
            </a:r>
            <a:endParaRPr sz="2000">
              <a:solidFill>
                <a:srgbClr val="A4C2F4"/>
              </a:solidFill>
            </a:endParaRPr>
          </a:p>
          <a:p>
            <a:pPr indent="-355600" lvl="0" marL="457200" rtl="0" algn="l">
              <a:spcBef>
                <a:spcPts val="0"/>
              </a:spcBef>
              <a:spcAft>
                <a:spcPts val="0"/>
              </a:spcAft>
              <a:buClr>
                <a:srgbClr val="A4C2F4"/>
              </a:buClr>
              <a:buSzPts val="2000"/>
              <a:buChar char="●"/>
            </a:pPr>
            <a:r>
              <a:rPr lang="en" sz="2000">
                <a:solidFill>
                  <a:srgbClr val="A4C2F4"/>
                </a:solidFill>
              </a:rPr>
              <a:t>Dancing </a:t>
            </a:r>
            <a:endParaRPr sz="2000">
              <a:solidFill>
                <a:srgbClr val="A4C2F4"/>
              </a:solidFill>
            </a:endParaRPr>
          </a:p>
          <a:p>
            <a:pPr indent="-355600" lvl="0" marL="457200" rtl="0" algn="l">
              <a:spcBef>
                <a:spcPts val="0"/>
              </a:spcBef>
              <a:spcAft>
                <a:spcPts val="0"/>
              </a:spcAft>
              <a:buClr>
                <a:srgbClr val="A4C2F4"/>
              </a:buClr>
              <a:buSzPts val="2000"/>
              <a:buChar char="●"/>
            </a:pPr>
            <a:r>
              <a:rPr lang="en" sz="2000">
                <a:solidFill>
                  <a:srgbClr val="A4C2F4"/>
                </a:solidFill>
              </a:rPr>
              <a:t>Obstacle Courses</a:t>
            </a:r>
            <a:endParaRPr sz="2000">
              <a:solidFill>
                <a:srgbClr val="A4C2F4"/>
              </a:solidFill>
            </a:endParaRPr>
          </a:p>
          <a:p>
            <a:pPr indent="-355600" lvl="1" marL="914400" rtl="0" algn="l">
              <a:spcBef>
                <a:spcPts val="0"/>
              </a:spcBef>
              <a:spcAft>
                <a:spcPts val="0"/>
              </a:spcAft>
              <a:buClr>
                <a:srgbClr val="A4C2F4"/>
              </a:buClr>
              <a:buSzPts val="2000"/>
              <a:buChar char="○"/>
            </a:pPr>
            <a:r>
              <a:rPr lang="en" sz="2000">
                <a:solidFill>
                  <a:srgbClr val="A4C2F4"/>
                </a:solidFill>
              </a:rPr>
              <a:t>Use pillows as “stepping stones”</a:t>
            </a:r>
            <a:endParaRPr sz="2000">
              <a:solidFill>
                <a:srgbClr val="A4C2F4"/>
              </a:solidFill>
            </a:endParaRPr>
          </a:p>
          <a:p>
            <a:pPr indent="-355600" lvl="1" marL="914400" rtl="0" algn="l">
              <a:spcBef>
                <a:spcPts val="0"/>
              </a:spcBef>
              <a:spcAft>
                <a:spcPts val="0"/>
              </a:spcAft>
              <a:buClr>
                <a:srgbClr val="A4C2F4"/>
              </a:buClr>
              <a:buSzPts val="2000"/>
              <a:buChar char="○"/>
            </a:pPr>
            <a:r>
              <a:rPr lang="en" sz="2000">
                <a:solidFill>
                  <a:srgbClr val="A4C2F4"/>
                </a:solidFill>
              </a:rPr>
              <a:t>Hop over items</a:t>
            </a:r>
            <a:endParaRPr sz="2000">
              <a:solidFill>
                <a:srgbClr val="A4C2F4"/>
              </a:solidFill>
            </a:endParaRPr>
          </a:p>
          <a:p>
            <a:pPr indent="-355600" lvl="1" marL="914400" rtl="0" algn="l">
              <a:spcBef>
                <a:spcPts val="0"/>
              </a:spcBef>
              <a:spcAft>
                <a:spcPts val="0"/>
              </a:spcAft>
              <a:buClr>
                <a:srgbClr val="A4C2F4"/>
              </a:buClr>
              <a:buSzPts val="2000"/>
              <a:buChar char="○"/>
            </a:pPr>
            <a:r>
              <a:rPr lang="en" sz="2000">
                <a:solidFill>
                  <a:srgbClr val="A4C2F4"/>
                </a:solidFill>
              </a:rPr>
              <a:t>Army crawl under something</a:t>
            </a:r>
            <a:endParaRPr sz="2000">
              <a:solidFill>
                <a:srgbClr val="A4C2F4"/>
              </a:solidFill>
            </a:endParaRPr>
          </a:p>
          <a:p>
            <a:pPr indent="-355600" lvl="1" marL="914400" rtl="0" algn="l">
              <a:spcBef>
                <a:spcPts val="0"/>
              </a:spcBef>
              <a:spcAft>
                <a:spcPts val="0"/>
              </a:spcAft>
              <a:buClr>
                <a:srgbClr val="A4C2F4"/>
              </a:buClr>
              <a:buSzPts val="2000"/>
              <a:buChar char="○"/>
            </a:pPr>
            <a:r>
              <a:rPr lang="en" sz="2000">
                <a:solidFill>
                  <a:srgbClr val="A4C2F4"/>
                </a:solidFill>
              </a:rPr>
              <a:t>Toss a ball into a bucket or basket</a:t>
            </a:r>
            <a:endParaRPr sz="2000">
              <a:solidFill>
                <a:srgbClr val="A4C2F4"/>
              </a:solidFill>
            </a:endParaRPr>
          </a:p>
          <a:p>
            <a:pPr indent="-355600" lvl="0" marL="457200" rtl="0" algn="l">
              <a:spcBef>
                <a:spcPts val="0"/>
              </a:spcBef>
              <a:spcAft>
                <a:spcPts val="0"/>
              </a:spcAft>
              <a:buClr>
                <a:srgbClr val="A4C2F4"/>
              </a:buClr>
              <a:buSzPts val="2000"/>
              <a:buChar char="●"/>
            </a:pPr>
            <a:r>
              <a:rPr lang="en" sz="2000">
                <a:solidFill>
                  <a:srgbClr val="A4C2F4"/>
                </a:solidFill>
              </a:rPr>
              <a:t>Playground</a:t>
            </a:r>
            <a:endParaRPr sz="2000">
              <a:solidFill>
                <a:srgbClr val="A4C2F4"/>
              </a:solidFill>
            </a:endParaRPr>
          </a:p>
          <a:p>
            <a:pPr indent="-355600" lvl="1" marL="914400" rtl="0" algn="l">
              <a:spcBef>
                <a:spcPts val="0"/>
              </a:spcBef>
              <a:spcAft>
                <a:spcPts val="0"/>
              </a:spcAft>
              <a:buClr>
                <a:srgbClr val="A4C2F4"/>
              </a:buClr>
              <a:buSzPts val="2000"/>
              <a:buChar char="○"/>
            </a:pPr>
            <a:r>
              <a:rPr lang="en" sz="2000">
                <a:solidFill>
                  <a:srgbClr val="A4C2F4"/>
                </a:solidFill>
              </a:rPr>
              <a:t>Give a “challenge” (i.e. start at the ladder, then do the monkey bars, go down the slide)</a:t>
            </a:r>
            <a:endParaRPr sz="2000">
              <a:solidFill>
                <a:srgbClr val="A4C2F4"/>
              </a:solidFill>
            </a:endParaRPr>
          </a:p>
          <a:p>
            <a:pPr indent="-355600" lvl="1" marL="914400" rtl="0" algn="l">
              <a:spcBef>
                <a:spcPts val="0"/>
              </a:spcBef>
              <a:spcAft>
                <a:spcPts val="0"/>
              </a:spcAft>
              <a:buClr>
                <a:srgbClr val="A4C2F4"/>
              </a:buClr>
              <a:buSzPts val="2000"/>
              <a:buChar char="○"/>
            </a:pPr>
            <a:r>
              <a:rPr lang="en" sz="2000">
                <a:solidFill>
                  <a:srgbClr val="A4C2F4"/>
                </a:solidFill>
              </a:rPr>
              <a:t>Some kids like to be timed so they can see how fast they can do it</a:t>
            </a:r>
            <a:endParaRPr sz="2000">
              <a:solidFill>
                <a:srgbClr val="A4C2F4"/>
              </a:solidFill>
            </a:endParaRPr>
          </a:p>
          <a:p>
            <a:pPr indent="0" lvl="0" marL="457200" rtl="0" algn="l">
              <a:spcBef>
                <a:spcPts val="2100"/>
              </a:spcBef>
              <a:spcAft>
                <a:spcPts val="2100"/>
              </a:spcAft>
              <a:buNone/>
            </a:pPr>
            <a:r>
              <a:t/>
            </a:r>
            <a:endParaRPr>
              <a:solidFill>
                <a:schemeClr val="hlink"/>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sp>
        <p:nvSpPr>
          <p:cNvPr id="1009" name="Google Shape;1009;p34"/>
          <p:cNvSpPr txBox="1"/>
          <p:nvPr/>
        </p:nvSpPr>
        <p:spPr>
          <a:xfrm>
            <a:off x="1058200" y="602750"/>
            <a:ext cx="98718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hlink"/>
                </a:solidFill>
                <a:latin typeface="Griffy"/>
                <a:ea typeface="Griffy"/>
                <a:cs typeface="Griffy"/>
                <a:sym typeface="Griffy"/>
              </a:rPr>
              <a:t>Gross Motor Activities to try at Home! </a:t>
            </a:r>
            <a:r>
              <a:rPr lang="en" sz="2900">
                <a:solidFill>
                  <a:schemeClr val="hlink"/>
                </a:solidFill>
                <a:latin typeface="Griffy"/>
                <a:ea typeface="Griffy"/>
                <a:cs typeface="Griffy"/>
                <a:sym typeface="Griffy"/>
              </a:rPr>
              <a:t>(cont.)</a:t>
            </a:r>
            <a:endParaRPr sz="2900">
              <a:solidFill>
                <a:schemeClr val="hlink"/>
              </a:solidFill>
              <a:latin typeface="Griffy"/>
              <a:ea typeface="Griffy"/>
              <a:cs typeface="Griffy"/>
              <a:sym typeface="Griffy"/>
            </a:endParaRPr>
          </a:p>
        </p:txBody>
      </p:sp>
      <p:sp>
        <p:nvSpPr>
          <p:cNvPr id="1010" name="Google Shape;1010;p34"/>
          <p:cNvSpPr txBox="1"/>
          <p:nvPr>
            <p:ph idx="4294967295" type="subTitle"/>
          </p:nvPr>
        </p:nvSpPr>
        <p:spPr>
          <a:xfrm>
            <a:off x="530550" y="1875225"/>
            <a:ext cx="11130900" cy="4554300"/>
          </a:xfrm>
          <a:prstGeom prst="rect">
            <a:avLst/>
          </a:prstGeom>
        </p:spPr>
        <p:txBody>
          <a:bodyPr anchorCtr="0" anchor="t" bIns="121900" lIns="121900" spcFirstLastPara="1" rIns="121900" wrap="square" tIns="121900">
            <a:noAutofit/>
          </a:bodyPr>
          <a:lstStyle/>
          <a:p>
            <a:pPr indent="-400050" lvl="0" marL="457200" rtl="0" algn="l">
              <a:spcBef>
                <a:spcPts val="0"/>
              </a:spcBef>
              <a:spcAft>
                <a:spcPts val="0"/>
              </a:spcAft>
              <a:buClr>
                <a:srgbClr val="A4C2F4"/>
              </a:buClr>
              <a:buSzPts val="2700"/>
              <a:buChar char="●"/>
            </a:pPr>
            <a:r>
              <a:rPr lang="en" sz="2700">
                <a:solidFill>
                  <a:srgbClr val="A4C2F4"/>
                </a:solidFill>
              </a:rPr>
              <a:t>Jump rope</a:t>
            </a:r>
            <a:endParaRPr sz="2700">
              <a:solidFill>
                <a:srgbClr val="A4C2F4"/>
              </a:solidFill>
            </a:endParaRPr>
          </a:p>
          <a:p>
            <a:pPr indent="-400050" lvl="0" marL="457200" rtl="0" algn="l">
              <a:spcBef>
                <a:spcPts val="0"/>
              </a:spcBef>
              <a:spcAft>
                <a:spcPts val="0"/>
              </a:spcAft>
              <a:buClr>
                <a:srgbClr val="A4C2F4"/>
              </a:buClr>
              <a:buSzPts val="2700"/>
              <a:buChar char="●"/>
            </a:pPr>
            <a:r>
              <a:rPr lang="en" sz="2700">
                <a:solidFill>
                  <a:srgbClr val="A4C2F4"/>
                </a:solidFill>
              </a:rPr>
              <a:t>Hula Hoop</a:t>
            </a:r>
            <a:endParaRPr sz="2700">
              <a:solidFill>
                <a:srgbClr val="A4C2F4"/>
              </a:solidFill>
            </a:endParaRPr>
          </a:p>
          <a:p>
            <a:pPr indent="-400050" lvl="0" marL="457200" rtl="0" algn="l">
              <a:spcBef>
                <a:spcPts val="0"/>
              </a:spcBef>
              <a:spcAft>
                <a:spcPts val="0"/>
              </a:spcAft>
              <a:buClr>
                <a:srgbClr val="A4C2F4"/>
              </a:buClr>
              <a:buSzPts val="2700"/>
              <a:buChar char="●"/>
            </a:pPr>
            <a:r>
              <a:rPr lang="en" sz="2700">
                <a:solidFill>
                  <a:srgbClr val="A4C2F4"/>
                </a:solidFill>
              </a:rPr>
              <a:t>Skip it</a:t>
            </a:r>
            <a:endParaRPr sz="2700">
              <a:solidFill>
                <a:srgbClr val="A4C2F4"/>
              </a:solidFill>
            </a:endParaRPr>
          </a:p>
          <a:p>
            <a:pPr indent="-400050" lvl="0" marL="457200" rtl="0" algn="l">
              <a:spcBef>
                <a:spcPts val="0"/>
              </a:spcBef>
              <a:spcAft>
                <a:spcPts val="0"/>
              </a:spcAft>
              <a:buClr>
                <a:srgbClr val="A4C2F4"/>
              </a:buClr>
              <a:buSzPts val="2700"/>
              <a:buChar char="●"/>
            </a:pPr>
            <a:r>
              <a:rPr lang="en" sz="2700">
                <a:solidFill>
                  <a:srgbClr val="A4C2F4"/>
                </a:solidFill>
              </a:rPr>
              <a:t>Hop Scotch</a:t>
            </a:r>
            <a:endParaRPr sz="2700">
              <a:solidFill>
                <a:srgbClr val="A4C2F4"/>
              </a:solidFill>
            </a:endParaRPr>
          </a:p>
          <a:p>
            <a:pPr indent="-400050" lvl="0" marL="457200" rtl="0" algn="l">
              <a:spcBef>
                <a:spcPts val="0"/>
              </a:spcBef>
              <a:spcAft>
                <a:spcPts val="0"/>
              </a:spcAft>
              <a:buClr>
                <a:srgbClr val="A4C2F4"/>
              </a:buClr>
              <a:buSzPts val="2700"/>
              <a:buChar char="●"/>
            </a:pPr>
            <a:r>
              <a:rPr lang="en" sz="2700">
                <a:solidFill>
                  <a:srgbClr val="A4C2F4"/>
                </a:solidFill>
              </a:rPr>
              <a:t>Simon Says</a:t>
            </a:r>
            <a:endParaRPr sz="2700">
              <a:solidFill>
                <a:srgbClr val="A4C2F4"/>
              </a:solidFill>
            </a:endParaRPr>
          </a:p>
          <a:p>
            <a:pPr indent="-400050" lvl="0" marL="457200" rtl="0" algn="l">
              <a:spcBef>
                <a:spcPts val="0"/>
              </a:spcBef>
              <a:spcAft>
                <a:spcPts val="0"/>
              </a:spcAft>
              <a:buClr>
                <a:srgbClr val="A4C2F4"/>
              </a:buClr>
              <a:buSzPts val="2700"/>
              <a:buChar char="●"/>
            </a:pPr>
            <a:r>
              <a:rPr lang="en" sz="2700">
                <a:solidFill>
                  <a:srgbClr val="A4C2F4"/>
                </a:solidFill>
              </a:rPr>
              <a:t>Red Light/Green Light game</a:t>
            </a:r>
            <a:endParaRPr sz="2700">
              <a:solidFill>
                <a:srgbClr val="A4C2F4"/>
              </a:solidFill>
            </a:endParaRPr>
          </a:p>
          <a:p>
            <a:pPr indent="-400050" lvl="0" marL="457200" rtl="0" algn="l">
              <a:spcBef>
                <a:spcPts val="0"/>
              </a:spcBef>
              <a:spcAft>
                <a:spcPts val="0"/>
              </a:spcAft>
              <a:buClr>
                <a:srgbClr val="A4C2F4"/>
              </a:buClr>
              <a:buSzPts val="2700"/>
              <a:buChar char="●"/>
            </a:pPr>
            <a:r>
              <a:rPr lang="en" sz="2700">
                <a:solidFill>
                  <a:srgbClr val="A4C2F4"/>
                </a:solidFill>
              </a:rPr>
              <a:t>Dr. Seuss </a:t>
            </a:r>
            <a:r>
              <a:rPr i="1" lang="en" sz="2700">
                <a:solidFill>
                  <a:srgbClr val="A4C2F4"/>
                </a:solidFill>
              </a:rPr>
              <a:t>I Can Do That</a:t>
            </a:r>
            <a:r>
              <a:rPr lang="en" sz="2700">
                <a:solidFill>
                  <a:srgbClr val="A4C2F4"/>
                </a:solidFill>
              </a:rPr>
              <a:t> board game</a:t>
            </a:r>
            <a:endParaRPr sz="2700">
              <a:solidFill>
                <a:srgbClr val="A4C2F4"/>
              </a:solidFill>
            </a:endParaRPr>
          </a:p>
          <a:p>
            <a:pPr indent="-400050" lvl="0" marL="457200" rtl="0" algn="l">
              <a:spcBef>
                <a:spcPts val="0"/>
              </a:spcBef>
              <a:spcAft>
                <a:spcPts val="0"/>
              </a:spcAft>
              <a:buClr>
                <a:srgbClr val="A4C2F4"/>
              </a:buClr>
              <a:buSzPts val="2700"/>
              <a:buChar char="●"/>
            </a:pPr>
            <a:r>
              <a:rPr lang="en" sz="2700">
                <a:solidFill>
                  <a:srgbClr val="A4C2F4"/>
                </a:solidFill>
              </a:rPr>
              <a:t>Charades</a:t>
            </a:r>
            <a:endParaRPr sz="2700">
              <a:solidFill>
                <a:srgbClr val="A4C2F4"/>
              </a:solidFill>
            </a:endParaRPr>
          </a:p>
          <a:p>
            <a:pPr indent="0" lvl="0" marL="457200" rtl="0" algn="l">
              <a:spcBef>
                <a:spcPts val="2100"/>
              </a:spcBef>
              <a:spcAft>
                <a:spcPts val="2100"/>
              </a:spcAft>
              <a:buNone/>
            </a:pPr>
            <a:r>
              <a:t/>
            </a:r>
            <a:endParaRPr>
              <a:solidFill>
                <a:schemeClr val="hlink"/>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4" name="Shape 1014"/>
        <p:cNvGrpSpPr/>
        <p:nvPr/>
      </p:nvGrpSpPr>
      <p:grpSpPr>
        <a:xfrm>
          <a:off x="0" y="0"/>
          <a:ext cx="0" cy="0"/>
          <a:chOff x="0" y="0"/>
          <a:chExt cx="0" cy="0"/>
        </a:xfrm>
      </p:grpSpPr>
      <p:sp>
        <p:nvSpPr>
          <p:cNvPr id="1015" name="Google Shape;1015;p35"/>
          <p:cNvSpPr txBox="1"/>
          <p:nvPr/>
        </p:nvSpPr>
        <p:spPr>
          <a:xfrm>
            <a:off x="1058200" y="602750"/>
            <a:ext cx="98718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hlink"/>
                </a:solidFill>
                <a:latin typeface="Griffy"/>
                <a:ea typeface="Griffy"/>
                <a:cs typeface="Griffy"/>
                <a:sym typeface="Griffy"/>
              </a:rPr>
              <a:t>Gross Motor Activities to try at Home! </a:t>
            </a:r>
            <a:r>
              <a:rPr lang="en" sz="2900">
                <a:solidFill>
                  <a:schemeClr val="hlink"/>
                </a:solidFill>
                <a:latin typeface="Griffy"/>
                <a:ea typeface="Griffy"/>
                <a:cs typeface="Griffy"/>
                <a:sym typeface="Griffy"/>
              </a:rPr>
              <a:t>(cont.)</a:t>
            </a:r>
            <a:endParaRPr sz="2900">
              <a:solidFill>
                <a:schemeClr val="hlink"/>
              </a:solidFill>
              <a:latin typeface="Griffy"/>
              <a:ea typeface="Griffy"/>
              <a:cs typeface="Griffy"/>
              <a:sym typeface="Griffy"/>
            </a:endParaRPr>
          </a:p>
        </p:txBody>
      </p:sp>
      <p:sp>
        <p:nvSpPr>
          <p:cNvPr id="1016" name="Google Shape;1016;p35"/>
          <p:cNvSpPr txBox="1"/>
          <p:nvPr>
            <p:ph idx="4294967295" type="subTitle"/>
          </p:nvPr>
        </p:nvSpPr>
        <p:spPr>
          <a:xfrm>
            <a:off x="602750" y="1902025"/>
            <a:ext cx="11130900" cy="4554300"/>
          </a:xfrm>
          <a:prstGeom prst="rect">
            <a:avLst/>
          </a:prstGeom>
        </p:spPr>
        <p:txBody>
          <a:bodyPr anchorCtr="0" anchor="t" bIns="121900" lIns="121900" spcFirstLastPara="1" rIns="121900" wrap="square" tIns="121900">
            <a:noAutofit/>
          </a:bodyPr>
          <a:lstStyle/>
          <a:p>
            <a:pPr indent="-368300" lvl="0" marL="457200" rtl="0" algn="l">
              <a:spcBef>
                <a:spcPts val="0"/>
              </a:spcBef>
              <a:spcAft>
                <a:spcPts val="0"/>
              </a:spcAft>
              <a:buClr>
                <a:srgbClr val="A4C2F4"/>
              </a:buClr>
              <a:buSzPts val="2200"/>
              <a:buChar char="●"/>
            </a:pPr>
            <a:r>
              <a:rPr lang="en" sz="2200">
                <a:solidFill>
                  <a:srgbClr val="A4C2F4"/>
                </a:solidFill>
              </a:rPr>
              <a:t>Sports</a:t>
            </a:r>
            <a:endParaRPr sz="2200">
              <a:solidFill>
                <a:srgbClr val="A4C2F4"/>
              </a:solidFill>
            </a:endParaRPr>
          </a:p>
          <a:p>
            <a:pPr indent="-368300" lvl="0" marL="457200" rtl="0" algn="l">
              <a:spcBef>
                <a:spcPts val="0"/>
              </a:spcBef>
              <a:spcAft>
                <a:spcPts val="0"/>
              </a:spcAft>
              <a:buClr>
                <a:srgbClr val="A4C2F4"/>
              </a:buClr>
              <a:buSzPts val="2200"/>
              <a:buChar char="●"/>
            </a:pPr>
            <a:r>
              <a:rPr lang="en" sz="2200">
                <a:solidFill>
                  <a:srgbClr val="A4C2F4"/>
                </a:solidFill>
              </a:rPr>
              <a:t>Catching and/or kicking a ball back and forth</a:t>
            </a:r>
            <a:endParaRPr sz="2200">
              <a:solidFill>
                <a:srgbClr val="A4C2F4"/>
              </a:solidFill>
            </a:endParaRPr>
          </a:p>
          <a:p>
            <a:pPr indent="-368300" lvl="0" marL="457200" rtl="0" algn="l">
              <a:spcBef>
                <a:spcPts val="0"/>
              </a:spcBef>
              <a:spcAft>
                <a:spcPts val="0"/>
              </a:spcAft>
              <a:buClr>
                <a:srgbClr val="A4C2F4"/>
              </a:buClr>
              <a:buSzPts val="2200"/>
              <a:buChar char="●"/>
            </a:pPr>
            <a:r>
              <a:rPr lang="en" sz="2200">
                <a:solidFill>
                  <a:srgbClr val="A4C2F4"/>
                </a:solidFill>
              </a:rPr>
              <a:t>“Bowling” (use water bottles as pins, use small action figures/ponies/large blocks as pins)</a:t>
            </a:r>
            <a:endParaRPr sz="2200">
              <a:solidFill>
                <a:srgbClr val="A4C2F4"/>
              </a:solidFill>
            </a:endParaRPr>
          </a:p>
          <a:p>
            <a:pPr indent="-368300" lvl="0" marL="457200" rtl="0" algn="l">
              <a:spcBef>
                <a:spcPts val="0"/>
              </a:spcBef>
              <a:spcAft>
                <a:spcPts val="0"/>
              </a:spcAft>
              <a:buClr>
                <a:srgbClr val="A4C2F4"/>
              </a:buClr>
              <a:buSzPts val="2200"/>
              <a:buChar char="●"/>
            </a:pPr>
            <a:r>
              <a:rPr lang="en" sz="2200">
                <a:solidFill>
                  <a:srgbClr val="A4C2F4"/>
                </a:solidFill>
              </a:rPr>
              <a:t>Yoga </a:t>
            </a:r>
            <a:endParaRPr sz="2200">
              <a:solidFill>
                <a:srgbClr val="A4C2F4"/>
              </a:solidFill>
            </a:endParaRPr>
          </a:p>
          <a:p>
            <a:pPr indent="-368300" lvl="1" marL="914400" rtl="0" algn="l">
              <a:spcBef>
                <a:spcPts val="0"/>
              </a:spcBef>
              <a:spcAft>
                <a:spcPts val="0"/>
              </a:spcAft>
              <a:buClr>
                <a:srgbClr val="A4C2F4"/>
              </a:buClr>
              <a:buSzPts val="2200"/>
              <a:buChar char="○"/>
            </a:pPr>
            <a:r>
              <a:rPr lang="en" sz="2200">
                <a:solidFill>
                  <a:srgbClr val="A4C2F4"/>
                </a:solidFill>
              </a:rPr>
              <a:t>Yoga dice</a:t>
            </a:r>
            <a:endParaRPr sz="2200">
              <a:solidFill>
                <a:srgbClr val="A4C2F4"/>
              </a:solidFill>
            </a:endParaRPr>
          </a:p>
          <a:p>
            <a:pPr indent="-368300" lvl="1" marL="914400" rtl="0" algn="l">
              <a:spcBef>
                <a:spcPts val="0"/>
              </a:spcBef>
              <a:spcAft>
                <a:spcPts val="0"/>
              </a:spcAft>
              <a:buClr>
                <a:srgbClr val="A4C2F4"/>
              </a:buClr>
              <a:buSzPts val="2200"/>
              <a:buChar char="○"/>
            </a:pPr>
            <a:r>
              <a:rPr lang="en" sz="2200">
                <a:solidFill>
                  <a:srgbClr val="A4C2F4"/>
                </a:solidFill>
              </a:rPr>
              <a:t>Yogarilla deck of cards</a:t>
            </a:r>
            <a:endParaRPr sz="2200">
              <a:solidFill>
                <a:srgbClr val="A4C2F4"/>
              </a:solidFill>
            </a:endParaRPr>
          </a:p>
          <a:p>
            <a:pPr indent="-368300" lvl="1" marL="914400" rtl="0" algn="l">
              <a:spcBef>
                <a:spcPts val="0"/>
              </a:spcBef>
              <a:spcAft>
                <a:spcPts val="0"/>
              </a:spcAft>
              <a:buClr>
                <a:srgbClr val="A4C2F4"/>
              </a:buClr>
              <a:buSzPts val="2200"/>
              <a:buChar char="○"/>
            </a:pPr>
            <a:r>
              <a:rPr lang="en" sz="2200">
                <a:solidFill>
                  <a:srgbClr val="A4C2F4"/>
                </a:solidFill>
              </a:rPr>
              <a:t>Youtube videos of kid’s yoga</a:t>
            </a:r>
            <a:endParaRPr sz="2200">
              <a:solidFill>
                <a:srgbClr val="A4C2F4"/>
              </a:solidFill>
            </a:endParaRPr>
          </a:p>
          <a:p>
            <a:pPr indent="-368300" lvl="0" marL="457200" rtl="0" algn="l">
              <a:spcBef>
                <a:spcPts val="0"/>
              </a:spcBef>
              <a:spcAft>
                <a:spcPts val="0"/>
              </a:spcAft>
              <a:buClr>
                <a:srgbClr val="A4C2F4"/>
              </a:buClr>
              <a:buSzPts val="2200"/>
              <a:buChar char="●"/>
            </a:pPr>
            <a:r>
              <a:rPr lang="en" sz="2200">
                <a:solidFill>
                  <a:srgbClr val="A4C2F4"/>
                </a:solidFill>
              </a:rPr>
              <a:t>Balance board/Teeter Popper</a:t>
            </a:r>
            <a:endParaRPr sz="2200">
              <a:solidFill>
                <a:srgbClr val="A4C2F4"/>
              </a:solidFill>
            </a:endParaRPr>
          </a:p>
          <a:p>
            <a:pPr indent="0" lvl="0" marL="457200" rtl="0" algn="l">
              <a:spcBef>
                <a:spcPts val="2100"/>
              </a:spcBef>
              <a:spcAft>
                <a:spcPts val="2100"/>
              </a:spcAft>
              <a:buNone/>
            </a:pPr>
            <a:r>
              <a:t/>
            </a:r>
            <a:endParaRPr>
              <a:solidFill>
                <a:schemeClr val="hlink"/>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0" name="Shape 1020"/>
        <p:cNvGrpSpPr/>
        <p:nvPr/>
      </p:nvGrpSpPr>
      <p:grpSpPr>
        <a:xfrm>
          <a:off x="0" y="0"/>
          <a:ext cx="0" cy="0"/>
          <a:chOff x="0" y="0"/>
          <a:chExt cx="0" cy="0"/>
        </a:xfrm>
      </p:grpSpPr>
      <p:sp>
        <p:nvSpPr>
          <p:cNvPr id="1021" name="Google Shape;1021;p36"/>
          <p:cNvSpPr txBox="1"/>
          <p:nvPr>
            <p:ph idx="4294967295" type="title"/>
          </p:nvPr>
        </p:nvSpPr>
        <p:spPr>
          <a:xfrm>
            <a:off x="780625" y="453825"/>
            <a:ext cx="10149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latin typeface="Griffy"/>
                <a:ea typeface="Griffy"/>
                <a:cs typeface="Griffy"/>
                <a:sym typeface="Griffy"/>
              </a:rPr>
              <a:t>Common skills OT may target….(cont.)</a:t>
            </a:r>
            <a:endParaRPr>
              <a:latin typeface="Griffy"/>
              <a:ea typeface="Griffy"/>
              <a:cs typeface="Griffy"/>
              <a:sym typeface="Griffy"/>
            </a:endParaRPr>
          </a:p>
        </p:txBody>
      </p:sp>
      <p:sp>
        <p:nvSpPr>
          <p:cNvPr id="1022" name="Google Shape;1022;p36"/>
          <p:cNvSpPr txBox="1"/>
          <p:nvPr>
            <p:ph idx="1" type="subTitle"/>
          </p:nvPr>
        </p:nvSpPr>
        <p:spPr>
          <a:xfrm>
            <a:off x="3355100" y="1404850"/>
            <a:ext cx="7869600" cy="5265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2500">
                <a:solidFill>
                  <a:schemeClr val="lt2"/>
                </a:solidFill>
              </a:rPr>
              <a:t>Visual Motor Integration</a:t>
            </a:r>
            <a:r>
              <a:rPr lang="en" sz="2500">
                <a:solidFill>
                  <a:schemeClr val="lt2"/>
                </a:solidFill>
              </a:rPr>
              <a:t> - </a:t>
            </a:r>
            <a:r>
              <a:rPr b="0" lang="en" sz="2500">
                <a:solidFill>
                  <a:schemeClr val="lt2"/>
                </a:solidFill>
              </a:rPr>
              <a:t>your eyes perceiving information, processing it, then guiding the movement of your body in relation to it. This can be through gross motor or fine motor movements. </a:t>
            </a:r>
            <a:endParaRPr b="0" sz="2500">
              <a:solidFill>
                <a:schemeClr val="lt2"/>
              </a:solidFill>
            </a:endParaRPr>
          </a:p>
          <a:p>
            <a:pPr indent="0" lvl="0" marL="0" rtl="0" algn="l">
              <a:spcBef>
                <a:spcPts val="2100"/>
              </a:spcBef>
              <a:spcAft>
                <a:spcPts val="0"/>
              </a:spcAft>
              <a:buNone/>
            </a:pPr>
            <a:r>
              <a:rPr b="0" lang="en" sz="2000">
                <a:solidFill>
                  <a:schemeClr val="lt2"/>
                </a:solidFill>
              </a:rPr>
              <a:t>Examples of tasks in school where this skill is needed:</a:t>
            </a:r>
            <a:endParaRPr b="0" sz="2000">
              <a:solidFill>
                <a:schemeClr val="lt2"/>
              </a:solidFill>
            </a:endParaRPr>
          </a:p>
          <a:p>
            <a:pPr indent="-355600" lvl="0" marL="457200" rtl="0" algn="l">
              <a:spcBef>
                <a:spcPts val="2100"/>
              </a:spcBef>
              <a:spcAft>
                <a:spcPts val="0"/>
              </a:spcAft>
              <a:buClr>
                <a:schemeClr val="lt2"/>
              </a:buClr>
              <a:buSzPts val="2000"/>
              <a:buChar char="●"/>
            </a:pPr>
            <a:r>
              <a:rPr b="0" lang="en" sz="2000">
                <a:solidFill>
                  <a:schemeClr val="lt2"/>
                </a:solidFill>
              </a:rPr>
              <a:t>Catching or kicking a ball at recess</a:t>
            </a:r>
            <a:endParaRPr b="0" sz="2000">
              <a:solidFill>
                <a:schemeClr val="lt2"/>
              </a:solidFill>
            </a:endParaRPr>
          </a:p>
          <a:p>
            <a:pPr indent="-355600" lvl="0" marL="457200" rtl="0" algn="l">
              <a:spcBef>
                <a:spcPts val="0"/>
              </a:spcBef>
              <a:spcAft>
                <a:spcPts val="0"/>
              </a:spcAft>
              <a:buClr>
                <a:schemeClr val="lt2"/>
              </a:buClr>
              <a:buSzPts val="2000"/>
              <a:buChar char="●"/>
            </a:pPr>
            <a:r>
              <a:rPr b="0" lang="en" sz="2000">
                <a:solidFill>
                  <a:schemeClr val="lt2"/>
                </a:solidFill>
              </a:rPr>
              <a:t>Building with blocks/Copying block designs</a:t>
            </a:r>
            <a:endParaRPr b="0" sz="2000">
              <a:solidFill>
                <a:schemeClr val="lt2"/>
              </a:solidFill>
            </a:endParaRPr>
          </a:p>
          <a:p>
            <a:pPr indent="-355600" lvl="0" marL="457200" rtl="0" algn="l">
              <a:spcBef>
                <a:spcPts val="0"/>
              </a:spcBef>
              <a:spcAft>
                <a:spcPts val="0"/>
              </a:spcAft>
              <a:buClr>
                <a:schemeClr val="lt2"/>
              </a:buClr>
              <a:buSzPts val="2000"/>
              <a:buChar char="●"/>
            </a:pPr>
            <a:r>
              <a:rPr b="0" lang="en" sz="2000">
                <a:solidFill>
                  <a:schemeClr val="lt2"/>
                </a:solidFill>
              </a:rPr>
              <a:t>Handwriting</a:t>
            </a:r>
            <a:endParaRPr b="0" sz="2000">
              <a:solidFill>
                <a:schemeClr val="lt2"/>
              </a:solidFill>
            </a:endParaRPr>
          </a:p>
          <a:p>
            <a:pPr indent="-355600" lvl="0" marL="457200" rtl="0" algn="l">
              <a:spcBef>
                <a:spcPts val="0"/>
              </a:spcBef>
              <a:spcAft>
                <a:spcPts val="0"/>
              </a:spcAft>
              <a:buClr>
                <a:schemeClr val="lt2"/>
              </a:buClr>
              <a:buSzPts val="2000"/>
              <a:buChar char="●"/>
            </a:pPr>
            <a:r>
              <a:rPr b="0" lang="en" sz="2000">
                <a:solidFill>
                  <a:schemeClr val="lt2"/>
                </a:solidFill>
              </a:rPr>
              <a:t>Typing</a:t>
            </a:r>
            <a:endParaRPr b="0" sz="2000">
              <a:solidFill>
                <a:schemeClr val="lt2"/>
              </a:solidFill>
            </a:endParaRPr>
          </a:p>
          <a:p>
            <a:pPr indent="-355600" lvl="0" marL="457200" rtl="0" algn="l">
              <a:spcBef>
                <a:spcPts val="0"/>
              </a:spcBef>
              <a:spcAft>
                <a:spcPts val="0"/>
              </a:spcAft>
              <a:buClr>
                <a:schemeClr val="lt2"/>
              </a:buClr>
              <a:buSzPts val="2000"/>
              <a:buChar char="●"/>
            </a:pPr>
            <a:r>
              <a:rPr b="0" lang="en" sz="2000">
                <a:solidFill>
                  <a:schemeClr val="lt2"/>
                </a:solidFill>
              </a:rPr>
              <a:t>Navigating obstacles in environment</a:t>
            </a:r>
            <a:endParaRPr b="0" sz="2000">
              <a:solidFill>
                <a:schemeClr val="lt2"/>
              </a:solidFill>
            </a:endParaRPr>
          </a:p>
          <a:p>
            <a:pPr indent="0" lvl="0" marL="0" rtl="0" algn="l">
              <a:spcBef>
                <a:spcPts val="2100"/>
              </a:spcBef>
              <a:spcAft>
                <a:spcPts val="21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37"/>
          <p:cNvSpPr txBox="1"/>
          <p:nvPr>
            <p:ph idx="1" type="body"/>
          </p:nvPr>
        </p:nvSpPr>
        <p:spPr>
          <a:xfrm>
            <a:off x="1058200" y="1496025"/>
            <a:ext cx="5128800" cy="4948200"/>
          </a:xfrm>
          <a:prstGeom prst="rect">
            <a:avLst/>
          </a:prstGeom>
        </p:spPr>
        <p:txBody>
          <a:bodyPr anchorCtr="0" anchor="t" bIns="121900" lIns="121900" spcFirstLastPara="1" rIns="121900" wrap="square" tIns="121900">
            <a:noAutofit/>
          </a:bodyPr>
          <a:lstStyle/>
          <a:p>
            <a:pPr indent="-374650" lvl="0" marL="457200" rtl="0" algn="l">
              <a:spcBef>
                <a:spcPts val="0"/>
              </a:spcBef>
              <a:spcAft>
                <a:spcPts val="0"/>
              </a:spcAft>
              <a:buClr>
                <a:srgbClr val="E1177E"/>
              </a:buClr>
              <a:buSzPts val="2300"/>
              <a:buChar char="●"/>
            </a:pPr>
            <a:r>
              <a:rPr lang="en" sz="2300">
                <a:solidFill>
                  <a:srgbClr val="E1177E"/>
                </a:solidFill>
              </a:rPr>
              <a:t>Button Art</a:t>
            </a:r>
            <a:endParaRPr sz="2300">
              <a:solidFill>
                <a:srgbClr val="E1177E"/>
              </a:solidFill>
            </a:endParaRPr>
          </a:p>
          <a:p>
            <a:pPr indent="-374650" lvl="0" marL="457200" rtl="0" algn="l">
              <a:spcBef>
                <a:spcPts val="0"/>
              </a:spcBef>
              <a:spcAft>
                <a:spcPts val="0"/>
              </a:spcAft>
              <a:buClr>
                <a:srgbClr val="E1177E"/>
              </a:buClr>
              <a:buSzPts val="2300"/>
              <a:buChar char="●"/>
            </a:pPr>
            <a:r>
              <a:rPr lang="en" sz="2300">
                <a:solidFill>
                  <a:srgbClr val="E1177E"/>
                </a:solidFill>
              </a:rPr>
              <a:t>Copy block patterns from cards</a:t>
            </a:r>
            <a:endParaRPr sz="2300">
              <a:solidFill>
                <a:srgbClr val="E1177E"/>
              </a:solidFill>
            </a:endParaRPr>
          </a:p>
          <a:p>
            <a:pPr indent="-374650" lvl="0" marL="457200" rtl="0" algn="l">
              <a:spcBef>
                <a:spcPts val="0"/>
              </a:spcBef>
              <a:spcAft>
                <a:spcPts val="0"/>
              </a:spcAft>
              <a:buClr>
                <a:srgbClr val="E1177E"/>
              </a:buClr>
              <a:buSzPts val="2300"/>
              <a:buChar char="●"/>
            </a:pPr>
            <a:r>
              <a:rPr lang="en" sz="2300">
                <a:solidFill>
                  <a:srgbClr val="E1177E"/>
                </a:solidFill>
              </a:rPr>
              <a:t>Geoboard</a:t>
            </a:r>
            <a:endParaRPr sz="2300">
              <a:solidFill>
                <a:srgbClr val="E1177E"/>
              </a:solidFill>
            </a:endParaRPr>
          </a:p>
          <a:p>
            <a:pPr indent="-374650" lvl="0" marL="457200" rtl="0" algn="l">
              <a:spcBef>
                <a:spcPts val="0"/>
              </a:spcBef>
              <a:spcAft>
                <a:spcPts val="0"/>
              </a:spcAft>
              <a:buClr>
                <a:srgbClr val="E1177E"/>
              </a:buClr>
              <a:buSzPts val="2300"/>
              <a:buChar char="●"/>
            </a:pPr>
            <a:r>
              <a:rPr lang="en" sz="2300">
                <a:solidFill>
                  <a:srgbClr val="E1177E"/>
                </a:solidFill>
              </a:rPr>
              <a:t>Tricky Fingers</a:t>
            </a:r>
            <a:endParaRPr sz="2300">
              <a:solidFill>
                <a:srgbClr val="E1177E"/>
              </a:solidFill>
            </a:endParaRPr>
          </a:p>
          <a:p>
            <a:pPr indent="-374650" lvl="0" marL="457200" rtl="0" algn="l">
              <a:spcBef>
                <a:spcPts val="0"/>
              </a:spcBef>
              <a:spcAft>
                <a:spcPts val="0"/>
              </a:spcAft>
              <a:buClr>
                <a:srgbClr val="E1177E"/>
              </a:buClr>
              <a:buSzPts val="2300"/>
              <a:buChar char="●"/>
            </a:pPr>
            <a:r>
              <a:rPr lang="en" sz="2300">
                <a:solidFill>
                  <a:srgbClr val="E1177E"/>
                </a:solidFill>
              </a:rPr>
              <a:t>Stringing beads/macaroni</a:t>
            </a:r>
            <a:endParaRPr sz="2300">
              <a:solidFill>
                <a:srgbClr val="E1177E"/>
              </a:solidFill>
            </a:endParaRPr>
          </a:p>
          <a:p>
            <a:pPr indent="-374650" lvl="0" marL="457200" rtl="0" algn="l">
              <a:spcBef>
                <a:spcPts val="0"/>
              </a:spcBef>
              <a:spcAft>
                <a:spcPts val="0"/>
              </a:spcAft>
              <a:buClr>
                <a:srgbClr val="E1177E"/>
              </a:buClr>
              <a:buSzPts val="2300"/>
              <a:buChar char="●"/>
            </a:pPr>
            <a:r>
              <a:rPr lang="en" sz="2300">
                <a:solidFill>
                  <a:srgbClr val="E1177E"/>
                </a:solidFill>
              </a:rPr>
              <a:t>Origami</a:t>
            </a:r>
            <a:endParaRPr sz="2300">
              <a:solidFill>
                <a:srgbClr val="E1177E"/>
              </a:solidFill>
            </a:endParaRPr>
          </a:p>
          <a:p>
            <a:pPr indent="-374650" lvl="0" marL="457200" rtl="0" algn="l">
              <a:spcBef>
                <a:spcPts val="0"/>
              </a:spcBef>
              <a:spcAft>
                <a:spcPts val="0"/>
              </a:spcAft>
              <a:buClr>
                <a:srgbClr val="E1177E"/>
              </a:buClr>
              <a:buSzPts val="2300"/>
              <a:buChar char="●"/>
            </a:pPr>
            <a:r>
              <a:rPr lang="en" sz="2300">
                <a:solidFill>
                  <a:srgbClr val="E1177E"/>
                </a:solidFill>
              </a:rPr>
              <a:t>Magnatiles</a:t>
            </a:r>
            <a:endParaRPr sz="2300">
              <a:solidFill>
                <a:srgbClr val="E1177E"/>
              </a:solidFill>
            </a:endParaRPr>
          </a:p>
          <a:p>
            <a:pPr indent="-374650" lvl="0" marL="457200" rtl="0" algn="l">
              <a:spcBef>
                <a:spcPts val="0"/>
              </a:spcBef>
              <a:spcAft>
                <a:spcPts val="0"/>
              </a:spcAft>
              <a:buClr>
                <a:srgbClr val="E1177E"/>
              </a:buClr>
              <a:buSzPts val="2300"/>
              <a:buChar char="●"/>
            </a:pPr>
            <a:r>
              <a:rPr lang="en" sz="2300">
                <a:solidFill>
                  <a:srgbClr val="E1177E"/>
                </a:solidFill>
              </a:rPr>
              <a:t>Jenga</a:t>
            </a:r>
            <a:endParaRPr sz="2300">
              <a:solidFill>
                <a:srgbClr val="E1177E"/>
              </a:solidFill>
            </a:endParaRPr>
          </a:p>
          <a:p>
            <a:pPr indent="-374650" lvl="0" marL="457200" rtl="0" algn="l">
              <a:spcBef>
                <a:spcPts val="0"/>
              </a:spcBef>
              <a:spcAft>
                <a:spcPts val="0"/>
              </a:spcAft>
              <a:buClr>
                <a:srgbClr val="E1177E"/>
              </a:buClr>
              <a:buSzPts val="2300"/>
              <a:buChar char="●"/>
            </a:pPr>
            <a:r>
              <a:rPr lang="en" sz="2300">
                <a:solidFill>
                  <a:srgbClr val="E1177E"/>
                </a:solidFill>
              </a:rPr>
              <a:t>Battleship</a:t>
            </a:r>
            <a:endParaRPr sz="2300">
              <a:solidFill>
                <a:srgbClr val="E1177E"/>
              </a:solidFill>
            </a:endParaRPr>
          </a:p>
          <a:p>
            <a:pPr indent="-374650" lvl="0" marL="457200" rtl="0" algn="l">
              <a:spcBef>
                <a:spcPts val="0"/>
              </a:spcBef>
              <a:spcAft>
                <a:spcPts val="0"/>
              </a:spcAft>
              <a:buClr>
                <a:srgbClr val="E1177E"/>
              </a:buClr>
              <a:buSzPts val="2300"/>
              <a:buChar char="●"/>
            </a:pPr>
            <a:r>
              <a:rPr lang="en" sz="2300">
                <a:solidFill>
                  <a:srgbClr val="E1177E"/>
                </a:solidFill>
              </a:rPr>
              <a:t>Puzzles</a:t>
            </a:r>
            <a:endParaRPr sz="2300">
              <a:solidFill>
                <a:srgbClr val="E1177E"/>
              </a:solidFill>
            </a:endParaRPr>
          </a:p>
        </p:txBody>
      </p:sp>
      <p:sp>
        <p:nvSpPr>
          <p:cNvPr id="1028" name="Google Shape;1028;p37"/>
          <p:cNvSpPr txBox="1"/>
          <p:nvPr>
            <p:ph idx="2" type="body"/>
          </p:nvPr>
        </p:nvSpPr>
        <p:spPr>
          <a:xfrm>
            <a:off x="6187000" y="1397350"/>
            <a:ext cx="4759500" cy="5046900"/>
          </a:xfrm>
          <a:prstGeom prst="rect">
            <a:avLst/>
          </a:prstGeom>
        </p:spPr>
        <p:txBody>
          <a:bodyPr anchorCtr="0" anchor="t" bIns="121900" lIns="121900" spcFirstLastPara="1" rIns="121900" wrap="square" tIns="121900">
            <a:noAutofit/>
          </a:bodyPr>
          <a:lstStyle/>
          <a:p>
            <a:pPr indent="-374650" lvl="0" marL="457200" rtl="0" algn="l">
              <a:spcBef>
                <a:spcPts val="0"/>
              </a:spcBef>
              <a:spcAft>
                <a:spcPts val="0"/>
              </a:spcAft>
              <a:buClr>
                <a:srgbClr val="E1177E"/>
              </a:buClr>
              <a:buSzPts val="2300"/>
              <a:buChar char="●"/>
            </a:pPr>
            <a:r>
              <a:rPr lang="en" sz="2300">
                <a:solidFill>
                  <a:srgbClr val="E1177E"/>
                </a:solidFill>
              </a:rPr>
              <a:t>Mazes</a:t>
            </a:r>
            <a:endParaRPr sz="2300">
              <a:solidFill>
                <a:srgbClr val="E1177E"/>
              </a:solidFill>
            </a:endParaRPr>
          </a:p>
          <a:p>
            <a:pPr indent="-374650" lvl="0" marL="457200" rtl="0" algn="l">
              <a:spcBef>
                <a:spcPts val="0"/>
              </a:spcBef>
              <a:spcAft>
                <a:spcPts val="0"/>
              </a:spcAft>
              <a:buClr>
                <a:srgbClr val="E1177E"/>
              </a:buClr>
              <a:buSzPts val="2300"/>
              <a:buChar char="●"/>
            </a:pPr>
            <a:r>
              <a:rPr lang="en" sz="2300">
                <a:solidFill>
                  <a:srgbClr val="E1177E"/>
                </a:solidFill>
              </a:rPr>
              <a:t>Dot-to-dot</a:t>
            </a:r>
            <a:endParaRPr sz="2300">
              <a:solidFill>
                <a:srgbClr val="E1177E"/>
              </a:solidFill>
            </a:endParaRPr>
          </a:p>
          <a:p>
            <a:pPr indent="-374650" lvl="0" marL="457200" rtl="0" algn="l">
              <a:spcBef>
                <a:spcPts val="0"/>
              </a:spcBef>
              <a:spcAft>
                <a:spcPts val="0"/>
              </a:spcAft>
              <a:buClr>
                <a:srgbClr val="E1177E"/>
              </a:buClr>
              <a:buSzPts val="2300"/>
              <a:buChar char="●"/>
            </a:pPr>
            <a:r>
              <a:rPr lang="en" sz="2300">
                <a:solidFill>
                  <a:srgbClr val="E1177E"/>
                </a:solidFill>
              </a:rPr>
              <a:t>Word Searches</a:t>
            </a:r>
            <a:endParaRPr sz="2300">
              <a:solidFill>
                <a:srgbClr val="E1177E"/>
              </a:solidFill>
            </a:endParaRPr>
          </a:p>
          <a:p>
            <a:pPr indent="-374650" lvl="0" marL="457200" rtl="0" algn="l">
              <a:spcBef>
                <a:spcPts val="0"/>
              </a:spcBef>
              <a:spcAft>
                <a:spcPts val="0"/>
              </a:spcAft>
              <a:buClr>
                <a:srgbClr val="E1177E"/>
              </a:buClr>
              <a:buSzPts val="2300"/>
              <a:buChar char="●"/>
            </a:pPr>
            <a:r>
              <a:rPr lang="en" sz="2300">
                <a:solidFill>
                  <a:srgbClr val="E1177E"/>
                </a:solidFill>
              </a:rPr>
              <a:t>“Finish the Picture” print-outs</a:t>
            </a:r>
            <a:endParaRPr sz="2300">
              <a:solidFill>
                <a:srgbClr val="E1177E"/>
              </a:solidFill>
            </a:endParaRPr>
          </a:p>
          <a:p>
            <a:pPr indent="-374650" lvl="0" marL="457200" rtl="0" algn="l">
              <a:spcBef>
                <a:spcPts val="0"/>
              </a:spcBef>
              <a:spcAft>
                <a:spcPts val="0"/>
              </a:spcAft>
              <a:buClr>
                <a:srgbClr val="E1177E"/>
              </a:buClr>
              <a:buSzPts val="2300"/>
              <a:buChar char="●"/>
            </a:pPr>
            <a:r>
              <a:rPr lang="en" sz="2300">
                <a:solidFill>
                  <a:srgbClr val="E1177E"/>
                </a:solidFill>
              </a:rPr>
              <a:t>“Grid drawing” print-outs</a:t>
            </a:r>
            <a:endParaRPr sz="2300">
              <a:solidFill>
                <a:srgbClr val="E1177E"/>
              </a:solidFill>
            </a:endParaRPr>
          </a:p>
          <a:p>
            <a:pPr indent="-374650" lvl="0" marL="457200" rtl="0" algn="l">
              <a:spcBef>
                <a:spcPts val="0"/>
              </a:spcBef>
              <a:spcAft>
                <a:spcPts val="0"/>
              </a:spcAft>
              <a:buClr>
                <a:srgbClr val="E1177E"/>
              </a:buClr>
              <a:buSzPts val="2300"/>
              <a:buChar char="●"/>
            </a:pPr>
            <a:r>
              <a:rPr lang="en" sz="2300">
                <a:solidFill>
                  <a:srgbClr val="E1177E"/>
                </a:solidFill>
              </a:rPr>
              <a:t>Arcade games</a:t>
            </a:r>
            <a:endParaRPr sz="2300">
              <a:solidFill>
                <a:srgbClr val="E1177E"/>
              </a:solidFill>
            </a:endParaRPr>
          </a:p>
          <a:p>
            <a:pPr indent="-374650" lvl="1" marL="914400" rtl="0" algn="l">
              <a:spcBef>
                <a:spcPts val="0"/>
              </a:spcBef>
              <a:spcAft>
                <a:spcPts val="0"/>
              </a:spcAft>
              <a:buClr>
                <a:srgbClr val="E1177E"/>
              </a:buClr>
              <a:buSzPts val="2300"/>
              <a:buChar char="○"/>
            </a:pPr>
            <a:r>
              <a:rPr lang="en" sz="2300">
                <a:solidFill>
                  <a:srgbClr val="E1177E"/>
                </a:solidFill>
              </a:rPr>
              <a:t>Air hockey</a:t>
            </a:r>
            <a:endParaRPr sz="2300">
              <a:solidFill>
                <a:srgbClr val="E1177E"/>
              </a:solidFill>
            </a:endParaRPr>
          </a:p>
          <a:p>
            <a:pPr indent="-374650" lvl="1" marL="914400" rtl="0" algn="l">
              <a:spcBef>
                <a:spcPts val="0"/>
              </a:spcBef>
              <a:spcAft>
                <a:spcPts val="0"/>
              </a:spcAft>
              <a:buClr>
                <a:srgbClr val="E1177E"/>
              </a:buClr>
              <a:buSzPts val="2300"/>
              <a:buChar char="○"/>
            </a:pPr>
            <a:r>
              <a:rPr lang="en" sz="2300">
                <a:solidFill>
                  <a:srgbClr val="E1177E"/>
                </a:solidFill>
              </a:rPr>
              <a:t>Foosball</a:t>
            </a:r>
            <a:endParaRPr sz="2300">
              <a:solidFill>
                <a:srgbClr val="E1177E"/>
              </a:solidFill>
            </a:endParaRPr>
          </a:p>
          <a:p>
            <a:pPr indent="-374650" lvl="1" marL="914400" rtl="0" algn="l">
              <a:spcBef>
                <a:spcPts val="0"/>
              </a:spcBef>
              <a:spcAft>
                <a:spcPts val="0"/>
              </a:spcAft>
              <a:buClr>
                <a:srgbClr val="E1177E"/>
              </a:buClr>
              <a:buSzPts val="2300"/>
              <a:buChar char="○"/>
            </a:pPr>
            <a:r>
              <a:rPr lang="en" sz="2300">
                <a:solidFill>
                  <a:srgbClr val="E1177E"/>
                </a:solidFill>
              </a:rPr>
              <a:t>Pin ball</a:t>
            </a:r>
            <a:endParaRPr sz="2300">
              <a:solidFill>
                <a:srgbClr val="E1177E"/>
              </a:solidFill>
            </a:endParaRPr>
          </a:p>
          <a:p>
            <a:pPr indent="-374650" lvl="1" marL="914400" rtl="0" algn="l">
              <a:spcBef>
                <a:spcPts val="0"/>
              </a:spcBef>
              <a:spcAft>
                <a:spcPts val="0"/>
              </a:spcAft>
              <a:buClr>
                <a:srgbClr val="E1177E"/>
              </a:buClr>
              <a:buSzPts val="2300"/>
              <a:buChar char="○"/>
            </a:pPr>
            <a:r>
              <a:rPr lang="en" sz="2300">
                <a:solidFill>
                  <a:srgbClr val="E1177E"/>
                </a:solidFill>
              </a:rPr>
              <a:t>Skii ball</a:t>
            </a:r>
            <a:endParaRPr sz="2300">
              <a:solidFill>
                <a:srgbClr val="E1177E"/>
              </a:solidFill>
            </a:endParaRPr>
          </a:p>
        </p:txBody>
      </p:sp>
      <p:sp>
        <p:nvSpPr>
          <p:cNvPr id="1029" name="Google Shape;1029;p37"/>
          <p:cNvSpPr txBox="1"/>
          <p:nvPr/>
        </p:nvSpPr>
        <p:spPr>
          <a:xfrm>
            <a:off x="1058200" y="602750"/>
            <a:ext cx="9871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chemeClr val="hlink"/>
                </a:solidFill>
                <a:latin typeface="Griffy"/>
                <a:ea typeface="Griffy"/>
                <a:cs typeface="Griffy"/>
                <a:sym typeface="Griffy"/>
              </a:rPr>
              <a:t>Visual Motor Integration Activities to try at Home! </a:t>
            </a:r>
            <a:r>
              <a:rPr lang="en" sz="2600">
                <a:solidFill>
                  <a:schemeClr val="hlink"/>
                </a:solidFill>
                <a:latin typeface="Griffy"/>
                <a:ea typeface="Griffy"/>
                <a:cs typeface="Griffy"/>
                <a:sym typeface="Griffy"/>
              </a:rPr>
              <a:t>(cont.)</a:t>
            </a:r>
            <a:endParaRPr sz="2600">
              <a:solidFill>
                <a:schemeClr val="hlink"/>
              </a:solidFill>
              <a:latin typeface="Griffy"/>
              <a:ea typeface="Griffy"/>
              <a:cs typeface="Griffy"/>
              <a:sym typeface="Griff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p38"/>
          <p:cNvSpPr txBox="1"/>
          <p:nvPr>
            <p:ph idx="1" type="body"/>
          </p:nvPr>
        </p:nvSpPr>
        <p:spPr>
          <a:xfrm>
            <a:off x="1058200" y="2013475"/>
            <a:ext cx="4759200" cy="4281300"/>
          </a:xfrm>
          <a:prstGeom prst="rect">
            <a:avLst/>
          </a:prstGeom>
        </p:spPr>
        <p:txBody>
          <a:bodyPr anchorCtr="0" anchor="t" bIns="121900" lIns="121900" spcFirstLastPara="1" rIns="121900" wrap="square" tIns="121900">
            <a:noAutofit/>
          </a:bodyPr>
          <a:lstStyle/>
          <a:p>
            <a:pPr indent="-406400" lvl="0" marL="457200" rtl="0" algn="l">
              <a:spcBef>
                <a:spcPts val="0"/>
              </a:spcBef>
              <a:spcAft>
                <a:spcPts val="0"/>
              </a:spcAft>
              <a:buClr>
                <a:srgbClr val="E1177E"/>
              </a:buClr>
              <a:buSzPts val="2800"/>
              <a:buChar char="●"/>
            </a:pPr>
            <a:r>
              <a:rPr b="1" lang="en" sz="2800">
                <a:solidFill>
                  <a:srgbClr val="E1177E"/>
                </a:solidFill>
              </a:rPr>
              <a:t>Handwriting</a:t>
            </a:r>
            <a:endParaRPr b="1" sz="2800">
              <a:solidFill>
                <a:srgbClr val="E1177E"/>
              </a:solidFill>
            </a:endParaRPr>
          </a:p>
          <a:p>
            <a:pPr indent="-406400" lvl="1" marL="914400" rtl="0" algn="l">
              <a:spcBef>
                <a:spcPts val="0"/>
              </a:spcBef>
              <a:spcAft>
                <a:spcPts val="0"/>
              </a:spcAft>
              <a:buClr>
                <a:srgbClr val="E1177E"/>
              </a:buClr>
              <a:buSzPts val="2800"/>
              <a:buChar char="○"/>
            </a:pPr>
            <a:r>
              <a:rPr lang="en" sz="2800">
                <a:solidFill>
                  <a:srgbClr val="E1177E"/>
                </a:solidFill>
              </a:rPr>
              <a:t>Story starters</a:t>
            </a:r>
            <a:endParaRPr sz="2800">
              <a:solidFill>
                <a:srgbClr val="E1177E"/>
              </a:solidFill>
            </a:endParaRPr>
          </a:p>
          <a:p>
            <a:pPr indent="-406400" lvl="1" marL="914400" rtl="0" algn="l">
              <a:spcBef>
                <a:spcPts val="0"/>
              </a:spcBef>
              <a:spcAft>
                <a:spcPts val="0"/>
              </a:spcAft>
              <a:buClr>
                <a:srgbClr val="E1177E"/>
              </a:buClr>
              <a:buSzPts val="2800"/>
              <a:buChar char="○"/>
            </a:pPr>
            <a:r>
              <a:rPr lang="en" sz="2800">
                <a:solidFill>
                  <a:srgbClr val="E1177E"/>
                </a:solidFill>
              </a:rPr>
              <a:t>Write story/poem</a:t>
            </a:r>
            <a:endParaRPr sz="2800">
              <a:solidFill>
                <a:srgbClr val="E1177E"/>
              </a:solidFill>
            </a:endParaRPr>
          </a:p>
          <a:p>
            <a:pPr indent="-406400" lvl="1" marL="914400" rtl="0" algn="l">
              <a:spcBef>
                <a:spcPts val="0"/>
              </a:spcBef>
              <a:spcAft>
                <a:spcPts val="0"/>
              </a:spcAft>
              <a:buClr>
                <a:srgbClr val="E1177E"/>
              </a:buClr>
              <a:buSzPts val="2800"/>
              <a:buChar char="○"/>
            </a:pPr>
            <a:r>
              <a:rPr lang="en" sz="2800">
                <a:solidFill>
                  <a:srgbClr val="E1177E"/>
                </a:solidFill>
              </a:rPr>
              <a:t>Secret Agent pens</a:t>
            </a:r>
            <a:endParaRPr sz="2800">
              <a:solidFill>
                <a:srgbClr val="E1177E"/>
              </a:solidFill>
            </a:endParaRPr>
          </a:p>
          <a:p>
            <a:pPr indent="-406400" lvl="1" marL="914400" rtl="0" algn="l">
              <a:spcBef>
                <a:spcPts val="0"/>
              </a:spcBef>
              <a:spcAft>
                <a:spcPts val="0"/>
              </a:spcAft>
              <a:buClr>
                <a:srgbClr val="E1177E"/>
              </a:buClr>
              <a:buSzPts val="2800"/>
              <a:buChar char="○"/>
            </a:pPr>
            <a:r>
              <a:rPr lang="en" sz="2800">
                <a:solidFill>
                  <a:srgbClr val="E1177E"/>
                </a:solidFill>
              </a:rPr>
              <a:t>Write a letter to family member or pen pal</a:t>
            </a:r>
            <a:endParaRPr sz="2800">
              <a:solidFill>
                <a:srgbClr val="E1177E"/>
              </a:solidFill>
            </a:endParaRPr>
          </a:p>
          <a:p>
            <a:pPr indent="0" lvl="0" marL="0" rtl="0" algn="l">
              <a:spcBef>
                <a:spcPts val="2100"/>
              </a:spcBef>
              <a:spcAft>
                <a:spcPts val="0"/>
              </a:spcAft>
              <a:buNone/>
            </a:pPr>
            <a:r>
              <a:t/>
            </a:r>
            <a:endParaRPr sz="2200">
              <a:solidFill>
                <a:srgbClr val="E1177E"/>
              </a:solidFill>
            </a:endParaRPr>
          </a:p>
          <a:p>
            <a:pPr indent="0" lvl="0" marL="914400" rtl="0" algn="l">
              <a:spcBef>
                <a:spcPts val="2100"/>
              </a:spcBef>
              <a:spcAft>
                <a:spcPts val="0"/>
              </a:spcAft>
              <a:buNone/>
            </a:pPr>
            <a:r>
              <a:t/>
            </a:r>
            <a:endParaRPr sz="2100">
              <a:solidFill>
                <a:srgbClr val="E1177E"/>
              </a:solidFill>
            </a:endParaRPr>
          </a:p>
          <a:p>
            <a:pPr indent="0" lvl="0" marL="0" rtl="0" algn="l">
              <a:spcBef>
                <a:spcPts val="2100"/>
              </a:spcBef>
              <a:spcAft>
                <a:spcPts val="2100"/>
              </a:spcAft>
              <a:buNone/>
            </a:pPr>
            <a:r>
              <a:t/>
            </a:r>
            <a:endParaRPr>
              <a:solidFill>
                <a:srgbClr val="E1177E"/>
              </a:solidFill>
            </a:endParaRPr>
          </a:p>
        </p:txBody>
      </p:sp>
      <p:sp>
        <p:nvSpPr>
          <p:cNvPr id="1035" name="Google Shape;1035;p38"/>
          <p:cNvSpPr txBox="1"/>
          <p:nvPr>
            <p:ph idx="2" type="body"/>
          </p:nvPr>
        </p:nvSpPr>
        <p:spPr>
          <a:xfrm>
            <a:off x="6220375" y="1962250"/>
            <a:ext cx="4759500" cy="4126200"/>
          </a:xfrm>
          <a:prstGeom prst="rect">
            <a:avLst/>
          </a:prstGeom>
        </p:spPr>
        <p:txBody>
          <a:bodyPr anchorCtr="0" anchor="t" bIns="121900" lIns="121900" spcFirstLastPara="1" rIns="121900" wrap="square" tIns="121900">
            <a:noAutofit/>
          </a:bodyPr>
          <a:lstStyle/>
          <a:p>
            <a:pPr indent="-406400" lvl="0" marL="457200" rtl="0" algn="l">
              <a:spcBef>
                <a:spcPts val="0"/>
              </a:spcBef>
              <a:spcAft>
                <a:spcPts val="0"/>
              </a:spcAft>
              <a:buClr>
                <a:srgbClr val="E1177E"/>
              </a:buClr>
              <a:buSzPts val="2800"/>
              <a:buChar char="●"/>
            </a:pPr>
            <a:r>
              <a:rPr b="1" lang="en" sz="2800">
                <a:solidFill>
                  <a:srgbClr val="E1177E"/>
                </a:solidFill>
              </a:rPr>
              <a:t>Typing </a:t>
            </a:r>
            <a:endParaRPr b="1" sz="2800">
              <a:solidFill>
                <a:srgbClr val="E1177E"/>
              </a:solidFill>
            </a:endParaRPr>
          </a:p>
          <a:p>
            <a:pPr indent="-406400" lvl="1" marL="914400" rtl="0" algn="l">
              <a:spcBef>
                <a:spcPts val="0"/>
              </a:spcBef>
              <a:spcAft>
                <a:spcPts val="0"/>
              </a:spcAft>
              <a:buClr>
                <a:srgbClr val="E1177E"/>
              </a:buClr>
              <a:buSzPts val="2800"/>
              <a:buChar char="○"/>
            </a:pPr>
            <a:r>
              <a:rPr lang="en" sz="2800">
                <a:solidFill>
                  <a:srgbClr val="E1177E"/>
                </a:solidFill>
              </a:rPr>
              <a:t>Ipad apps</a:t>
            </a:r>
            <a:endParaRPr sz="2800">
              <a:solidFill>
                <a:srgbClr val="E1177E"/>
              </a:solidFill>
            </a:endParaRPr>
          </a:p>
          <a:p>
            <a:pPr indent="-406400" lvl="1" marL="914400" rtl="0" algn="l">
              <a:spcBef>
                <a:spcPts val="0"/>
              </a:spcBef>
              <a:spcAft>
                <a:spcPts val="0"/>
              </a:spcAft>
              <a:buClr>
                <a:srgbClr val="E1177E"/>
              </a:buClr>
              <a:buSzPts val="2800"/>
              <a:buChar char="○"/>
            </a:pPr>
            <a:r>
              <a:rPr lang="en" sz="2800">
                <a:solidFill>
                  <a:srgbClr val="E1177E"/>
                </a:solidFill>
              </a:rPr>
              <a:t>Shopping lists</a:t>
            </a:r>
            <a:endParaRPr sz="2800">
              <a:solidFill>
                <a:srgbClr val="E1177E"/>
              </a:solidFill>
            </a:endParaRPr>
          </a:p>
          <a:p>
            <a:pPr indent="-406400" lvl="1" marL="914400" rtl="0" algn="l">
              <a:spcBef>
                <a:spcPts val="0"/>
              </a:spcBef>
              <a:spcAft>
                <a:spcPts val="0"/>
              </a:spcAft>
              <a:buClr>
                <a:srgbClr val="E1177E"/>
              </a:buClr>
              <a:buSzPts val="2800"/>
              <a:buChar char="○"/>
            </a:pPr>
            <a:r>
              <a:rPr lang="en" sz="2800">
                <a:solidFill>
                  <a:srgbClr val="E1177E"/>
                </a:solidFill>
              </a:rPr>
              <a:t>Gift lists for Santa/Grandparents</a:t>
            </a:r>
            <a:endParaRPr sz="2800">
              <a:solidFill>
                <a:srgbClr val="E1177E"/>
              </a:solidFill>
            </a:endParaRPr>
          </a:p>
          <a:p>
            <a:pPr indent="-406400" lvl="1" marL="914400" rtl="0" algn="l">
              <a:spcBef>
                <a:spcPts val="0"/>
              </a:spcBef>
              <a:spcAft>
                <a:spcPts val="0"/>
              </a:spcAft>
              <a:buClr>
                <a:srgbClr val="E1177E"/>
              </a:buClr>
              <a:buSzPts val="2800"/>
              <a:buChar char="○"/>
            </a:pPr>
            <a:r>
              <a:rPr lang="en" sz="2800">
                <a:solidFill>
                  <a:srgbClr val="E1177E"/>
                </a:solidFill>
              </a:rPr>
              <a:t>Emails to friends/family members</a:t>
            </a:r>
            <a:endParaRPr sz="2800">
              <a:solidFill>
                <a:srgbClr val="E1177E"/>
              </a:solidFill>
            </a:endParaRPr>
          </a:p>
          <a:p>
            <a:pPr indent="0" lvl="0" marL="0" rtl="0" algn="l">
              <a:spcBef>
                <a:spcPts val="2100"/>
              </a:spcBef>
              <a:spcAft>
                <a:spcPts val="2100"/>
              </a:spcAft>
              <a:buNone/>
            </a:pPr>
            <a:r>
              <a:t/>
            </a:r>
            <a:endParaRPr sz="2200">
              <a:solidFill>
                <a:srgbClr val="E1177E"/>
              </a:solidFill>
            </a:endParaRPr>
          </a:p>
        </p:txBody>
      </p:sp>
      <p:sp>
        <p:nvSpPr>
          <p:cNvPr id="1036" name="Google Shape;1036;p38"/>
          <p:cNvSpPr txBox="1"/>
          <p:nvPr/>
        </p:nvSpPr>
        <p:spPr>
          <a:xfrm>
            <a:off x="1058200" y="602750"/>
            <a:ext cx="10179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600">
                <a:solidFill>
                  <a:schemeClr val="hlink"/>
                </a:solidFill>
                <a:latin typeface="Griffy"/>
                <a:ea typeface="Griffy"/>
                <a:cs typeface="Griffy"/>
                <a:sym typeface="Griffy"/>
              </a:rPr>
              <a:t>Visual</a:t>
            </a:r>
            <a:r>
              <a:rPr lang="en" sz="3600">
                <a:solidFill>
                  <a:schemeClr val="hlink"/>
                </a:solidFill>
                <a:latin typeface="Griffy"/>
                <a:ea typeface="Griffy"/>
                <a:cs typeface="Griffy"/>
                <a:sym typeface="Griffy"/>
              </a:rPr>
              <a:t> Motor Integration Activities to try at Home!</a:t>
            </a:r>
            <a:endParaRPr sz="2500">
              <a:solidFill>
                <a:schemeClr val="hlink"/>
              </a:solidFill>
              <a:latin typeface="Griffy"/>
              <a:ea typeface="Griffy"/>
              <a:cs typeface="Griffy"/>
              <a:sym typeface="Griff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 name="Shape 1040"/>
        <p:cNvGrpSpPr/>
        <p:nvPr/>
      </p:nvGrpSpPr>
      <p:grpSpPr>
        <a:xfrm>
          <a:off x="0" y="0"/>
          <a:ext cx="0" cy="0"/>
          <a:chOff x="0" y="0"/>
          <a:chExt cx="0" cy="0"/>
        </a:xfrm>
      </p:grpSpPr>
      <p:sp>
        <p:nvSpPr>
          <p:cNvPr id="1041" name="Google Shape;1041;p39"/>
          <p:cNvSpPr txBox="1"/>
          <p:nvPr>
            <p:ph idx="4294967295" type="title"/>
          </p:nvPr>
        </p:nvSpPr>
        <p:spPr>
          <a:xfrm>
            <a:off x="780625" y="453825"/>
            <a:ext cx="10149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latin typeface="Griffy"/>
                <a:ea typeface="Griffy"/>
                <a:cs typeface="Griffy"/>
                <a:sym typeface="Griffy"/>
              </a:rPr>
              <a:t>Common skills OT may target….(cont.)</a:t>
            </a:r>
            <a:endParaRPr>
              <a:latin typeface="Griffy"/>
              <a:ea typeface="Griffy"/>
              <a:cs typeface="Griffy"/>
              <a:sym typeface="Griffy"/>
            </a:endParaRPr>
          </a:p>
        </p:txBody>
      </p:sp>
      <p:sp>
        <p:nvSpPr>
          <p:cNvPr id="1042" name="Google Shape;1042;p39"/>
          <p:cNvSpPr txBox="1"/>
          <p:nvPr>
            <p:ph idx="1" type="subTitle"/>
          </p:nvPr>
        </p:nvSpPr>
        <p:spPr>
          <a:xfrm>
            <a:off x="3355100" y="1404850"/>
            <a:ext cx="7869600" cy="5332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2500">
                <a:solidFill>
                  <a:srgbClr val="A6CE39"/>
                </a:solidFill>
              </a:rPr>
              <a:t>Sensory Regulation- </a:t>
            </a:r>
            <a:r>
              <a:rPr b="0" lang="en" sz="2500">
                <a:solidFill>
                  <a:srgbClr val="A6CE39"/>
                </a:solidFill>
              </a:rPr>
              <a:t>processing the sensory stimuli in the environment in order to manage arousal level</a:t>
            </a:r>
            <a:endParaRPr b="0" sz="2500">
              <a:solidFill>
                <a:srgbClr val="A6CE39"/>
              </a:solidFill>
            </a:endParaRPr>
          </a:p>
          <a:p>
            <a:pPr indent="-387350" lvl="0" marL="457200" rtl="0" algn="l">
              <a:spcBef>
                <a:spcPts val="2100"/>
              </a:spcBef>
              <a:spcAft>
                <a:spcPts val="0"/>
              </a:spcAft>
              <a:buClr>
                <a:srgbClr val="A6CE39"/>
              </a:buClr>
              <a:buSzPts val="2500"/>
              <a:buChar char="●"/>
            </a:pPr>
            <a:r>
              <a:rPr b="0" lang="en" sz="2500">
                <a:solidFill>
                  <a:srgbClr val="A6CE39"/>
                </a:solidFill>
              </a:rPr>
              <a:t>Filtering out smell, sounds, or sights</a:t>
            </a:r>
            <a:endParaRPr b="0" sz="2500">
              <a:solidFill>
                <a:srgbClr val="A6CE39"/>
              </a:solidFill>
            </a:endParaRPr>
          </a:p>
          <a:p>
            <a:pPr indent="-387350" lvl="0" marL="457200" rtl="0" algn="l">
              <a:spcBef>
                <a:spcPts val="0"/>
              </a:spcBef>
              <a:spcAft>
                <a:spcPts val="0"/>
              </a:spcAft>
              <a:buClr>
                <a:srgbClr val="A6CE39"/>
              </a:buClr>
              <a:buSzPts val="2500"/>
              <a:buChar char="●"/>
            </a:pPr>
            <a:r>
              <a:rPr b="0" lang="en" sz="2500">
                <a:solidFill>
                  <a:srgbClr val="A6CE39"/>
                </a:solidFill>
              </a:rPr>
              <a:t>Tolerating textures of clothing, objects, or food</a:t>
            </a:r>
            <a:endParaRPr b="0" sz="2500">
              <a:solidFill>
                <a:srgbClr val="A6CE39"/>
              </a:solidFill>
            </a:endParaRPr>
          </a:p>
          <a:p>
            <a:pPr indent="-387350" lvl="0" marL="457200" rtl="0" algn="l">
              <a:spcBef>
                <a:spcPts val="0"/>
              </a:spcBef>
              <a:spcAft>
                <a:spcPts val="0"/>
              </a:spcAft>
              <a:buClr>
                <a:srgbClr val="A6CE39"/>
              </a:buClr>
              <a:buSzPts val="2500"/>
              <a:buChar char="●"/>
            </a:pPr>
            <a:r>
              <a:rPr b="0" lang="en" sz="2500">
                <a:solidFill>
                  <a:srgbClr val="A6CE39"/>
                </a:solidFill>
              </a:rPr>
              <a:t>Feeling the tensing/relaxing/stretching of muscles inside the body</a:t>
            </a:r>
            <a:endParaRPr b="0" sz="2500">
              <a:solidFill>
                <a:srgbClr val="A6CE39"/>
              </a:solidFill>
            </a:endParaRPr>
          </a:p>
          <a:p>
            <a:pPr indent="-387350" lvl="0" marL="457200" rtl="0" algn="l">
              <a:spcBef>
                <a:spcPts val="0"/>
              </a:spcBef>
              <a:spcAft>
                <a:spcPts val="0"/>
              </a:spcAft>
              <a:buClr>
                <a:srgbClr val="A6CE39"/>
              </a:buClr>
              <a:buSzPts val="2500"/>
              <a:buChar char="●"/>
            </a:pPr>
            <a:r>
              <a:rPr b="0" lang="en" sz="2500">
                <a:solidFill>
                  <a:srgbClr val="A6CE39"/>
                </a:solidFill>
              </a:rPr>
              <a:t>Tolerating or managing motion of the body - swinging, spinning, jumping, hanging</a:t>
            </a:r>
            <a:endParaRPr b="0" sz="2500">
              <a:solidFill>
                <a:srgbClr val="A6CE39"/>
              </a:solidFill>
            </a:endParaRPr>
          </a:p>
          <a:p>
            <a:pPr indent="-387350" lvl="0" marL="457200" rtl="0" algn="l">
              <a:spcBef>
                <a:spcPts val="0"/>
              </a:spcBef>
              <a:spcAft>
                <a:spcPts val="0"/>
              </a:spcAft>
              <a:buClr>
                <a:srgbClr val="A6CE39"/>
              </a:buClr>
              <a:buSzPts val="2500"/>
              <a:buChar char="●"/>
            </a:pPr>
            <a:r>
              <a:rPr b="0" lang="en" sz="2500">
                <a:solidFill>
                  <a:srgbClr val="A6CE39"/>
                </a:solidFill>
              </a:rPr>
              <a:t>Keeping self aroused and alert</a:t>
            </a:r>
            <a:endParaRPr b="0" sz="2500">
              <a:solidFill>
                <a:srgbClr val="A6CE39"/>
              </a:solidFill>
            </a:endParaRPr>
          </a:p>
          <a:p>
            <a:pPr indent="-387350" lvl="0" marL="457200" rtl="0" algn="l">
              <a:spcBef>
                <a:spcPts val="0"/>
              </a:spcBef>
              <a:spcAft>
                <a:spcPts val="0"/>
              </a:spcAft>
              <a:buClr>
                <a:srgbClr val="A6CE39"/>
              </a:buClr>
              <a:buSzPts val="2500"/>
              <a:buChar char="●"/>
            </a:pPr>
            <a:r>
              <a:rPr b="0" lang="en" sz="2500">
                <a:solidFill>
                  <a:srgbClr val="A6CE39"/>
                </a:solidFill>
              </a:rPr>
              <a:t>Calming self when over stimulated</a:t>
            </a:r>
            <a:endParaRPr b="0" sz="2500">
              <a:solidFill>
                <a:srgbClr val="A6CE39"/>
              </a:solidFill>
            </a:endParaRPr>
          </a:p>
          <a:p>
            <a:pPr indent="0" lvl="0" marL="0" rtl="0" algn="l">
              <a:spcBef>
                <a:spcPts val="2100"/>
              </a:spcBef>
              <a:spcAft>
                <a:spcPts val="21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6" name="Shape 1046"/>
        <p:cNvGrpSpPr/>
        <p:nvPr/>
      </p:nvGrpSpPr>
      <p:grpSpPr>
        <a:xfrm>
          <a:off x="0" y="0"/>
          <a:ext cx="0" cy="0"/>
          <a:chOff x="0" y="0"/>
          <a:chExt cx="0" cy="0"/>
        </a:xfrm>
      </p:grpSpPr>
      <p:sp>
        <p:nvSpPr>
          <p:cNvPr id="1047" name="Google Shape;1047;p40"/>
          <p:cNvSpPr txBox="1"/>
          <p:nvPr>
            <p:ph idx="4294967295" type="title"/>
          </p:nvPr>
        </p:nvSpPr>
        <p:spPr>
          <a:xfrm>
            <a:off x="780625" y="453825"/>
            <a:ext cx="10149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latin typeface="Griffy"/>
                <a:ea typeface="Griffy"/>
                <a:cs typeface="Griffy"/>
                <a:sym typeface="Griffy"/>
              </a:rPr>
              <a:t>Sensory Regulation Activities to try at home</a:t>
            </a:r>
            <a:endParaRPr>
              <a:latin typeface="Griffy"/>
              <a:ea typeface="Griffy"/>
              <a:cs typeface="Griffy"/>
              <a:sym typeface="Griffy"/>
            </a:endParaRPr>
          </a:p>
        </p:txBody>
      </p:sp>
      <p:sp>
        <p:nvSpPr>
          <p:cNvPr id="1048" name="Google Shape;1048;p40"/>
          <p:cNvSpPr txBox="1"/>
          <p:nvPr>
            <p:ph idx="1" type="subTitle"/>
          </p:nvPr>
        </p:nvSpPr>
        <p:spPr>
          <a:xfrm>
            <a:off x="3345250" y="1306150"/>
            <a:ext cx="7869600" cy="5332500"/>
          </a:xfrm>
          <a:prstGeom prst="rect">
            <a:avLst/>
          </a:prstGeom>
        </p:spPr>
        <p:txBody>
          <a:bodyPr anchorCtr="0" anchor="t" bIns="121900" lIns="121900" spcFirstLastPara="1" rIns="121900" wrap="square" tIns="121900">
            <a:noAutofit/>
          </a:bodyPr>
          <a:lstStyle/>
          <a:p>
            <a:pPr indent="-387350" lvl="0" marL="457200" rtl="0" algn="l">
              <a:spcBef>
                <a:spcPts val="0"/>
              </a:spcBef>
              <a:spcAft>
                <a:spcPts val="0"/>
              </a:spcAft>
              <a:buClr>
                <a:srgbClr val="A6CE39"/>
              </a:buClr>
              <a:buSzPts val="2500"/>
              <a:buChar char="●"/>
            </a:pPr>
            <a:r>
              <a:rPr lang="en" sz="2500">
                <a:solidFill>
                  <a:srgbClr val="A6CE39"/>
                </a:solidFill>
              </a:rPr>
              <a:t>Tactile Activities</a:t>
            </a:r>
            <a:endParaRPr sz="2500">
              <a:solidFill>
                <a:srgbClr val="A6CE39"/>
              </a:solidFill>
            </a:endParaRPr>
          </a:p>
          <a:p>
            <a:pPr indent="-387350" lvl="1" marL="914400" rtl="0" algn="l">
              <a:spcBef>
                <a:spcPts val="0"/>
              </a:spcBef>
              <a:spcAft>
                <a:spcPts val="0"/>
              </a:spcAft>
              <a:buClr>
                <a:srgbClr val="A6CE39"/>
              </a:buClr>
              <a:buSzPts val="2500"/>
              <a:buChar char="○"/>
            </a:pPr>
            <a:r>
              <a:rPr b="0" lang="en" sz="2500">
                <a:solidFill>
                  <a:srgbClr val="A6CE39"/>
                </a:solidFill>
              </a:rPr>
              <a:t>Sensory Bins (rice, sand, beans - find the objects hidden in it)</a:t>
            </a:r>
            <a:endParaRPr b="0" sz="2500">
              <a:solidFill>
                <a:srgbClr val="A6CE39"/>
              </a:solidFill>
            </a:endParaRPr>
          </a:p>
          <a:p>
            <a:pPr indent="-387350" lvl="1" marL="914400" rtl="0" algn="l">
              <a:spcBef>
                <a:spcPts val="0"/>
              </a:spcBef>
              <a:spcAft>
                <a:spcPts val="0"/>
              </a:spcAft>
              <a:buClr>
                <a:srgbClr val="A6CE39"/>
              </a:buClr>
              <a:buSzPts val="2500"/>
              <a:buChar char="○"/>
            </a:pPr>
            <a:r>
              <a:rPr b="0" lang="en" sz="2500">
                <a:solidFill>
                  <a:srgbClr val="A6CE39"/>
                </a:solidFill>
              </a:rPr>
              <a:t>Exploring wet or smushy textures - (shaving cream, dough, slime)</a:t>
            </a:r>
            <a:endParaRPr b="0" sz="2500">
              <a:solidFill>
                <a:srgbClr val="A6CE39"/>
              </a:solidFill>
            </a:endParaRPr>
          </a:p>
          <a:p>
            <a:pPr indent="-387350" lvl="0" marL="457200" rtl="0" algn="l">
              <a:spcBef>
                <a:spcPts val="0"/>
              </a:spcBef>
              <a:spcAft>
                <a:spcPts val="0"/>
              </a:spcAft>
              <a:buClr>
                <a:srgbClr val="A6CE39"/>
              </a:buClr>
              <a:buSzPts val="2500"/>
              <a:buChar char="●"/>
            </a:pPr>
            <a:r>
              <a:rPr lang="en" sz="2500">
                <a:solidFill>
                  <a:srgbClr val="A6CE39"/>
                </a:solidFill>
              </a:rPr>
              <a:t>Vestibular Activities</a:t>
            </a:r>
            <a:endParaRPr sz="2500">
              <a:solidFill>
                <a:srgbClr val="A6CE39"/>
              </a:solidFill>
            </a:endParaRPr>
          </a:p>
          <a:p>
            <a:pPr indent="-387350" lvl="1" marL="914400" rtl="0" algn="l">
              <a:spcBef>
                <a:spcPts val="0"/>
              </a:spcBef>
              <a:spcAft>
                <a:spcPts val="0"/>
              </a:spcAft>
              <a:buClr>
                <a:srgbClr val="A6CE39"/>
              </a:buClr>
              <a:buSzPts val="2500"/>
              <a:buChar char="○"/>
            </a:pPr>
            <a:r>
              <a:rPr b="0" lang="en" sz="2500">
                <a:solidFill>
                  <a:srgbClr val="A6CE39"/>
                </a:solidFill>
              </a:rPr>
              <a:t>Swings (linear - regular swing, rotary - tire swing or merry-go-round)</a:t>
            </a:r>
            <a:endParaRPr b="0" sz="2500">
              <a:solidFill>
                <a:srgbClr val="A6CE39"/>
              </a:solidFill>
            </a:endParaRPr>
          </a:p>
          <a:p>
            <a:pPr indent="-387350" lvl="1" marL="914400" rtl="0" algn="l">
              <a:spcBef>
                <a:spcPts val="0"/>
              </a:spcBef>
              <a:spcAft>
                <a:spcPts val="0"/>
              </a:spcAft>
              <a:buClr>
                <a:srgbClr val="A6CE39"/>
              </a:buClr>
              <a:buSzPts val="2500"/>
              <a:buChar char="○"/>
            </a:pPr>
            <a:r>
              <a:rPr b="0" lang="en" sz="2500">
                <a:solidFill>
                  <a:srgbClr val="A6CE39"/>
                </a:solidFill>
              </a:rPr>
              <a:t>Slide</a:t>
            </a:r>
            <a:endParaRPr b="0" sz="2500">
              <a:solidFill>
                <a:srgbClr val="A6CE39"/>
              </a:solidFill>
            </a:endParaRPr>
          </a:p>
          <a:p>
            <a:pPr indent="-387350" lvl="1" marL="914400" rtl="0" algn="l">
              <a:spcBef>
                <a:spcPts val="0"/>
              </a:spcBef>
              <a:spcAft>
                <a:spcPts val="0"/>
              </a:spcAft>
              <a:buClr>
                <a:srgbClr val="A6CE39"/>
              </a:buClr>
              <a:buSzPts val="2500"/>
              <a:buChar char="○"/>
            </a:pPr>
            <a:r>
              <a:rPr b="0" lang="en" sz="2500">
                <a:solidFill>
                  <a:srgbClr val="A6CE39"/>
                </a:solidFill>
              </a:rPr>
              <a:t>Hanging upside down </a:t>
            </a:r>
            <a:endParaRPr b="0" sz="2500">
              <a:solidFill>
                <a:srgbClr val="A6CE39"/>
              </a:solidFill>
            </a:endParaRPr>
          </a:p>
          <a:p>
            <a:pPr indent="-387350" lvl="1" marL="914400" rtl="0" algn="l">
              <a:spcBef>
                <a:spcPts val="0"/>
              </a:spcBef>
              <a:spcAft>
                <a:spcPts val="0"/>
              </a:spcAft>
              <a:buClr>
                <a:srgbClr val="A6CE39"/>
              </a:buClr>
              <a:buSzPts val="2500"/>
              <a:buChar char="○"/>
            </a:pPr>
            <a:r>
              <a:rPr b="0" lang="en" sz="2500">
                <a:solidFill>
                  <a:srgbClr val="A6CE39"/>
                </a:solidFill>
              </a:rPr>
              <a:t>Spinning in circles</a:t>
            </a:r>
            <a:endParaRPr b="0" sz="2500">
              <a:solidFill>
                <a:srgbClr val="A6CE39"/>
              </a:solidFill>
            </a:endParaRPr>
          </a:p>
          <a:p>
            <a:pPr indent="-387350" lvl="1" marL="914400" rtl="0" algn="l">
              <a:spcBef>
                <a:spcPts val="0"/>
              </a:spcBef>
              <a:spcAft>
                <a:spcPts val="0"/>
              </a:spcAft>
              <a:buClr>
                <a:srgbClr val="A6CE39"/>
              </a:buClr>
              <a:buSzPts val="2500"/>
              <a:buChar char="○"/>
            </a:pPr>
            <a:r>
              <a:rPr b="0" lang="en" sz="2500">
                <a:solidFill>
                  <a:srgbClr val="A6CE39"/>
                </a:solidFill>
              </a:rPr>
              <a:t>Log rolling down a hill</a:t>
            </a:r>
            <a:endParaRPr b="0" sz="2500">
              <a:solidFill>
                <a:srgbClr val="A6CE3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2" name="Shape 1052"/>
        <p:cNvGrpSpPr/>
        <p:nvPr/>
      </p:nvGrpSpPr>
      <p:grpSpPr>
        <a:xfrm>
          <a:off x="0" y="0"/>
          <a:ext cx="0" cy="0"/>
          <a:chOff x="0" y="0"/>
          <a:chExt cx="0" cy="0"/>
        </a:xfrm>
      </p:grpSpPr>
      <p:sp>
        <p:nvSpPr>
          <p:cNvPr id="1053" name="Google Shape;1053;p41"/>
          <p:cNvSpPr txBox="1"/>
          <p:nvPr>
            <p:ph idx="4294967295" type="title"/>
          </p:nvPr>
        </p:nvSpPr>
        <p:spPr>
          <a:xfrm>
            <a:off x="780625" y="453825"/>
            <a:ext cx="10149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latin typeface="Griffy"/>
                <a:ea typeface="Griffy"/>
                <a:cs typeface="Griffy"/>
                <a:sym typeface="Griffy"/>
              </a:rPr>
              <a:t>Sensory Regulation Activities to try at home</a:t>
            </a:r>
            <a:endParaRPr>
              <a:latin typeface="Griffy"/>
              <a:ea typeface="Griffy"/>
              <a:cs typeface="Griffy"/>
              <a:sym typeface="Griffy"/>
            </a:endParaRPr>
          </a:p>
        </p:txBody>
      </p:sp>
      <p:sp>
        <p:nvSpPr>
          <p:cNvPr id="1054" name="Google Shape;1054;p41"/>
          <p:cNvSpPr txBox="1"/>
          <p:nvPr>
            <p:ph idx="1" type="subTitle"/>
          </p:nvPr>
        </p:nvSpPr>
        <p:spPr>
          <a:xfrm>
            <a:off x="3364975" y="1276550"/>
            <a:ext cx="7869600" cy="5332500"/>
          </a:xfrm>
          <a:prstGeom prst="rect">
            <a:avLst/>
          </a:prstGeom>
        </p:spPr>
        <p:txBody>
          <a:bodyPr anchorCtr="0" anchor="t" bIns="121900" lIns="121900" spcFirstLastPara="1" rIns="121900" wrap="square" tIns="121900">
            <a:noAutofit/>
          </a:bodyPr>
          <a:lstStyle/>
          <a:p>
            <a:pPr indent="-387350" lvl="0" marL="457200" rtl="0" algn="l">
              <a:spcBef>
                <a:spcPts val="0"/>
              </a:spcBef>
              <a:spcAft>
                <a:spcPts val="0"/>
              </a:spcAft>
              <a:buClr>
                <a:srgbClr val="A6CE39"/>
              </a:buClr>
              <a:buSzPts val="2500"/>
              <a:buChar char="●"/>
            </a:pPr>
            <a:r>
              <a:rPr lang="en" sz="2500">
                <a:solidFill>
                  <a:srgbClr val="A6CE39"/>
                </a:solidFill>
              </a:rPr>
              <a:t>Proprioception Activities</a:t>
            </a:r>
            <a:endParaRPr sz="2500">
              <a:solidFill>
                <a:srgbClr val="A6CE39"/>
              </a:solidFill>
            </a:endParaRPr>
          </a:p>
          <a:p>
            <a:pPr indent="-374650" lvl="1" marL="914400" rtl="0" algn="l">
              <a:spcBef>
                <a:spcPts val="0"/>
              </a:spcBef>
              <a:spcAft>
                <a:spcPts val="0"/>
              </a:spcAft>
              <a:buClr>
                <a:srgbClr val="A6CE39"/>
              </a:buClr>
              <a:buSzPts val="2300"/>
              <a:buChar char="○"/>
            </a:pPr>
            <a:r>
              <a:rPr b="0" lang="en" sz="2300">
                <a:solidFill>
                  <a:srgbClr val="A6CE39"/>
                </a:solidFill>
              </a:rPr>
              <a:t>Deep pressure (hugging, squeezing, getting “smushed” with pillows, rolling yoga ball over body, body sock, stress ball/squishies)</a:t>
            </a:r>
            <a:endParaRPr b="0" sz="2300">
              <a:solidFill>
                <a:srgbClr val="A6CE39"/>
              </a:solidFill>
            </a:endParaRPr>
          </a:p>
          <a:p>
            <a:pPr indent="-374650" lvl="1" marL="914400" rtl="0" algn="l">
              <a:spcBef>
                <a:spcPts val="0"/>
              </a:spcBef>
              <a:spcAft>
                <a:spcPts val="0"/>
              </a:spcAft>
              <a:buClr>
                <a:srgbClr val="A6CE39"/>
              </a:buClr>
              <a:buSzPts val="2300"/>
              <a:buChar char="○"/>
            </a:pPr>
            <a:r>
              <a:rPr b="0" lang="en" sz="2300">
                <a:solidFill>
                  <a:srgbClr val="A6CE39"/>
                </a:solidFill>
              </a:rPr>
              <a:t>Heavy work (carrying groceries/books, pushing heavy items across the floor)</a:t>
            </a:r>
            <a:endParaRPr b="0" sz="2300">
              <a:solidFill>
                <a:srgbClr val="A6CE39"/>
              </a:solidFill>
            </a:endParaRPr>
          </a:p>
          <a:p>
            <a:pPr indent="-374650" lvl="1" marL="914400" rtl="0" algn="l">
              <a:spcBef>
                <a:spcPts val="0"/>
              </a:spcBef>
              <a:spcAft>
                <a:spcPts val="0"/>
              </a:spcAft>
              <a:buClr>
                <a:srgbClr val="A6CE39"/>
              </a:buClr>
              <a:buSzPts val="2300"/>
              <a:buChar char="○"/>
            </a:pPr>
            <a:r>
              <a:rPr b="0" lang="en" sz="2300">
                <a:solidFill>
                  <a:srgbClr val="A6CE39"/>
                </a:solidFill>
              </a:rPr>
              <a:t>Wheelbarrow walking, crab walking, climbing</a:t>
            </a:r>
            <a:endParaRPr b="0" sz="2300">
              <a:solidFill>
                <a:srgbClr val="A6CE39"/>
              </a:solidFill>
            </a:endParaRPr>
          </a:p>
          <a:p>
            <a:pPr indent="-374650" lvl="1" marL="914400" rtl="0" algn="l">
              <a:spcBef>
                <a:spcPts val="0"/>
              </a:spcBef>
              <a:spcAft>
                <a:spcPts val="0"/>
              </a:spcAft>
              <a:buClr>
                <a:srgbClr val="A6CE39"/>
              </a:buClr>
              <a:buSzPts val="2300"/>
              <a:buChar char="○"/>
            </a:pPr>
            <a:r>
              <a:rPr b="0" lang="en" sz="2300">
                <a:solidFill>
                  <a:srgbClr val="A6CE39"/>
                </a:solidFill>
              </a:rPr>
              <a:t>Monkey bars</a:t>
            </a:r>
            <a:endParaRPr b="0" sz="2300">
              <a:solidFill>
                <a:srgbClr val="A6CE39"/>
              </a:solidFill>
            </a:endParaRPr>
          </a:p>
          <a:p>
            <a:pPr indent="-374650" lvl="1" marL="914400" rtl="0" algn="l">
              <a:spcBef>
                <a:spcPts val="0"/>
              </a:spcBef>
              <a:spcAft>
                <a:spcPts val="0"/>
              </a:spcAft>
              <a:buClr>
                <a:srgbClr val="A6CE39"/>
              </a:buClr>
              <a:buSzPts val="2300"/>
              <a:buChar char="○"/>
            </a:pPr>
            <a:r>
              <a:rPr b="0" lang="en" sz="2300">
                <a:solidFill>
                  <a:srgbClr val="A6CE39"/>
                </a:solidFill>
              </a:rPr>
              <a:t>Blowing up balloon, chewy tubes/sensory chews, blowing into instruments</a:t>
            </a:r>
            <a:endParaRPr b="0" sz="2300">
              <a:solidFill>
                <a:srgbClr val="A6CE39"/>
              </a:solidFill>
            </a:endParaRPr>
          </a:p>
          <a:p>
            <a:pPr indent="-374650" lvl="1" marL="914400" rtl="0" algn="l">
              <a:spcBef>
                <a:spcPts val="0"/>
              </a:spcBef>
              <a:spcAft>
                <a:spcPts val="0"/>
              </a:spcAft>
              <a:buClr>
                <a:srgbClr val="A6CE39"/>
              </a:buClr>
              <a:buSzPts val="2300"/>
              <a:buChar char="○"/>
            </a:pPr>
            <a:r>
              <a:rPr b="0" lang="en" sz="2300">
                <a:solidFill>
                  <a:srgbClr val="A6CE39"/>
                </a:solidFill>
              </a:rPr>
              <a:t>Doing activities lying on bellow propped on elbows</a:t>
            </a:r>
            <a:endParaRPr b="0" sz="2300">
              <a:solidFill>
                <a:srgbClr val="A6CE39"/>
              </a:solidFill>
            </a:endParaRPr>
          </a:p>
          <a:p>
            <a:pPr indent="-374650" lvl="1" marL="914400" rtl="0" algn="l">
              <a:spcBef>
                <a:spcPts val="0"/>
              </a:spcBef>
              <a:spcAft>
                <a:spcPts val="0"/>
              </a:spcAft>
              <a:buClr>
                <a:srgbClr val="A6CE39"/>
              </a:buClr>
              <a:buSzPts val="2300"/>
              <a:buChar char="○"/>
            </a:pPr>
            <a:r>
              <a:rPr b="0" lang="en" sz="2300">
                <a:solidFill>
                  <a:srgbClr val="A6CE39"/>
                </a:solidFill>
              </a:rPr>
              <a:t>Stretching fidgets or bouncy bands on chair</a:t>
            </a:r>
            <a:endParaRPr b="0" sz="2300">
              <a:solidFill>
                <a:srgbClr val="A6CE39"/>
              </a:solidFill>
            </a:endParaRPr>
          </a:p>
          <a:p>
            <a:pPr indent="0" lvl="0" marL="0" rtl="0" algn="l">
              <a:spcBef>
                <a:spcPts val="2100"/>
              </a:spcBef>
              <a:spcAft>
                <a:spcPts val="0"/>
              </a:spcAft>
              <a:buNone/>
            </a:pPr>
            <a:r>
              <a:t/>
            </a:r>
            <a:endParaRPr sz="2500">
              <a:solidFill>
                <a:srgbClr val="A6CE39"/>
              </a:solidFill>
            </a:endParaRPr>
          </a:p>
          <a:p>
            <a:pPr indent="0" lvl="0" marL="0" rtl="0" algn="l">
              <a:spcBef>
                <a:spcPts val="2100"/>
              </a:spcBef>
              <a:spcAft>
                <a:spcPts val="21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24"/>
          <p:cNvSpPr/>
          <p:nvPr/>
        </p:nvSpPr>
        <p:spPr>
          <a:xfrm rot="6732209">
            <a:off x="5835083" y="1662935"/>
            <a:ext cx="3593413" cy="3408920"/>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4"/>
              </a:gs>
              <a:gs pos="100000">
                <a:schemeClr val="accent5"/>
              </a:gs>
            </a:gsLst>
            <a:lin ang="1350003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39" name="Google Shape;939;p24"/>
          <p:cNvSpPr txBox="1"/>
          <p:nvPr>
            <p:ph type="title"/>
          </p:nvPr>
        </p:nvSpPr>
        <p:spPr>
          <a:xfrm>
            <a:off x="1189050" y="745775"/>
            <a:ext cx="9707400" cy="9489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400">
                <a:latin typeface="Griffy"/>
                <a:ea typeface="Griffy"/>
                <a:cs typeface="Griffy"/>
                <a:sym typeface="Griffy"/>
              </a:rPr>
              <a:t>Occupational Therapists</a:t>
            </a:r>
            <a:endParaRPr sz="5400">
              <a:latin typeface="Griffy"/>
              <a:ea typeface="Griffy"/>
              <a:cs typeface="Griffy"/>
              <a:sym typeface="Griffy"/>
            </a:endParaRPr>
          </a:p>
        </p:txBody>
      </p:sp>
      <p:sp>
        <p:nvSpPr>
          <p:cNvPr id="940" name="Google Shape;940;p24"/>
          <p:cNvSpPr txBox="1"/>
          <p:nvPr>
            <p:ph idx="1" type="subTitle"/>
          </p:nvPr>
        </p:nvSpPr>
        <p:spPr>
          <a:xfrm>
            <a:off x="2484452" y="5239875"/>
            <a:ext cx="26589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b="0" lang="en" sz="3600">
                <a:latin typeface="Griffy"/>
                <a:ea typeface="Griffy"/>
                <a:cs typeface="Griffy"/>
                <a:sym typeface="Griffy"/>
              </a:rPr>
              <a:t>Nina Kania</a:t>
            </a:r>
            <a:endParaRPr b="0" sz="3600">
              <a:latin typeface="Griffy"/>
              <a:ea typeface="Griffy"/>
              <a:cs typeface="Griffy"/>
              <a:sym typeface="Griffy"/>
            </a:endParaRPr>
          </a:p>
        </p:txBody>
      </p:sp>
      <p:sp>
        <p:nvSpPr>
          <p:cNvPr id="941" name="Google Shape;941;p24"/>
          <p:cNvSpPr txBox="1"/>
          <p:nvPr>
            <p:ph idx="3" type="subTitle"/>
          </p:nvPr>
        </p:nvSpPr>
        <p:spPr>
          <a:xfrm>
            <a:off x="6255249" y="5280450"/>
            <a:ext cx="35589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b="0" lang="en" sz="3600">
                <a:latin typeface="Griffy"/>
                <a:ea typeface="Griffy"/>
                <a:cs typeface="Griffy"/>
                <a:sym typeface="Griffy"/>
              </a:rPr>
              <a:t>Vadim Rud</a:t>
            </a:r>
            <a:endParaRPr b="0" sz="3600">
              <a:latin typeface="Griffy"/>
              <a:ea typeface="Griffy"/>
              <a:cs typeface="Griffy"/>
              <a:sym typeface="Griffy"/>
            </a:endParaRPr>
          </a:p>
        </p:txBody>
      </p:sp>
      <p:sp>
        <p:nvSpPr>
          <p:cNvPr id="942" name="Google Shape;942;p24"/>
          <p:cNvSpPr/>
          <p:nvPr/>
        </p:nvSpPr>
        <p:spPr>
          <a:xfrm rot="-1319177">
            <a:off x="1900526" y="2056289"/>
            <a:ext cx="3581785" cy="3483468"/>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rgbClr val="E1177E"/>
              </a:gs>
              <a:gs pos="100000">
                <a:srgbClr val="BD2184"/>
              </a:gs>
            </a:gsLst>
            <a:lin ang="1350003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pic>
        <p:nvPicPr>
          <p:cNvPr id="943" name="Google Shape;943;p24"/>
          <p:cNvPicPr preferRelativeResize="0"/>
          <p:nvPr/>
        </p:nvPicPr>
        <p:blipFill rotWithShape="1">
          <a:blip r:embed="rId3">
            <a:alphaModFix/>
          </a:blip>
          <a:srcRect b="41423" l="34493" r="15413" t="18234"/>
          <a:stretch/>
        </p:blipFill>
        <p:spPr>
          <a:xfrm>
            <a:off x="2479250" y="2260200"/>
            <a:ext cx="2359300" cy="2531875"/>
          </a:xfrm>
          <a:prstGeom prst="rect">
            <a:avLst/>
          </a:prstGeom>
          <a:noFill/>
          <a:ln>
            <a:noFill/>
          </a:ln>
        </p:spPr>
      </p:pic>
      <p:pic>
        <p:nvPicPr>
          <p:cNvPr id="944" name="Google Shape;944;p24"/>
          <p:cNvPicPr preferRelativeResize="0"/>
          <p:nvPr/>
        </p:nvPicPr>
        <p:blipFill>
          <a:blip r:embed="rId4">
            <a:alphaModFix/>
          </a:blip>
          <a:stretch>
            <a:fillRect/>
          </a:stretch>
        </p:blipFill>
        <p:spPr>
          <a:xfrm>
            <a:off x="6747012" y="2155850"/>
            <a:ext cx="1998725" cy="266342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8" name="Shape 1058"/>
        <p:cNvGrpSpPr/>
        <p:nvPr/>
      </p:nvGrpSpPr>
      <p:grpSpPr>
        <a:xfrm>
          <a:off x="0" y="0"/>
          <a:ext cx="0" cy="0"/>
          <a:chOff x="0" y="0"/>
          <a:chExt cx="0" cy="0"/>
        </a:xfrm>
      </p:grpSpPr>
      <p:sp>
        <p:nvSpPr>
          <p:cNvPr id="1059" name="Google Shape;1059;p42"/>
          <p:cNvSpPr txBox="1"/>
          <p:nvPr>
            <p:ph idx="4294967295" type="title"/>
          </p:nvPr>
        </p:nvSpPr>
        <p:spPr>
          <a:xfrm>
            <a:off x="780625" y="453825"/>
            <a:ext cx="10149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latin typeface="Griffy"/>
                <a:ea typeface="Griffy"/>
                <a:cs typeface="Griffy"/>
                <a:sym typeface="Griffy"/>
              </a:rPr>
              <a:t>Sensory Regulation Activities to try at home</a:t>
            </a:r>
            <a:endParaRPr>
              <a:latin typeface="Griffy"/>
              <a:ea typeface="Griffy"/>
              <a:cs typeface="Griffy"/>
              <a:sym typeface="Griffy"/>
            </a:endParaRPr>
          </a:p>
        </p:txBody>
      </p:sp>
      <p:sp>
        <p:nvSpPr>
          <p:cNvPr id="1060" name="Google Shape;1060;p42"/>
          <p:cNvSpPr txBox="1"/>
          <p:nvPr>
            <p:ph idx="1" type="subTitle"/>
          </p:nvPr>
        </p:nvSpPr>
        <p:spPr>
          <a:xfrm>
            <a:off x="3355100" y="1404850"/>
            <a:ext cx="7869600" cy="5332500"/>
          </a:xfrm>
          <a:prstGeom prst="rect">
            <a:avLst/>
          </a:prstGeom>
        </p:spPr>
        <p:txBody>
          <a:bodyPr anchorCtr="0" anchor="t" bIns="121900" lIns="121900" spcFirstLastPara="1" rIns="121900" wrap="square" tIns="121900">
            <a:noAutofit/>
          </a:bodyPr>
          <a:lstStyle/>
          <a:p>
            <a:pPr indent="-387350" lvl="0" marL="457200" rtl="0" algn="l">
              <a:spcBef>
                <a:spcPts val="0"/>
              </a:spcBef>
              <a:spcAft>
                <a:spcPts val="0"/>
              </a:spcAft>
              <a:buClr>
                <a:srgbClr val="A6CE39"/>
              </a:buClr>
              <a:buSzPts val="2500"/>
              <a:buChar char="●"/>
            </a:pPr>
            <a:r>
              <a:rPr lang="en" sz="2500">
                <a:solidFill>
                  <a:srgbClr val="A6CE39"/>
                </a:solidFill>
              </a:rPr>
              <a:t>Visual </a:t>
            </a:r>
            <a:endParaRPr sz="2500">
              <a:solidFill>
                <a:srgbClr val="A6CE39"/>
              </a:solidFill>
            </a:endParaRPr>
          </a:p>
          <a:p>
            <a:pPr indent="-387350" lvl="1" marL="914400" rtl="0" algn="l">
              <a:spcBef>
                <a:spcPts val="0"/>
              </a:spcBef>
              <a:spcAft>
                <a:spcPts val="0"/>
              </a:spcAft>
              <a:buClr>
                <a:srgbClr val="A6CE39"/>
              </a:buClr>
              <a:buSzPts val="2500"/>
              <a:buChar char="○"/>
            </a:pPr>
            <a:r>
              <a:rPr b="0" lang="en" sz="2500">
                <a:solidFill>
                  <a:srgbClr val="A6CE39"/>
                </a:solidFill>
              </a:rPr>
              <a:t>Sensory</a:t>
            </a:r>
            <a:r>
              <a:rPr b="0" lang="en" sz="2500">
                <a:solidFill>
                  <a:srgbClr val="A6CE39"/>
                </a:solidFill>
              </a:rPr>
              <a:t> bottles with glitter or oil bubbles</a:t>
            </a:r>
            <a:endParaRPr b="0" sz="2500">
              <a:solidFill>
                <a:srgbClr val="A6CE39"/>
              </a:solidFill>
            </a:endParaRPr>
          </a:p>
          <a:p>
            <a:pPr indent="-387350" lvl="1" marL="914400" rtl="0" algn="l">
              <a:spcBef>
                <a:spcPts val="0"/>
              </a:spcBef>
              <a:spcAft>
                <a:spcPts val="0"/>
              </a:spcAft>
              <a:buClr>
                <a:srgbClr val="A6CE39"/>
              </a:buClr>
              <a:buSzPts val="2500"/>
              <a:buChar char="○"/>
            </a:pPr>
            <a:r>
              <a:rPr b="0" lang="en" sz="2500">
                <a:solidFill>
                  <a:srgbClr val="A6CE39"/>
                </a:solidFill>
              </a:rPr>
              <a:t>Lava Lamp</a:t>
            </a:r>
            <a:endParaRPr b="0" sz="2500">
              <a:solidFill>
                <a:srgbClr val="A6CE39"/>
              </a:solidFill>
            </a:endParaRPr>
          </a:p>
          <a:p>
            <a:pPr indent="-387350" lvl="1" marL="914400" rtl="0" algn="l">
              <a:spcBef>
                <a:spcPts val="0"/>
              </a:spcBef>
              <a:spcAft>
                <a:spcPts val="0"/>
              </a:spcAft>
              <a:buClr>
                <a:srgbClr val="A6CE39"/>
              </a:buClr>
              <a:buSzPts val="2500"/>
              <a:buChar char="○"/>
            </a:pPr>
            <a:r>
              <a:rPr b="0" lang="en" sz="2500">
                <a:solidFill>
                  <a:srgbClr val="A6CE39"/>
                </a:solidFill>
              </a:rPr>
              <a:t>Fiber optic lamp</a:t>
            </a:r>
            <a:endParaRPr b="0" sz="2500">
              <a:solidFill>
                <a:srgbClr val="A6CE39"/>
              </a:solidFill>
            </a:endParaRPr>
          </a:p>
          <a:p>
            <a:pPr indent="-387350" lvl="1" marL="914400" rtl="0" algn="l">
              <a:spcBef>
                <a:spcPts val="0"/>
              </a:spcBef>
              <a:spcAft>
                <a:spcPts val="0"/>
              </a:spcAft>
              <a:buClr>
                <a:srgbClr val="A6CE39"/>
              </a:buClr>
              <a:buSzPts val="2500"/>
              <a:buChar char="○"/>
            </a:pPr>
            <a:r>
              <a:rPr b="0" lang="en" sz="2500">
                <a:solidFill>
                  <a:srgbClr val="A6CE39"/>
                </a:solidFill>
              </a:rPr>
              <a:t>Star projectors</a:t>
            </a:r>
            <a:endParaRPr b="0" sz="2500">
              <a:solidFill>
                <a:srgbClr val="A6CE39"/>
              </a:solidFill>
            </a:endParaRPr>
          </a:p>
          <a:p>
            <a:pPr indent="-387350" lvl="0" marL="457200" rtl="0" algn="l">
              <a:spcBef>
                <a:spcPts val="0"/>
              </a:spcBef>
              <a:spcAft>
                <a:spcPts val="0"/>
              </a:spcAft>
              <a:buClr>
                <a:srgbClr val="A6CE39"/>
              </a:buClr>
              <a:buSzPts val="2500"/>
              <a:buChar char="●"/>
            </a:pPr>
            <a:r>
              <a:rPr b="0" lang="en" sz="2500">
                <a:solidFill>
                  <a:srgbClr val="A6CE39"/>
                </a:solidFill>
              </a:rPr>
              <a:t>Olfactory</a:t>
            </a:r>
            <a:endParaRPr b="0" sz="2500">
              <a:solidFill>
                <a:srgbClr val="A6CE39"/>
              </a:solidFill>
            </a:endParaRPr>
          </a:p>
          <a:p>
            <a:pPr indent="-387350" lvl="1" marL="914400" rtl="0" algn="l">
              <a:spcBef>
                <a:spcPts val="0"/>
              </a:spcBef>
              <a:spcAft>
                <a:spcPts val="0"/>
              </a:spcAft>
              <a:buClr>
                <a:srgbClr val="A6CE39"/>
              </a:buClr>
              <a:buSzPts val="2500"/>
              <a:buChar char="○"/>
            </a:pPr>
            <a:r>
              <a:rPr b="0" lang="en" sz="2500">
                <a:solidFill>
                  <a:srgbClr val="A6CE39"/>
                </a:solidFill>
              </a:rPr>
              <a:t>Scented markers/crayons/stickers</a:t>
            </a:r>
            <a:endParaRPr b="0" sz="2500">
              <a:solidFill>
                <a:srgbClr val="A6CE39"/>
              </a:solidFill>
            </a:endParaRPr>
          </a:p>
          <a:p>
            <a:pPr indent="0" lvl="0" marL="0" rtl="0" algn="l">
              <a:spcBef>
                <a:spcPts val="2100"/>
              </a:spcBef>
              <a:spcAft>
                <a:spcPts val="0"/>
              </a:spcAft>
              <a:buNone/>
            </a:pPr>
            <a:r>
              <a:rPr b="0" lang="en" sz="2500">
                <a:solidFill>
                  <a:srgbClr val="A6CE39"/>
                </a:solidFill>
              </a:rPr>
              <a:t>Tips - Voluntary, encourage trying but don’t force, some children sense things with a higher intensity</a:t>
            </a:r>
            <a:endParaRPr b="0" sz="2500">
              <a:solidFill>
                <a:srgbClr val="A6CE39"/>
              </a:solidFill>
            </a:endParaRPr>
          </a:p>
          <a:p>
            <a:pPr indent="0" lvl="0" marL="0" rtl="0" algn="l">
              <a:spcBef>
                <a:spcPts val="2100"/>
              </a:spcBef>
              <a:spcAft>
                <a:spcPts val="0"/>
              </a:spcAft>
              <a:buNone/>
            </a:pPr>
            <a:r>
              <a:t/>
            </a:r>
            <a:endParaRPr sz="2500">
              <a:solidFill>
                <a:srgbClr val="A6CE39"/>
              </a:solidFill>
            </a:endParaRPr>
          </a:p>
          <a:p>
            <a:pPr indent="0" lvl="0" marL="0" rtl="0" algn="l">
              <a:spcBef>
                <a:spcPts val="2100"/>
              </a:spcBef>
              <a:spcAft>
                <a:spcPts val="21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4" name="Shape 1064"/>
        <p:cNvGrpSpPr/>
        <p:nvPr/>
      </p:nvGrpSpPr>
      <p:grpSpPr>
        <a:xfrm>
          <a:off x="0" y="0"/>
          <a:ext cx="0" cy="0"/>
          <a:chOff x="0" y="0"/>
          <a:chExt cx="0" cy="0"/>
        </a:xfrm>
      </p:grpSpPr>
      <p:sp>
        <p:nvSpPr>
          <p:cNvPr id="1065" name="Google Shape;1065;p43"/>
          <p:cNvSpPr txBox="1"/>
          <p:nvPr>
            <p:ph idx="1" type="subTitle"/>
          </p:nvPr>
        </p:nvSpPr>
        <p:spPr>
          <a:xfrm>
            <a:off x="3970756" y="1532625"/>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Kids learn from their environment and the challenge/stress it imposes on them. Learning to overcome a natural/imposed  barrier allows a child to focus </a:t>
            </a:r>
            <a:r>
              <a:rPr lang="en"/>
              <a:t>wholly</a:t>
            </a:r>
            <a:r>
              <a:rPr lang="en"/>
              <a:t> on the activity and </a:t>
            </a:r>
            <a:r>
              <a:rPr lang="en"/>
              <a:t>progress</a:t>
            </a:r>
            <a:r>
              <a:rPr lang="en"/>
              <a:t> their individual skills to ultimate mastery.</a:t>
            </a:r>
            <a:endParaRPr/>
          </a:p>
          <a:p>
            <a:pPr indent="0" lvl="0" marL="0" rtl="0" algn="l">
              <a:spcBef>
                <a:spcPts val="2100"/>
              </a:spcBef>
              <a:spcAft>
                <a:spcPts val="2100"/>
              </a:spcAft>
              <a:buNone/>
            </a:pPr>
            <a:r>
              <a:t/>
            </a:r>
            <a:endParaRPr/>
          </a:p>
        </p:txBody>
      </p:sp>
      <p:sp>
        <p:nvSpPr>
          <p:cNvPr id="1066" name="Google Shape;1066;p43"/>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Medium-Dependent Play/Activities</a:t>
            </a:r>
            <a:endParaRPr/>
          </a:p>
        </p:txBody>
      </p:sp>
      <p:sp>
        <p:nvSpPr>
          <p:cNvPr id="1067" name="Google Shape;1067;p43"/>
          <p:cNvSpPr txBox="1"/>
          <p:nvPr>
            <p:ph idx="4" type="body"/>
          </p:nvPr>
        </p:nvSpPr>
        <p:spPr>
          <a:xfrm>
            <a:off x="4099700" y="3213775"/>
            <a:ext cx="7174200" cy="3226500"/>
          </a:xfrm>
          <a:prstGeom prst="rect">
            <a:avLst/>
          </a:prstGeom>
        </p:spPr>
        <p:txBody>
          <a:bodyPr anchorCtr="0" anchor="t" bIns="121900" lIns="121900" spcFirstLastPara="1" rIns="121900" wrap="square" tIns="121900">
            <a:noAutofit/>
          </a:bodyPr>
          <a:lstStyle/>
          <a:p>
            <a:pPr indent="-323850" lvl="0" marL="457200" rtl="0" algn="l">
              <a:spcBef>
                <a:spcPts val="0"/>
              </a:spcBef>
              <a:spcAft>
                <a:spcPts val="0"/>
              </a:spcAft>
              <a:buSzPts val="1500"/>
              <a:buChar char="●"/>
            </a:pPr>
            <a:r>
              <a:rPr lang="en" sz="1500"/>
              <a:t>Swimming - improve technique; sink if you don’t swim, natural regulation to align with environmental demand</a:t>
            </a:r>
            <a:endParaRPr sz="1500"/>
          </a:p>
          <a:p>
            <a:pPr indent="-323850" lvl="0" marL="457200" rtl="0" algn="l">
              <a:spcBef>
                <a:spcPts val="0"/>
              </a:spcBef>
              <a:spcAft>
                <a:spcPts val="0"/>
              </a:spcAft>
              <a:buSzPts val="1500"/>
              <a:buChar char="●"/>
            </a:pPr>
            <a:r>
              <a:rPr lang="en" sz="1500"/>
              <a:t>Rock wall - Motor planning your next step while paying attention to your body in space.</a:t>
            </a:r>
            <a:endParaRPr sz="1500"/>
          </a:p>
          <a:p>
            <a:pPr indent="-323850" lvl="0" marL="457200" rtl="0" algn="l">
              <a:spcBef>
                <a:spcPts val="0"/>
              </a:spcBef>
              <a:spcAft>
                <a:spcPts val="0"/>
              </a:spcAft>
              <a:buSzPts val="1500"/>
              <a:buChar char="●"/>
            </a:pPr>
            <a:r>
              <a:rPr lang="en" sz="1500"/>
              <a:t>Bicycle - must balance and pedal, pay attention to your surroundings.  </a:t>
            </a:r>
            <a:endParaRPr sz="1500"/>
          </a:p>
          <a:p>
            <a:pPr indent="-323850" lvl="0" marL="457200" rtl="0" algn="l">
              <a:spcBef>
                <a:spcPts val="0"/>
              </a:spcBef>
              <a:spcAft>
                <a:spcPts val="0"/>
              </a:spcAft>
              <a:buSzPts val="1500"/>
              <a:buChar char="●"/>
            </a:pPr>
            <a:r>
              <a:rPr lang="en" sz="1500"/>
              <a:t>Turn taking board games (imposed medium) - teach sequencing, patience and turn taking. Each player must track their own progress, </a:t>
            </a:r>
            <a:r>
              <a:rPr lang="en" sz="1500"/>
              <a:t>strategize</a:t>
            </a:r>
            <a:r>
              <a:rPr lang="en" sz="1500"/>
              <a:t>, and focus.  The board game holds all the rules, so it is not an imposed rule from the parent to the child, rather collective rules for all to follow.</a:t>
            </a:r>
            <a:endParaRPr sz="1500"/>
          </a:p>
          <a:p>
            <a:pPr indent="0" lvl="0" marL="457200" rtl="0" algn="l">
              <a:spcBef>
                <a:spcPts val="2100"/>
              </a:spcBef>
              <a:spcAft>
                <a:spcPts val="2100"/>
              </a:spcAft>
              <a:buNone/>
            </a:pPr>
            <a:r>
              <a:rPr lang="en" sz="1500"/>
              <a:t>Other suggestions: Hiking with a purpose (Geocaching), musical instruments</a:t>
            </a:r>
            <a:endParaRPr sz="15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1" name="Shape 1071"/>
        <p:cNvGrpSpPr/>
        <p:nvPr/>
      </p:nvGrpSpPr>
      <p:grpSpPr>
        <a:xfrm>
          <a:off x="0" y="0"/>
          <a:ext cx="0" cy="0"/>
          <a:chOff x="0" y="0"/>
          <a:chExt cx="0" cy="0"/>
        </a:xfrm>
      </p:grpSpPr>
      <p:sp>
        <p:nvSpPr>
          <p:cNvPr id="1072" name="Google Shape;1072;p44"/>
          <p:cNvSpPr txBox="1"/>
          <p:nvPr>
            <p:ph idx="1" type="subTitle"/>
          </p:nvPr>
        </p:nvSpPr>
        <p:spPr>
          <a:xfrm>
            <a:off x="5056206" y="1729975"/>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Have a Hobby? Get into it with your child!</a:t>
            </a:r>
            <a:endParaRPr/>
          </a:p>
        </p:txBody>
      </p:sp>
      <p:sp>
        <p:nvSpPr>
          <p:cNvPr id="1073" name="Google Shape;1073;p44"/>
          <p:cNvSpPr txBox="1"/>
          <p:nvPr>
            <p:ph idx="3" type="subTitle"/>
          </p:nvPr>
        </p:nvSpPr>
        <p:spPr>
          <a:xfrm>
            <a:off x="4915931" y="4008787"/>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No Hobby, No problem!</a:t>
            </a:r>
            <a:endParaRPr/>
          </a:p>
        </p:txBody>
      </p:sp>
      <p:sp>
        <p:nvSpPr>
          <p:cNvPr id="1074" name="Google Shape;1074;p44"/>
          <p:cNvSpPr txBox="1"/>
          <p:nvPr>
            <p:ph type="title"/>
          </p:nvPr>
        </p:nvSpPr>
        <p:spPr>
          <a:xfrm>
            <a:off x="415650" y="6188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The Parent as the Medium</a:t>
            </a:r>
            <a:endParaRPr/>
          </a:p>
        </p:txBody>
      </p:sp>
      <p:sp>
        <p:nvSpPr>
          <p:cNvPr id="1075" name="Google Shape;1075;p44"/>
          <p:cNvSpPr txBox="1"/>
          <p:nvPr>
            <p:ph idx="4" type="body"/>
          </p:nvPr>
        </p:nvSpPr>
        <p:spPr>
          <a:xfrm>
            <a:off x="5056200" y="2167925"/>
            <a:ext cx="6406800" cy="925200"/>
          </a:xfrm>
          <a:prstGeom prst="rect">
            <a:avLst/>
          </a:prstGeom>
        </p:spPr>
        <p:txBody>
          <a:bodyPr anchorCtr="0" anchor="t" bIns="121900" lIns="121900" spcFirstLastPara="1" rIns="121900" wrap="square" tIns="121900">
            <a:noAutofit/>
          </a:bodyPr>
          <a:lstStyle/>
          <a:p>
            <a:pPr indent="-317500" lvl="0" marL="457200" rtl="0" algn="l">
              <a:spcBef>
                <a:spcPts val="0"/>
              </a:spcBef>
              <a:spcAft>
                <a:spcPts val="0"/>
              </a:spcAft>
              <a:buSzPts val="1400"/>
              <a:buChar char="●"/>
            </a:pPr>
            <a:r>
              <a:rPr lang="en"/>
              <a:t>Kids learn best through observation of their trusted adults (Zone of Proximal Development)</a:t>
            </a:r>
            <a:endParaRPr/>
          </a:p>
          <a:p>
            <a:pPr indent="-317500" lvl="0" marL="457200" rtl="0" algn="l">
              <a:spcBef>
                <a:spcPts val="0"/>
              </a:spcBef>
              <a:spcAft>
                <a:spcPts val="0"/>
              </a:spcAft>
              <a:buSzPts val="1400"/>
              <a:buChar char="●"/>
            </a:pPr>
            <a:r>
              <a:rPr lang="en"/>
              <a:t>A time to bond and explore new skills</a:t>
            </a:r>
            <a:endParaRPr/>
          </a:p>
          <a:p>
            <a:pPr indent="-317500" lvl="0" marL="457200" rtl="0" algn="l">
              <a:spcBef>
                <a:spcPts val="0"/>
              </a:spcBef>
              <a:spcAft>
                <a:spcPts val="0"/>
              </a:spcAft>
              <a:buSzPts val="1400"/>
              <a:buChar char="●"/>
            </a:pPr>
            <a:r>
              <a:rPr lang="en"/>
              <a:t>Visual learning </a:t>
            </a:r>
            <a:r>
              <a:rPr lang="en"/>
              <a:t>accounts</a:t>
            </a:r>
            <a:r>
              <a:rPr lang="en"/>
              <a:t> for 80% of processing capacity - language and meaning is naturally accessed with these activities</a:t>
            </a:r>
            <a:endParaRPr/>
          </a:p>
          <a:p>
            <a:pPr indent="-317500" lvl="0" marL="457200" rtl="0" algn="l">
              <a:spcBef>
                <a:spcPts val="0"/>
              </a:spcBef>
              <a:spcAft>
                <a:spcPts val="0"/>
              </a:spcAft>
              <a:buSzPts val="1400"/>
              <a:buChar char="●"/>
            </a:pPr>
            <a:r>
              <a:rPr lang="en"/>
              <a:t>Sense of completion - defined </a:t>
            </a:r>
            <a:r>
              <a:rPr lang="en"/>
              <a:t>start</a:t>
            </a:r>
            <a:r>
              <a:rPr lang="en"/>
              <a:t>, middle and end - often have a product at the end to revisit later and to talk about.</a:t>
            </a:r>
            <a:endParaRPr/>
          </a:p>
        </p:txBody>
      </p:sp>
      <p:sp>
        <p:nvSpPr>
          <p:cNvPr id="1076" name="Google Shape;1076;p44"/>
          <p:cNvSpPr txBox="1"/>
          <p:nvPr>
            <p:ph idx="6" type="body"/>
          </p:nvPr>
        </p:nvSpPr>
        <p:spPr>
          <a:xfrm>
            <a:off x="5055750" y="4488150"/>
            <a:ext cx="6407700" cy="923400"/>
          </a:xfrm>
          <a:prstGeom prst="rect">
            <a:avLst/>
          </a:prstGeom>
        </p:spPr>
        <p:txBody>
          <a:bodyPr anchorCtr="0" anchor="t" bIns="121900" lIns="121900" spcFirstLastPara="1" rIns="121900" wrap="square" tIns="121900">
            <a:noAutofit/>
          </a:bodyPr>
          <a:lstStyle/>
          <a:p>
            <a:pPr indent="-317500" lvl="0" marL="457200" rtl="0" algn="l">
              <a:spcBef>
                <a:spcPts val="0"/>
              </a:spcBef>
              <a:spcAft>
                <a:spcPts val="0"/>
              </a:spcAft>
              <a:buSzPts val="1400"/>
              <a:buChar char="●"/>
            </a:pPr>
            <a:r>
              <a:rPr lang="en"/>
              <a:t>Household</a:t>
            </a:r>
            <a:r>
              <a:rPr lang="en"/>
              <a:t> chores and activities can be a learning experience!</a:t>
            </a:r>
            <a:endParaRPr/>
          </a:p>
          <a:p>
            <a:pPr indent="-317500" lvl="0" marL="457200" rtl="0" algn="l">
              <a:spcBef>
                <a:spcPts val="0"/>
              </a:spcBef>
              <a:spcAft>
                <a:spcPts val="0"/>
              </a:spcAft>
              <a:buSzPts val="1400"/>
              <a:buChar char="●"/>
            </a:pPr>
            <a:r>
              <a:rPr lang="en"/>
              <a:t>Have to cook a meal?  Involve your child - have them measure, peal, and even cut (child safe tools on Amazon) and portion out various ingredients</a:t>
            </a:r>
            <a:endParaRPr/>
          </a:p>
          <a:p>
            <a:pPr indent="-317500" lvl="0" marL="457200" rtl="0" algn="l">
              <a:spcBef>
                <a:spcPts val="0"/>
              </a:spcBef>
              <a:spcAft>
                <a:spcPts val="0"/>
              </a:spcAft>
              <a:buSzPts val="1400"/>
              <a:buChar char="●"/>
            </a:pPr>
            <a:r>
              <a:rPr lang="en"/>
              <a:t>Stir and combine ingredients.</a:t>
            </a:r>
            <a:endParaRPr/>
          </a:p>
          <a:p>
            <a:pPr indent="-317500" lvl="0" marL="457200" rtl="0" algn="l">
              <a:spcBef>
                <a:spcPts val="0"/>
              </a:spcBef>
              <a:spcAft>
                <a:spcPts val="0"/>
              </a:spcAft>
              <a:buSzPts val="1400"/>
              <a:buChar char="●"/>
            </a:pPr>
            <a:r>
              <a:rPr lang="en"/>
              <a:t>Take them shopping and have them seek/find the items needed for the recipe</a:t>
            </a:r>
            <a:endParaRPr/>
          </a:p>
          <a:p>
            <a:pPr indent="-317500" lvl="0" marL="457200" rtl="0" algn="l">
              <a:spcBef>
                <a:spcPts val="0"/>
              </a:spcBef>
              <a:spcAft>
                <a:spcPts val="0"/>
              </a:spcAft>
              <a:buSzPts val="1400"/>
              <a:buChar char="●"/>
            </a:pPr>
            <a:r>
              <a:rPr lang="en"/>
              <a:t>Eat the final product together and share with others. Talk about all the parts and all the fun/rewarding aspects of the activity.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0" name="Shape 1080"/>
        <p:cNvGrpSpPr/>
        <p:nvPr/>
      </p:nvGrpSpPr>
      <p:grpSpPr>
        <a:xfrm>
          <a:off x="0" y="0"/>
          <a:ext cx="0" cy="0"/>
          <a:chOff x="0" y="0"/>
          <a:chExt cx="0" cy="0"/>
        </a:xfrm>
      </p:grpSpPr>
      <p:sp>
        <p:nvSpPr>
          <p:cNvPr id="1081" name="Google Shape;1081;p45"/>
          <p:cNvSpPr txBox="1"/>
          <p:nvPr>
            <p:ph idx="1" type="subTitle"/>
          </p:nvPr>
        </p:nvSpPr>
        <p:spPr>
          <a:xfrm>
            <a:off x="5056206" y="1729975"/>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The relationship between experience, emotions, cognition, and learning is ever-present.</a:t>
            </a:r>
            <a:endParaRPr/>
          </a:p>
        </p:txBody>
      </p:sp>
      <p:sp>
        <p:nvSpPr>
          <p:cNvPr id="1082" name="Google Shape;1082;p45"/>
          <p:cNvSpPr txBox="1"/>
          <p:nvPr>
            <p:ph idx="2" type="subTitle"/>
          </p:nvPr>
        </p:nvSpPr>
        <p:spPr>
          <a:xfrm>
            <a:off x="4966956" y="2486243"/>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Drama as a teaching tool - creating “peak” interest</a:t>
            </a:r>
            <a:endParaRPr/>
          </a:p>
        </p:txBody>
      </p:sp>
      <p:sp>
        <p:nvSpPr>
          <p:cNvPr id="1083" name="Google Shape;1083;p45"/>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How to be </a:t>
            </a:r>
            <a:r>
              <a:rPr lang="en"/>
              <a:t>Contagious</a:t>
            </a:r>
            <a:r>
              <a:rPr lang="en"/>
              <a:t>!!!</a:t>
            </a:r>
            <a:endParaRPr/>
          </a:p>
        </p:txBody>
      </p:sp>
      <p:sp>
        <p:nvSpPr>
          <p:cNvPr id="1084" name="Google Shape;1084;p45"/>
          <p:cNvSpPr txBox="1"/>
          <p:nvPr>
            <p:ph idx="5" type="body"/>
          </p:nvPr>
        </p:nvSpPr>
        <p:spPr>
          <a:xfrm>
            <a:off x="3405100" y="2967300"/>
            <a:ext cx="8058000" cy="3371100"/>
          </a:xfrm>
          <a:prstGeom prst="rect">
            <a:avLst/>
          </a:prstGeom>
        </p:spPr>
        <p:txBody>
          <a:bodyPr anchorCtr="0" anchor="t" bIns="121900" lIns="121900" spcFirstLastPara="1" rIns="121900" wrap="square" tIns="121900">
            <a:noAutofit/>
          </a:bodyPr>
          <a:lstStyle/>
          <a:p>
            <a:pPr indent="-317500" lvl="0" marL="457200" rtl="0" algn="l">
              <a:spcBef>
                <a:spcPts val="0"/>
              </a:spcBef>
              <a:spcAft>
                <a:spcPts val="0"/>
              </a:spcAft>
              <a:buSzPts val="1400"/>
              <a:buChar char="●"/>
            </a:pPr>
            <a:r>
              <a:rPr lang="en"/>
              <a:t>Your lived experience, the worry, stress, and joy can be retold and “shown” when approaching new experiences.</a:t>
            </a:r>
            <a:endParaRPr/>
          </a:p>
          <a:p>
            <a:pPr indent="-317500" lvl="0" marL="457200" rtl="0" algn="l">
              <a:spcBef>
                <a:spcPts val="0"/>
              </a:spcBef>
              <a:spcAft>
                <a:spcPts val="0"/>
              </a:spcAft>
              <a:buSzPts val="1400"/>
              <a:buChar char="●"/>
            </a:pPr>
            <a:r>
              <a:rPr lang="en"/>
              <a:t>Children have limited experiences to draw upon </a:t>
            </a:r>
            <a:endParaRPr/>
          </a:p>
          <a:p>
            <a:pPr indent="-317500" lvl="0" marL="457200" rtl="0" algn="l">
              <a:spcBef>
                <a:spcPts val="0"/>
              </a:spcBef>
              <a:spcAft>
                <a:spcPts val="0"/>
              </a:spcAft>
              <a:buSzPts val="1400"/>
              <a:buChar char="●"/>
            </a:pPr>
            <a:r>
              <a:rPr lang="en"/>
              <a:t>Anxiety </a:t>
            </a:r>
            <a:r>
              <a:rPr lang="en"/>
              <a:t>arises</a:t>
            </a:r>
            <a:r>
              <a:rPr lang="en"/>
              <a:t> from new situations, challenges, experiences, worries</a:t>
            </a:r>
            <a:endParaRPr/>
          </a:p>
          <a:p>
            <a:pPr indent="-317500" lvl="0" marL="457200" rtl="0" algn="l">
              <a:spcBef>
                <a:spcPts val="0"/>
              </a:spcBef>
              <a:spcAft>
                <a:spcPts val="0"/>
              </a:spcAft>
              <a:buSzPts val="1400"/>
              <a:buChar char="●"/>
            </a:pPr>
            <a:r>
              <a:rPr lang="en"/>
              <a:t>Humans learn a live/relive process in which they quantify, “re-digest” and learn from new experiences by creating broad connections with similar experiences.</a:t>
            </a:r>
            <a:endParaRPr/>
          </a:p>
          <a:p>
            <a:pPr indent="-317500" lvl="0" marL="457200" rtl="0" algn="l">
              <a:spcBef>
                <a:spcPts val="0"/>
              </a:spcBef>
              <a:spcAft>
                <a:spcPts val="0"/>
              </a:spcAft>
              <a:buSzPts val="1400"/>
              <a:buChar char="●"/>
            </a:pPr>
            <a:r>
              <a:rPr lang="en"/>
              <a:t>Children are only beginning to make this associative connection (especially young ones)</a:t>
            </a:r>
            <a:endParaRPr/>
          </a:p>
          <a:p>
            <a:pPr indent="-317500" lvl="0" marL="457200" rtl="0" algn="l">
              <a:spcBef>
                <a:spcPts val="0"/>
              </a:spcBef>
              <a:spcAft>
                <a:spcPts val="0"/>
              </a:spcAft>
              <a:buSzPts val="1400"/>
              <a:buChar char="●"/>
            </a:pPr>
            <a:r>
              <a:rPr lang="en"/>
              <a:t>Don’t be afraid of a little dramatic effect!  When describing or showing your interest in something, make the child “feel” your experience - joy/fear/excitement.</a:t>
            </a:r>
            <a:endParaRPr/>
          </a:p>
          <a:p>
            <a:pPr indent="-317500" lvl="0" marL="457200" rtl="0" algn="l">
              <a:spcBef>
                <a:spcPts val="0"/>
              </a:spcBef>
              <a:spcAft>
                <a:spcPts val="0"/>
              </a:spcAft>
              <a:buSzPts val="1400"/>
              <a:buChar char="●"/>
            </a:pPr>
            <a:r>
              <a:rPr lang="en"/>
              <a:t>Monitor their response and willingness to try new things based on your personal excitement</a:t>
            </a:r>
            <a:endParaRPr/>
          </a:p>
          <a:p>
            <a:pPr indent="-317500" lvl="0" marL="457200" rtl="0" algn="l">
              <a:spcBef>
                <a:spcPts val="0"/>
              </a:spcBef>
              <a:spcAft>
                <a:spcPts val="0"/>
              </a:spcAft>
              <a:buSzPts val="1400"/>
              <a:buChar char="●"/>
            </a:pPr>
            <a:r>
              <a:rPr lang="en"/>
              <a:t>Look for moments - “invitations” from your child to adapt to the demand and try something new, or on your terms.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8" name="Shape 1088"/>
        <p:cNvGrpSpPr/>
        <p:nvPr/>
      </p:nvGrpSpPr>
      <p:grpSpPr>
        <a:xfrm>
          <a:off x="0" y="0"/>
          <a:ext cx="0" cy="0"/>
          <a:chOff x="0" y="0"/>
          <a:chExt cx="0" cy="0"/>
        </a:xfrm>
      </p:grpSpPr>
      <p:sp>
        <p:nvSpPr>
          <p:cNvPr id="1089" name="Google Shape;1089;p46"/>
          <p:cNvSpPr txBox="1"/>
          <p:nvPr>
            <p:ph idx="1" type="subTitle"/>
          </p:nvPr>
        </p:nvSpPr>
        <p:spPr>
          <a:xfrm>
            <a:off x="5056206" y="1729975"/>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Monkey see, Monkey do!</a:t>
            </a:r>
            <a:endParaRPr/>
          </a:p>
        </p:txBody>
      </p:sp>
      <p:sp>
        <p:nvSpPr>
          <p:cNvPr id="1090" name="Google Shape;1090;p46"/>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Recreate to Create New Experiences!</a:t>
            </a:r>
            <a:endParaRPr/>
          </a:p>
        </p:txBody>
      </p:sp>
      <p:sp>
        <p:nvSpPr>
          <p:cNvPr id="1091" name="Google Shape;1091;p46"/>
          <p:cNvSpPr txBox="1"/>
          <p:nvPr>
            <p:ph idx="4" type="body"/>
          </p:nvPr>
        </p:nvSpPr>
        <p:spPr>
          <a:xfrm>
            <a:off x="5056200" y="2167925"/>
            <a:ext cx="6406800" cy="1109700"/>
          </a:xfrm>
          <a:prstGeom prst="rect">
            <a:avLst/>
          </a:prstGeom>
        </p:spPr>
        <p:txBody>
          <a:bodyPr anchorCtr="0" anchor="t" bIns="121900" lIns="121900" spcFirstLastPara="1" rIns="121900" wrap="square" tIns="121900">
            <a:noAutofit/>
          </a:bodyPr>
          <a:lstStyle/>
          <a:p>
            <a:pPr indent="-317500" lvl="0" marL="457200" rtl="0" algn="l">
              <a:spcBef>
                <a:spcPts val="0"/>
              </a:spcBef>
              <a:spcAft>
                <a:spcPts val="0"/>
              </a:spcAft>
              <a:buSzPts val="1400"/>
              <a:buChar char="●"/>
            </a:pPr>
            <a:r>
              <a:rPr lang="en"/>
              <a:t>Saw a show where characters lived a fun experience? Try to recreate it!</a:t>
            </a:r>
            <a:endParaRPr/>
          </a:p>
          <a:p>
            <a:pPr indent="-317500" lvl="0" marL="457200" rtl="0" algn="l">
              <a:spcBef>
                <a:spcPts val="0"/>
              </a:spcBef>
              <a:spcAft>
                <a:spcPts val="0"/>
              </a:spcAft>
              <a:buSzPts val="1400"/>
              <a:buChar char="●"/>
            </a:pPr>
            <a:r>
              <a:rPr lang="en"/>
              <a:t>Go on “adventure” walks like Backyardigans or Tumble Leaf</a:t>
            </a:r>
            <a:endParaRPr/>
          </a:p>
          <a:p>
            <a:pPr indent="-317500" lvl="0" marL="457200" rtl="0" algn="l">
              <a:spcBef>
                <a:spcPts val="0"/>
              </a:spcBef>
              <a:spcAft>
                <a:spcPts val="0"/>
              </a:spcAft>
              <a:buSzPts val="1400"/>
              <a:buChar char="●"/>
            </a:pPr>
            <a:r>
              <a:rPr lang="en"/>
              <a:t>Make a cake like Curious George made</a:t>
            </a:r>
            <a:endParaRPr/>
          </a:p>
          <a:p>
            <a:pPr indent="-317500" lvl="0" marL="457200" rtl="0" algn="l">
              <a:spcBef>
                <a:spcPts val="0"/>
              </a:spcBef>
              <a:spcAft>
                <a:spcPts val="0"/>
              </a:spcAft>
              <a:buSzPts val="1400"/>
              <a:buChar char="●"/>
            </a:pPr>
            <a:r>
              <a:rPr lang="en"/>
              <a:t>Drove by a lemonade stand - stop there and buy some, THEN organize your own!</a:t>
            </a:r>
            <a:endParaRPr/>
          </a:p>
          <a:p>
            <a:pPr indent="-317500" lvl="0" marL="457200" rtl="0" algn="l">
              <a:spcBef>
                <a:spcPts val="0"/>
              </a:spcBef>
              <a:spcAft>
                <a:spcPts val="0"/>
              </a:spcAft>
              <a:buSzPts val="1400"/>
              <a:buChar char="●"/>
            </a:pPr>
            <a:r>
              <a:rPr lang="en"/>
              <a:t>Aim for WHOLE experiences - Defined </a:t>
            </a:r>
            <a:r>
              <a:rPr lang="en"/>
              <a:t>beginning</a:t>
            </a:r>
            <a:r>
              <a:rPr lang="en"/>
              <a:t>, middle and end!</a:t>
            </a:r>
            <a:endParaRPr/>
          </a:p>
        </p:txBody>
      </p:sp>
      <p:sp>
        <p:nvSpPr>
          <p:cNvPr id="1092" name="Google Shape;1092;p46"/>
          <p:cNvSpPr txBox="1"/>
          <p:nvPr>
            <p:ph idx="5" type="body"/>
          </p:nvPr>
        </p:nvSpPr>
        <p:spPr>
          <a:xfrm>
            <a:off x="2754675" y="3749425"/>
            <a:ext cx="8708400" cy="935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“Experience occurs continuously, because the interaction of live creature and </a:t>
            </a:r>
            <a:r>
              <a:rPr lang="en"/>
              <a:t>environmental</a:t>
            </a:r>
            <a:r>
              <a:rPr lang="en"/>
              <a:t> conditions is involved in the very process of living. … Oftentimes, however, the experience had is inchoate. Things are experienced but not in such a way that they are composed into an experience. “</a:t>
            </a:r>
            <a:endParaRPr/>
          </a:p>
          <a:p>
            <a:pPr indent="0" lvl="0" marL="0" rtl="0" algn="l">
              <a:spcBef>
                <a:spcPts val="2100"/>
              </a:spcBef>
              <a:spcAft>
                <a:spcPts val="0"/>
              </a:spcAft>
              <a:buNone/>
            </a:pPr>
            <a:r>
              <a:rPr lang="en"/>
              <a:t>“…. In contrast with such experience, we have an experience when the material experienced runs its course to fulfilment. Then, and then only is it integrated within and demarcated in the general stream of experience from other experiences…Such an experience is a whole and carries with it is own individualizing quality and self-sufficiency. (Dewey, 1934, pp. 36- 37) “</a:t>
            </a:r>
            <a:endParaRPr/>
          </a:p>
          <a:p>
            <a:pPr indent="0" lvl="0" marL="0" rtl="0" algn="l">
              <a:spcBef>
                <a:spcPts val="2100"/>
              </a:spcBef>
              <a:spcAft>
                <a:spcPts val="2100"/>
              </a:spcAft>
              <a:buNone/>
            </a:pPr>
            <a:r>
              <a:rPr lang="en"/>
              <a:t>Not all experiences become “an” experience: some “lived through” experiences may be transformative, and these might assume significance over time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6" name="Shape 1096"/>
        <p:cNvGrpSpPr/>
        <p:nvPr/>
      </p:nvGrpSpPr>
      <p:grpSpPr>
        <a:xfrm>
          <a:off x="0" y="0"/>
          <a:ext cx="0" cy="0"/>
          <a:chOff x="0" y="0"/>
          <a:chExt cx="0" cy="0"/>
        </a:xfrm>
      </p:grpSpPr>
      <p:sp>
        <p:nvSpPr>
          <p:cNvPr id="1097" name="Google Shape;1097;p47"/>
          <p:cNvSpPr txBox="1"/>
          <p:nvPr>
            <p:ph idx="1" type="subTitle"/>
          </p:nvPr>
        </p:nvSpPr>
        <p:spPr>
          <a:xfrm>
            <a:off x="5056200" y="1729975"/>
            <a:ext cx="64068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How you approach your child and react to them dictates their learning/readiness states</a:t>
            </a:r>
            <a:endParaRPr/>
          </a:p>
        </p:txBody>
      </p:sp>
      <p:sp>
        <p:nvSpPr>
          <p:cNvPr id="1098" name="Google Shape;1098;p47"/>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b="1" lang="en" sz="4200">
                <a:solidFill>
                  <a:schemeClr val="dk1"/>
                </a:solidFill>
                <a:latin typeface="Amatic SC"/>
                <a:ea typeface="Amatic SC"/>
                <a:cs typeface="Amatic SC"/>
                <a:sym typeface="Amatic SC"/>
              </a:rPr>
              <a:t>How You are is as important as what you say!!</a:t>
            </a:r>
            <a:endParaRPr b="1" sz="4200">
              <a:solidFill>
                <a:schemeClr val="dk1"/>
              </a:solidFill>
              <a:latin typeface="Amatic SC"/>
              <a:ea typeface="Amatic SC"/>
              <a:cs typeface="Amatic SC"/>
              <a:sym typeface="Amatic SC"/>
            </a:endParaRPr>
          </a:p>
          <a:p>
            <a:pPr indent="0" lvl="0" marL="0" rtl="0" algn="l">
              <a:spcBef>
                <a:spcPts val="0"/>
              </a:spcBef>
              <a:spcAft>
                <a:spcPts val="0"/>
              </a:spcAft>
              <a:buNone/>
            </a:pPr>
            <a:r>
              <a:t/>
            </a:r>
            <a:endParaRPr/>
          </a:p>
        </p:txBody>
      </p:sp>
      <p:sp>
        <p:nvSpPr>
          <p:cNvPr id="1099" name="Google Shape;1099;p47"/>
          <p:cNvSpPr txBox="1"/>
          <p:nvPr>
            <p:ph idx="5" type="body"/>
          </p:nvPr>
        </p:nvSpPr>
        <p:spPr>
          <a:xfrm>
            <a:off x="5056200" y="2493491"/>
            <a:ext cx="6406800" cy="2123100"/>
          </a:xfrm>
          <a:prstGeom prst="rect">
            <a:avLst/>
          </a:prstGeom>
        </p:spPr>
        <p:txBody>
          <a:bodyPr anchorCtr="0" anchor="t" bIns="121900" lIns="121900" spcFirstLastPara="1" rIns="121900" wrap="square" tIns="121900">
            <a:noAutofit/>
          </a:bodyPr>
          <a:lstStyle/>
          <a:p>
            <a:pPr indent="-342900" lvl="0" marL="457200" rtl="0" algn="l">
              <a:spcBef>
                <a:spcPts val="0"/>
              </a:spcBef>
              <a:spcAft>
                <a:spcPts val="0"/>
              </a:spcAft>
              <a:buSzPts val="1800"/>
              <a:buFont typeface="Cambria"/>
              <a:buChar char="●"/>
            </a:pPr>
            <a:r>
              <a:rPr lang="en" sz="1800">
                <a:latin typeface="Cambria"/>
                <a:ea typeface="Cambria"/>
                <a:cs typeface="Cambria"/>
                <a:sym typeface="Cambria"/>
              </a:rPr>
              <a:t>Avoid </a:t>
            </a:r>
            <a:r>
              <a:rPr lang="en" sz="1800">
                <a:latin typeface="Cambria"/>
                <a:ea typeface="Cambria"/>
                <a:cs typeface="Cambria"/>
                <a:sym typeface="Cambria"/>
              </a:rPr>
              <a:t>authoritarian</a:t>
            </a:r>
            <a:r>
              <a:rPr lang="en" sz="1800">
                <a:latin typeface="Cambria"/>
                <a:ea typeface="Cambria"/>
                <a:cs typeface="Cambria"/>
                <a:sym typeface="Cambria"/>
              </a:rPr>
              <a:t> imposition of rules or tasks.</a:t>
            </a:r>
            <a:endParaRPr sz="1800">
              <a:latin typeface="Cambria"/>
              <a:ea typeface="Cambria"/>
              <a:cs typeface="Cambria"/>
              <a:sym typeface="Cambria"/>
            </a:endParaRPr>
          </a:p>
          <a:p>
            <a:pPr indent="-317500" lvl="0" marL="457200" rtl="0" algn="l">
              <a:spcBef>
                <a:spcPts val="0"/>
              </a:spcBef>
              <a:spcAft>
                <a:spcPts val="0"/>
              </a:spcAft>
              <a:buClr>
                <a:srgbClr val="FFFFFF"/>
              </a:buClr>
              <a:buSzPts val="1400"/>
              <a:buChar char="●"/>
            </a:pPr>
            <a:r>
              <a:rPr lang="en" sz="1800">
                <a:solidFill>
                  <a:srgbClr val="FFFFFF"/>
                </a:solidFill>
                <a:latin typeface="Cambria"/>
                <a:ea typeface="Cambria"/>
                <a:cs typeface="Cambria"/>
                <a:sym typeface="Cambria"/>
              </a:rPr>
              <a:t>The </a:t>
            </a:r>
            <a:r>
              <a:rPr b="1" lang="en" sz="1800">
                <a:solidFill>
                  <a:srgbClr val="FFFFFF"/>
                </a:solidFill>
                <a:latin typeface="Cambria"/>
                <a:ea typeface="Cambria"/>
                <a:cs typeface="Cambria"/>
                <a:sym typeface="Cambria"/>
              </a:rPr>
              <a:t>face and voice</a:t>
            </a:r>
            <a:r>
              <a:rPr lang="en" sz="1800">
                <a:solidFill>
                  <a:srgbClr val="FFFFFF"/>
                </a:solidFill>
                <a:latin typeface="Cambria"/>
                <a:ea typeface="Cambria"/>
                <a:cs typeface="Cambria"/>
                <a:sym typeface="Cambria"/>
              </a:rPr>
              <a:t> are significant channels through which safety is communicated to another. Face is the area particularly where presence is communicated to the student (Geller and Greenberg). Faces are information centres along with voice.</a:t>
            </a:r>
            <a:endParaRPr sz="1800">
              <a:solidFill>
                <a:srgbClr val="FFFFFF"/>
              </a:solidFill>
              <a:latin typeface="Cambria"/>
              <a:ea typeface="Cambria"/>
              <a:cs typeface="Cambria"/>
              <a:sym typeface="Cambria"/>
            </a:endParaRPr>
          </a:p>
          <a:p>
            <a:pPr indent="-317500" lvl="0" marL="457200" rtl="0" algn="l">
              <a:spcBef>
                <a:spcPts val="0"/>
              </a:spcBef>
              <a:spcAft>
                <a:spcPts val="0"/>
              </a:spcAft>
              <a:buClr>
                <a:srgbClr val="FFFFFF"/>
              </a:buClr>
              <a:buSzPts val="1400"/>
              <a:buChar char="●"/>
            </a:pPr>
            <a:r>
              <a:rPr lang="en" sz="1800">
                <a:solidFill>
                  <a:srgbClr val="FFFFFF"/>
                </a:solidFill>
                <a:latin typeface="Cambria"/>
                <a:ea typeface="Cambria"/>
                <a:cs typeface="Cambria"/>
                <a:sym typeface="Cambria"/>
              </a:rPr>
              <a:t>-Over time, the adult’s warm facial connection, receptive posture, open heart and listening presence promotes safety and neural regulation of the child’s physiology, strengthening emotional regulation.</a:t>
            </a:r>
            <a:endParaRPr sz="1800">
              <a:solidFill>
                <a:srgbClr val="FFFFFF"/>
              </a:solidFill>
              <a:latin typeface="Cambria"/>
              <a:ea typeface="Cambria"/>
              <a:cs typeface="Cambria"/>
              <a:sym typeface="Cambria"/>
            </a:endParaRPr>
          </a:p>
          <a:p>
            <a:pPr indent="-317500" lvl="0" marL="457200" rtl="0" algn="l">
              <a:spcBef>
                <a:spcPts val="0"/>
              </a:spcBef>
              <a:spcAft>
                <a:spcPts val="0"/>
              </a:spcAft>
              <a:buClr>
                <a:srgbClr val="FFFFFF"/>
              </a:buClr>
              <a:buSzPts val="1400"/>
              <a:buChar char="●"/>
            </a:pPr>
            <a:r>
              <a:rPr lang="en" sz="1800">
                <a:solidFill>
                  <a:srgbClr val="FFFFFF"/>
                </a:solidFill>
                <a:latin typeface="Cambria"/>
                <a:ea typeface="Cambria"/>
                <a:cs typeface="Cambria"/>
                <a:sym typeface="Cambria"/>
              </a:rPr>
              <a:t>Adult’s preparation involves cultivating personal presence prior to interaction.</a:t>
            </a:r>
            <a:endParaRPr>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3" name="Shape 1103"/>
        <p:cNvGrpSpPr/>
        <p:nvPr/>
      </p:nvGrpSpPr>
      <p:grpSpPr>
        <a:xfrm>
          <a:off x="0" y="0"/>
          <a:ext cx="0" cy="0"/>
          <a:chOff x="0" y="0"/>
          <a:chExt cx="0" cy="0"/>
        </a:xfrm>
      </p:grpSpPr>
      <p:sp>
        <p:nvSpPr>
          <p:cNvPr id="1104" name="Google Shape;1104;p48"/>
          <p:cNvSpPr txBox="1"/>
          <p:nvPr>
            <p:ph idx="3" type="subTitle"/>
          </p:nvPr>
        </p:nvSpPr>
        <p:spPr>
          <a:xfrm>
            <a:off x="4099731" y="4569937"/>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your child is having a meltdown, they may not be able to process your verbal requests or appeals. </a:t>
            </a:r>
            <a:endParaRPr/>
          </a:p>
        </p:txBody>
      </p:sp>
      <p:sp>
        <p:nvSpPr>
          <p:cNvPr id="1105" name="Google Shape;1105;p48"/>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4200">
                <a:solidFill>
                  <a:schemeClr val="dk1"/>
                </a:solidFill>
                <a:latin typeface="Amatic SC"/>
                <a:ea typeface="Amatic SC"/>
                <a:cs typeface="Amatic SC"/>
                <a:sym typeface="Amatic SC"/>
              </a:rPr>
              <a:t>The 3 R’s -Regulate, Relate, Reason/Resilience</a:t>
            </a:r>
            <a:endParaRPr>
              <a:solidFill>
                <a:schemeClr val="dk1"/>
              </a:solidFill>
            </a:endParaRPr>
          </a:p>
        </p:txBody>
      </p:sp>
      <p:sp>
        <p:nvSpPr>
          <p:cNvPr id="1106" name="Google Shape;1106;p48"/>
          <p:cNvSpPr txBox="1"/>
          <p:nvPr>
            <p:ph idx="4" type="body"/>
          </p:nvPr>
        </p:nvSpPr>
        <p:spPr>
          <a:xfrm>
            <a:off x="3053950" y="1747100"/>
            <a:ext cx="7378200" cy="925200"/>
          </a:xfrm>
          <a:prstGeom prst="rect">
            <a:avLst/>
          </a:prstGeom>
        </p:spPr>
        <p:txBody>
          <a:bodyPr anchorCtr="0" anchor="t" bIns="121900" lIns="121900" spcFirstLastPara="1" rIns="121900" wrap="square" tIns="121900">
            <a:noAutofit/>
          </a:bodyPr>
          <a:lstStyle/>
          <a:p>
            <a:pPr indent="-342900" lvl="0" marL="457200" rtl="0" algn="l">
              <a:spcBef>
                <a:spcPts val="0"/>
              </a:spcBef>
              <a:spcAft>
                <a:spcPts val="0"/>
              </a:spcAft>
              <a:buClr>
                <a:srgbClr val="FFFFFF"/>
              </a:buClr>
              <a:buSzPts val="1800"/>
              <a:buFont typeface="Arial"/>
              <a:buChar char="●"/>
            </a:pPr>
            <a:r>
              <a:rPr lang="en" sz="1800">
                <a:solidFill>
                  <a:srgbClr val="FFFFFF"/>
                </a:solidFill>
                <a:latin typeface="Arial"/>
                <a:ea typeface="Arial"/>
                <a:cs typeface="Arial"/>
                <a:sym typeface="Arial"/>
              </a:rPr>
              <a:t>Neuroscience has revealed how fundamental relationships are to our brains, mind and bodies.</a:t>
            </a:r>
            <a:endParaRPr sz="1800">
              <a:solidFill>
                <a:srgbClr val="FFFFFF"/>
              </a:solidFill>
              <a:latin typeface="Arial"/>
              <a:ea typeface="Arial"/>
              <a:cs typeface="Arial"/>
              <a:sym typeface="Arial"/>
            </a:endParaRPr>
          </a:p>
          <a:p>
            <a:pPr indent="-342900" lvl="0" marL="457200" rtl="0" algn="l">
              <a:spcBef>
                <a:spcPts val="0"/>
              </a:spcBef>
              <a:spcAft>
                <a:spcPts val="0"/>
              </a:spcAft>
              <a:buClr>
                <a:srgbClr val="FFFFFF"/>
              </a:buClr>
              <a:buSzPts val="1800"/>
              <a:buFont typeface="Arial"/>
              <a:buChar char="●"/>
            </a:pPr>
            <a:r>
              <a:rPr lang="en" sz="1800">
                <a:solidFill>
                  <a:srgbClr val="FFFFFF"/>
                </a:solidFill>
                <a:latin typeface="Arial"/>
                <a:ea typeface="Arial"/>
                <a:cs typeface="Arial"/>
                <a:sym typeface="Arial"/>
              </a:rPr>
              <a:t>-Human connections help to shape neural connections. Relationships essentially sculpt our brains.</a:t>
            </a:r>
            <a:endParaRPr sz="1800">
              <a:solidFill>
                <a:srgbClr val="FFFFFF"/>
              </a:solidFill>
              <a:latin typeface="Arial"/>
              <a:ea typeface="Arial"/>
              <a:cs typeface="Arial"/>
              <a:sym typeface="Arial"/>
            </a:endParaRPr>
          </a:p>
          <a:p>
            <a:pPr indent="-342900" lvl="0" marL="457200" rtl="0" algn="l">
              <a:spcBef>
                <a:spcPts val="0"/>
              </a:spcBef>
              <a:spcAft>
                <a:spcPts val="0"/>
              </a:spcAft>
              <a:buClr>
                <a:srgbClr val="FFFFFF"/>
              </a:buClr>
              <a:buSzPts val="1800"/>
              <a:buFont typeface="Arial"/>
              <a:buChar char="●"/>
            </a:pPr>
            <a:r>
              <a:rPr lang="en" sz="1800">
                <a:solidFill>
                  <a:srgbClr val="FFFFFF"/>
                </a:solidFill>
                <a:latin typeface="Arial"/>
                <a:ea typeface="Arial"/>
                <a:cs typeface="Arial"/>
                <a:sym typeface="Arial"/>
              </a:rPr>
              <a:t>-As a species we are, “Wired to Connect” (Fishbane, 2007).  Louis Cozolino (2010) asserts that there are no single brains and that the brain, besides its genetic  component,  is a “social organ” developed through interaction with others.</a:t>
            </a:r>
            <a:endParaRPr sz="1800">
              <a:solidFill>
                <a:srgbClr val="FFFFFF"/>
              </a:solidFill>
              <a:latin typeface="Arial"/>
              <a:ea typeface="Arial"/>
              <a:cs typeface="Arial"/>
              <a:sym typeface="Arial"/>
            </a:endParaRPr>
          </a:p>
          <a:p>
            <a:pPr indent="0" lvl="0" marL="0" rtl="0" algn="l">
              <a:spcBef>
                <a:spcPts val="0"/>
              </a:spcBef>
              <a:spcAft>
                <a:spcPts val="2100"/>
              </a:spcAft>
              <a:buNone/>
            </a:pPr>
            <a:r>
              <a:t/>
            </a:r>
            <a:endParaRPr/>
          </a:p>
        </p:txBody>
      </p:sp>
      <p:sp>
        <p:nvSpPr>
          <p:cNvPr id="1107" name="Google Shape;1107;p48"/>
          <p:cNvSpPr txBox="1"/>
          <p:nvPr>
            <p:ph idx="6" type="body"/>
          </p:nvPr>
        </p:nvSpPr>
        <p:spPr>
          <a:xfrm>
            <a:off x="4099725" y="5299725"/>
            <a:ext cx="6407700" cy="606900"/>
          </a:xfrm>
          <a:prstGeom prst="rect">
            <a:avLst/>
          </a:prstGeom>
        </p:spPr>
        <p:txBody>
          <a:bodyPr anchorCtr="0" anchor="t" bIns="121900" lIns="121900" spcFirstLastPara="1" rIns="121900" wrap="square" tIns="121900">
            <a:noAutofit/>
          </a:bodyPr>
          <a:lstStyle/>
          <a:p>
            <a:pPr indent="-317500" lvl="0" marL="457200" rtl="0" algn="l">
              <a:spcBef>
                <a:spcPts val="0"/>
              </a:spcBef>
              <a:spcAft>
                <a:spcPts val="0"/>
              </a:spcAft>
              <a:buSzPts val="1400"/>
              <a:buChar char="●"/>
            </a:pPr>
            <a:r>
              <a:rPr lang="en"/>
              <a:t>Give room or support to regulate their (and your) emotional state, then relate to how they felt using yourself as an example. Finally, reason about taking different actions next time and what can be learned.</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1" name="Shape 1111"/>
        <p:cNvGrpSpPr/>
        <p:nvPr/>
      </p:nvGrpSpPr>
      <p:grpSpPr>
        <a:xfrm>
          <a:off x="0" y="0"/>
          <a:ext cx="0" cy="0"/>
          <a:chOff x="0" y="0"/>
          <a:chExt cx="0" cy="0"/>
        </a:xfrm>
      </p:grpSpPr>
      <p:sp>
        <p:nvSpPr>
          <p:cNvPr id="1112" name="Google Shape;1112;p49"/>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b="1" lang="en" sz="4200">
                <a:solidFill>
                  <a:schemeClr val="dk1"/>
                </a:solidFill>
                <a:latin typeface="Amatic SC"/>
                <a:ea typeface="Amatic SC"/>
                <a:cs typeface="Amatic SC"/>
                <a:sym typeface="Amatic SC"/>
              </a:rPr>
              <a:t>Self-Regulation</a:t>
            </a:r>
            <a:endParaRPr/>
          </a:p>
        </p:txBody>
      </p:sp>
      <p:sp>
        <p:nvSpPr>
          <p:cNvPr id="1113" name="Google Shape;1113;p49"/>
          <p:cNvSpPr txBox="1"/>
          <p:nvPr>
            <p:ph idx="4" type="body"/>
          </p:nvPr>
        </p:nvSpPr>
        <p:spPr>
          <a:xfrm>
            <a:off x="2480075" y="1887375"/>
            <a:ext cx="8870100" cy="925200"/>
          </a:xfrm>
          <a:prstGeom prst="rect">
            <a:avLst/>
          </a:prstGeom>
        </p:spPr>
        <p:txBody>
          <a:bodyPr anchorCtr="0" anchor="t" bIns="121900" lIns="121900" spcFirstLastPara="1" rIns="121900" wrap="square" tIns="121900">
            <a:noAutofit/>
          </a:bodyPr>
          <a:lstStyle/>
          <a:p>
            <a:pPr indent="-330200" lvl="0" marL="457200" rtl="0" algn="l">
              <a:spcBef>
                <a:spcPts val="0"/>
              </a:spcBef>
              <a:spcAft>
                <a:spcPts val="0"/>
              </a:spcAft>
              <a:buClr>
                <a:srgbClr val="FFFFFF"/>
              </a:buClr>
              <a:buSzPts val="1600"/>
              <a:buFont typeface="Source Code Pro"/>
              <a:buChar char="-"/>
            </a:pPr>
            <a:r>
              <a:rPr lang="en" sz="1600">
                <a:solidFill>
                  <a:srgbClr val="FFFFFF"/>
                </a:solidFill>
                <a:latin typeface="Source Code Pro"/>
                <a:ea typeface="Source Code Pro"/>
                <a:cs typeface="Source Code Pro"/>
                <a:sym typeface="Source Code Pro"/>
              </a:rPr>
              <a:t>Self-regulation allows us to monitor &amp; manage our emotions, behavior and body movement in ways that are optimal for our overall well-being, social interactions and learning.</a:t>
            </a:r>
            <a:endParaRPr sz="1600">
              <a:solidFill>
                <a:srgbClr val="FFFFFF"/>
              </a:solidFill>
              <a:latin typeface="Source Code Pro"/>
              <a:ea typeface="Source Code Pro"/>
              <a:cs typeface="Source Code Pro"/>
              <a:sym typeface="Source Code Pro"/>
            </a:endParaRPr>
          </a:p>
          <a:p>
            <a:pPr indent="-330200" lvl="0" marL="457200" rtl="0" algn="l">
              <a:spcBef>
                <a:spcPts val="0"/>
              </a:spcBef>
              <a:spcAft>
                <a:spcPts val="0"/>
              </a:spcAft>
              <a:buClr>
                <a:srgbClr val="FFFFFF"/>
              </a:buClr>
              <a:buSzPts val="1600"/>
              <a:buFont typeface="Source Code Pro"/>
              <a:buChar char="-"/>
            </a:pPr>
            <a:r>
              <a:rPr lang="en" sz="1600">
                <a:solidFill>
                  <a:srgbClr val="FFFFFF"/>
                </a:solidFill>
                <a:latin typeface="Source Code Pro"/>
                <a:ea typeface="Source Code Pro"/>
                <a:cs typeface="Source Code Pro"/>
                <a:sym typeface="Source Code Pro"/>
              </a:rPr>
              <a:t>It is physical, mental, emotional and social</a:t>
            </a:r>
            <a:endParaRPr sz="1600">
              <a:solidFill>
                <a:srgbClr val="FFFFFF"/>
              </a:solidFill>
              <a:latin typeface="Source Code Pro"/>
              <a:ea typeface="Source Code Pro"/>
              <a:cs typeface="Source Code Pro"/>
              <a:sym typeface="Source Code Pro"/>
            </a:endParaRPr>
          </a:p>
          <a:p>
            <a:pPr indent="-330200" lvl="0" marL="457200" rtl="0" algn="l">
              <a:spcBef>
                <a:spcPts val="0"/>
              </a:spcBef>
              <a:spcAft>
                <a:spcPts val="0"/>
              </a:spcAft>
              <a:buClr>
                <a:srgbClr val="FFFFFF"/>
              </a:buClr>
              <a:buSzPts val="1600"/>
              <a:buFont typeface="Source Code Pro"/>
              <a:buChar char="-"/>
            </a:pPr>
            <a:r>
              <a:rPr lang="en" sz="1600">
                <a:solidFill>
                  <a:srgbClr val="FFFFFF"/>
                </a:solidFill>
                <a:latin typeface="Source Code Pro"/>
                <a:ea typeface="Source Code Pro"/>
                <a:cs typeface="Source Code Pro"/>
                <a:sym typeface="Source Code Pro"/>
              </a:rPr>
              <a:t>We regulate ourselves through the sensory system, all day every day</a:t>
            </a:r>
            <a:endParaRPr sz="1600">
              <a:solidFill>
                <a:srgbClr val="FFFFFF"/>
              </a:solidFill>
              <a:latin typeface="Source Code Pro"/>
              <a:ea typeface="Source Code Pro"/>
              <a:cs typeface="Source Code Pro"/>
              <a:sym typeface="Source Code Pro"/>
            </a:endParaRPr>
          </a:p>
          <a:p>
            <a:pPr indent="-330200" lvl="0" marL="457200" rtl="0" algn="l">
              <a:spcBef>
                <a:spcPts val="0"/>
              </a:spcBef>
              <a:spcAft>
                <a:spcPts val="0"/>
              </a:spcAft>
              <a:buClr>
                <a:srgbClr val="FFFFFF"/>
              </a:buClr>
              <a:buSzPts val="1600"/>
              <a:buFont typeface="Source Code Pro"/>
              <a:buChar char="-"/>
            </a:pPr>
            <a:r>
              <a:rPr lang="en" sz="1600">
                <a:solidFill>
                  <a:srgbClr val="FFFFFF"/>
                </a:solidFill>
                <a:latin typeface="Source Code Pro"/>
                <a:ea typeface="Source Code Pro"/>
                <a:cs typeface="Source Code Pro"/>
                <a:sym typeface="Source Code Pro"/>
              </a:rPr>
              <a:t>Individualized for each person - Know your child’s regulation patterns and needs</a:t>
            </a:r>
            <a:endParaRPr sz="1600">
              <a:solidFill>
                <a:srgbClr val="FFFFFF"/>
              </a:solidFill>
              <a:latin typeface="Source Code Pro"/>
              <a:ea typeface="Source Code Pro"/>
              <a:cs typeface="Source Code Pro"/>
              <a:sym typeface="Source Code Pro"/>
            </a:endParaRPr>
          </a:p>
          <a:p>
            <a:pPr indent="-330200" lvl="0" marL="457200" rtl="0" algn="l">
              <a:spcBef>
                <a:spcPts val="0"/>
              </a:spcBef>
              <a:spcAft>
                <a:spcPts val="0"/>
              </a:spcAft>
              <a:buClr>
                <a:srgbClr val="FFFFFF"/>
              </a:buClr>
              <a:buSzPts val="1600"/>
              <a:buFont typeface="Source Code Pro"/>
              <a:buChar char="-"/>
            </a:pPr>
            <a:r>
              <a:rPr lang="en" sz="1600">
                <a:solidFill>
                  <a:srgbClr val="FFFFFF"/>
                </a:solidFill>
                <a:latin typeface="Source Code Pro"/>
                <a:ea typeface="Source Code Pro"/>
                <a:cs typeface="Source Code Pro"/>
                <a:sym typeface="Source Code Pro"/>
              </a:rPr>
              <a:t>We develop a set routine that we use to get through the day</a:t>
            </a:r>
            <a:endParaRPr sz="1600">
              <a:solidFill>
                <a:srgbClr val="FFFFFF"/>
              </a:solidFill>
              <a:latin typeface="Source Code Pro"/>
              <a:ea typeface="Source Code Pro"/>
              <a:cs typeface="Source Code Pro"/>
              <a:sym typeface="Source Code Pro"/>
            </a:endParaRPr>
          </a:p>
          <a:p>
            <a:pPr indent="-330200" lvl="0" marL="457200" rtl="0" algn="l">
              <a:spcBef>
                <a:spcPts val="0"/>
              </a:spcBef>
              <a:spcAft>
                <a:spcPts val="0"/>
              </a:spcAft>
              <a:buClr>
                <a:srgbClr val="FFFFFF"/>
              </a:buClr>
              <a:buSzPts val="1600"/>
              <a:buFont typeface="Source Code Pro"/>
              <a:buChar char="-"/>
            </a:pPr>
            <a:r>
              <a:rPr lang="en" sz="1600">
                <a:solidFill>
                  <a:srgbClr val="FFFFFF"/>
                </a:solidFill>
                <a:latin typeface="Source Code Pro"/>
                <a:ea typeface="Source Code Pro"/>
                <a:cs typeface="Source Code Pro"/>
                <a:sym typeface="Source Code Pro"/>
              </a:rPr>
              <a:t>Starts with waking up in the morning and calming self down at night</a:t>
            </a:r>
            <a:endParaRPr sz="1600">
              <a:solidFill>
                <a:srgbClr val="FFFFFF"/>
              </a:solidFill>
              <a:latin typeface="Source Code Pro"/>
              <a:ea typeface="Source Code Pro"/>
              <a:cs typeface="Source Code Pro"/>
              <a:sym typeface="Source Code Pro"/>
            </a:endParaRPr>
          </a:p>
          <a:p>
            <a:pPr indent="-330200" lvl="0" marL="457200" rtl="0" algn="l">
              <a:spcBef>
                <a:spcPts val="0"/>
              </a:spcBef>
              <a:spcAft>
                <a:spcPts val="0"/>
              </a:spcAft>
              <a:buClr>
                <a:srgbClr val="FFFFFF"/>
              </a:buClr>
              <a:buSzPts val="1600"/>
              <a:buFont typeface="Source Code Pro"/>
              <a:buChar char="-"/>
            </a:pPr>
            <a:r>
              <a:rPr lang="en" sz="1600">
                <a:solidFill>
                  <a:srgbClr val="FFFFFF"/>
                </a:solidFill>
                <a:latin typeface="Source Code Pro"/>
                <a:ea typeface="Source Code Pro"/>
                <a:cs typeface="Source Code Pro"/>
                <a:sym typeface="Source Code Pro"/>
              </a:rPr>
              <a:t>It’s the way our bodies are set up to operate</a:t>
            </a:r>
            <a:endParaRPr sz="1600">
              <a:solidFill>
                <a:srgbClr val="FFFF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7" name="Shape 1117"/>
        <p:cNvGrpSpPr/>
        <p:nvPr/>
      </p:nvGrpSpPr>
      <p:grpSpPr>
        <a:xfrm>
          <a:off x="0" y="0"/>
          <a:ext cx="0" cy="0"/>
          <a:chOff x="0" y="0"/>
          <a:chExt cx="0" cy="0"/>
        </a:xfrm>
      </p:grpSpPr>
      <p:sp>
        <p:nvSpPr>
          <p:cNvPr id="1118" name="Google Shape;1118;p50"/>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b="1" lang="en" sz="4200">
                <a:solidFill>
                  <a:srgbClr val="FFFFFF"/>
                </a:solidFill>
                <a:latin typeface="Amatic SC"/>
                <a:ea typeface="Amatic SC"/>
                <a:cs typeface="Amatic SC"/>
                <a:sym typeface="Amatic SC"/>
              </a:rPr>
              <a:t>Be The Change - Co-soothing with your Child</a:t>
            </a:r>
            <a:endParaRPr>
              <a:solidFill>
                <a:srgbClr val="FFFFFF"/>
              </a:solidFill>
            </a:endParaRPr>
          </a:p>
        </p:txBody>
      </p:sp>
      <p:sp>
        <p:nvSpPr>
          <p:cNvPr id="1119" name="Google Shape;1119;p50"/>
          <p:cNvSpPr txBox="1"/>
          <p:nvPr>
            <p:ph idx="4" type="body"/>
          </p:nvPr>
        </p:nvSpPr>
        <p:spPr>
          <a:xfrm>
            <a:off x="3239300" y="1609175"/>
            <a:ext cx="8223600" cy="4576200"/>
          </a:xfrm>
          <a:prstGeom prst="rect">
            <a:avLst/>
          </a:prstGeom>
        </p:spPr>
        <p:txBody>
          <a:bodyPr anchorCtr="0" anchor="t" bIns="121900" lIns="121900" spcFirstLastPara="1" rIns="121900" wrap="square" tIns="121900">
            <a:noAutofit/>
          </a:bodyPr>
          <a:lstStyle/>
          <a:p>
            <a:pPr indent="-323850" lvl="0" marL="457200" rtl="0" algn="l">
              <a:spcBef>
                <a:spcPts val="0"/>
              </a:spcBef>
              <a:spcAft>
                <a:spcPts val="0"/>
              </a:spcAft>
              <a:buClr>
                <a:srgbClr val="FFFFFF"/>
              </a:buClr>
              <a:buSzPts val="1500"/>
              <a:buFont typeface="Arial"/>
              <a:buChar char="●"/>
            </a:pPr>
            <a:r>
              <a:rPr lang="en" sz="1500">
                <a:solidFill>
                  <a:srgbClr val="FFFFFF"/>
                </a:solidFill>
                <a:latin typeface="Arial"/>
                <a:ea typeface="Arial"/>
                <a:cs typeface="Arial"/>
                <a:sym typeface="Arial"/>
              </a:rPr>
              <a:t>Mirror neurons - Neural components designed to pay attention to the behaviors, feelings, intentions of others and to provide this information to our brains. This is a type of social Wi-Fi.</a:t>
            </a:r>
            <a:endParaRPr sz="1500">
              <a:solidFill>
                <a:srgbClr val="FFFFFF"/>
              </a:solidFill>
              <a:latin typeface="Arial"/>
              <a:ea typeface="Arial"/>
              <a:cs typeface="Arial"/>
              <a:sym typeface="Arial"/>
            </a:endParaRPr>
          </a:p>
          <a:p>
            <a:pPr indent="0" lvl="0" marL="457200" rtl="0" algn="l">
              <a:spcBef>
                <a:spcPts val="0"/>
              </a:spcBef>
              <a:spcAft>
                <a:spcPts val="0"/>
              </a:spcAft>
              <a:buNone/>
            </a:pPr>
            <a:r>
              <a:t/>
            </a:r>
            <a:endParaRPr sz="1500">
              <a:solidFill>
                <a:srgbClr val="FFFFFF"/>
              </a:solidFill>
              <a:latin typeface="Arial"/>
              <a:ea typeface="Arial"/>
              <a:cs typeface="Arial"/>
              <a:sym typeface="Arial"/>
            </a:endParaRPr>
          </a:p>
          <a:p>
            <a:pPr indent="-323850" lvl="0" marL="457200" rtl="0" algn="l">
              <a:spcBef>
                <a:spcPts val="0"/>
              </a:spcBef>
              <a:spcAft>
                <a:spcPts val="0"/>
              </a:spcAft>
              <a:buClr>
                <a:srgbClr val="FFFFFF"/>
              </a:buClr>
              <a:buSzPts val="1500"/>
              <a:buFont typeface="Arial"/>
              <a:buChar char="●"/>
            </a:pPr>
            <a:r>
              <a:rPr lang="en" sz="1500">
                <a:solidFill>
                  <a:srgbClr val="FFFFFF"/>
                </a:solidFill>
                <a:latin typeface="Arial"/>
                <a:ea typeface="Arial"/>
                <a:cs typeface="Arial"/>
                <a:sym typeface="Arial"/>
              </a:rPr>
              <a:t>When we watch others, the mirror neurons pick up these cues and through the collaboration of other brain components such as the insula, this information flows throughout our body and brain. Aspects of our body resonate with this information and change parts of our own physiology. These changes are sent up the insula and into our prefrontal cortex which perceives these changes as a “feeling”.</a:t>
            </a:r>
            <a:endParaRPr sz="1500">
              <a:solidFill>
                <a:srgbClr val="FFFFFF"/>
              </a:solidFill>
              <a:latin typeface="Arial"/>
              <a:ea typeface="Arial"/>
              <a:cs typeface="Arial"/>
              <a:sym typeface="Arial"/>
            </a:endParaRPr>
          </a:p>
          <a:p>
            <a:pPr indent="0" lvl="0" marL="457200" rtl="0" algn="l">
              <a:spcBef>
                <a:spcPts val="0"/>
              </a:spcBef>
              <a:spcAft>
                <a:spcPts val="0"/>
              </a:spcAft>
              <a:buNone/>
            </a:pPr>
            <a:r>
              <a:t/>
            </a:r>
            <a:endParaRPr sz="1500">
              <a:solidFill>
                <a:srgbClr val="FFFFFF"/>
              </a:solidFill>
              <a:latin typeface="Arial"/>
              <a:ea typeface="Arial"/>
              <a:cs typeface="Arial"/>
              <a:sym typeface="Arial"/>
            </a:endParaRPr>
          </a:p>
          <a:p>
            <a:pPr indent="-323850" lvl="0" marL="457200" rtl="0" algn="l">
              <a:spcBef>
                <a:spcPts val="0"/>
              </a:spcBef>
              <a:spcAft>
                <a:spcPts val="0"/>
              </a:spcAft>
              <a:buClr>
                <a:srgbClr val="FFFFFF"/>
              </a:buClr>
              <a:buSzPts val="1500"/>
              <a:buFont typeface="Arial"/>
              <a:buChar char="●"/>
            </a:pPr>
            <a:r>
              <a:rPr lang="en" sz="1500">
                <a:solidFill>
                  <a:srgbClr val="FFFFFF"/>
                </a:solidFill>
                <a:latin typeface="Arial"/>
                <a:ea typeface="Arial"/>
                <a:cs typeface="Arial"/>
                <a:sym typeface="Arial"/>
              </a:rPr>
              <a:t>In watching others, we resonate and our bodies change to attune and to reflect these states in others. We are able to feel empathy for the other.  The mirror neuron system in others sense the change in our bodily states and resonates with these changes and the other  “feels felt” by us. </a:t>
            </a:r>
            <a:endParaRPr sz="1500">
              <a:solidFill>
                <a:srgbClr val="FFFFFF"/>
              </a:solidFill>
              <a:latin typeface="Arial"/>
              <a:ea typeface="Arial"/>
              <a:cs typeface="Arial"/>
              <a:sym typeface="Arial"/>
            </a:endParaRPr>
          </a:p>
          <a:p>
            <a:pPr indent="0" lvl="0" marL="0" rtl="0" algn="l">
              <a:spcBef>
                <a:spcPts val="0"/>
              </a:spcBef>
              <a:spcAft>
                <a:spcPts val="21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3" name="Shape 1123"/>
        <p:cNvGrpSpPr/>
        <p:nvPr/>
      </p:nvGrpSpPr>
      <p:grpSpPr>
        <a:xfrm>
          <a:off x="0" y="0"/>
          <a:ext cx="0" cy="0"/>
          <a:chOff x="0" y="0"/>
          <a:chExt cx="0" cy="0"/>
        </a:xfrm>
      </p:grpSpPr>
      <p:sp>
        <p:nvSpPr>
          <p:cNvPr id="1124" name="Google Shape;1124;p51"/>
          <p:cNvSpPr txBox="1"/>
          <p:nvPr>
            <p:ph idx="1" type="subTitle"/>
          </p:nvPr>
        </p:nvSpPr>
        <p:spPr>
          <a:xfrm>
            <a:off x="5056206" y="1729975"/>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Think About the Environment</a:t>
            </a:r>
            <a:endParaRPr/>
          </a:p>
        </p:txBody>
      </p:sp>
      <p:sp>
        <p:nvSpPr>
          <p:cNvPr id="1125" name="Google Shape;1125;p51"/>
          <p:cNvSpPr txBox="1"/>
          <p:nvPr>
            <p:ph idx="2" type="subTitle"/>
          </p:nvPr>
        </p:nvSpPr>
        <p:spPr>
          <a:xfrm>
            <a:off x="5056206" y="3334868"/>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Think About the Activity</a:t>
            </a:r>
            <a:endParaRPr/>
          </a:p>
        </p:txBody>
      </p:sp>
      <p:sp>
        <p:nvSpPr>
          <p:cNvPr id="1126" name="Google Shape;1126;p51"/>
          <p:cNvSpPr txBox="1"/>
          <p:nvPr>
            <p:ph idx="3" type="subTitle"/>
          </p:nvPr>
        </p:nvSpPr>
        <p:spPr>
          <a:xfrm>
            <a:off x="5056206" y="4939762"/>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Think about your action/reaction</a:t>
            </a:r>
            <a:endParaRPr/>
          </a:p>
        </p:txBody>
      </p:sp>
      <p:sp>
        <p:nvSpPr>
          <p:cNvPr id="1127" name="Google Shape;1127;p51"/>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KIDS DO WELL IF THEY CAN</a:t>
            </a:r>
            <a:endParaRPr/>
          </a:p>
        </p:txBody>
      </p:sp>
      <p:sp>
        <p:nvSpPr>
          <p:cNvPr id="1128" name="Google Shape;1128;p51"/>
          <p:cNvSpPr txBox="1"/>
          <p:nvPr>
            <p:ph idx="4" type="body"/>
          </p:nvPr>
        </p:nvSpPr>
        <p:spPr>
          <a:xfrm>
            <a:off x="5056200" y="2167925"/>
            <a:ext cx="6406800" cy="925200"/>
          </a:xfrm>
          <a:prstGeom prst="rect">
            <a:avLst/>
          </a:prstGeom>
        </p:spPr>
        <p:txBody>
          <a:bodyPr anchorCtr="0" anchor="t" bIns="121900" lIns="121900" spcFirstLastPara="1" rIns="121900" wrap="square" tIns="121900">
            <a:noAutofit/>
          </a:bodyPr>
          <a:lstStyle/>
          <a:p>
            <a:pPr indent="-330200" lvl="0" marL="457200" rtl="0" algn="l">
              <a:spcBef>
                <a:spcPts val="0"/>
              </a:spcBef>
              <a:spcAft>
                <a:spcPts val="0"/>
              </a:spcAft>
              <a:buSzPts val="1600"/>
              <a:buChar char="●"/>
            </a:pPr>
            <a:r>
              <a:rPr lang="en" sz="1600"/>
              <a:t>Is the environment well suited for the activity</a:t>
            </a:r>
            <a:endParaRPr sz="1600"/>
          </a:p>
          <a:p>
            <a:pPr indent="-330200" lvl="0" marL="457200" rtl="0" algn="l">
              <a:spcBef>
                <a:spcPts val="0"/>
              </a:spcBef>
              <a:spcAft>
                <a:spcPts val="0"/>
              </a:spcAft>
              <a:buSzPts val="1600"/>
              <a:buChar char="●"/>
            </a:pPr>
            <a:r>
              <a:rPr lang="en" sz="1600"/>
              <a:t>Are there too many distractions for the activity to occur</a:t>
            </a:r>
            <a:endParaRPr sz="1600"/>
          </a:p>
          <a:p>
            <a:pPr indent="-330200" lvl="0" marL="457200" rtl="0" algn="l">
              <a:spcBef>
                <a:spcPts val="0"/>
              </a:spcBef>
              <a:spcAft>
                <a:spcPts val="0"/>
              </a:spcAft>
              <a:buSzPts val="1600"/>
              <a:buChar char="●"/>
            </a:pPr>
            <a:r>
              <a:rPr lang="en" sz="1600"/>
              <a:t>Is the </a:t>
            </a:r>
            <a:r>
              <a:rPr lang="en" sz="1600"/>
              <a:t>environment</a:t>
            </a:r>
            <a:r>
              <a:rPr lang="en" sz="1600"/>
              <a:t> new</a:t>
            </a:r>
            <a:endParaRPr sz="1600"/>
          </a:p>
        </p:txBody>
      </p:sp>
      <p:sp>
        <p:nvSpPr>
          <p:cNvPr id="1129" name="Google Shape;1129;p51"/>
          <p:cNvSpPr txBox="1"/>
          <p:nvPr>
            <p:ph idx="5" type="body"/>
          </p:nvPr>
        </p:nvSpPr>
        <p:spPr>
          <a:xfrm>
            <a:off x="5056200" y="3761388"/>
            <a:ext cx="6406800" cy="923400"/>
          </a:xfrm>
          <a:prstGeom prst="rect">
            <a:avLst/>
          </a:prstGeom>
        </p:spPr>
        <p:txBody>
          <a:bodyPr anchorCtr="0" anchor="t" bIns="121900" lIns="121900" spcFirstLastPara="1" rIns="121900" wrap="square" tIns="121900">
            <a:noAutofit/>
          </a:bodyPr>
          <a:lstStyle/>
          <a:p>
            <a:pPr indent="-330200" lvl="0" marL="457200" rtl="0" algn="l">
              <a:spcBef>
                <a:spcPts val="0"/>
              </a:spcBef>
              <a:spcAft>
                <a:spcPts val="0"/>
              </a:spcAft>
              <a:buSzPts val="1600"/>
              <a:buChar char="●"/>
            </a:pPr>
            <a:r>
              <a:rPr lang="en" sz="1600"/>
              <a:t>Is it interesting and engaging to my child?</a:t>
            </a:r>
            <a:endParaRPr sz="1600"/>
          </a:p>
          <a:p>
            <a:pPr indent="-330200" lvl="0" marL="457200" rtl="0" algn="l">
              <a:spcBef>
                <a:spcPts val="0"/>
              </a:spcBef>
              <a:spcAft>
                <a:spcPts val="0"/>
              </a:spcAft>
              <a:buSzPts val="1600"/>
              <a:buChar char="●"/>
            </a:pPr>
            <a:r>
              <a:rPr lang="en" sz="1600"/>
              <a:t>Is it the “just right” challenge? Can I modify it?</a:t>
            </a:r>
            <a:endParaRPr sz="1600"/>
          </a:p>
          <a:p>
            <a:pPr indent="-330200" lvl="0" marL="457200" rtl="0" algn="l">
              <a:spcBef>
                <a:spcPts val="0"/>
              </a:spcBef>
              <a:spcAft>
                <a:spcPts val="0"/>
              </a:spcAft>
              <a:buSzPts val="1600"/>
              <a:buChar char="●"/>
            </a:pPr>
            <a:r>
              <a:rPr lang="en" sz="1600"/>
              <a:t>What can make this activity more engaging and fun?!</a:t>
            </a:r>
            <a:endParaRPr sz="1600"/>
          </a:p>
        </p:txBody>
      </p:sp>
      <p:sp>
        <p:nvSpPr>
          <p:cNvPr id="1130" name="Google Shape;1130;p51"/>
          <p:cNvSpPr txBox="1"/>
          <p:nvPr>
            <p:ph idx="6" type="body"/>
          </p:nvPr>
        </p:nvSpPr>
        <p:spPr>
          <a:xfrm>
            <a:off x="5056200" y="5353050"/>
            <a:ext cx="6407700" cy="923400"/>
          </a:xfrm>
          <a:prstGeom prst="rect">
            <a:avLst/>
          </a:prstGeom>
        </p:spPr>
        <p:txBody>
          <a:bodyPr anchorCtr="0" anchor="t" bIns="121900" lIns="121900" spcFirstLastPara="1" rIns="121900" wrap="square" tIns="121900">
            <a:noAutofit/>
          </a:bodyPr>
          <a:lstStyle/>
          <a:p>
            <a:pPr indent="-330200" lvl="0" marL="457200" rtl="0" algn="l">
              <a:spcBef>
                <a:spcPts val="0"/>
              </a:spcBef>
              <a:spcAft>
                <a:spcPts val="0"/>
              </a:spcAft>
              <a:buSzPts val="1600"/>
              <a:buChar char="●"/>
            </a:pPr>
            <a:r>
              <a:rPr lang="en" sz="1600"/>
              <a:t>Do I get frustrated if the activity doesn’t go as planned?</a:t>
            </a:r>
            <a:endParaRPr sz="1600"/>
          </a:p>
          <a:p>
            <a:pPr indent="-330200" lvl="0" marL="457200" rtl="0" algn="l">
              <a:spcBef>
                <a:spcPts val="0"/>
              </a:spcBef>
              <a:spcAft>
                <a:spcPts val="0"/>
              </a:spcAft>
              <a:buSzPts val="1600"/>
              <a:buChar char="●"/>
            </a:pPr>
            <a:r>
              <a:rPr lang="en" sz="1600"/>
              <a:t>Did I become disinterested or discouraged at the first sign of difficulty?</a:t>
            </a:r>
            <a:endParaRPr sz="1600"/>
          </a:p>
          <a:p>
            <a:pPr indent="-330200" lvl="0" marL="457200" rtl="0" algn="l">
              <a:spcBef>
                <a:spcPts val="0"/>
              </a:spcBef>
              <a:spcAft>
                <a:spcPts val="0"/>
              </a:spcAft>
              <a:buSzPts val="1600"/>
              <a:buChar char="●"/>
            </a:pPr>
            <a:r>
              <a:rPr lang="en" sz="1600"/>
              <a:t>Am I “stressed for success”?</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8" name="Shape 948"/>
        <p:cNvGrpSpPr/>
        <p:nvPr/>
      </p:nvGrpSpPr>
      <p:grpSpPr>
        <a:xfrm>
          <a:off x="0" y="0"/>
          <a:ext cx="0" cy="0"/>
          <a:chOff x="0" y="0"/>
          <a:chExt cx="0" cy="0"/>
        </a:xfrm>
      </p:grpSpPr>
      <p:sp>
        <p:nvSpPr>
          <p:cNvPr id="949" name="Google Shape;949;p25"/>
          <p:cNvSpPr/>
          <p:nvPr/>
        </p:nvSpPr>
        <p:spPr>
          <a:xfrm>
            <a:off x="4548508" y="705875"/>
            <a:ext cx="3094971" cy="2823020"/>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50" name="Google Shape;950;p25"/>
          <p:cNvSpPr txBox="1"/>
          <p:nvPr>
            <p:ph type="title"/>
          </p:nvPr>
        </p:nvSpPr>
        <p:spPr>
          <a:xfrm>
            <a:off x="2119075" y="1494125"/>
            <a:ext cx="84183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700">
                <a:latin typeface="Griffy"/>
                <a:ea typeface="Griffy"/>
                <a:cs typeface="Griffy"/>
                <a:sym typeface="Griffy"/>
              </a:rPr>
              <a:t>What</a:t>
            </a:r>
            <a:r>
              <a:rPr lang="en" sz="5700">
                <a:latin typeface="Griffy"/>
                <a:ea typeface="Griffy"/>
                <a:cs typeface="Griffy"/>
                <a:sym typeface="Griffy"/>
              </a:rPr>
              <a:t> is OT?</a:t>
            </a:r>
            <a:endParaRPr sz="5700">
              <a:latin typeface="Griffy"/>
              <a:ea typeface="Griffy"/>
              <a:cs typeface="Griffy"/>
              <a:sym typeface="Griffy"/>
            </a:endParaRPr>
          </a:p>
        </p:txBody>
      </p:sp>
      <p:sp>
        <p:nvSpPr>
          <p:cNvPr id="951" name="Google Shape;951;p25"/>
          <p:cNvSpPr txBox="1"/>
          <p:nvPr/>
        </p:nvSpPr>
        <p:spPr>
          <a:xfrm>
            <a:off x="1165325" y="3157125"/>
            <a:ext cx="10394100" cy="2493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FFFFFF"/>
                </a:solidFill>
                <a:latin typeface="Roboto"/>
                <a:ea typeface="Roboto"/>
                <a:cs typeface="Roboto"/>
                <a:sym typeface="Roboto"/>
              </a:rPr>
              <a:t>OT stands for Occupational Therapy. Occupations are meaningful tasks in your everyday life. School-based OTs focus on the occupation of education. When there is an </a:t>
            </a:r>
            <a:r>
              <a:rPr lang="en" sz="3000">
                <a:solidFill>
                  <a:srgbClr val="FFFFFF"/>
                </a:solidFill>
                <a:latin typeface="Roboto"/>
                <a:ea typeface="Roboto"/>
                <a:cs typeface="Roboto"/>
                <a:sym typeface="Roboto"/>
              </a:rPr>
              <a:t>interference</a:t>
            </a:r>
            <a:r>
              <a:rPr lang="en" sz="3000">
                <a:solidFill>
                  <a:srgbClr val="FFFFFF"/>
                </a:solidFill>
                <a:latin typeface="Roboto"/>
                <a:ea typeface="Roboto"/>
                <a:cs typeface="Roboto"/>
                <a:sym typeface="Roboto"/>
              </a:rPr>
              <a:t> in your child’s ability to learn and function in school, sometimes OT can help. </a:t>
            </a:r>
            <a:endParaRPr sz="3000">
              <a:solidFill>
                <a:srgbClr val="FFFFFF"/>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4" name="Shape 1134"/>
        <p:cNvGrpSpPr/>
        <p:nvPr/>
      </p:nvGrpSpPr>
      <p:grpSpPr>
        <a:xfrm>
          <a:off x="0" y="0"/>
          <a:ext cx="0" cy="0"/>
          <a:chOff x="0" y="0"/>
          <a:chExt cx="0" cy="0"/>
        </a:xfrm>
      </p:grpSpPr>
      <p:sp>
        <p:nvSpPr>
          <p:cNvPr id="1135" name="Google Shape;1135;p52"/>
          <p:cNvSpPr txBox="1"/>
          <p:nvPr>
            <p:ph idx="1" type="subTitle"/>
          </p:nvPr>
        </p:nvSpPr>
        <p:spPr>
          <a:xfrm>
            <a:off x="5056206" y="1729975"/>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5200"/>
              <a:t>Questions??????</a:t>
            </a:r>
            <a:endParaRPr sz="5200"/>
          </a:p>
        </p:txBody>
      </p:sp>
      <p:sp>
        <p:nvSpPr>
          <p:cNvPr id="1136" name="Google Shape;1136;p52"/>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5" name="Shape 955"/>
        <p:cNvGrpSpPr/>
        <p:nvPr/>
      </p:nvGrpSpPr>
      <p:grpSpPr>
        <a:xfrm>
          <a:off x="0" y="0"/>
          <a:ext cx="0" cy="0"/>
          <a:chOff x="0" y="0"/>
          <a:chExt cx="0" cy="0"/>
        </a:xfrm>
      </p:grpSpPr>
      <p:sp>
        <p:nvSpPr>
          <p:cNvPr id="956" name="Google Shape;956;p26"/>
          <p:cNvSpPr txBox="1"/>
          <p:nvPr>
            <p:ph idx="4294967295" type="title"/>
          </p:nvPr>
        </p:nvSpPr>
        <p:spPr>
          <a:xfrm>
            <a:off x="780625" y="453825"/>
            <a:ext cx="7389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latin typeface="Griffy"/>
                <a:ea typeface="Griffy"/>
                <a:cs typeface="Griffy"/>
                <a:sym typeface="Griffy"/>
              </a:rPr>
              <a:t>Common skills OT may target….</a:t>
            </a:r>
            <a:endParaRPr>
              <a:latin typeface="Griffy"/>
              <a:ea typeface="Griffy"/>
              <a:cs typeface="Griffy"/>
              <a:sym typeface="Griffy"/>
            </a:endParaRPr>
          </a:p>
        </p:txBody>
      </p:sp>
      <p:sp>
        <p:nvSpPr>
          <p:cNvPr id="957" name="Google Shape;957;p26"/>
          <p:cNvSpPr/>
          <p:nvPr/>
        </p:nvSpPr>
        <p:spPr>
          <a:xfrm rot="5400000">
            <a:off x="1221897" y="1456068"/>
            <a:ext cx="1154249" cy="1051810"/>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58" name="Google Shape;958;p26"/>
          <p:cNvSpPr/>
          <p:nvPr/>
        </p:nvSpPr>
        <p:spPr>
          <a:xfrm rot="4060834">
            <a:off x="1217972" y="2597038"/>
            <a:ext cx="1162099" cy="1045826"/>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lt1"/>
              </a:gs>
              <a:gs pos="100000">
                <a:schemeClr val="dk2"/>
              </a:gs>
            </a:gsLst>
            <a:lin ang="1350003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59" name="Google Shape;959;p26"/>
          <p:cNvSpPr/>
          <p:nvPr/>
        </p:nvSpPr>
        <p:spPr>
          <a:xfrm rot="1441053">
            <a:off x="1201263" y="3643852"/>
            <a:ext cx="1195517" cy="1018544"/>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6"/>
              </a:gs>
              <a:gs pos="100000">
                <a:schemeClr val="dk1"/>
              </a:gs>
            </a:gsLst>
            <a:lin ang="1350003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60" name="Google Shape;960;p26"/>
          <p:cNvSpPr/>
          <p:nvPr/>
        </p:nvSpPr>
        <p:spPr>
          <a:xfrm rot="-1681470">
            <a:off x="1202925" y="4752763"/>
            <a:ext cx="1192192" cy="1024616"/>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6"/>
              </a:gs>
              <a:gs pos="100000">
                <a:schemeClr val="accent5"/>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961" name="Google Shape;961;p26"/>
          <p:cNvSpPr txBox="1"/>
          <p:nvPr>
            <p:ph idx="1" type="subTitle"/>
          </p:nvPr>
        </p:nvSpPr>
        <p:spPr>
          <a:xfrm>
            <a:off x="3305750" y="1451200"/>
            <a:ext cx="7869600" cy="5206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2500" u="sng">
                <a:solidFill>
                  <a:srgbClr val="FFE599"/>
                </a:solidFill>
              </a:rPr>
              <a:t>Fine Motor Skills </a:t>
            </a:r>
            <a:r>
              <a:rPr lang="en" sz="2500"/>
              <a:t>- </a:t>
            </a:r>
            <a:r>
              <a:rPr b="0" lang="en" sz="2500">
                <a:solidFill>
                  <a:srgbClr val="FFE599"/>
                </a:solidFill>
              </a:rPr>
              <a:t>using the small muscles of your wrists, hands, and fingers to make precise movements.</a:t>
            </a:r>
            <a:endParaRPr b="0" sz="2500">
              <a:solidFill>
                <a:srgbClr val="FFE599"/>
              </a:solidFill>
            </a:endParaRPr>
          </a:p>
          <a:p>
            <a:pPr indent="0" lvl="0" marL="0" rtl="0" algn="l">
              <a:spcBef>
                <a:spcPts val="2100"/>
              </a:spcBef>
              <a:spcAft>
                <a:spcPts val="0"/>
              </a:spcAft>
              <a:buNone/>
            </a:pPr>
            <a:r>
              <a:rPr b="0" lang="en" sz="2500">
                <a:solidFill>
                  <a:srgbClr val="FFE599"/>
                </a:solidFill>
              </a:rPr>
              <a:t>Examples of tasks in school when this skill is needed:</a:t>
            </a:r>
            <a:endParaRPr b="0" sz="2500">
              <a:solidFill>
                <a:srgbClr val="FFE599"/>
              </a:solidFill>
            </a:endParaRPr>
          </a:p>
          <a:p>
            <a:pPr indent="-387350" lvl="0" marL="457200" rtl="0" algn="l">
              <a:spcBef>
                <a:spcPts val="2100"/>
              </a:spcBef>
              <a:spcAft>
                <a:spcPts val="0"/>
              </a:spcAft>
              <a:buClr>
                <a:srgbClr val="FFE599"/>
              </a:buClr>
              <a:buSzPts val="2500"/>
              <a:buChar char="●"/>
            </a:pPr>
            <a:r>
              <a:rPr b="0" lang="en" sz="2500">
                <a:solidFill>
                  <a:srgbClr val="FFE599"/>
                </a:solidFill>
              </a:rPr>
              <a:t>Handwriting</a:t>
            </a:r>
            <a:endParaRPr b="0" sz="2500">
              <a:solidFill>
                <a:srgbClr val="FFE599"/>
              </a:solidFill>
            </a:endParaRPr>
          </a:p>
          <a:p>
            <a:pPr indent="-387350" lvl="0" marL="457200" rtl="0" algn="l">
              <a:spcBef>
                <a:spcPts val="0"/>
              </a:spcBef>
              <a:spcAft>
                <a:spcPts val="0"/>
              </a:spcAft>
              <a:buClr>
                <a:srgbClr val="FFE599"/>
              </a:buClr>
              <a:buSzPts val="2500"/>
              <a:buChar char="●"/>
            </a:pPr>
            <a:r>
              <a:rPr b="0" lang="en" sz="2500">
                <a:solidFill>
                  <a:srgbClr val="FFE599"/>
                </a:solidFill>
              </a:rPr>
              <a:t>Coloring</a:t>
            </a:r>
            <a:endParaRPr b="0" sz="2500">
              <a:solidFill>
                <a:srgbClr val="FFE599"/>
              </a:solidFill>
            </a:endParaRPr>
          </a:p>
          <a:p>
            <a:pPr indent="-387350" lvl="0" marL="457200" rtl="0" algn="l">
              <a:spcBef>
                <a:spcPts val="0"/>
              </a:spcBef>
              <a:spcAft>
                <a:spcPts val="0"/>
              </a:spcAft>
              <a:buClr>
                <a:srgbClr val="FFE599"/>
              </a:buClr>
              <a:buSzPts val="2500"/>
              <a:buChar char="●"/>
            </a:pPr>
            <a:r>
              <a:rPr b="0" lang="en" sz="2500">
                <a:solidFill>
                  <a:srgbClr val="FFE599"/>
                </a:solidFill>
              </a:rPr>
              <a:t>Cutting</a:t>
            </a:r>
            <a:endParaRPr b="0" sz="2500">
              <a:solidFill>
                <a:srgbClr val="FFE599"/>
              </a:solidFill>
            </a:endParaRPr>
          </a:p>
          <a:p>
            <a:pPr indent="-387350" lvl="0" marL="457200" rtl="0" algn="l">
              <a:spcBef>
                <a:spcPts val="0"/>
              </a:spcBef>
              <a:spcAft>
                <a:spcPts val="0"/>
              </a:spcAft>
              <a:buClr>
                <a:srgbClr val="FFE599"/>
              </a:buClr>
              <a:buSzPts val="2500"/>
              <a:buChar char="●"/>
            </a:pPr>
            <a:r>
              <a:rPr b="0" lang="en" sz="2500">
                <a:solidFill>
                  <a:srgbClr val="FFE599"/>
                </a:solidFill>
              </a:rPr>
              <a:t>Manipulating small toys</a:t>
            </a:r>
            <a:endParaRPr b="0" sz="2500">
              <a:solidFill>
                <a:srgbClr val="FFE599"/>
              </a:solidFill>
            </a:endParaRPr>
          </a:p>
          <a:p>
            <a:pPr indent="-387350" lvl="0" marL="457200" rtl="0" algn="l">
              <a:spcBef>
                <a:spcPts val="0"/>
              </a:spcBef>
              <a:spcAft>
                <a:spcPts val="0"/>
              </a:spcAft>
              <a:buClr>
                <a:srgbClr val="FFE599"/>
              </a:buClr>
              <a:buSzPts val="2500"/>
              <a:buChar char="●"/>
            </a:pPr>
            <a:r>
              <a:rPr b="0" lang="en" sz="2500">
                <a:solidFill>
                  <a:srgbClr val="FFE599"/>
                </a:solidFill>
              </a:rPr>
              <a:t>Clothing fasteners</a:t>
            </a:r>
            <a:endParaRPr b="0" sz="2500">
              <a:solidFill>
                <a:srgbClr val="FFE599"/>
              </a:solidFill>
            </a:endParaRPr>
          </a:p>
          <a:p>
            <a:pPr indent="0" lvl="0" marL="0" rtl="0" algn="l">
              <a:spcBef>
                <a:spcPts val="2100"/>
              </a:spcBef>
              <a:spcAft>
                <a:spcPts val="0"/>
              </a:spcAft>
              <a:buNone/>
            </a:pPr>
            <a:r>
              <a:t/>
            </a:r>
            <a:endParaRPr b="0" sz="2500">
              <a:solidFill>
                <a:srgbClr val="FFE599"/>
              </a:solidFill>
            </a:endParaRPr>
          </a:p>
          <a:p>
            <a:pPr indent="0" lvl="0" marL="0" rtl="0" algn="l">
              <a:spcBef>
                <a:spcPts val="2100"/>
              </a:spcBef>
              <a:spcAft>
                <a:spcPts val="21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 name="Shape 965"/>
        <p:cNvGrpSpPr/>
        <p:nvPr/>
      </p:nvGrpSpPr>
      <p:grpSpPr>
        <a:xfrm>
          <a:off x="0" y="0"/>
          <a:ext cx="0" cy="0"/>
          <a:chOff x="0" y="0"/>
          <a:chExt cx="0" cy="0"/>
        </a:xfrm>
      </p:grpSpPr>
      <p:sp>
        <p:nvSpPr>
          <p:cNvPr id="966" name="Google Shape;966;p27"/>
          <p:cNvSpPr txBox="1"/>
          <p:nvPr/>
        </p:nvSpPr>
        <p:spPr>
          <a:xfrm>
            <a:off x="1861850" y="1084950"/>
            <a:ext cx="91602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hlink"/>
                </a:solidFill>
                <a:latin typeface="Griffy"/>
                <a:ea typeface="Griffy"/>
                <a:cs typeface="Griffy"/>
                <a:sym typeface="Griffy"/>
              </a:rPr>
              <a:t>Fine Motor Activities to try at Home!</a:t>
            </a:r>
            <a:endParaRPr sz="4000">
              <a:solidFill>
                <a:schemeClr val="hlink"/>
              </a:solidFill>
              <a:latin typeface="Griffy"/>
              <a:ea typeface="Griffy"/>
              <a:cs typeface="Griffy"/>
              <a:sym typeface="Griffy"/>
            </a:endParaRPr>
          </a:p>
        </p:txBody>
      </p:sp>
      <p:sp>
        <p:nvSpPr>
          <p:cNvPr id="967" name="Google Shape;967;p27"/>
          <p:cNvSpPr txBox="1"/>
          <p:nvPr>
            <p:ph idx="1" type="subTitle"/>
          </p:nvPr>
        </p:nvSpPr>
        <p:spPr>
          <a:xfrm>
            <a:off x="602750" y="2129750"/>
            <a:ext cx="11130900" cy="4567500"/>
          </a:xfrm>
          <a:prstGeom prst="rect">
            <a:avLst/>
          </a:prstGeom>
        </p:spPr>
        <p:txBody>
          <a:bodyPr anchorCtr="0" anchor="t" bIns="121900" lIns="121900" spcFirstLastPara="1" rIns="121900" wrap="square" tIns="121900">
            <a:noAutofit/>
          </a:bodyPr>
          <a:lstStyle/>
          <a:p>
            <a:pPr indent="-381000" lvl="0" marL="457200" rtl="0" algn="l">
              <a:spcBef>
                <a:spcPts val="0"/>
              </a:spcBef>
              <a:spcAft>
                <a:spcPts val="0"/>
              </a:spcAft>
              <a:buClr>
                <a:srgbClr val="FFE599"/>
              </a:buClr>
              <a:buSzPts val="2400"/>
              <a:buChar char="●"/>
            </a:pPr>
            <a:r>
              <a:rPr lang="en" sz="2500">
                <a:solidFill>
                  <a:srgbClr val="FFE599"/>
                </a:solidFill>
              </a:rPr>
              <a:t>Games with</a:t>
            </a:r>
            <a:r>
              <a:rPr lang="en" sz="2500">
                <a:solidFill>
                  <a:srgbClr val="FFE599"/>
                </a:solidFill>
              </a:rPr>
              <a:t> tongs/tweezers to pick up small objects </a:t>
            </a:r>
            <a:r>
              <a:rPr lang="en" sz="2500">
                <a:solidFill>
                  <a:srgbClr val="FFE599"/>
                </a:solidFill>
              </a:rPr>
              <a:t>- </a:t>
            </a:r>
            <a:endParaRPr sz="2500">
              <a:solidFill>
                <a:srgbClr val="FFE599"/>
              </a:solidFill>
            </a:endParaRPr>
          </a:p>
          <a:p>
            <a:pPr indent="-368300" lvl="1" marL="914400" rtl="0" algn="l">
              <a:spcBef>
                <a:spcPts val="0"/>
              </a:spcBef>
              <a:spcAft>
                <a:spcPts val="0"/>
              </a:spcAft>
              <a:buClr>
                <a:srgbClr val="FFE599"/>
              </a:buClr>
              <a:buSzPts val="2200"/>
              <a:buChar char="○"/>
            </a:pPr>
            <a:r>
              <a:rPr b="0" lang="en" sz="2500">
                <a:solidFill>
                  <a:srgbClr val="FFE599"/>
                </a:solidFill>
              </a:rPr>
              <a:t>Wok n Roll</a:t>
            </a:r>
            <a:endParaRPr b="0" sz="2500">
              <a:solidFill>
                <a:srgbClr val="FFE599"/>
              </a:solidFill>
            </a:endParaRPr>
          </a:p>
          <a:p>
            <a:pPr indent="-368300" lvl="1" marL="914400" rtl="0" algn="l">
              <a:spcBef>
                <a:spcPts val="0"/>
              </a:spcBef>
              <a:spcAft>
                <a:spcPts val="0"/>
              </a:spcAft>
              <a:buClr>
                <a:srgbClr val="FFE599"/>
              </a:buClr>
              <a:buSzPts val="2200"/>
              <a:buChar char="○"/>
            </a:pPr>
            <a:r>
              <a:rPr b="0" lang="en" sz="2500">
                <a:solidFill>
                  <a:srgbClr val="FFE599"/>
                </a:solidFill>
              </a:rPr>
              <a:t>Noodle Knockout</a:t>
            </a:r>
            <a:endParaRPr b="0" sz="2500">
              <a:solidFill>
                <a:srgbClr val="FFE599"/>
              </a:solidFill>
            </a:endParaRPr>
          </a:p>
          <a:p>
            <a:pPr indent="-368300" lvl="1" marL="914400" rtl="0" algn="l">
              <a:spcBef>
                <a:spcPts val="0"/>
              </a:spcBef>
              <a:spcAft>
                <a:spcPts val="0"/>
              </a:spcAft>
              <a:buClr>
                <a:srgbClr val="FFE599"/>
              </a:buClr>
              <a:buSzPts val="2200"/>
              <a:buChar char="○"/>
            </a:pPr>
            <a:r>
              <a:rPr b="0" lang="en" sz="2500">
                <a:solidFill>
                  <a:srgbClr val="FFE599"/>
                </a:solidFill>
              </a:rPr>
              <a:t>Operation</a:t>
            </a:r>
            <a:endParaRPr b="0" sz="2500">
              <a:solidFill>
                <a:srgbClr val="FFE599"/>
              </a:solidFill>
            </a:endParaRPr>
          </a:p>
          <a:p>
            <a:pPr indent="-368300" lvl="1" marL="914400" rtl="0" algn="l">
              <a:spcBef>
                <a:spcPts val="0"/>
              </a:spcBef>
              <a:spcAft>
                <a:spcPts val="0"/>
              </a:spcAft>
              <a:buClr>
                <a:srgbClr val="FFE599"/>
              </a:buClr>
              <a:buSzPts val="2200"/>
              <a:buChar char="○"/>
            </a:pPr>
            <a:r>
              <a:rPr b="0" lang="en" sz="2500">
                <a:solidFill>
                  <a:srgbClr val="FFE599"/>
                </a:solidFill>
              </a:rPr>
              <a:t>Avalanche Fruit Stand</a:t>
            </a:r>
            <a:endParaRPr b="0" sz="2500">
              <a:solidFill>
                <a:srgbClr val="FFE599"/>
              </a:solidFill>
            </a:endParaRPr>
          </a:p>
          <a:p>
            <a:pPr indent="-387350" lvl="1" marL="914400" rtl="0" algn="l">
              <a:spcBef>
                <a:spcPts val="0"/>
              </a:spcBef>
              <a:spcAft>
                <a:spcPts val="0"/>
              </a:spcAft>
              <a:buClr>
                <a:srgbClr val="FFE599"/>
              </a:buClr>
              <a:buSzPts val="2500"/>
              <a:buChar char="○"/>
            </a:pPr>
            <a:r>
              <a:rPr b="0" lang="en" sz="2500">
                <a:solidFill>
                  <a:srgbClr val="FFE599"/>
                </a:solidFill>
              </a:rPr>
              <a:t>Mini Muffin Match</a:t>
            </a:r>
            <a:endParaRPr b="0" sz="2500">
              <a:solidFill>
                <a:srgbClr val="FFE599"/>
              </a:solidFill>
            </a:endParaRPr>
          </a:p>
          <a:p>
            <a:pPr indent="-387350" lvl="1" marL="914400" rtl="0" algn="l">
              <a:spcBef>
                <a:spcPts val="0"/>
              </a:spcBef>
              <a:spcAft>
                <a:spcPts val="0"/>
              </a:spcAft>
              <a:buClr>
                <a:srgbClr val="FFE599"/>
              </a:buClr>
              <a:buSzPts val="2500"/>
              <a:buChar char="○"/>
            </a:pPr>
            <a:r>
              <a:rPr b="0" lang="en" sz="2500">
                <a:solidFill>
                  <a:srgbClr val="FFE599"/>
                </a:solidFill>
              </a:rPr>
              <a:t>The Sneaky, Snacky, Squirrel</a:t>
            </a:r>
            <a:endParaRPr b="0" sz="2500">
              <a:solidFill>
                <a:srgbClr val="FFE599"/>
              </a:solidFill>
            </a:endParaRPr>
          </a:p>
          <a:p>
            <a:pPr indent="-368300" lvl="1" marL="914400" rtl="0" algn="l">
              <a:spcBef>
                <a:spcPts val="0"/>
              </a:spcBef>
              <a:spcAft>
                <a:spcPts val="0"/>
              </a:spcAft>
              <a:buClr>
                <a:srgbClr val="FFE599"/>
              </a:buClr>
              <a:buSzPts val="2200"/>
              <a:buChar char="○"/>
            </a:pPr>
            <a:r>
              <a:rPr b="0" lang="en" sz="2500">
                <a:solidFill>
                  <a:srgbClr val="FFE599"/>
                </a:solidFill>
              </a:rPr>
              <a:t>Make your own game</a:t>
            </a:r>
            <a:endParaRPr b="0" sz="2500">
              <a:solidFill>
                <a:srgbClr val="FFE599"/>
              </a:solidFill>
            </a:endParaRPr>
          </a:p>
          <a:p>
            <a:pPr indent="-368300" lvl="2" marL="1371600" rtl="0" algn="l">
              <a:spcBef>
                <a:spcPts val="0"/>
              </a:spcBef>
              <a:spcAft>
                <a:spcPts val="0"/>
              </a:spcAft>
              <a:buClr>
                <a:srgbClr val="FFE599"/>
              </a:buClr>
              <a:buSzPts val="2200"/>
              <a:buChar char="■"/>
            </a:pPr>
            <a:r>
              <a:rPr b="0" lang="en" sz="2500">
                <a:solidFill>
                  <a:srgbClr val="FFE599"/>
                </a:solidFill>
              </a:rPr>
              <a:t>Sort items by color or size with the tongs (pom pom balls, marbles, cotton balls, beans, beads, small toys)</a:t>
            </a:r>
            <a:endParaRPr b="0" sz="2500">
              <a:solidFill>
                <a:srgbClr val="FFE599"/>
              </a:solidFill>
            </a:endParaRPr>
          </a:p>
          <a:p>
            <a:pPr indent="0" lvl="0" marL="914400" rtl="0" algn="l">
              <a:spcBef>
                <a:spcPts val="2100"/>
              </a:spcBef>
              <a:spcAft>
                <a:spcPts val="2100"/>
              </a:spcAft>
              <a:buNone/>
            </a:pPr>
            <a:r>
              <a:t/>
            </a:r>
            <a:endParaRPr sz="1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sp>
        <p:nvSpPr>
          <p:cNvPr id="972" name="Google Shape;972;p28"/>
          <p:cNvSpPr txBox="1"/>
          <p:nvPr/>
        </p:nvSpPr>
        <p:spPr>
          <a:xfrm>
            <a:off x="1861850" y="1084950"/>
            <a:ext cx="98718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hlink"/>
                </a:solidFill>
                <a:latin typeface="Griffy"/>
                <a:ea typeface="Griffy"/>
                <a:cs typeface="Griffy"/>
                <a:sym typeface="Griffy"/>
              </a:rPr>
              <a:t>Fine Motor Activities to try at Home! </a:t>
            </a:r>
            <a:r>
              <a:rPr lang="en" sz="2900">
                <a:solidFill>
                  <a:schemeClr val="hlink"/>
                </a:solidFill>
                <a:latin typeface="Griffy"/>
                <a:ea typeface="Griffy"/>
                <a:cs typeface="Griffy"/>
                <a:sym typeface="Griffy"/>
              </a:rPr>
              <a:t>(cont.)</a:t>
            </a:r>
            <a:endParaRPr sz="2900">
              <a:solidFill>
                <a:schemeClr val="hlink"/>
              </a:solidFill>
              <a:latin typeface="Griffy"/>
              <a:ea typeface="Griffy"/>
              <a:cs typeface="Griffy"/>
              <a:sym typeface="Griffy"/>
            </a:endParaRPr>
          </a:p>
          <a:p>
            <a:pPr indent="0" lvl="0" marL="0" rtl="0" algn="l">
              <a:spcBef>
                <a:spcPts val="0"/>
              </a:spcBef>
              <a:spcAft>
                <a:spcPts val="0"/>
              </a:spcAft>
              <a:buNone/>
            </a:pPr>
            <a:r>
              <a:t/>
            </a:r>
            <a:endParaRPr sz="4000">
              <a:solidFill>
                <a:schemeClr val="hlink"/>
              </a:solidFill>
              <a:latin typeface="Griffy"/>
              <a:ea typeface="Griffy"/>
              <a:cs typeface="Griffy"/>
              <a:sym typeface="Griffy"/>
            </a:endParaRPr>
          </a:p>
        </p:txBody>
      </p:sp>
      <p:sp>
        <p:nvSpPr>
          <p:cNvPr id="973" name="Google Shape;973;p28"/>
          <p:cNvSpPr txBox="1"/>
          <p:nvPr>
            <p:ph idx="1" type="subTitle"/>
          </p:nvPr>
        </p:nvSpPr>
        <p:spPr>
          <a:xfrm>
            <a:off x="602750" y="2129750"/>
            <a:ext cx="5613900" cy="4567500"/>
          </a:xfrm>
          <a:prstGeom prst="rect">
            <a:avLst/>
          </a:prstGeom>
        </p:spPr>
        <p:txBody>
          <a:bodyPr anchorCtr="0" anchor="t" bIns="121900" lIns="121900" spcFirstLastPara="1" rIns="121900" wrap="square" tIns="121900">
            <a:noAutofit/>
          </a:bodyPr>
          <a:lstStyle/>
          <a:p>
            <a:pPr indent="-387350" lvl="0" marL="457200" rtl="0" algn="l">
              <a:spcBef>
                <a:spcPts val="0"/>
              </a:spcBef>
              <a:spcAft>
                <a:spcPts val="0"/>
              </a:spcAft>
              <a:buClr>
                <a:srgbClr val="FFE599"/>
              </a:buClr>
              <a:buSzPts val="2500"/>
              <a:buChar char="●"/>
            </a:pPr>
            <a:r>
              <a:rPr lang="en" sz="2600">
                <a:solidFill>
                  <a:srgbClr val="FFE599"/>
                </a:solidFill>
              </a:rPr>
              <a:t>Manipulating small pegs or other items with fingers</a:t>
            </a:r>
            <a:endParaRPr sz="2600">
              <a:solidFill>
                <a:srgbClr val="FFE599"/>
              </a:solidFill>
            </a:endParaRPr>
          </a:p>
          <a:p>
            <a:pPr indent="-381000" lvl="1" marL="914400" rtl="0" algn="l">
              <a:spcBef>
                <a:spcPts val="0"/>
              </a:spcBef>
              <a:spcAft>
                <a:spcPts val="0"/>
              </a:spcAft>
              <a:buClr>
                <a:srgbClr val="FFE599"/>
              </a:buClr>
              <a:buSzPts val="2400"/>
              <a:buChar char="○"/>
            </a:pPr>
            <a:r>
              <a:rPr b="0" lang="en" sz="2400">
                <a:solidFill>
                  <a:srgbClr val="FFE599"/>
                </a:solidFill>
              </a:rPr>
              <a:t>Lite Bright</a:t>
            </a:r>
            <a:endParaRPr b="0" sz="2400">
              <a:solidFill>
                <a:srgbClr val="FFE599"/>
              </a:solidFill>
            </a:endParaRPr>
          </a:p>
          <a:p>
            <a:pPr indent="-381000" lvl="1" marL="914400" rtl="0" algn="l">
              <a:spcBef>
                <a:spcPts val="0"/>
              </a:spcBef>
              <a:spcAft>
                <a:spcPts val="0"/>
              </a:spcAft>
              <a:buClr>
                <a:srgbClr val="FFE599"/>
              </a:buClr>
              <a:buSzPts val="2400"/>
              <a:buChar char="○"/>
            </a:pPr>
            <a:r>
              <a:rPr b="0" lang="en" sz="2400">
                <a:solidFill>
                  <a:srgbClr val="FFE599"/>
                </a:solidFill>
              </a:rPr>
              <a:t>Hi Ho Cherry-O</a:t>
            </a:r>
            <a:endParaRPr b="0" sz="2400">
              <a:solidFill>
                <a:srgbClr val="FFE599"/>
              </a:solidFill>
            </a:endParaRPr>
          </a:p>
          <a:p>
            <a:pPr indent="-381000" lvl="1" marL="914400" rtl="0" algn="l">
              <a:spcBef>
                <a:spcPts val="0"/>
              </a:spcBef>
              <a:spcAft>
                <a:spcPts val="0"/>
              </a:spcAft>
              <a:buClr>
                <a:srgbClr val="FFE599"/>
              </a:buClr>
              <a:buSzPts val="2400"/>
              <a:buChar char="○"/>
            </a:pPr>
            <a:r>
              <a:rPr b="0" lang="en" sz="2400">
                <a:solidFill>
                  <a:srgbClr val="FFE599"/>
                </a:solidFill>
              </a:rPr>
              <a:t>Squiggle Worms</a:t>
            </a:r>
            <a:endParaRPr b="0" sz="2400">
              <a:solidFill>
                <a:srgbClr val="FFE599"/>
              </a:solidFill>
            </a:endParaRPr>
          </a:p>
          <a:p>
            <a:pPr indent="-381000" lvl="1" marL="914400" rtl="0" algn="l">
              <a:spcBef>
                <a:spcPts val="0"/>
              </a:spcBef>
              <a:spcAft>
                <a:spcPts val="0"/>
              </a:spcAft>
              <a:buClr>
                <a:srgbClr val="FFE599"/>
              </a:buClr>
              <a:buSzPts val="2400"/>
              <a:buChar char="○"/>
            </a:pPr>
            <a:r>
              <a:rPr b="0" lang="en" sz="2400">
                <a:solidFill>
                  <a:srgbClr val="FFE599"/>
                </a:solidFill>
              </a:rPr>
              <a:t>Perfection</a:t>
            </a:r>
            <a:endParaRPr b="0" sz="2400">
              <a:solidFill>
                <a:srgbClr val="FFE599"/>
              </a:solidFill>
            </a:endParaRPr>
          </a:p>
          <a:p>
            <a:pPr indent="-381000" lvl="1" marL="914400" rtl="0" algn="l">
              <a:spcBef>
                <a:spcPts val="0"/>
              </a:spcBef>
              <a:spcAft>
                <a:spcPts val="0"/>
              </a:spcAft>
              <a:buClr>
                <a:srgbClr val="FFE599"/>
              </a:buClr>
              <a:buSzPts val="2400"/>
              <a:buChar char="○"/>
            </a:pPr>
            <a:r>
              <a:rPr b="0" lang="en" sz="2400">
                <a:solidFill>
                  <a:srgbClr val="FFE599"/>
                </a:solidFill>
              </a:rPr>
              <a:t>Fuse Beads</a:t>
            </a:r>
            <a:endParaRPr b="0" sz="2400">
              <a:solidFill>
                <a:srgbClr val="FFE599"/>
              </a:solidFill>
            </a:endParaRPr>
          </a:p>
          <a:p>
            <a:pPr indent="-381000" lvl="1" marL="914400" rtl="0" algn="l">
              <a:spcBef>
                <a:spcPts val="0"/>
              </a:spcBef>
              <a:spcAft>
                <a:spcPts val="0"/>
              </a:spcAft>
              <a:buClr>
                <a:srgbClr val="FFE599"/>
              </a:buClr>
              <a:buSzPts val="2400"/>
              <a:buChar char="○"/>
            </a:pPr>
            <a:r>
              <a:rPr b="0" lang="en" sz="2400">
                <a:solidFill>
                  <a:srgbClr val="FFE599"/>
                </a:solidFill>
              </a:rPr>
              <a:t>Trouble</a:t>
            </a:r>
            <a:endParaRPr b="0" sz="2400">
              <a:solidFill>
                <a:srgbClr val="FFE599"/>
              </a:solidFill>
            </a:endParaRPr>
          </a:p>
          <a:p>
            <a:pPr indent="-381000" lvl="1" marL="914400" rtl="0" algn="l">
              <a:spcBef>
                <a:spcPts val="0"/>
              </a:spcBef>
              <a:spcAft>
                <a:spcPts val="0"/>
              </a:spcAft>
              <a:buClr>
                <a:srgbClr val="FFE599"/>
              </a:buClr>
              <a:buSzPts val="2400"/>
              <a:buChar char="○"/>
            </a:pPr>
            <a:r>
              <a:rPr b="0" lang="en" sz="2400">
                <a:solidFill>
                  <a:srgbClr val="FFE599"/>
                </a:solidFill>
              </a:rPr>
              <a:t>Legos</a:t>
            </a:r>
            <a:endParaRPr b="0" sz="2400">
              <a:solidFill>
                <a:srgbClr val="FFE599"/>
              </a:solidFill>
            </a:endParaRPr>
          </a:p>
          <a:p>
            <a:pPr indent="-381000" lvl="1" marL="914400" rtl="0" algn="l">
              <a:spcBef>
                <a:spcPts val="0"/>
              </a:spcBef>
              <a:spcAft>
                <a:spcPts val="0"/>
              </a:spcAft>
              <a:buClr>
                <a:srgbClr val="FFE599"/>
              </a:buClr>
              <a:buSzPts val="2400"/>
              <a:buChar char="○"/>
            </a:pPr>
            <a:r>
              <a:rPr b="0" lang="en" sz="2400">
                <a:solidFill>
                  <a:srgbClr val="FFE599"/>
                </a:solidFill>
              </a:rPr>
              <a:t>Card games</a:t>
            </a:r>
            <a:endParaRPr b="0" sz="2400">
              <a:solidFill>
                <a:srgbClr val="FFE599"/>
              </a:solidFill>
            </a:endParaRPr>
          </a:p>
          <a:p>
            <a:pPr indent="0" lvl="0" marL="914400" rtl="0" algn="l">
              <a:spcBef>
                <a:spcPts val="2100"/>
              </a:spcBef>
              <a:spcAft>
                <a:spcPts val="2100"/>
              </a:spcAft>
              <a:buNone/>
            </a:pPr>
            <a:r>
              <a:t/>
            </a:r>
            <a:endParaRPr sz="1500"/>
          </a:p>
        </p:txBody>
      </p:sp>
      <p:sp>
        <p:nvSpPr>
          <p:cNvPr id="974" name="Google Shape;974;p28"/>
          <p:cNvSpPr txBox="1"/>
          <p:nvPr/>
        </p:nvSpPr>
        <p:spPr>
          <a:xfrm>
            <a:off x="6690250" y="2129750"/>
            <a:ext cx="4894200" cy="4351500"/>
          </a:xfrm>
          <a:prstGeom prst="rect">
            <a:avLst/>
          </a:prstGeom>
          <a:noFill/>
          <a:ln>
            <a:noFill/>
          </a:ln>
        </p:spPr>
        <p:txBody>
          <a:bodyPr anchorCtr="0" anchor="t" bIns="91425" lIns="91425" spcFirstLastPara="1" rIns="91425" wrap="square" tIns="91425">
            <a:spAutoFit/>
          </a:bodyPr>
          <a:lstStyle/>
          <a:p>
            <a:pPr indent="-387350" lvl="0" marL="457200" rtl="0" algn="l">
              <a:lnSpc>
                <a:spcPct val="115000"/>
              </a:lnSpc>
              <a:spcBef>
                <a:spcPts val="0"/>
              </a:spcBef>
              <a:spcAft>
                <a:spcPts val="0"/>
              </a:spcAft>
              <a:buClr>
                <a:srgbClr val="FFE599"/>
              </a:buClr>
              <a:buSzPts val="2500"/>
              <a:buFont typeface="Roboto"/>
              <a:buChar char="●"/>
            </a:pPr>
            <a:r>
              <a:rPr b="1" lang="en" sz="2600">
                <a:solidFill>
                  <a:srgbClr val="FFE599"/>
                </a:solidFill>
                <a:latin typeface="Roboto"/>
                <a:ea typeface="Roboto"/>
                <a:cs typeface="Roboto"/>
                <a:sym typeface="Roboto"/>
              </a:rPr>
              <a:t>Helpful Tips:</a:t>
            </a:r>
            <a:endParaRPr b="1" sz="2600">
              <a:solidFill>
                <a:srgbClr val="FFE599"/>
              </a:solidFill>
              <a:latin typeface="Roboto"/>
              <a:ea typeface="Roboto"/>
              <a:cs typeface="Roboto"/>
              <a:sym typeface="Roboto"/>
            </a:endParaRPr>
          </a:p>
          <a:p>
            <a:pPr indent="-393700" lvl="1" marL="914400" rtl="0" algn="l">
              <a:lnSpc>
                <a:spcPct val="115000"/>
              </a:lnSpc>
              <a:spcBef>
                <a:spcPts val="0"/>
              </a:spcBef>
              <a:spcAft>
                <a:spcPts val="0"/>
              </a:spcAft>
              <a:buClr>
                <a:srgbClr val="FFE599"/>
              </a:buClr>
              <a:buSzPts val="2600"/>
              <a:buFont typeface="Roboto"/>
              <a:buChar char="○"/>
            </a:pPr>
            <a:r>
              <a:rPr lang="en" sz="2600">
                <a:solidFill>
                  <a:srgbClr val="FFE599"/>
                </a:solidFill>
                <a:latin typeface="Roboto"/>
                <a:ea typeface="Roboto"/>
                <a:cs typeface="Roboto"/>
                <a:sym typeface="Roboto"/>
              </a:rPr>
              <a:t>Make it more challenging if too easy (have them pick up then hold in palm while picking up more)</a:t>
            </a:r>
            <a:endParaRPr sz="2600">
              <a:solidFill>
                <a:srgbClr val="FFE599"/>
              </a:solidFill>
              <a:latin typeface="Roboto"/>
              <a:ea typeface="Roboto"/>
              <a:cs typeface="Roboto"/>
              <a:sym typeface="Roboto"/>
            </a:endParaRPr>
          </a:p>
          <a:p>
            <a:pPr indent="-393700" lvl="1" marL="914400" rtl="0" algn="l">
              <a:lnSpc>
                <a:spcPct val="115000"/>
              </a:lnSpc>
              <a:spcBef>
                <a:spcPts val="0"/>
              </a:spcBef>
              <a:spcAft>
                <a:spcPts val="0"/>
              </a:spcAft>
              <a:buClr>
                <a:srgbClr val="FFE599"/>
              </a:buClr>
              <a:buSzPts val="2600"/>
              <a:buFont typeface="Roboto"/>
              <a:buChar char="○"/>
            </a:pPr>
            <a:r>
              <a:rPr lang="en" sz="2600">
                <a:solidFill>
                  <a:srgbClr val="FFE599"/>
                </a:solidFill>
                <a:latin typeface="Roboto"/>
                <a:ea typeface="Roboto"/>
                <a:cs typeface="Roboto"/>
                <a:sym typeface="Roboto"/>
              </a:rPr>
              <a:t>Make it simpler to avoid frustration (eliminate timers)</a:t>
            </a:r>
            <a:endParaRPr sz="2600">
              <a:solidFill>
                <a:srgbClr val="FFE599"/>
              </a:solidFill>
              <a:latin typeface="Roboto"/>
              <a:ea typeface="Roboto"/>
              <a:cs typeface="Roboto"/>
              <a:sym typeface="Roboto"/>
            </a:endParaRPr>
          </a:p>
          <a:p>
            <a:pPr indent="0" lvl="0" marL="0" rtl="0" algn="l">
              <a:spcBef>
                <a:spcPts val="2100"/>
              </a:spcBef>
              <a:spcAft>
                <a:spcPts val="0"/>
              </a:spcAft>
              <a:buNone/>
            </a:pPr>
            <a:r>
              <a:t/>
            </a:r>
            <a:endParaRPr>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8" name="Shape 978"/>
        <p:cNvGrpSpPr/>
        <p:nvPr/>
      </p:nvGrpSpPr>
      <p:grpSpPr>
        <a:xfrm>
          <a:off x="0" y="0"/>
          <a:ext cx="0" cy="0"/>
          <a:chOff x="0" y="0"/>
          <a:chExt cx="0" cy="0"/>
        </a:xfrm>
      </p:grpSpPr>
      <p:sp>
        <p:nvSpPr>
          <p:cNvPr id="979" name="Google Shape;979;p29"/>
          <p:cNvSpPr txBox="1"/>
          <p:nvPr>
            <p:ph idx="1" type="subTitle"/>
          </p:nvPr>
        </p:nvSpPr>
        <p:spPr>
          <a:xfrm>
            <a:off x="602750" y="2129750"/>
            <a:ext cx="11130900" cy="4567500"/>
          </a:xfrm>
          <a:prstGeom prst="rect">
            <a:avLst/>
          </a:prstGeom>
        </p:spPr>
        <p:txBody>
          <a:bodyPr anchorCtr="0" anchor="t" bIns="121900" lIns="121900" spcFirstLastPara="1" rIns="121900" wrap="square" tIns="121900">
            <a:noAutofit/>
          </a:bodyPr>
          <a:lstStyle/>
          <a:p>
            <a:pPr indent="-381000" lvl="0" marL="457200" rtl="0" algn="l">
              <a:spcBef>
                <a:spcPts val="0"/>
              </a:spcBef>
              <a:spcAft>
                <a:spcPts val="0"/>
              </a:spcAft>
              <a:buClr>
                <a:srgbClr val="FFE599"/>
              </a:buClr>
              <a:buSzPts val="2400"/>
              <a:buChar char="●"/>
            </a:pPr>
            <a:r>
              <a:rPr lang="en" sz="2400">
                <a:solidFill>
                  <a:srgbClr val="FFE599"/>
                </a:solidFill>
              </a:rPr>
              <a:t>Coloring/drawing</a:t>
            </a:r>
            <a:endParaRPr sz="2400">
              <a:solidFill>
                <a:srgbClr val="FFE599"/>
              </a:solidFill>
            </a:endParaRPr>
          </a:p>
          <a:p>
            <a:pPr indent="-381000" lvl="1" marL="914400" rtl="0" algn="l">
              <a:spcBef>
                <a:spcPts val="0"/>
              </a:spcBef>
              <a:spcAft>
                <a:spcPts val="0"/>
              </a:spcAft>
              <a:buClr>
                <a:srgbClr val="FFE599"/>
              </a:buClr>
              <a:buSzPts val="2400"/>
              <a:buChar char="○"/>
            </a:pPr>
            <a:r>
              <a:rPr b="0" lang="en" sz="2400">
                <a:solidFill>
                  <a:srgbClr val="FFE599"/>
                </a:solidFill>
              </a:rPr>
              <a:t>Coloring books or coloring print-outs from online</a:t>
            </a:r>
            <a:endParaRPr b="0" sz="2400">
              <a:solidFill>
                <a:srgbClr val="FFE599"/>
              </a:solidFill>
            </a:endParaRPr>
          </a:p>
          <a:p>
            <a:pPr indent="-381000" lvl="1" marL="914400" rtl="0" algn="l">
              <a:spcBef>
                <a:spcPts val="0"/>
              </a:spcBef>
              <a:spcAft>
                <a:spcPts val="0"/>
              </a:spcAft>
              <a:buClr>
                <a:srgbClr val="FFE599"/>
              </a:buClr>
              <a:buSzPts val="2400"/>
              <a:buChar char="○"/>
            </a:pPr>
            <a:r>
              <a:rPr b="0" lang="en" sz="2400">
                <a:solidFill>
                  <a:srgbClr val="FFE599"/>
                </a:solidFill>
              </a:rPr>
              <a:t>Decorate a name sign for their bedroom door </a:t>
            </a:r>
            <a:endParaRPr b="0" sz="2400">
              <a:solidFill>
                <a:srgbClr val="FFE599"/>
              </a:solidFill>
            </a:endParaRPr>
          </a:p>
          <a:p>
            <a:pPr indent="-381000" lvl="1" marL="914400" rtl="0" algn="l">
              <a:spcBef>
                <a:spcPts val="0"/>
              </a:spcBef>
              <a:spcAft>
                <a:spcPts val="0"/>
              </a:spcAft>
              <a:buClr>
                <a:srgbClr val="FFE599"/>
              </a:buClr>
              <a:buSzPts val="2400"/>
              <a:buChar char="○"/>
            </a:pPr>
            <a:r>
              <a:rPr b="0" lang="en" sz="2400">
                <a:solidFill>
                  <a:srgbClr val="FFE599"/>
                </a:solidFill>
              </a:rPr>
              <a:t>Color by number</a:t>
            </a:r>
            <a:endParaRPr b="0" sz="2400">
              <a:solidFill>
                <a:srgbClr val="FFE599"/>
              </a:solidFill>
            </a:endParaRPr>
          </a:p>
          <a:p>
            <a:pPr indent="-381000" lvl="1" marL="914400" rtl="0" algn="l">
              <a:spcBef>
                <a:spcPts val="0"/>
              </a:spcBef>
              <a:spcAft>
                <a:spcPts val="0"/>
              </a:spcAft>
              <a:buClr>
                <a:srgbClr val="FFE599"/>
              </a:buClr>
              <a:buSzPts val="2400"/>
              <a:buChar char="○"/>
            </a:pPr>
            <a:r>
              <a:rPr b="0" lang="en" sz="2400">
                <a:solidFill>
                  <a:srgbClr val="FFE599"/>
                </a:solidFill>
              </a:rPr>
              <a:t>Create a road!</a:t>
            </a:r>
            <a:endParaRPr b="0" sz="2400">
              <a:solidFill>
                <a:srgbClr val="FFE599"/>
              </a:solidFill>
            </a:endParaRPr>
          </a:p>
          <a:p>
            <a:pPr indent="-381000" lvl="2" marL="1371600" rtl="0" algn="l">
              <a:spcBef>
                <a:spcPts val="0"/>
              </a:spcBef>
              <a:spcAft>
                <a:spcPts val="0"/>
              </a:spcAft>
              <a:buClr>
                <a:srgbClr val="FFE599"/>
              </a:buClr>
              <a:buSzPts val="2400"/>
              <a:buChar char="■"/>
            </a:pPr>
            <a:r>
              <a:rPr b="0" lang="en" sz="2400">
                <a:solidFill>
                  <a:srgbClr val="FFE599"/>
                </a:solidFill>
              </a:rPr>
              <a:t>Use a large paper on the floor, and have them draw a road for their toy cars</a:t>
            </a:r>
            <a:endParaRPr b="0" sz="2400">
              <a:solidFill>
                <a:srgbClr val="FFE599"/>
              </a:solidFill>
            </a:endParaRPr>
          </a:p>
          <a:p>
            <a:pPr indent="-381000" lvl="3" marL="1828800" rtl="0" algn="l">
              <a:spcBef>
                <a:spcPts val="0"/>
              </a:spcBef>
              <a:spcAft>
                <a:spcPts val="0"/>
              </a:spcAft>
              <a:buClr>
                <a:srgbClr val="FFE599"/>
              </a:buClr>
              <a:buSzPts val="2400"/>
              <a:buChar char="●"/>
            </a:pPr>
            <a:r>
              <a:rPr b="0" lang="en" sz="2400">
                <a:solidFill>
                  <a:srgbClr val="FFE599"/>
                </a:solidFill>
              </a:rPr>
              <a:t>Draw destinations in the town (construction site, library, school)</a:t>
            </a:r>
            <a:endParaRPr b="0" sz="2400">
              <a:solidFill>
                <a:srgbClr val="FFE599"/>
              </a:solidFill>
            </a:endParaRPr>
          </a:p>
          <a:p>
            <a:pPr indent="-381000" lvl="2" marL="1371600" rtl="0" algn="l">
              <a:spcBef>
                <a:spcPts val="0"/>
              </a:spcBef>
              <a:spcAft>
                <a:spcPts val="0"/>
              </a:spcAft>
              <a:buClr>
                <a:srgbClr val="FFE599"/>
              </a:buClr>
              <a:buSzPts val="2400"/>
              <a:buChar char="■"/>
            </a:pPr>
            <a:r>
              <a:rPr b="0" lang="en" sz="2400">
                <a:solidFill>
                  <a:srgbClr val="FFE599"/>
                </a:solidFill>
              </a:rPr>
              <a:t>Do this with chalk on driveway and have them ride their bike on it</a:t>
            </a:r>
            <a:endParaRPr b="0" sz="2400">
              <a:solidFill>
                <a:srgbClr val="FFE599"/>
              </a:solidFill>
            </a:endParaRPr>
          </a:p>
          <a:p>
            <a:pPr indent="-381000" lvl="0" marL="457200" rtl="0" algn="l">
              <a:spcBef>
                <a:spcPts val="0"/>
              </a:spcBef>
              <a:spcAft>
                <a:spcPts val="0"/>
              </a:spcAft>
              <a:buClr>
                <a:srgbClr val="FFE599"/>
              </a:buClr>
              <a:buSzPts val="2400"/>
              <a:buChar char="●"/>
            </a:pPr>
            <a:r>
              <a:rPr b="0" lang="en" sz="2400">
                <a:solidFill>
                  <a:srgbClr val="FFE599"/>
                </a:solidFill>
              </a:rPr>
              <a:t>Wikki Stix (small wax sticks you can manipulate into designs)</a:t>
            </a:r>
            <a:endParaRPr b="0" sz="2400">
              <a:solidFill>
                <a:srgbClr val="FFE599"/>
              </a:solidFill>
            </a:endParaRPr>
          </a:p>
          <a:p>
            <a:pPr indent="0" lvl="0" marL="0" rtl="0" algn="l">
              <a:spcBef>
                <a:spcPts val="2100"/>
              </a:spcBef>
              <a:spcAft>
                <a:spcPts val="2100"/>
              </a:spcAft>
              <a:buNone/>
            </a:pPr>
            <a:r>
              <a:t/>
            </a:r>
            <a:endParaRPr>
              <a:solidFill>
                <a:srgbClr val="FFE599"/>
              </a:solidFill>
            </a:endParaRPr>
          </a:p>
        </p:txBody>
      </p:sp>
      <p:sp>
        <p:nvSpPr>
          <p:cNvPr id="980" name="Google Shape;980;p29"/>
          <p:cNvSpPr txBox="1"/>
          <p:nvPr/>
        </p:nvSpPr>
        <p:spPr>
          <a:xfrm>
            <a:off x="1861850" y="1084950"/>
            <a:ext cx="98718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hlink"/>
                </a:solidFill>
                <a:latin typeface="Griffy"/>
                <a:ea typeface="Griffy"/>
                <a:cs typeface="Griffy"/>
                <a:sym typeface="Griffy"/>
              </a:rPr>
              <a:t>Fine Motor Activities to try at Home! </a:t>
            </a:r>
            <a:r>
              <a:rPr lang="en" sz="2900">
                <a:solidFill>
                  <a:schemeClr val="hlink"/>
                </a:solidFill>
                <a:latin typeface="Griffy"/>
                <a:ea typeface="Griffy"/>
                <a:cs typeface="Griffy"/>
                <a:sym typeface="Griffy"/>
              </a:rPr>
              <a:t>(cont.)</a:t>
            </a:r>
            <a:endParaRPr sz="2900">
              <a:solidFill>
                <a:schemeClr val="hlink"/>
              </a:solidFill>
              <a:latin typeface="Griffy"/>
              <a:ea typeface="Griffy"/>
              <a:cs typeface="Griffy"/>
              <a:sym typeface="Griff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4" name="Shape 984"/>
        <p:cNvGrpSpPr/>
        <p:nvPr/>
      </p:nvGrpSpPr>
      <p:grpSpPr>
        <a:xfrm>
          <a:off x="0" y="0"/>
          <a:ext cx="0" cy="0"/>
          <a:chOff x="0" y="0"/>
          <a:chExt cx="0" cy="0"/>
        </a:xfrm>
      </p:grpSpPr>
      <p:sp>
        <p:nvSpPr>
          <p:cNvPr id="985" name="Google Shape;985;p30"/>
          <p:cNvSpPr txBox="1"/>
          <p:nvPr>
            <p:ph idx="1" type="subTitle"/>
          </p:nvPr>
        </p:nvSpPr>
        <p:spPr>
          <a:xfrm>
            <a:off x="602750" y="2129750"/>
            <a:ext cx="11130900" cy="5132700"/>
          </a:xfrm>
          <a:prstGeom prst="rect">
            <a:avLst/>
          </a:prstGeom>
        </p:spPr>
        <p:txBody>
          <a:bodyPr anchorCtr="0" anchor="t" bIns="121900" lIns="121900" spcFirstLastPara="1" rIns="121900" wrap="square" tIns="121900">
            <a:noAutofit/>
          </a:bodyPr>
          <a:lstStyle/>
          <a:p>
            <a:pPr indent="-387350" lvl="0" marL="457200" rtl="0" algn="l">
              <a:spcBef>
                <a:spcPts val="0"/>
              </a:spcBef>
              <a:spcAft>
                <a:spcPts val="0"/>
              </a:spcAft>
              <a:buClr>
                <a:srgbClr val="FFE599"/>
              </a:buClr>
              <a:buSzPts val="2500"/>
              <a:buChar char="●"/>
            </a:pPr>
            <a:r>
              <a:rPr lang="en" sz="2500">
                <a:solidFill>
                  <a:srgbClr val="FFE599"/>
                </a:solidFill>
              </a:rPr>
              <a:t>Painting</a:t>
            </a:r>
            <a:endParaRPr sz="2500">
              <a:solidFill>
                <a:srgbClr val="FFE599"/>
              </a:solidFill>
            </a:endParaRPr>
          </a:p>
          <a:p>
            <a:pPr indent="-387350" lvl="1" marL="914400" rtl="0" algn="l">
              <a:spcBef>
                <a:spcPts val="0"/>
              </a:spcBef>
              <a:spcAft>
                <a:spcPts val="0"/>
              </a:spcAft>
              <a:buClr>
                <a:srgbClr val="FFE599"/>
              </a:buClr>
              <a:buSzPts val="2500"/>
              <a:buChar char="○"/>
            </a:pPr>
            <a:r>
              <a:rPr b="0" lang="en" sz="2500">
                <a:solidFill>
                  <a:srgbClr val="FFE599"/>
                </a:solidFill>
              </a:rPr>
              <a:t>Sometimes younger kids can benefit from painting on a vertical surface such as an easel to promote a functional grasp</a:t>
            </a:r>
            <a:endParaRPr b="0" sz="2500">
              <a:solidFill>
                <a:srgbClr val="FFE599"/>
              </a:solidFill>
            </a:endParaRPr>
          </a:p>
          <a:p>
            <a:pPr indent="-387350" lvl="1" marL="914400" rtl="0" algn="l">
              <a:spcBef>
                <a:spcPts val="0"/>
              </a:spcBef>
              <a:spcAft>
                <a:spcPts val="0"/>
              </a:spcAft>
              <a:buClr>
                <a:srgbClr val="FFE599"/>
              </a:buClr>
              <a:buSzPts val="2500"/>
              <a:buChar char="○"/>
            </a:pPr>
            <a:r>
              <a:rPr b="0" lang="en" sz="2500">
                <a:solidFill>
                  <a:srgbClr val="FFE599"/>
                </a:solidFill>
              </a:rPr>
              <a:t>Water paint pads or water paint books (less mess!)</a:t>
            </a:r>
            <a:endParaRPr b="0" sz="2500">
              <a:solidFill>
                <a:srgbClr val="FFE599"/>
              </a:solidFill>
            </a:endParaRPr>
          </a:p>
          <a:p>
            <a:pPr indent="-387350" lvl="1" marL="914400" rtl="0" algn="l">
              <a:spcBef>
                <a:spcPts val="0"/>
              </a:spcBef>
              <a:spcAft>
                <a:spcPts val="0"/>
              </a:spcAft>
              <a:buClr>
                <a:srgbClr val="FFE599"/>
              </a:buClr>
              <a:buSzPts val="2500"/>
              <a:buChar char="○"/>
            </a:pPr>
            <a:r>
              <a:rPr b="0" lang="en" sz="2500">
                <a:solidFill>
                  <a:srgbClr val="FFE599"/>
                </a:solidFill>
              </a:rPr>
              <a:t>Inexpensive pre-prepped crafts from dollar store</a:t>
            </a:r>
            <a:endParaRPr b="0" sz="2500">
              <a:solidFill>
                <a:srgbClr val="FFE599"/>
              </a:solidFill>
            </a:endParaRPr>
          </a:p>
          <a:p>
            <a:pPr indent="-387350" lvl="1" marL="914400" rtl="0" algn="l">
              <a:spcBef>
                <a:spcPts val="0"/>
              </a:spcBef>
              <a:spcAft>
                <a:spcPts val="0"/>
              </a:spcAft>
              <a:buClr>
                <a:srgbClr val="FFE599"/>
              </a:buClr>
              <a:buSzPts val="2500"/>
              <a:buChar char="○"/>
            </a:pPr>
            <a:r>
              <a:rPr b="0" lang="en" sz="2500">
                <a:solidFill>
                  <a:srgbClr val="FFE599"/>
                </a:solidFill>
              </a:rPr>
              <a:t>Painting wood items from craft store - bird house, small jewelry box, coffee can to make a bank, gift for loved one</a:t>
            </a:r>
            <a:endParaRPr b="0" sz="2500">
              <a:solidFill>
                <a:srgbClr val="FFE599"/>
              </a:solidFill>
            </a:endParaRPr>
          </a:p>
          <a:p>
            <a:pPr indent="-387350" lvl="0" marL="457200" rtl="0" algn="l">
              <a:spcBef>
                <a:spcPts val="0"/>
              </a:spcBef>
              <a:spcAft>
                <a:spcPts val="0"/>
              </a:spcAft>
              <a:buClr>
                <a:srgbClr val="FFE599"/>
              </a:buClr>
              <a:buSzPts val="2500"/>
              <a:buChar char="●"/>
            </a:pPr>
            <a:r>
              <a:rPr b="0" lang="en" sz="2500">
                <a:solidFill>
                  <a:srgbClr val="FFE599"/>
                </a:solidFill>
              </a:rPr>
              <a:t>Stickers</a:t>
            </a:r>
            <a:endParaRPr b="0" sz="2500">
              <a:solidFill>
                <a:srgbClr val="FFE599"/>
              </a:solidFill>
            </a:endParaRPr>
          </a:p>
          <a:p>
            <a:pPr indent="-387350" lvl="1" marL="914400" rtl="0" algn="l">
              <a:spcBef>
                <a:spcPts val="0"/>
              </a:spcBef>
              <a:spcAft>
                <a:spcPts val="0"/>
              </a:spcAft>
              <a:buClr>
                <a:srgbClr val="FFE599"/>
              </a:buClr>
              <a:buSzPts val="2500"/>
              <a:buChar char="○"/>
            </a:pPr>
            <a:r>
              <a:rPr b="0" lang="en" sz="2500">
                <a:solidFill>
                  <a:srgbClr val="FFE599"/>
                </a:solidFill>
              </a:rPr>
              <a:t>Window clings for holidays</a:t>
            </a:r>
            <a:endParaRPr b="0" sz="2500">
              <a:solidFill>
                <a:srgbClr val="FFE599"/>
              </a:solidFill>
            </a:endParaRPr>
          </a:p>
          <a:p>
            <a:pPr indent="-387350" lvl="1" marL="914400" rtl="0" algn="l">
              <a:spcBef>
                <a:spcPts val="0"/>
              </a:spcBef>
              <a:spcAft>
                <a:spcPts val="0"/>
              </a:spcAft>
              <a:buClr>
                <a:srgbClr val="FFE599"/>
              </a:buClr>
              <a:buSzPts val="2500"/>
              <a:buChar char="○"/>
            </a:pPr>
            <a:r>
              <a:rPr b="0" lang="en" sz="2500">
                <a:solidFill>
                  <a:srgbClr val="FFE599"/>
                </a:solidFill>
              </a:rPr>
              <a:t>Reusable sticker book scenes</a:t>
            </a:r>
            <a:endParaRPr b="0" sz="2500">
              <a:solidFill>
                <a:srgbClr val="FFE599"/>
              </a:solidFill>
            </a:endParaRPr>
          </a:p>
        </p:txBody>
      </p:sp>
      <p:sp>
        <p:nvSpPr>
          <p:cNvPr id="986" name="Google Shape;986;p30"/>
          <p:cNvSpPr txBox="1"/>
          <p:nvPr/>
        </p:nvSpPr>
        <p:spPr>
          <a:xfrm>
            <a:off x="1861850" y="1084950"/>
            <a:ext cx="98718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hlink"/>
                </a:solidFill>
                <a:latin typeface="Griffy"/>
                <a:ea typeface="Griffy"/>
                <a:cs typeface="Griffy"/>
                <a:sym typeface="Griffy"/>
              </a:rPr>
              <a:t>Fine Motor Activities to try at Home! </a:t>
            </a:r>
            <a:r>
              <a:rPr lang="en" sz="2900">
                <a:solidFill>
                  <a:schemeClr val="hlink"/>
                </a:solidFill>
                <a:latin typeface="Griffy"/>
                <a:ea typeface="Griffy"/>
                <a:cs typeface="Griffy"/>
                <a:sym typeface="Griffy"/>
              </a:rPr>
              <a:t>(cont.)</a:t>
            </a:r>
            <a:endParaRPr sz="2900">
              <a:solidFill>
                <a:schemeClr val="hlink"/>
              </a:solidFill>
              <a:latin typeface="Griffy"/>
              <a:ea typeface="Griffy"/>
              <a:cs typeface="Griffy"/>
              <a:sym typeface="Griff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0" name="Shape 990"/>
        <p:cNvGrpSpPr/>
        <p:nvPr/>
      </p:nvGrpSpPr>
      <p:grpSpPr>
        <a:xfrm>
          <a:off x="0" y="0"/>
          <a:ext cx="0" cy="0"/>
          <a:chOff x="0" y="0"/>
          <a:chExt cx="0" cy="0"/>
        </a:xfrm>
      </p:grpSpPr>
      <p:sp>
        <p:nvSpPr>
          <p:cNvPr id="991" name="Google Shape;991;p31"/>
          <p:cNvSpPr txBox="1"/>
          <p:nvPr>
            <p:ph idx="1" type="subTitle"/>
          </p:nvPr>
        </p:nvSpPr>
        <p:spPr>
          <a:xfrm>
            <a:off x="602750" y="1885350"/>
            <a:ext cx="11130900" cy="4972800"/>
          </a:xfrm>
          <a:prstGeom prst="rect">
            <a:avLst/>
          </a:prstGeom>
        </p:spPr>
        <p:txBody>
          <a:bodyPr anchorCtr="0" anchor="t" bIns="121900" lIns="121900" spcFirstLastPara="1" rIns="121900" wrap="square" tIns="121900">
            <a:noAutofit/>
          </a:bodyPr>
          <a:lstStyle/>
          <a:p>
            <a:pPr indent="-368300" lvl="0" marL="457200" rtl="0" algn="l">
              <a:spcBef>
                <a:spcPts val="0"/>
              </a:spcBef>
              <a:spcAft>
                <a:spcPts val="0"/>
              </a:spcAft>
              <a:buClr>
                <a:srgbClr val="FFE599"/>
              </a:buClr>
              <a:buSzPts val="2200"/>
              <a:buChar char="●"/>
            </a:pPr>
            <a:r>
              <a:rPr lang="en" sz="2500">
                <a:solidFill>
                  <a:srgbClr val="FFE599"/>
                </a:solidFill>
              </a:rPr>
              <a:t>Cutting activities</a:t>
            </a:r>
            <a:endParaRPr sz="2500">
              <a:solidFill>
                <a:srgbClr val="FFE599"/>
              </a:solidFill>
            </a:endParaRPr>
          </a:p>
          <a:p>
            <a:pPr indent="-368300" lvl="1" marL="914400" rtl="0" algn="l">
              <a:spcBef>
                <a:spcPts val="0"/>
              </a:spcBef>
              <a:spcAft>
                <a:spcPts val="0"/>
              </a:spcAft>
              <a:buClr>
                <a:srgbClr val="FFE599"/>
              </a:buClr>
              <a:buSzPts val="2200"/>
              <a:buChar char="○"/>
            </a:pPr>
            <a:r>
              <a:rPr b="0" lang="en" sz="2500">
                <a:solidFill>
                  <a:srgbClr val="FFE599"/>
                </a:solidFill>
              </a:rPr>
              <a:t>Cutting out shapes (easiest to start with snips, then progress to longer straight lines, circle, square/rectangle, more complex shapes)</a:t>
            </a:r>
            <a:endParaRPr b="0" sz="2500">
              <a:solidFill>
                <a:srgbClr val="FFE599"/>
              </a:solidFill>
            </a:endParaRPr>
          </a:p>
          <a:p>
            <a:pPr indent="-368300" lvl="1" marL="914400" rtl="0" algn="l">
              <a:spcBef>
                <a:spcPts val="0"/>
              </a:spcBef>
              <a:spcAft>
                <a:spcPts val="0"/>
              </a:spcAft>
              <a:buClr>
                <a:srgbClr val="FFE599"/>
              </a:buClr>
              <a:buSzPts val="2200"/>
              <a:buChar char="○"/>
            </a:pPr>
            <a:r>
              <a:rPr b="0" lang="en" sz="2500">
                <a:solidFill>
                  <a:srgbClr val="FFE599"/>
                </a:solidFill>
              </a:rPr>
              <a:t>Cutting Play Doh (cutting the spaghetti strings or rolled logs)</a:t>
            </a:r>
            <a:endParaRPr b="0" sz="2500">
              <a:solidFill>
                <a:srgbClr val="FFE599"/>
              </a:solidFill>
            </a:endParaRPr>
          </a:p>
          <a:p>
            <a:pPr indent="-412750" lvl="0" marL="457200" rtl="0" algn="l">
              <a:spcBef>
                <a:spcPts val="0"/>
              </a:spcBef>
              <a:spcAft>
                <a:spcPts val="0"/>
              </a:spcAft>
              <a:buClr>
                <a:srgbClr val="FFE599"/>
              </a:buClr>
              <a:buSzPts val="2900"/>
              <a:buChar char="●"/>
            </a:pPr>
            <a:r>
              <a:rPr lang="en" sz="2500">
                <a:solidFill>
                  <a:srgbClr val="FFE599"/>
                </a:solidFill>
              </a:rPr>
              <a:t>Additional Crafts</a:t>
            </a:r>
            <a:endParaRPr sz="2500">
              <a:solidFill>
                <a:srgbClr val="FFE599"/>
              </a:solidFill>
            </a:endParaRPr>
          </a:p>
          <a:p>
            <a:pPr indent="-368300" lvl="1" marL="914400" rtl="0" algn="l">
              <a:spcBef>
                <a:spcPts val="0"/>
              </a:spcBef>
              <a:spcAft>
                <a:spcPts val="0"/>
              </a:spcAft>
              <a:buClr>
                <a:srgbClr val="FFE599"/>
              </a:buClr>
              <a:buSzPts val="2200"/>
              <a:buChar char="○"/>
            </a:pPr>
            <a:r>
              <a:rPr b="0" lang="en" sz="2500">
                <a:solidFill>
                  <a:srgbClr val="FFE599"/>
                </a:solidFill>
              </a:rPr>
              <a:t>Torn paper crafts,  or crumpled tissue paper pieces</a:t>
            </a:r>
            <a:endParaRPr b="0" sz="2500">
              <a:solidFill>
                <a:srgbClr val="FFE599"/>
              </a:solidFill>
            </a:endParaRPr>
          </a:p>
          <a:p>
            <a:pPr indent="-368300" lvl="1" marL="914400" rtl="0" algn="l">
              <a:spcBef>
                <a:spcPts val="0"/>
              </a:spcBef>
              <a:spcAft>
                <a:spcPts val="0"/>
              </a:spcAft>
              <a:buClr>
                <a:srgbClr val="FFE599"/>
              </a:buClr>
              <a:buSzPts val="2200"/>
              <a:buChar char="○"/>
            </a:pPr>
            <a:r>
              <a:rPr b="0" lang="en" sz="2500">
                <a:solidFill>
                  <a:srgbClr val="FFE599"/>
                </a:solidFill>
              </a:rPr>
              <a:t>Play doh/clay/model magic</a:t>
            </a:r>
            <a:endParaRPr b="0" sz="2500">
              <a:solidFill>
                <a:srgbClr val="FFE599"/>
              </a:solidFill>
            </a:endParaRPr>
          </a:p>
        </p:txBody>
      </p:sp>
      <p:sp>
        <p:nvSpPr>
          <p:cNvPr id="992" name="Google Shape;992;p31"/>
          <p:cNvSpPr txBox="1"/>
          <p:nvPr/>
        </p:nvSpPr>
        <p:spPr>
          <a:xfrm>
            <a:off x="1861850" y="1084950"/>
            <a:ext cx="98718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hlink"/>
                </a:solidFill>
                <a:latin typeface="Griffy"/>
                <a:ea typeface="Griffy"/>
                <a:cs typeface="Griffy"/>
                <a:sym typeface="Griffy"/>
              </a:rPr>
              <a:t>Fine Motor Activities to try at Home! </a:t>
            </a:r>
            <a:r>
              <a:rPr lang="en" sz="2900">
                <a:solidFill>
                  <a:schemeClr val="hlink"/>
                </a:solidFill>
                <a:latin typeface="Griffy"/>
                <a:ea typeface="Griffy"/>
                <a:cs typeface="Griffy"/>
                <a:sym typeface="Griffy"/>
              </a:rPr>
              <a:t>(cont.)</a:t>
            </a:r>
            <a:endParaRPr sz="2900">
              <a:solidFill>
                <a:schemeClr val="hlink"/>
              </a:solidFill>
              <a:latin typeface="Griffy"/>
              <a:ea typeface="Griffy"/>
              <a:cs typeface="Griffy"/>
              <a:sym typeface="Griffy"/>
            </a:endParaRPr>
          </a:p>
        </p:txBody>
      </p:sp>
    </p:spTree>
  </p:cSld>
  <p:clrMapOvr>
    <a:masterClrMapping/>
  </p:clrMapOvr>
</p:sld>
</file>

<file path=ppt/theme/theme1.xml><?xml version="1.0" encoding="utf-8"?>
<a:theme xmlns:a="http://schemas.openxmlformats.org/drawingml/2006/main" xmlns:r="http://schemas.openxmlformats.org/officeDocument/2006/relationships" name="SlidesMania">
  <a:themeElements>
    <a:clrScheme name="Simple Light">
      <a:dk1>
        <a:srgbClr val="FFDD00"/>
      </a:dk1>
      <a:lt1>
        <a:srgbClr val="EE7203"/>
      </a:lt1>
      <a:dk2>
        <a:srgbClr val="E30613"/>
      </a:dk2>
      <a:lt2>
        <a:srgbClr val="E1177E"/>
      </a:lt2>
      <a:accent1>
        <a:srgbClr val="BD2184"/>
      </a:accent1>
      <a:accent2>
        <a:srgbClr val="97549C"/>
      </a:accent2>
      <a:accent3>
        <a:srgbClr val="5358A3"/>
      </a:accent3>
      <a:accent4>
        <a:srgbClr val="0095D4"/>
      </a:accent4>
      <a:accent5>
        <a:srgbClr val="00A779"/>
      </a:accent5>
      <a:accent6>
        <a:srgbClr val="98C21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