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69" r:id="rId3"/>
    <p:sldId id="349" r:id="rId4"/>
    <p:sldId id="331" r:id="rId5"/>
    <p:sldId id="344" r:id="rId6"/>
    <p:sldId id="271" r:id="rId7"/>
    <p:sldId id="340" r:id="rId8"/>
    <p:sldId id="348" r:id="rId9"/>
    <p:sldId id="345" r:id="rId10"/>
    <p:sldId id="346" r:id="rId11"/>
    <p:sldId id="347" r:id="rId12"/>
    <p:sldId id="294" r:id="rId13"/>
    <p:sldId id="320" r:id="rId1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709" autoAdjust="0"/>
  </p:normalViewPr>
  <p:slideViewPr>
    <p:cSldViewPr>
      <p:cViewPr varScale="1">
        <p:scale>
          <a:sx n="83" d="100"/>
          <a:sy n="83" d="100"/>
        </p:scale>
        <p:origin x="-1435"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8"/>
    </p:cViewPr>
  </p:sorterViewPr>
  <p:notesViewPr>
    <p:cSldViewPr>
      <p:cViewPr varScale="1">
        <p:scale>
          <a:sx n="70" d="100"/>
          <a:sy n="70" d="100"/>
        </p:scale>
        <p:origin x="-3192"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Footer Placeholder 3"/>
          <p:cNvSpPr txBox="1">
            <a:spLocks noGrp="1"/>
          </p:cNvSpPr>
          <p:nvPr>
            <p:ph type="ftr" sz="quarter" idx="2"/>
          </p:nvPr>
        </p:nvSpPr>
        <p:spPr>
          <a:xfrm>
            <a:off x="0" y="9119468"/>
            <a:ext cx="3169920" cy="480060"/>
          </a:xfrm>
          <a:prstGeom prst="rect">
            <a:avLst/>
          </a:prstGeom>
          <a:noFill/>
          <a:ln>
            <a:noFill/>
          </a:ln>
        </p:spPr>
        <p:txBody>
          <a:bodyPr vert="horz" wrap="square" lIns="96186" tIns="48093" rIns="96186" bIns="48093" anchor="b" anchorCtr="0" compatLnSpc="1"/>
          <a:lstStyle/>
          <a:p>
            <a:pPr defTabSz="961857">
              <a:defRPr sz="1800" b="0" i="0" u="none" strike="noStrike" kern="0" cap="none" spc="0" baseline="0">
                <a:solidFill>
                  <a:srgbClr val="000000"/>
                </a:solidFill>
                <a:uFillTx/>
              </a:defRPr>
            </a:pPr>
            <a:r>
              <a:rPr lang="en-US" sz="1300" dirty="0" smtClean="0">
                <a:solidFill>
                  <a:srgbClr val="000000"/>
                </a:solidFill>
                <a:latin typeface="Calibri"/>
              </a:rPr>
              <a:t>TEITSCH-KENT-FAY ARCHITECTS, P.C.</a:t>
            </a:r>
            <a:endParaRPr lang="en-US" sz="1300" dirty="0">
              <a:solidFill>
                <a:srgbClr val="000000"/>
              </a:solidFill>
              <a:latin typeface="Calibri"/>
            </a:endParaRPr>
          </a:p>
        </p:txBody>
      </p:sp>
    </p:spTree>
    <p:extLst>
      <p:ext uri="{BB962C8B-B14F-4D97-AF65-F5344CB8AC3E}">
        <p14:creationId xmlns:p14="http://schemas.microsoft.com/office/powerpoint/2010/main" val="2080898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092" cy="480277"/>
          </a:xfrm>
          <a:prstGeom prst="rect">
            <a:avLst/>
          </a:prstGeom>
        </p:spPr>
        <p:txBody>
          <a:bodyPr vert="horz" lIns="96186" tIns="48093" rIns="96186" bIns="48093" rtlCol="0"/>
          <a:lstStyle>
            <a:lvl1pPr algn="l">
              <a:defRPr sz="1300"/>
            </a:lvl1pPr>
          </a:lstStyle>
          <a:p>
            <a:endParaRPr lang="en-US"/>
          </a:p>
        </p:txBody>
      </p:sp>
      <p:sp>
        <p:nvSpPr>
          <p:cNvPr id="3" name="Date Placeholder 2"/>
          <p:cNvSpPr>
            <a:spLocks noGrp="1"/>
          </p:cNvSpPr>
          <p:nvPr>
            <p:ph type="dt" idx="1"/>
          </p:nvPr>
        </p:nvSpPr>
        <p:spPr>
          <a:xfrm>
            <a:off x="4143819" y="0"/>
            <a:ext cx="3170092" cy="480277"/>
          </a:xfrm>
          <a:prstGeom prst="rect">
            <a:avLst/>
          </a:prstGeom>
        </p:spPr>
        <p:txBody>
          <a:bodyPr vert="horz" lIns="96186" tIns="48093" rIns="96186" bIns="48093" rtlCol="0"/>
          <a:lstStyle>
            <a:lvl1pPr algn="r">
              <a:defRPr sz="1300"/>
            </a:lvl1pPr>
          </a:lstStyle>
          <a:p>
            <a:fld id="{33D0E06C-A9BB-41B9-A76D-B6F24F0D4C9E}" type="datetimeFigureOut">
              <a:rPr lang="en-US" smtClean="0"/>
              <a:pPr/>
              <a:t>11/17/2020</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186" tIns="48093" rIns="96186" bIns="48093" rtlCol="0" anchor="ctr"/>
          <a:lstStyle/>
          <a:p>
            <a:endParaRPr lang="en-US"/>
          </a:p>
        </p:txBody>
      </p:sp>
      <p:sp>
        <p:nvSpPr>
          <p:cNvPr id="5" name="Notes Placeholder 4"/>
          <p:cNvSpPr>
            <a:spLocks noGrp="1"/>
          </p:cNvSpPr>
          <p:nvPr>
            <p:ph type="body" sz="quarter" idx="3"/>
          </p:nvPr>
        </p:nvSpPr>
        <p:spPr>
          <a:xfrm>
            <a:off x="731264" y="4561540"/>
            <a:ext cx="5852676" cy="4320325"/>
          </a:xfrm>
          <a:prstGeom prst="rect">
            <a:avLst/>
          </a:prstGeom>
        </p:spPr>
        <p:txBody>
          <a:bodyPr vert="horz" lIns="96186" tIns="48093" rIns="96186" bIns="4809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8771"/>
            <a:ext cx="3170092" cy="480277"/>
          </a:xfrm>
          <a:prstGeom prst="rect">
            <a:avLst/>
          </a:prstGeom>
        </p:spPr>
        <p:txBody>
          <a:bodyPr vert="horz" lIns="96186" tIns="48093" rIns="96186" bIns="48093" rtlCol="0" anchor="b"/>
          <a:lstStyle>
            <a:lvl1pPr algn="l">
              <a:defRPr sz="1300"/>
            </a:lvl1pPr>
          </a:lstStyle>
          <a:p>
            <a:endParaRPr lang="en-US"/>
          </a:p>
        </p:txBody>
      </p:sp>
      <p:sp>
        <p:nvSpPr>
          <p:cNvPr id="7" name="Slide Number Placeholder 6"/>
          <p:cNvSpPr>
            <a:spLocks noGrp="1"/>
          </p:cNvSpPr>
          <p:nvPr>
            <p:ph type="sldNum" sz="quarter" idx="5"/>
          </p:nvPr>
        </p:nvSpPr>
        <p:spPr>
          <a:xfrm>
            <a:off x="4143819" y="9118771"/>
            <a:ext cx="3170092" cy="480277"/>
          </a:xfrm>
          <a:prstGeom prst="rect">
            <a:avLst/>
          </a:prstGeom>
        </p:spPr>
        <p:txBody>
          <a:bodyPr vert="horz" lIns="96186" tIns="48093" rIns="96186" bIns="48093" rtlCol="0" anchor="b"/>
          <a:lstStyle>
            <a:lvl1pPr algn="r">
              <a:defRPr sz="1300"/>
            </a:lvl1pPr>
          </a:lstStyle>
          <a:p>
            <a:fld id="{19B30E5D-1C08-46F2-A3D7-D6AAE98E0E91}" type="slidenum">
              <a:rPr lang="en-US" smtClean="0"/>
              <a:pPr/>
              <a:t>‹#›</a:t>
            </a:fld>
            <a:endParaRPr lang="en-US"/>
          </a:p>
        </p:txBody>
      </p:sp>
    </p:spTree>
    <p:extLst>
      <p:ext uri="{BB962C8B-B14F-4D97-AF65-F5344CB8AC3E}">
        <p14:creationId xmlns:p14="http://schemas.microsoft.com/office/powerpoint/2010/main" val="186977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B30E5D-1C08-46F2-A3D7-D6AAE98E0E9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9F074F-3B82-4DBC-B495-4F065935DCC5}" type="slidenum">
              <a:rPr lang="en-US" smtClean="0"/>
              <a:t>7</a:t>
            </a:fld>
            <a:endParaRPr lang="en-US"/>
          </a:p>
        </p:txBody>
      </p:sp>
    </p:spTree>
    <p:extLst>
      <p:ext uri="{BB962C8B-B14F-4D97-AF65-F5344CB8AC3E}">
        <p14:creationId xmlns:p14="http://schemas.microsoft.com/office/powerpoint/2010/main" val="2104772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9F074F-3B82-4DBC-B495-4F065935DCC5}" type="slidenum">
              <a:rPr lang="en-US" smtClean="0"/>
              <a:t>8</a:t>
            </a:fld>
            <a:endParaRPr lang="en-US"/>
          </a:p>
        </p:txBody>
      </p:sp>
    </p:spTree>
    <p:extLst>
      <p:ext uri="{BB962C8B-B14F-4D97-AF65-F5344CB8AC3E}">
        <p14:creationId xmlns:p14="http://schemas.microsoft.com/office/powerpoint/2010/main" val="2104772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9F074F-3B82-4DBC-B495-4F065935DCC5}" type="slidenum">
              <a:rPr lang="en-US" smtClean="0"/>
              <a:t>9</a:t>
            </a:fld>
            <a:endParaRPr lang="en-US"/>
          </a:p>
        </p:txBody>
      </p:sp>
    </p:spTree>
    <p:extLst>
      <p:ext uri="{BB962C8B-B14F-4D97-AF65-F5344CB8AC3E}">
        <p14:creationId xmlns:p14="http://schemas.microsoft.com/office/powerpoint/2010/main" val="2104772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9F074F-3B82-4DBC-B495-4F065935DCC5}" type="slidenum">
              <a:rPr lang="en-US" smtClean="0"/>
              <a:t>10</a:t>
            </a:fld>
            <a:endParaRPr lang="en-US"/>
          </a:p>
        </p:txBody>
      </p:sp>
    </p:spTree>
    <p:extLst>
      <p:ext uri="{BB962C8B-B14F-4D97-AF65-F5344CB8AC3E}">
        <p14:creationId xmlns:p14="http://schemas.microsoft.com/office/powerpoint/2010/main" val="2104772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9F074F-3B82-4DBC-B495-4F065935DCC5}" type="slidenum">
              <a:rPr lang="en-US" smtClean="0"/>
              <a:t>11</a:t>
            </a:fld>
            <a:endParaRPr lang="en-US"/>
          </a:p>
        </p:txBody>
      </p:sp>
    </p:spTree>
    <p:extLst>
      <p:ext uri="{BB962C8B-B14F-4D97-AF65-F5344CB8AC3E}">
        <p14:creationId xmlns:p14="http://schemas.microsoft.com/office/powerpoint/2010/main" val="2104772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C5D1D7"/>
        </a:solidFill>
        <a:effectLst/>
      </p:bgPr>
    </p:bg>
    <p:spTree>
      <p:nvGrpSpPr>
        <p:cNvPr id="1" name=""/>
        <p:cNvGrpSpPr/>
        <p:nvPr/>
      </p:nvGrpSpPr>
      <p:grpSpPr>
        <a:xfrm>
          <a:off x="0" y="0"/>
          <a:ext cx="0" cy="0"/>
          <a:chOff x="0" y="0"/>
          <a:chExt cx="0" cy="0"/>
        </a:xfrm>
      </p:grpSpPr>
      <p:sp>
        <p:nvSpPr>
          <p:cNvPr id="2" name="Rectangle 14"/>
          <p:cNvSpPr/>
          <p:nvPr/>
        </p:nvSpPr>
        <p:spPr>
          <a:xfrm>
            <a:off x="0" y="6705596"/>
            <a:ext cx="9144000" cy="152403"/>
          </a:xfrm>
          <a:prstGeom prst="rect">
            <a:avLst/>
          </a:prstGeom>
          <a:solidFill>
            <a:srgbClr val="FFFFFF"/>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3" name="Rectangle 18"/>
          <p:cNvSpPr/>
          <p:nvPr/>
        </p:nvSpPr>
        <p:spPr>
          <a:xfrm>
            <a:off x="8991596" y="3044"/>
            <a:ext cx="152403" cy="6858000"/>
          </a:xfrm>
          <a:prstGeom prst="rect">
            <a:avLst/>
          </a:prstGeom>
          <a:solidFill>
            <a:srgbClr val="FFFFFF"/>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4" name="Rectangle 17"/>
          <p:cNvSpPr/>
          <p:nvPr/>
        </p:nvSpPr>
        <p:spPr>
          <a:xfrm>
            <a:off x="0" y="0"/>
            <a:ext cx="152403" cy="6858000"/>
          </a:xfrm>
          <a:prstGeom prst="rect">
            <a:avLst/>
          </a:prstGeom>
          <a:solidFill>
            <a:srgbClr val="FFFFFF"/>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5" name="Rectangle 15"/>
          <p:cNvSpPr/>
          <p:nvPr/>
        </p:nvSpPr>
        <p:spPr>
          <a:xfrm>
            <a:off x="0" y="0"/>
            <a:ext cx="9144000" cy="2514600"/>
          </a:xfrm>
          <a:prstGeom prst="rect">
            <a:avLst/>
          </a:prstGeom>
          <a:solidFill>
            <a:srgbClr val="FFFFFF"/>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6" name="Rectangle 11"/>
          <p:cNvSpPr/>
          <p:nvPr/>
        </p:nvSpPr>
        <p:spPr>
          <a:xfrm>
            <a:off x="146304" y="6391656"/>
            <a:ext cx="8833104" cy="309560"/>
          </a:xfrm>
          <a:prstGeom prst="rect">
            <a:avLst/>
          </a:prstGeom>
          <a:solidFill>
            <a:srgbClr val="8CADAE"/>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7" name="Subtitle 8"/>
          <p:cNvSpPr txBox="1">
            <a:spLocks noGrp="1"/>
          </p:cNvSpPr>
          <p:nvPr>
            <p:ph type="subTitle" idx="1"/>
          </p:nvPr>
        </p:nvSpPr>
        <p:spPr>
          <a:xfrm>
            <a:off x="1371600" y="2819396"/>
            <a:ext cx="6400800" cy="1752603"/>
          </a:xfrm>
        </p:spPr>
        <p:txBody>
          <a:bodyPr anchorCtr="1"/>
          <a:lstStyle>
            <a:lvl1pPr marL="0" indent="0" algn="ctr">
              <a:spcBef>
                <a:spcPts val="400"/>
              </a:spcBef>
              <a:buNone/>
              <a:defRPr sz="1600" b="1" cap="all" spc="250">
                <a:solidFill>
                  <a:srgbClr val="646B86"/>
                </a:solidFill>
              </a:defRPr>
            </a:lvl1pPr>
          </a:lstStyle>
          <a:p>
            <a:pPr lvl="0"/>
            <a:r>
              <a:rPr lang="en-US"/>
              <a:t>Click to edit Master subtitle style</a:t>
            </a:r>
          </a:p>
        </p:txBody>
      </p:sp>
      <p:sp>
        <p:nvSpPr>
          <p:cNvPr id="8" name="Date Placeholder 27"/>
          <p:cNvSpPr txBox="1">
            <a:spLocks noGrp="1"/>
          </p:cNvSpPr>
          <p:nvPr>
            <p:ph type="dt" sz="half" idx="7"/>
          </p:nvPr>
        </p:nvSpPr>
        <p:spPr/>
        <p:txBody>
          <a:bodyPr/>
          <a:lstStyle>
            <a:lvl1pPr>
              <a:defRPr/>
            </a:lvl1pPr>
          </a:lstStyle>
          <a:p>
            <a:pPr lvl="0"/>
            <a:fld id="{702D2424-8DF6-4F6F-96B8-B97C70A08B82}" type="datetime1">
              <a:rPr lang="en-US"/>
              <a:pPr lvl="0"/>
              <a:t>11/17/2020</a:t>
            </a:fld>
            <a:endParaRPr lang="en-US"/>
          </a:p>
        </p:txBody>
      </p:sp>
      <p:sp>
        <p:nvSpPr>
          <p:cNvPr id="9" name="Footer Placeholder 16"/>
          <p:cNvSpPr txBox="1">
            <a:spLocks noGrp="1"/>
          </p:cNvSpPr>
          <p:nvPr>
            <p:ph type="ftr" sz="quarter" idx="9"/>
          </p:nvPr>
        </p:nvSpPr>
        <p:spPr/>
        <p:txBody>
          <a:bodyPr/>
          <a:lstStyle>
            <a:lvl1pPr>
              <a:defRPr/>
            </a:lvl1pPr>
          </a:lstStyle>
          <a:p>
            <a:pPr lvl="0"/>
            <a:endParaRPr lang="en-US"/>
          </a:p>
        </p:txBody>
      </p:sp>
      <p:sp>
        <p:nvSpPr>
          <p:cNvPr id="10" name="Straight Connector 6"/>
          <p:cNvSpPr/>
          <p:nvPr/>
        </p:nvSpPr>
        <p:spPr>
          <a:xfrm>
            <a:off x="155448" y="2420115"/>
            <a:ext cx="8833104"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1430">
            <a:solidFill>
              <a:srgbClr val="7B9899"/>
            </a:solidFill>
            <a:custDash>
              <a:ds d="100000" sp="100000"/>
            </a:custDash>
            <a:roun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11" name="Rectangle 9"/>
          <p:cNvSpPr/>
          <p:nvPr/>
        </p:nvSpPr>
        <p:spPr>
          <a:xfrm>
            <a:off x="152403" y="152403"/>
            <a:ext cx="8833104" cy="6547103"/>
          </a:xfrm>
          <a:prstGeom prst="rect">
            <a:avLst/>
          </a:prstGeom>
          <a:noFill/>
          <a:ln w="9528">
            <a:solidFill>
              <a:srgbClr val="7B9899"/>
            </a:solidFill>
            <a:prstDash val="solid"/>
            <a:miter/>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12" name="Oval 12"/>
          <p:cNvSpPr/>
          <p:nvPr/>
        </p:nvSpPr>
        <p:spPr>
          <a:xfrm>
            <a:off x="4267203" y="2115308"/>
            <a:ext cx="609603" cy="609603"/>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FF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eorgia"/>
            </a:endParaRPr>
          </a:p>
        </p:txBody>
      </p:sp>
      <p:sp>
        <p:nvSpPr>
          <p:cNvPr id="13" name="Oval 13"/>
          <p:cNvSpPr/>
          <p:nvPr/>
        </p:nvSpPr>
        <p:spPr>
          <a:xfrm>
            <a:off x="4361688" y="2209803"/>
            <a:ext cx="420624" cy="420624"/>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FFFF"/>
          </a:solidFill>
          <a:ln w="50804">
            <a:solidFill>
              <a:srgbClr val="7B9899"/>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eorgia"/>
            </a:endParaRPr>
          </a:p>
        </p:txBody>
      </p:sp>
      <p:sp>
        <p:nvSpPr>
          <p:cNvPr id="14" name="Slide Number Placeholder 28"/>
          <p:cNvSpPr txBox="1">
            <a:spLocks noGrp="1"/>
          </p:cNvSpPr>
          <p:nvPr>
            <p:ph type="sldNum" sz="quarter" idx="8"/>
          </p:nvPr>
        </p:nvSpPr>
        <p:spPr>
          <a:xfrm>
            <a:off x="4343400" y="2199452"/>
            <a:ext cx="457200" cy="441326"/>
          </a:xfrm>
        </p:spPr>
        <p:txBody>
          <a:bodyPr/>
          <a:lstStyle>
            <a:lvl1pPr>
              <a:defRPr/>
            </a:lvl1pPr>
          </a:lstStyle>
          <a:p>
            <a:pPr lvl="0"/>
            <a:fld id="{56585A86-B436-4A13-8680-3AB69EA7EF94}" type="slidenum">
              <a:rPr/>
              <a:pPr lvl="0"/>
              <a:t>‹#›</a:t>
            </a:fld>
            <a:endParaRPr lang="en-US"/>
          </a:p>
        </p:txBody>
      </p:sp>
      <p:sp>
        <p:nvSpPr>
          <p:cNvPr id="15" name="Title 7"/>
          <p:cNvSpPr txBox="1">
            <a:spLocks noGrp="1"/>
          </p:cNvSpPr>
          <p:nvPr>
            <p:ph type="ctrTitle"/>
          </p:nvPr>
        </p:nvSpPr>
        <p:spPr>
          <a:xfrm>
            <a:off x="685800" y="381003"/>
            <a:ext cx="7772400" cy="1752603"/>
          </a:xfrm>
        </p:spPr>
        <p:txBody>
          <a:bodyPr/>
          <a:lstStyle>
            <a:lvl1pPr>
              <a:defRPr sz="4200">
                <a:solidFill>
                  <a:srgbClr val="D16349"/>
                </a:solidFill>
              </a:defRPr>
            </a:lvl1pPr>
          </a:lstStyle>
          <a:p>
            <a:pPr lvl="0"/>
            <a:r>
              <a:rPr lang="en-US"/>
              <a:t>Click to edit Master title style</a:t>
            </a:r>
          </a:p>
        </p:txBody>
      </p:sp>
    </p:spTree>
  </p:cSld>
  <p:clrMapOvr>
    <a:masterClrMapping/>
  </p:clrMapOvr>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C5D1D7"/>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E5DC93D9-90D6-4BEC-8522-6ACD91371642}" type="datetime1">
              <a:rPr lang="en-US"/>
              <a:pPr lvl="0"/>
              <a:t>11/17/2020</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22F45233-1394-4B52-BF51-7B084D0E25C3}" type="slidenum">
              <a:rPr/>
              <a:pPr lvl="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rgbClr val="C5D1D7"/>
        </a:solidFill>
        <a:effectLst/>
      </p:bgPr>
    </p:bg>
    <p:spTree>
      <p:nvGrpSpPr>
        <p:cNvPr id="1" name=""/>
        <p:cNvGrpSpPr/>
        <p:nvPr/>
      </p:nvGrpSpPr>
      <p:grpSpPr>
        <a:xfrm>
          <a:off x="0" y="0"/>
          <a:ext cx="0" cy="0"/>
          <a:chOff x="0" y="0"/>
          <a:chExt cx="0" cy="0"/>
        </a:xfrm>
      </p:grpSpPr>
      <p:sp>
        <p:nvSpPr>
          <p:cNvPr id="2" name="Rectangle 6"/>
          <p:cNvSpPr/>
          <p:nvPr/>
        </p:nvSpPr>
        <p:spPr>
          <a:xfrm>
            <a:off x="0" y="6705596"/>
            <a:ext cx="9144000" cy="152403"/>
          </a:xfrm>
          <a:prstGeom prst="rect">
            <a:avLst/>
          </a:prstGeom>
          <a:solidFill>
            <a:srgbClr val="FFFFFF"/>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3" name="Rectangle 7"/>
          <p:cNvSpPr/>
          <p:nvPr/>
        </p:nvSpPr>
        <p:spPr>
          <a:xfrm>
            <a:off x="7010403" y="0"/>
            <a:ext cx="2133596" cy="6858000"/>
          </a:xfrm>
          <a:prstGeom prst="rect">
            <a:avLst/>
          </a:prstGeom>
          <a:solidFill>
            <a:srgbClr val="FFFFFF"/>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4" name="Rectangle 8"/>
          <p:cNvSpPr/>
          <p:nvPr/>
        </p:nvSpPr>
        <p:spPr>
          <a:xfrm>
            <a:off x="0" y="0"/>
            <a:ext cx="9144000" cy="155448"/>
          </a:xfrm>
          <a:prstGeom prst="rect">
            <a:avLst/>
          </a:prstGeom>
          <a:solidFill>
            <a:srgbClr val="FFFFFF"/>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5" name="Rectangle 9"/>
          <p:cNvSpPr/>
          <p:nvPr/>
        </p:nvSpPr>
        <p:spPr>
          <a:xfrm>
            <a:off x="0" y="0"/>
            <a:ext cx="152403" cy="6858000"/>
          </a:xfrm>
          <a:prstGeom prst="rect">
            <a:avLst/>
          </a:prstGeom>
          <a:solidFill>
            <a:srgbClr val="FFFFFF"/>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6" name="Rectangle 10"/>
          <p:cNvSpPr/>
          <p:nvPr/>
        </p:nvSpPr>
        <p:spPr>
          <a:xfrm>
            <a:off x="146304" y="6391656"/>
            <a:ext cx="8833104" cy="309560"/>
          </a:xfrm>
          <a:prstGeom prst="rect">
            <a:avLst/>
          </a:prstGeom>
          <a:solidFill>
            <a:srgbClr val="8CADAE"/>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7" name="Rectangle 11"/>
          <p:cNvSpPr/>
          <p:nvPr/>
        </p:nvSpPr>
        <p:spPr>
          <a:xfrm>
            <a:off x="152403" y="155448"/>
            <a:ext cx="8833104" cy="6547103"/>
          </a:xfrm>
          <a:prstGeom prst="rect">
            <a:avLst/>
          </a:prstGeom>
          <a:noFill/>
          <a:ln w="9528">
            <a:solidFill>
              <a:srgbClr val="7B9899"/>
            </a:solidFill>
            <a:prstDash val="solid"/>
            <a:miter/>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8" name="Straight Connector 12"/>
          <p:cNvSpPr/>
          <p:nvPr/>
        </p:nvSpPr>
        <p:spPr>
          <a:xfrm rot="5400013">
            <a:off x="4021832" y="3278125"/>
            <a:ext cx="6245352"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7B9899"/>
            </a:solidFill>
            <a:custDash>
              <a:ds d="100000" sp="100000"/>
            </a:custDash>
            <a:roun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9" name="Oval 13"/>
          <p:cNvSpPr/>
          <p:nvPr/>
        </p:nvSpPr>
        <p:spPr>
          <a:xfrm>
            <a:off x="6839712" y="2925759"/>
            <a:ext cx="609603" cy="609603"/>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FF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eorgia"/>
            </a:endParaRPr>
          </a:p>
        </p:txBody>
      </p:sp>
      <p:sp>
        <p:nvSpPr>
          <p:cNvPr id="10" name="Oval 14"/>
          <p:cNvSpPr/>
          <p:nvPr/>
        </p:nvSpPr>
        <p:spPr>
          <a:xfrm>
            <a:off x="6934196" y="3020254"/>
            <a:ext cx="420624" cy="420624"/>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FFFF"/>
          </a:solidFill>
          <a:ln w="50804">
            <a:solidFill>
              <a:srgbClr val="7B9899"/>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eorgia"/>
            </a:endParaRPr>
          </a:p>
        </p:txBody>
      </p:sp>
      <p:sp>
        <p:nvSpPr>
          <p:cNvPr id="11" name="Slide Number Placeholder 5"/>
          <p:cNvSpPr txBox="1">
            <a:spLocks noGrp="1"/>
          </p:cNvSpPr>
          <p:nvPr>
            <p:ph type="sldNum" sz="quarter" idx="8"/>
          </p:nvPr>
        </p:nvSpPr>
        <p:spPr>
          <a:xfrm>
            <a:off x="6915908" y="3009903"/>
            <a:ext cx="457200" cy="441326"/>
          </a:xfrm>
        </p:spPr>
        <p:txBody>
          <a:bodyPr/>
          <a:lstStyle>
            <a:lvl1pPr>
              <a:defRPr/>
            </a:lvl1pPr>
          </a:lstStyle>
          <a:p>
            <a:pPr lvl="0"/>
            <a:fld id="{CDC62791-1AB4-4DD1-B993-4910557BAE03}" type="slidenum">
              <a:rPr/>
              <a:pPr lvl="0"/>
              <a:t>‹#›</a:t>
            </a:fld>
            <a:endParaRPr lang="en-US"/>
          </a:p>
        </p:txBody>
      </p:sp>
      <p:sp>
        <p:nvSpPr>
          <p:cNvPr id="12" name="Vertical Text Placeholder 2"/>
          <p:cNvSpPr txBox="1">
            <a:spLocks noGrp="1"/>
          </p:cNvSpPr>
          <p:nvPr>
            <p:ph type="body" orient="vert" idx="1"/>
          </p:nvPr>
        </p:nvSpPr>
        <p:spPr>
          <a:xfrm>
            <a:off x="304796" y="304796"/>
            <a:ext cx="6553203" cy="5821363"/>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3"/>
          <p:cNvSpPr txBox="1">
            <a:spLocks noGrp="1"/>
          </p:cNvSpPr>
          <p:nvPr>
            <p:ph type="dt" sz="half" idx="7"/>
          </p:nvPr>
        </p:nvSpPr>
        <p:spPr/>
        <p:txBody>
          <a:bodyPr/>
          <a:lstStyle>
            <a:lvl1pPr>
              <a:defRPr/>
            </a:lvl1pPr>
          </a:lstStyle>
          <a:p>
            <a:pPr lvl="0"/>
            <a:fld id="{423C1A42-69E0-4E37-8AD1-D504CBEDA668}" type="datetime1">
              <a:rPr lang="en-US"/>
              <a:pPr lvl="0"/>
              <a:t>11/17/2020</a:t>
            </a:fld>
            <a:endParaRPr lang="en-US"/>
          </a:p>
        </p:txBody>
      </p:sp>
      <p:sp>
        <p:nvSpPr>
          <p:cNvPr id="14" name="Footer Placeholder 4"/>
          <p:cNvSpPr txBox="1">
            <a:spLocks noGrp="1"/>
          </p:cNvSpPr>
          <p:nvPr>
            <p:ph type="ftr" sz="quarter" idx="9"/>
          </p:nvPr>
        </p:nvSpPr>
        <p:spPr/>
        <p:txBody>
          <a:bodyPr/>
          <a:lstStyle>
            <a:lvl1pPr>
              <a:defRPr/>
            </a:lvl1pPr>
          </a:lstStyle>
          <a:p>
            <a:pPr lvl="0"/>
            <a:endParaRPr lang="en-US"/>
          </a:p>
        </p:txBody>
      </p:sp>
      <p:sp>
        <p:nvSpPr>
          <p:cNvPr id="15" name="Vertical Title 1"/>
          <p:cNvSpPr txBox="1">
            <a:spLocks noGrp="1"/>
          </p:cNvSpPr>
          <p:nvPr>
            <p:ph type="title" orient="vert"/>
          </p:nvPr>
        </p:nvSpPr>
        <p:spPr>
          <a:xfrm>
            <a:off x="7391396" y="304796"/>
            <a:ext cx="1447796" cy="5851529"/>
          </a:xfrm>
        </p:spPr>
        <p:txBody>
          <a:bodyPr vert="eaVert"/>
          <a:lstStyle>
            <a:lvl1pPr>
              <a:defRPr/>
            </a:lvl1pPr>
          </a:lstStyle>
          <a:p>
            <a:pPr lvl="0"/>
            <a:r>
              <a:rPr lang="en-US"/>
              <a:t>Click to edit Master 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C5D1D7"/>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3"/>
          <p:cNvSpPr txBox="1">
            <a:spLocks noGrp="1"/>
          </p:cNvSpPr>
          <p:nvPr>
            <p:ph type="dt" sz="half" idx="7"/>
          </p:nvPr>
        </p:nvSpPr>
        <p:spPr/>
        <p:txBody>
          <a:bodyPr/>
          <a:lstStyle>
            <a:lvl1pPr>
              <a:defRPr/>
            </a:lvl1pPr>
          </a:lstStyle>
          <a:p>
            <a:pPr lvl="0"/>
            <a:fld id="{08FE4B31-8202-43F5-93A5-77360159B283}" type="datetime1">
              <a:rPr lang="en-US"/>
              <a:pPr lvl="0"/>
              <a:t>11/17/2020</a:t>
            </a:fld>
            <a:endParaRPr lang="en-US"/>
          </a:p>
        </p:txBody>
      </p:sp>
      <p:sp>
        <p:nvSpPr>
          <p:cNvPr id="4" name="Footer Placeholder 4"/>
          <p:cNvSpPr txBox="1">
            <a:spLocks noGrp="1"/>
          </p:cNvSpPr>
          <p:nvPr>
            <p:ph type="ftr" sz="quarter" idx="9"/>
          </p:nvPr>
        </p:nvSpPr>
        <p:spPr/>
        <p:txBody>
          <a:bodyPr/>
          <a:lstStyle>
            <a:lvl1pPr>
              <a:defRPr/>
            </a:lvl1pPr>
          </a:lstStyle>
          <a:p>
            <a:pPr lvl="0"/>
            <a:endParaRPr lang="en-US"/>
          </a:p>
        </p:txBody>
      </p:sp>
      <p:sp>
        <p:nvSpPr>
          <p:cNvPr id="5" name="Slide Number Placeholder 5"/>
          <p:cNvSpPr txBox="1">
            <a:spLocks noGrp="1"/>
          </p:cNvSpPr>
          <p:nvPr>
            <p:ph type="sldNum" sz="quarter" idx="8"/>
          </p:nvPr>
        </p:nvSpPr>
        <p:spPr>
          <a:xfrm>
            <a:off x="4361688" y="1026368"/>
            <a:ext cx="457200" cy="441326"/>
          </a:xfrm>
        </p:spPr>
        <p:txBody>
          <a:bodyPr/>
          <a:lstStyle>
            <a:lvl1pPr>
              <a:defRPr/>
            </a:lvl1pPr>
          </a:lstStyle>
          <a:p>
            <a:pPr lvl="0"/>
            <a:fld id="{09A1706F-83DD-41DD-9C56-68C070494A41}" type="slidenum">
              <a:rPr/>
              <a:pPr lvl="0"/>
              <a:t>‹#›</a:t>
            </a:fld>
            <a:endParaRPr lang="en-US"/>
          </a:p>
        </p:txBody>
      </p:sp>
      <p:sp>
        <p:nvSpPr>
          <p:cNvPr id="6" name="Content Placeholder 7"/>
          <p:cNvSpPr txBox="1">
            <a:spLocks noGrp="1"/>
          </p:cNvSpPr>
          <p:nvPr>
            <p:ph idx="1"/>
          </p:nvPr>
        </p:nvSpPr>
        <p:spPr>
          <a:xfrm>
            <a:off x="301752" y="1527048"/>
            <a:ext cx="8503920" cy="45720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Rectangle 16"/>
          <p:cNvSpPr/>
          <p:nvPr/>
        </p:nvSpPr>
        <p:spPr>
          <a:xfrm>
            <a:off x="0" y="0"/>
            <a:ext cx="152403" cy="6858000"/>
          </a:xfrm>
          <a:prstGeom prst="rect">
            <a:avLst/>
          </a:prstGeom>
          <a:solidFill>
            <a:srgbClr val="FFFFFF"/>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3" name="Rectangle 14"/>
          <p:cNvSpPr/>
          <p:nvPr/>
        </p:nvSpPr>
        <p:spPr>
          <a:xfrm>
            <a:off x="0" y="6705596"/>
            <a:ext cx="9144000" cy="152403"/>
          </a:xfrm>
          <a:prstGeom prst="rect">
            <a:avLst/>
          </a:prstGeom>
          <a:solidFill>
            <a:srgbClr val="FFFFFF"/>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4" name="Rectangle 15"/>
          <p:cNvSpPr/>
          <p:nvPr/>
        </p:nvSpPr>
        <p:spPr>
          <a:xfrm>
            <a:off x="0" y="0"/>
            <a:ext cx="9144000" cy="152403"/>
          </a:xfrm>
          <a:prstGeom prst="rect">
            <a:avLst/>
          </a:prstGeom>
          <a:solidFill>
            <a:srgbClr val="FFFFFF"/>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5" name="Rectangle 17"/>
          <p:cNvSpPr/>
          <p:nvPr/>
        </p:nvSpPr>
        <p:spPr>
          <a:xfrm>
            <a:off x="8991596" y="19046"/>
            <a:ext cx="152403" cy="6858000"/>
          </a:xfrm>
          <a:prstGeom prst="rect">
            <a:avLst/>
          </a:prstGeom>
          <a:solidFill>
            <a:srgbClr val="FFFFFF"/>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6" name="Rectangle 18"/>
          <p:cNvSpPr/>
          <p:nvPr/>
        </p:nvSpPr>
        <p:spPr>
          <a:xfrm>
            <a:off x="152403" y="2286000"/>
            <a:ext cx="8833104" cy="304796"/>
          </a:xfrm>
          <a:prstGeom prst="rect">
            <a:avLst/>
          </a:prstGeom>
          <a:solidFill>
            <a:srgbClr val="FFFFFF"/>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7" name="Rectangle 11"/>
          <p:cNvSpPr/>
          <p:nvPr/>
        </p:nvSpPr>
        <p:spPr>
          <a:xfrm>
            <a:off x="155448" y="142353"/>
            <a:ext cx="8833104" cy="2139696"/>
          </a:xfrm>
          <a:prstGeom prst="rect">
            <a:avLst/>
          </a:prstGeom>
          <a:solidFill>
            <a:srgbClr val="D16349"/>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8" name="Text Placeholder 2"/>
          <p:cNvSpPr txBox="1">
            <a:spLocks noGrp="1"/>
          </p:cNvSpPr>
          <p:nvPr>
            <p:ph type="body" idx="1"/>
          </p:nvPr>
        </p:nvSpPr>
        <p:spPr>
          <a:xfrm>
            <a:off x="1368427" y="2743200"/>
            <a:ext cx="6480169" cy="1673223"/>
          </a:xfrm>
        </p:spPr>
        <p:txBody>
          <a:bodyPr anchorCtr="1"/>
          <a:lstStyle>
            <a:lvl1pPr marL="0" indent="0" algn="ctr">
              <a:spcBef>
                <a:spcPts val="400"/>
              </a:spcBef>
              <a:buNone/>
              <a:defRPr sz="1600" b="1" cap="all" spc="250">
                <a:solidFill>
                  <a:srgbClr val="646B86"/>
                </a:solidFill>
              </a:defRPr>
            </a:lvl1pPr>
          </a:lstStyle>
          <a:p>
            <a:pPr lvl="0"/>
            <a:r>
              <a:rPr lang="en-US"/>
              <a:t>Click to edit Master text styles</a:t>
            </a:r>
          </a:p>
        </p:txBody>
      </p:sp>
      <p:sp>
        <p:nvSpPr>
          <p:cNvPr id="9" name="Rectangle 12"/>
          <p:cNvSpPr/>
          <p:nvPr/>
        </p:nvSpPr>
        <p:spPr>
          <a:xfrm>
            <a:off x="146304" y="6391656"/>
            <a:ext cx="8833104" cy="309560"/>
          </a:xfrm>
          <a:prstGeom prst="rect">
            <a:avLst/>
          </a:prstGeom>
          <a:solidFill>
            <a:srgbClr val="8CADAE"/>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10" name="Rectangle 13"/>
          <p:cNvSpPr/>
          <p:nvPr/>
        </p:nvSpPr>
        <p:spPr>
          <a:xfrm>
            <a:off x="152403" y="152403"/>
            <a:ext cx="8833104" cy="6547103"/>
          </a:xfrm>
          <a:prstGeom prst="rect">
            <a:avLst/>
          </a:prstGeom>
          <a:noFill/>
          <a:ln w="9528">
            <a:solidFill>
              <a:srgbClr val="7B9899"/>
            </a:solidFill>
            <a:prstDash val="solid"/>
            <a:miter/>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11" name="Footer Placeholder 4"/>
          <p:cNvSpPr txBox="1">
            <a:spLocks noGrp="1"/>
          </p:cNvSpPr>
          <p:nvPr>
            <p:ph type="ftr" sz="quarter" idx="9"/>
          </p:nvPr>
        </p:nvSpPr>
        <p:spPr/>
        <p:txBody>
          <a:bodyPr/>
          <a:lstStyle>
            <a:lvl1pPr>
              <a:defRPr/>
            </a:lvl1pPr>
          </a:lstStyle>
          <a:p>
            <a:pPr lvl="0"/>
            <a:endParaRPr lang="en-US"/>
          </a:p>
        </p:txBody>
      </p:sp>
      <p:sp>
        <p:nvSpPr>
          <p:cNvPr id="12" name="Date Placeholder 3"/>
          <p:cNvSpPr txBox="1">
            <a:spLocks noGrp="1"/>
          </p:cNvSpPr>
          <p:nvPr>
            <p:ph type="dt" sz="half" idx="7"/>
          </p:nvPr>
        </p:nvSpPr>
        <p:spPr/>
        <p:txBody>
          <a:bodyPr/>
          <a:lstStyle>
            <a:lvl1pPr>
              <a:defRPr/>
            </a:lvl1pPr>
          </a:lstStyle>
          <a:p>
            <a:pPr lvl="0"/>
            <a:fld id="{FBB1DF84-349E-4492-A0DC-722A5A38B6D7}" type="datetime1">
              <a:rPr lang="en-US"/>
              <a:pPr lvl="0"/>
              <a:t>11/17/2020</a:t>
            </a:fld>
            <a:endParaRPr lang="en-US"/>
          </a:p>
        </p:txBody>
      </p:sp>
      <p:sp>
        <p:nvSpPr>
          <p:cNvPr id="13" name="Straight Connector 7"/>
          <p:cNvSpPr/>
          <p:nvPr/>
        </p:nvSpPr>
        <p:spPr>
          <a:xfrm>
            <a:off x="152403" y="2438403"/>
            <a:ext cx="8833104"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1430">
            <a:solidFill>
              <a:srgbClr val="7B9899"/>
            </a:solidFill>
            <a:custDash>
              <a:ds d="100000" sp="100000"/>
            </a:custDash>
            <a:roun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14" name="Oval 9"/>
          <p:cNvSpPr/>
          <p:nvPr/>
        </p:nvSpPr>
        <p:spPr>
          <a:xfrm>
            <a:off x="4267203" y="2115308"/>
            <a:ext cx="609603" cy="609603"/>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FF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eorgia"/>
            </a:endParaRPr>
          </a:p>
        </p:txBody>
      </p:sp>
      <p:sp>
        <p:nvSpPr>
          <p:cNvPr id="15" name="Oval 10"/>
          <p:cNvSpPr/>
          <p:nvPr/>
        </p:nvSpPr>
        <p:spPr>
          <a:xfrm>
            <a:off x="4361688" y="2209803"/>
            <a:ext cx="420624" cy="420624"/>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FFFF"/>
          </a:solidFill>
          <a:ln w="50804">
            <a:solidFill>
              <a:srgbClr val="7B9899"/>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eorgia"/>
            </a:endParaRPr>
          </a:p>
        </p:txBody>
      </p:sp>
      <p:sp>
        <p:nvSpPr>
          <p:cNvPr id="16" name="Slide Number Placeholder 5"/>
          <p:cNvSpPr txBox="1">
            <a:spLocks noGrp="1"/>
          </p:cNvSpPr>
          <p:nvPr>
            <p:ph type="sldNum" sz="quarter" idx="8"/>
          </p:nvPr>
        </p:nvSpPr>
        <p:spPr>
          <a:xfrm>
            <a:off x="4343400" y="2199452"/>
            <a:ext cx="457200" cy="441326"/>
          </a:xfrm>
        </p:spPr>
        <p:txBody>
          <a:bodyPr/>
          <a:lstStyle>
            <a:lvl1pPr>
              <a:defRPr/>
            </a:lvl1pPr>
          </a:lstStyle>
          <a:p>
            <a:pPr lvl="0"/>
            <a:fld id="{B7986DF1-316D-49DE-8EFD-13FC0790FB35}" type="slidenum">
              <a:rPr/>
              <a:pPr lvl="0"/>
              <a:t>‹#›</a:t>
            </a:fld>
            <a:endParaRPr lang="en-US"/>
          </a:p>
        </p:txBody>
      </p:sp>
      <p:sp>
        <p:nvSpPr>
          <p:cNvPr id="17" name="Title 1"/>
          <p:cNvSpPr txBox="1">
            <a:spLocks noGrp="1"/>
          </p:cNvSpPr>
          <p:nvPr>
            <p:ph type="title"/>
          </p:nvPr>
        </p:nvSpPr>
        <p:spPr>
          <a:xfrm>
            <a:off x="722311" y="533396"/>
            <a:ext cx="7772400" cy="1524003"/>
          </a:xfrm>
        </p:spPr>
        <p:txBody>
          <a:bodyPr/>
          <a:lstStyle>
            <a:lvl1pPr>
              <a:defRPr sz="4200">
                <a:solidFill>
                  <a:srgbClr val="FFFFFF"/>
                </a:solidFill>
              </a:defRPr>
            </a:lvl1pPr>
          </a:lstStyle>
          <a:p>
            <a:pPr lvl="0"/>
            <a:r>
              <a:rPr lang="en-US"/>
              <a:t>Click to edit Master title style</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C5D1D7"/>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4"/>
          <p:cNvSpPr txBox="1">
            <a:spLocks noGrp="1"/>
          </p:cNvSpPr>
          <p:nvPr>
            <p:ph type="dt" sz="half" idx="7"/>
          </p:nvPr>
        </p:nvSpPr>
        <p:spPr>
          <a:xfrm>
            <a:off x="5791196" y="6409944"/>
            <a:ext cx="3044951" cy="365760"/>
          </a:xfrm>
        </p:spPr>
        <p:txBody>
          <a:bodyPr/>
          <a:lstStyle>
            <a:lvl1pPr>
              <a:defRPr/>
            </a:lvl1pPr>
          </a:lstStyle>
          <a:p>
            <a:pPr lvl="0"/>
            <a:fld id="{F368A9E5-432D-4B22-B8B3-0AC69E73140C}" type="datetime1">
              <a:rPr lang="en-US"/>
              <a:pPr lvl="0"/>
              <a:t>11/17/2020</a:t>
            </a:fld>
            <a:endParaRPr lang="en-US"/>
          </a:p>
        </p:txBody>
      </p:sp>
      <p:sp>
        <p:nvSpPr>
          <p:cNvPr id="4" name="Footer Placeholder 5"/>
          <p:cNvSpPr txBox="1">
            <a:spLocks noGrp="1"/>
          </p:cNvSpPr>
          <p:nvPr>
            <p:ph type="ftr" sz="quarter" idx="9"/>
          </p:nvPr>
        </p:nvSpPr>
        <p:spPr/>
        <p:txBody>
          <a:bodyPr/>
          <a:lstStyle>
            <a:lvl1pPr>
              <a:defRPr/>
            </a:lvl1pPr>
          </a:lstStyle>
          <a:p>
            <a:pPr lvl="0"/>
            <a:endParaRPr lang="en-US"/>
          </a:p>
        </p:txBody>
      </p:sp>
      <p:sp>
        <p:nvSpPr>
          <p:cNvPr id="5" name="Slide Number Placeholder 6"/>
          <p:cNvSpPr txBox="1">
            <a:spLocks noGrp="1"/>
          </p:cNvSpPr>
          <p:nvPr>
            <p:ph type="sldNum" sz="quarter" idx="8"/>
          </p:nvPr>
        </p:nvSpPr>
        <p:spPr/>
        <p:txBody>
          <a:bodyPr/>
          <a:lstStyle>
            <a:lvl1pPr>
              <a:defRPr/>
            </a:lvl1pPr>
          </a:lstStyle>
          <a:p>
            <a:pPr lvl="0"/>
            <a:fld id="{F24DED20-23F7-4756-925C-DD42F23DFF3E}" type="slidenum">
              <a:rPr/>
              <a:pPr lvl="0"/>
              <a:t>‹#›</a:t>
            </a:fld>
            <a:endParaRPr lang="en-US"/>
          </a:p>
        </p:txBody>
      </p:sp>
      <p:sp>
        <p:nvSpPr>
          <p:cNvPr id="6" name="Straight Connector 7"/>
          <p:cNvSpPr/>
          <p:nvPr/>
        </p:nvSpPr>
        <p:spPr>
          <a:xfrm flipV="1">
            <a:off x="4563075" y="1575648"/>
            <a:ext cx="8924" cy="481955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646B86"/>
            </a:solidFill>
            <a:custDash>
              <a:ds d="100000" sp="100000"/>
            </a:custDash>
            <a:roun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7" name="Content Placeholder 9"/>
          <p:cNvSpPr txBox="1">
            <a:spLocks noGrp="1"/>
          </p:cNvSpPr>
          <p:nvPr>
            <p:ph idx="1"/>
          </p:nvPr>
        </p:nvSpPr>
        <p:spPr>
          <a:xfrm>
            <a:off x="301752" y="1371600"/>
            <a:ext cx="4038603" cy="4681727"/>
          </a:xfrm>
        </p:spPr>
        <p:txBody>
          <a:bodyPr/>
          <a:lstStyle>
            <a:lvl1pPr>
              <a:defRPr sz="2500"/>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11"/>
          <p:cNvSpPr txBox="1">
            <a:spLocks noGrp="1"/>
          </p:cNvSpPr>
          <p:nvPr>
            <p:ph idx="2"/>
          </p:nvPr>
        </p:nvSpPr>
        <p:spPr>
          <a:xfrm>
            <a:off x="4800600" y="1371600"/>
            <a:ext cx="4038603" cy="4681727"/>
          </a:xfrm>
        </p:spPr>
        <p:txBody>
          <a:bodyPr/>
          <a:lstStyle>
            <a:lvl1pPr>
              <a:defRPr sz="2500"/>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rgbClr val="C5D1D7"/>
        </a:solidFill>
        <a:effectLst/>
      </p:bgPr>
    </p:bg>
    <p:spTree>
      <p:nvGrpSpPr>
        <p:cNvPr id="1" name=""/>
        <p:cNvGrpSpPr/>
        <p:nvPr/>
      </p:nvGrpSpPr>
      <p:grpSpPr>
        <a:xfrm>
          <a:off x="0" y="0"/>
          <a:ext cx="0" cy="0"/>
          <a:chOff x="0" y="0"/>
          <a:chExt cx="0" cy="0"/>
        </a:xfrm>
      </p:grpSpPr>
      <p:sp>
        <p:nvSpPr>
          <p:cNvPr id="2" name="Straight Connector 9"/>
          <p:cNvSpPr/>
          <p:nvPr/>
        </p:nvSpPr>
        <p:spPr>
          <a:xfrm flipV="1">
            <a:off x="4572000" y="2200274"/>
            <a:ext cx="0" cy="4187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646B86"/>
            </a:solidFill>
            <a:custDash>
              <a:ds d="100000" sp="100000"/>
            </a:custDash>
            <a:roun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3" name="Rectangle 19"/>
          <p:cNvSpPr/>
          <p:nvPr/>
        </p:nvSpPr>
        <p:spPr>
          <a:xfrm>
            <a:off x="0" y="0"/>
            <a:ext cx="9144000" cy="1447796"/>
          </a:xfrm>
          <a:prstGeom prst="rect">
            <a:avLst/>
          </a:prstGeom>
          <a:solidFill>
            <a:srgbClr val="FFFFFF"/>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4" name="Rectangle 18"/>
          <p:cNvSpPr/>
          <p:nvPr/>
        </p:nvSpPr>
        <p:spPr>
          <a:xfrm>
            <a:off x="0" y="6705596"/>
            <a:ext cx="9144000" cy="152403"/>
          </a:xfrm>
          <a:prstGeom prst="rect">
            <a:avLst/>
          </a:prstGeom>
          <a:solidFill>
            <a:srgbClr val="FFFFFF"/>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5" name="Rectangle 20"/>
          <p:cNvSpPr/>
          <p:nvPr/>
        </p:nvSpPr>
        <p:spPr>
          <a:xfrm>
            <a:off x="0" y="0"/>
            <a:ext cx="152403" cy="6858000"/>
          </a:xfrm>
          <a:prstGeom prst="rect">
            <a:avLst/>
          </a:prstGeom>
          <a:solidFill>
            <a:srgbClr val="FFFFFF"/>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6" name="Rectangle 21"/>
          <p:cNvSpPr/>
          <p:nvPr/>
        </p:nvSpPr>
        <p:spPr>
          <a:xfrm>
            <a:off x="8991596" y="0"/>
            <a:ext cx="152403" cy="6858000"/>
          </a:xfrm>
          <a:prstGeom prst="rect">
            <a:avLst/>
          </a:prstGeom>
          <a:solidFill>
            <a:srgbClr val="FFFFFF"/>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7" name="Rectangle 10"/>
          <p:cNvSpPr/>
          <p:nvPr/>
        </p:nvSpPr>
        <p:spPr>
          <a:xfrm>
            <a:off x="152403" y="1371600"/>
            <a:ext cx="8833104" cy="914400"/>
          </a:xfrm>
          <a:prstGeom prst="rect">
            <a:avLst/>
          </a:prstGeom>
          <a:solidFill>
            <a:srgbClr val="D16349"/>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eorgia"/>
            </a:endParaRPr>
          </a:p>
        </p:txBody>
      </p:sp>
      <p:sp>
        <p:nvSpPr>
          <p:cNvPr id="8" name="Rectangle 12"/>
          <p:cNvSpPr/>
          <p:nvPr/>
        </p:nvSpPr>
        <p:spPr>
          <a:xfrm>
            <a:off x="145919" y="6391656"/>
            <a:ext cx="8833104" cy="310896"/>
          </a:xfrm>
          <a:prstGeom prst="rect">
            <a:avLst/>
          </a:prstGeom>
          <a:solidFill>
            <a:srgbClr val="8CADAE"/>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9" name="Text Placeholder 2"/>
          <p:cNvSpPr txBox="1">
            <a:spLocks noGrp="1"/>
          </p:cNvSpPr>
          <p:nvPr>
            <p:ph type="body" idx="1"/>
          </p:nvPr>
        </p:nvSpPr>
        <p:spPr>
          <a:xfrm>
            <a:off x="301752" y="1524003"/>
            <a:ext cx="4040184" cy="732973"/>
          </a:xfrm>
          <a:effectLst>
            <a:outerShdw dist="25402" dir="5400000" algn="tl">
              <a:srgbClr val="000000">
                <a:alpha val="35000"/>
              </a:srgbClr>
            </a:outerShdw>
          </a:effectLst>
        </p:spPr>
        <p:txBody>
          <a:bodyPr anchor="ctr"/>
          <a:lstStyle>
            <a:lvl1pPr marL="0" indent="0">
              <a:spcBef>
                <a:spcPts val="500"/>
              </a:spcBef>
              <a:buNone/>
              <a:defRPr sz="2200" b="1">
                <a:solidFill>
                  <a:srgbClr val="FFFFFF"/>
                </a:solidFill>
              </a:defRPr>
            </a:lvl1pPr>
          </a:lstStyle>
          <a:p>
            <a:pPr lvl="0"/>
            <a:r>
              <a:rPr lang="en-US"/>
              <a:t>Click to edit Master text styles</a:t>
            </a:r>
          </a:p>
        </p:txBody>
      </p:sp>
      <p:sp>
        <p:nvSpPr>
          <p:cNvPr id="10" name="Text Placeholder 3"/>
          <p:cNvSpPr txBox="1">
            <a:spLocks noGrp="1"/>
          </p:cNvSpPr>
          <p:nvPr>
            <p:ph type="body" idx="3"/>
          </p:nvPr>
        </p:nvSpPr>
        <p:spPr>
          <a:xfrm>
            <a:off x="4791327" y="1524003"/>
            <a:ext cx="4041776" cy="731520"/>
          </a:xfrm>
          <a:effectLst>
            <a:outerShdw dist="25402" dir="5400000" algn="tl">
              <a:srgbClr val="000000">
                <a:alpha val="35000"/>
              </a:srgbClr>
            </a:outerShdw>
          </a:effectLst>
        </p:spPr>
        <p:txBody>
          <a:bodyPr anchor="ctr"/>
          <a:lstStyle>
            <a:lvl1pPr marL="0" indent="0">
              <a:spcBef>
                <a:spcPts val="500"/>
              </a:spcBef>
              <a:buNone/>
              <a:defRPr sz="2200" b="1">
                <a:solidFill>
                  <a:srgbClr val="FFFFFF"/>
                </a:solidFill>
              </a:defRPr>
            </a:lvl1pPr>
          </a:lstStyle>
          <a:p>
            <a:pPr lvl="0"/>
            <a:r>
              <a:rPr lang="en-US"/>
              <a:t>Click to edit Master text styles</a:t>
            </a:r>
          </a:p>
        </p:txBody>
      </p:sp>
      <p:sp>
        <p:nvSpPr>
          <p:cNvPr id="11" name="Date Placeholder 6"/>
          <p:cNvSpPr txBox="1">
            <a:spLocks noGrp="1"/>
          </p:cNvSpPr>
          <p:nvPr>
            <p:ph type="dt" sz="half" idx="7"/>
          </p:nvPr>
        </p:nvSpPr>
        <p:spPr/>
        <p:txBody>
          <a:bodyPr/>
          <a:lstStyle>
            <a:lvl1pPr>
              <a:defRPr/>
            </a:lvl1pPr>
          </a:lstStyle>
          <a:p>
            <a:pPr lvl="0"/>
            <a:fld id="{A2EE5612-9FAF-485D-9D1A-909DC2BC7C7F}" type="datetime1">
              <a:rPr lang="en-US"/>
              <a:pPr lvl="0"/>
              <a:t>11/17/2020</a:t>
            </a:fld>
            <a:endParaRPr lang="en-US"/>
          </a:p>
        </p:txBody>
      </p:sp>
      <p:sp>
        <p:nvSpPr>
          <p:cNvPr id="12" name="Footer Placeholder 7"/>
          <p:cNvSpPr txBox="1">
            <a:spLocks noGrp="1"/>
          </p:cNvSpPr>
          <p:nvPr>
            <p:ph type="ftr" sz="quarter" idx="9"/>
          </p:nvPr>
        </p:nvSpPr>
        <p:spPr>
          <a:xfrm>
            <a:off x="304796" y="6409944"/>
            <a:ext cx="3581403" cy="365760"/>
          </a:xfrm>
        </p:spPr>
        <p:txBody>
          <a:bodyPr/>
          <a:lstStyle>
            <a:lvl1pPr>
              <a:defRPr/>
            </a:lvl1pPr>
          </a:lstStyle>
          <a:p>
            <a:pPr lvl="0"/>
            <a:endParaRPr lang="en-US"/>
          </a:p>
        </p:txBody>
      </p:sp>
      <p:sp>
        <p:nvSpPr>
          <p:cNvPr id="13" name="Straight Connector 14"/>
          <p:cNvSpPr/>
          <p:nvPr/>
        </p:nvSpPr>
        <p:spPr>
          <a:xfrm>
            <a:off x="152403" y="1280160"/>
            <a:ext cx="8833104"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1430">
            <a:solidFill>
              <a:srgbClr val="7B9899"/>
            </a:solidFill>
            <a:custDash>
              <a:ds d="100000" sp="100000"/>
            </a:custDash>
            <a:roun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14" name="Rectangle 17"/>
          <p:cNvSpPr/>
          <p:nvPr/>
        </p:nvSpPr>
        <p:spPr>
          <a:xfrm>
            <a:off x="152403" y="155448"/>
            <a:ext cx="8833104" cy="6547103"/>
          </a:xfrm>
          <a:prstGeom prst="rect">
            <a:avLst/>
          </a:prstGeom>
          <a:noFill/>
          <a:ln w="9528">
            <a:solidFill>
              <a:srgbClr val="7B9899"/>
            </a:solidFill>
            <a:prstDash val="solid"/>
            <a:miter/>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15" name="Content Placeholder 23"/>
          <p:cNvSpPr txBox="1">
            <a:spLocks noGrp="1"/>
          </p:cNvSpPr>
          <p:nvPr>
            <p:ph idx="2"/>
          </p:nvPr>
        </p:nvSpPr>
        <p:spPr>
          <a:xfrm>
            <a:off x="301752" y="2471385"/>
            <a:ext cx="4041648" cy="381840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5"/>
          <p:cNvSpPr txBox="1">
            <a:spLocks noGrp="1"/>
          </p:cNvSpPr>
          <p:nvPr>
            <p:ph idx="4"/>
          </p:nvPr>
        </p:nvSpPr>
        <p:spPr>
          <a:xfrm>
            <a:off x="4800600" y="2471385"/>
            <a:ext cx="4038603" cy="382219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Oval 24"/>
          <p:cNvSpPr/>
          <p:nvPr/>
        </p:nvSpPr>
        <p:spPr>
          <a:xfrm>
            <a:off x="4267203" y="956032"/>
            <a:ext cx="609603" cy="609603"/>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FF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eorgia"/>
            </a:endParaRPr>
          </a:p>
        </p:txBody>
      </p:sp>
      <p:sp>
        <p:nvSpPr>
          <p:cNvPr id="18" name="Oval 26"/>
          <p:cNvSpPr/>
          <p:nvPr/>
        </p:nvSpPr>
        <p:spPr>
          <a:xfrm>
            <a:off x="4361688" y="1050526"/>
            <a:ext cx="420624" cy="420624"/>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FFFF"/>
          </a:solidFill>
          <a:ln w="50804">
            <a:solidFill>
              <a:srgbClr val="7B9899"/>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eorgia"/>
            </a:endParaRPr>
          </a:p>
        </p:txBody>
      </p:sp>
      <p:sp>
        <p:nvSpPr>
          <p:cNvPr id="19" name="Slide Number Placeholder 8"/>
          <p:cNvSpPr txBox="1">
            <a:spLocks noGrp="1"/>
          </p:cNvSpPr>
          <p:nvPr>
            <p:ph type="sldNum" sz="quarter" idx="8"/>
          </p:nvPr>
        </p:nvSpPr>
        <p:spPr>
          <a:xfrm>
            <a:off x="4343400" y="1042416"/>
            <a:ext cx="457200" cy="441326"/>
          </a:xfrm>
        </p:spPr>
        <p:txBody>
          <a:bodyPr/>
          <a:lstStyle>
            <a:lvl1pPr>
              <a:defRPr/>
            </a:lvl1pPr>
          </a:lstStyle>
          <a:p>
            <a:pPr lvl="0"/>
            <a:fld id="{97137FC4-C2FF-4DC7-B534-21761D6DF22F}" type="slidenum">
              <a:rPr/>
              <a:pPr lvl="0"/>
              <a:t>‹#›</a:t>
            </a:fld>
            <a:endParaRPr lang="en-US"/>
          </a:p>
        </p:txBody>
      </p:sp>
      <p:sp>
        <p:nvSpPr>
          <p:cNvPr id="20" name="Title 22"/>
          <p:cNvSpPr txBox="1">
            <a:spLocks noGrp="1"/>
          </p:cNvSpPr>
          <p:nvPr>
            <p:ph type="title"/>
          </p:nvPr>
        </p:nvSpPr>
        <p:spPr/>
        <p:txBody>
          <a:bodyPr/>
          <a:lstStyle>
            <a:lvl1pPr>
              <a:defRPr/>
            </a:lvl1pPr>
          </a:lstStyle>
          <a:p>
            <a:pPr lvl="0"/>
            <a:r>
              <a:rPr lang="en-US"/>
              <a:t>Click to edit Master title style</a:t>
            </a:r>
          </a:p>
        </p:txBody>
      </p:sp>
    </p:spTree>
  </p:cSld>
  <p:clrMapOvr>
    <a:masterClrMapping/>
  </p:clrMapOvr>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pPr lvl="0"/>
            <a:fld id="{668950B2-3148-4EF9-9278-6A721A623062}" type="datetime1">
              <a:rPr lang="en-US"/>
              <a:pPr lvl="0"/>
              <a:t>11/17/2020</a:t>
            </a:fld>
            <a:endParaRPr lang="en-US"/>
          </a:p>
        </p:txBody>
      </p:sp>
      <p:sp>
        <p:nvSpPr>
          <p:cNvPr id="4" name="Footer Placeholder 3"/>
          <p:cNvSpPr txBox="1">
            <a:spLocks noGrp="1"/>
          </p:cNvSpPr>
          <p:nvPr>
            <p:ph type="ftr" sz="quarter" idx="9"/>
          </p:nvPr>
        </p:nvSpPr>
        <p:spPr/>
        <p:txBody>
          <a:bodyPr/>
          <a:lstStyle>
            <a:lvl1pPr>
              <a:defRPr/>
            </a:lvl1pPr>
          </a:lstStyle>
          <a:p>
            <a:pPr lvl="0"/>
            <a:endParaRPr lang="en-US"/>
          </a:p>
        </p:txBody>
      </p:sp>
      <p:sp>
        <p:nvSpPr>
          <p:cNvPr id="5" name="Slide Number Placeholder 4"/>
          <p:cNvSpPr txBox="1">
            <a:spLocks noGrp="1"/>
          </p:cNvSpPr>
          <p:nvPr>
            <p:ph type="sldNum" sz="quarter" idx="8"/>
          </p:nvPr>
        </p:nvSpPr>
        <p:spPr>
          <a:xfrm>
            <a:off x="4343400" y="1036024"/>
            <a:ext cx="457200" cy="441326"/>
          </a:xfrm>
        </p:spPr>
        <p:txBody>
          <a:bodyPr/>
          <a:lstStyle>
            <a:lvl1pPr>
              <a:defRPr/>
            </a:lvl1pPr>
          </a:lstStyle>
          <a:p>
            <a:pPr lvl="0"/>
            <a:fld id="{83B18D6D-EA37-4F5A-93DB-8512C77C04AC}" type="slidenum">
              <a:rPr/>
              <a:pPr lvl="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p:nvPr/>
        </p:nvSpPr>
        <p:spPr>
          <a:xfrm>
            <a:off x="0" y="6705596"/>
            <a:ext cx="9144000" cy="152403"/>
          </a:xfrm>
          <a:prstGeom prst="rect">
            <a:avLst/>
          </a:prstGeom>
          <a:solidFill>
            <a:srgbClr val="FFFFFF"/>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3" name="Rectangle 7"/>
          <p:cNvSpPr/>
          <p:nvPr/>
        </p:nvSpPr>
        <p:spPr>
          <a:xfrm>
            <a:off x="0" y="0"/>
            <a:ext cx="9144000" cy="155448"/>
          </a:xfrm>
          <a:prstGeom prst="rect">
            <a:avLst/>
          </a:prstGeom>
          <a:solidFill>
            <a:srgbClr val="FFFFFF"/>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4" name="Rectangle 9"/>
          <p:cNvSpPr/>
          <p:nvPr/>
        </p:nvSpPr>
        <p:spPr>
          <a:xfrm>
            <a:off x="8991596" y="0"/>
            <a:ext cx="152403" cy="6858000"/>
          </a:xfrm>
          <a:prstGeom prst="rect">
            <a:avLst/>
          </a:prstGeom>
          <a:solidFill>
            <a:srgbClr val="FFFFFF"/>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5" name="Rectangle 8"/>
          <p:cNvSpPr/>
          <p:nvPr/>
        </p:nvSpPr>
        <p:spPr>
          <a:xfrm>
            <a:off x="0" y="0"/>
            <a:ext cx="152403" cy="6858000"/>
          </a:xfrm>
          <a:prstGeom prst="rect">
            <a:avLst/>
          </a:prstGeom>
          <a:solidFill>
            <a:srgbClr val="FFFFFF"/>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6" name="Rectangle 4"/>
          <p:cNvSpPr/>
          <p:nvPr/>
        </p:nvSpPr>
        <p:spPr>
          <a:xfrm>
            <a:off x="146304" y="6391656"/>
            <a:ext cx="8833104" cy="309560"/>
          </a:xfrm>
          <a:prstGeom prst="rect">
            <a:avLst/>
          </a:prstGeom>
          <a:solidFill>
            <a:srgbClr val="8CADAE"/>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7" name="Rectangle 5"/>
          <p:cNvSpPr/>
          <p:nvPr/>
        </p:nvSpPr>
        <p:spPr>
          <a:xfrm>
            <a:off x="152403" y="158492"/>
            <a:ext cx="8833104" cy="6547103"/>
          </a:xfrm>
          <a:prstGeom prst="rect">
            <a:avLst/>
          </a:prstGeom>
          <a:noFill/>
          <a:ln w="9528">
            <a:solidFill>
              <a:srgbClr val="7B9899"/>
            </a:solidFill>
            <a:prstDash val="solid"/>
            <a:miter/>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8" name="Date Placeholder 1"/>
          <p:cNvSpPr txBox="1">
            <a:spLocks noGrp="1"/>
          </p:cNvSpPr>
          <p:nvPr>
            <p:ph type="dt" sz="half" idx="7"/>
          </p:nvPr>
        </p:nvSpPr>
        <p:spPr/>
        <p:txBody>
          <a:bodyPr/>
          <a:lstStyle>
            <a:lvl1pPr>
              <a:defRPr/>
            </a:lvl1pPr>
          </a:lstStyle>
          <a:p>
            <a:pPr lvl="0"/>
            <a:fld id="{7C3B4FD1-2229-4CF0-BFAB-88FD57E65F1C}" type="datetime1">
              <a:rPr lang="en-US"/>
              <a:pPr lvl="0"/>
              <a:t>11/17/2020</a:t>
            </a:fld>
            <a:endParaRPr lang="en-US"/>
          </a:p>
        </p:txBody>
      </p:sp>
      <p:sp>
        <p:nvSpPr>
          <p:cNvPr id="9" name="Footer Placeholder 2"/>
          <p:cNvSpPr txBox="1">
            <a:spLocks noGrp="1"/>
          </p:cNvSpPr>
          <p:nvPr>
            <p:ph type="ftr" sz="quarter" idx="9"/>
          </p:nvPr>
        </p:nvSpPr>
        <p:spPr/>
        <p:txBody>
          <a:bodyPr/>
          <a:lstStyle>
            <a:lvl1pPr>
              <a:defRPr/>
            </a:lvl1pPr>
          </a:lstStyle>
          <a:p>
            <a:pPr lvl="0"/>
            <a:endParaRPr lang="en-US"/>
          </a:p>
        </p:txBody>
      </p:sp>
      <p:sp>
        <p:nvSpPr>
          <p:cNvPr id="10" name="Slide Number Placeholder 3"/>
          <p:cNvSpPr txBox="1">
            <a:spLocks noGrp="1"/>
          </p:cNvSpPr>
          <p:nvPr>
            <p:ph type="sldNum" sz="quarter" idx="8"/>
          </p:nvPr>
        </p:nvSpPr>
        <p:spPr>
          <a:xfrm>
            <a:off x="4267203" y="6324603"/>
            <a:ext cx="609603" cy="441326"/>
          </a:xfrm>
        </p:spPr>
        <p:txBody>
          <a:bodyPr/>
          <a:lstStyle>
            <a:lvl1pPr>
              <a:defRPr>
                <a:solidFill>
                  <a:srgbClr val="FFFFFF"/>
                </a:solidFill>
              </a:defRPr>
            </a:lvl1pPr>
          </a:lstStyle>
          <a:p>
            <a:pPr lvl="0"/>
            <a:fld id="{1F917D2C-4184-4863-9E4A-8EE71DAE0F55}" type="slidenum">
              <a:rPr/>
              <a:pPr lvl="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rgbClr val="FFFFFF"/>
        </a:solidFill>
        <a:effectLst/>
      </p:bgPr>
    </p:bg>
    <p:spTree>
      <p:nvGrpSpPr>
        <p:cNvPr id="1" name=""/>
        <p:cNvGrpSpPr/>
        <p:nvPr/>
      </p:nvGrpSpPr>
      <p:grpSpPr>
        <a:xfrm>
          <a:off x="0" y="0"/>
          <a:ext cx="0" cy="0"/>
          <a:chOff x="0" y="0"/>
          <a:chExt cx="0" cy="0"/>
        </a:xfrm>
      </p:grpSpPr>
      <p:sp>
        <p:nvSpPr>
          <p:cNvPr id="2" name="Rectangle 18"/>
          <p:cNvSpPr/>
          <p:nvPr/>
        </p:nvSpPr>
        <p:spPr>
          <a:xfrm>
            <a:off x="152403" y="152403"/>
            <a:ext cx="8833104" cy="304796"/>
          </a:xfrm>
          <a:prstGeom prst="rect">
            <a:avLst/>
          </a:prstGeom>
          <a:solidFill>
            <a:srgbClr val="8CADAE"/>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3" name="Rectangle 14"/>
          <p:cNvSpPr/>
          <p:nvPr/>
        </p:nvSpPr>
        <p:spPr>
          <a:xfrm>
            <a:off x="0" y="6705596"/>
            <a:ext cx="9144000" cy="152403"/>
          </a:xfrm>
          <a:prstGeom prst="rect">
            <a:avLst/>
          </a:prstGeom>
          <a:solidFill>
            <a:srgbClr val="FFFFFF"/>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4" name="Rectangle 17"/>
          <p:cNvSpPr/>
          <p:nvPr/>
        </p:nvSpPr>
        <p:spPr>
          <a:xfrm>
            <a:off x="8991596" y="0"/>
            <a:ext cx="152403" cy="6858000"/>
          </a:xfrm>
          <a:prstGeom prst="rect">
            <a:avLst/>
          </a:prstGeom>
          <a:solidFill>
            <a:srgbClr val="FFFFFF"/>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5" name="Rectangle 15"/>
          <p:cNvSpPr/>
          <p:nvPr/>
        </p:nvSpPr>
        <p:spPr>
          <a:xfrm>
            <a:off x="0" y="0"/>
            <a:ext cx="9144000" cy="118872"/>
          </a:xfrm>
          <a:prstGeom prst="rect">
            <a:avLst/>
          </a:prstGeom>
          <a:solidFill>
            <a:srgbClr val="FFFFFF"/>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6" name="Rectangle 16"/>
          <p:cNvSpPr/>
          <p:nvPr/>
        </p:nvSpPr>
        <p:spPr>
          <a:xfrm>
            <a:off x="0" y="0"/>
            <a:ext cx="152403" cy="6858000"/>
          </a:xfrm>
          <a:prstGeom prst="rect">
            <a:avLst/>
          </a:prstGeom>
          <a:solidFill>
            <a:srgbClr val="FFFFFF"/>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7" name="Rectangle 12"/>
          <p:cNvSpPr/>
          <p:nvPr/>
        </p:nvSpPr>
        <p:spPr>
          <a:xfrm>
            <a:off x="152403" y="609603"/>
            <a:ext cx="2743200" cy="5867403"/>
          </a:xfrm>
          <a:prstGeom prst="rect">
            <a:avLst/>
          </a:prstGeom>
          <a:solidFill>
            <a:srgbClr val="D16349"/>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eorgia"/>
            </a:endParaRPr>
          </a:p>
        </p:txBody>
      </p:sp>
      <p:sp>
        <p:nvSpPr>
          <p:cNvPr id="8" name="Title 1"/>
          <p:cNvSpPr txBox="1">
            <a:spLocks noGrp="1"/>
          </p:cNvSpPr>
          <p:nvPr>
            <p:ph type="title"/>
          </p:nvPr>
        </p:nvSpPr>
        <p:spPr>
          <a:xfrm>
            <a:off x="381003" y="914400"/>
            <a:ext cx="2362196" cy="990596"/>
          </a:xfrm>
        </p:spPr>
        <p:txBody>
          <a:bodyPr anchorCtr="0"/>
          <a:lstStyle>
            <a:lvl1pPr algn="l">
              <a:defRPr sz="2200" b="1">
                <a:solidFill>
                  <a:srgbClr val="FFFFFF"/>
                </a:solidFill>
              </a:defRPr>
            </a:lvl1pPr>
          </a:lstStyle>
          <a:p>
            <a:pPr lvl="0"/>
            <a:r>
              <a:rPr lang="en-US"/>
              <a:t>Click to edit Master title style</a:t>
            </a:r>
          </a:p>
        </p:txBody>
      </p:sp>
      <p:sp>
        <p:nvSpPr>
          <p:cNvPr id="9" name="Text Placeholder 2"/>
          <p:cNvSpPr txBox="1">
            <a:spLocks noGrp="1"/>
          </p:cNvSpPr>
          <p:nvPr>
            <p:ph type="body" idx="2"/>
          </p:nvPr>
        </p:nvSpPr>
        <p:spPr>
          <a:xfrm>
            <a:off x="381003" y="1981203"/>
            <a:ext cx="2362196" cy="4144966"/>
          </a:xfrm>
        </p:spPr>
        <p:txBody>
          <a:bodyPr/>
          <a:lstStyle>
            <a:lvl1pPr marL="0" indent="0">
              <a:spcBef>
                <a:spcPts val="400"/>
              </a:spcBef>
              <a:spcAft>
                <a:spcPts val="1000"/>
              </a:spcAft>
              <a:buNone/>
              <a:defRPr sz="1600">
                <a:solidFill>
                  <a:srgbClr val="FFFFFF"/>
                </a:solidFill>
              </a:defRPr>
            </a:lvl1pPr>
          </a:lstStyle>
          <a:p>
            <a:pPr lvl="0"/>
            <a:r>
              <a:rPr lang="en-US"/>
              <a:t>Click to edit Master text styles</a:t>
            </a:r>
          </a:p>
        </p:txBody>
      </p:sp>
      <p:sp>
        <p:nvSpPr>
          <p:cNvPr id="10" name="Rectangle 7"/>
          <p:cNvSpPr/>
          <p:nvPr/>
        </p:nvSpPr>
        <p:spPr>
          <a:xfrm>
            <a:off x="152403" y="152403"/>
            <a:ext cx="8833104" cy="6547103"/>
          </a:xfrm>
          <a:prstGeom prst="rect">
            <a:avLst/>
          </a:prstGeom>
          <a:noFill/>
          <a:ln w="9528">
            <a:solidFill>
              <a:srgbClr val="7B9899"/>
            </a:solidFill>
            <a:prstDash val="solid"/>
            <a:miter/>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11" name="Straight Connector 8"/>
          <p:cNvSpPr/>
          <p:nvPr/>
        </p:nvSpPr>
        <p:spPr>
          <a:xfrm>
            <a:off x="152403" y="533396"/>
            <a:ext cx="8833104"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1430">
            <a:solidFill>
              <a:srgbClr val="7B9899"/>
            </a:solidFill>
            <a:custDash>
              <a:ds d="100000" sp="100000"/>
            </a:custDash>
            <a:roun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12" name="Content Placeholder 19"/>
          <p:cNvSpPr txBox="1">
            <a:spLocks noGrp="1"/>
          </p:cNvSpPr>
          <p:nvPr>
            <p:ph idx="1"/>
          </p:nvPr>
        </p:nvSpPr>
        <p:spPr>
          <a:xfrm>
            <a:off x="3124203" y="685800"/>
            <a:ext cx="5638803" cy="541020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Oval 9"/>
          <p:cNvSpPr/>
          <p:nvPr/>
        </p:nvSpPr>
        <p:spPr>
          <a:xfrm>
            <a:off x="1295403" y="228600"/>
            <a:ext cx="609603" cy="609603"/>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FF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eorgia"/>
            </a:endParaRPr>
          </a:p>
        </p:txBody>
      </p:sp>
      <p:sp>
        <p:nvSpPr>
          <p:cNvPr id="14" name="Oval 10"/>
          <p:cNvSpPr/>
          <p:nvPr/>
        </p:nvSpPr>
        <p:spPr>
          <a:xfrm>
            <a:off x="1389888" y="323084"/>
            <a:ext cx="420624" cy="420624"/>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FFFF"/>
          </a:solidFill>
          <a:ln w="50804">
            <a:solidFill>
              <a:srgbClr val="7B9899"/>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eorgia"/>
            </a:endParaRPr>
          </a:p>
        </p:txBody>
      </p:sp>
      <p:sp>
        <p:nvSpPr>
          <p:cNvPr id="15" name="Slide Number Placeholder 6"/>
          <p:cNvSpPr txBox="1">
            <a:spLocks noGrp="1"/>
          </p:cNvSpPr>
          <p:nvPr>
            <p:ph type="sldNum" sz="quarter" idx="8"/>
          </p:nvPr>
        </p:nvSpPr>
        <p:spPr>
          <a:xfrm>
            <a:off x="1371600" y="312733"/>
            <a:ext cx="457200" cy="441326"/>
          </a:xfrm>
        </p:spPr>
        <p:txBody>
          <a:bodyPr/>
          <a:lstStyle>
            <a:lvl1pPr>
              <a:defRPr/>
            </a:lvl1pPr>
          </a:lstStyle>
          <a:p>
            <a:pPr lvl="0"/>
            <a:fld id="{0786BFCE-F2D4-4813-BE88-1BFCA26F1208}" type="slidenum">
              <a:rPr/>
              <a:pPr lvl="0"/>
              <a:t>‹#›</a:t>
            </a:fld>
            <a:endParaRPr lang="en-US"/>
          </a:p>
        </p:txBody>
      </p:sp>
      <p:sp>
        <p:nvSpPr>
          <p:cNvPr id="16" name="Rectangle 20"/>
          <p:cNvSpPr/>
          <p:nvPr/>
        </p:nvSpPr>
        <p:spPr>
          <a:xfrm>
            <a:off x="149348" y="6388382"/>
            <a:ext cx="8833104" cy="309560"/>
          </a:xfrm>
          <a:prstGeom prst="rect">
            <a:avLst/>
          </a:prstGeom>
          <a:solidFill>
            <a:srgbClr val="8CADAE"/>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17" name="Date Placeholder 4"/>
          <p:cNvSpPr txBox="1">
            <a:spLocks noGrp="1"/>
          </p:cNvSpPr>
          <p:nvPr>
            <p:ph type="dt" sz="half" idx="7"/>
          </p:nvPr>
        </p:nvSpPr>
        <p:spPr/>
        <p:txBody>
          <a:bodyPr/>
          <a:lstStyle>
            <a:lvl1pPr>
              <a:defRPr/>
            </a:lvl1pPr>
          </a:lstStyle>
          <a:p>
            <a:pPr lvl="0"/>
            <a:fld id="{A40BE259-81FB-4808-BF85-0F83625F1F5F}" type="datetime1">
              <a:rPr lang="en-US"/>
              <a:pPr lvl="0"/>
              <a:t>11/17/2020</a:t>
            </a:fld>
            <a:endParaRPr lang="en-US"/>
          </a:p>
        </p:txBody>
      </p:sp>
      <p:sp>
        <p:nvSpPr>
          <p:cNvPr id="18" name="Footer Placeholder 5"/>
          <p:cNvSpPr txBox="1">
            <a:spLocks noGrp="1"/>
          </p:cNvSpPr>
          <p:nvPr>
            <p:ph type="ftr" sz="quarter" idx="9"/>
          </p:nvPr>
        </p:nvSpPr>
        <p:spPr>
          <a:xfrm>
            <a:off x="301752" y="6410849"/>
            <a:ext cx="3383280" cy="365760"/>
          </a:xfrm>
        </p:spPr>
        <p:txBody>
          <a:bodyPr/>
          <a:lstStyle>
            <a:lvl1pPr>
              <a:defRPr/>
            </a:lvl1pPr>
          </a:lstStyle>
          <a:p>
            <a:pPr lvl="0"/>
            <a:endParaRPr lang="en-US"/>
          </a:p>
        </p:txBody>
      </p:sp>
    </p:spTree>
  </p:cSld>
  <p:clrMapOvr>
    <a:masterClrMapping/>
  </p:clrMapOvr>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Straight Connector 20"/>
          <p:cNvSpPr/>
          <p:nvPr/>
        </p:nvSpPr>
        <p:spPr>
          <a:xfrm>
            <a:off x="152403" y="533396"/>
            <a:ext cx="8833104"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1430">
            <a:solidFill>
              <a:srgbClr val="7B9899"/>
            </a:solidFill>
            <a:custDash>
              <a:ds d="100000" sp="100000"/>
            </a:custDash>
            <a:roun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3" name="Rectangle 18"/>
          <p:cNvSpPr/>
          <p:nvPr/>
        </p:nvSpPr>
        <p:spPr>
          <a:xfrm>
            <a:off x="0" y="6705596"/>
            <a:ext cx="9144000" cy="152403"/>
          </a:xfrm>
          <a:prstGeom prst="rect">
            <a:avLst/>
          </a:prstGeom>
          <a:solidFill>
            <a:srgbClr val="FFFFFF"/>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4" name="Rectangle 15"/>
          <p:cNvSpPr/>
          <p:nvPr/>
        </p:nvSpPr>
        <p:spPr>
          <a:xfrm>
            <a:off x="8991596" y="0"/>
            <a:ext cx="152403" cy="6858000"/>
          </a:xfrm>
          <a:prstGeom prst="rect">
            <a:avLst/>
          </a:prstGeom>
          <a:solidFill>
            <a:srgbClr val="FFFFFF"/>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5" name="Rectangle 16"/>
          <p:cNvSpPr/>
          <p:nvPr/>
        </p:nvSpPr>
        <p:spPr>
          <a:xfrm>
            <a:off x="0" y="0"/>
            <a:ext cx="9144000" cy="152403"/>
          </a:xfrm>
          <a:prstGeom prst="rect">
            <a:avLst/>
          </a:prstGeom>
          <a:solidFill>
            <a:srgbClr val="FFFFFF"/>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6" name="Rectangle 17"/>
          <p:cNvSpPr/>
          <p:nvPr/>
        </p:nvSpPr>
        <p:spPr>
          <a:xfrm>
            <a:off x="0" y="0"/>
            <a:ext cx="152403" cy="6858000"/>
          </a:xfrm>
          <a:prstGeom prst="rect">
            <a:avLst/>
          </a:prstGeom>
          <a:solidFill>
            <a:srgbClr val="FFFFFF"/>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7" name="Rectangle 19"/>
          <p:cNvSpPr/>
          <p:nvPr/>
        </p:nvSpPr>
        <p:spPr>
          <a:xfrm>
            <a:off x="152403" y="152403"/>
            <a:ext cx="8833104" cy="301752"/>
          </a:xfrm>
          <a:prstGeom prst="rect">
            <a:avLst/>
          </a:prstGeom>
          <a:solidFill>
            <a:srgbClr val="8CADAE"/>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8" name="Rectangle 7"/>
          <p:cNvSpPr/>
          <p:nvPr/>
        </p:nvSpPr>
        <p:spPr>
          <a:xfrm>
            <a:off x="152403" y="609603"/>
            <a:ext cx="2743200" cy="5867403"/>
          </a:xfrm>
          <a:prstGeom prst="rect">
            <a:avLst/>
          </a:prstGeom>
          <a:solidFill>
            <a:srgbClr val="D16349"/>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eorgia"/>
            </a:endParaRPr>
          </a:p>
        </p:txBody>
      </p:sp>
      <p:sp>
        <p:nvSpPr>
          <p:cNvPr id="9" name="Rectangle 14"/>
          <p:cNvSpPr/>
          <p:nvPr/>
        </p:nvSpPr>
        <p:spPr>
          <a:xfrm>
            <a:off x="152403" y="155448"/>
            <a:ext cx="8833104" cy="6547103"/>
          </a:xfrm>
          <a:prstGeom prst="rect">
            <a:avLst/>
          </a:prstGeom>
          <a:noFill/>
          <a:ln w="9528">
            <a:solidFill>
              <a:srgbClr val="7B9899"/>
            </a:solidFill>
            <a:prstDash val="solid"/>
            <a:miter/>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10" name="Oval 11"/>
          <p:cNvSpPr/>
          <p:nvPr/>
        </p:nvSpPr>
        <p:spPr>
          <a:xfrm>
            <a:off x="1295403" y="228600"/>
            <a:ext cx="609603" cy="609603"/>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FF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eorgia"/>
            </a:endParaRPr>
          </a:p>
        </p:txBody>
      </p:sp>
      <p:sp>
        <p:nvSpPr>
          <p:cNvPr id="11" name="Oval 12"/>
          <p:cNvSpPr/>
          <p:nvPr/>
        </p:nvSpPr>
        <p:spPr>
          <a:xfrm>
            <a:off x="1389888" y="323084"/>
            <a:ext cx="420624" cy="420624"/>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FFFF"/>
          </a:solidFill>
          <a:ln w="50804">
            <a:solidFill>
              <a:srgbClr val="7B9899"/>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eorgia"/>
            </a:endParaRPr>
          </a:p>
        </p:txBody>
      </p:sp>
      <p:sp>
        <p:nvSpPr>
          <p:cNvPr id="12" name="Slide Number Placeholder 6"/>
          <p:cNvSpPr txBox="1">
            <a:spLocks noGrp="1"/>
          </p:cNvSpPr>
          <p:nvPr>
            <p:ph type="sldNum" sz="quarter" idx="8"/>
          </p:nvPr>
        </p:nvSpPr>
        <p:spPr>
          <a:xfrm>
            <a:off x="1371600" y="312733"/>
            <a:ext cx="457200" cy="441326"/>
          </a:xfrm>
        </p:spPr>
        <p:txBody>
          <a:bodyPr/>
          <a:lstStyle>
            <a:lvl1pPr>
              <a:defRPr/>
            </a:lvl1pPr>
          </a:lstStyle>
          <a:p>
            <a:pPr lvl="0"/>
            <a:fld id="{01CC570D-4C7A-4AC1-BFAC-33F9FCBE4C6E}" type="slidenum">
              <a:rPr/>
              <a:pPr lvl="0"/>
              <a:t>‹#›</a:t>
            </a:fld>
            <a:endParaRPr lang="en-US"/>
          </a:p>
        </p:txBody>
      </p:sp>
      <p:sp>
        <p:nvSpPr>
          <p:cNvPr id="13" name="Title 1"/>
          <p:cNvSpPr txBox="1">
            <a:spLocks noGrp="1"/>
          </p:cNvSpPr>
          <p:nvPr>
            <p:ph type="title"/>
          </p:nvPr>
        </p:nvSpPr>
        <p:spPr>
          <a:xfrm>
            <a:off x="3000375" y="5029200"/>
            <a:ext cx="5867403" cy="1219196"/>
          </a:xfrm>
        </p:spPr>
        <p:txBody>
          <a:bodyPr anchor="t" anchorCtr="0"/>
          <a:lstStyle>
            <a:lvl1pPr algn="l">
              <a:defRPr sz="2400" b="1">
                <a:solidFill>
                  <a:srgbClr val="646B86"/>
                </a:solidFill>
              </a:defRPr>
            </a:lvl1pPr>
          </a:lstStyle>
          <a:p>
            <a:pPr lvl="0"/>
            <a:r>
              <a:rPr lang="en-US"/>
              <a:t>Click to edit Master title style</a:t>
            </a:r>
          </a:p>
        </p:txBody>
      </p:sp>
      <p:sp>
        <p:nvSpPr>
          <p:cNvPr id="14" name="Picture Placeholder 2"/>
          <p:cNvSpPr txBox="1">
            <a:spLocks noGrp="1"/>
          </p:cNvSpPr>
          <p:nvPr>
            <p:ph type="pic" idx="1"/>
          </p:nvPr>
        </p:nvSpPr>
        <p:spPr>
          <a:xfrm>
            <a:off x="3000375" y="609603"/>
            <a:ext cx="5867403" cy="4267203"/>
          </a:xfrm>
        </p:spPr>
        <p:txBody>
          <a:bodyPr/>
          <a:lstStyle>
            <a:lvl1pPr marL="0" indent="0">
              <a:spcBef>
                <a:spcPts val="800"/>
              </a:spcBef>
              <a:buNone/>
              <a:defRPr sz="3200"/>
            </a:lvl1pPr>
          </a:lstStyle>
          <a:p>
            <a:pPr lvl="0"/>
            <a:r>
              <a:rPr lang="en-US"/>
              <a:t>Click icon to add picture</a:t>
            </a:r>
          </a:p>
        </p:txBody>
      </p:sp>
      <p:sp>
        <p:nvSpPr>
          <p:cNvPr id="15" name="Text Placeholder 3"/>
          <p:cNvSpPr txBox="1">
            <a:spLocks noGrp="1"/>
          </p:cNvSpPr>
          <p:nvPr>
            <p:ph type="body" idx="2"/>
          </p:nvPr>
        </p:nvSpPr>
        <p:spPr>
          <a:xfrm>
            <a:off x="381003" y="990596"/>
            <a:ext cx="2438403" cy="5257800"/>
          </a:xfrm>
        </p:spPr>
        <p:txBody>
          <a:bodyPr/>
          <a:lstStyle>
            <a:lvl1pPr marL="0" indent="0">
              <a:spcBef>
                <a:spcPts val="400"/>
              </a:spcBef>
              <a:spcAft>
                <a:spcPts val="1000"/>
              </a:spcAft>
              <a:buNone/>
              <a:defRPr sz="1600">
                <a:solidFill>
                  <a:srgbClr val="FFFFFF"/>
                </a:solidFill>
              </a:defRPr>
            </a:lvl1pPr>
          </a:lstStyle>
          <a:p>
            <a:pPr lvl="0"/>
            <a:r>
              <a:rPr lang="en-US"/>
              <a:t>Click to edit Master text styles</a:t>
            </a:r>
          </a:p>
        </p:txBody>
      </p:sp>
      <p:sp>
        <p:nvSpPr>
          <p:cNvPr id="16" name="Rectangle 21"/>
          <p:cNvSpPr/>
          <p:nvPr/>
        </p:nvSpPr>
        <p:spPr>
          <a:xfrm>
            <a:off x="149348" y="6388382"/>
            <a:ext cx="8833104" cy="309560"/>
          </a:xfrm>
          <a:prstGeom prst="rect">
            <a:avLst/>
          </a:prstGeom>
          <a:solidFill>
            <a:srgbClr val="8CADAE"/>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17" name="Date Placeholder 4"/>
          <p:cNvSpPr txBox="1">
            <a:spLocks noGrp="1"/>
          </p:cNvSpPr>
          <p:nvPr>
            <p:ph type="dt" sz="half" idx="7"/>
          </p:nvPr>
        </p:nvSpPr>
        <p:spPr>
          <a:xfrm>
            <a:off x="5788152" y="6404987"/>
            <a:ext cx="3044951" cy="365760"/>
          </a:xfrm>
        </p:spPr>
        <p:txBody>
          <a:bodyPr/>
          <a:lstStyle>
            <a:lvl1pPr>
              <a:defRPr/>
            </a:lvl1pPr>
          </a:lstStyle>
          <a:p>
            <a:pPr lvl="0"/>
            <a:fld id="{A223A22D-26D1-4372-869C-5B3AED464710}" type="datetime1">
              <a:rPr lang="en-US"/>
              <a:pPr lvl="0"/>
              <a:t>11/17/2020</a:t>
            </a:fld>
            <a:endParaRPr lang="en-US"/>
          </a:p>
        </p:txBody>
      </p:sp>
      <p:sp>
        <p:nvSpPr>
          <p:cNvPr id="18" name="Footer Placeholder 5"/>
          <p:cNvSpPr txBox="1">
            <a:spLocks noGrp="1"/>
          </p:cNvSpPr>
          <p:nvPr>
            <p:ph type="ftr" sz="quarter" idx="9"/>
          </p:nvPr>
        </p:nvSpPr>
        <p:spPr>
          <a:xfrm>
            <a:off x="301752" y="6410849"/>
            <a:ext cx="3584448" cy="365760"/>
          </a:xfrm>
        </p:spPr>
        <p:txBody>
          <a:bodyPr/>
          <a:lstStyle>
            <a:lvl1pPr>
              <a:defRPr/>
            </a:lvl1pPr>
          </a:lstStyle>
          <a:p>
            <a:pPr lvl="0"/>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6"/>
          <p:cNvSpPr/>
          <p:nvPr/>
        </p:nvSpPr>
        <p:spPr>
          <a:xfrm>
            <a:off x="0" y="6705596"/>
            <a:ext cx="9144000" cy="152403"/>
          </a:xfrm>
          <a:prstGeom prst="rect">
            <a:avLst/>
          </a:prstGeom>
          <a:solidFill>
            <a:srgbClr val="FFFFFF"/>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3" name="Rectangle 15"/>
          <p:cNvSpPr/>
          <p:nvPr/>
        </p:nvSpPr>
        <p:spPr>
          <a:xfrm>
            <a:off x="0" y="0"/>
            <a:ext cx="9144000" cy="1393371"/>
          </a:xfrm>
          <a:prstGeom prst="rect">
            <a:avLst/>
          </a:prstGeom>
          <a:solidFill>
            <a:srgbClr val="FFFFFF"/>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4" name="Rectangle 17"/>
          <p:cNvSpPr/>
          <p:nvPr/>
        </p:nvSpPr>
        <p:spPr>
          <a:xfrm>
            <a:off x="0" y="0"/>
            <a:ext cx="152403" cy="6858000"/>
          </a:xfrm>
          <a:prstGeom prst="rect">
            <a:avLst/>
          </a:prstGeom>
          <a:solidFill>
            <a:srgbClr val="FFFFFF"/>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5" name="Rectangle 18"/>
          <p:cNvSpPr/>
          <p:nvPr/>
        </p:nvSpPr>
        <p:spPr>
          <a:xfrm>
            <a:off x="8991596" y="0"/>
            <a:ext cx="152403" cy="6858000"/>
          </a:xfrm>
          <a:prstGeom prst="rect">
            <a:avLst/>
          </a:prstGeom>
          <a:solidFill>
            <a:srgbClr val="FFFFFF"/>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6" name="Rectangle 8"/>
          <p:cNvSpPr/>
          <p:nvPr/>
        </p:nvSpPr>
        <p:spPr>
          <a:xfrm>
            <a:off x="149348" y="6388382"/>
            <a:ext cx="8833104" cy="309560"/>
          </a:xfrm>
          <a:prstGeom prst="rect">
            <a:avLst/>
          </a:prstGeom>
          <a:solidFill>
            <a:srgbClr val="8CADAE"/>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7" name="Date Placeholder 13"/>
          <p:cNvSpPr txBox="1">
            <a:spLocks noGrp="1"/>
          </p:cNvSpPr>
          <p:nvPr>
            <p:ph type="dt" sz="half" idx="2"/>
          </p:nvPr>
        </p:nvSpPr>
        <p:spPr>
          <a:xfrm>
            <a:off x="5791196" y="6404987"/>
            <a:ext cx="3044951" cy="365760"/>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n-US" sz="1400" b="0" i="0" u="none" strike="noStrike" kern="1200" cap="none" spc="0" baseline="0">
                <a:solidFill>
                  <a:srgbClr val="FFFFFF"/>
                </a:solidFill>
                <a:uFillTx/>
                <a:latin typeface="Georgia"/>
              </a:defRPr>
            </a:lvl1pPr>
          </a:lstStyle>
          <a:p>
            <a:pPr lvl="0"/>
            <a:fld id="{22D462FD-53A9-434E-818E-164522EBC0B1}" type="datetime1">
              <a:rPr lang="en-US"/>
              <a:pPr lvl="0"/>
              <a:t>11/17/2020</a:t>
            </a:fld>
            <a:endParaRPr lang="en-US"/>
          </a:p>
        </p:txBody>
      </p:sp>
      <p:sp>
        <p:nvSpPr>
          <p:cNvPr id="8" name="Footer Placeholder 2"/>
          <p:cNvSpPr txBox="1">
            <a:spLocks noGrp="1"/>
          </p:cNvSpPr>
          <p:nvPr>
            <p:ph type="ftr" sz="quarter" idx="3"/>
          </p:nvPr>
        </p:nvSpPr>
        <p:spPr>
          <a:xfrm>
            <a:off x="304796" y="6410849"/>
            <a:ext cx="3581403" cy="36576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FFFFFF"/>
                </a:solidFill>
                <a:uFillTx/>
                <a:latin typeface="Georgia"/>
              </a:defRPr>
            </a:lvl1pPr>
          </a:lstStyle>
          <a:p>
            <a:pPr lvl="0"/>
            <a:endParaRPr lang="en-US"/>
          </a:p>
        </p:txBody>
      </p:sp>
      <p:sp>
        <p:nvSpPr>
          <p:cNvPr id="9" name="Rectangle 7"/>
          <p:cNvSpPr/>
          <p:nvPr/>
        </p:nvSpPr>
        <p:spPr>
          <a:xfrm>
            <a:off x="152403" y="155448"/>
            <a:ext cx="8833104" cy="6547103"/>
          </a:xfrm>
          <a:prstGeom prst="rect">
            <a:avLst/>
          </a:prstGeom>
          <a:noFill/>
          <a:ln w="9528">
            <a:solidFill>
              <a:srgbClr val="7B9899"/>
            </a:solidFill>
            <a:prstDash val="solid"/>
            <a:miter/>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10" name="Straight Connector 9"/>
          <p:cNvSpPr/>
          <p:nvPr/>
        </p:nvSpPr>
        <p:spPr>
          <a:xfrm>
            <a:off x="152403" y="1276740"/>
            <a:ext cx="8833104"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7B9899"/>
            </a:solidFill>
            <a:custDash>
              <a:ds d="100000" sp="100000"/>
            </a:custDash>
            <a:roun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eorgia"/>
            </a:endParaRPr>
          </a:p>
        </p:txBody>
      </p:sp>
      <p:sp>
        <p:nvSpPr>
          <p:cNvPr id="11" name="Oval 11"/>
          <p:cNvSpPr/>
          <p:nvPr/>
        </p:nvSpPr>
        <p:spPr>
          <a:xfrm>
            <a:off x="4267203" y="956032"/>
            <a:ext cx="609603" cy="609603"/>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FF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eorgia"/>
            </a:endParaRPr>
          </a:p>
        </p:txBody>
      </p:sp>
      <p:sp>
        <p:nvSpPr>
          <p:cNvPr id="12" name="Oval 14"/>
          <p:cNvSpPr/>
          <p:nvPr/>
        </p:nvSpPr>
        <p:spPr>
          <a:xfrm>
            <a:off x="4361688" y="1050526"/>
            <a:ext cx="420624" cy="420624"/>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FFFF"/>
          </a:solidFill>
          <a:ln w="50804">
            <a:solidFill>
              <a:srgbClr val="7B9899"/>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eorgia"/>
            </a:endParaRPr>
          </a:p>
        </p:txBody>
      </p:sp>
      <p:sp>
        <p:nvSpPr>
          <p:cNvPr id="13" name="Slide Number Placeholder 22"/>
          <p:cNvSpPr txBox="1">
            <a:spLocks noGrp="1"/>
          </p:cNvSpPr>
          <p:nvPr>
            <p:ph type="sldNum" sz="quarter" idx="4"/>
          </p:nvPr>
        </p:nvSpPr>
        <p:spPr>
          <a:xfrm>
            <a:off x="4343400" y="1040175"/>
            <a:ext cx="457200" cy="441326"/>
          </a:xfrm>
          <a:prstGeom prst="rect">
            <a:avLst/>
          </a:prstGeom>
          <a:noFill/>
          <a:ln>
            <a:noFill/>
          </a:ln>
        </p:spPr>
        <p:txBody>
          <a:bodyPr vert="horz" wrap="square" lIns="45720" tIns="45720" rIns="45720" bIns="45720" anchor="ctr" anchorCtr="1" compatLnSpc="1"/>
          <a:lstStyle>
            <a:lvl1pPr marL="0" marR="0" lvl="0" indent="0" algn="ctr" defTabSz="914400" rtl="0" fontAlgn="auto" hangingPunct="1">
              <a:lnSpc>
                <a:spcPct val="100000"/>
              </a:lnSpc>
              <a:spcBef>
                <a:spcPts val="0"/>
              </a:spcBef>
              <a:spcAft>
                <a:spcPts val="0"/>
              </a:spcAft>
              <a:buNone/>
              <a:tabLst/>
              <a:defRPr lang="en-US" sz="1600" b="0" i="0" u="none" strike="noStrike" kern="1200" cap="none" spc="0" baseline="0">
                <a:solidFill>
                  <a:srgbClr val="7B9899"/>
                </a:solidFill>
                <a:uFillTx/>
                <a:latin typeface="Georgia"/>
              </a:defRPr>
            </a:lvl1pPr>
          </a:lstStyle>
          <a:p>
            <a:pPr lvl="0"/>
            <a:fld id="{6186697E-2B97-490E-A22A-F9323671716F}" type="slidenum">
              <a:rPr/>
              <a:pPr lvl="0"/>
              <a:t>‹#›</a:t>
            </a:fld>
            <a:endParaRPr lang="en-US"/>
          </a:p>
        </p:txBody>
      </p:sp>
      <p:sp>
        <p:nvSpPr>
          <p:cNvPr id="14" name="Title Placeholder 21"/>
          <p:cNvSpPr txBox="1">
            <a:spLocks noGrp="1"/>
          </p:cNvSpPr>
          <p:nvPr>
            <p:ph type="title"/>
          </p:nvPr>
        </p:nvSpPr>
        <p:spPr>
          <a:xfrm>
            <a:off x="301752" y="228600"/>
            <a:ext cx="8534396" cy="758952"/>
          </a:xfrm>
          <a:prstGeom prst="rect">
            <a:avLst/>
          </a:prstGeom>
          <a:noFill/>
          <a:ln>
            <a:noFill/>
          </a:ln>
        </p:spPr>
        <p:txBody>
          <a:bodyPr vert="horz" wrap="square" lIns="91440" tIns="45720" rIns="91440" bIns="45720" anchor="b" anchorCtr="1" compatLnSpc="1"/>
          <a:lstStyle/>
          <a:p>
            <a:pPr lvl="0"/>
            <a:r>
              <a:rPr lang="en-US"/>
              <a:t>Click to edit Master title style</a:t>
            </a:r>
          </a:p>
        </p:txBody>
      </p:sp>
      <p:sp>
        <p:nvSpPr>
          <p:cNvPr id="15" name="Text Placeholder 12"/>
          <p:cNvSpPr txBox="1">
            <a:spLocks noGrp="1"/>
          </p:cNvSpPr>
          <p:nvPr>
            <p:ph type="body" idx="1"/>
          </p:nvPr>
        </p:nvSpPr>
        <p:spPr>
          <a:xfrm>
            <a:off x="301752" y="1524003"/>
            <a:ext cx="8534396" cy="4599432"/>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marL="0" marR="0" lvl="0" indent="0" algn="ctr" defTabSz="914400" rtl="0" fontAlgn="auto" hangingPunct="1">
        <a:lnSpc>
          <a:spcPct val="100000"/>
        </a:lnSpc>
        <a:spcBef>
          <a:spcPts val="0"/>
        </a:spcBef>
        <a:spcAft>
          <a:spcPts val="0"/>
        </a:spcAft>
        <a:buNone/>
        <a:tabLst/>
        <a:defRPr lang="en-US" sz="3300" b="0" i="0" u="none" strike="noStrike" kern="1200" cap="none" spc="0" baseline="0">
          <a:solidFill>
            <a:srgbClr val="7B9899"/>
          </a:solidFill>
          <a:uFillTx/>
          <a:latin typeface="Georgia"/>
        </a:defRPr>
      </a:lvl1pPr>
    </p:titleStyle>
    <p:bodyStyle>
      <a:lvl1pPr marL="274320" marR="0" lvl="0" indent="-274320" algn="l" defTabSz="914400" rtl="0" fontAlgn="auto" hangingPunct="1">
        <a:lnSpc>
          <a:spcPct val="100000"/>
        </a:lnSpc>
        <a:spcBef>
          <a:spcPts val="600"/>
        </a:spcBef>
        <a:spcAft>
          <a:spcPts val="0"/>
        </a:spcAft>
        <a:buClr>
          <a:srgbClr val="D16349"/>
        </a:buClr>
        <a:buSzPct val="85000"/>
        <a:buFont typeface="Wingdings 2"/>
        <a:buChar char=""/>
        <a:tabLst/>
        <a:defRPr lang="en-US" sz="2700" b="0" i="0" u="none" strike="noStrike" kern="1200" cap="none" spc="0" baseline="0">
          <a:solidFill>
            <a:srgbClr val="000000"/>
          </a:solidFill>
          <a:uFillTx/>
          <a:latin typeface="Georgia"/>
        </a:defRPr>
      </a:lvl1pPr>
      <a:lvl2pPr marL="548640" marR="0" lvl="1" indent="-274320" algn="l" defTabSz="914400" rtl="0" fontAlgn="auto" hangingPunct="1">
        <a:lnSpc>
          <a:spcPct val="100000"/>
        </a:lnSpc>
        <a:spcBef>
          <a:spcPts val="500"/>
        </a:spcBef>
        <a:spcAft>
          <a:spcPts val="0"/>
        </a:spcAft>
        <a:buClr>
          <a:srgbClr val="CCB400"/>
        </a:buClr>
        <a:buSzPct val="70000"/>
        <a:buFont typeface="Wingdings"/>
        <a:buChar char=""/>
        <a:tabLst/>
        <a:defRPr lang="en-US" sz="2200" b="0" i="0" u="none" strike="noStrike" kern="1200" cap="none" spc="0" baseline="0">
          <a:solidFill>
            <a:srgbClr val="646B86"/>
          </a:solidFill>
          <a:uFillTx/>
          <a:latin typeface="Georgia"/>
        </a:defRPr>
      </a:lvl2pPr>
      <a:lvl3pPr marL="822960" marR="0" lvl="2" indent="-228600" algn="l" defTabSz="914400" rtl="0" fontAlgn="auto" hangingPunct="1">
        <a:lnSpc>
          <a:spcPct val="100000"/>
        </a:lnSpc>
        <a:spcBef>
          <a:spcPts val="500"/>
        </a:spcBef>
        <a:spcAft>
          <a:spcPts val="0"/>
        </a:spcAft>
        <a:buClr>
          <a:srgbClr val="8CADAE"/>
        </a:buClr>
        <a:buSzPct val="75000"/>
        <a:buFont typeface="Wingdings 2"/>
        <a:buChar char=""/>
        <a:tabLst/>
        <a:defRPr lang="en-US" sz="2000" b="0" i="0" u="none" strike="noStrike" kern="1200" cap="none" spc="0" baseline="0">
          <a:solidFill>
            <a:srgbClr val="000000"/>
          </a:solidFill>
          <a:uFillTx/>
          <a:latin typeface="Georgia"/>
        </a:defRPr>
      </a:lvl3pPr>
      <a:lvl4pPr marL="1097280" marR="0" lvl="3" indent="-228600" algn="l" defTabSz="914400" rtl="0" fontAlgn="auto" hangingPunct="1">
        <a:lnSpc>
          <a:spcPct val="100000"/>
        </a:lnSpc>
        <a:spcBef>
          <a:spcPts val="500"/>
        </a:spcBef>
        <a:spcAft>
          <a:spcPts val="0"/>
        </a:spcAft>
        <a:buClr>
          <a:srgbClr val="8C7B70"/>
        </a:buClr>
        <a:buSzPct val="70000"/>
        <a:buFont typeface="Wingdings"/>
        <a:buChar char=""/>
        <a:tabLst/>
        <a:defRPr lang="en-US" sz="2000" b="0" i="0" u="none" strike="noStrike" kern="1200" cap="none" spc="0" baseline="0">
          <a:solidFill>
            <a:srgbClr val="646B86"/>
          </a:solidFill>
          <a:uFillTx/>
          <a:latin typeface="Georgia"/>
        </a:defRPr>
      </a:lvl4pPr>
      <a:lvl5pPr marL="1371600" marR="0" lvl="4" indent="-228600" algn="l" defTabSz="914400" rtl="0" fontAlgn="auto" hangingPunct="1">
        <a:lnSpc>
          <a:spcPct val="100000"/>
        </a:lnSpc>
        <a:spcBef>
          <a:spcPts val="400"/>
        </a:spcBef>
        <a:spcAft>
          <a:spcPts val="0"/>
        </a:spcAft>
        <a:buClr>
          <a:srgbClr val="8FB08C"/>
        </a:buClr>
        <a:buSzPct val="100000"/>
        <a:buChar char="•"/>
        <a:tabLst/>
        <a:defRPr lang="en-US" sz="1800" b="0" i="0" u="none" strike="noStrike" kern="1200" cap="none" spc="0" baseline="0">
          <a:solidFill>
            <a:srgbClr val="000000"/>
          </a:solidFill>
          <a:uFillTx/>
          <a:latin typeface="Georgia"/>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8.xml"/><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13.jp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4.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Subtitle 2"/>
          <p:cNvSpPr txBox="1">
            <a:spLocks noGrp="1"/>
          </p:cNvSpPr>
          <p:nvPr>
            <p:ph type="subTitle" idx="1"/>
          </p:nvPr>
        </p:nvSpPr>
        <p:spPr>
          <a:xfrm>
            <a:off x="3810000" y="2743200"/>
            <a:ext cx="5181600" cy="4038600"/>
          </a:xfrm>
        </p:spPr>
        <p:txBody>
          <a:bodyPr anchorCtr="0"/>
          <a:lstStyle/>
          <a:p>
            <a:pPr lvl="0" algn="l">
              <a:lnSpc>
                <a:spcPct val="90000"/>
              </a:lnSpc>
            </a:pPr>
            <a:r>
              <a:rPr lang="en-US" dirty="0" smtClean="0"/>
              <a:t>     Issues</a:t>
            </a:r>
            <a:endParaRPr lang="en-US" dirty="0"/>
          </a:p>
          <a:p>
            <a:pPr marL="457200" lvl="1" indent="0">
              <a:lnSpc>
                <a:spcPct val="90000"/>
              </a:lnSpc>
              <a:buFont typeface="Arial" pitchFamily="34"/>
              <a:buChar char="•"/>
            </a:pPr>
            <a:r>
              <a:rPr lang="en-US" dirty="0" smtClean="0">
                <a:solidFill>
                  <a:schemeClr val="accent1">
                    <a:lumMod val="75000"/>
                  </a:schemeClr>
                </a:solidFill>
              </a:rPr>
              <a:t>  </a:t>
            </a:r>
            <a:r>
              <a:rPr lang="en-US" sz="2000" dirty="0" smtClean="0">
                <a:solidFill>
                  <a:schemeClr val="accent1">
                    <a:lumMod val="75000"/>
                  </a:schemeClr>
                </a:solidFill>
              </a:rPr>
              <a:t>Welcome and Company Introductions</a:t>
            </a:r>
          </a:p>
          <a:p>
            <a:pPr marL="457200" lvl="1" indent="0">
              <a:lnSpc>
                <a:spcPct val="90000"/>
              </a:lnSpc>
              <a:buFont typeface="Arial" pitchFamily="34"/>
              <a:buChar char="•"/>
            </a:pPr>
            <a:r>
              <a:rPr lang="en-US" sz="2000" dirty="0">
                <a:solidFill>
                  <a:schemeClr val="accent1">
                    <a:lumMod val="75000"/>
                  </a:schemeClr>
                </a:solidFill>
              </a:rPr>
              <a:t> </a:t>
            </a:r>
            <a:r>
              <a:rPr lang="en-US" sz="2000" dirty="0" smtClean="0">
                <a:solidFill>
                  <a:schemeClr val="accent1">
                    <a:lumMod val="75000"/>
                  </a:schemeClr>
                </a:solidFill>
              </a:rPr>
              <a:t>  Items of Discussion</a:t>
            </a:r>
          </a:p>
          <a:p>
            <a:pPr marL="457200" lvl="1" indent="0">
              <a:lnSpc>
                <a:spcPct val="90000"/>
              </a:lnSpc>
              <a:buFont typeface="Arial" pitchFamily="34"/>
              <a:buChar char="•"/>
            </a:pPr>
            <a:r>
              <a:rPr lang="en-US" sz="2000" dirty="0">
                <a:solidFill>
                  <a:schemeClr val="accent1">
                    <a:lumMod val="75000"/>
                  </a:schemeClr>
                </a:solidFill>
              </a:rPr>
              <a:t> </a:t>
            </a:r>
            <a:r>
              <a:rPr lang="en-US" sz="2000" dirty="0" smtClean="0">
                <a:solidFill>
                  <a:schemeClr val="accent1">
                    <a:lumMod val="75000"/>
                  </a:schemeClr>
                </a:solidFill>
              </a:rPr>
              <a:t> Energy Performance Contract</a:t>
            </a:r>
          </a:p>
          <a:p>
            <a:pPr marL="731520" lvl="2" indent="0">
              <a:lnSpc>
                <a:spcPct val="90000"/>
              </a:lnSpc>
              <a:buFont typeface="Arial" pitchFamily="34"/>
              <a:buChar char="•"/>
            </a:pPr>
            <a:r>
              <a:rPr lang="en-US" i="1" dirty="0" smtClean="0">
                <a:solidFill>
                  <a:schemeClr val="accent1">
                    <a:lumMod val="75000"/>
                  </a:schemeClr>
                </a:solidFill>
              </a:rPr>
              <a:t>  </a:t>
            </a:r>
            <a:r>
              <a:rPr lang="en-US" sz="1800" i="1" dirty="0" smtClean="0">
                <a:solidFill>
                  <a:schemeClr val="accent1">
                    <a:lumMod val="75000"/>
                  </a:schemeClr>
                </a:solidFill>
              </a:rPr>
              <a:t>What is an EPC ?</a:t>
            </a:r>
          </a:p>
          <a:p>
            <a:pPr marL="731520" lvl="2" indent="0">
              <a:lnSpc>
                <a:spcPct val="90000"/>
              </a:lnSpc>
              <a:buFont typeface="Arial" pitchFamily="34"/>
              <a:buChar char="•"/>
            </a:pPr>
            <a:r>
              <a:rPr lang="en-US" sz="1800" i="1" dirty="0">
                <a:solidFill>
                  <a:schemeClr val="accent1">
                    <a:lumMod val="75000"/>
                  </a:schemeClr>
                </a:solidFill>
              </a:rPr>
              <a:t> </a:t>
            </a:r>
            <a:r>
              <a:rPr lang="en-US" sz="1800" i="1" dirty="0" smtClean="0">
                <a:solidFill>
                  <a:schemeClr val="accent1">
                    <a:lumMod val="75000"/>
                  </a:schemeClr>
                </a:solidFill>
              </a:rPr>
              <a:t> Review of Scope Items for the Project  </a:t>
            </a:r>
          </a:p>
          <a:p>
            <a:pPr marL="457200" lvl="1" indent="0">
              <a:lnSpc>
                <a:spcPct val="90000"/>
              </a:lnSpc>
              <a:buFont typeface="Arial" pitchFamily="34"/>
              <a:buChar char="•"/>
            </a:pPr>
            <a:r>
              <a:rPr lang="en-US" sz="2000" dirty="0" smtClean="0">
                <a:solidFill>
                  <a:schemeClr val="accent1">
                    <a:lumMod val="75000"/>
                  </a:schemeClr>
                </a:solidFill>
              </a:rPr>
              <a:t>  Financial Project Summary</a:t>
            </a:r>
          </a:p>
          <a:p>
            <a:pPr marL="457200" lvl="1" indent="0">
              <a:lnSpc>
                <a:spcPct val="90000"/>
              </a:lnSpc>
              <a:buFont typeface="Arial" pitchFamily="34"/>
              <a:buChar char="•"/>
            </a:pPr>
            <a:r>
              <a:rPr lang="en-US" dirty="0" smtClean="0">
                <a:solidFill>
                  <a:schemeClr val="accent1">
                    <a:lumMod val="75000"/>
                  </a:schemeClr>
                </a:solidFill>
              </a:rPr>
              <a:t>  Please Vote on </a:t>
            </a:r>
            <a:r>
              <a:rPr lang="en-US" b="1" dirty="0" smtClean="0">
                <a:solidFill>
                  <a:schemeClr val="accent1">
                    <a:lumMod val="75000"/>
                  </a:schemeClr>
                </a:solidFill>
              </a:rPr>
              <a:t>December 15</a:t>
            </a:r>
            <a:r>
              <a:rPr lang="en-US" b="1" baseline="30000" dirty="0" smtClean="0">
                <a:solidFill>
                  <a:schemeClr val="accent1">
                    <a:lumMod val="75000"/>
                  </a:schemeClr>
                </a:solidFill>
              </a:rPr>
              <a:t>th</a:t>
            </a:r>
          </a:p>
          <a:p>
            <a:pPr marL="457200" lvl="1" indent="0">
              <a:lnSpc>
                <a:spcPct val="90000"/>
              </a:lnSpc>
              <a:buFont typeface="Arial" pitchFamily="34"/>
              <a:buChar char="•"/>
            </a:pPr>
            <a:r>
              <a:rPr lang="en-US" b="1" baseline="30000" dirty="0">
                <a:solidFill>
                  <a:schemeClr val="accent1">
                    <a:lumMod val="75000"/>
                  </a:schemeClr>
                </a:solidFill>
              </a:rPr>
              <a:t>  </a:t>
            </a:r>
            <a:r>
              <a:rPr lang="en-US" b="1" dirty="0" smtClean="0">
                <a:solidFill>
                  <a:schemeClr val="accent1">
                    <a:lumMod val="75000"/>
                  </a:schemeClr>
                </a:solidFill>
              </a:rPr>
              <a:t> </a:t>
            </a:r>
            <a:r>
              <a:rPr lang="en-US" dirty="0" smtClean="0">
                <a:solidFill>
                  <a:schemeClr val="accent1">
                    <a:lumMod val="75000"/>
                  </a:schemeClr>
                </a:solidFill>
              </a:rPr>
              <a:t>Questions</a:t>
            </a:r>
            <a:endParaRPr lang="en-US" dirty="0"/>
          </a:p>
        </p:txBody>
      </p:sp>
      <p:sp>
        <p:nvSpPr>
          <p:cNvPr id="10" name="TextBox 9"/>
          <p:cNvSpPr txBox="1"/>
          <p:nvPr/>
        </p:nvSpPr>
        <p:spPr>
          <a:xfrm>
            <a:off x="228600" y="152400"/>
            <a:ext cx="8839200" cy="2554545"/>
          </a:xfrm>
          <a:prstGeom prst="rect">
            <a:avLst/>
          </a:prstGeom>
          <a:noFill/>
        </p:spPr>
        <p:txBody>
          <a:bodyPr wrap="square" rtlCol="0">
            <a:spAutoFit/>
          </a:bodyPr>
          <a:lstStyle/>
          <a:p>
            <a:r>
              <a:rPr lang="en-US" sz="3600" b="1" dirty="0" smtClean="0">
                <a:solidFill>
                  <a:schemeClr val="accent6">
                    <a:lumMod val="75000"/>
                  </a:schemeClr>
                </a:solidFill>
                <a:latin typeface="Georgia" pitchFamily="18" charset="0"/>
                <a:cs typeface="Arial" pitchFamily="34"/>
              </a:rPr>
              <a:t>Energy Performance Contract Project</a:t>
            </a:r>
            <a:r>
              <a:rPr lang="en-US" sz="1600" dirty="0" smtClean="0">
                <a:solidFill>
                  <a:schemeClr val="accent6">
                    <a:lumMod val="75000"/>
                  </a:schemeClr>
                </a:solidFill>
                <a:cs typeface="Arial" pitchFamily="34"/>
              </a:rPr>
              <a:t/>
            </a:r>
            <a:br>
              <a:rPr lang="en-US" sz="1600" dirty="0" smtClean="0">
                <a:solidFill>
                  <a:schemeClr val="accent6">
                    <a:lumMod val="75000"/>
                  </a:schemeClr>
                </a:solidFill>
                <a:cs typeface="Arial" pitchFamily="34"/>
              </a:rPr>
            </a:br>
            <a:endParaRPr lang="en-US" sz="1600" dirty="0" smtClean="0">
              <a:solidFill>
                <a:schemeClr val="accent6">
                  <a:lumMod val="75000"/>
                </a:schemeClr>
              </a:solidFill>
              <a:cs typeface="Arial" pitchFamily="34"/>
            </a:endParaRPr>
          </a:p>
          <a:p>
            <a:r>
              <a:rPr lang="en-US" sz="2700" dirty="0" smtClean="0">
                <a:solidFill>
                  <a:schemeClr val="accent6">
                    <a:lumMod val="75000"/>
                  </a:schemeClr>
                </a:solidFill>
                <a:latin typeface="Georgia" pitchFamily="18" charset="0"/>
                <a:cs typeface="Arial" pitchFamily="34"/>
              </a:rPr>
              <a:t>Public Information</a:t>
            </a:r>
          </a:p>
          <a:p>
            <a:r>
              <a:rPr lang="en-US" sz="2700" dirty="0" smtClean="0">
                <a:solidFill>
                  <a:schemeClr val="accent6">
                    <a:lumMod val="75000"/>
                  </a:schemeClr>
                </a:solidFill>
                <a:latin typeface="Georgia" pitchFamily="18" charset="0"/>
                <a:cs typeface="Arial" pitchFamily="34"/>
              </a:rPr>
              <a:t>Meeting – Nov. 17, 2020</a:t>
            </a:r>
            <a:r>
              <a:rPr lang="en-US" dirty="0" smtClean="0">
                <a:cs typeface="Arial" pitchFamily="34"/>
              </a:rPr>
              <a:t/>
            </a:r>
            <a:br>
              <a:rPr lang="en-US" dirty="0" smtClean="0">
                <a:cs typeface="Arial" pitchFamily="34"/>
              </a:rPr>
            </a:br>
            <a:endParaRPr lang="en-US" dirty="0"/>
          </a:p>
        </p:txBody>
      </p:sp>
      <p:pic>
        <p:nvPicPr>
          <p:cNvPr id="7" name="Picture 2" descr="\\Valued-c230c2c1\desktop\General Office\red_tkf w address.jpg"/>
          <p:cNvPicPr>
            <a:picLocks noChangeAspect="1"/>
          </p:cNvPicPr>
          <p:nvPr/>
        </p:nvPicPr>
        <p:blipFill>
          <a:blip r:embed="rId3" cstate="print"/>
          <a:stretch>
            <a:fillRect/>
          </a:stretch>
        </p:blipFill>
        <p:spPr>
          <a:xfrm>
            <a:off x="609601" y="5979964"/>
            <a:ext cx="2514599" cy="649436"/>
          </a:xfrm>
          <a:prstGeom prst="rect">
            <a:avLst/>
          </a:prstGeom>
          <a:noFill/>
          <a:ln>
            <a:no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762000"/>
            <a:ext cx="5104356" cy="1295400"/>
          </a:xfrm>
          <a:prstGeom prst="rect">
            <a:avLst/>
          </a:prstGeom>
        </p:spPr>
      </p:pic>
      <p:pic>
        <p:nvPicPr>
          <p:cNvPr id="1028" name="Picture 4" descr="\\LUISBARRAGANPC\Data\1905 New York Mills 2019 Capital Outlay\21 Photos\Capture.JPG"/>
          <p:cNvPicPr>
            <a:picLocks noChangeAspect="1" noChangeArrowheads="1"/>
          </p:cNvPicPr>
          <p:nvPr/>
        </p:nvPicPr>
        <p:blipFill>
          <a:blip r:embed="rId5"/>
          <a:srcRect/>
          <a:stretch>
            <a:fillRect/>
          </a:stretch>
        </p:blipFill>
        <p:spPr bwMode="auto">
          <a:xfrm>
            <a:off x="609600" y="2667000"/>
            <a:ext cx="3505200" cy="3119660"/>
          </a:xfrm>
          <a:prstGeom prst="rect">
            <a:avLst/>
          </a:prstGeom>
          <a:noFill/>
        </p:spPr>
      </p:pic>
      <p:pic>
        <p:nvPicPr>
          <p:cNvPr id="1026" name="Picture 2" descr="C:\Users\bmann\Desktop\Danforth 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1" y="5992917"/>
            <a:ext cx="1752600" cy="6565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5553075" y="6117814"/>
            <a:ext cx="3286125" cy="663986"/>
          </a:xfrm>
          <a:prstGeom prst="rect">
            <a:avLst/>
          </a:prstGeom>
        </p:spPr>
      </p:pic>
      <p:sp>
        <p:nvSpPr>
          <p:cNvPr id="14" name="Title 6"/>
          <p:cNvSpPr txBox="1">
            <a:spLocks noGrp="1"/>
          </p:cNvSpPr>
          <p:nvPr>
            <p:ph type="title"/>
          </p:nvPr>
        </p:nvSpPr>
        <p:spPr>
          <a:xfrm>
            <a:off x="301752" y="228600"/>
            <a:ext cx="8534396" cy="758952"/>
          </a:xfrm>
        </p:spPr>
        <p:txBody>
          <a:bodyPr/>
          <a:lstStyle/>
          <a:p>
            <a:pPr lvl="0"/>
            <a:r>
              <a:rPr lang="en-US" dirty="0" smtClean="0"/>
              <a:t>Scope Items of the Project (cont.)</a:t>
            </a:r>
            <a:endParaRPr lang="en-US" dirty="0"/>
          </a:p>
        </p:txBody>
      </p:sp>
      <p:sp>
        <p:nvSpPr>
          <p:cNvPr id="10" name="TextBox 9"/>
          <p:cNvSpPr txBox="1"/>
          <p:nvPr/>
        </p:nvSpPr>
        <p:spPr>
          <a:xfrm>
            <a:off x="228600" y="2220992"/>
            <a:ext cx="3912486" cy="3570208"/>
          </a:xfrm>
          <a:prstGeom prst="rect">
            <a:avLst/>
          </a:prstGeom>
          <a:noFill/>
        </p:spPr>
        <p:txBody>
          <a:bodyPr wrap="square" rtlCol="0">
            <a:spAutoFit/>
          </a:bodyPr>
          <a:lstStyle/>
          <a:p>
            <a:r>
              <a:rPr lang="en-US" sz="2200" dirty="0" smtClean="0">
                <a:latin typeface="Source Sans Pro Black" panose="020B0803030403020204" pitchFamily="34" charset="0"/>
              </a:rPr>
              <a:t>Other Items </a:t>
            </a:r>
          </a:p>
          <a:p>
            <a:pPr marL="800100" lvl="1" indent="-342900">
              <a:buFont typeface="Arial" panose="020B0604020202020204" pitchFamily="34" charset="0"/>
              <a:buChar char="•"/>
            </a:pPr>
            <a:r>
              <a:rPr lang="en-US" sz="2200" dirty="0" smtClean="0">
                <a:latin typeface="Source Sans Pro" panose="020B0503030403020204" pitchFamily="34" charset="0"/>
              </a:rPr>
              <a:t>Building weatherization</a:t>
            </a:r>
          </a:p>
          <a:p>
            <a:pPr marL="800100" lvl="1" indent="-342900">
              <a:buFont typeface="Arial" panose="020B0604020202020204" pitchFamily="34" charset="0"/>
              <a:buChar char="•"/>
            </a:pPr>
            <a:r>
              <a:rPr lang="en-US" sz="2200" dirty="0" smtClean="0">
                <a:latin typeface="Source Sans Pro" panose="020B0503030403020204" pitchFamily="34" charset="0"/>
              </a:rPr>
              <a:t>Server room efficiency upgrades </a:t>
            </a:r>
          </a:p>
          <a:p>
            <a:pPr marL="800100" lvl="1" indent="-342900">
              <a:buFont typeface="Arial" panose="020B0604020202020204" pitchFamily="34" charset="0"/>
              <a:buChar char="•"/>
            </a:pPr>
            <a:r>
              <a:rPr lang="en-US" sz="2200" dirty="0" smtClean="0">
                <a:latin typeface="Source Sans Pro" panose="020B0503030403020204" pitchFamily="34" charset="0"/>
              </a:rPr>
              <a:t>Plug load controllers </a:t>
            </a:r>
          </a:p>
          <a:p>
            <a:pPr marL="800100" lvl="1" indent="-342900">
              <a:buFont typeface="Arial" panose="020B0604020202020204" pitchFamily="34" charset="0"/>
              <a:buChar char="•"/>
            </a:pPr>
            <a:r>
              <a:rPr lang="en-US" sz="2200" dirty="0" smtClean="0">
                <a:latin typeface="Source Sans Pro" panose="020B0503030403020204" pitchFamily="34" charset="0"/>
              </a:rPr>
              <a:t>Steam valve re – design and replacement </a:t>
            </a:r>
          </a:p>
          <a:p>
            <a:pPr lvl="3"/>
            <a:endParaRPr lang="en-US" sz="2200" dirty="0" smtClean="0">
              <a:latin typeface="Source Sans Pro" panose="020B0503030403020204" pitchFamily="34" charset="0"/>
            </a:endParaRPr>
          </a:p>
          <a:p>
            <a:pPr marL="457200" indent="-457200">
              <a:buFont typeface="Arial" panose="020B0604020202020204" pitchFamily="34" charset="0"/>
              <a:buChar char="•"/>
            </a:pPr>
            <a:endParaRPr lang="en-US" sz="2800" dirty="0" smtClean="0">
              <a:latin typeface="Source Sans Pro Black" panose="020B0803030403020204" pitchFamily="34" charset="0"/>
            </a:endParaRPr>
          </a:p>
        </p:txBody>
      </p:sp>
      <p:pic>
        <p:nvPicPr>
          <p:cNvPr id="11" name="Picture 10"/>
          <p:cNvPicPr>
            <a:picLocks noChangeAspect="1"/>
          </p:cNvPicPr>
          <p:nvPr/>
        </p:nvPicPr>
        <p:blipFill>
          <a:blip r:embed="rId4"/>
          <a:stretch>
            <a:fillRect/>
          </a:stretch>
        </p:blipFill>
        <p:spPr>
          <a:xfrm>
            <a:off x="4343400" y="2107884"/>
            <a:ext cx="4498986" cy="3378516"/>
          </a:xfrm>
          <a:prstGeom prst="rect">
            <a:avLst/>
          </a:prstGeom>
        </p:spPr>
      </p:pic>
    </p:spTree>
    <p:extLst>
      <p:ext uri="{BB962C8B-B14F-4D97-AF65-F5344CB8AC3E}">
        <p14:creationId xmlns:p14="http://schemas.microsoft.com/office/powerpoint/2010/main" val="1063332561"/>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5553075" y="6117814"/>
            <a:ext cx="3286125" cy="663986"/>
          </a:xfrm>
          <a:prstGeom prst="rect">
            <a:avLst/>
          </a:prstGeom>
        </p:spPr>
      </p:pic>
      <p:sp>
        <p:nvSpPr>
          <p:cNvPr id="14" name="Title 6"/>
          <p:cNvSpPr txBox="1">
            <a:spLocks noGrp="1"/>
          </p:cNvSpPr>
          <p:nvPr>
            <p:ph type="title"/>
          </p:nvPr>
        </p:nvSpPr>
        <p:spPr>
          <a:xfrm>
            <a:off x="301752" y="228600"/>
            <a:ext cx="8534396" cy="758952"/>
          </a:xfrm>
        </p:spPr>
        <p:txBody>
          <a:bodyPr/>
          <a:lstStyle/>
          <a:p>
            <a:pPr lvl="0"/>
            <a:r>
              <a:rPr lang="en-US" dirty="0" smtClean="0"/>
              <a:t>Financial Project Summary</a:t>
            </a:r>
            <a:endParaRPr lang="en-US" dirty="0"/>
          </a:p>
        </p:txBody>
      </p:sp>
      <p:sp>
        <p:nvSpPr>
          <p:cNvPr id="6" name="TextBox 5"/>
          <p:cNvSpPr txBox="1"/>
          <p:nvPr/>
        </p:nvSpPr>
        <p:spPr>
          <a:xfrm>
            <a:off x="152400" y="1649153"/>
            <a:ext cx="5136449" cy="4555093"/>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latin typeface="Source Sans Pro Black" panose="020B0803030403020204" pitchFamily="34" charset="0"/>
              </a:rPr>
              <a:t>Investment:                                 </a:t>
            </a:r>
          </a:p>
          <a:p>
            <a:r>
              <a:rPr lang="en-US" sz="2400" dirty="0">
                <a:latin typeface="Source Sans Pro Black" panose="020B0803030403020204" pitchFamily="34" charset="0"/>
              </a:rPr>
              <a:t>	</a:t>
            </a:r>
            <a:r>
              <a:rPr lang="en-US" sz="2400" dirty="0" smtClean="0">
                <a:latin typeface="Source Sans Pro Black" panose="020B0803030403020204" pitchFamily="34" charset="0"/>
              </a:rPr>
              <a:t>$1,327,649</a:t>
            </a:r>
          </a:p>
          <a:p>
            <a:pPr marL="457200" indent="-457200">
              <a:buFont typeface="Arial" panose="020B0604020202020204" pitchFamily="34" charset="0"/>
              <a:buChar char="•"/>
            </a:pPr>
            <a:r>
              <a:rPr lang="en-US" sz="2400" dirty="0" smtClean="0">
                <a:latin typeface="Source Sans Pro Black" panose="020B0803030403020204" pitchFamily="34" charset="0"/>
              </a:rPr>
              <a:t>Average Annual Energy Savings:    </a:t>
            </a:r>
          </a:p>
          <a:p>
            <a:r>
              <a:rPr lang="en-US" sz="2400" dirty="0">
                <a:latin typeface="Source Sans Pro Black" panose="020B0803030403020204" pitchFamily="34" charset="0"/>
              </a:rPr>
              <a:t>	</a:t>
            </a:r>
            <a:r>
              <a:rPr lang="en-US" sz="2400" dirty="0" smtClean="0">
                <a:latin typeface="Source Sans Pro Black" panose="020B0803030403020204" pitchFamily="34" charset="0"/>
              </a:rPr>
              <a:t>$46,403</a:t>
            </a:r>
          </a:p>
          <a:p>
            <a:pPr marL="457200" indent="-457200">
              <a:buFont typeface="Arial" panose="020B0604020202020204" pitchFamily="34" charset="0"/>
              <a:buChar char="•"/>
            </a:pPr>
            <a:r>
              <a:rPr lang="en-US" sz="2400" dirty="0" smtClean="0">
                <a:latin typeface="Source Sans Pro Black" panose="020B0803030403020204" pitchFamily="34" charset="0"/>
              </a:rPr>
              <a:t>Annual Maintenance Savings:         </a:t>
            </a:r>
          </a:p>
          <a:p>
            <a:r>
              <a:rPr lang="en-US" sz="2400" dirty="0">
                <a:latin typeface="Source Sans Pro Black" panose="020B0803030403020204" pitchFamily="34" charset="0"/>
              </a:rPr>
              <a:t>	</a:t>
            </a:r>
            <a:r>
              <a:rPr lang="en-US" sz="2400" dirty="0" smtClean="0">
                <a:latin typeface="Source Sans Pro Black" panose="020B0803030403020204" pitchFamily="34" charset="0"/>
              </a:rPr>
              <a:t>$37,775</a:t>
            </a:r>
          </a:p>
          <a:p>
            <a:pPr marL="457200" indent="-457200">
              <a:buFont typeface="Arial" panose="020B0604020202020204" pitchFamily="34" charset="0"/>
              <a:buChar char="•"/>
            </a:pPr>
            <a:r>
              <a:rPr lang="en-US" sz="2400" dirty="0" smtClean="0">
                <a:latin typeface="Source Sans Pro Black" panose="020B0803030403020204" pitchFamily="34" charset="0"/>
              </a:rPr>
              <a:t>Utility Incentives:                              </a:t>
            </a:r>
          </a:p>
          <a:p>
            <a:r>
              <a:rPr lang="en-US" sz="2400" dirty="0">
                <a:latin typeface="Source Sans Pro Black" panose="020B0803030403020204" pitchFamily="34" charset="0"/>
              </a:rPr>
              <a:t>	</a:t>
            </a:r>
            <a:r>
              <a:rPr lang="en-US" sz="2400" dirty="0" smtClean="0">
                <a:latin typeface="Source Sans Pro Black" panose="020B0803030403020204" pitchFamily="34" charset="0"/>
              </a:rPr>
              <a:t>$25,142</a:t>
            </a:r>
          </a:p>
          <a:p>
            <a:pPr marL="457200" indent="-457200">
              <a:buFont typeface="Arial" panose="020B0604020202020204" pitchFamily="34" charset="0"/>
              <a:buChar char="•"/>
            </a:pPr>
            <a:r>
              <a:rPr lang="en-US" sz="2400" dirty="0" smtClean="0">
                <a:latin typeface="Source Sans Pro Black" panose="020B0803030403020204" pitchFamily="34" charset="0"/>
              </a:rPr>
              <a:t>State Aid Reimbursement:             </a:t>
            </a:r>
          </a:p>
          <a:p>
            <a:r>
              <a:rPr lang="en-US" sz="2400" dirty="0">
                <a:latin typeface="Source Sans Pro Black" panose="020B0803030403020204" pitchFamily="34" charset="0"/>
              </a:rPr>
              <a:t>	</a:t>
            </a:r>
            <a:r>
              <a:rPr lang="en-US" sz="2400" dirty="0" smtClean="0">
                <a:latin typeface="Source Sans Pro Black" panose="020B0803030403020204" pitchFamily="34" charset="0"/>
              </a:rPr>
              <a:t>$1,120,552</a:t>
            </a:r>
            <a:endParaRPr lang="en-US" sz="2400" dirty="0" smtClean="0">
              <a:latin typeface="Source Sans Pro Black" panose="020B0803030403020204" pitchFamily="34" charset="0"/>
            </a:endParaRPr>
          </a:p>
          <a:p>
            <a:pPr lvl="3"/>
            <a:endParaRPr lang="en-US" sz="2200" dirty="0" smtClean="0">
              <a:latin typeface="Source Sans Pro" panose="020B0503030403020204" pitchFamily="34" charset="0"/>
            </a:endParaRPr>
          </a:p>
          <a:p>
            <a:pPr marL="457200" indent="-457200">
              <a:buFont typeface="Arial" panose="020B0604020202020204" pitchFamily="34" charset="0"/>
              <a:buChar char="•"/>
            </a:pPr>
            <a:endParaRPr lang="en-US" sz="2800" dirty="0" smtClean="0">
              <a:latin typeface="Source Sans Pro Black" panose="020B0803030403020204" pitchFamily="34" charset="0"/>
            </a:endParaRPr>
          </a:p>
        </p:txBody>
      </p:sp>
      <p:pic>
        <p:nvPicPr>
          <p:cNvPr id="7" name="Picture 6"/>
          <p:cNvPicPr>
            <a:picLocks noChangeAspect="1"/>
          </p:cNvPicPr>
          <p:nvPr/>
        </p:nvPicPr>
        <p:blipFill>
          <a:blip r:embed="rId4"/>
          <a:stretch>
            <a:fillRect/>
          </a:stretch>
        </p:blipFill>
        <p:spPr>
          <a:xfrm>
            <a:off x="5233220" y="2057400"/>
            <a:ext cx="3605980" cy="3200400"/>
          </a:xfrm>
          <a:prstGeom prst="rect">
            <a:avLst/>
          </a:prstGeom>
        </p:spPr>
      </p:pic>
    </p:spTree>
    <p:extLst>
      <p:ext uri="{BB962C8B-B14F-4D97-AF65-F5344CB8AC3E}">
        <p14:creationId xmlns:p14="http://schemas.microsoft.com/office/powerpoint/2010/main" val="535267702"/>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8829" y="1175189"/>
            <a:ext cx="2423160" cy="2101411"/>
          </a:xfrm>
          <a:prstGeom prst="rect">
            <a:avLst/>
          </a:prstGeom>
          <a:noFill/>
        </p:spPr>
      </p:pic>
      <p:sp>
        <p:nvSpPr>
          <p:cNvPr id="13" name="Content Placeholder 2"/>
          <p:cNvSpPr txBox="1">
            <a:spLocks noGrp="1"/>
          </p:cNvSpPr>
          <p:nvPr>
            <p:ph idx="1"/>
          </p:nvPr>
        </p:nvSpPr>
        <p:spPr>
          <a:xfrm>
            <a:off x="3276600" y="762000"/>
            <a:ext cx="5715000" cy="4343400"/>
          </a:xfrm>
        </p:spPr>
        <p:txBody>
          <a:bodyPr lIns="91440" tIns="45720" rIns="91440" bIns="45720"/>
          <a:lstStyle>
            <a:defPPr marL="432000" lvl="0" indent="-324000">
              <a:spcBef>
                <a:spcPts val="0"/>
              </a:spcBef>
              <a:spcAft>
                <a:spcPts val="1417"/>
              </a:spcAft>
              <a:buSzPct val="45000"/>
              <a:buFont typeface="StarSymbol"/>
              <a:buNone/>
              <a:defRPr lang="en-US" sz="3200" b="0" i="0" u="none" strike="noStrike" kern="1200">
                <a:ln>
                  <a:noFill/>
                </a:ln>
                <a:latin typeface="Arial" pitchFamily="18"/>
                <a:ea typeface="Arial Unicode MS" pitchFamily="2"/>
                <a:cs typeface="Tahoma" pitchFamily="2"/>
              </a:defRPr>
            </a:defPPr>
            <a:lvl1pPr marL="432000" lvl="0" indent="-324000">
              <a:spcBef>
                <a:spcPts val="0"/>
              </a:spcBef>
              <a:spcAft>
                <a:spcPts val="1417"/>
              </a:spcAft>
              <a:buSzPct val="45000"/>
              <a:buFont typeface="StarSymbol"/>
              <a:buChar char="●"/>
              <a:defRPr lang="en-US" sz="3200" b="0" i="0" u="none" strike="noStrike" kern="1200">
                <a:ln>
                  <a:noFill/>
                </a:ln>
                <a:latin typeface="Arial" pitchFamily="18"/>
                <a:ea typeface="Arial Unicode MS" pitchFamily="2"/>
                <a:cs typeface="Tahoma" pitchFamily="2"/>
              </a:defRPr>
            </a:lvl1pPr>
            <a:lvl2pPr marL="864000" lvl="1" indent="-324000">
              <a:spcBef>
                <a:spcPts val="0"/>
              </a:spcBef>
              <a:spcAft>
                <a:spcPts val="1134"/>
              </a:spcAft>
              <a:buSzPct val="45000"/>
              <a:buFont typeface="StarSymbol"/>
              <a:buChar char="●"/>
              <a:defRPr lang="en-US" sz="2800" b="0" i="0" u="none" strike="noStrike" kern="1200">
                <a:ln>
                  <a:noFill/>
                </a:ln>
                <a:latin typeface="Arial" pitchFamily="18"/>
                <a:ea typeface="Arial Unicode MS" pitchFamily="2"/>
                <a:cs typeface="Tahoma" pitchFamily="2"/>
              </a:defRPr>
            </a:lvl2pPr>
            <a:lvl3pPr marL="1295999" lvl="2" indent="-288000">
              <a:spcBef>
                <a:spcPts val="0"/>
              </a:spcBef>
              <a:spcAft>
                <a:spcPts val="850"/>
              </a:spcAft>
              <a:buSzPct val="75000"/>
              <a:buFont typeface="StarSymbol"/>
              <a:buChar char="–"/>
              <a:defRPr lang="en-US" sz="2400" b="0" i="0" u="none" strike="noStrike" kern="1200">
                <a:ln>
                  <a:noFill/>
                </a:ln>
                <a:latin typeface="Arial" pitchFamily="18"/>
                <a:ea typeface="Arial Unicode MS" pitchFamily="2"/>
                <a:cs typeface="Tahoma" pitchFamily="2"/>
              </a:defRPr>
            </a:lvl3pPr>
            <a:lvl4pPr marL="1728000" lvl="3" indent="-216000">
              <a:spcBef>
                <a:spcPts val="0"/>
              </a:spcBef>
              <a:spcAft>
                <a:spcPts val="567"/>
              </a:spcAft>
              <a:buSzPct val="45000"/>
              <a:buFont typeface="StarSymbol"/>
              <a:buChar char="●"/>
              <a:defRPr lang="en-US" sz="2000" b="0" i="0" u="none" strike="noStrike" kern="1200">
                <a:ln>
                  <a:noFill/>
                </a:ln>
                <a:latin typeface="Arial" pitchFamily="18"/>
                <a:ea typeface="Arial Unicode MS" pitchFamily="2"/>
                <a:cs typeface="Tahoma" pitchFamily="2"/>
              </a:defRPr>
            </a:lvl4pPr>
            <a:lvl5pPr marL="2160000" lvl="4" indent="-216000">
              <a:spcBef>
                <a:spcPts val="0"/>
              </a:spcBef>
              <a:spcAft>
                <a:spcPts val="283"/>
              </a:spcAft>
              <a:buSzPct val="75000"/>
              <a:buFont typeface="StarSymbol"/>
              <a:buChar char="–"/>
              <a:defRPr lang="en-US" sz="2000" b="0" i="0" u="none" strike="noStrike" kern="1200">
                <a:ln>
                  <a:noFill/>
                </a:ln>
                <a:latin typeface="Arial" pitchFamily="18"/>
                <a:ea typeface="Arial Unicode MS" pitchFamily="2"/>
                <a:cs typeface="Tahoma" pitchFamily="2"/>
              </a:defRPr>
            </a:lvl5pPr>
            <a:lvl6pPr marL="2592000" lvl="5" indent="-216000">
              <a:spcBef>
                <a:spcPts val="0"/>
              </a:spcBef>
              <a:spcAft>
                <a:spcPts val="283"/>
              </a:spcAft>
              <a:buSzPct val="45000"/>
              <a:buFont typeface="StarSymbol"/>
              <a:buChar char="●"/>
              <a:defRPr lang="en-US" sz="2000" b="0" i="0" u="none" strike="noStrike" kern="1200">
                <a:ln>
                  <a:noFill/>
                </a:ln>
                <a:latin typeface="Arial" pitchFamily="18"/>
                <a:ea typeface="Arial Unicode MS" pitchFamily="2"/>
                <a:cs typeface="Tahoma" pitchFamily="2"/>
              </a:defRPr>
            </a:lvl6pPr>
            <a:lvl7pPr marL="3024000" lvl="6" indent="-216000">
              <a:spcBef>
                <a:spcPts val="0"/>
              </a:spcBef>
              <a:spcAft>
                <a:spcPts val="283"/>
              </a:spcAft>
              <a:buSzPct val="45000"/>
              <a:buFont typeface="StarSymbol"/>
              <a:buChar char="●"/>
              <a:defRPr lang="en-US" sz="2000" b="0" i="0" u="none" strike="noStrike" kern="1200">
                <a:ln>
                  <a:noFill/>
                </a:ln>
                <a:latin typeface="Arial" pitchFamily="18"/>
                <a:ea typeface="Arial Unicode MS" pitchFamily="2"/>
                <a:cs typeface="Tahoma" pitchFamily="2"/>
              </a:defRPr>
            </a:lvl7pPr>
            <a:lvl8pPr marL="3456000" lvl="7" indent="-216000">
              <a:spcBef>
                <a:spcPts val="0"/>
              </a:spcBef>
              <a:spcAft>
                <a:spcPts val="283"/>
              </a:spcAft>
              <a:buSzPct val="45000"/>
              <a:buFont typeface="StarSymbol"/>
              <a:buChar char="●"/>
              <a:defRPr lang="en-US" sz="2000" b="0" i="0" u="none" strike="noStrike" kern="1200">
                <a:ln>
                  <a:noFill/>
                </a:ln>
                <a:latin typeface="Arial" pitchFamily="18"/>
                <a:ea typeface="Arial Unicode MS" pitchFamily="2"/>
                <a:cs typeface="Tahoma" pitchFamily="2"/>
              </a:defRPr>
            </a:lvl8pPr>
            <a:lvl9pPr marL="3887999" lvl="8" indent="-216000">
              <a:spcBef>
                <a:spcPts val="0"/>
              </a:spcBef>
              <a:spcAft>
                <a:spcPts val="283"/>
              </a:spcAft>
              <a:buSzPct val="45000"/>
              <a:buFont typeface="StarSymbol"/>
              <a:buChar char="●"/>
              <a:defRPr lang="en-US" sz="2000" b="0" i="0" u="none" strike="noStrike" kern="1200">
                <a:ln>
                  <a:noFill/>
                </a:ln>
                <a:latin typeface="Arial" pitchFamily="18"/>
                <a:ea typeface="Arial Unicode MS" pitchFamily="2"/>
                <a:cs typeface="Tahoma" pitchFamily="2"/>
              </a:defRPr>
            </a:lvl9pPr>
          </a:lstStyle>
          <a:p>
            <a:pPr marL="0" indent="0">
              <a:spcBef>
                <a:spcPts val="601"/>
              </a:spcBef>
              <a:spcAft>
                <a:spcPts val="0"/>
              </a:spcAft>
              <a:buSzPct val="85000"/>
              <a:buNone/>
            </a:pPr>
            <a:r>
              <a:rPr lang="en-US" sz="6000" b="1" i="1" dirty="0" smtClean="0">
                <a:ln>
                  <a:solidFill>
                    <a:schemeClr val="tx2"/>
                  </a:solidFill>
                </a:ln>
                <a:solidFill>
                  <a:schemeClr val="accent6">
                    <a:lumMod val="75000"/>
                  </a:schemeClr>
                </a:solidFill>
                <a:effectLst>
                  <a:outerShdw blurRad="50800" dist="50800" dir="5400000" algn="ctr" rotWithShape="0">
                    <a:srgbClr val="002060"/>
                  </a:outerShdw>
                </a:effectLst>
                <a:latin typeface="+mj-lt"/>
              </a:rPr>
              <a:t>Please Vote on an additional 10% State Aid!</a:t>
            </a:r>
          </a:p>
          <a:p>
            <a:pPr marL="0" indent="0">
              <a:spcBef>
                <a:spcPts val="601"/>
              </a:spcBef>
              <a:spcAft>
                <a:spcPts val="0"/>
              </a:spcAft>
              <a:buSzPct val="85000"/>
              <a:buNone/>
            </a:pPr>
            <a:r>
              <a:rPr lang="en-US" sz="5400" b="1" i="1" dirty="0" smtClean="0">
                <a:solidFill>
                  <a:srgbClr val="002060"/>
                </a:solidFill>
                <a:effectLst>
                  <a:outerShdw blurRad="50800" dist="50800" dir="5400000" algn="ctr" rotWithShape="0">
                    <a:schemeClr val="accent6">
                      <a:lumMod val="75000"/>
                    </a:schemeClr>
                  </a:outerShdw>
                </a:effectLst>
                <a:latin typeface="+mj-lt"/>
              </a:rPr>
              <a:t>December 15, 2020</a:t>
            </a:r>
          </a:p>
          <a:p>
            <a:pPr marL="274320" lvl="0" indent="-274320" hangingPunct="1">
              <a:spcBef>
                <a:spcPts val="601"/>
              </a:spcBef>
              <a:spcAft>
                <a:spcPts val="0"/>
              </a:spcAft>
              <a:buSzPct val="85000"/>
              <a:buFont typeface="Wingdings 2"/>
              <a:buChar char=""/>
            </a:pPr>
            <a:endParaRPr lang="en-US" sz="2700" dirty="0">
              <a:latin typeface="Georgia"/>
            </a:endParaRPr>
          </a:p>
        </p:txBody>
      </p:sp>
      <p:pic>
        <p:nvPicPr>
          <p:cNvPr id="14" name="Picture 2"/>
          <p:cNvPicPr>
            <a:picLocks noChangeAspect="1" noChangeArrowheads="1"/>
          </p:cNvPicPr>
          <p:nvPr/>
        </p:nvPicPr>
        <p:blipFill>
          <a:blip r:embed="rId3" cstate="print"/>
          <a:srcRect/>
          <a:stretch>
            <a:fillRect/>
          </a:stretch>
        </p:blipFill>
        <p:spPr bwMode="auto">
          <a:xfrm>
            <a:off x="3581400" y="4860607"/>
            <a:ext cx="2133600" cy="1540193"/>
          </a:xfrm>
          <a:prstGeom prst="rect">
            <a:avLst/>
          </a:prstGeom>
          <a:noFill/>
          <a:ln w="9525">
            <a:noFill/>
            <a:miter lim="800000"/>
            <a:headEnd/>
            <a:tailEnd/>
          </a:ln>
          <a:effectLst/>
        </p:spPr>
      </p:pic>
      <p:pic>
        <p:nvPicPr>
          <p:cNvPr id="16" name="irc_mi" descr="http://lhcs.ws/images/planning-puzzle.jpg"/>
          <p:cNvPicPr>
            <a:picLocks noChangeAspect="1"/>
          </p:cNvPicPr>
          <p:nvPr/>
        </p:nvPicPr>
        <p:blipFill>
          <a:blip r:embed="rId4" cstate="print"/>
          <a:srcRect/>
          <a:stretch>
            <a:fillRect/>
          </a:stretch>
        </p:blipFill>
        <p:spPr bwMode="auto">
          <a:xfrm>
            <a:off x="288829" y="3548091"/>
            <a:ext cx="2423160" cy="1939478"/>
          </a:xfrm>
          <a:prstGeom prst="rect">
            <a:avLst/>
          </a:prstGeom>
          <a:noFill/>
          <a:ln w="9525">
            <a:noFill/>
            <a:miter lim="800000"/>
            <a:headEnd/>
            <a:tailEnd/>
          </a:ln>
        </p:spPr>
      </p:pic>
      <p:pic>
        <p:nvPicPr>
          <p:cNvPr id="13317" name="Picture 5" descr="C:\Users\Luis Barragan\Desktop\vote-stars1.jpeg"/>
          <p:cNvPicPr>
            <a:picLocks noChangeAspect="1" noChangeArrowheads="1"/>
          </p:cNvPicPr>
          <p:nvPr/>
        </p:nvPicPr>
        <p:blipFill>
          <a:blip r:embed="rId5"/>
          <a:srcRect/>
          <a:stretch>
            <a:fillRect/>
          </a:stretch>
        </p:blipFill>
        <p:spPr bwMode="auto">
          <a:xfrm>
            <a:off x="6553200" y="4600575"/>
            <a:ext cx="1812307" cy="1800225"/>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 calcmode="lin" valueType="num">
                                      <p:cBhvr>
                                        <p:cTn id="15" dur="10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quinquenni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Content Placeholder 13" descr="B2B47E731EAA404C8E880705CAF0C894.jpg"/>
          <p:cNvPicPr>
            <a:picLocks noGrp="1" noChangeAspect="1"/>
          </p:cNvPicPr>
          <p:nvPr>
            <p:ph idx="1"/>
          </p:nvPr>
        </p:nvPicPr>
        <p:blipFill>
          <a:blip r:embed="rId2" cstate="print"/>
          <a:stretch>
            <a:fillRect/>
          </a:stretch>
        </p:blipFill>
        <p:spPr>
          <a:xfrm>
            <a:off x="457200" y="1752600"/>
            <a:ext cx="3731242" cy="2775112"/>
          </a:xfrm>
        </p:spPr>
      </p:pic>
      <p:sp>
        <p:nvSpPr>
          <p:cNvPr id="20" name="TextBox 19"/>
          <p:cNvSpPr txBox="1"/>
          <p:nvPr/>
        </p:nvSpPr>
        <p:spPr>
          <a:xfrm>
            <a:off x="4876800" y="3352800"/>
            <a:ext cx="3429000" cy="907941"/>
          </a:xfrm>
          <a:prstGeom prst="rect">
            <a:avLst/>
          </a:prstGeom>
          <a:noFill/>
        </p:spPr>
        <p:txBody>
          <a:bodyPr wrap="square" rtlCol="0">
            <a:spAutoFit/>
          </a:bodyPr>
          <a:lstStyle/>
          <a:p>
            <a:pPr lvl="0">
              <a:spcBef>
                <a:spcPts val="601"/>
              </a:spcBef>
              <a:buNone/>
            </a:pPr>
            <a:r>
              <a:rPr lang="en-US" sz="2400" dirty="0" smtClean="0">
                <a:latin typeface="Georgia" pitchFamily="18" charset="0"/>
              </a:rPr>
              <a:t>Brian A. Manning	</a:t>
            </a:r>
          </a:p>
          <a:p>
            <a:pPr lvl="0">
              <a:spcBef>
                <a:spcPts val="601"/>
              </a:spcBef>
              <a:buNone/>
            </a:pPr>
            <a:r>
              <a:rPr lang="en-US" sz="2400" dirty="0" smtClean="0">
                <a:latin typeface="Georgia" pitchFamily="18" charset="0"/>
              </a:rPr>
              <a:t>Eugene </a:t>
            </a:r>
            <a:r>
              <a:rPr lang="en-US" sz="2400" dirty="0" err="1" smtClean="0">
                <a:latin typeface="Georgia" pitchFamily="18" charset="0"/>
              </a:rPr>
              <a:t>Waldbauer</a:t>
            </a:r>
            <a:r>
              <a:rPr lang="en-US" sz="2000" dirty="0">
                <a:latin typeface="Georgia" pitchFamily="18" charset="0"/>
              </a:rPr>
              <a:t>	</a:t>
            </a:r>
            <a:endParaRPr lang="en-US" sz="2000" dirty="0" smtClean="0">
              <a:latin typeface="Georgia" pitchFamily="18" charset="0"/>
            </a:endParaRPr>
          </a:p>
        </p:txBody>
      </p:sp>
      <p:sp>
        <p:nvSpPr>
          <p:cNvPr id="21" name="Content Placeholder 5"/>
          <p:cNvSpPr txBox="1">
            <a:spLocks/>
          </p:cNvSpPr>
          <p:nvPr/>
        </p:nvSpPr>
        <p:spPr>
          <a:xfrm>
            <a:off x="4267200" y="1676400"/>
            <a:ext cx="4876800" cy="4376927"/>
          </a:xfrm>
          <a:prstGeom prst="rect">
            <a:avLst/>
          </a:prstGeom>
        </p:spPr>
        <p:txBody>
          <a:bodyPr/>
          <a:lstStyle/>
          <a:p>
            <a:pPr marL="274320" marR="0" lvl="0" indent="-274320" algn="l" defTabSz="914400" rtl="0" eaLnBrk="1" fontAlgn="auto" latinLnBrk="0" hangingPunct="1">
              <a:lnSpc>
                <a:spcPct val="100000"/>
              </a:lnSpc>
              <a:spcBef>
                <a:spcPts val="601"/>
              </a:spcBef>
              <a:spcAft>
                <a:spcPts val="0"/>
              </a:spcAft>
              <a:buClr>
                <a:srgbClr val="D16349"/>
              </a:buClr>
              <a:buSzPct val="85000"/>
              <a:buFont typeface="Wingdings 2"/>
              <a:buChar char=""/>
              <a:tabLst/>
              <a:defRPr/>
            </a:pPr>
            <a:r>
              <a:rPr kumimoji="0" lang="en-US" sz="2700" b="0" i="0" u="none" strike="noStrike" kern="1200" cap="none" spc="0" normalizeH="0" baseline="0" noProof="0" dirty="0" smtClean="0">
                <a:ln>
                  <a:noFill/>
                </a:ln>
                <a:solidFill>
                  <a:srgbClr val="000000"/>
                </a:solidFill>
                <a:effectLst/>
                <a:uLnTx/>
                <a:uFillTx/>
                <a:latin typeface="Georgia"/>
              </a:rPr>
              <a:t>Thank you for your time and attention this evening.</a:t>
            </a:r>
          </a:p>
          <a:p>
            <a:pPr marL="274320" marR="0" lvl="0" indent="-274320" algn="l" defTabSz="914400" rtl="0" eaLnBrk="1" fontAlgn="auto" latinLnBrk="0" hangingPunct="1">
              <a:lnSpc>
                <a:spcPct val="100000"/>
              </a:lnSpc>
              <a:spcBef>
                <a:spcPts val="601"/>
              </a:spcBef>
              <a:spcAft>
                <a:spcPts val="0"/>
              </a:spcAft>
              <a:buClr>
                <a:srgbClr val="D16349"/>
              </a:buClr>
              <a:buSzPct val="85000"/>
              <a:buFont typeface="Wingdings 2"/>
              <a:buChar char=""/>
              <a:tabLst/>
              <a:defRPr/>
            </a:pPr>
            <a:endParaRPr kumimoji="0" lang="en-US" sz="2700" b="0" i="0" u="none" strike="noStrike" kern="1200" cap="none" spc="0" normalizeH="0" baseline="0" noProof="0" dirty="0" smtClean="0">
              <a:ln>
                <a:noFill/>
              </a:ln>
              <a:solidFill>
                <a:srgbClr val="000000"/>
              </a:solidFill>
              <a:effectLst/>
              <a:uLnTx/>
              <a:uFillTx/>
              <a:latin typeface="Georgia"/>
            </a:endParaRPr>
          </a:p>
          <a:p>
            <a:pPr marL="274320" marR="0" lvl="0" indent="-274320" algn="l" defTabSz="914400" rtl="0" eaLnBrk="1" fontAlgn="auto" latinLnBrk="0" hangingPunct="1">
              <a:lnSpc>
                <a:spcPct val="100000"/>
              </a:lnSpc>
              <a:spcBef>
                <a:spcPts val="601"/>
              </a:spcBef>
              <a:spcAft>
                <a:spcPts val="0"/>
              </a:spcAft>
              <a:buClr>
                <a:srgbClr val="D16349"/>
              </a:buClr>
              <a:buSzPct val="85000"/>
              <a:buFont typeface="Wingdings 2"/>
              <a:buNone/>
              <a:tabLst/>
              <a:defRPr/>
            </a:pPr>
            <a:endParaRPr kumimoji="0" lang="en-US" sz="2700" b="0" i="0" u="none" strike="noStrike" kern="1200" cap="none" spc="0" normalizeH="0" baseline="0" noProof="0" dirty="0" smtClean="0">
              <a:ln>
                <a:noFill/>
              </a:ln>
              <a:solidFill>
                <a:srgbClr val="000000"/>
              </a:solidFill>
              <a:effectLst/>
              <a:uLnTx/>
              <a:uFillTx/>
              <a:latin typeface="Georgia"/>
            </a:endParaRPr>
          </a:p>
          <a:p>
            <a:pPr marL="274320" marR="0" lvl="0" indent="-274320" algn="l" defTabSz="914400" rtl="0" eaLnBrk="1" fontAlgn="auto" latinLnBrk="0" hangingPunct="1">
              <a:lnSpc>
                <a:spcPct val="100000"/>
              </a:lnSpc>
              <a:spcBef>
                <a:spcPts val="600"/>
              </a:spcBef>
              <a:spcAft>
                <a:spcPts val="0"/>
              </a:spcAft>
              <a:buClr>
                <a:srgbClr val="D16349"/>
              </a:buClr>
              <a:buSzPct val="85000"/>
              <a:buFont typeface="Wingdings 2"/>
              <a:buNone/>
              <a:tabLst/>
              <a:defRPr/>
            </a:pPr>
            <a:endParaRPr kumimoji="0" lang="en-US" sz="2700" b="0" i="0" u="none" strike="noStrike" kern="1200" cap="none" spc="0" normalizeH="0" baseline="0" noProof="0" dirty="0">
              <a:ln>
                <a:noFill/>
              </a:ln>
              <a:solidFill>
                <a:srgbClr val="000000"/>
              </a:solidFill>
              <a:effectLst/>
              <a:uLnTx/>
              <a:uFillTx/>
              <a:latin typeface="Georgia"/>
            </a:endParaRPr>
          </a:p>
        </p:txBody>
      </p:sp>
      <p:sp>
        <p:nvSpPr>
          <p:cNvPr id="22" name="Title 6"/>
          <p:cNvSpPr txBox="1">
            <a:spLocks noGrp="1"/>
          </p:cNvSpPr>
          <p:nvPr>
            <p:ph type="title"/>
          </p:nvPr>
        </p:nvSpPr>
        <p:spPr>
          <a:xfrm>
            <a:off x="301752" y="228600"/>
            <a:ext cx="8534396" cy="758952"/>
          </a:xfrm>
        </p:spPr>
        <p:txBody>
          <a:bodyPr/>
          <a:lstStyle/>
          <a:p>
            <a:pPr lvl="0"/>
            <a:r>
              <a:rPr lang="en-US" dirty="0"/>
              <a:t>Any Questions ?</a:t>
            </a:r>
          </a:p>
        </p:txBody>
      </p:sp>
      <p:pic>
        <p:nvPicPr>
          <p:cNvPr id="13" name="Picture 2" descr="\\Valued-c230c2c1\desktop\General Office\red_tkf w address.jpg"/>
          <p:cNvPicPr>
            <a:picLocks noChangeAspect="1"/>
          </p:cNvPicPr>
          <p:nvPr/>
        </p:nvPicPr>
        <p:blipFill>
          <a:blip r:embed="rId3" cstate="print"/>
          <a:stretch>
            <a:fillRect/>
          </a:stretch>
        </p:blipFill>
        <p:spPr>
          <a:xfrm>
            <a:off x="6783643" y="4800600"/>
            <a:ext cx="2065307" cy="533399"/>
          </a:xfrm>
          <a:prstGeom prst="rect">
            <a:avLst/>
          </a:prstGeom>
          <a:noFill/>
          <a:ln>
            <a:noFill/>
          </a:ln>
        </p:spPr>
      </p:pic>
      <p:pic>
        <p:nvPicPr>
          <p:cNvPr id="15" name="Picture 2" descr="C:\Users\bmann\Desktop\Danforth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5486400"/>
            <a:ext cx="2034101"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07" y="4800600"/>
            <a:ext cx="6462713"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sh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152400" y="5410200"/>
            <a:ext cx="2743200" cy="990596"/>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dirty="0" smtClean="0">
                <a:solidFill>
                  <a:srgbClr val="FFFFFF"/>
                </a:solidFill>
                <a:latin typeface="Georgia"/>
              </a:rPr>
              <a:t>Welcome and Company Introductions</a:t>
            </a:r>
            <a:endParaRPr lang="en-US" sz="2400" b="1" i="0" u="none" strike="noStrike" kern="1200" cap="none" spc="0" baseline="0" dirty="0">
              <a:solidFill>
                <a:srgbClr val="FFFFFF"/>
              </a:solidFill>
              <a:uFillTx/>
              <a:latin typeface="Georgia"/>
            </a:endParaRPr>
          </a:p>
        </p:txBody>
      </p:sp>
      <p:pic>
        <p:nvPicPr>
          <p:cNvPr id="9" name="Picture 2" descr="\\Valued-c230c2c1\desktop\General Office\red_tkf w address.jpg"/>
          <p:cNvPicPr>
            <a:picLocks noChangeAspect="1"/>
          </p:cNvPicPr>
          <p:nvPr/>
        </p:nvPicPr>
        <p:blipFill>
          <a:blip r:embed="rId2" cstate="print"/>
          <a:stretch>
            <a:fillRect/>
          </a:stretch>
        </p:blipFill>
        <p:spPr>
          <a:xfrm>
            <a:off x="4038600" y="5820454"/>
            <a:ext cx="1828800" cy="472317"/>
          </a:xfrm>
          <a:prstGeom prst="rect">
            <a:avLst/>
          </a:prstGeom>
          <a:noFill/>
          <a:ln>
            <a:noFill/>
          </a:ln>
        </p:spPr>
      </p:pic>
      <p:sp>
        <p:nvSpPr>
          <p:cNvPr id="20482" name="AutoShape 2" descr="Image result for new york state education departm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 name="Picture 2" descr="C:\Users\bmann\Desktop\Danforth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744254"/>
            <a:ext cx="1752600" cy="6565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514600"/>
            <a:ext cx="2606040" cy="1537043"/>
          </a:xfrm>
          <a:prstGeom prst="rect">
            <a:avLst/>
          </a:prstGeom>
        </p:spPr>
      </p:pic>
      <p:pic>
        <p:nvPicPr>
          <p:cNvPr id="19" name="Picture 18"/>
          <p:cNvPicPr>
            <a:picLocks noChangeAspect="1"/>
          </p:cNvPicPr>
          <p:nvPr/>
        </p:nvPicPr>
        <p:blipFill rotWithShape="1">
          <a:blip r:embed="rId5"/>
          <a:srcRect b="35084"/>
          <a:stretch/>
        </p:blipFill>
        <p:spPr>
          <a:xfrm>
            <a:off x="228600" y="1418650"/>
            <a:ext cx="2606040" cy="714950"/>
          </a:xfrm>
          <a:prstGeom prst="rect">
            <a:avLst/>
          </a:prstGeom>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0609" y="1016001"/>
            <a:ext cx="6050991" cy="469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152400" y="5410200"/>
            <a:ext cx="2743200" cy="990596"/>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dirty="0" smtClean="0">
                <a:solidFill>
                  <a:srgbClr val="FFFFFF"/>
                </a:solidFill>
                <a:latin typeface="Georgia"/>
              </a:rPr>
              <a:t>Welcome and Company Introductions</a:t>
            </a:r>
            <a:endParaRPr lang="en-US" sz="2400" b="1" i="0" u="none" strike="noStrike" kern="1200" cap="none" spc="0" baseline="0" dirty="0">
              <a:solidFill>
                <a:srgbClr val="FFFFFF"/>
              </a:solidFill>
              <a:uFillTx/>
              <a:latin typeface="Georgia"/>
            </a:endParaRPr>
          </a:p>
        </p:txBody>
      </p:sp>
      <p:pic>
        <p:nvPicPr>
          <p:cNvPr id="9" name="Picture 2" descr="\\Valued-c230c2c1\desktop\General Office\red_tkf w address.jpg"/>
          <p:cNvPicPr>
            <a:picLocks noChangeAspect="1"/>
          </p:cNvPicPr>
          <p:nvPr/>
        </p:nvPicPr>
        <p:blipFill>
          <a:blip r:embed="rId2" cstate="print"/>
          <a:stretch>
            <a:fillRect/>
          </a:stretch>
        </p:blipFill>
        <p:spPr>
          <a:xfrm>
            <a:off x="4038600" y="5820454"/>
            <a:ext cx="1828800" cy="472317"/>
          </a:xfrm>
          <a:prstGeom prst="rect">
            <a:avLst/>
          </a:prstGeom>
          <a:noFill/>
          <a:ln>
            <a:noFill/>
          </a:ln>
        </p:spPr>
      </p:pic>
      <p:sp>
        <p:nvSpPr>
          <p:cNvPr id="20482" name="AutoShape 2" descr="Image result for new york state education departm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 name="Picture 2" descr="C:\Users\bmann\Desktop\Danforth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744254"/>
            <a:ext cx="1752600" cy="65654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048000" y="685800"/>
            <a:ext cx="5486400" cy="1200329"/>
          </a:xfrm>
          <a:prstGeom prst="rect">
            <a:avLst/>
          </a:prstGeom>
          <a:noFill/>
        </p:spPr>
        <p:txBody>
          <a:bodyPr wrap="square" rtlCol="0">
            <a:spAutoFit/>
          </a:bodyPr>
          <a:lstStyle/>
          <a:p>
            <a:r>
              <a:rPr lang="en-US" sz="2400" dirty="0" smtClean="0">
                <a:solidFill>
                  <a:schemeClr val="tx2"/>
                </a:solidFill>
                <a:latin typeface="Source Sans Pro Black" panose="020B0803030403020204" pitchFamily="34" charset="0"/>
              </a:rPr>
              <a:t>Brian A. Manning – Vice-President </a:t>
            </a:r>
            <a:r>
              <a:rPr lang="en-US" sz="2400" dirty="0" err="1" smtClean="0">
                <a:latin typeface="Source Sans Pro Black" panose="020B0803030403020204" pitchFamily="34" charset="0"/>
              </a:rPr>
              <a:t>Teitsch</a:t>
            </a:r>
            <a:r>
              <a:rPr lang="en-US" sz="2400" dirty="0" smtClean="0">
                <a:latin typeface="Source Sans Pro Black" panose="020B0803030403020204" pitchFamily="34" charset="0"/>
              </a:rPr>
              <a:t> – Kent – Fay Architects, P.C. – School District Architect</a:t>
            </a:r>
          </a:p>
        </p:txBody>
      </p:sp>
      <p:sp>
        <p:nvSpPr>
          <p:cNvPr id="16" name="TextBox 15"/>
          <p:cNvSpPr txBox="1"/>
          <p:nvPr/>
        </p:nvSpPr>
        <p:spPr>
          <a:xfrm>
            <a:off x="3048000" y="2076271"/>
            <a:ext cx="5781207" cy="1200329"/>
          </a:xfrm>
          <a:prstGeom prst="rect">
            <a:avLst/>
          </a:prstGeom>
          <a:noFill/>
        </p:spPr>
        <p:txBody>
          <a:bodyPr wrap="square" rtlCol="0">
            <a:spAutoFit/>
          </a:bodyPr>
          <a:lstStyle/>
          <a:p>
            <a:r>
              <a:rPr lang="en-US" sz="2400" dirty="0" smtClean="0">
                <a:solidFill>
                  <a:schemeClr val="tx2"/>
                </a:solidFill>
                <a:latin typeface="Source Sans Pro Black" panose="020B0803030403020204" pitchFamily="34" charset="0"/>
              </a:rPr>
              <a:t>Eugene </a:t>
            </a:r>
            <a:r>
              <a:rPr lang="en-US" sz="2400" dirty="0" err="1" smtClean="0">
                <a:solidFill>
                  <a:schemeClr val="tx2"/>
                </a:solidFill>
                <a:latin typeface="Source Sans Pro Black" panose="020B0803030403020204" pitchFamily="34" charset="0"/>
              </a:rPr>
              <a:t>Waldbauer</a:t>
            </a:r>
            <a:r>
              <a:rPr lang="en-US" sz="2400" dirty="0" smtClean="0">
                <a:solidFill>
                  <a:schemeClr val="tx2"/>
                </a:solidFill>
                <a:latin typeface="Source Sans Pro Black" panose="020B0803030403020204" pitchFamily="34" charset="0"/>
              </a:rPr>
              <a:t>, Energy Executive </a:t>
            </a:r>
            <a:r>
              <a:rPr lang="en-US" sz="2400" dirty="0" smtClean="0">
                <a:latin typeface="Source Sans Pro Black" panose="020B0803030403020204" pitchFamily="34" charset="0"/>
              </a:rPr>
              <a:t>Danforth – ESCO for NY Mills EPC Project  </a:t>
            </a:r>
          </a:p>
        </p:txBody>
      </p:sp>
      <p:sp>
        <p:nvSpPr>
          <p:cNvPr id="17" name="TextBox 16"/>
          <p:cNvSpPr txBox="1"/>
          <p:nvPr/>
        </p:nvSpPr>
        <p:spPr>
          <a:xfrm>
            <a:off x="3033713" y="3236655"/>
            <a:ext cx="5653087"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Source Sans Pro" panose="020B0503030403020204" pitchFamily="34" charset="0"/>
              </a:rPr>
              <a:t>Energy Services Company (ESCO) Headquartered in Upstate NY since 1884.</a:t>
            </a:r>
          </a:p>
          <a:p>
            <a:pPr marL="342900" indent="-342900">
              <a:buFont typeface="Arial" panose="020B0604020202020204" pitchFamily="34" charset="0"/>
              <a:buChar char="•"/>
            </a:pPr>
            <a:r>
              <a:rPr lang="en-US" sz="2000" dirty="0" smtClean="0">
                <a:latin typeface="Source Sans Pro" panose="020B0503030403020204" pitchFamily="34" charset="0"/>
              </a:rPr>
              <a:t>One Stop Solutions Provider.</a:t>
            </a:r>
          </a:p>
          <a:p>
            <a:pPr marL="342900" indent="-342900">
              <a:buFont typeface="Arial" panose="020B0604020202020204" pitchFamily="34" charset="0"/>
              <a:buChar char="•"/>
            </a:pPr>
            <a:r>
              <a:rPr lang="en-US" sz="2000" dirty="0" smtClean="0">
                <a:latin typeface="Source Sans Pro" panose="020B0503030403020204" pitchFamily="34" charset="0"/>
              </a:rPr>
              <a:t>High Performance – No Compromise  - Quality is #1!</a:t>
            </a:r>
          </a:p>
          <a:p>
            <a:pPr marL="342900" indent="-342900">
              <a:buFont typeface="Arial" panose="020B0604020202020204" pitchFamily="34" charset="0"/>
              <a:buChar char="•"/>
            </a:pPr>
            <a:r>
              <a:rPr lang="en-US" sz="2000" dirty="0" smtClean="0">
                <a:latin typeface="Source Sans Pro" panose="020B0503030403020204" pitchFamily="34" charset="0"/>
              </a:rPr>
              <a:t>Lighting Expertise &amp; Mechanical Expertise</a:t>
            </a:r>
          </a:p>
          <a:p>
            <a:pPr marL="342900" indent="-342900">
              <a:buFont typeface="Arial" panose="020B0604020202020204" pitchFamily="34" charset="0"/>
              <a:buChar char="•"/>
            </a:pPr>
            <a:r>
              <a:rPr lang="en-US" sz="2000" dirty="0" smtClean="0">
                <a:latin typeface="Source Sans Pro" panose="020B0503030403020204" pitchFamily="34" charset="0"/>
              </a:rPr>
              <a:t>ESCO That Builds - Eliminates a Layer of Markup</a:t>
            </a:r>
            <a:endParaRPr lang="en-US" dirty="0"/>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514600"/>
            <a:ext cx="2606040" cy="1537043"/>
          </a:xfrm>
          <a:prstGeom prst="rect">
            <a:avLst/>
          </a:prstGeom>
        </p:spPr>
      </p:pic>
      <p:pic>
        <p:nvPicPr>
          <p:cNvPr id="19" name="Picture 18"/>
          <p:cNvPicPr>
            <a:picLocks noChangeAspect="1"/>
          </p:cNvPicPr>
          <p:nvPr/>
        </p:nvPicPr>
        <p:blipFill rotWithShape="1">
          <a:blip r:embed="rId5"/>
          <a:srcRect b="35084"/>
          <a:stretch/>
        </p:blipFill>
        <p:spPr>
          <a:xfrm>
            <a:off x="228600" y="1418650"/>
            <a:ext cx="2606040" cy="714950"/>
          </a:xfrm>
          <a:prstGeom prst="rect">
            <a:avLst/>
          </a:prstGeom>
        </p:spPr>
      </p:pic>
    </p:spTree>
    <p:extLst>
      <p:ext uri="{BB962C8B-B14F-4D97-AF65-F5344CB8AC3E}">
        <p14:creationId xmlns:p14="http://schemas.microsoft.com/office/powerpoint/2010/main" val="195619237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 calcmode="lin" valueType="num">
                                      <p:cBhvr additive="base">
                                        <p:cTn id="1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 calcmode="lin" valueType="num">
                                      <p:cBhvr additive="base">
                                        <p:cTn id="1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 calcmode="lin" valueType="num">
                                      <p:cBhvr additive="base">
                                        <p:cTn id="1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anim calcmode="lin" valueType="num">
                                      <p:cBhvr additive="base">
                                        <p:cTn id="2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28600" y="838200"/>
            <a:ext cx="2780302" cy="685800"/>
          </a:xfrm>
        </p:spPr>
        <p:txBody>
          <a:bodyPr/>
          <a:lstStyle/>
          <a:p>
            <a:pPr lvl="0"/>
            <a:r>
              <a:rPr lang="en-US" sz="2000" i="1" dirty="0" smtClean="0"/>
              <a:t>$1.33 Million Project Size</a:t>
            </a:r>
            <a:endParaRPr lang="en-US" sz="2000" i="1" dirty="0"/>
          </a:p>
        </p:txBody>
      </p:sp>
      <p:sp>
        <p:nvSpPr>
          <p:cNvPr id="3" name="Text Placeholder 6"/>
          <p:cNvSpPr txBox="1">
            <a:spLocks noGrp="1"/>
          </p:cNvSpPr>
          <p:nvPr>
            <p:ph type="body" idx="2"/>
          </p:nvPr>
        </p:nvSpPr>
        <p:spPr>
          <a:xfrm>
            <a:off x="152400" y="1447800"/>
            <a:ext cx="2743200" cy="3733800"/>
          </a:xfrm>
        </p:spPr>
        <p:txBody>
          <a:bodyPr/>
          <a:lstStyle/>
          <a:p>
            <a:pPr lvl="0">
              <a:spcBef>
                <a:spcPts val="0"/>
              </a:spcBef>
              <a:spcAft>
                <a:spcPts val="0"/>
              </a:spcAft>
              <a:buClr>
                <a:srgbClr val="FFFFFF"/>
              </a:buClr>
            </a:pPr>
            <a:r>
              <a:rPr lang="en-US" sz="1500" dirty="0" smtClean="0"/>
              <a:t>Previously approved by the Board of Education</a:t>
            </a:r>
          </a:p>
          <a:p>
            <a:pPr lvl="0">
              <a:spcBef>
                <a:spcPts val="0"/>
              </a:spcBef>
              <a:spcAft>
                <a:spcPts val="0"/>
              </a:spcAft>
              <a:buClr>
                <a:srgbClr val="FFFFFF"/>
              </a:buClr>
            </a:pPr>
            <a:endParaRPr lang="en-US" sz="1500" dirty="0"/>
          </a:p>
          <a:p>
            <a:pPr lvl="0">
              <a:spcBef>
                <a:spcPts val="0"/>
              </a:spcBef>
              <a:spcAft>
                <a:spcPts val="0"/>
              </a:spcAft>
              <a:buClr>
                <a:srgbClr val="FFFFFF"/>
              </a:buClr>
            </a:pPr>
            <a:r>
              <a:rPr lang="en-US" sz="1500" dirty="0" smtClean="0"/>
              <a:t>Involves work at:</a:t>
            </a:r>
          </a:p>
          <a:p>
            <a:pPr marL="285750" lvl="0" indent="-285750">
              <a:spcBef>
                <a:spcPts val="0"/>
              </a:spcBef>
              <a:spcAft>
                <a:spcPts val="0"/>
              </a:spcAft>
              <a:buClr>
                <a:srgbClr val="FFFFFF"/>
              </a:buClr>
              <a:buFont typeface="Arial" pitchFamily="34" charset="0"/>
              <a:buChar char="•"/>
            </a:pPr>
            <a:r>
              <a:rPr lang="en-US" sz="1500" dirty="0" smtClean="0"/>
              <a:t>School Building</a:t>
            </a:r>
          </a:p>
          <a:p>
            <a:pPr marL="285750" lvl="0" indent="-285750">
              <a:spcBef>
                <a:spcPts val="0"/>
              </a:spcBef>
              <a:spcAft>
                <a:spcPts val="0"/>
              </a:spcAft>
              <a:buClr>
                <a:srgbClr val="FFFFFF"/>
              </a:buClr>
              <a:buFont typeface="Arial" pitchFamily="34" charset="0"/>
              <a:buChar char="•"/>
            </a:pPr>
            <a:r>
              <a:rPr lang="en-US" sz="1500" dirty="0" err="1" smtClean="0"/>
              <a:t>Beekman</a:t>
            </a:r>
            <a:r>
              <a:rPr lang="en-US" sz="1500" dirty="0" smtClean="0"/>
              <a:t> Gymnasium</a:t>
            </a:r>
          </a:p>
          <a:p>
            <a:pPr marL="285750" lvl="0" indent="-285750">
              <a:spcBef>
                <a:spcPts val="0"/>
              </a:spcBef>
              <a:spcAft>
                <a:spcPts val="0"/>
              </a:spcAft>
              <a:buClr>
                <a:srgbClr val="FFFFFF"/>
              </a:buClr>
              <a:buFont typeface="Arial" pitchFamily="34" charset="0"/>
              <a:buChar char="•"/>
            </a:pPr>
            <a:r>
              <a:rPr lang="en-US" sz="1500" dirty="0" smtClean="0"/>
              <a:t>Bus Garage Building</a:t>
            </a:r>
          </a:p>
          <a:p>
            <a:pPr lvl="0">
              <a:spcBef>
                <a:spcPts val="0"/>
              </a:spcBef>
              <a:spcAft>
                <a:spcPts val="0"/>
              </a:spcAft>
              <a:buClr>
                <a:srgbClr val="FFFFFF"/>
              </a:buClr>
            </a:pPr>
            <a:endParaRPr lang="en-US" sz="1500" dirty="0"/>
          </a:p>
          <a:p>
            <a:pPr lvl="0">
              <a:spcBef>
                <a:spcPts val="0"/>
              </a:spcBef>
              <a:spcAft>
                <a:spcPts val="0"/>
              </a:spcAft>
              <a:buClr>
                <a:srgbClr val="FFFFFF"/>
              </a:buClr>
            </a:pPr>
            <a:r>
              <a:rPr lang="en-US" sz="1500" dirty="0" smtClean="0"/>
              <a:t>District is requesting voter approval for an additional 10% State Aid</a:t>
            </a:r>
          </a:p>
          <a:p>
            <a:pPr lvl="0">
              <a:spcBef>
                <a:spcPts val="0"/>
              </a:spcBef>
              <a:spcAft>
                <a:spcPts val="0"/>
              </a:spcAft>
              <a:buClr>
                <a:srgbClr val="FFFFFF"/>
              </a:buClr>
            </a:pPr>
            <a:endParaRPr lang="en-US" sz="1500" dirty="0"/>
          </a:p>
          <a:p>
            <a:pPr lvl="0">
              <a:spcBef>
                <a:spcPts val="0"/>
              </a:spcBef>
              <a:spcAft>
                <a:spcPts val="0"/>
              </a:spcAft>
              <a:buClr>
                <a:srgbClr val="FFFFFF"/>
              </a:buClr>
            </a:pPr>
            <a:endParaRPr lang="en-US" sz="1500" dirty="0" smtClean="0"/>
          </a:p>
        </p:txBody>
      </p:sp>
      <p:sp>
        <p:nvSpPr>
          <p:cNvPr id="4" name="Title 1"/>
          <p:cNvSpPr txBox="1"/>
          <p:nvPr/>
        </p:nvSpPr>
        <p:spPr>
          <a:xfrm>
            <a:off x="152400" y="5486404"/>
            <a:ext cx="2743200" cy="990596"/>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dirty="0" smtClean="0">
                <a:solidFill>
                  <a:srgbClr val="FFFFFF"/>
                </a:solidFill>
                <a:latin typeface="Georgia"/>
              </a:rPr>
              <a:t>Items of Discussion</a:t>
            </a:r>
            <a:endParaRPr lang="en-US" sz="2400" b="1" i="0" u="none" strike="noStrike" kern="1200" cap="none" spc="0" baseline="0" dirty="0">
              <a:solidFill>
                <a:srgbClr val="FFFFFF"/>
              </a:solidFill>
              <a:uFillTx/>
              <a:latin typeface="Georgia"/>
            </a:endParaRPr>
          </a:p>
        </p:txBody>
      </p:sp>
      <p:pic>
        <p:nvPicPr>
          <p:cNvPr id="9" name="Picture 2" descr="\\Valued-c230c2c1\desktop\General Office\red_tkf w address.jpg"/>
          <p:cNvPicPr>
            <a:picLocks noChangeAspect="1"/>
          </p:cNvPicPr>
          <p:nvPr/>
        </p:nvPicPr>
        <p:blipFill>
          <a:blip r:embed="rId2" cstate="print"/>
          <a:stretch>
            <a:fillRect/>
          </a:stretch>
        </p:blipFill>
        <p:spPr>
          <a:xfrm>
            <a:off x="4191000" y="5715000"/>
            <a:ext cx="1828800" cy="472317"/>
          </a:xfrm>
          <a:prstGeom prst="rect">
            <a:avLst/>
          </a:prstGeom>
          <a:noFill/>
          <a:ln>
            <a:noFill/>
          </a:ln>
        </p:spPr>
      </p:pic>
      <p:sp>
        <p:nvSpPr>
          <p:cNvPr id="20482" name="AutoShape 2" descr="Image result for new york state education departm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0044" y="609600"/>
            <a:ext cx="5104356" cy="1295400"/>
          </a:xfrm>
          <a:prstGeom prst="rect">
            <a:avLst/>
          </a:prstGeom>
        </p:spPr>
      </p:pic>
      <p:pic>
        <p:nvPicPr>
          <p:cNvPr id="13" name="Picture 2" descr="C:\Users\bmann\Desktop\Danforth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5638800"/>
            <a:ext cx="1752600" cy="65654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UISBARRAGANPC\Data\1919 New York Mills EPC\21 photos\FV 10152020\IMG_332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407" y="4056887"/>
            <a:ext cx="2147844" cy="161088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LUISBARRAGANPC\Data\1919 New York Mills EPC\21 photos\NY Mills FV Ceilings\IMG_163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96767" y="2545909"/>
            <a:ext cx="3209455" cy="24070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77000" y="1981200"/>
            <a:ext cx="2057400" cy="1554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descr="\\LUISBARRAGANPC\Data\1905 New York Mills 2019 Capital Outlay\21 Photos\BUS_ARIAL.JPG"/>
          <p:cNvPicPr>
            <a:picLocks noChangeAspect="1" noChangeArrowheads="1"/>
          </p:cNvPicPr>
          <p:nvPr/>
        </p:nvPicPr>
        <p:blipFill>
          <a:blip r:embed="rId8"/>
          <a:srcRect/>
          <a:stretch>
            <a:fillRect/>
          </a:stretch>
        </p:blipFill>
        <p:spPr bwMode="auto">
          <a:xfrm>
            <a:off x="6477000" y="3657600"/>
            <a:ext cx="2057400" cy="2010171"/>
          </a:xfrm>
          <a:prstGeom prst="rect">
            <a:avLst/>
          </a:prstGeom>
          <a:noFill/>
        </p:spPr>
      </p:pic>
    </p:spTree>
    <p:extLst>
      <p:ext uri="{BB962C8B-B14F-4D97-AF65-F5344CB8AC3E}">
        <p14:creationId xmlns:p14="http://schemas.microsoft.com/office/powerpoint/2010/main" val="2494678933"/>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52400" y="304800"/>
            <a:ext cx="2780302" cy="1219200"/>
          </a:xfrm>
        </p:spPr>
        <p:txBody>
          <a:bodyPr/>
          <a:lstStyle/>
          <a:p>
            <a:pPr lvl="0"/>
            <a:r>
              <a:rPr lang="en-US" sz="2000" i="1" dirty="0" smtClean="0"/>
              <a:t>Approved by the Board of Education</a:t>
            </a:r>
            <a:endParaRPr lang="en-US" sz="2000" i="1" dirty="0"/>
          </a:p>
        </p:txBody>
      </p:sp>
      <p:sp>
        <p:nvSpPr>
          <p:cNvPr id="3" name="Text Placeholder 6"/>
          <p:cNvSpPr txBox="1">
            <a:spLocks noGrp="1"/>
          </p:cNvSpPr>
          <p:nvPr>
            <p:ph type="body" idx="2"/>
          </p:nvPr>
        </p:nvSpPr>
        <p:spPr>
          <a:xfrm>
            <a:off x="152400" y="1524000"/>
            <a:ext cx="2895600" cy="3733800"/>
          </a:xfrm>
        </p:spPr>
        <p:txBody>
          <a:bodyPr/>
          <a:lstStyle/>
          <a:p>
            <a:pPr lvl="0">
              <a:spcBef>
                <a:spcPts val="0"/>
              </a:spcBef>
              <a:spcAft>
                <a:spcPts val="0"/>
              </a:spcAft>
              <a:buClr>
                <a:srgbClr val="FFFFFF"/>
              </a:buClr>
            </a:pPr>
            <a:r>
              <a:rPr lang="en-US" sz="1350" i="1" dirty="0"/>
              <a:t>An energy performance contract (EPC) is an agreement with an energy service company (ESCO) for energy services in which energy systems are installed, maintained or managed to improve the energy efficiency of, or produce energy for, a facility </a:t>
            </a:r>
            <a:r>
              <a:rPr lang="en-US" sz="1350" i="1" dirty="0" smtClean="0"/>
              <a:t>…</a:t>
            </a:r>
          </a:p>
          <a:p>
            <a:pPr lvl="0">
              <a:spcBef>
                <a:spcPts val="0"/>
              </a:spcBef>
              <a:spcAft>
                <a:spcPts val="0"/>
              </a:spcAft>
              <a:buClr>
                <a:srgbClr val="FFFFFF"/>
              </a:buClr>
            </a:pPr>
            <a:endParaRPr lang="en-US" sz="1350" i="1" dirty="0"/>
          </a:p>
          <a:p>
            <a:pPr lvl="0">
              <a:spcBef>
                <a:spcPts val="0"/>
              </a:spcBef>
              <a:spcAft>
                <a:spcPts val="0"/>
              </a:spcAft>
              <a:buClr>
                <a:srgbClr val="FFFFFF"/>
              </a:buClr>
            </a:pPr>
            <a:r>
              <a:rPr lang="en-US" sz="1350" i="1" dirty="0" smtClean="0"/>
              <a:t>An </a:t>
            </a:r>
            <a:r>
              <a:rPr lang="en-US" sz="1350" i="1" dirty="0"/>
              <a:t>EPC can provide a school district (district) with an alternative to financing energy projects without requiring the issuance of bonds or notes</a:t>
            </a:r>
            <a:r>
              <a:rPr lang="en-US" sz="1350" i="1" dirty="0" smtClean="0"/>
              <a:t>.</a:t>
            </a:r>
          </a:p>
          <a:p>
            <a:pPr lvl="0">
              <a:spcBef>
                <a:spcPts val="0"/>
              </a:spcBef>
              <a:spcAft>
                <a:spcPts val="0"/>
              </a:spcAft>
              <a:buClr>
                <a:srgbClr val="FFFFFF"/>
              </a:buClr>
            </a:pPr>
            <a:endParaRPr lang="en-US" sz="1350" i="1" dirty="0"/>
          </a:p>
          <a:p>
            <a:pPr lvl="0">
              <a:spcBef>
                <a:spcPts val="0"/>
              </a:spcBef>
              <a:spcAft>
                <a:spcPts val="0"/>
              </a:spcAft>
              <a:buClr>
                <a:srgbClr val="FFFFFF"/>
              </a:buClr>
            </a:pPr>
            <a:r>
              <a:rPr lang="en-US" sz="1350" i="1" dirty="0" smtClean="0"/>
              <a:t>	State of New York</a:t>
            </a:r>
          </a:p>
          <a:p>
            <a:pPr lvl="0">
              <a:spcBef>
                <a:spcPts val="0"/>
              </a:spcBef>
              <a:spcAft>
                <a:spcPts val="0"/>
              </a:spcAft>
              <a:buClr>
                <a:srgbClr val="FFFFFF"/>
              </a:buClr>
            </a:pPr>
            <a:r>
              <a:rPr lang="en-US" sz="1350" i="1" dirty="0"/>
              <a:t>	</a:t>
            </a:r>
            <a:r>
              <a:rPr lang="en-US" sz="1350" i="1" dirty="0" smtClean="0"/>
              <a:t>Office of the State 	</a:t>
            </a:r>
            <a:r>
              <a:rPr lang="en-US" sz="1350" i="1" dirty="0" err="1" smtClean="0"/>
              <a:t>Comptroler</a:t>
            </a:r>
            <a:endParaRPr lang="en-US" sz="1350" i="1" dirty="0" smtClean="0"/>
          </a:p>
        </p:txBody>
      </p:sp>
      <p:sp>
        <p:nvSpPr>
          <p:cNvPr id="4" name="Title 1"/>
          <p:cNvSpPr txBox="1"/>
          <p:nvPr/>
        </p:nvSpPr>
        <p:spPr>
          <a:xfrm>
            <a:off x="152400" y="5410200"/>
            <a:ext cx="2743200" cy="990596"/>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dirty="0" smtClean="0">
                <a:solidFill>
                  <a:srgbClr val="FFFFFF"/>
                </a:solidFill>
                <a:latin typeface="Georgia"/>
              </a:rPr>
              <a:t>Energy Performance Contract</a:t>
            </a:r>
            <a:endParaRPr lang="en-US" sz="2400" b="1" i="0" u="none" strike="noStrike" kern="1200" cap="none" spc="0" baseline="0" dirty="0">
              <a:solidFill>
                <a:srgbClr val="FFFFFF"/>
              </a:solidFill>
              <a:uFillTx/>
              <a:latin typeface="Georgia"/>
            </a:endParaRPr>
          </a:p>
        </p:txBody>
      </p:sp>
      <p:pic>
        <p:nvPicPr>
          <p:cNvPr id="9" name="Picture 2" descr="\\Valued-c230c2c1\desktop\General Office\red_tkf w address.jpg"/>
          <p:cNvPicPr>
            <a:picLocks noChangeAspect="1"/>
          </p:cNvPicPr>
          <p:nvPr/>
        </p:nvPicPr>
        <p:blipFill>
          <a:blip r:embed="rId2" cstate="print"/>
          <a:stretch>
            <a:fillRect/>
          </a:stretch>
        </p:blipFill>
        <p:spPr>
          <a:xfrm>
            <a:off x="3276600" y="5715000"/>
            <a:ext cx="1828800" cy="472317"/>
          </a:xfrm>
          <a:prstGeom prst="rect">
            <a:avLst/>
          </a:prstGeom>
          <a:noFill/>
          <a:ln>
            <a:noFill/>
          </a:ln>
        </p:spPr>
      </p:pic>
      <p:pic>
        <p:nvPicPr>
          <p:cNvPr id="12" name="Picture 5" descr="C:\Users\Imhotep\Desktop\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1" y="609600"/>
            <a:ext cx="2743199" cy="947911"/>
          </a:xfrm>
          <a:prstGeom prst="rect">
            <a:avLst/>
          </a:prstGeom>
          <a:noFill/>
          <a:extLst>
            <a:ext uri="{909E8E84-426E-40DD-AFC4-6F175D3DCCD1}">
              <a14:hiddenFill xmlns:a14="http://schemas.microsoft.com/office/drawing/2010/main">
                <a:solidFill>
                  <a:srgbClr val="FFFFFF"/>
                </a:solidFill>
              </a14:hiddenFill>
            </a:ext>
          </a:extLst>
        </p:spPr>
      </p:pic>
      <p:sp>
        <p:nvSpPr>
          <p:cNvPr id="20482" name="AutoShape 2" descr="Image result for new york state education departm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609600"/>
            <a:ext cx="3302819" cy="838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4237" y="5118668"/>
            <a:ext cx="1681163" cy="1282132"/>
          </a:xfrm>
          <a:prstGeom prst="rect">
            <a:avLst/>
          </a:prstGeom>
        </p:spPr>
      </p:pic>
      <p:pic>
        <p:nvPicPr>
          <p:cNvPr id="13" name="Picture 2" descr="C:\Users\bmann\Desktop\Danforth 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5638800"/>
            <a:ext cx="1752600" cy="65654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971800" y="1743194"/>
            <a:ext cx="6019800" cy="4124206"/>
          </a:xfrm>
          <a:prstGeom prst="rect">
            <a:avLst/>
          </a:prstGeom>
          <a:noFill/>
        </p:spPr>
        <p:txBody>
          <a:bodyPr wrap="square" rtlCol="0">
            <a:spAutoFit/>
          </a:bodyPr>
          <a:lstStyle/>
          <a:p>
            <a:r>
              <a:rPr lang="en-US" dirty="0" smtClean="0">
                <a:latin typeface="Source Sans Pro Black" panose="020B0803030403020204" pitchFamily="34" charset="0"/>
              </a:rPr>
              <a:t>What is an EPC ?</a:t>
            </a:r>
          </a:p>
          <a:p>
            <a:pPr marL="800100" lvl="1" indent="-342900">
              <a:buFont typeface="Arial" panose="020B0604020202020204" pitchFamily="34" charset="0"/>
              <a:buChar char="•"/>
            </a:pPr>
            <a:r>
              <a:rPr lang="en-US" dirty="0" smtClean="0">
                <a:latin typeface="Source Sans Pro" panose="020B0503030403020204" pitchFamily="34" charset="0"/>
              </a:rPr>
              <a:t>Enabled by New York State Energy Law – </a:t>
            </a:r>
          </a:p>
          <a:p>
            <a:pPr lvl="1"/>
            <a:r>
              <a:rPr lang="en-US" dirty="0">
                <a:latin typeface="Source Sans Pro" panose="020B0503030403020204" pitchFamily="34" charset="0"/>
              </a:rPr>
              <a:t>	</a:t>
            </a:r>
            <a:r>
              <a:rPr lang="en-US" dirty="0" smtClean="0">
                <a:latin typeface="Source Sans Pro" panose="020B0503030403020204" pitchFamily="34" charset="0"/>
              </a:rPr>
              <a:t>Article 9</a:t>
            </a:r>
          </a:p>
          <a:p>
            <a:pPr marL="800100" lvl="1" indent="-342900">
              <a:buFont typeface="Arial" panose="020B0604020202020204" pitchFamily="34" charset="0"/>
              <a:buChar char="•"/>
            </a:pPr>
            <a:r>
              <a:rPr lang="en-US" dirty="0" smtClean="0">
                <a:latin typeface="Source Sans Pro" panose="020B0503030403020204" pitchFamily="34" charset="0"/>
              </a:rPr>
              <a:t>Funded by Guaranteed Energy Savings</a:t>
            </a:r>
          </a:p>
          <a:p>
            <a:pPr marL="1257300" lvl="2" indent="-342900">
              <a:buFont typeface="Courier New" panose="02070309020205020404" pitchFamily="49" charset="0"/>
              <a:buChar char="o"/>
            </a:pPr>
            <a:r>
              <a:rPr lang="en-US" dirty="0" smtClean="0">
                <a:latin typeface="Source Sans Pro" panose="020B0503030403020204" pitchFamily="34" charset="0"/>
              </a:rPr>
              <a:t>No Impact on Tax Levy</a:t>
            </a:r>
          </a:p>
          <a:p>
            <a:pPr marL="1257300" lvl="2" indent="-342900">
              <a:buFont typeface="Courier New" panose="02070309020205020404" pitchFamily="49" charset="0"/>
              <a:buChar char="o"/>
            </a:pPr>
            <a:r>
              <a:rPr lang="en-US" dirty="0" smtClean="0">
                <a:latin typeface="Source Sans Pro" panose="020B0503030403020204" pitchFamily="34" charset="0"/>
              </a:rPr>
              <a:t>Does Not Require Voter Approval</a:t>
            </a:r>
          </a:p>
          <a:p>
            <a:pPr marL="1200150" lvl="2" indent="-285750">
              <a:buFont typeface="Wingdings" panose="05000000000000000000" pitchFamily="2" charset="2"/>
              <a:buChar char="v"/>
            </a:pPr>
            <a:endParaRPr lang="en-US" dirty="0" smtClean="0">
              <a:latin typeface="Source Sans Pro" panose="020B0503030403020204" pitchFamily="34" charset="0"/>
            </a:endParaRPr>
          </a:p>
          <a:p>
            <a:pPr marL="800100" lvl="1" indent="-342900">
              <a:buFont typeface="Arial" panose="020B0604020202020204" pitchFamily="34" charset="0"/>
              <a:buChar char="•"/>
            </a:pPr>
            <a:r>
              <a:rPr lang="en-US" dirty="0" smtClean="0">
                <a:latin typeface="Source Sans Pro" panose="020B0503030403020204" pitchFamily="34" charset="0"/>
              </a:rPr>
              <a:t>New York State Education Department Oversight</a:t>
            </a:r>
          </a:p>
          <a:p>
            <a:pPr marL="1257300" lvl="2" indent="-342900">
              <a:buFont typeface="Courier New" panose="02070309020205020404" pitchFamily="49" charset="0"/>
              <a:buChar char="o"/>
            </a:pPr>
            <a:r>
              <a:rPr lang="en-US" dirty="0" smtClean="0">
                <a:latin typeface="Source Sans Pro" panose="020B0503030403020204" pitchFamily="34" charset="0"/>
              </a:rPr>
              <a:t>Encourages Energy Performance Contracts for Schools</a:t>
            </a:r>
          </a:p>
          <a:p>
            <a:pPr marL="1257300" lvl="2" indent="-342900">
              <a:buFont typeface="Courier New" panose="02070309020205020404" pitchFamily="49" charset="0"/>
              <a:buChar char="o"/>
            </a:pPr>
            <a:r>
              <a:rPr lang="en-US" dirty="0" smtClean="0">
                <a:latin typeface="Source Sans Pro" panose="020B0503030403020204" pitchFamily="34" charset="0"/>
              </a:rPr>
              <a:t>Must Review and Approve the Project </a:t>
            </a:r>
          </a:p>
          <a:p>
            <a:pPr marL="1714500" lvl="3" indent="-342900">
              <a:buFont typeface="Arial" panose="020B0604020202020204" pitchFamily="34" charset="0"/>
              <a:buChar char="•"/>
            </a:pPr>
            <a:r>
              <a:rPr lang="en-US" dirty="0" smtClean="0">
                <a:latin typeface="Source Sans Pro" panose="020B0503030403020204" pitchFamily="34" charset="0"/>
              </a:rPr>
              <a:t>Code Compliance</a:t>
            </a:r>
          </a:p>
          <a:p>
            <a:pPr marL="1714500" lvl="3" indent="-342900">
              <a:buFont typeface="Arial" panose="020B0604020202020204" pitchFamily="34" charset="0"/>
              <a:buChar char="•"/>
            </a:pPr>
            <a:r>
              <a:rPr lang="en-US" dirty="0" smtClean="0">
                <a:latin typeface="Source Sans Pro" panose="020B0503030403020204" pitchFamily="34" charset="0"/>
              </a:rPr>
              <a:t>Energy Savings</a:t>
            </a:r>
          </a:p>
          <a:p>
            <a:pPr marL="457200" indent="-457200">
              <a:buFont typeface="Arial" panose="020B0604020202020204" pitchFamily="34" charset="0"/>
              <a:buChar char="•"/>
            </a:pPr>
            <a:endParaRPr lang="en-US" sz="2800" dirty="0" smtClean="0">
              <a:latin typeface="Source Sans Pro Black" panose="020B0803030403020204" pitchFamily="34" charset="0"/>
            </a:endParaRPr>
          </a:p>
        </p:txBody>
      </p:sp>
    </p:spTree>
    <p:extLst>
      <p:ext uri="{BB962C8B-B14F-4D97-AF65-F5344CB8AC3E}">
        <p14:creationId xmlns:p14="http://schemas.microsoft.com/office/powerpoint/2010/main" val="4202809523"/>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ages.jpg"/>
          <p:cNvPicPr>
            <a:picLocks noChangeAspect="1"/>
          </p:cNvPicPr>
          <p:nvPr/>
        </p:nvPicPr>
        <p:blipFill>
          <a:blip r:embed="rId2"/>
          <a:stretch>
            <a:fillRect/>
          </a:stretch>
        </p:blipFill>
        <p:spPr>
          <a:xfrm>
            <a:off x="228600" y="1029553"/>
            <a:ext cx="2590800" cy="1332647"/>
          </a:xfrm>
          <a:prstGeom prst="rect">
            <a:avLst/>
          </a:prstGeom>
        </p:spPr>
      </p:pic>
      <p:sp>
        <p:nvSpPr>
          <p:cNvPr id="3" name="Text Placeholder 6"/>
          <p:cNvSpPr txBox="1">
            <a:spLocks noGrp="1"/>
          </p:cNvSpPr>
          <p:nvPr>
            <p:ph type="body" idx="2"/>
          </p:nvPr>
        </p:nvSpPr>
        <p:spPr>
          <a:xfrm>
            <a:off x="304801" y="2590800"/>
            <a:ext cx="2362199" cy="1295400"/>
          </a:xfrm>
        </p:spPr>
        <p:txBody>
          <a:bodyPr/>
          <a:lstStyle/>
          <a:p>
            <a:pPr lvl="0">
              <a:spcAft>
                <a:spcPts val="1001"/>
              </a:spcAft>
              <a:buClr>
                <a:srgbClr val="FFFFFF"/>
              </a:buClr>
            </a:pPr>
            <a:r>
              <a:rPr dirty="0" smtClean="0"/>
              <a:t>Facility Improvement Measures (FIMS)</a:t>
            </a:r>
          </a:p>
          <a:p>
            <a:pPr lvl="0">
              <a:spcAft>
                <a:spcPts val="1001"/>
              </a:spcAft>
              <a:buClr>
                <a:srgbClr val="FFFFFF"/>
              </a:buClr>
            </a:pPr>
            <a:r>
              <a:rPr lang="en-US" dirty="0" smtClean="0"/>
              <a:t>3 Primary Issues to be Addressed</a:t>
            </a:r>
          </a:p>
          <a:p>
            <a:pPr marL="285750" lvl="0" indent="-285750">
              <a:spcAft>
                <a:spcPts val="1001"/>
              </a:spcAft>
              <a:buClr>
                <a:srgbClr val="FFFFFF"/>
              </a:buClr>
              <a:buFont typeface="Arial" pitchFamily="34" charset="0"/>
              <a:buChar char="•"/>
            </a:pPr>
            <a:r>
              <a:rPr lang="en-US" dirty="0" smtClean="0"/>
              <a:t>Classroom and Corridor Lighting</a:t>
            </a:r>
          </a:p>
          <a:p>
            <a:pPr marL="285750" lvl="0" indent="-285750">
              <a:spcAft>
                <a:spcPts val="1001"/>
              </a:spcAft>
              <a:buClr>
                <a:srgbClr val="FFFFFF"/>
              </a:buClr>
              <a:buFont typeface="Arial" pitchFamily="34" charset="0"/>
              <a:buChar char="•"/>
            </a:pPr>
            <a:r>
              <a:rPr lang="en-US" dirty="0" smtClean="0"/>
              <a:t>Mechanical Units at roof</a:t>
            </a:r>
          </a:p>
          <a:p>
            <a:pPr marL="285750" lvl="0" indent="-285750">
              <a:spcAft>
                <a:spcPts val="1001"/>
              </a:spcAft>
              <a:buClr>
                <a:srgbClr val="FFFFFF"/>
              </a:buClr>
              <a:buFont typeface="Arial" pitchFamily="34" charset="0"/>
              <a:buChar char="•"/>
            </a:pPr>
            <a:r>
              <a:rPr lang="en-US" dirty="0" smtClean="0"/>
              <a:t>Controls Systems</a:t>
            </a:r>
            <a:endParaRPr dirty="0" smtClean="0"/>
          </a:p>
        </p:txBody>
      </p:sp>
      <p:sp>
        <p:nvSpPr>
          <p:cNvPr id="4" name="Title 1"/>
          <p:cNvSpPr txBox="1"/>
          <p:nvPr/>
        </p:nvSpPr>
        <p:spPr>
          <a:xfrm>
            <a:off x="152400" y="5410203"/>
            <a:ext cx="2819400" cy="990596"/>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dirty="0" smtClean="0">
                <a:solidFill>
                  <a:srgbClr val="FFFFFF"/>
                </a:solidFill>
                <a:uFillTx/>
                <a:latin typeface="Georgia"/>
              </a:rPr>
              <a:t>Scope Items</a:t>
            </a:r>
            <a:endParaRPr lang="en-US" sz="2300" b="1" i="0" u="none" strike="noStrike" kern="1200" cap="none" spc="0" baseline="0" dirty="0">
              <a:solidFill>
                <a:srgbClr val="FFFFFF"/>
              </a:solidFill>
              <a:uFillTx/>
              <a:latin typeface="Georgia"/>
            </a:endParaRPr>
          </a:p>
        </p:txBody>
      </p:sp>
      <p:pic>
        <p:nvPicPr>
          <p:cNvPr id="15" name="Picture 2" descr="\\Valued-c230c2c1\desktop\General Office\red_tkf w address.jpg"/>
          <p:cNvPicPr>
            <a:picLocks noChangeAspect="1"/>
          </p:cNvPicPr>
          <p:nvPr/>
        </p:nvPicPr>
        <p:blipFill>
          <a:blip r:embed="rId3" cstate="print"/>
          <a:stretch>
            <a:fillRect/>
          </a:stretch>
        </p:blipFill>
        <p:spPr>
          <a:xfrm>
            <a:off x="3048000" y="5715000"/>
            <a:ext cx="1828800" cy="472317"/>
          </a:xfrm>
          <a:prstGeom prst="rect">
            <a:avLst/>
          </a:prstGeom>
          <a:noFill/>
          <a:ln>
            <a:noFill/>
          </a:ln>
        </p:spPr>
      </p:pic>
      <p:pic>
        <p:nvPicPr>
          <p:cNvPr id="14" name="Picture 13" descr="Timbs.jpg">
            <a:extLst>
              <a:ext uri="{FF2B5EF4-FFF2-40B4-BE49-F238E27FC236}">
                <a16:creationId xmlns:lc="http://schemas.openxmlformats.org/drawingml/2006/lockedCanvas" xmlns:a16="http://schemas.microsoft.com/office/drawing/2014/main" xmlns="" xmlns:xdr="http://schemas.openxmlformats.org/drawingml/2006/spreadsheetDrawing" id="{00000000-0008-0000-0000-000004000000}"/>
              </a:ext>
            </a:extLst>
          </p:cNvPr>
          <p:cNvPicPr>
            <a:picLocks noChangeAspect="1"/>
          </p:cNvPicPr>
          <p:nvPr/>
        </p:nvPicPr>
        <p:blipFill>
          <a:blip r:embed="rId4" cstate="print"/>
          <a:stretch>
            <a:fillRect/>
          </a:stretch>
        </p:blipFill>
        <p:spPr>
          <a:xfrm>
            <a:off x="6934200" y="5791200"/>
            <a:ext cx="1895007" cy="419102"/>
          </a:xfrm>
          <a:prstGeom prst="rect">
            <a:avLst/>
          </a:prstGeom>
        </p:spPr>
      </p:pic>
      <p:pic>
        <p:nvPicPr>
          <p:cNvPr id="19" name="Picture 2" descr="C:\Users\bmann\Desktop\Danforth 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5638800"/>
            <a:ext cx="1752600" cy="6565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LUISBARRAGANPC\Data\1919 New York Mills EPC\21 photos\FV 10152020\IMG_3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1801" y="895348"/>
            <a:ext cx="3276600" cy="245745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p:nvPr/>
        </p:nvPicPr>
        <p:blipFill>
          <a:blip r:embed="rId7"/>
          <a:stretch>
            <a:fillRect/>
          </a:stretch>
        </p:blipFill>
        <p:spPr>
          <a:xfrm>
            <a:off x="6324600" y="925828"/>
            <a:ext cx="2567720" cy="3505200"/>
          </a:xfrm>
          <a:prstGeom prst="rect">
            <a:avLst/>
          </a:prstGeom>
        </p:spPr>
      </p:pic>
      <p:pic>
        <p:nvPicPr>
          <p:cNvPr id="23" name="Picture 22"/>
          <p:cNvPicPr>
            <a:picLocks noChangeAspect="1"/>
          </p:cNvPicPr>
          <p:nvPr/>
        </p:nvPicPr>
        <p:blipFill>
          <a:blip r:embed="rId8"/>
          <a:stretch>
            <a:fillRect/>
          </a:stretch>
        </p:blipFill>
        <p:spPr>
          <a:xfrm>
            <a:off x="3962400" y="3429000"/>
            <a:ext cx="2286000" cy="2066772"/>
          </a:xfrm>
          <a:prstGeom prst="rect">
            <a:avLst/>
          </a:prstGeom>
        </p:spPr>
      </p:pic>
    </p:spTree>
  </p:cSld>
  <p:clrMapOvr>
    <a:masterClrMapping/>
  </p:clrMapOvr>
  <p:transition spd="med">
    <p:pull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5553075" y="6117814"/>
            <a:ext cx="3286125" cy="663986"/>
          </a:xfrm>
          <a:prstGeom prst="rect">
            <a:avLst/>
          </a:prstGeom>
        </p:spPr>
      </p:pic>
      <p:sp>
        <p:nvSpPr>
          <p:cNvPr id="14" name="Title 6"/>
          <p:cNvSpPr txBox="1">
            <a:spLocks noGrp="1"/>
          </p:cNvSpPr>
          <p:nvPr>
            <p:ph type="title"/>
          </p:nvPr>
        </p:nvSpPr>
        <p:spPr>
          <a:xfrm>
            <a:off x="301752" y="228600"/>
            <a:ext cx="8534396" cy="758952"/>
          </a:xfrm>
        </p:spPr>
        <p:txBody>
          <a:bodyPr/>
          <a:lstStyle/>
          <a:p>
            <a:pPr lvl="0"/>
            <a:r>
              <a:rPr lang="en-US" dirty="0" smtClean="0"/>
              <a:t>Energy Performance Contract</a:t>
            </a:r>
            <a:endParaRPr lang="en-US" dirty="0"/>
          </a:p>
        </p:txBody>
      </p:sp>
      <p:pic>
        <p:nvPicPr>
          <p:cNvPr id="16" name="Picture 15"/>
          <p:cNvPicPr>
            <a:picLocks noChangeAspect="1"/>
          </p:cNvPicPr>
          <p:nvPr/>
        </p:nvPicPr>
        <p:blipFill>
          <a:blip r:embed="rId4"/>
          <a:stretch>
            <a:fillRect/>
          </a:stretch>
        </p:blipFill>
        <p:spPr>
          <a:xfrm>
            <a:off x="7019181" y="4267200"/>
            <a:ext cx="1820019" cy="1782214"/>
          </a:xfrm>
          <a:prstGeom prst="rect">
            <a:avLst/>
          </a:prstGeom>
        </p:spPr>
      </p:pic>
      <p:pic>
        <p:nvPicPr>
          <p:cNvPr id="17" name="Picture 3" descr="\\LUISBARRAGANPC\Data\1919 New York Mills EPC\21 photos\NY Mills FV Ceilings\IMG_163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9180" y="1771120"/>
            <a:ext cx="1804107" cy="13530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9180" y="3120783"/>
            <a:ext cx="1820019" cy="137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977525" y="1662982"/>
            <a:ext cx="5042275" cy="2554545"/>
          </a:xfrm>
          <a:prstGeom prst="rect">
            <a:avLst/>
          </a:prstGeom>
        </p:spPr>
        <p:txBody>
          <a:bodyPr wrap="square">
            <a:spAutoFit/>
          </a:bodyPr>
          <a:lstStyle/>
          <a:p>
            <a:pPr algn="just"/>
            <a:r>
              <a:rPr lang="en-US" sz="2000" i="1" dirty="0">
                <a:latin typeface="Source Sans Pro" panose="020B0503030403020204" pitchFamily="34" charset="0"/>
              </a:rPr>
              <a:t>The NY Mills UFSD </a:t>
            </a:r>
            <a:r>
              <a:rPr lang="en-US" sz="2000" i="1" dirty="0" smtClean="0">
                <a:latin typeface="Source Sans Pro" panose="020B0503030403020204" pitchFamily="34" charset="0"/>
              </a:rPr>
              <a:t>is moving forward with a </a:t>
            </a:r>
            <a:r>
              <a:rPr lang="en-US" sz="2000" i="1" dirty="0">
                <a:latin typeface="Source Sans Pro" panose="020B0503030403020204" pitchFamily="34" charset="0"/>
              </a:rPr>
              <a:t>$1.33 million dollar Energy Performance Contract (EPC) to reduce our energy consumption </a:t>
            </a:r>
            <a:r>
              <a:rPr lang="en-US" sz="2000" i="1" dirty="0" smtClean="0">
                <a:latin typeface="Source Sans Pro" panose="020B0503030403020204" pitchFamily="34" charset="0"/>
              </a:rPr>
              <a:t>throughout </a:t>
            </a:r>
            <a:r>
              <a:rPr lang="en-US" sz="2000" i="1" dirty="0">
                <a:latin typeface="Source Sans Pro" panose="020B0503030403020204" pitchFamily="34" charset="0"/>
              </a:rPr>
              <a:t>the D</a:t>
            </a:r>
            <a:r>
              <a:rPr lang="en-US" sz="2000" i="1" dirty="0" smtClean="0">
                <a:latin typeface="Source Sans Pro" panose="020B0503030403020204" pitchFamily="34" charset="0"/>
              </a:rPr>
              <a:t>istrict and increase revenue through state aid. </a:t>
            </a:r>
            <a:r>
              <a:rPr lang="en-US" sz="2000" i="1" dirty="0">
                <a:latin typeface="Source Sans Pro" panose="020B0503030403020204" pitchFamily="34" charset="0"/>
              </a:rPr>
              <a:t>The project pays for itself through the energy savings that it </a:t>
            </a:r>
            <a:r>
              <a:rPr lang="en-US" sz="2000" i="1" dirty="0" smtClean="0">
                <a:latin typeface="Source Sans Pro" panose="020B0503030403020204" pitchFamily="34" charset="0"/>
              </a:rPr>
              <a:t>creates and creates positive cash flow via the aid incentive.</a:t>
            </a:r>
            <a:endParaRPr lang="en-US" sz="2000" i="1" dirty="0">
              <a:latin typeface="Source Sans Pro" panose="020B0503030403020204" pitchFamily="34" charset="0"/>
            </a:endParaRPr>
          </a:p>
        </p:txBody>
      </p:sp>
      <p:pic>
        <p:nvPicPr>
          <p:cNvPr id="20" name="Picture 19"/>
          <p:cNvPicPr>
            <a:picLocks noChangeAspect="1"/>
          </p:cNvPicPr>
          <p:nvPr/>
        </p:nvPicPr>
        <p:blipFill rotWithShape="1">
          <a:blip r:embed="rId7"/>
          <a:srcRect b="35084"/>
          <a:stretch/>
        </p:blipFill>
        <p:spPr>
          <a:xfrm>
            <a:off x="1143000" y="4558582"/>
            <a:ext cx="4770726" cy="1308818"/>
          </a:xfrm>
          <a:prstGeom prst="rect">
            <a:avLst/>
          </a:prstGeom>
        </p:spPr>
      </p:pic>
    </p:spTree>
    <p:extLst>
      <p:ext uri="{BB962C8B-B14F-4D97-AF65-F5344CB8AC3E}">
        <p14:creationId xmlns:p14="http://schemas.microsoft.com/office/powerpoint/2010/main" val="3422500826"/>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248400" y="3891701"/>
            <a:ext cx="2561816" cy="2166771"/>
          </a:xfrm>
          <a:prstGeom prst="rect">
            <a:avLst/>
          </a:prstGeom>
        </p:spPr>
      </p:pic>
      <p:pic>
        <p:nvPicPr>
          <p:cNvPr id="5" name="Picture 4"/>
          <p:cNvPicPr>
            <a:picLocks noChangeAspect="1"/>
          </p:cNvPicPr>
          <p:nvPr/>
        </p:nvPicPr>
        <p:blipFill>
          <a:blip r:embed="rId4"/>
          <a:stretch>
            <a:fillRect/>
          </a:stretch>
        </p:blipFill>
        <p:spPr>
          <a:xfrm>
            <a:off x="6248400" y="1524000"/>
            <a:ext cx="2365232" cy="2166771"/>
          </a:xfrm>
          <a:prstGeom prst="rect">
            <a:avLst/>
          </a:prstGeom>
        </p:spPr>
      </p:pic>
      <p:sp>
        <p:nvSpPr>
          <p:cNvPr id="11" name="TextBox 10"/>
          <p:cNvSpPr txBox="1"/>
          <p:nvPr/>
        </p:nvSpPr>
        <p:spPr>
          <a:xfrm>
            <a:off x="228600" y="1524000"/>
            <a:ext cx="5486400" cy="4585871"/>
          </a:xfrm>
          <a:prstGeom prst="rect">
            <a:avLst/>
          </a:prstGeom>
          <a:noFill/>
        </p:spPr>
        <p:txBody>
          <a:bodyPr wrap="square" rtlCol="0">
            <a:spAutoFit/>
          </a:bodyPr>
          <a:lstStyle/>
          <a:p>
            <a:r>
              <a:rPr lang="en-US" sz="2200" dirty="0" smtClean="0">
                <a:latin typeface="Source Sans Pro Black" panose="020B0803030403020204" pitchFamily="34" charset="0"/>
              </a:rPr>
              <a:t>Infrastructure Upgrades </a:t>
            </a:r>
          </a:p>
          <a:p>
            <a:pPr marL="800100" lvl="1" indent="-342900">
              <a:buFont typeface="Arial" panose="020B0604020202020204" pitchFamily="34" charset="0"/>
              <a:buChar char="•"/>
            </a:pPr>
            <a:r>
              <a:rPr lang="en-US" sz="2200" dirty="0" smtClean="0">
                <a:latin typeface="Source Sans Pro" panose="020B0503030403020204" pitchFamily="34" charset="0"/>
              </a:rPr>
              <a:t>Controls: Replacement of 20 year old system </a:t>
            </a:r>
          </a:p>
          <a:p>
            <a:pPr marL="800100" lvl="1" indent="-342900">
              <a:buFont typeface="Arial" panose="020B0604020202020204" pitchFamily="34" charset="0"/>
              <a:buChar char="•"/>
            </a:pPr>
            <a:r>
              <a:rPr lang="en-US" sz="2200" dirty="0" smtClean="0">
                <a:latin typeface="Source Sans Pro" panose="020B0503030403020204" pitchFamily="34" charset="0"/>
              </a:rPr>
              <a:t>Mechanical: 15 Cooling Systems</a:t>
            </a:r>
          </a:p>
          <a:p>
            <a:pPr marL="1200150" lvl="2" indent="-285750">
              <a:buFont typeface="Wingdings" panose="05000000000000000000" pitchFamily="2" charset="2"/>
              <a:buChar char="v"/>
            </a:pPr>
            <a:endParaRPr lang="en-US" sz="2200" dirty="0" smtClean="0">
              <a:latin typeface="Source Sans Pro" panose="020B0503030403020204" pitchFamily="34" charset="0"/>
            </a:endParaRPr>
          </a:p>
          <a:p>
            <a:r>
              <a:rPr lang="en-US" sz="2200" dirty="0" smtClean="0">
                <a:latin typeface="Source Sans Pro Black" panose="020B0803030403020204" pitchFamily="34" charset="0"/>
              </a:rPr>
              <a:t>Lighting</a:t>
            </a:r>
          </a:p>
          <a:p>
            <a:pPr marL="800100" lvl="1" indent="-342900">
              <a:buFont typeface="Arial" panose="020B0604020202020204" pitchFamily="34" charset="0"/>
              <a:buChar char="•"/>
            </a:pPr>
            <a:r>
              <a:rPr lang="en-US" sz="2200" dirty="0" smtClean="0">
                <a:latin typeface="Source Sans Pro" panose="020B0503030403020204" pitchFamily="34" charset="0"/>
              </a:rPr>
              <a:t>District Wide LED Retrofit  (Classrooms and Corridor Lighting) </a:t>
            </a:r>
          </a:p>
          <a:p>
            <a:pPr marL="800100" lvl="1" indent="-342900">
              <a:buFont typeface="Arial" panose="020B0604020202020204" pitchFamily="34" charset="0"/>
              <a:buChar char="•"/>
            </a:pPr>
            <a:r>
              <a:rPr lang="en-US" sz="2200" dirty="0" smtClean="0">
                <a:latin typeface="Source Sans Pro" panose="020B0503030403020204" pitchFamily="34" charset="0"/>
              </a:rPr>
              <a:t>All lights that are not currently LED</a:t>
            </a:r>
          </a:p>
          <a:p>
            <a:pPr marL="800100" lvl="1" indent="-342900">
              <a:buFont typeface="Arial" panose="020B0604020202020204" pitchFamily="34" charset="0"/>
              <a:buChar char="•"/>
            </a:pPr>
            <a:r>
              <a:rPr lang="en-US" sz="2200" dirty="0" smtClean="0">
                <a:latin typeface="Source Sans Pro" panose="020B0503030403020204" pitchFamily="34" charset="0"/>
              </a:rPr>
              <a:t>Includes dimming in classrooms where new lights are being installed</a:t>
            </a:r>
            <a:endParaRPr lang="en-US" sz="2200" dirty="0">
              <a:latin typeface="Source Sans Pro" panose="020B0503030403020204" pitchFamily="34" charset="0"/>
            </a:endParaRPr>
          </a:p>
          <a:p>
            <a:pPr marL="800100" lvl="1" indent="-342900">
              <a:buFont typeface="Arial" panose="020B0604020202020204" pitchFamily="34" charset="0"/>
              <a:buChar char="•"/>
            </a:pPr>
            <a:r>
              <a:rPr lang="en-US" sz="2200" dirty="0" smtClean="0">
                <a:latin typeface="Source Sans Pro" panose="020B0503030403020204" pitchFamily="34" charset="0"/>
              </a:rPr>
              <a:t>All exterior wall packs </a:t>
            </a:r>
          </a:p>
          <a:p>
            <a:pPr marL="457200" indent="-457200">
              <a:buFont typeface="Arial" panose="020B0604020202020204" pitchFamily="34" charset="0"/>
              <a:buChar char="•"/>
            </a:pPr>
            <a:endParaRPr lang="en-US" sz="2800" dirty="0" smtClean="0">
              <a:latin typeface="Source Sans Pro Black" panose="020B0803030403020204" pitchFamily="34" charset="0"/>
            </a:endParaRPr>
          </a:p>
        </p:txBody>
      </p:sp>
      <p:pic>
        <p:nvPicPr>
          <p:cNvPr id="12" name="Picture 11"/>
          <p:cNvPicPr>
            <a:picLocks noChangeAspect="1"/>
          </p:cNvPicPr>
          <p:nvPr/>
        </p:nvPicPr>
        <p:blipFill>
          <a:blip r:embed="rId5"/>
          <a:stretch>
            <a:fillRect/>
          </a:stretch>
        </p:blipFill>
        <p:spPr>
          <a:xfrm>
            <a:off x="5553075" y="6117814"/>
            <a:ext cx="3286125" cy="663986"/>
          </a:xfrm>
          <a:prstGeom prst="rect">
            <a:avLst/>
          </a:prstGeom>
        </p:spPr>
      </p:pic>
      <p:sp>
        <p:nvSpPr>
          <p:cNvPr id="14" name="Title 6"/>
          <p:cNvSpPr txBox="1">
            <a:spLocks noGrp="1"/>
          </p:cNvSpPr>
          <p:nvPr>
            <p:ph type="title"/>
          </p:nvPr>
        </p:nvSpPr>
        <p:spPr>
          <a:xfrm>
            <a:off x="301752" y="228600"/>
            <a:ext cx="8534396" cy="758952"/>
          </a:xfrm>
        </p:spPr>
        <p:txBody>
          <a:bodyPr/>
          <a:lstStyle/>
          <a:p>
            <a:pPr lvl="0"/>
            <a:r>
              <a:rPr lang="en-US" dirty="0" smtClean="0"/>
              <a:t>Scope Items of the Project</a:t>
            </a:r>
            <a:endParaRPr lang="en-US" dirty="0"/>
          </a:p>
        </p:txBody>
      </p:sp>
    </p:spTree>
    <p:extLst>
      <p:ext uri="{BB962C8B-B14F-4D97-AF65-F5344CB8AC3E}">
        <p14:creationId xmlns:p14="http://schemas.microsoft.com/office/powerpoint/2010/main" val="381138820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5553075" y="6117814"/>
            <a:ext cx="3286125" cy="663986"/>
          </a:xfrm>
          <a:prstGeom prst="rect">
            <a:avLst/>
          </a:prstGeom>
        </p:spPr>
      </p:pic>
      <p:sp>
        <p:nvSpPr>
          <p:cNvPr id="14" name="Title 6"/>
          <p:cNvSpPr txBox="1">
            <a:spLocks noGrp="1"/>
          </p:cNvSpPr>
          <p:nvPr>
            <p:ph type="title"/>
          </p:nvPr>
        </p:nvSpPr>
        <p:spPr>
          <a:xfrm>
            <a:off x="301752" y="228600"/>
            <a:ext cx="8534396" cy="758952"/>
          </a:xfrm>
        </p:spPr>
        <p:txBody>
          <a:bodyPr/>
          <a:lstStyle/>
          <a:p>
            <a:pPr lvl="0"/>
            <a:r>
              <a:rPr lang="en-US" dirty="0" smtClean="0"/>
              <a:t>Scope Items of the Project (cont.)</a:t>
            </a:r>
            <a:endParaRPr lang="en-US" dirty="0"/>
          </a:p>
        </p:txBody>
      </p:sp>
      <p:sp>
        <p:nvSpPr>
          <p:cNvPr id="7" name="TextBox 6"/>
          <p:cNvSpPr txBox="1"/>
          <p:nvPr/>
        </p:nvSpPr>
        <p:spPr>
          <a:xfrm>
            <a:off x="213117" y="1348800"/>
            <a:ext cx="5959083" cy="5170646"/>
          </a:xfrm>
          <a:prstGeom prst="rect">
            <a:avLst/>
          </a:prstGeom>
          <a:noFill/>
        </p:spPr>
        <p:txBody>
          <a:bodyPr wrap="square" rtlCol="0">
            <a:spAutoFit/>
          </a:bodyPr>
          <a:lstStyle/>
          <a:p>
            <a:r>
              <a:rPr lang="en-US" sz="2200" dirty="0" smtClean="0">
                <a:latin typeface="Source Sans Pro Black" panose="020B0803030403020204" pitchFamily="34" charset="0"/>
              </a:rPr>
              <a:t>Cooling Systems </a:t>
            </a:r>
          </a:p>
          <a:p>
            <a:pPr marL="800100" lvl="1" indent="-342900">
              <a:buFont typeface="Arial" panose="020B0604020202020204" pitchFamily="34" charset="0"/>
              <a:buChar char="•"/>
            </a:pPr>
            <a:r>
              <a:rPr lang="en-US" sz="2200" dirty="0" smtClean="0">
                <a:latin typeface="Source Sans Pro" panose="020B0503030403020204" pitchFamily="34" charset="0"/>
              </a:rPr>
              <a:t>15 Cooling System replacements </a:t>
            </a:r>
          </a:p>
          <a:p>
            <a:pPr marL="1257300" lvl="2" indent="-342900">
              <a:buFont typeface="Courier New" panose="02070309020205020404" pitchFamily="49" charset="0"/>
              <a:buChar char="o"/>
            </a:pPr>
            <a:r>
              <a:rPr lang="en-US" sz="2200" dirty="0" smtClean="0">
                <a:latin typeface="Source Sans Pro" panose="020B0503030403020204" pitchFamily="34" charset="0"/>
              </a:rPr>
              <a:t>Rooftop Condensing Units</a:t>
            </a:r>
          </a:p>
          <a:p>
            <a:pPr marL="1257300" lvl="2" indent="-342900">
              <a:buFont typeface="Courier New" panose="02070309020205020404" pitchFamily="49" charset="0"/>
              <a:buChar char="o"/>
            </a:pPr>
            <a:r>
              <a:rPr lang="en-US" sz="2200" dirty="0" smtClean="0">
                <a:latin typeface="Source Sans Pro" panose="020B0503030403020204" pitchFamily="34" charset="0"/>
              </a:rPr>
              <a:t>Classroom Cooling Coils </a:t>
            </a:r>
          </a:p>
          <a:p>
            <a:pPr marL="1657350" lvl="3" indent="-285750">
              <a:buFont typeface="Wingdings" panose="05000000000000000000" pitchFamily="2" charset="2"/>
              <a:buChar char="v"/>
            </a:pPr>
            <a:endParaRPr lang="en-US" sz="2200" dirty="0" smtClean="0">
              <a:latin typeface="Source Sans Pro" panose="020B0503030403020204" pitchFamily="34" charset="0"/>
            </a:endParaRPr>
          </a:p>
          <a:p>
            <a:r>
              <a:rPr lang="en-US" sz="2200" dirty="0" smtClean="0">
                <a:latin typeface="Source Sans Pro Black" panose="020B0803030403020204" pitchFamily="34" charset="0"/>
              </a:rPr>
              <a:t>HVAC Control System </a:t>
            </a:r>
          </a:p>
          <a:p>
            <a:pPr marL="800100" lvl="1" indent="-342900">
              <a:buFont typeface="Arial" panose="020B0604020202020204" pitchFamily="34" charset="0"/>
              <a:buChar char="•"/>
            </a:pPr>
            <a:r>
              <a:rPr lang="en-US" sz="2200" dirty="0" smtClean="0">
                <a:latin typeface="Source Sans Pro" panose="020B0503030403020204" pitchFamily="34" charset="0"/>
              </a:rPr>
              <a:t>Replacement and upgrade of District HVAC Control System </a:t>
            </a:r>
          </a:p>
          <a:p>
            <a:pPr marL="800100" lvl="1" indent="-342900">
              <a:buFont typeface="Arial" panose="020B0604020202020204" pitchFamily="34" charset="0"/>
              <a:buChar char="•"/>
            </a:pPr>
            <a:r>
              <a:rPr lang="en-US" sz="2200" dirty="0" smtClean="0">
                <a:latin typeface="Source Sans Pro" panose="020B0503030403020204" pitchFamily="34" charset="0"/>
              </a:rPr>
              <a:t>Upgrade from Pneumatic Control to Direct Digital Control </a:t>
            </a:r>
          </a:p>
          <a:p>
            <a:pPr marL="800100" lvl="1" indent="-342900">
              <a:buFont typeface="Arial" panose="020B0604020202020204" pitchFamily="34" charset="0"/>
              <a:buChar char="•"/>
            </a:pPr>
            <a:r>
              <a:rPr lang="en-US" sz="2200" dirty="0" smtClean="0">
                <a:latin typeface="Source Sans Pro" panose="020B0503030403020204" pitchFamily="34" charset="0"/>
              </a:rPr>
              <a:t>Upgrade of Beekman Gym Systems to Direct Digital Control </a:t>
            </a:r>
            <a:endParaRPr lang="en-US" sz="2200" dirty="0">
              <a:latin typeface="Source Sans Pro" panose="020B0503030403020204" pitchFamily="34" charset="0"/>
            </a:endParaRPr>
          </a:p>
          <a:p>
            <a:pPr marL="800100" lvl="1" indent="-342900">
              <a:buFont typeface="Arial" panose="020B0604020202020204" pitchFamily="34" charset="0"/>
              <a:buChar char="•"/>
            </a:pPr>
            <a:r>
              <a:rPr lang="en-US" sz="2200" dirty="0" smtClean="0">
                <a:latin typeface="Source Sans Pro" panose="020B0503030403020204" pitchFamily="34" charset="0"/>
              </a:rPr>
              <a:t>Add remote access to system and software upgrade</a:t>
            </a:r>
          </a:p>
          <a:p>
            <a:pPr marL="457200" indent="-457200">
              <a:buFont typeface="Arial" panose="020B0604020202020204" pitchFamily="34" charset="0"/>
              <a:buChar char="•"/>
            </a:pPr>
            <a:endParaRPr lang="en-US" sz="2200" dirty="0" smtClean="0">
              <a:latin typeface="Source Sans Pro Black" panose="020B0803030403020204" pitchFamily="34" charset="0"/>
            </a:endParaRPr>
          </a:p>
        </p:txBody>
      </p:sp>
      <p:pic>
        <p:nvPicPr>
          <p:cNvPr id="8" name="Picture 7"/>
          <p:cNvPicPr>
            <a:picLocks noChangeAspect="1"/>
          </p:cNvPicPr>
          <p:nvPr/>
        </p:nvPicPr>
        <p:blipFill>
          <a:blip r:embed="rId4"/>
          <a:stretch>
            <a:fillRect/>
          </a:stretch>
        </p:blipFill>
        <p:spPr>
          <a:xfrm>
            <a:off x="6435838" y="4249806"/>
            <a:ext cx="2369313" cy="1769994"/>
          </a:xfrm>
          <a:prstGeom prst="rect">
            <a:avLst/>
          </a:prstGeom>
        </p:spPr>
      </p:pic>
      <p:pic>
        <p:nvPicPr>
          <p:cNvPr id="9" name="Picture 8"/>
          <p:cNvPicPr>
            <a:picLocks noChangeAspect="1"/>
          </p:cNvPicPr>
          <p:nvPr/>
        </p:nvPicPr>
        <p:blipFill>
          <a:blip r:embed="rId5"/>
          <a:stretch>
            <a:fillRect/>
          </a:stretch>
        </p:blipFill>
        <p:spPr>
          <a:xfrm>
            <a:off x="6442123" y="1475657"/>
            <a:ext cx="2397077" cy="2638185"/>
          </a:xfrm>
          <a:prstGeom prst="rect">
            <a:avLst/>
          </a:prstGeom>
        </p:spPr>
      </p:pic>
    </p:spTree>
    <p:extLst>
      <p:ext uri="{BB962C8B-B14F-4D97-AF65-F5344CB8AC3E}">
        <p14:creationId xmlns:p14="http://schemas.microsoft.com/office/powerpoint/2010/main" val="165381488"/>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17540</TotalTime>
  <Words>519</Words>
  <Application>Microsoft Office PowerPoint</Application>
  <PresentationFormat>On-screen Show (4:3)</PresentationFormat>
  <Paragraphs>110</Paragraphs>
  <Slides>13</Slides>
  <Notes>6</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Civic</vt:lpstr>
      <vt:lpstr>PowerPoint Presentation</vt:lpstr>
      <vt:lpstr>PowerPoint Presentation</vt:lpstr>
      <vt:lpstr>PowerPoint Presentation</vt:lpstr>
      <vt:lpstr>$1.33 Million Project Size</vt:lpstr>
      <vt:lpstr>Approved by the Board of Education</vt:lpstr>
      <vt:lpstr>PowerPoint Presentation</vt:lpstr>
      <vt:lpstr>Energy Performance Contract</vt:lpstr>
      <vt:lpstr>Scope Items of the Project</vt:lpstr>
      <vt:lpstr>Scope Items of the Project (cont.)</vt:lpstr>
      <vt:lpstr>Scope Items of the Project (cont.)</vt:lpstr>
      <vt:lpstr>Financial Project Summary</vt:lpstr>
      <vt:lpstr>PowerPoint Presentation</vt:lpstr>
      <vt:lpstr>Any 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TKF Church Powerpoint</dc:title>
  <dc:creator>Wilson</dc:creator>
  <cp:lastModifiedBy>Brian Manning</cp:lastModifiedBy>
  <cp:revision>951</cp:revision>
  <dcterms:created xsi:type="dcterms:W3CDTF">2009-03-27T11:50:17Z</dcterms:created>
  <dcterms:modified xsi:type="dcterms:W3CDTF">2020-11-17T19:09:13Z</dcterms:modified>
</cp:coreProperties>
</file>