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1" r:id="rId5"/>
    <p:sldId id="266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85"/>
  </p:normalViewPr>
  <p:slideViewPr>
    <p:cSldViewPr>
      <p:cViewPr varScale="1">
        <p:scale>
          <a:sx n="117" d="100"/>
          <a:sy n="117" d="100"/>
        </p:scale>
        <p:origin x="180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47A8EB-D738-4900-ACEC-8364DBF31416}" type="datetimeFigureOut">
              <a:rPr lang="en-US" smtClean="0"/>
              <a:pPr/>
              <a:t>12/19/23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AAB7543-489E-420A-AF85-93E3BC7868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PLC Team SMART Goal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Expectations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000" dirty="0"/>
              <a:t>Develop SMART Goal aligned to your building’s School Improvement Plan.</a:t>
            </a:r>
          </a:p>
          <a:p>
            <a:pPr>
              <a:buFont typeface="Wingdings" pitchFamily="2" charset="2"/>
              <a:buChar char="v"/>
            </a:pPr>
            <a:r>
              <a:rPr lang="en-US" sz="4000" dirty="0"/>
              <a:t>Goals should be single year goals with benchmarks throughout the year</a:t>
            </a:r>
          </a:p>
          <a:p>
            <a:pPr>
              <a:buFont typeface="Wingdings" pitchFamily="2" charset="2"/>
              <a:buChar char="v"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sz="3600" dirty="0"/>
              <a:t>Review and evaluate your school or dept. data (DRA, DRP, Grades, MAP, Common assessments, etc..) with appropriate people</a:t>
            </a:r>
          </a:p>
          <a:p>
            <a:pPr>
              <a:buFont typeface="Wingdings" pitchFamily="2" charset="2"/>
              <a:buChar char="v"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491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en-US" sz="3600" dirty="0"/>
          </a:p>
          <a:p>
            <a:pPr>
              <a:buFont typeface="Wingdings" pitchFamily="2" charset="2"/>
              <a:buChar char="v"/>
            </a:pPr>
            <a:r>
              <a:rPr lang="en-US" sz="4400" dirty="0"/>
              <a:t>Consider your most important achievement needs and write a goal that will address the need.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sz="3200" dirty="0"/>
              <a:t>Each goal must meet the criteria for a SMART goal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b="1" dirty="0"/>
              <a:t>S</a:t>
            </a:r>
            <a:r>
              <a:rPr lang="en-US" sz="3200" dirty="0"/>
              <a:t>pecific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b="1" dirty="0"/>
              <a:t>M</a:t>
            </a:r>
            <a:r>
              <a:rPr lang="en-US" sz="3200" dirty="0"/>
              <a:t>easurable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b="1" dirty="0"/>
              <a:t>A</a:t>
            </a:r>
            <a:r>
              <a:rPr lang="en-US" sz="3200" dirty="0"/>
              <a:t>ttainable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b="1" dirty="0"/>
              <a:t>R</a:t>
            </a:r>
            <a:r>
              <a:rPr lang="en-US" sz="3200" dirty="0"/>
              <a:t>esults-oriented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b="1" dirty="0"/>
              <a:t>T</a:t>
            </a:r>
            <a:r>
              <a:rPr lang="en-US" sz="3200" dirty="0"/>
              <a:t>ime Bound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sz="3200" dirty="0"/>
              <a:t>Complete the PLC Team SMART Goal form.  The form can be found under staff documents or on the H drive under All Schools and then School Improvement. 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Include formative and summative measures for achieving the goals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Develop Action Steps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Designate who is responsible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/>
              <a:t>Include the timeline for completing each step</a:t>
            </a:r>
          </a:p>
          <a:p>
            <a:pPr>
              <a:buFont typeface="Wingdings" pitchFamily="2" charset="2"/>
              <a:buChar char="v"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3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SMART Goals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SMART Goals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SMART Goal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/>
              <a:t>Develop and implement common assessments in the area of writing.</a:t>
            </a:r>
          </a:p>
          <a:p>
            <a:r>
              <a:rPr lang="en-US" dirty="0"/>
              <a:t>Increase the use of cooperative learning activities in our reading classrooms by 25%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Current Reality</a:t>
            </a:r>
            <a:r>
              <a:rPr lang="en-US" dirty="0"/>
              <a:t>-Last year, 85% of 3</a:t>
            </a:r>
            <a:r>
              <a:rPr lang="en-US" baseline="30000" dirty="0"/>
              <a:t>rd</a:t>
            </a:r>
            <a:r>
              <a:rPr lang="en-US" dirty="0"/>
              <a:t> graders met or exceeded the target score of 3 on our district’s writing prompt in May.</a:t>
            </a:r>
          </a:p>
          <a:p>
            <a:r>
              <a:rPr lang="en-US" b="1" dirty="0"/>
              <a:t>SMART Goal-</a:t>
            </a:r>
            <a:r>
              <a:rPr lang="en-US" dirty="0"/>
              <a:t>This</a:t>
            </a:r>
            <a:r>
              <a:rPr lang="en-US" b="1" dirty="0"/>
              <a:t> </a:t>
            </a:r>
            <a:r>
              <a:rPr lang="en-US" dirty="0"/>
              <a:t>year, at least 90% of 3</a:t>
            </a:r>
            <a:r>
              <a:rPr lang="en-US" baseline="30000" dirty="0"/>
              <a:t>rd</a:t>
            </a:r>
            <a:r>
              <a:rPr lang="en-US" dirty="0"/>
              <a:t> graders will meet or exceed the target score of 3 on our district’s writing prompt in May.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9091"/>
          </a:xfrm>
        </p:spPr>
        <p:txBody>
          <a:bodyPr>
            <a:noAutofit/>
          </a:bodyPr>
          <a:lstStyle/>
          <a:p>
            <a:endParaRPr lang="en-US" sz="3200" dirty="0"/>
          </a:p>
          <a:p>
            <a:pPr>
              <a:buNone/>
            </a:pPr>
            <a:endParaRPr lang="en-US" sz="3200" dirty="0"/>
          </a:p>
          <a:p>
            <a:r>
              <a:rPr lang="en-US" sz="3200" dirty="0"/>
              <a:t>Teams should have their SMART goal templates completed and given to building principal by Oct. 5.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4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400" dirty="0"/>
              <a:t>Each PLC Team should monitor progress on SMART goal throughout the year.</a:t>
            </a:r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Step 5</a:t>
            </a:r>
            <a:br>
              <a:rPr lang="en-US" dirty="0"/>
            </a:br>
            <a:r>
              <a:rPr lang="en-US" dirty="0"/>
              <a:t>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108</TotalTime>
  <Words>271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Courier New</vt:lpstr>
      <vt:lpstr>Lucida Sans Unicode</vt:lpstr>
      <vt:lpstr>Verdana</vt:lpstr>
      <vt:lpstr>Wingdings</vt:lpstr>
      <vt:lpstr>Wingdings 2</vt:lpstr>
      <vt:lpstr>Wingdings 3</vt:lpstr>
      <vt:lpstr>Concourse</vt:lpstr>
      <vt:lpstr>PLC Team SMART Goal </vt:lpstr>
      <vt:lpstr>Overview of Expectations</vt:lpstr>
      <vt:lpstr>Step 1:</vt:lpstr>
      <vt:lpstr>Step 2</vt:lpstr>
      <vt:lpstr>PowerPoint Presentation</vt:lpstr>
      <vt:lpstr>Step 3 </vt:lpstr>
      <vt:lpstr> SMART Goals</vt:lpstr>
      <vt:lpstr>Step 4 </vt:lpstr>
      <vt:lpstr>Step 5  </vt:lpstr>
    </vt:vector>
  </TitlesOfParts>
  <Company>Holden R-III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School/Dept. Improvement Plan</dc:title>
  <dc:creator>dfizer</dc:creator>
  <cp:lastModifiedBy>Bekki Currier, Communications Coordinator</cp:lastModifiedBy>
  <cp:revision>18</cp:revision>
  <dcterms:created xsi:type="dcterms:W3CDTF">2009-07-22T17:59:00Z</dcterms:created>
  <dcterms:modified xsi:type="dcterms:W3CDTF">2023-12-19T20:04:14Z</dcterms:modified>
</cp:coreProperties>
</file>