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8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8ED54A8-7D1D-4A69-B3EF-1CEE22324E9D}">
  <a:tblStyle styleId="{D8ED54A8-7D1D-4A69-B3EF-1CEE22324E9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3bd9c5178d_1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g23bd9c5178d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292ece01da8_0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292ece01da8_0_9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g292ece01da8_0_9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92ece01da8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92ece01da8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g292ece01da8_0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92ece01da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92ece01da8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g292ece01da8_0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1ec497e57d4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1ec497e57d4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g1ec497e57d4_0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92ece01da8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92ece01da8_0_1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g292ece01da8_0_1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292ece01da8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292ece01da8_0_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g292ece01da8_0_3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292ece01da8_0_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292ece01da8_0_4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g292ece01da8_0_4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292ece01da8_0_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292ece01da8_0_6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b="1" sz="1600">
              <a:highlight>
                <a:srgbClr val="00FF00"/>
              </a:highlight>
            </a:endParaRPr>
          </a:p>
        </p:txBody>
      </p:sp>
      <p:sp>
        <p:nvSpPr>
          <p:cNvPr id="339" name="Google Shape;339;g292ece01da8_0_6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92ece01da8_0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292ece01da8_0_7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g292ece01da8_0_7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0.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3.jpg"/><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90" name="Shape 90"/>
        <p:cNvGrpSpPr/>
        <p:nvPr/>
      </p:nvGrpSpPr>
      <p:grpSpPr>
        <a:xfrm>
          <a:off x="0" y="0"/>
          <a:ext cx="0" cy="0"/>
          <a:chOff x="0" y="0"/>
          <a:chExt cx="0" cy="0"/>
        </a:xfrm>
      </p:grpSpPr>
      <p:sp>
        <p:nvSpPr>
          <p:cNvPr id="91" name="Google Shape;91;p11"/>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v</a:t>
            </a:r>
            <a:endParaRPr b="0" i="0" sz="1800" u="none" cap="none" strike="noStrike">
              <a:solidFill>
                <a:schemeClr val="lt1"/>
              </a:solidFill>
              <a:latin typeface="Calibri"/>
              <a:ea typeface="Calibri"/>
              <a:cs typeface="Calibri"/>
              <a:sym typeface="Calibri"/>
            </a:endParaRPr>
          </a:p>
        </p:txBody>
      </p:sp>
      <p:sp>
        <p:nvSpPr>
          <p:cNvPr id="92" name="Google Shape;92;p1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5" name="Google Shape;95;p11"/>
          <p:cNvSpPr txBox="1"/>
          <p:nvPr>
            <p:ph idx="1" type="body"/>
          </p:nvPr>
        </p:nvSpPr>
        <p:spPr>
          <a:xfrm>
            <a:off x="717176" y="659958"/>
            <a:ext cx="10784542" cy="539893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1"/>
        </a:solidFill>
      </p:bgPr>
    </p:bg>
    <p:spTree>
      <p:nvGrpSpPr>
        <p:cNvPr id="96" name="Shape 96"/>
        <p:cNvGrpSpPr/>
        <p:nvPr/>
      </p:nvGrpSpPr>
      <p:grpSpPr>
        <a:xfrm>
          <a:off x="0" y="0"/>
          <a:ext cx="0" cy="0"/>
          <a:chOff x="0" y="0"/>
          <a:chExt cx="0" cy="0"/>
        </a:xfrm>
      </p:grpSpPr>
      <p:sp>
        <p:nvSpPr>
          <p:cNvPr id="97" name="Google Shape;97;p12"/>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98" name="Google Shape;98;p12"/>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99" name="Google Shape;99;p12"/>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12"/>
          <p:cNvSpPr txBox="1"/>
          <p:nvPr>
            <p:ph idx="1" type="subTitle"/>
          </p:nvPr>
        </p:nvSpPr>
        <p:spPr>
          <a:xfrm>
            <a:off x="1524000" y="4003184"/>
            <a:ext cx="9144000" cy="88060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2-Section Header" showMasterSp="0">
  <p:cSld name="Orange_2-Section Header">
    <p:bg>
      <p:bgPr>
        <a:solidFill>
          <a:schemeClr val="accent3"/>
        </a:solidFill>
      </p:bgPr>
    </p:bg>
    <p:spTree>
      <p:nvGrpSpPr>
        <p:cNvPr id="104" name="Shape 104"/>
        <p:cNvGrpSpPr/>
        <p:nvPr/>
      </p:nvGrpSpPr>
      <p:grpSpPr>
        <a:xfrm>
          <a:off x="0" y="0"/>
          <a:ext cx="0" cy="0"/>
          <a:chOff x="0" y="0"/>
          <a:chExt cx="0" cy="0"/>
        </a:xfrm>
      </p:grpSpPr>
      <p:sp>
        <p:nvSpPr>
          <p:cNvPr id="105" name="Google Shape;105;p13"/>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3"/>
          <p:cNvSpPr/>
          <p:nvPr/>
        </p:nvSpPr>
        <p:spPr>
          <a:xfrm>
            <a:off x="206187" y="2488757"/>
            <a:ext cx="11775000" cy="19005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107" name="Google Shape;107;p13"/>
          <p:cNvSpPr txBox="1"/>
          <p:nvPr>
            <p:ph type="ctrTitle"/>
          </p:nvPr>
        </p:nvSpPr>
        <p:spPr>
          <a:xfrm>
            <a:off x="717177" y="2488757"/>
            <a:ext cx="10784400" cy="19005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accent3"/>
              </a:buClr>
              <a:buSzPts val="6800"/>
              <a:buFont typeface="Calibri"/>
              <a:buNone/>
              <a:defRPr sz="6800">
                <a:solidFill>
                  <a:schemeClr val="accent3"/>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descr="Oregon Department of Education Logo" id="108" name="Google Shape;108;p13"/>
          <p:cNvPicPr preferRelativeResize="0"/>
          <p:nvPr/>
        </p:nvPicPr>
        <p:blipFill rotWithShape="1">
          <a:blip r:embed="rId2">
            <a:alphaModFix/>
          </a:blip>
          <a:srcRect b="0" l="0" r="0" t="0"/>
          <a:stretch/>
        </p:blipFill>
        <p:spPr>
          <a:xfrm>
            <a:off x="5033770" y="214049"/>
            <a:ext cx="2124459" cy="2167132"/>
          </a:xfrm>
          <a:prstGeom prst="rect">
            <a:avLst/>
          </a:prstGeom>
          <a:noFill/>
          <a:ln>
            <a:noFill/>
          </a:ln>
        </p:spPr>
      </p:pic>
      <p:sp>
        <p:nvSpPr>
          <p:cNvPr id="109" name="Google Shape;109;p13"/>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10" name="Google Shape;110;p13"/>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3-Title Bar and Content" showMasterSp="0">
  <p:cSld name="Orange_3-Title Bar and Content">
    <p:bg>
      <p:bgPr>
        <a:solidFill>
          <a:schemeClr val="accent3"/>
        </a:solidFill>
      </p:bgPr>
    </p:bg>
    <p:spTree>
      <p:nvGrpSpPr>
        <p:cNvPr id="111" name="Shape 111"/>
        <p:cNvGrpSpPr/>
        <p:nvPr/>
      </p:nvGrpSpPr>
      <p:grpSpPr>
        <a:xfrm>
          <a:off x="0" y="0"/>
          <a:ext cx="0" cy="0"/>
          <a:chOff x="0" y="0"/>
          <a:chExt cx="0" cy="0"/>
        </a:xfrm>
      </p:grpSpPr>
      <p:sp>
        <p:nvSpPr>
          <p:cNvPr id="112" name="Google Shape;112;p14"/>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3" name="Google Shape;113;p14"/>
          <p:cNvSpPr/>
          <p:nvPr/>
        </p:nvSpPr>
        <p:spPr>
          <a:xfrm>
            <a:off x="206188" y="215153"/>
            <a:ext cx="11775000" cy="13974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4" name="Google Shape;114;p14"/>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15" name="Google Shape;115;p14"/>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3"/>
              </a:buClr>
              <a:buSzPts val="4400"/>
              <a:buFont typeface="Calibri"/>
              <a:buNone/>
              <a:defRPr>
                <a:solidFill>
                  <a:schemeClr val="accent3"/>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6" name="Google Shape;116;p14"/>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17" name="Google Shape;117;p14"/>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2-Section Header" showMasterSp="0">
  <p:cSld name="Red_2-Section Header">
    <p:bg>
      <p:bgPr>
        <a:solidFill>
          <a:schemeClr val="accent2"/>
        </a:solidFill>
      </p:bgPr>
    </p:bg>
    <p:spTree>
      <p:nvGrpSpPr>
        <p:cNvPr id="118" name="Shape 118"/>
        <p:cNvGrpSpPr/>
        <p:nvPr/>
      </p:nvGrpSpPr>
      <p:grpSpPr>
        <a:xfrm>
          <a:off x="0" y="0"/>
          <a:ext cx="0" cy="0"/>
          <a:chOff x="0" y="0"/>
          <a:chExt cx="0" cy="0"/>
        </a:xfrm>
      </p:grpSpPr>
      <p:sp>
        <p:nvSpPr>
          <p:cNvPr id="119" name="Google Shape;119;p15"/>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0" name="Google Shape;120;p15"/>
          <p:cNvSpPr/>
          <p:nvPr/>
        </p:nvSpPr>
        <p:spPr>
          <a:xfrm>
            <a:off x="206187" y="2488757"/>
            <a:ext cx="11775000" cy="1900500"/>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121" name="Google Shape;121;p15"/>
          <p:cNvSpPr txBox="1"/>
          <p:nvPr>
            <p:ph type="ctrTitle"/>
          </p:nvPr>
        </p:nvSpPr>
        <p:spPr>
          <a:xfrm>
            <a:off x="717177" y="2488757"/>
            <a:ext cx="10784400" cy="19005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accent2"/>
              </a:buClr>
              <a:buSzPts val="6800"/>
              <a:buFont typeface="Calibri"/>
              <a:buNone/>
              <a:defRPr sz="6800">
                <a:solidFill>
                  <a:schemeClr val="accent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descr="Oregon Department of Education Logo" id="122" name="Google Shape;122;p15"/>
          <p:cNvPicPr preferRelativeResize="0"/>
          <p:nvPr/>
        </p:nvPicPr>
        <p:blipFill rotWithShape="1">
          <a:blip r:embed="rId2">
            <a:alphaModFix/>
          </a:blip>
          <a:srcRect b="0" l="0" r="0" t="0"/>
          <a:stretch/>
        </p:blipFill>
        <p:spPr>
          <a:xfrm>
            <a:off x="5033770" y="214049"/>
            <a:ext cx="2124459" cy="2167132"/>
          </a:xfrm>
          <a:prstGeom prst="rect">
            <a:avLst/>
          </a:prstGeom>
          <a:noFill/>
          <a:ln>
            <a:noFill/>
          </a:ln>
        </p:spPr>
      </p:pic>
      <p:sp>
        <p:nvSpPr>
          <p:cNvPr id="123" name="Google Shape;123;p15"/>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24" name="Google Shape;124;p15"/>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3-Title Bar and Content" showMasterSp="0">
  <p:cSld name="Red_3-Title Bar and Content">
    <p:bg>
      <p:bgPr>
        <a:solidFill>
          <a:schemeClr val="accent2"/>
        </a:solidFill>
      </p:bgPr>
    </p:bg>
    <p:spTree>
      <p:nvGrpSpPr>
        <p:cNvPr id="125" name="Shape 125"/>
        <p:cNvGrpSpPr/>
        <p:nvPr/>
      </p:nvGrpSpPr>
      <p:grpSpPr>
        <a:xfrm>
          <a:off x="0" y="0"/>
          <a:ext cx="0" cy="0"/>
          <a:chOff x="0" y="0"/>
          <a:chExt cx="0" cy="0"/>
        </a:xfrm>
      </p:grpSpPr>
      <p:sp>
        <p:nvSpPr>
          <p:cNvPr id="126" name="Google Shape;126;p16"/>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7" name="Google Shape;127;p16"/>
          <p:cNvSpPr/>
          <p:nvPr/>
        </p:nvSpPr>
        <p:spPr>
          <a:xfrm>
            <a:off x="206188" y="215153"/>
            <a:ext cx="11775000" cy="1397400"/>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8" name="Google Shape;128;p16"/>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29" name="Google Shape;129;p16"/>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2"/>
              </a:buClr>
              <a:buSzPts val="4400"/>
              <a:buFont typeface="Calibri"/>
              <a:buNone/>
              <a:defRPr>
                <a:solidFill>
                  <a:schemeClr val="accent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0" name="Google Shape;130;p16"/>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31" name="Google Shape;131;p16"/>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5-Title and Content">
  <p:cSld name="Red_5-Title and Content">
    <p:bg>
      <p:bgPr>
        <a:solidFill>
          <a:schemeClr val="accent2"/>
        </a:solidFill>
      </p:bgPr>
    </p:bg>
    <p:spTree>
      <p:nvGrpSpPr>
        <p:cNvPr id="132" name="Shape 132"/>
        <p:cNvGrpSpPr/>
        <p:nvPr/>
      </p:nvGrpSpPr>
      <p:grpSpPr>
        <a:xfrm>
          <a:off x="0" y="0"/>
          <a:ext cx="0" cy="0"/>
          <a:chOff x="0" y="0"/>
          <a:chExt cx="0" cy="0"/>
        </a:xfrm>
      </p:grpSpPr>
      <p:sp>
        <p:nvSpPr>
          <p:cNvPr id="133" name="Google Shape;133;p17"/>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2"/>
              </a:buClr>
              <a:buSzPts val="4400"/>
              <a:buFont typeface="Calibri"/>
              <a:buNone/>
              <a:defRPr>
                <a:solidFill>
                  <a:schemeClr val="accent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4" name="Google Shape;134;p17"/>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35" name="Google Shape;135;p17"/>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36" name="Google Shape;136;p17"/>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2-Section Header" showMasterSp="0">
  <p:cSld name="Green_2-Section Header">
    <p:bg>
      <p:bgPr>
        <a:solidFill>
          <a:schemeClr val="accent5"/>
        </a:solidFill>
      </p:bgPr>
    </p:bg>
    <p:spTree>
      <p:nvGrpSpPr>
        <p:cNvPr id="137" name="Shape 137"/>
        <p:cNvGrpSpPr/>
        <p:nvPr/>
      </p:nvGrpSpPr>
      <p:grpSpPr>
        <a:xfrm>
          <a:off x="0" y="0"/>
          <a:ext cx="0" cy="0"/>
          <a:chOff x="0" y="0"/>
          <a:chExt cx="0" cy="0"/>
        </a:xfrm>
      </p:grpSpPr>
      <p:sp>
        <p:nvSpPr>
          <p:cNvPr id="138" name="Google Shape;138;p18"/>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18"/>
          <p:cNvSpPr/>
          <p:nvPr/>
        </p:nvSpPr>
        <p:spPr>
          <a:xfrm>
            <a:off x="206187" y="2488757"/>
            <a:ext cx="11775000" cy="1900500"/>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140" name="Google Shape;140;p18"/>
          <p:cNvSpPr txBox="1"/>
          <p:nvPr>
            <p:ph type="ctrTitle"/>
          </p:nvPr>
        </p:nvSpPr>
        <p:spPr>
          <a:xfrm>
            <a:off x="717177" y="2488757"/>
            <a:ext cx="10784400" cy="19005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accent5"/>
              </a:buClr>
              <a:buSzPts val="6800"/>
              <a:buFont typeface="Calibri"/>
              <a:buNone/>
              <a:defRPr sz="6800">
                <a:solidFill>
                  <a:schemeClr val="accent5"/>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descr="Oregon Department of Education Logo" id="141" name="Google Shape;141;p18"/>
          <p:cNvPicPr preferRelativeResize="0"/>
          <p:nvPr/>
        </p:nvPicPr>
        <p:blipFill rotWithShape="1">
          <a:blip r:embed="rId2">
            <a:alphaModFix/>
          </a:blip>
          <a:srcRect b="0" l="0" r="0" t="0"/>
          <a:stretch/>
        </p:blipFill>
        <p:spPr>
          <a:xfrm>
            <a:off x="5033770" y="214049"/>
            <a:ext cx="2124459" cy="2167132"/>
          </a:xfrm>
          <a:prstGeom prst="rect">
            <a:avLst/>
          </a:prstGeom>
          <a:noFill/>
          <a:ln>
            <a:noFill/>
          </a:ln>
        </p:spPr>
      </p:pic>
      <p:sp>
        <p:nvSpPr>
          <p:cNvPr id="142" name="Google Shape;142;p18"/>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43" name="Google Shape;143;p18"/>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3-Title Bar and Content" showMasterSp="0">
  <p:cSld name="Green_3-Title Bar and Content">
    <p:bg>
      <p:bgPr>
        <a:solidFill>
          <a:schemeClr val="accent5"/>
        </a:solidFill>
      </p:bgPr>
    </p:bg>
    <p:spTree>
      <p:nvGrpSpPr>
        <p:cNvPr id="144" name="Shape 144"/>
        <p:cNvGrpSpPr/>
        <p:nvPr/>
      </p:nvGrpSpPr>
      <p:grpSpPr>
        <a:xfrm>
          <a:off x="0" y="0"/>
          <a:ext cx="0" cy="0"/>
          <a:chOff x="0" y="0"/>
          <a:chExt cx="0" cy="0"/>
        </a:xfrm>
      </p:grpSpPr>
      <p:sp>
        <p:nvSpPr>
          <p:cNvPr id="145" name="Google Shape;145;p19"/>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6" name="Google Shape;146;p19"/>
          <p:cNvSpPr/>
          <p:nvPr/>
        </p:nvSpPr>
        <p:spPr>
          <a:xfrm>
            <a:off x="206188" y="215153"/>
            <a:ext cx="11775000" cy="1397400"/>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7" name="Google Shape;147;p19"/>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48" name="Google Shape;148;p19"/>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5"/>
              </a:buClr>
              <a:buSzPts val="4400"/>
              <a:buFont typeface="Calibri"/>
              <a:buNone/>
              <a:defRPr>
                <a:solidFill>
                  <a:schemeClr val="accent5"/>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9" name="Google Shape;149;p19"/>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50" name="Google Shape;150;p19"/>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5-Title and Content">
  <p:cSld name="Green_5-Title and Content">
    <p:bg>
      <p:bgPr>
        <a:solidFill>
          <a:schemeClr val="accent5"/>
        </a:solidFill>
      </p:bgPr>
    </p:bg>
    <p:spTree>
      <p:nvGrpSpPr>
        <p:cNvPr id="151" name="Shape 151"/>
        <p:cNvGrpSpPr/>
        <p:nvPr/>
      </p:nvGrpSpPr>
      <p:grpSpPr>
        <a:xfrm>
          <a:off x="0" y="0"/>
          <a:ext cx="0" cy="0"/>
          <a:chOff x="0" y="0"/>
          <a:chExt cx="0" cy="0"/>
        </a:xfrm>
      </p:grpSpPr>
      <p:sp>
        <p:nvSpPr>
          <p:cNvPr id="152" name="Google Shape;152;p20"/>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5"/>
              </a:buClr>
              <a:buSzPts val="4400"/>
              <a:buFont typeface="Calibri"/>
              <a:buNone/>
              <a:defRPr>
                <a:solidFill>
                  <a:schemeClr val="accent5"/>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3" name="Google Shape;153;p20"/>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54" name="Google Shape;154;p20"/>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55" name="Google Shape;155;p20"/>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llow Us" showMasterSp="0">
  <p:cSld name="Follow Us">
    <p:bg>
      <p:bgPr>
        <a:solidFill>
          <a:schemeClr val="accent1"/>
        </a:solidFill>
      </p:bgPr>
    </p:bg>
    <p:spTree>
      <p:nvGrpSpPr>
        <p:cNvPr id="23" name="Shape 23"/>
        <p:cNvGrpSpPr/>
        <p:nvPr/>
      </p:nvGrpSpPr>
      <p:grpSpPr>
        <a:xfrm>
          <a:off x="0" y="0"/>
          <a:ext cx="0" cy="0"/>
          <a:chOff x="0" y="0"/>
          <a:chExt cx="0" cy="0"/>
        </a:xfrm>
      </p:grpSpPr>
      <p:sp>
        <p:nvSpPr>
          <p:cNvPr id="24" name="Google Shape;24;p3"/>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25" name="Google Shape;25;p3"/>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26" name="Google Shape;26;p3"/>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Twitter icon" id="30" name="Google Shape;30;p3"/>
          <p:cNvPicPr preferRelativeResize="0"/>
          <p:nvPr/>
        </p:nvPicPr>
        <p:blipFill rotWithShape="1">
          <a:blip r:embed="rId3">
            <a:alphaModFix/>
          </a:blip>
          <a:srcRect b="0" l="0" r="0" t="0"/>
          <a:stretch/>
        </p:blipFill>
        <p:spPr>
          <a:xfrm>
            <a:off x="2718290" y="4043402"/>
            <a:ext cx="500040" cy="500040"/>
          </a:xfrm>
          <a:prstGeom prst="rect">
            <a:avLst/>
          </a:prstGeom>
          <a:noFill/>
          <a:ln>
            <a:noFill/>
          </a:ln>
        </p:spPr>
      </p:pic>
      <p:pic>
        <p:nvPicPr>
          <p:cNvPr descr="Facebook icon" id="31" name="Google Shape;31;p3"/>
          <p:cNvPicPr preferRelativeResize="0"/>
          <p:nvPr/>
        </p:nvPicPr>
        <p:blipFill rotWithShape="1">
          <a:blip r:embed="rId4">
            <a:alphaModFix/>
          </a:blip>
          <a:srcRect b="0" l="0" r="0" t="0"/>
          <a:stretch/>
        </p:blipFill>
        <p:spPr>
          <a:xfrm>
            <a:off x="9024960" y="4043402"/>
            <a:ext cx="500040" cy="500040"/>
          </a:xfrm>
          <a:prstGeom prst="rect">
            <a:avLst/>
          </a:prstGeom>
          <a:noFill/>
          <a:ln>
            <a:noFill/>
          </a:ln>
        </p:spPr>
      </p:pic>
      <p:sp>
        <p:nvSpPr>
          <p:cNvPr id="32" name="Google Shape;32;p3"/>
          <p:cNvSpPr txBox="1"/>
          <p:nvPr/>
        </p:nvSpPr>
        <p:spPr>
          <a:xfrm>
            <a:off x="2718290" y="4043402"/>
            <a:ext cx="6806709"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2-Section Header" showMasterSp="0">
  <p:cSld name="Gold_2-Section Header">
    <p:bg>
      <p:bgPr>
        <a:solidFill>
          <a:schemeClr val="accent4"/>
        </a:solidFill>
      </p:bgPr>
    </p:bg>
    <p:spTree>
      <p:nvGrpSpPr>
        <p:cNvPr id="156" name="Shape 156"/>
        <p:cNvGrpSpPr/>
        <p:nvPr/>
      </p:nvGrpSpPr>
      <p:grpSpPr>
        <a:xfrm>
          <a:off x="0" y="0"/>
          <a:ext cx="0" cy="0"/>
          <a:chOff x="0" y="0"/>
          <a:chExt cx="0" cy="0"/>
        </a:xfrm>
      </p:grpSpPr>
      <p:sp>
        <p:nvSpPr>
          <p:cNvPr id="157" name="Google Shape;157;p21"/>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21"/>
          <p:cNvSpPr/>
          <p:nvPr/>
        </p:nvSpPr>
        <p:spPr>
          <a:xfrm>
            <a:off x="206187" y="2488757"/>
            <a:ext cx="11775000" cy="19005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159" name="Google Shape;159;p21"/>
          <p:cNvSpPr txBox="1"/>
          <p:nvPr>
            <p:ph type="ctrTitle"/>
          </p:nvPr>
        </p:nvSpPr>
        <p:spPr>
          <a:xfrm>
            <a:off x="717177" y="2488757"/>
            <a:ext cx="10784400" cy="19005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accent4"/>
              </a:buClr>
              <a:buSzPts val="6800"/>
              <a:buFont typeface="Calibri"/>
              <a:buNone/>
              <a:defRPr sz="6800">
                <a:solidFill>
                  <a:schemeClr val="accent4"/>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60" name="Google Shape;160;p21"/>
          <p:cNvSpPr txBox="1"/>
          <p:nvPr>
            <p:ph idx="10" type="dt"/>
          </p:nvPr>
        </p:nvSpPr>
        <p:spPr>
          <a:xfrm>
            <a:off x="3854824" y="6139793"/>
            <a:ext cx="4509300" cy="3651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1" name="Google Shape;161;p21"/>
          <p:cNvSpPr txBox="1"/>
          <p:nvPr>
            <p:ph idx="11" type="ftr"/>
          </p:nvPr>
        </p:nvSpPr>
        <p:spPr>
          <a:xfrm>
            <a:off x="717176" y="6139793"/>
            <a:ext cx="2864100" cy="3651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2" name="Google Shape;162;p21"/>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163" name="Google Shape;163;p21"/>
          <p:cNvPicPr preferRelativeResize="0"/>
          <p:nvPr/>
        </p:nvPicPr>
        <p:blipFill rotWithShape="1">
          <a:blip r:embed="rId2">
            <a:alphaModFix/>
          </a:blip>
          <a:srcRect b="0" l="0" r="0" t="0"/>
          <a:stretch/>
        </p:blipFill>
        <p:spPr>
          <a:xfrm>
            <a:off x="5033770" y="214049"/>
            <a:ext cx="2124459" cy="2167132"/>
          </a:xfrm>
          <a:prstGeom prst="rect">
            <a:avLst/>
          </a:prstGeom>
          <a:noFill/>
          <a:ln>
            <a:noFill/>
          </a:ln>
        </p:spPr>
      </p:pic>
      <p:sp>
        <p:nvSpPr>
          <p:cNvPr id="164" name="Google Shape;164;p21"/>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5-Title and Content">
  <p:cSld name="Gold_5-Title and Content">
    <p:bg>
      <p:bgPr>
        <a:solidFill>
          <a:schemeClr val="accent4"/>
        </a:solidFill>
      </p:bgPr>
    </p:bg>
    <p:spTree>
      <p:nvGrpSpPr>
        <p:cNvPr id="165" name="Shape 165"/>
        <p:cNvGrpSpPr/>
        <p:nvPr/>
      </p:nvGrpSpPr>
      <p:grpSpPr>
        <a:xfrm>
          <a:off x="0" y="0"/>
          <a:ext cx="0" cy="0"/>
          <a:chOff x="0" y="0"/>
          <a:chExt cx="0" cy="0"/>
        </a:xfrm>
      </p:grpSpPr>
      <p:sp>
        <p:nvSpPr>
          <p:cNvPr id="166" name="Google Shape;166;p22"/>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4"/>
              </a:buClr>
              <a:buSzPts val="4400"/>
              <a:buFont typeface="Calibri"/>
              <a:buNone/>
              <a:defRPr>
                <a:solidFill>
                  <a:schemeClr val="accent4"/>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67" name="Google Shape;167;p22"/>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68" name="Google Shape;168;p22"/>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69" name="Google Shape;169;p22"/>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3-Title Bar and Content" showMasterSp="0">
  <p:cSld name="Gold_3-Title Bar and Content">
    <p:bg>
      <p:bgPr>
        <a:solidFill>
          <a:schemeClr val="accent4"/>
        </a:solidFill>
      </p:bgPr>
    </p:bg>
    <p:spTree>
      <p:nvGrpSpPr>
        <p:cNvPr id="170" name="Shape 170"/>
        <p:cNvGrpSpPr/>
        <p:nvPr/>
      </p:nvGrpSpPr>
      <p:grpSpPr>
        <a:xfrm>
          <a:off x="0" y="0"/>
          <a:ext cx="0" cy="0"/>
          <a:chOff x="0" y="0"/>
          <a:chExt cx="0" cy="0"/>
        </a:xfrm>
      </p:grpSpPr>
      <p:sp>
        <p:nvSpPr>
          <p:cNvPr id="171" name="Google Shape;171;p23"/>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23"/>
          <p:cNvSpPr/>
          <p:nvPr/>
        </p:nvSpPr>
        <p:spPr>
          <a:xfrm>
            <a:off x="206188" y="215153"/>
            <a:ext cx="11775000" cy="13974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23"/>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74" name="Google Shape;174;p23"/>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4"/>
              </a:buClr>
              <a:buSzPts val="4400"/>
              <a:buFont typeface="Calibri"/>
              <a:buNone/>
              <a:defRPr>
                <a:solidFill>
                  <a:schemeClr val="accent4"/>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5" name="Google Shape;175;p23"/>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76" name="Google Shape;176;p23"/>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0-Large Type" showMasterSp="0">
  <p:cSld name="Blue_10-Large Type">
    <p:bg>
      <p:bgPr>
        <a:solidFill>
          <a:schemeClr val="accent1"/>
        </a:solidFill>
      </p:bgPr>
    </p:bg>
    <p:spTree>
      <p:nvGrpSpPr>
        <p:cNvPr id="177" name="Shape 177"/>
        <p:cNvGrpSpPr/>
        <p:nvPr/>
      </p:nvGrpSpPr>
      <p:grpSpPr>
        <a:xfrm>
          <a:off x="0" y="0"/>
          <a:ext cx="0" cy="0"/>
          <a:chOff x="0" y="0"/>
          <a:chExt cx="0" cy="0"/>
        </a:xfrm>
      </p:grpSpPr>
      <p:sp>
        <p:nvSpPr>
          <p:cNvPr id="178" name="Google Shape;178;p24"/>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Decorative line break" id="179" name="Google Shape;179;p24"/>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180" name="Google Shape;180;p24"/>
          <p:cNvSpPr txBox="1"/>
          <p:nvPr>
            <p:ph type="ctrTitle"/>
          </p:nvPr>
        </p:nvSpPr>
        <p:spPr>
          <a:xfrm>
            <a:off x="1524000" y="1499125"/>
            <a:ext cx="9144000" cy="2387700"/>
          </a:xfrm>
          <a:prstGeom prst="rect">
            <a:avLst/>
          </a:prstGeom>
          <a:noFill/>
          <a:ln>
            <a:noFill/>
          </a:ln>
        </p:spPr>
        <p:txBody>
          <a:bodyPr anchorCtr="0" anchor="b" bIns="45700" lIns="91425" spcFirstLastPara="1" rIns="91425" wrap="square" tIns="45700">
            <a:noAutofit/>
          </a:bodyPr>
          <a:lstStyle>
            <a:lvl1pPr lvl="0" rtl="0" algn="ctr">
              <a:lnSpc>
                <a:spcPct val="90000"/>
              </a:lnSpc>
              <a:spcBef>
                <a:spcPts val="0"/>
              </a:spcBef>
              <a:spcAft>
                <a:spcPts val="0"/>
              </a:spcAft>
              <a:buClr>
                <a:schemeClr val="accent1"/>
              </a:buClr>
              <a:buSzPts val="12000"/>
              <a:buFont typeface="Calibri"/>
              <a:buNone/>
              <a:defRPr sz="1200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1" name="Google Shape;181;p24"/>
          <p:cNvSpPr txBox="1"/>
          <p:nvPr>
            <p:ph idx="1" type="subTitle"/>
          </p:nvPr>
        </p:nvSpPr>
        <p:spPr>
          <a:xfrm>
            <a:off x="1524000" y="4003184"/>
            <a:ext cx="9144000" cy="880500"/>
          </a:xfrm>
          <a:prstGeom prst="rect">
            <a:avLst/>
          </a:prstGeom>
          <a:noFill/>
          <a:ln>
            <a:noFill/>
          </a:ln>
        </p:spPr>
        <p:txBody>
          <a:bodyPr anchorCtr="0" anchor="t" bIns="45700" lIns="91425" spcFirstLastPara="1" rIns="91425" wrap="square" tIns="45700">
            <a:normAutofit/>
          </a:bodyPr>
          <a:lstStyle>
            <a:lvl1pPr lvl="0" rtl="0" algn="ctr">
              <a:lnSpc>
                <a:spcPct val="90000"/>
              </a:lnSpc>
              <a:spcBef>
                <a:spcPts val="1000"/>
              </a:spcBef>
              <a:spcAft>
                <a:spcPts val="0"/>
              </a:spcAft>
              <a:buClr>
                <a:schemeClr val="accent1"/>
              </a:buClr>
              <a:buSzPts val="2400"/>
              <a:buNone/>
              <a:defRPr sz="2400">
                <a:solidFill>
                  <a:schemeClr val="accent1"/>
                </a:solidFill>
              </a:defRPr>
            </a:lvl1pPr>
            <a:lvl2pPr lvl="1" rtl="0" algn="ctr">
              <a:lnSpc>
                <a:spcPct val="90000"/>
              </a:lnSpc>
              <a:spcBef>
                <a:spcPts val="500"/>
              </a:spcBef>
              <a:spcAft>
                <a:spcPts val="0"/>
              </a:spcAft>
              <a:buClr>
                <a:schemeClr val="dk1"/>
              </a:buClr>
              <a:buSzPts val="2000"/>
              <a:buNone/>
              <a:defRPr sz="2000"/>
            </a:lvl2pPr>
            <a:lvl3pPr lvl="2" rtl="0" algn="ctr">
              <a:lnSpc>
                <a:spcPct val="90000"/>
              </a:lnSpc>
              <a:spcBef>
                <a:spcPts val="500"/>
              </a:spcBef>
              <a:spcAft>
                <a:spcPts val="0"/>
              </a:spcAft>
              <a:buClr>
                <a:schemeClr val="dk1"/>
              </a:buClr>
              <a:buSzPts val="1800"/>
              <a:buNone/>
              <a:defRPr sz="1800"/>
            </a:lvl3pPr>
            <a:lvl4pPr lvl="3" rtl="0" algn="ctr">
              <a:lnSpc>
                <a:spcPct val="90000"/>
              </a:lnSpc>
              <a:spcBef>
                <a:spcPts val="500"/>
              </a:spcBef>
              <a:spcAft>
                <a:spcPts val="0"/>
              </a:spcAft>
              <a:buClr>
                <a:schemeClr val="dk1"/>
              </a:buClr>
              <a:buSzPts val="1600"/>
              <a:buNone/>
              <a:defRPr sz="1600"/>
            </a:lvl4pPr>
            <a:lvl5pPr lvl="4" rtl="0" algn="ctr">
              <a:lnSpc>
                <a:spcPct val="90000"/>
              </a:lnSpc>
              <a:spcBef>
                <a:spcPts val="500"/>
              </a:spcBef>
              <a:spcAft>
                <a:spcPts val="0"/>
              </a:spcAft>
              <a:buClr>
                <a:schemeClr val="dk1"/>
              </a:buClr>
              <a:buSzPts val="1600"/>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sp>
        <p:nvSpPr>
          <p:cNvPr id="182" name="Google Shape;182;p24"/>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83" name="Google Shape;183;p24"/>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2-Section Header" showMasterSp="0">
  <p:cSld name="Blue_2-Section Header">
    <p:bg>
      <p:bgPr>
        <a:solidFill>
          <a:schemeClr val="accent1"/>
        </a:solidFill>
      </p:bgPr>
    </p:bg>
    <p:spTree>
      <p:nvGrpSpPr>
        <p:cNvPr id="184" name="Shape 184"/>
        <p:cNvGrpSpPr/>
        <p:nvPr/>
      </p:nvGrpSpPr>
      <p:grpSpPr>
        <a:xfrm>
          <a:off x="0" y="0"/>
          <a:ext cx="0" cy="0"/>
          <a:chOff x="0" y="0"/>
          <a:chExt cx="0" cy="0"/>
        </a:xfrm>
      </p:grpSpPr>
      <p:sp>
        <p:nvSpPr>
          <p:cNvPr id="185" name="Google Shape;185;p25"/>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25"/>
          <p:cNvSpPr/>
          <p:nvPr/>
        </p:nvSpPr>
        <p:spPr>
          <a:xfrm>
            <a:off x="206187" y="2488757"/>
            <a:ext cx="11775000" cy="19005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187" name="Google Shape;187;p25"/>
          <p:cNvSpPr txBox="1"/>
          <p:nvPr>
            <p:ph type="ctrTitle"/>
          </p:nvPr>
        </p:nvSpPr>
        <p:spPr>
          <a:xfrm>
            <a:off x="717177" y="2488757"/>
            <a:ext cx="10784400" cy="19005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accent1"/>
              </a:buClr>
              <a:buSzPts val="6800"/>
              <a:buFont typeface="Calibri"/>
              <a:buNone/>
              <a:defRPr sz="680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descr="Oregon Department of Education Logo" id="188" name="Google Shape;188;p25"/>
          <p:cNvPicPr preferRelativeResize="0"/>
          <p:nvPr/>
        </p:nvPicPr>
        <p:blipFill rotWithShape="1">
          <a:blip r:embed="rId2">
            <a:alphaModFix/>
          </a:blip>
          <a:srcRect b="0" l="0" r="0" t="0"/>
          <a:stretch/>
        </p:blipFill>
        <p:spPr>
          <a:xfrm>
            <a:off x="5033770" y="214049"/>
            <a:ext cx="2124459" cy="2167132"/>
          </a:xfrm>
          <a:prstGeom prst="rect">
            <a:avLst/>
          </a:prstGeom>
          <a:noFill/>
          <a:ln>
            <a:noFill/>
          </a:ln>
        </p:spPr>
      </p:pic>
      <p:sp>
        <p:nvSpPr>
          <p:cNvPr id="189" name="Google Shape;189;p25"/>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190" name="Google Shape;190;p25"/>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3-Title Bar and Content" showMasterSp="0">
  <p:cSld name="Blue_3-Title Bar and Content">
    <p:bg>
      <p:bgPr>
        <a:solidFill>
          <a:schemeClr val="accent1"/>
        </a:solidFill>
      </p:bgPr>
    </p:bg>
    <p:spTree>
      <p:nvGrpSpPr>
        <p:cNvPr id="191" name="Shape 191"/>
        <p:cNvGrpSpPr/>
        <p:nvPr/>
      </p:nvGrpSpPr>
      <p:grpSpPr>
        <a:xfrm>
          <a:off x="0" y="0"/>
          <a:ext cx="0" cy="0"/>
          <a:chOff x="0" y="0"/>
          <a:chExt cx="0" cy="0"/>
        </a:xfrm>
      </p:grpSpPr>
      <p:sp>
        <p:nvSpPr>
          <p:cNvPr id="192" name="Google Shape;192;p26"/>
          <p:cNvSpPr/>
          <p:nvPr/>
        </p:nvSpPr>
        <p:spPr>
          <a:xfrm>
            <a:off x="206188" y="215153"/>
            <a:ext cx="117747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00">
              <a:solidFill>
                <a:schemeClr val="lt1"/>
              </a:solidFill>
              <a:latin typeface="Calibri"/>
              <a:ea typeface="Calibri"/>
              <a:cs typeface="Calibri"/>
              <a:sym typeface="Calibri"/>
            </a:endParaRPr>
          </a:p>
        </p:txBody>
      </p:sp>
      <p:sp>
        <p:nvSpPr>
          <p:cNvPr id="193" name="Google Shape;193;p26"/>
          <p:cNvSpPr/>
          <p:nvPr/>
        </p:nvSpPr>
        <p:spPr>
          <a:xfrm>
            <a:off x="206188" y="215153"/>
            <a:ext cx="11774700" cy="13977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00">
              <a:solidFill>
                <a:schemeClr val="lt1"/>
              </a:solidFill>
              <a:latin typeface="Calibri"/>
              <a:ea typeface="Calibri"/>
              <a:cs typeface="Calibri"/>
              <a:sym typeface="Calibri"/>
            </a:endParaRPr>
          </a:p>
        </p:txBody>
      </p:sp>
      <p:sp>
        <p:nvSpPr>
          <p:cNvPr id="194" name="Google Shape;194;p26"/>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9250" lvl="0" marL="457200" rtl="0" algn="l">
              <a:lnSpc>
                <a:spcPct val="90000"/>
              </a:lnSpc>
              <a:spcBef>
                <a:spcPts val="1100"/>
              </a:spcBef>
              <a:spcAft>
                <a:spcPts val="0"/>
              </a:spcAft>
              <a:buClr>
                <a:schemeClr val="dk1"/>
              </a:buClr>
              <a:buSzPts val="1900"/>
              <a:buChar char="•"/>
              <a:defRPr/>
            </a:lvl1pPr>
            <a:lvl2pPr indent="-349250" lvl="1" marL="914400" rtl="0" algn="l">
              <a:lnSpc>
                <a:spcPct val="90000"/>
              </a:lnSpc>
              <a:spcBef>
                <a:spcPts val="500"/>
              </a:spcBef>
              <a:spcAft>
                <a:spcPts val="0"/>
              </a:spcAft>
              <a:buClr>
                <a:schemeClr val="dk1"/>
              </a:buClr>
              <a:buSzPts val="1900"/>
              <a:buChar char="•"/>
              <a:defRPr/>
            </a:lvl2pPr>
            <a:lvl3pPr indent="-349250" lvl="2" marL="1371600" rtl="0" algn="l">
              <a:lnSpc>
                <a:spcPct val="90000"/>
              </a:lnSpc>
              <a:spcBef>
                <a:spcPts val="500"/>
              </a:spcBef>
              <a:spcAft>
                <a:spcPts val="0"/>
              </a:spcAft>
              <a:buClr>
                <a:schemeClr val="dk1"/>
              </a:buClr>
              <a:buSzPts val="1900"/>
              <a:buChar char="•"/>
              <a:defRPr/>
            </a:lvl3pPr>
            <a:lvl4pPr indent="-349250" lvl="3" marL="1828800" rtl="0" algn="l">
              <a:lnSpc>
                <a:spcPct val="90000"/>
              </a:lnSpc>
              <a:spcBef>
                <a:spcPts val="500"/>
              </a:spcBef>
              <a:spcAft>
                <a:spcPts val="0"/>
              </a:spcAft>
              <a:buClr>
                <a:schemeClr val="dk1"/>
              </a:buClr>
              <a:buSzPts val="1900"/>
              <a:buChar char="•"/>
              <a:defRPr/>
            </a:lvl4pPr>
            <a:lvl5pPr indent="-349250" lvl="4" marL="2286000" rtl="0" algn="l">
              <a:lnSpc>
                <a:spcPct val="90000"/>
              </a:lnSpc>
              <a:spcBef>
                <a:spcPts val="500"/>
              </a:spcBef>
              <a:spcAft>
                <a:spcPts val="0"/>
              </a:spcAft>
              <a:buClr>
                <a:schemeClr val="dk1"/>
              </a:buClr>
              <a:buSzPts val="1900"/>
              <a:buChar char="•"/>
              <a:defRPr/>
            </a:lvl5pPr>
            <a:lvl6pPr indent="-349250" lvl="5" marL="2743200" rtl="0" algn="l">
              <a:lnSpc>
                <a:spcPct val="90000"/>
              </a:lnSpc>
              <a:spcBef>
                <a:spcPts val="500"/>
              </a:spcBef>
              <a:spcAft>
                <a:spcPts val="0"/>
              </a:spcAft>
              <a:buClr>
                <a:schemeClr val="dk1"/>
              </a:buClr>
              <a:buSzPts val="1900"/>
              <a:buChar char="•"/>
              <a:defRPr/>
            </a:lvl6pPr>
            <a:lvl7pPr indent="-349250" lvl="6" marL="3200400" rtl="0" algn="l">
              <a:lnSpc>
                <a:spcPct val="90000"/>
              </a:lnSpc>
              <a:spcBef>
                <a:spcPts val="500"/>
              </a:spcBef>
              <a:spcAft>
                <a:spcPts val="0"/>
              </a:spcAft>
              <a:buClr>
                <a:schemeClr val="dk1"/>
              </a:buClr>
              <a:buSzPts val="1900"/>
              <a:buChar char="•"/>
              <a:defRPr/>
            </a:lvl7pPr>
            <a:lvl8pPr indent="-349250" lvl="7" marL="3657600" rtl="0" algn="l">
              <a:lnSpc>
                <a:spcPct val="90000"/>
              </a:lnSpc>
              <a:spcBef>
                <a:spcPts val="500"/>
              </a:spcBef>
              <a:spcAft>
                <a:spcPts val="0"/>
              </a:spcAft>
              <a:buClr>
                <a:schemeClr val="dk1"/>
              </a:buClr>
              <a:buSzPts val="1900"/>
              <a:buChar char="•"/>
              <a:defRPr/>
            </a:lvl8pPr>
            <a:lvl9pPr indent="-349250" lvl="8" marL="4114800" rtl="0" algn="l">
              <a:lnSpc>
                <a:spcPct val="90000"/>
              </a:lnSpc>
              <a:spcBef>
                <a:spcPts val="500"/>
              </a:spcBef>
              <a:spcAft>
                <a:spcPts val="0"/>
              </a:spcAft>
              <a:buClr>
                <a:schemeClr val="dk1"/>
              </a:buClr>
              <a:buSzPts val="1900"/>
              <a:buChar char="•"/>
              <a:defRPr/>
            </a:lvl9pPr>
          </a:lstStyle>
          <a:p/>
        </p:txBody>
      </p:sp>
      <p:sp>
        <p:nvSpPr>
          <p:cNvPr id="195" name="Google Shape;195;p26"/>
          <p:cNvSpPr txBox="1"/>
          <p:nvPr>
            <p:ph type="title"/>
          </p:nvPr>
        </p:nvSpPr>
        <p:spPr>
          <a:xfrm>
            <a:off x="717176" y="457200"/>
            <a:ext cx="10784400" cy="10269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1"/>
              </a:buClr>
              <a:buSzPts val="19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96" name="Google Shape;196;p26"/>
          <p:cNvSpPr txBox="1"/>
          <p:nvPr/>
        </p:nvSpPr>
        <p:spPr>
          <a:xfrm>
            <a:off x="717176" y="6188049"/>
            <a:ext cx="76473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sz="1500"/>
          </a:p>
        </p:txBody>
      </p:sp>
      <p:sp>
        <p:nvSpPr>
          <p:cNvPr id="197" name="Google Shape;197;p26"/>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1" showMasterSp="0">
  <p:cSld name="2_Blank">
    <p:bg>
      <p:bgPr>
        <a:solidFill>
          <a:schemeClr val="lt1"/>
        </a:solidFill>
      </p:bgPr>
    </p:bg>
    <p:spTree>
      <p:nvGrpSpPr>
        <p:cNvPr id="198" name="Shape 198"/>
        <p:cNvGrpSpPr/>
        <p:nvPr/>
      </p:nvGrpSpPr>
      <p:grpSpPr>
        <a:xfrm>
          <a:off x="0" y="0"/>
          <a:ext cx="0" cy="0"/>
          <a:chOff x="0" y="0"/>
          <a:chExt cx="0" cy="0"/>
        </a:xfrm>
      </p:grpSpPr>
      <p:sp>
        <p:nvSpPr>
          <p:cNvPr id="199" name="Google Shape;199;p27"/>
          <p:cNvSpPr txBox="1"/>
          <p:nvPr>
            <p:ph type="title"/>
          </p:nvPr>
        </p:nvSpPr>
        <p:spPr>
          <a:xfrm>
            <a:off x="0" y="1028295"/>
            <a:ext cx="9536400" cy="1013100"/>
          </a:xfrm>
          <a:prstGeom prst="rect">
            <a:avLst/>
          </a:prstGeom>
          <a:noFill/>
          <a:ln>
            <a:noFill/>
          </a:ln>
        </p:spPr>
        <p:txBody>
          <a:bodyPr anchorCtr="0" anchor="ctr" bIns="60925" lIns="121900" spcFirstLastPara="1" rIns="121900" wrap="square" tIns="60925">
            <a:normAutofit/>
          </a:bodyPr>
          <a:lstStyle>
            <a:lvl1pPr lvl="0" rtl="0" algn="l">
              <a:lnSpc>
                <a:spcPct val="90000"/>
              </a:lnSpc>
              <a:spcBef>
                <a:spcPts val="0"/>
              </a:spcBef>
              <a:spcAft>
                <a:spcPts val="0"/>
              </a:spcAft>
              <a:buClr>
                <a:schemeClr val="lt1"/>
              </a:buClr>
              <a:buSzPts val="4800"/>
              <a:buFont typeface="Calibri"/>
              <a:buNone/>
              <a:defRPr sz="48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descr="Decorative geometric pattern" id="200" name="Google Shape;200;p27"/>
          <p:cNvPicPr preferRelativeResize="0"/>
          <p:nvPr/>
        </p:nvPicPr>
        <p:blipFill rotWithShape="1">
          <a:blip r:embed="rId2">
            <a:alphaModFix/>
          </a:blip>
          <a:srcRect b="0" l="0" r="0" t="0"/>
          <a:stretch/>
        </p:blipFill>
        <p:spPr>
          <a:xfrm>
            <a:off x="0" y="0"/>
            <a:ext cx="12192001" cy="6494851"/>
          </a:xfrm>
          <a:prstGeom prst="rect">
            <a:avLst/>
          </a:prstGeom>
          <a:noFill/>
          <a:ln>
            <a:noFill/>
          </a:ln>
        </p:spPr>
      </p:pic>
      <p:sp>
        <p:nvSpPr>
          <p:cNvPr id="201" name="Google Shape;201;p27"/>
          <p:cNvSpPr txBox="1"/>
          <p:nvPr/>
        </p:nvSpPr>
        <p:spPr>
          <a:xfrm>
            <a:off x="0" y="1034505"/>
            <a:ext cx="12192000" cy="949500"/>
          </a:xfrm>
          <a:prstGeom prst="rect">
            <a:avLst/>
          </a:prstGeom>
          <a:solidFill>
            <a:schemeClr val="accent1"/>
          </a:solidFill>
          <a:ln>
            <a:noFill/>
          </a:ln>
        </p:spPr>
        <p:txBody>
          <a:bodyPr anchorCtr="0" anchor="ctr" bIns="60925" lIns="121900" spcFirstLastPara="1" rIns="121900" wrap="square" tIns="60925">
            <a:noAutofit/>
          </a:bodyPr>
          <a:lstStyle/>
          <a:p>
            <a:pPr indent="0" lvl="0" marL="0" marR="0" rtl="0" algn="l">
              <a:lnSpc>
                <a:spcPct val="90000"/>
              </a:lnSpc>
              <a:spcBef>
                <a:spcPts val="0"/>
              </a:spcBef>
              <a:spcAft>
                <a:spcPts val="0"/>
              </a:spcAft>
              <a:buClr>
                <a:schemeClr val="dk1"/>
              </a:buClr>
              <a:buSzPts val="2100"/>
              <a:buFont typeface="Calibri"/>
              <a:buNone/>
            </a:pPr>
            <a:r>
              <a:t/>
            </a:r>
            <a:endParaRPr b="1" i="0" sz="2100" u="none" cap="none" strike="noStrike">
              <a:solidFill>
                <a:srgbClr val="FFFFFF"/>
              </a:solidFill>
              <a:latin typeface="Calibri"/>
              <a:ea typeface="Calibri"/>
              <a:cs typeface="Calibri"/>
              <a:sym typeface="Calibri"/>
            </a:endParaRPr>
          </a:p>
        </p:txBody>
      </p:sp>
      <p:pic>
        <p:nvPicPr>
          <p:cNvPr descr="Decorative blue bar" id="202" name="Google Shape;202;p27"/>
          <p:cNvPicPr preferRelativeResize="0"/>
          <p:nvPr/>
        </p:nvPicPr>
        <p:blipFill rotWithShape="1">
          <a:blip r:embed="rId3">
            <a:alphaModFix/>
          </a:blip>
          <a:srcRect b="0" l="0" r="0" t="0"/>
          <a:stretch/>
        </p:blipFill>
        <p:spPr>
          <a:xfrm>
            <a:off x="0" y="6494854"/>
            <a:ext cx="12192001" cy="368372"/>
          </a:xfrm>
          <a:prstGeom prst="rect">
            <a:avLst/>
          </a:prstGeom>
          <a:noFill/>
          <a:ln>
            <a:noFill/>
          </a:ln>
        </p:spPr>
      </p:pic>
      <p:pic>
        <p:nvPicPr>
          <p:cNvPr descr="Oregon Department of Education Logo" id="203" name="Google Shape;203;p27"/>
          <p:cNvPicPr preferRelativeResize="0"/>
          <p:nvPr/>
        </p:nvPicPr>
        <p:blipFill rotWithShape="1">
          <a:blip r:embed="rId4">
            <a:alphaModFix/>
          </a:blip>
          <a:srcRect b="0" l="0" r="0" t="0"/>
          <a:stretch/>
        </p:blipFill>
        <p:spPr>
          <a:xfrm>
            <a:off x="-120815" y="53562"/>
            <a:ext cx="1972448" cy="980912"/>
          </a:xfrm>
          <a:prstGeom prst="rect">
            <a:avLst/>
          </a:prstGeom>
          <a:noFill/>
          <a:ln>
            <a:noFill/>
          </a:ln>
        </p:spPr>
      </p:pic>
      <p:sp>
        <p:nvSpPr>
          <p:cNvPr id="204" name="Google Shape;204;p27"/>
          <p:cNvSpPr txBox="1"/>
          <p:nvPr>
            <p:ph idx="12" type="sldNum"/>
          </p:nvPr>
        </p:nvSpPr>
        <p:spPr>
          <a:xfrm>
            <a:off x="8610600" y="6492537"/>
            <a:ext cx="2743200" cy="365100"/>
          </a:xfrm>
          <a:prstGeom prst="rect">
            <a:avLst/>
          </a:prstGeom>
          <a:noFill/>
          <a:ln>
            <a:noFill/>
          </a:ln>
        </p:spPr>
        <p:txBody>
          <a:bodyPr anchorCtr="0" anchor="ctr" bIns="60925" lIns="121900" spcFirstLastPara="1" rIns="121900" wrap="square" tIns="60925">
            <a:noAutofit/>
          </a:bodyPr>
          <a:lstStyle>
            <a:lvl1pPr indent="0" lvl="0" marL="0" rtl="0" algn="r">
              <a:spcBef>
                <a:spcPts val="0"/>
              </a:spcBef>
              <a:buNone/>
              <a:defRPr b="0" i="0" sz="1600" u="none" cap="none" strike="noStrike">
                <a:solidFill>
                  <a:schemeClr val="lt1"/>
                </a:solidFill>
                <a:latin typeface="Calibri"/>
                <a:ea typeface="Calibri"/>
                <a:cs typeface="Calibri"/>
                <a:sym typeface="Calibri"/>
              </a:defRPr>
            </a:lvl1pPr>
            <a:lvl2pPr indent="0" lvl="1" marL="0" rtl="0" algn="r">
              <a:spcBef>
                <a:spcPts val="0"/>
              </a:spcBef>
              <a:buNone/>
              <a:defRPr b="0" i="0" sz="1600" u="none" cap="none" strike="noStrike">
                <a:solidFill>
                  <a:schemeClr val="lt1"/>
                </a:solidFill>
                <a:latin typeface="Calibri"/>
                <a:ea typeface="Calibri"/>
                <a:cs typeface="Calibri"/>
                <a:sym typeface="Calibri"/>
              </a:defRPr>
            </a:lvl2pPr>
            <a:lvl3pPr indent="0" lvl="2" marL="0" rtl="0" algn="r">
              <a:spcBef>
                <a:spcPts val="0"/>
              </a:spcBef>
              <a:buNone/>
              <a:defRPr b="0" i="0" sz="1600" u="none" cap="none" strike="noStrike">
                <a:solidFill>
                  <a:schemeClr val="lt1"/>
                </a:solidFill>
                <a:latin typeface="Calibri"/>
                <a:ea typeface="Calibri"/>
                <a:cs typeface="Calibri"/>
                <a:sym typeface="Calibri"/>
              </a:defRPr>
            </a:lvl3pPr>
            <a:lvl4pPr indent="0" lvl="3" marL="0" rtl="0" algn="r">
              <a:spcBef>
                <a:spcPts val="0"/>
              </a:spcBef>
              <a:buNone/>
              <a:defRPr b="0" i="0" sz="1600" u="none" cap="none" strike="noStrike">
                <a:solidFill>
                  <a:schemeClr val="lt1"/>
                </a:solidFill>
                <a:latin typeface="Calibri"/>
                <a:ea typeface="Calibri"/>
                <a:cs typeface="Calibri"/>
                <a:sym typeface="Calibri"/>
              </a:defRPr>
            </a:lvl4pPr>
            <a:lvl5pPr indent="0" lvl="4" marL="0" rtl="0" algn="r">
              <a:spcBef>
                <a:spcPts val="0"/>
              </a:spcBef>
              <a:buNone/>
              <a:defRPr b="0" i="0" sz="1600" u="none" cap="none" strike="noStrike">
                <a:solidFill>
                  <a:schemeClr val="lt1"/>
                </a:solidFill>
                <a:latin typeface="Calibri"/>
                <a:ea typeface="Calibri"/>
                <a:cs typeface="Calibri"/>
                <a:sym typeface="Calibri"/>
              </a:defRPr>
            </a:lvl5pPr>
            <a:lvl6pPr indent="0" lvl="5" marL="0" rtl="0" algn="r">
              <a:spcBef>
                <a:spcPts val="0"/>
              </a:spcBef>
              <a:buNone/>
              <a:defRPr b="0" i="0" sz="1600" u="none" cap="none" strike="noStrike">
                <a:solidFill>
                  <a:schemeClr val="lt1"/>
                </a:solidFill>
                <a:latin typeface="Calibri"/>
                <a:ea typeface="Calibri"/>
                <a:cs typeface="Calibri"/>
                <a:sym typeface="Calibri"/>
              </a:defRPr>
            </a:lvl6pPr>
            <a:lvl7pPr indent="0" lvl="6" marL="0" rtl="0" algn="r">
              <a:spcBef>
                <a:spcPts val="0"/>
              </a:spcBef>
              <a:buNone/>
              <a:defRPr b="0" i="0" sz="1600" u="none" cap="none" strike="noStrike">
                <a:solidFill>
                  <a:schemeClr val="lt1"/>
                </a:solidFill>
                <a:latin typeface="Calibri"/>
                <a:ea typeface="Calibri"/>
                <a:cs typeface="Calibri"/>
                <a:sym typeface="Calibri"/>
              </a:defRPr>
            </a:lvl7pPr>
            <a:lvl8pPr indent="0" lvl="7" marL="0" rtl="0" algn="r">
              <a:spcBef>
                <a:spcPts val="0"/>
              </a:spcBef>
              <a:buNone/>
              <a:defRPr b="0" i="0" sz="1600" u="none" cap="none" strike="noStrike">
                <a:solidFill>
                  <a:schemeClr val="lt1"/>
                </a:solidFill>
                <a:latin typeface="Calibri"/>
                <a:ea typeface="Calibri"/>
                <a:cs typeface="Calibri"/>
                <a:sym typeface="Calibri"/>
              </a:defRPr>
            </a:lvl8pPr>
            <a:lvl9pPr indent="0" lvl="8" marL="0" rtl="0" algn="r">
              <a:spcBef>
                <a:spcPts val="0"/>
              </a:spcBef>
              <a:buNone/>
              <a:defRPr b="0" i="0" sz="16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05" name="Google Shape;205;p27"/>
          <p:cNvSpPr txBox="1"/>
          <p:nvPr>
            <p:ph idx="1" type="subTitle"/>
          </p:nvPr>
        </p:nvSpPr>
        <p:spPr>
          <a:xfrm>
            <a:off x="1318788" y="2809827"/>
            <a:ext cx="9144000" cy="1655700"/>
          </a:xfrm>
          <a:prstGeom prst="rect">
            <a:avLst/>
          </a:prstGeom>
          <a:noFill/>
          <a:ln>
            <a:noFill/>
          </a:ln>
        </p:spPr>
        <p:txBody>
          <a:bodyPr anchorCtr="0" anchor="t" bIns="60925" lIns="121900" spcFirstLastPara="1" rIns="121900" wrap="square" tIns="60925">
            <a:normAutofit/>
          </a:bodyPr>
          <a:lstStyle>
            <a:lvl1pPr lvl="0" rtl="0" algn="ctr">
              <a:lnSpc>
                <a:spcPct val="90000"/>
              </a:lnSpc>
              <a:spcBef>
                <a:spcPts val="1300"/>
              </a:spcBef>
              <a:spcAft>
                <a:spcPts val="0"/>
              </a:spcAft>
              <a:buClr>
                <a:schemeClr val="dk1"/>
              </a:buClr>
              <a:buSzPts val="3200"/>
              <a:buNone/>
              <a:defRPr sz="3200"/>
            </a:lvl1pPr>
            <a:lvl2pPr lvl="1" rtl="0" algn="ctr">
              <a:lnSpc>
                <a:spcPct val="90000"/>
              </a:lnSpc>
              <a:spcBef>
                <a:spcPts val="700"/>
              </a:spcBef>
              <a:spcAft>
                <a:spcPts val="0"/>
              </a:spcAft>
              <a:buClr>
                <a:schemeClr val="dk1"/>
              </a:buClr>
              <a:buSzPts val="2700"/>
              <a:buNone/>
              <a:defRPr sz="2700"/>
            </a:lvl2pPr>
            <a:lvl3pPr lvl="2" rtl="0" algn="ctr">
              <a:lnSpc>
                <a:spcPct val="90000"/>
              </a:lnSpc>
              <a:spcBef>
                <a:spcPts val="700"/>
              </a:spcBef>
              <a:spcAft>
                <a:spcPts val="0"/>
              </a:spcAft>
              <a:buClr>
                <a:schemeClr val="dk1"/>
              </a:buClr>
              <a:buSzPts val="2400"/>
              <a:buNone/>
              <a:defRPr sz="2400"/>
            </a:lvl3pPr>
            <a:lvl4pPr lvl="3" rtl="0" algn="ctr">
              <a:lnSpc>
                <a:spcPct val="90000"/>
              </a:lnSpc>
              <a:spcBef>
                <a:spcPts val="700"/>
              </a:spcBef>
              <a:spcAft>
                <a:spcPts val="0"/>
              </a:spcAft>
              <a:buClr>
                <a:schemeClr val="dk1"/>
              </a:buClr>
              <a:buSzPts val="2100"/>
              <a:buNone/>
              <a:defRPr sz="2100"/>
            </a:lvl4pPr>
            <a:lvl5pPr lvl="4" rtl="0" algn="ctr">
              <a:lnSpc>
                <a:spcPct val="90000"/>
              </a:lnSpc>
              <a:spcBef>
                <a:spcPts val="700"/>
              </a:spcBef>
              <a:spcAft>
                <a:spcPts val="0"/>
              </a:spcAft>
              <a:buClr>
                <a:schemeClr val="dk1"/>
              </a:buClr>
              <a:buSzPts val="2100"/>
              <a:buNone/>
              <a:defRPr sz="2100"/>
            </a:lvl5pPr>
            <a:lvl6pPr lvl="5" rtl="0" algn="ctr">
              <a:lnSpc>
                <a:spcPct val="90000"/>
              </a:lnSpc>
              <a:spcBef>
                <a:spcPts val="700"/>
              </a:spcBef>
              <a:spcAft>
                <a:spcPts val="0"/>
              </a:spcAft>
              <a:buClr>
                <a:schemeClr val="dk1"/>
              </a:buClr>
              <a:buSzPts val="2100"/>
              <a:buNone/>
              <a:defRPr sz="2100"/>
            </a:lvl6pPr>
            <a:lvl7pPr lvl="6" rtl="0" algn="ctr">
              <a:lnSpc>
                <a:spcPct val="90000"/>
              </a:lnSpc>
              <a:spcBef>
                <a:spcPts val="700"/>
              </a:spcBef>
              <a:spcAft>
                <a:spcPts val="0"/>
              </a:spcAft>
              <a:buClr>
                <a:schemeClr val="dk1"/>
              </a:buClr>
              <a:buSzPts val="2100"/>
              <a:buNone/>
              <a:defRPr sz="2100"/>
            </a:lvl7pPr>
            <a:lvl8pPr lvl="7" rtl="0" algn="ctr">
              <a:lnSpc>
                <a:spcPct val="90000"/>
              </a:lnSpc>
              <a:spcBef>
                <a:spcPts val="700"/>
              </a:spcBef>
              <a:spcAft>
                <a:spcPts val="0"/>
              </a:spcAft>
              <a:buClr>
                <a:schemeClr val="dk1"/>
              </a:buClr>
              <a:buSzPts val="2100"/>
              <a:buNone/>
              <a:defRPr sz="2100"/>
            </a:lvl8pPr>
            <a:lvl9pPr lvl="8" rtl="0" algn="ctr">
              <a:lnSpc>
                <a:spcPct val="90000"/>
              </a:lnSpc>
              <a:spcBef>
                <a:spcPts val="700"/>
              </a:spcBef>
              <a:spcAft>
                <a:spcPts val="0"/>
              </a:spcAft>
              <a:buClr>
                <a:schemeClr val="dk1"/>
              </a:buClr>
              <a:buSzPts val="2100"/>
              <a:buNone/>
              <a:defRPr sz="2100"/>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9-Blank" showMasterSp="0">
  <p:cSld name="Red_9-Blank">
    <p:bg>
      <p:bgPr>
        <a:solidFill>
          <a:schemeClr val="accent2"/>
        </a:solidFill>
      </p:bgPr>
    </p:bg>
    <p:spTree>
      <p:nvGrpSpPr>
        <p:cNvPr id="206" name="Shape 206"/>
        <p:cNvGrpSpPr/>
        <p:nvPr/>
      </p:nvGrpSpPr>
      <p:grpSpPr>
        <a:xfrm>
          <a:off x="0" y="0"/>
          <a:ext cx="0" cy="0"/>
          <a:chOff x="0" y="0"/>
          <a:chExt cx="0" cy="0"/>
        </a:xfrm>
      </p:grpSpPr>
      <p:sp>
        <p:nvSpPr>
          <p:cNvPr id="207" name="Google Shape;207;p28"/>
          <p:cNvSpPr/>
          <p:nvPr/>
        </p:nvSpPr>
        <p:spPr>
          <a:xfrm>
            <a:off x="206188" y="215153"/>
            <a:ext cx="117747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1900">
                <a:solidFill>
                  <a:schemeClr val="lt1"/>
                </a:solidFill>
                <a:latin typeface="Calibri"/>
                <a:ea typeface="Calibri"/>
                <a:cs typeface="Calibri"/>
                <a:sym typeface="Calibri"/>
              </a:rPr>
              <a:t>v</a:t>
            </a:r>
            <a:endParaRPr sz="1500"/>
          </a:p>
        </p:txBody>
      </p:sp>
      <p:sp>
        <p:nvSpPr>
          <p:cNvPr id="208" name="Google Shape;208;p28"/>
          <p:cNvSpPr txBox="1"/>
          <p:nvPr>
            <p:ph idx="1" type="body"/>
          </p:nvPr>
        </p:nvSpPr>
        <p:spPr>
          <a:xfrm>
            <a:off x="717176" y="659958"/>
            <a:ext cx="10784400" cy="5398800"/>
          </a:xfrm>
          <a:prstGeom prst="rect">
            <a:avLst/>
          </a:prstGeom>
          <a:noFill/>
          <a:ln>
            <a:noFill/>
          </a:ln>
        </p:spPr>
        <p:txBody>
          <a:bodyPr anchorCtr="0" anchor="t" bIns="45700" lIns="91425" spcFirstLastPara="1" rIns="91425" wrap="square" tIns="45700">
            <a:normAutofit/>
          </a:bodyPr>
          <a:lstStyle>
            <a:lvl1pPr indent="-349250" lvl="0" marL="457200" rtl="0" algn="l">
              <a:lnSpc>
                <a:spcPct val="90000"/>
              </a:lnSpc>
              <a:spcBef>
                <a:spcPts val="1100"/>
              </a:spcBef>
              <a:spcAft>
                <a:spcPts val="0"/>
              </a:spcAft>
              <a:buClr>
                <a:schemeClr val="dk1"/>
              </a:buClr>
              <a:buSzPts val="1900"/>
              <a:buChar char="•"/>
              <a:defRPr/>
            </a:lvl1pPr>
            <a:lvl2pPr indent="-349250" lvl="1" marL="914400" rtl="0" algn="l">
              <a:lnSpc>
                <a:spcPct val="90000"/>
              </a:lnSpc>
              <a:spcBef>
                <a:spcPts val="500"/>
              </a:spcBef>
              <a:spcAft>
                <a:spcPts val="0"/>
              </a:spcAft>
              <a:buClr>
                <a:schemeClr val="dk1"/>
              </a:buClr>
              <a:buSzPts val="1900"/>
              <a:buChar char="•"/>
              <a:defRPr/>
            </a:lvl2pPr>
            <a:lvl3pPr indent="-349250" lvl="2" marL="1371600" rtl="0" algn="l">
              <a:lnSpc>
                <a:spcPct val="90000"/>
              </a:lnSpc>
              <a:spcBef>
                <a:spcPts val="500"/>
              </a:spcBef>
              <a:spcAft>
                <a:spcPts val="0"/>
              </a:spcAft>
              <a:buClr>
                <a:schemeClr val="dk1"/>
              </a:buClr>
              <a:buSzPts val="1900"/>
              <a:buChar char="•"/>
              <a:defRPr/>
            </a:lvl3pPr>
            <a:lvl4pPr indent="-349250" lvl="3" marL="1828800" rtl="0" algn="l">
              <a:lnSpc>
                <a:spcPct val="90000"/>
              </a:lnSpc>
              <a:spcBef>
                <a:spcPts val="500"/>
              </a:spcBef>
              <a:spcAft>
                <a:spcPts val="0"/>
              </a:spcAft>
              <a:buClr>
                <a:schemeClr val="dk1"/>
              </a:buClr>
              <a:buSzPts val="1900"/>
              <a:buChar char="•"/>
              <a:defRPr/>
            </a:lvl4pPr>
            <a:lvl5pPr indent="-349250" lvl="4" marL="2286000" rtl="0" algn="l">
              <a:lnSpc>
                <a:spcPct val="90000"/>
              </a:lnSpc>
              <a:spcBef>
                <a:spcPts val="500"/>
              </a:spcBef>
              <a:spcAft>
                <a:spcPts val="0"/>
              </a:spcAft>
              <a:buClr>
                <a:schemeClr val="dk1"/>
              </a:buClr>
              <a:buSzPts val="1900"/>
              <a:buChar char="•"/>
              <a:defRPr/>
            </a:lvl5pPr>
            <a:lvl6pPr indent="-349250" lvl="5" marL="2743200" rtl="0" algn="l">
              <a:lnSpc>
                <a:spcPct val="90000"/>
              </a:lnSpc>
              <a:spcBef>
                <a:spcPts val="500"/>
              </a:spcBef>
              <a:spcAft>
                <a:spcPts val="0"/>
              </a:spcAft>
              <a:buClr>
                <a:schemeClr val="dk1"/>
              </a:buClr>
              <a:buSzPts val="1900"/>
              <a:buChar char="•"/>
              <a:defRPr/>
            </a:lvl6pPr>
            <a:lvl7pPr indent="-349250" lvl="6" marL="3200400" rtl="0" algn="l">
              <a:lnSpc>
                <a:spcPct val="90000"/>
              </a:lnSpc>
              <a:spcBef>
                <a:spcPts val="500"/>
              </a:spcBef>
              <a:spcAft>
                <a:spcPts val="0"/>
              </a:spcAft>
              <a:buClr>
                <a:schemeClr val="dk1"/>
              </a:buClr>
              <a:buSzPts val="1900"/>
              <a:buChar char="•"/>
              <a:defRPr/>
            </a:lvl7pPr>
            <a:lvl8pPr indent="-349250" lvl="7" marL="3657600" rtl="0" algn="l">
              <a:lnSpc>
                <a:spcPct val="90000"/>
              </a:lnSpc>
              <a:spcBef>
                <a:spcPts val="500"/>
              </a:spcBef>
              <a:spcAft>
                <a:spcPts val="0"/>
              </a:spcAft>
              <a:buClr>
                <a:schemeClr val="dk1"/>
              </a:buClr>
              <a:buSzPts val="1900"/>
              <a:buChar char="•"/>
              <a:defRPr/>
            </a:lvl8pPr>
            <a:lvl9pPr indent="-349250" lvl="8" marL="4114800" rtl="0" algn="l">
              <a:lnSpc>
                <a:spcPct val="90000"/>
              </a:lnSpc>
              <a:spcBef>
                <a:spcPts val="500"/>
              </a:spcBef>
              <a:spcAft>
                <a:spcPts val="0"/>
              </a:spcAft>
              <a:buClr>
                <a:schemeClr val="dk1"/>
              </a:buClr>
              <a:buSzPts val="1900"/>
              <a:buChar char="•"/>
              <a:defRPr/>
            </a:lvl9pPr>
          </a:lstStyle>
          <a:p/>
        </p:txBody>
      </p:sp>
      <p:sp>
        <p:nvSpPr>
          <p:cNvPr id="209" name="Google Shape;209;p28"/>
          <p:cNvSpPr txBox="1"/>
          <p:nvPr/>
        </p:nvSpPr>
        <p:spPr>
          <a:xfrm>
            <a:off x="717176" y="6188049"/>
            <a:ext cx="76473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sz="1500"/>
          </a:p>
        </p:txBody>
      </p:sp>
      <p:sp>
        <p:nvSpPr>
          <p:cNvPr id="210" name="Google Shape;210;p28"/>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8-Title Only" showMasterSp="0">
  <p:cSld name="Red_8-Title Only">
    <p:bg>
      <p:bgPr>
        <a:solidFill>
          <a:schemeClr val="accent2"/>
        </a:solidFill>
      </p:bgPr>
    </p:bg>
    <p:spTree>
      <p:nvGrpSpPr>
        <p:cNvPr id="211" name="Shape 211"/>
        <p:cNvGrpSpPr/>
        <p:nvPr/>
      </p:nvGrpSpPr>
      <p:grpSpPr>
        <a:xfrm>
          <a:off x="0" y="0"/>
          <a:ext cx="0" cy="0"/>
          <a:chOff x="0" y="0"/>
          <a:chExt cx="0" cy="0"/>
        </a:xfrm>
      </p:grpSpPr>
      <p:sp>
        <p:nvSpPr>
          <p:cNvPr id="212" name="Google Shape;212;p29"/>
          <p:cNvSpPr/>
          <p:nvPr/>
        </p:nvSpPr>
        <p:spPr>
          <a:xfrm>
            <a:off x="206188" y="215153"/>
            <a:ext cx="117747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00">
              <a:solidFill>
                <a:schemeClr val="lt1"/>
              </a:solidFill>
              <a:latin typeface="Calibri"/>
              <a:ea typeface="Calibri"/>
              <a:cs typeface="Calibri"/>
              <a:sym typeface="Calibri"/>
            </a:endParaRPr>
          </a:p>
        </p:txBody>
      </p:sp>
      <p:sp>
        <p:nvSpPr>
          <p:cNvPr id="213" name="Google Shape;213;p29"/>
          <p:cNvSpPr txBox="1"/>
          <p:nvPr>
            <p:ph type="title"/>
          </p:nvPr>
        </p:nvSpPr>
        <p:spPr>
          <a:xfrm>
            <a:off x="717176" y="457200"/>
            <a:ext cx="10784400" cy="10269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2"/>
              </a:buClr>
              <a:buSzPts val="4400"/>
              <a:buFont typeface="Calibri"/>
              <a:buNone/>
              <a:defRPr>
                <a:solidFill>
                  <a:schemeClr val="accent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14" name="Google Shape;214;p29"/>
          <p:cNvSpPr txBox="1"/>
          <p:nvPr/>
        </p:nvSpPr>
        <p:spPr>
          <a:xfrm>
            <a:off x="717176" y="6188049"/>
            <a:ext cx="76473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sz="1500"/>
          </a:p>
        </p:txBody>
      </p:sp>
      <p:sp>
        <p:nvSpPr>
          <p:cNvPr id="215" name="Google Shape;215;p29"/>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9-Blank" showMasterSp="0">
  <p:cSld name="Blue_9-Blank">
    <p:spTree>
      <p:nvGrpSpPr>
        <p:cNvPr id="216" name="Shape 216"/>
        <p:cNvGrpSpPr/>
        <p:nvPr/>
      </p:nvGrpSpPr>
      <p:grpSpPr>
        <a:xfrm>
          <a:off x="0" y="0"/>
          <a:ext cx="0" cy="0"/>
          <a:chOff x="0" y="0"/>
          <a:chExt cx="0" cy="0"/>
        </a:xfrm>
      </p:grpSpPr>
      <p:sp>
        <p:nvSpPr>
          <p:cNvPr id="217" name="Google Shape;217;p30"/>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v</a:t>
            </a:r>
            <a:endParaRPr/>
          </a:p>
        </p:txBody>
      </p:sp>
      <p:sp>
        <p:nvSpPr>
          <p:cNvPr id="218" name="Google Shape;218;p30"/>
          <p:cNvSpPr txBox="1"/>
          <p:nvPr>
            <p:ph idx="1" type="body"/>
          </p:nvPr>
        </p:nvSpPr>
        <p:spPr>
          <a:xfrm>
            <a:off x="717176" y="659958"/>
            <a:ext cx="10784400" cy="53988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19" name="Google Shape;219;p30"/>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20" name="Google Shape;220;p30"/>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4"/>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
          <p:cNvSpPr txBox="1"/>
          <p:nvPr>
            <p:ph idx="1" type="body"/>
          </p:nvPr>
        </p:nvSpPr>
        <p:spPr>
          <a:xfrm>
            <a:off x="717176" y="1825625"/>
            <a:ext cx="5302624"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4"/>
          <p:cNvSpPr txBox="1"/>
          <p:nvPr>
            <p:ph idx="2" type="body"/>
          </p:nvPr>
        </p:nvSpPr>
        <p:spPr>
          <a:xfrm>
            <a:off x="6172200" y="1825625"/>
            <a:ext cx="5329518"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4"/>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8-Title Only" showMasterSp="0">
  <p:cSld name="Green_8-Title Only">
    <p:bg>
      <p:bgPr>
        <a:solidFill>
          <a:schemeClr val="accent5"/>
        </a:solidFill>
      </p:bgPr>
    </p:bg>
    <p:spTree>
      <p:nvGrpSpPr>
        <p:cNvPr id="221" name="Shape 221"/>
        <p:cNvGrpSpPr/>
        <p:nvPr/>
      </p:nvGrpSpPr>
      <p:grpSpPr>
        <a:xfrm>
          <a:off x="0" y="0"/>
          <a:ext cx="0" cy="0"/>
          <a:chOff x="0" y="0"/>
          <a:chExt cx="0" cy="0"/>
        </a:xfrm>
      </p:grpSpPr>
      <p:sp>
        <p:nvSpPr>
          <p:cNvPr id="222" name="Google Shape;222;p31"/>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31"/>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5"/>
              </a:buClr>
              <a:buSzPts val="4400"/>
              <a:buFont typeface="Calibri"/>
              <a:buNone/>
              <a:defRPr>
                <a:solidFill>
                  <a:schemeClr val="accent5"/>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24" name="Google Shape;224;p31"/>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25" name="Google Shape;225;p31"/>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Title Slide" showMasterSp="0">
  <p:cSld name="Red_1-Title Slide">
    <p:bg>
      <p:bgPr>
        <a:solidFill>
          <a:schemeClr val="accent2"/>
        </a:solidFill>
      </p:bgPr>
    </p:bg>
    <p:spTree>
      <p:nvGrpSpPr>
        <p:cNvPr id="226" name="Shape 226"/>
        <p:cNvGrpSpPr/>
        <p:nvPr/>
      </p:nvGrpSpPr>
      <p:grpSpPr>
        <a:xfrm>
          <a:off x="0" y="0"/>
          <a:ext cx="0" cy="0"/>
          <a:chOff x="0" y="0"/>
          <a:chExt cx="0" cy="0"/>
        </a:xfrm>
      </p:grpSpPr>
      <p:sp>
        <p:nvSpPr>
          <p:cNvPr id="227" name="Google Shape;227;p32"/>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8" name="Google Shape;228;p32"/>
          <p:cNvSpPr/>
          <p:nvPr/>
        </p:nvSpPr>
        <p:spPr>
          <a:xfrm>
            <a:off x="206188" y="5948082"/>
            <a:ext cx="11775000" cy="699300"/>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Decorative line break" id="229" name="Google Shape;229;p32"/>
          <p:cNvPicPr preferRelativeResize="0"/>
          <p:nvPr/>
        </p:nvPicPr>
        <p:blipFill rotWithShape="1">
          <a:blip r:embed="rId2">
            <a:alphaModFix/>
          </a:blip>
          <a:srcRect b="0" l="0" r="0" t="0"/>
          <a:stretch/>
        </p:blipFill>
        <p:spPr>
          <a:xfrm>
            <a:off x="5452870" y="3472133"/>
            <a:ext cx="1286259" cy="24384"/>
          </a:xfrm>
          <a:prstGeom prst="rect">
            <a:avLst/>
          </a:prstGeom>
          <a:noFill/>
          <a:ln>
            <a:noFill/>
          </a:ln>
        </p:spPr>
      </p:pic>
      <p:sp>
        <p:nvSpPr>
          <p:cNvPr id="230" name="Google Shape;230;p32"/>
          <p:cNvSpPr txBox="1"/>
          <p:nvPr>
            <p:ph type="ctrTitle"/>
          </p:nvPr>
        </p:nvSpPr>
        <p:spPr>
          <a:xfrm>
            <a:off x="1524000" y="2486701"/>
            <a:ext cx="9144000" cy="1023300"/>
          </a:xfrm>
          <a:prstGeom prst="rect">
            <a:avLst/>
          </a:prstGeom>
          <a:noFill/>
          <a:ln>
            <a:noFill/>
          </a:ln>
        </p:spPr>
        <p:txBody>
          <a:bodyPr anchorCtr="0" anchor="b" bIns="45700" lIns="91425" spcFirstLastPara="1" rIns="91425" wrap="square" tIns="45700">
            <a:normAutofit/>
          </a:bodyPr>
          <a:lstStyle>
            <a:lvl1pPr lvl="0" rtl="0" algn="ctr">
              <a:lnSpc>
                <a:spcPct val="90000"/>
              </a:lnSpc>
              <a:spcBef>
                <a:spcPts val="0"/>
              </a:spcBef>
              <a:spcAft>
                <a:spcPts val="0"/>
              </a:spcAft>
              <a:buClr>
                <a:schemeClr val="accent2"/>
              </a:buClr>
              <a:buSzPts val="5400"/>
              <a:buFont typeface="Calibri"/>
              <a:buNone/>
              <a:defRPr sz="5400">
                <a:solidFill>
                  <a:schemeClr val="accent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1" name="Google Shape;231;p32"/>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rtl="0" algn="ctr">
              <a:lnSpc>
                <a:spcPct val="90000"/>
              </a:lnSpc>
              <a:spcBef>
                <a:spcPts val="1000"/>
              </a:spcBef>
              <a:spcAft>
                <a:spcPts val="0"/>
              </a:spcAft>
              <a:buClr>
                <a:schemeClr val="accent2"/>
              </a:buClr>
              <a:buSzPts val="2400"/>
              <a:buNone/>
              <a:defRPr sz="2400">
                <a:solidFill>
                  <a:schemeClr val="accent2"/>
                </a:solidFill>
              </a:defRPr>
            </a:lvl1pPr>
            <a:lvl2pPr lvl="1" rtl="0" algn="ctr">
              <a:lnSpc>
                <a:spcPct val="90000"/>
              </a:lnSpc>
              <a:spcBef>
                <a:spcPts val="500"/>
              </a:spcBef>
              <a:spcAft>
                <a:spcPts val="0"/>
              </a:spcAft>
              <a:buClr>
                <a:schemeClr val="dk1"/>
              </a:buClr>
              <a:buSzPts val="2000"/>
              <a:buNone/>
              <a:defRPr sz="2000"/>
            </a:lvl2pPr>
            <a:lvl3pPr lvl="2" rtl="0" algn="ctr">
              <a:lnSpc>
                <a:spcPct val="90000"/>
              </a:lnSpc>
              <a:spcBef>
                <a:spcPts val="500"/>
              </a:spcBef>
              <a:spcAft>
                <a:spcPts val="0"/>
              </a:spcAft>
              <a:buClr>
                <a:schemeClr val="dk1"/>
              </a:buClr>
              <a:buSzPts val="1800"/>
              <a:buNone/>
              <a:defRPr sz="1800"/>
            </a:lvl3pPr>
            <a:lvl4pPr lvl="3" rtl="0" algn="ctr">
              <a:lnSpc>
                <a:spcPct val="90000"/>
              </a:lnSpc>
              <a:spcBef>
                <a:spcPts val="500"/>
              </a:spcBef>
              <a:spcAft>
                <a:spcPts val="0"/>
              </a:spcAft>
              <a:buClr>
                <a:schemeClr val="dk1"/>
              </a:buClr>
              <a:buSzPts val="1600"/>
              <a:buNone/>
              <a:defRPr sz="1600"/>
            </a:lvl4pPr>
            <a:lvl5pPr lvl="4" rtl="0" algn="ctr">
              <a:lnSpc>
                <a:spcPct val="90000"/>
              </a:lnSpc>
              <a:spcBef>
                <a:spcPts val="500"/>
              </a:spcBef>
              <a:spcAft>
                <a:spcPts val="0"/>
              </a:spcAft>
              <a:buClr>
                <a:schemeClr val="dk1"/>
              </a:buClr>
              <a:buSzPts val="1600"/>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pic>
        <p:nvPicPr>
          <p:cNvPr descr="Oregon Department of Education Logo" id="232" name="Google Shape;232;p32"/>
          <p:cNvPicPr preferRelativeResize="0"/>
          <p:nvPr/>
        </p:nvPicPr>
        <p:blipFill rotWithShape="1">
          <a:blip r:embed="rId3">
            <a:alphaModFix/>
          </a:blip>
          <a:srcRect b="0" l="0" r="0" t="0"/>
          <a:stretch/>
        </p:blipFill>
        <p:spPr>
          <a:xfrm>
            <a:off x="5033770" y="214049"/>
            <a:ext cx="2124459" cy="2167132"/>
          </a:xfrm>
          <a:prstGeom prst="rect">
            <a:avLst/>
          </a:prstGeom>
          <a:noFill/>
          <a:ln>
            <a:noFill/>
          </a:ln>
        </p:spPr>
      </p:pic>
      <p:sp>
        <p:nvSpPr>
          <p:cNvPr id="233" name="Google Shape;233;p32"/>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34" name="Google Shape;234;p32"/>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7-Comparison">
  <p:cSld name="Gold_7-Comparison">
    <p:bg>
      <p:bgPr>
        <a:solidFill>
          <a:schemeClr val="accent4"/>
        </a:solidFill>
      </p:bgPr>
    </p:bg>
    <p:spTree>
      <p:nvGrpSpPr>
        <p:cNvPr id="235" name="Shape 235"/>
        <p:cNvGrpSpPr/>
        <p:nvPr/>
      </p:nvGrpSpPr>
      <p:grpSpPr>
        <a:xfrm>
          <a:off x="0" y="0"/>
          <a:ext cx="0" cy="0"/>
          <a:chOff x="0" y="0"/>
          <a:chExt cx="0" cy="0"/>
        </a:xfrm>
      </p:grpSpPr>
      <p:sp>
        <p:nvSpPr>
          <p:cNvPr id="236" name="Google Shape;236;p33"/>
          <p:cNvSpPr txBox="1"/>
          <p:nvPr>
            <p:ph idx="1" type="body"/>
          </p:nvPr>
        </p:nvSpPr>
        <p:spPr>
          <a:xfrm>
            <a:off x="717176" y="1681163"/>
            <a:ext cx="5280300" cy="8238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accent4"/>
              </a:buClr>
              <a:buSzPts val="3200"/>
              <a:buNone/>
              <a:defRPr b="0" sz="3200">
                <a:solidFill>
                  <a:schemeClr val="accent4"/>
                </a:solidFill>
              </a:defRPr>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237" name="Google Shape;237;p33"/>
          <p:cNvSpPr txBox="1"/>
          <p:nvPr>
            <p:ph idx="2" type="body"/>
          </p:nvPr>
        </p:nvSpPr>
        <p:spPr>
          <a:xfrm>
            <a:off x="717176" y="2505075"/>
            <a:ext cx="5280300" cy="34344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38" name="Google Shape;238;p33"/>
          <p:cNvSpPr txBox="1"/>
          <p:nvPr>
            <p:ph idx="3" type="body"/>
          </p:nvPr>
        </p:nvSpPr>
        <p:spPr>
          <a:xfrm>
            <a:off x="6172200" y="1681163"/>
            <a:ext cx="5329500" cy="8238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accent4"/>
              </a:buClr>
              <a:buSzPts val="3200"/>
              <a:buNone/>
              <a:defRPr b="0" sz="3200">
                <a:solidFill>
                  <a:schemeClr val="accent4"/>
                </a:solidFill>
              </a:defRPr>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239" name="Google Shape;239;p33"/>
          <p:cNvSpPr txBox="1"/>
          <p:nvPr>
            <p:ph idx="4" type="body"/>
          </p:nvPr>
        </p:nvSpPr>
        <p:spPr>
          <a:xfrm>
            <a:off x="6172200" y="2505075"/>
            <a:ext cx="5329500" cy="34344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40" name="Google Shape;240;p33"/>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4"/>
              </a:buClr>
              <a:buSzPts val="3200"/>
              <a:buFont typeface="Calibri"/>
              <a:buNone/>
              <a:defRPr sz="3200">
                <a:solidFill>
                  <a:schemeClr val="accent4"/>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41" name="Google Shape;241;p33"/>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42" name="Google Shape;242;p33"/>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6-Two Content">
  <p:cSld name="Gold_6-Two Content">
    <p:bg>
      <p:bgPr>
        <a:solidFill>
          <a:schemeClr val="accent4"/>
        </a:solidFill>
      </p:bgPr>
    </p:bg>
    <p:spTree>
      <p:nvGrpSpPr>
        <p:cNvPr id="243" name="Shape 243"/>
        <p:cNvGrpSpPr/>
        <p:nvPr/>
      </p:nvGrpSpPr>
      <p:grpSpPr>
        <a:xfrm>
          <a:off x="0" y="0"/>
          <a:ext cx="0" cy="0"/>
          <a:chOff x="0" y="0"/>
          <a:chExt cx="0" cy="0"/>
        </a:xfrm>
      </p:grpSpPr>
      <p:sp>
        <p:nvSpPr>
          <p:cNvPr id="244" name="Google Shape;244;p34"/>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4"/>
              </a:buClr>
              <a:buSzPts val="4400"/>
              <a:buFont typeface="Calibri"/>
              <a:buNone/>
              <a:defRPr>
                <a:solidFill>
                  <a:schemeClr val="accent4"/>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45" name="Google Shape;245;p34"/>
          <p:cNvSpPr txBox="1"/>
          <p:nvPr>
            <p:ph idx="1" type="body"/>
          </p:nvPr>
        </p:nvSpPr>
        <p:spPr>
          <a:xfrm>
            <a:off x="717176" y="1825625"/>
            <a:ext cx="5302500" cy="4106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46" name="Google Shape;246;p34"/>
          <p:cNvSpPr txBox="1"/>
          <p:nvPr>
            <p:ph idx="2" type="body"/>
          </p:nvPr>
        </p:nvSpPr>
        <p:spPr>
          <a:xfrm>
            <a:off x="6172200" y="1825625"/>
            <a:ext cx="5329500" cy="4106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47" name="Google Shape;247;p34"/>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48" name="Google Shape;248;p34"/>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9-Blank" showMasterSp="0">
  <p:cSld name="Green_9-Blank">
    <p:bg>
      <p:bgPr>
        <a:solidFill>
          <a:schemeClr val="accent5"/>
        </a:solidFill>
      </p:bgPr>
    </p:bg>
    <p:spTree>
      <p:nvGrpSpPr>
        <p:cNvPr id="249" name="Shape 249"/>
        <p:cNvGrpSpPr/>
        <p:nvPr/>
      </p:nvGrpSpPr>
      <p:grpSpPr>
        <a:xfrm>
          <a:off x="0" y="0"/>
          <a:ext cx="0" cy="0"/>
          <a:chOff x="0" y="0"/>
          <a:chExt cx="0" cy="0"/>
        </a:xfrm>
      </p:grpSpPr>
      <p:sp>
        <p:nvSpPr>
          <p:cNvPr id="250" name="Google Shape;250;p35"/>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v</a:t>
            </a:r>
            <a:endParaRPr/>
          </a:p>
        </p:txBody>
      </p:sp>
      <p:sp>
        <p:nvSpPr>
          <p:cNvPr id="251" name="Google Shape;251;p35"/>
          <p:cNvSpPr txBox="1"/>
          <p:nvPr>
            <p:ph idx="1" type="body"/>
          </p:nvPr>
        </p:nvSpPr>
        <p:spPr>
          <a:xfrm>
            <a:off x="717176" y="659958"/>
            <a:ext cx="10784400" cy="53988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52" name="Google Shape;252;p35"/>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53" name="Google Shape;253;p35"/>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4-Content with Caption" showMasterSp="0">
  <p:cSld name="Blue_4-Content with Caption">
    <p:bg>
      <p:bgPr>
        <a:solidFill>
          <a:schemeClr val="accent1"/>
        </a:solidFill>
      </p:bgPr>
    </p:bg>
    <p:spTree>
      <p:nvGrpSpPr>
        <p:cNvPr id="254" name="Shape 254"/>
        <p:cNvGrpSpPr/>
        <p:nvPr/>
      </p:nvGrpSpPr>
      <p:grpSpPr>
        <a:xfrm>
          <a:off x="0" y="0"/>
          <a:ext cx="0" cy="0"/>
          <a:chOff x="0" y="0"/>
          <a:chExt cx="0" cy="0"/>
        </a:xfrm>
      </p:grpSpPr>
      <p:sp>
        <p:nvSpPr>
          <p:cNvPr id="255" name="Google Shape;255;p36"/>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6" name="Google Shape;256;p36"/>
          <p:cNvSpPr/>
          <p:nvPr/>
        </p:nvSpPr>
        <p:spPr>
          <a:xfrm>
            <a:off x="206189" y="215153"/>
            <a:ext cx="4730400" cy="64323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7" name="Google Shape;257;p36"/>
          <p:cNvSpPr txBox="1"/>
          <p:nvPr>
            <p:ph type="title"/>
          </p:nvPr>
        </p:nvSpPr>
        <p:spPr>
          <a:xfrm>
            <a:off x="717177" y="779645"/>
            <a:ext cx="3931800" cy="2525700"/>
          </a:xfrm>
          <a:prstGeom prst="rect">
            <a:avLst/>
          </a:prstGeom>
          <a:noFill/>
          <a:ln>
            <a:noFill/>
          </a:ln>
        </p:spPr>
        <p:txBody>
          <a:bodyPr anchorCtr="0" anchor="t" bIns="45700" lIns="91425" spcFirstLastPara="1" rIns="91425" wrap="square" tIns="45700">
            <a:normAutofit/>
          </a:bodyPr>
          <a:lstStyle>
            <a:lvl1pPr lvl="0" rtl="0" algn="l">
              <a:lnSpc>
                <a:spcPct val="90000"/>
              </a:lnSpc>
              <a:spcBef>
                <a:spcPts val="0"/>
              </a:spcBef>
              <a:spcAft>
                <a:spcPts val="0"/>
              </a:spcAft>
              <a:buClr>
                <a:schemeClr val="accent1"/>
              </a:buClr>
              <a:buSzPts val="4400"/>
              <a:buFont typeface="Calibri"/>
              <a:buNone/>
              <a:defRPr sz="4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8" name="Google Shape;258;p36"/>
          <p:cNvSpPr txBox="1"/>
          <p:nvPr>
            <p:ph idx="1" type="body"/>
          </p:nvPr>
        </p:nvSpPr>
        <p:spPr>
          <a:xfrm>
            <a:off x="5183188" y="779647"/>
            <a:ext cx="6172200" cy="5081400"/>
          </a:xfrm>
          <a:prstGeom prst="rect">
            <a:avLst/>
          </a:prstGeom>
          <a:noFill/>
          <a:ln>
            <a:noFill/>
          </a:ln>
        </p:spPr>
        <p:txBody>
          <a:bodyPr anchorCtr="0" anchor="t" bIns="45700" lIns="91425" spcFirstLastPara="1" rIns="91425" wrap="square" tIns="45700">
            <a:normAutofit/>
          </a:bodyPr>
          <a:lstStyle>
            <a:lvl1pPr indent="-381000" lvl="0" marL="457200" rtl="0" algn="l">
              <a:lnSpc>
                <a:spcPct val="90000"/>
              </a:lnSpc>
              <a:spcBef>
                <a:spcPts val="1000"/>
              </a:spcBef>
              <a:spcAft>
                <a:spcPts val="0"/>
              </a:spcAft>
              <a:buClr>
                <a:schemeClr val="dk1"/>
              </a:buClr>
              <a:buSzPts val="2400"/>
              <a:buChar char="•"/>
              <a:defRPr sz="2400"/>
            </a:lvl1pPr>
            <a:lvl2pPr indent="-381000" lvl="1" marL="914400" rtl="0" algn="l">
              <a:lnSpc>
                <a:spcPct val="90000"/>
              </a:lnSpc>
              <a:spcBef>
                <a:spcPts val="500"/>
              </a:spcBef>
              <a:spcAft>
                <a:spcPts val="0"/>
              </a:spcAft>
              <a:buClr>
                <a:schemeClr val="dk1"/>
              </a:buClr>
              <a:buSzPts val="2400"/>
              <a:buChar char="•"/>
              <a:defRPr sz="2400"/>
            </a:lvl2pPr>
            <a:lvl3pPr indent="-381000" lvl="2" marL="1371600" rtl="0" algn="l">
              <a:lnSpc>
                <a:spcPct val="90000"/>
              </a:lnSpc>
              <a:spcBef>
                <a:spcPts val="500"/>
              </a:spcBef>
              <a:spcAft>
                <a:spcPts val="0"/>
              </a:spcAft>
              <a:buClr>
                <a:schemeClr val="dk1"/>
              </a:buClr>
              <a:buSzPts val="2400"/>
              <a:buChar char="•"/>
              <a:defRPr sz="2400"/>
            </a:lvl3pPr>
            <a:lvl4pPr indent="-381000" lvl="3" marL="1828800" rtl="0" algn="l">
              <a:lnSpc>
                <a:spcPct val="90000"/>
              </a:lnSpc>
              <a:spcBef>
                <a:spcPts val="500"/>
              </a:spcBef>
              <a:spcAft>
                <a:spcPts val="0"/>
              </a:spcAft>
              <a:buClr>
                <a:schemeClr val="dk1"/>
              </a:buClr>
              <a:buSzPts val="2400"/>
              <a:buChar char="•"/>
              <a:defRPr sz="2400"/>
            </a:lvl4pPr>
            <a:lvl5pPr indent="-381000" lvl="4" marL="2286000" rtl="0" algn="l">
              <a:lnSpc>
                <a:spcPct val="90000"/>
              </a:lnSpc>
              <a:spcBef>
                <a:spcPts val="500"/>
              </a:spcBef>
              <a:spcAft>
                <a:spcPts val="0"/>
              </a:spcAft>
              <a:buClr>
                <a:schemeClr val="dk1"/>
              </a:buClr>
              <a:buSzPts val="2400"/>
              <a:buChar char="•"/>
              <a:defRPr sz="24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59" name="Google Shape;259;p36"/>
          <p:cNvSpPr/>
          <p:nvPr>
            <p:ph idx="2" type="pic"/>
          </p:nvPr>
        </p:nvSpPr>
        <p:spPr>
          <a:xfrm>
            <a:off x="717177" y="3540125"/>
            <a:ext cx="3931800" cy="2320800"/>
          </a:xfrm>
          <a:prstGeom prst="rect">
            <a:avLst/>
          </a:prstGeom>
          <a:noFill/>
          <a:ln>
            <a:noFill/>
          </a:ln>
        </p:spPr>
      </p:sp>
      <p:sp>
        <p:nvSpPr>
          <p:cNvPr id="260" name="Google Shape;260;p36"/>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61" name="Google Shape;261;p36"/>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2-Section Header" showMasterSp="0">
  <p:cSld name="Teal_2-Section Header">
    <p:bg>
      <p:bgPr>
        <a:solidFill>
          <a:schemeClr val="dk2"/>
        </a:solidFill>
      </p:bgPr>
    </p:bg>
    <p:spTree>
      <p:nvGrpSpPr>
        <p:cNvPr id="262" name="Shape 262"/>
        <p:cNvGrpSpPr/>
        <p:nvPr/>
      </p:nvGrpSpPr>
      <p:grpSpPr>
        <a:xfrm>
          <a:off x="0" y="0"/>
          <a:ext cx="0" cy="0"/>
          <a:chOff x="0" y="0"/>
          <a:chExt cx="0" cy="0"/>
        </a:xfrm>
      </p:grpSpPr>
      <p:sp>
        <p:nvSpPr>
          <p:cNvPr id="263" name="Google Shape;263;p37"/>
          <p:cNvSpPr/>
          <p:nvPr/>
        </p:nvSpPr>
        <p:spPr>
          <a:xfrm>
            <a:off x="206188" y="215153"/>
            <a:ext cx="11775000" cy="6432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4" name="Google Shape;264;p37"/>
          <p:cNvSpPr/>
          <p:nvPr/>
        </p:nvSpPr>
        <p:spPr>
          <a:xfrm>
            <a:off x="206187" y="2488757"/>
            <a:ext cx="11775000" cy="1900500"/>
          </a:xfrm>
          <a:prstGeom prst="rect">
            <a:avLst/>
          </a:prstGeom>
          <a:solidFill>
            <a:srgbClr val="E7F5F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265" name="Google Shape;265;p37"/>
          <p:cNvSpPr txBox="1"/>
          <p:nvPr>
            <p:ph type="ctrTitle"/>
          </p:nvPr>
        </p:nvSpPr>
        <p:spPr>
          <a:xfrm>
            <a:off x="717177" y="2488757"/>
            <a:ext cx="10784400" cy="19005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dk2"/>
              </a:buClr>
              <a:buSzPts val="6800"/>
              <a:buFont typeface="Calibri"/>
              <a:buNone/>
              <a:defRPr sz="6800">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descr="Oregon Department of Education Logo" id="266" name="Google Shape;266;p37"/>
          <p:cNvPicPr preferRelativeResize="0"/>
          <p:nvPr/>
        </p:nvPicPr>
        <p:blipFill rotWithShape="1">
          <a:blip r:embed="rId2">
            <a:alphaModFix/>
          </a:blip>
          <a:srcRect b="0" l="0" r="0" t="0"/>
          <a:stretch/>
        </p:blipFill>
        <p:spPr>
          <a:xfrm>
            <a:off x="5033770" y="214049"/>
            <a:ext cx="2124459" cy="2167132"/>
          </a:xfrm>
          <a:prstGeom prst="rect">
            <a:avLst/>
          </a:prstGeom>
          <a:noFill/>
          <a:ln>
            <a:noFill/>
          </a:ln>
        </p:spPr>
      </p:pic>
      <p:sp>
        <p:nvSpPr>
          <p:cNvPr id="267" name="Google Shape;267;p37"/>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68" name="Google Shape;268;p37"/>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5-Title and Content">
  <p:cSld name="Teal_5-Title and Content">
    <p:bg>
      <p:bgPr>
        <a:solidFill>
          <a:schemeClr val="dk2"/>
        </a:solidFill>
      </p:bgPr>
    </p:bg>
    <p:spTree>
      <p:nvGrpSpPr>
        <p:cNvPr id="269" name="Shape 269"/>
        <p:cNvGrpSpPr/>
        <p:nvPr/>
      </p:nvGrpSpPr>
      <p:grpSpPr>
        <a:xfrm>
          <a:off x="0" y="0"/>
          <a:ext cx="0" cy="0"/>
          <a:chOff x="0" y="0"/>
          <a:chExt cx="0" cy="0"/>
        </a:xfrm>
      </p:grpSpPr>
      <p:sp>
        <p:nvSpPr>
          <p:cNvPr id="270" name="Google Shape;270;p38"/>
          <p:cNvSpPr txBox="1"/>
          <p:nvPr>
            <p:ph type="title"/>
          </p:nvPr>
        </p:nvSpPr>
        <p:spPr>
          <a:xfrm>
            <a:off x="717176" y="457200"/>
            <a:ext cx="10784400" cy="10266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2"/>
              </a:buClr>
              <a:buSzPts val="4400"/>
              <a:buFont typeface="Calibri"/>
              <a:buNone/>
              <a:defRPr>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71" name="Google Shape;271;p38"/>
          <p:cNvSpPr txBox="1"/>
          <p:nvPr>
            <p:ph idx="1" type="body"/>
          </p:nvPr>
        </p:nvSpPr>
        <p:spPr>
          <a:xfrm>
            <a:off x="717176" y="1825625"/>
            <a:ext cx="10784400" cy="41091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72" name="Google Shape;272;p38"/>
          <p:cNvSpPr txBox="1"/>
          <p:nvPr/>
        </p:nvSpPr>
        <p:spPr>
          <a:xfrm>
            <a:off x="717176" y="6188049"/>
            <a:ext cx="764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595959"/>
                </a:solidFill>
                <a:latin typeface="Calibri"/>
                <a:ea typeface="Calibri"/>
                <a:cs typeface="Calibri"/>
                <a:sym typeface="Calibri"/>
              </a:rPr>
              <a:t>Oregon Department of Education</a:t>
            </a:r>
            <a:endParaRPr/>
          </a:p>
        </p:txBody>
      </p:sp>
      <p:sp>
        <p:nvSpPr>
          <p:cNvPr id="273" name="Google Shape;273;p38"/>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1"/>
        </a:solidFill>
      </p:bgPr>
    </p:bg>
    <p:spTree>
      <p:nvGrpSpPr>
        <p:cNvPr id="40" name="Shape 40"/>
        <p:cNvGrpSpPr/>
        <p:nvPr/>
      </p:nvGrpSpPr>
      <p:grpSpPr>
        <a:xfrm>
          <a:off x="0" y="0"/>
          <a:ext cx="0" cy="0"/>
          <a:chOff x="0" y="0"/>
          <a:chExt cx="0" cy="0"/>
        </a:xfrm>
      </p:grpSpPr>
      <p:sp>
        <p:nvSpPr>
          <p:cNvPr id="41" name="Google Shape;41;p5"/>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2" name="Google Shape;42;p5"/>
          <p:cNvSpPr/>
          <p:nvPr/>
        </p:nvSpPr>
        <p:spPr>
          <a:xfrm>
            <a:off x="206188" y="5948082"/>
            <a:ext cx="11775141" cy="699247"/>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43" name="Google Shape;43;p5"/>
          <p:cNvPicPr preferRelativeResize="0"/>
          <p:nvPr/>
        </p:nvPicPr>
        <p:blipFill rotWithShape="1">
          <a:blip r:embed="rId2">
            <a:alphaModFix/>
          </a:blip>
          <a:srcRect b="0" l="0" r="0" t="0"/>
          <a:stretch/>
        </p:blipFill>
        <p:spPr>
          <a:xfrm>
            <a:off x="5452870" y="3472133"/>
            <a:ext cx="1286259" cy="24384"/>
          </a:xfrm>
          <a:prstGeom prst="rect">
            <a:avLst/>
          </a:prstGeom>
          <a:noFill/>
          <a:ln>
            <a:noFill/>
          </a:ln>
        </p:spPr>
      </p:pic>
      <p:sp>
        <p:nvSpPr>
          <p:cNvPr id="44" name="Google Shape;44;p5"/>
          <p:cNvSpPr txBox="1"/>
          <p:nvPr>
            <p:ph type="ctrTitle"/>
          </p:nvPr>
        </p:nvSpPr>
        <p:spPr>
          <a:xfrm>
            <a:off x="1524000" y="2486701"/>
            <a:ext cx="9144000" cy="1023261"/>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6" name="Google Shape;46;p5"/>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49" name="Google Shape;49;p5"/>
          <p:cNvPicPr preferRelativeResize="0"/>
          <p:nvPr/>
        </p:nvPicPr>
        <p:blipFill rotWithShape="1">
          <a:blip r:embed="rId3">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accent1"/>
        </a:solidFill>
      </p:bgPr>
    </p:bg>
    <p:spTree>
      <p:nvGrpSpPr>
        <p:cNvPr id="50" name="Shape 50"/>
        <p:cNvGrpSpPr/>
        <p:nvPr/>
      </p:nvGrpSpPr>
      <p:grpSpPr>
        <a:xfrm>
          <a:off x="0" y="0"/>
          <a:ext cx="0" cy="0"/>
          <a:chOff x="0" y="0"/>
          <a:chExt cx="0" cy="0"/>
        </a:xfrm>
      </p:grpSpPr>
      <p:sp>
        <p:nvSpPr>
          <p:cNvPr id="51" name="Google Shape;51;p6"/>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2" name="Google Shape;52;p6"/>
          <p:cNvSpPr/>
          <p:nvPr/>
        </p:nvSpPr>
        <p:spPr>
          <a:xfrm>
            <a:off x="206187" y="2488757"/>
            <a:ext cx="11775141" cy="1900363"/>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53" name="Google Shape;53;p6"/>
          <p:cNvSpPr txBox="1"/>
          <p:nvPr>
            <p:ph type="ctrTitle"/>
          </p:nvPr>
        </p:nvSpPr>
        <p:spPr>
          <a:xfrm>
            <a:off x="717177" y="2488757"/>
            <a:ext cx="10784542" cy="19003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6800"/>
              <a:buFont typeface="Calibri"/>
              <a:buNone/>
              <a:defRPr sz="68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6"/>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57" name="Google Shape;57;p6"/>
          <p:cNvPicPr preferRelativeResize="0"/>
          <p:nvPr/>
        </p:nvPicPr>
        <p:blipFill rotWithShape="1">
          <a:blip r:embed="rId2">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1"/>
        </a:solidFill>
      </p:bgPr>
    </p:bg>
    <p:spTree>
      <p:nvGrpSpPr>
        <p:cNvPr id="58" name="Shape 58"/>
        <p:cNvGrpSpPr/>
        <p:nvPr/>
      </p:nvGrpSpPr>
      <p:grpSpPr>
        <a:xfrm>
          <a:off x="0" y="0"/>
          <a:ext cx="0" cy="0"/>
          <a:chOff x="0" y="0"/>
          <a:chExt cx="0" cy="0"/>
        </a:xfrm>
      </p:grpSpPr>
      <p:sp>
        <p:nvSpPr>
          <p:cNvPr id="59" name="Google Shape;59;p7"/>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0" name="Google Shape;60;p7"/>
          <p:cNvSpPr/>
          <p:nvPr/>
        </p:nvSpPr>
        <p:spPr>
          <a:xfrm>
            <a:off x="206188" y="215153"/>
            <a:ext cx="11775141" cy="139736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1" name="Google Shape;61;p7"/>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7"/>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5" name="Google Shape;65;p7"/>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bg>
      <p:bgPr>
        <a:solidFill>
          <a:schemeClr val="accent1"/>
        </a:solidFill>
      </p:bgPr>
    </p:bg>
    <p:spTree>
      <p:nvGrpSpPr>
        <p:cNvPr id="66" name="Shape 66"/>
        <p:cNvGrpSpPr/>
        <p:nvPr/>
      </p:nvGrpSpPr>
      <p:grpSpPr>
        <a:xfrm>
          <a:off x="0" y="0"/>
          <a:ext cx="0" cy="0"/>
          <a:chOff x="0" y="0"/>
          <a:chExt cx="0" cy="0"/>
        </a:xfrm>
      </p:grpSpPr>
      <p:sp>
        <p:nvSpPr>
          <p:cNvPr id="67" name="Google Shape;67;p8"/>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8"/>
          <p:cNvSpPr/>
          <p:nvPr/>
        </p:nvSpPr>
        <p:spPr>
          <a:xfrm>
            <a:off x="206189" y="215153"/>
            <a:ext cx="4730470" cy="6432176"/>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9" name="Google Shape;69;p8"/>
          <p:cNvSpPr txBox="1"/>
          <p:nvPr>
            <p:ph type="title"/>
          </p:nvPr>
        </p:nvSpPr>
        <p:spPr>
          <a:xfrm>
            <a:off x="717177" y="779645"/>
            <a:ext cx="3931826" cy="2525617"/>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8"/>
          <p:cNvSpPr txBox="1"/>
          <p:nvPr>
            <p:ph idx="1" type="body"/>
          </p:nvPr>
        </p:nvSpPr>
        <p:spPr>
          <a:xfrm>
            <a:off x="5183188" y="779647"/>
            <a:ext cx="6172200" cy="508140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1" name="Google Shape;71;p8"/>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4" name="Google Shape;74;p8"/>
          <p:cNvSpPr/>
          <p:nvPr>
            <p:ph idx="2" type="pic"/>
          </p:nvPr>
        </p:nvSpPr>
        <p:spPr>
          <a:xfrm>
            <a:off x="717177" y="3540125"/>
            <a:ext cx="3931826" cy="2320926"/>
          </a:xfrm>
          <a:prstGeom prst="rect">
            <a:avLst/>
          </a:prstGeom>
          <a:no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75" name="Shape 75"/>
        <p:cNvGrpSpPr/>
        <p:nvPr/>
      </p:nvGrpSpPr>
      <p:grpSpPr>
        <a:xfrm>
          <a:off x="0" y="0"/>
          <a:ext cx="0" cy="0"/>
          <a:chOff x="0" y="0"/>
          <a:chExt cx="0" cy="0"/>
        </a:xfrm>
      </p:grpSpPr>
      <p:sp>
        <p:nvSpPr>
          <p:cNvPr id="76" name="Google Shape;76;p9"/>
          <p:cNvSpPr txBox="1"/>
          <p:nvPr>
            <p:ph idx="1" type="body"/>
          </p:nvPr>
        </p:nvSpPr>
        <p:spPr>
          <a:xfrm>
            <a:off x="717176" y="1681163"/>
            <a:ext cx="5280399"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7" name="Google Shape;77;p9"/>
          <p:cNvSpPr txBox="1"/>
          <p:nvPr>
            <p:ph idx="2" type="body"/>
          </p:nvPr>
        </p:nvSpPr>
        <p:spPr>
          <a:xfrm>
            <a:off x="717176" y="2505075"/>
            <a:ext cx="5280399"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9"/>
          <p:cNvSpPr txBox="1"/>
          <p:nvPr>
            <p:ph idx="3" type="body"/>
          </p:nvPr>
        </p:nvSpPr>
        <p:spPr>
          <a:xfrm>
            <a:off x="6172200" y="1681163"/>
            <a:ext cx="5329518"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9" name="Google Shape;79;p9"/>
          <p:cNvSpPr txBox="1"/>
          <p:nvPr>
            <p:ph idx="4" type="body"/>
          </p:nvPr>
        </p:nvSpPr>
        <p:spPr>
          <a:xfrm>
            <a:off x="6172200" y="2505075"/>
            <a:ext cx="5329518"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9"/>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3" name="Google Shape;83;p9"/>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spTree>
      <p:nvGrpSpPr>
        <p:cNvPr id="84" name="Shape 84"/>
        <p:cNvGrpSpPr/>
        <p:nvPr/>
      </p:nvGrpSpPr>
      <p:grpSpPr>
        <a:xfrm>
          <a:off x="0" y="0"/>
          <a:ext cx="0" cy="0"/>
          <a:chOff x="0" y="0"/>
          <a:chExt cx="0" cy="0"/>
        </a:xfrm>
      </p:grpSpPr>
      <p:sp>
        <p:nvSpPr>
          <p:cNvPr id="85" name="Google Shape;85;p10"/>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6" name="Google Shape;86;p10"/>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9" name="Google Shape;89;p10"/>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22" Type="http://schemas.openxmlformats.org/officeDocument/2006/relationships/slideLayout" Target="../slideLayouts/slideLayout21.xml"/><Relationship Id="rId21" Type="http://schemas.openxmlformats.org/officeDocument/2006/relationships/slideLayout" Target="../slideLayouts/slideLayout20.xml"/><Relationship Id="rId24" Type="http://schemas.openxmlformats.org/officeDocument/2006/relationships/slideLayout" Target="../slideLayouts/slideLayout23.xml"/><Relationship Id="rId23" Type="http://schemas.openxmlformats.org/officeDocument/2006/relationships/slideLayout" Target="../slideLayouts/slideLayout22.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26" Type="http://schemas.openxmlformats.org/officeDocument/2006/relationships/slideLayout" Target="../slideLayouts/slideLayout25.xml"/><Relationship Id="rId25" Type="http://schemas.openxmlformats.org/officeDocument/2006/relationships/slideLayout" Target="../slideLayouts/slideLayout24.xml"/><Relationship Id="rId28" Type="http://schemas.openxmlformats.org/officeDocument/2006/relationships/slideLayout" Target="../slideLayouts/slideLayout27.xml"/><Relationship Id="rId27" Type="http://schemas.openxmlformats.org/officeDocument/2006/relationships/slideLayout" Target="../slideLayouts/slideLayout26.xml"/><Relationship Id="rId5" Type="http://schemas.openxmlformats.org/officeDocument/2006/relationships/slideLayout" Target="../slideLayouts/slideLayout4.xml"/><Relationship Id="rId6" Type="http://schemas.openxmlformats.org/officeDocument/2006/relationships/slideLayout" Target="../slideLayouts/slideLayout5.xml"/><Relationship Id="rId29" Type="http://schemas.openxmlformats.org/officeDocument/2006/relationships/slideLayout" Target="../slideLayouts/slideLayout28.xml"/><Relationship Id="rId7" Type="http://schemas.openxmlformats.org/officeDocument/2006/relationships/slideLayout" Target="../slideLayouts/slideLayout6.xml"/><Relationship Id="rId8" Type="http://schemas.openxmlformats.org/officeDocument/2006/relationships/slideLayout" Target="../slideLayouts/slideLayout7.xml"/><Relationship Id="rId31" Type="http://schemas.openxmlformats.org/officeDocument/2006/relationships/slideLayout" Target="../slideLayouts/slideLayout30.xml"/><Relationship Id="rId30" Type="http://schemas.openxmlformats.org/officeDocument/2006/relationships/slideLayout" Target="../slideLayouts/slideLayout29.xml"/><Relationship Id="rId11" Type="http://schemas.openxmlformats.org/officeDocument/2006/relationships/slideLayout" Target="../slideLayouts/slideLayout10.xml"/><Relationship Id="rId33" Type="http://schemas.openxmlformats.org/officeDocument/2006/relationships/slideLayout" Target="../slideLayouts/slideLayout32.xml"/><Relationship Id="rId10" Type="http://schemas.openxmlformats.org/officeDocument/2006/relationships/slideLayout" Target="../slideLayouts/slideLayout9.xml"/><Relationship Id="rId32" Type="http://schemas.openxmlformats.org/officeDocument/2006/relationships/slideLayout" Target="../slideLayouts/slideLayout31.xml"/><Relationship Id="rId13" Type="http://schemas.openxmlformats.org/officeDocument/2006/relationships/slideLayout" Target="../slideLayouts/slideLayout12.xml"/><Relationship Id="rId35" Type="http://schemas.openxmlformats.org/officeDocument/2006/relationships/slideLayout" Target="../slideLayouts/slideLayout34.xml"/><Relationship Id="rId12" Type="http://schemas.openxmlformats.org/officeDocument/2006/relationships/slideLayout" Target="../slideLayouts/slideLayout11.xml"/><Relationship Id="rId34" Type="http://schemas.openxmlformats.org/officeDocument/2006/relationships/slideLayout" Target="../slideLayouts/slideLayout33.xml"/><Relationship Id="rId15" Type="http://schemas.openxmlformats.org/officeDocument/2006/relationships/slideLayout" Target="../slideLayouts/slideLayout14.xml"/><Relationship Id="rId37" Type="http://schemas.openxmlformats.org/officeDocument/2006/relationships/slideLayout" Target="../slideLayouts/slideLayout36.xml"/><Relationship Id="rId14" Type="http://schemas.openxmlformats.org/officeDocument/2006/relationships/slideLayout" Target="../slideLayouts/slideLayout13.xml"/><Relationship Id="rId36" Type="http://schemas.openxmlformats.org/officeDocument/2006/relationships/slideLayout" Target="../slideLayouts/slideLayout35.xml"/><Relationship Id="rId17" Type="http://schemas.openxmlformats.org/officeDocument/2006/relationships/slideLayout" Target="../slideLayouts/slideLayout16.xml"/><Relationship Id="rId39" Type="http://schemas.openxmlformats.org/officeDocument/2006/relationships/theme" Target="../theme/theme2.xml"/><Relationship Id="rId16" Type="http://schemas.openxmlformats.org/officeDocument/2006/relationships/slideLayout" Target="../slideLayouts/slideLayout15.xml"/><Relationship Id="rId38" Type="http://schemas.openxmlformats.org/officeDocument/2006/relationships/slideLayout" Target="../slideLayouts/slideLayout37.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9" name="Shape 9"/>
        <p:cNvGrpSpPr/>
        <p:nvPr/>
      </p:nvGrpSpPr>
      <p:grpSpPr>
        <a:xfrm>
          <a:off x="0" y="0"/>
          <a:ext cx="0" cy="0"/>
          <a:chOff x="0" y="0"/>
          <a:chExt cx="0" cy="0"/>
        </a:xfrm>
      </p:grpSpPr>
      <p:sp>
        <p:nvSpPr>
          <p:cNvPr id="10" name="Google Shape;10;p1"/>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595959"/>
              </a:solidFill>
              <a:latin typeface="Calibri"/>
              <a:ea typeface="Calibri"/>
              <a:cs typeface="Calibri"/>
              <a:sym typeface="Calibri"/>
            </a:endParaRPr>
          </a:p>
        </p:txBody>
      </p:sp>
      <p:sp>
        <p:nvSpPr>
          <p:cNvPr id="11" name="Google Shape;11;p1"/>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400"/>
              <a:buFont typeface="Calibri"/>
              <a:buNone/>
              <a:defRPr b="0" i="0" sz="4400" u="none" cap="none" strike="noStrik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libri"/>
                <a:ea typeface="Calibri"/>
                <a:cs typeface="Calibri"/>
                <a:sym typeface="Calibri"/>
              </a:defRPr>
            </a:lvl1pPr>
            <a:lvl2pPr indent="0" lvl="1" marL="0" marR="0" rtl="0" algn="r">
              <a:spcBef>
                <a:spcPts val="0"/>
              </a:spcBef>
              <a:buNone/>
              <a:defRPr b="0" i="0" sz="1200" u="none" cap="none" strike="noStrike">
                <a:solidFill>
                  <a:srgbClr val="595959"/>
                </a:solidFill>
                <a:latin typeface="Calibri"/>
                <a:ea typeface="Calibri"/>
                <a:cs typeface="Calibri"/>
                <a:sym typeface="Calibri"/>
              </a:defRPr>
            </a:lvl2pPr>
            <a:lvl3pPr indent="0" lvl="2" marL="0" marR="0" rtl="0" algn="r">
              <a:spcBef>
                <a:spcPts val="0"/>
              </a:spcBef>
              <a:buNone/>
              <a:defRPr b="0" i="0" sz="1200" u="none" cap="none" strike="noStrike">
                <a:solidFill>
                  <a:srgbClr val="595959"/>
                </a:solidFill>
                <a:latin typeface="Calibri"/>
                <a:ea typeface="Calibri"/>
                <a:cs typeface="Calibri"/>
                <a:sym typeface="Calibri"/>
              </a:defRPr>
            </a:lvl3pPr>
            <a:lvl4pPr indent="0" lvl="3" marL="0" marR="0" rtl="0" algn="r">
              <a:spcBef>
                <a:spcPts val="0"/>
              </a:spcBef>
              <a:buNone/>
              <a:defRPr b="0" i="0" sz="1200" u="none" cap="none" strike="noStrike">
                <a:solidFill>
                  <a:srgbClr val="595959"/>
                </a:solidFill>
                <a:latin typeface="Calibri"/>
                <a:ea typeface="Calibri"/>
                <a:cs typeface="Calibri"/>
                <a:sym typeface="Calibri"/>
              </a:defRPr>
            </a:lvl4pPr>
            <a:lvl5pPr indent="0" lvl="4" marL="0" marR="0" rtl="0" algn="r">
              <a:spcBef>
                <a:spcPts val="0"/>
              </a:spcBef>
              <a:buNone/>
              <a:defRPr b="0" i="0" sz="1200" u="none" cap="none" strike="noStrike">
                <a:solidFill>
                  <a:srgbClr val="595959"/>
                </a:solidFill>
                <a:latin typeface="Calibri"/>
                <a:ea typeface="Calibri"/>
                <a:cs typeface="Calibri"/>
                <a:sym typeface="Calibri"/>
              </a:defRPr>
            </a:lvl5pPr>
            <a:lvl6pPr indent="0" lvl="5" marL="0" marR="0" rtl="0" algn="r">
              <a:spcBef>
                <a:spcPts val="0"/>
              </a:spcBef>
              <a:buNone/>
              <a:defRPr b="0" i="0" sz="1200" u="none" cap="none" strike="noStrike">
                <a:solidFill>
                  <a:srgbClr val="595959"/>
                </a:solidFill>
                <a:latin typeface="Calibri"/>
                <a:ea typeface="Calibri"/>
                <a:cs typeface="Calibri"/>
                <a:sym typeface="Calibri"/>
              </a:defRPr>
            </a:lvl6pPr>
            <a:lvl7pPr indent="0" lvl="6" marL="0" marR="0" rtl="0" algn="r">
              <a:spcBef>
                <a:spcPts val="0"/>
              </a:spcBef>
              <a:buNone/>
              <a:defRPr b="0" i="0" sz="1200" u="none" cap="none" strike="noStrike">
                <a:solidFill>
                  <a:srgbClr val="595959"/>
                </a:solidFill>
                <a:latin typeface="Calibri"/>
                <a:ea typeface="Calibri"/>
                <a:cs typeface="Calibri"/>
                <a:sym typeface="Calibri"/>
              </a:defRPr>
            </a:lvl7pPr>
            <a:lvl8pPr indent="0" lvl="7" marL="0" marR="0" rtl="0" algn="r">
              <a:spcBef>
                <a:spcPts val="0"/>
              </a:spcBef>
              <a:buNone/>
              <a:defRPr b="0" i="0" sz="1200" u="none" cap="none" strike="noStrike">
                <a:solidFill>
                  <a:srgbClr val="595959"/>
                </a:solidFill>
                <a:latin typeface="Calibri"/>
                <a:ea typeface="Calibri"/>
                <a:cs typeface="Calibri"/>
                <a:sym typeface="Calibri"/>
              </a:defRPr>
            </a:lvl8pPr>
            <a:lvl9pPr indent="0" lvl="8" marL="0" marR="0" rtl="0" algn="r">
              <a:spcBef>
                <a:spcPts val="0"/>
              </a:spcBef>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16" name="Google Shape;16;p1"/>
          <p:cNvPicPr preferRelativeResize="0"/>
          <p:nvPr/>
        </p:nvPicPr>
        <p:blipFill rotWithShape="1">
          <a:blip r:embed="rId1">
            <a:alphaModFix/>
          </a:blip>
          <a:srcRect b="0" l="0" r="0" t="0"/>
          <a:stretch/>
        </p:blipFill>
        <p:spPr>
          <a:xfrm>
            <a:off x="804670" y="1558360"/>
            <a:ext cx="1286259" cy="2438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 id="2147483681" r:id="rId35"/>
    <p:sldLayoutId id="2147483682" r:id="rId36"/>
    <p:sldLayoutId id="2147483683" r:id="rId37"/>
    <p:sldLayoutId id="2147483684" r:id="rId3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9"/>
          <p:cNvSpPr txBox="1"/>
          <p:nvPr>
            <p:ph type="title"/>
          </p:nvPr>
        </p:nvSpPr>
        <p:spPr>
          <a:xfrm>
            <a:off x="703801" y="2408875"/>
            <a:ext cx="10784400" cy="1026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accent1"/>
              </a:buClr>
              <a:buSzPts val="5400"/>
              <a:buFont typeface="Calibri"/>
              <a:buNone/>
            </a:pPr>
            <a:r>
              <a:rPr lang="en-US"/>
              <a:t>22-23 SIA Annual Report Presentation </a:t>
            </a:r>
            <a:endParaRPr/>
          </a:p>
        </p:txBody>
      </p:sp>
      <p:sp>
        <p:nvSpPr>
          <p:cNvPr id="279" name="Google Shape;279;p39"/>
          <p:cNvSpPr txBox="1"/>
          <p:nvPr>
            <p:ph idx="1" type="body"/>
          </p:nvPr>
        </p:nvSpPr>
        <p:spPr>
          <a:xfrm>
            <a:off x="717175" y="4122750"/>
            <a:ext cx="10784400" cy="18120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accent1"/>
              </a:buClr>
              <a:buSzPts val="2400"/>
              <a:buNone/>
            </a:pPr>
            <a:r>
              <a:rPr lang="en-US"/>
              <a:t>Estacada School District </a:t>
            </a:r>
            <a:endParaRPr/>
          </a:p>
        </p:txBody>
      </p:sp>
      <p:sp>
        <p:nvSpPr>
          <p:cNvPr id="280" name="Google Shape;280;p39"/>
          <p:cNvSpPr txBox="1"/>
          <p:nvPr>
            <p:ph idx="12" type="sldNum"/>
          </p:nvPr>
        </p:nvSpPr>
        <p:spPr>
          <a:xfrm>
            <a:off x="8610600" y="6139793"/>
            <a:ext cx="28911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281" name="Google Shape;281;p39"/>
          <p:cNvSpPr txBox="1"/>
          <p:nvPr/>
        </p:nvSpPr>
        <p:spPr>
          <a:xfrm>
            <a:off x="4334850" y="783775"/>
            <a:ext cx="3522300" cy="162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pic>
        <p:nvPicPr>
          <p:cNvPr id="282" name="Google Shape;282;p39"/>
          <p:cNvPicPr preferRelativeResize="0"/>
          <p:nvPr/>
        </p:nvPicPr>
        <p:blipFill>
          <a:blip r:embed="rId3">
            <a:alphaModFix/>
          </a:blip>
          <a:stretch>
            <a:fillRect/>
          </a:stretch>
        </p:blipFill>
        <p:spPr>
          <a:xfrm>
            <a:off x="3658350" y="594975"/>
            <a:ext cx="4875300" cy="1625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8"/>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Progress Marker Ratings</a:t>
            </a:r>
            <a:endParaRPr/>
          </a:p>
        </p:txBody>
      </p:sp>
      <p:sp>
        <p:nvSpPr>
          <p:cNvPr id="360" name="Google Shape;360;p48"/>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361" name="Google Shape;361;p48"/>
          <p:cNvGraphicFramePr/>
          <p:nvPr/>
        </p:nvGraphicFramePr>
        <p:xfrm>
          <a:off x="952500" y="2041050"/>
          <a:ext cx="3000000" cy="3000000"/>
        </p:xfrm>
        <a:graphic>
          <a:graphicData uri="http://schemas.openxmlformats.org/drawingml/2006/table">
            <a:tbl>
              <a:tblPr>
                <a:noFill/>
                <a:tableStyleId>{D8ED54A8-7D1D-4A69-B3EF-1CEE22324E9D}</a:tableStyleId>
              </a:tblPr>
              <a:tblGrid>
                <a:gridCol w="6776350"/>
                <a:gridCol w="3510650"/>
              </a:tblGrid>
              <a:tr h="381000">
                <a:tc>
                  <a:txBody>
                    <a:bodyPr/>
                    <a:lstStyle/>
                    <a:p>
                      <a:pPr indent="0" lvl="0" marL="0" rtl="0" algn="l">
                        <a:spcBef>
                          <a:spcPts val="0"/>
                        </a:spcBef>
                        <a:spcAft>
                          <a:spcPts val="0"/>
                        </a:spcAft>
                        <a:buNone/>
                      </a:pPr>
                      <a:r>
                        <a:rPr lang="en-US">
                          <a:latin typeface="Calibri"/>
                          <a:ea typeface="Calibri"/>
                          <a:cs typeface="Calibri"/>
                          <a:sym typeface="Calibri"/>
                        </a:rPr>
                        <a:t>Educators have a balanced assessment system in place to help them identify student learning in the areas of reading, writing, research, speaking, and listening that are clearly connected to Oregon’s English Language Arts and Literacy Standards.</a:t>
                      </a:r>
                      <a:endParaRPr>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High</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School districts have a process to identify and analyze the barriers that disconnect students from their educational goals and/or impede students from graduating on time.</a:t>
                      </a:r>
                      <a:endParaRPr>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High</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Students have avenues to share and communicate their dreams and aspirations at all levels, including a clear picture of the contributions and next steps they plan to take after they graduate from high school.</a:t>
                      </a:r>
                      <a:endParaRPr>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Medium</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62" name="Google Shape;362;p48"/>
          <p:cNvSpPr txBox="1"/>
          <p:nvPr/>
        </p:nvSpPr>
        <p:spPr>
          <a:xfrm>
            <a:off x="809400" y="1579875"/>
            <a:ext cx="10692300" cy="3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“Love to see”: </a:t>
            </a:r>
            <a:r>
              <a:rPr lang="en-US">
                <a:latin typeface="Calibri"/>
                <a:ea typeface="Calibri"/>
                <a:cs typeface="Calibri"/>
                <a:sym typeface="Calibri"/>
              </a:rPr>
              <a:t>changes we would love to see connected to SIA investments: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0"/>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SIA Annual Reporting Requirements</a:t>
            </a:r>
            <a:endParaRPr/>
          </a:p>
        </p:txBody>
      </p:sp>
      <p:sp>
        <p:nvSpPr>
          <p:cNvPr id="289" name="Google Shape;289;p40"/>
          <p:cNvSpPr txBox="1"/>
          <p:nvPr>
            <p:ph idx="1" type="body"/>
          </p:nvPr>
        </p:nvSpPr>
        <p:spPr>
          <a:xfrm>
            <a:off x="717176" y="1825625"/>
            <a:ext cx="10784400" cy="4109100"/>
          </a:xfrm>
          <a:prstGeom prst="rect">
            <a:avLst/>
          </a:prstGeom>
        </p:spPr>
        <p:txBody>
          <a:bodyPr anchorCtr="0" anchor="t" bIns="45700" lIns="91425" spcFirstLastPara="1" rIns="91425" wrap="square" tIns="45700">
            <a:normAutofit lnSpcReduction="10000"/>
          </a:bodyPr>
          <a:lstStyle/>
          <a:p>
            <a:pPr indent="-342900" lvl="0" marL="457200" rtl="0" algn="l">
              <a:spcBef>
                <a:spcPts val="1000"/>
              </a:spcBef>
              <a:spcAft>
                <a:spcPts val="0"/>
              </a:spcAft>
              <a:buSzPts val="1800"/>
              <a:buChar char="•"/>
            </a:pPr>
            <a:r>
              <a:rPr lang="en-US"/>
              <a:t>SIA recipients are required by statute to review their own progress on an annual basis through an annual progress report and financial audit.</a:t>
            </a:r>
            <a:endParaRPr/>
          </a:p>
          <a:p>
            <a:pPr indent="0" lvl="0" marL="0" rtl="0" algn="l">
              <a:spcBef>
                <a:spcPts val="1000"/>
              </a:spcBef>
              <a:spcAft>
                <a:spcPts val="0"/>
              </a:spcAft>
              <a:buNone/>
            </a:pPr>
            <a:r>
              <a:t/>
            </a:r>
            <a:endParaRPr/>
          </a:p>
          <a:p>
            <a:pPr indent="-342900" lvl="0" marL="457200" rtl="0" algn="l">
              <a:spcBef>
                <a:spcPts val="1000"/>
              </a:spcBef>
              <a:spcAft>
                <a:spcPts val="0"/>
              </a:spcAft>
              <a:buSzPts val="1800"/>
              <a:buChar char="•"/>
            </a:pPr>
            <a:r>
              <a:rPr lang="en-US"/>
              <a:t>ODE’s annual report consists of four narrative questions and Progress Marker Ratings.</a:t>
            </a:r>
            <a:endParaRPr/>
          </a:p>
          <a:p>
            <a:pPr indent="-342900" lvl="1" marL="914400" rtl="0" algn="l">
              <a:spcBef>
                <a:spcPts val="0"/>
              </a:spcBef>
              <a:spcAft>
                <a:spcPts val="0"/>
              </a:spcAft>
              <a:buSzPts val="1800"/>
              <a:buChar char="•"/>
            </a:pPr>
            <a:r>
              <a:rPr lang="en-US"/>
              <a:t>Progress Marker Ratings remain optional for the 21-23 </a:t>
            </a:r>
            <a:r>
              <a:rPr lang="en-US"/>
              <a:t>biennium.</a:t>
            </a:r>
            <a:endParaRPr/>
          </a:p>
          <a:p>
            <a:pPr indent="0" lvl="0" marL="914400" rtl="0" algn="l">
              <a:spcBef>
                <a:spcPts val="1000"/>
              </a:spcBef>
              <a:spcAft>
                <a:spcPts val="0"/>
              </a:spcAft>
              <a:buNone/>
            </a:pPr>
            <a:r>
              <a:t/>
            </a:r>
            <a:endParaRPr/>
          </a:p>
          <a:p>
            <a:pPr indent="-342900" lvl="0" marL="457200" rtl="0" algn="l">
              <a:spcBef>
                <a:spcPts val="1000"/>
              </a:spcBef>
              <a:spcAft>
                <a:spcPts val="0"/>
              </a:spcAft>
              <a:buSzPts val="1800"/>
              <a:buChar char="•"/>
            </a:pPr>
            <a:r>
              <a:rPr lang="en-US"/>
              <a:t>SIA </a:t>
            </a:r>
            <a:r>
              <a:rPr lang="en-US"/>
              <a:t>recipients</a:t>
            </a:r>
            <a:r>
              <a:rPr lang="en-US"/>
              <a:t> are required to:</a:t>
            </a:r>
            <a:endParaRPr/>
          </a:p>
          <a:p>
            <a:pPr indent="-342900" lvl="1" marL="914400" rtl="0" algn="l">
              <a:spcBef>
                <a:spcPts val="0"/>
              </a:spcBef>
              <a:spcAft>
                <a:spcPts val="0"/>
              </a:spcAft>
              <a:buSzPts val="1800"/>
              <a:buChar char="•"/>
            </a:pPr>
            <a:r>
              <a:rPr lang="en-US"/>
              <a:t>present their annual report to </a:t>
            </a:r>
            <a:r>
              <a:rPr lang="en-US"/>
              <a:t>their</a:t>
            </a:r>
            <a:r>
              <a:rPr lang="en-US"/>
              <a:t> governing board at an open meeting with opportunity for public comment,</a:t>
            </a:r>
            <a:endParaRPr/>
          </a:p>
          <a:p>
            <a:pPr indent="-342900" lvl="1" marL="914400" rtl="0" algn="l">
              <a:spcBef>
                <a:spcPts val="0"/>
              </a:spcBef>
              <a:spcAft>
                <a:spcPts val="0"/>
              </a:spcAft>
              <a:buSzPts val="1800"/>
              <a:buChar char="•"/>
            </a:pPr>
            <a:r>
              <a:rPr lang="en-US"/>
              <a:t>and post the report to the district or charter school website.</a:t>
            </a:r>
            <a:endParaRPr/>
          </a:p>
        </p:txBody>
      </p:sp>
      <p:sp>
        <p:nvSpPr>
          <p:cNvPr id="290" name="Google Shape;290;p40"/>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1"/>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Annual Report Narrative #1</a:t>
            </a:r>
            <a:endParaRPr/>
          </a:p>
        </p:txBody>
      </p:sp>
      <p:sp>
        <p:nvSpPr>
          <p:cNvPr id="297" name="Google Shape;297;p41"/>
          <p:cNvSpPr txBox="1"/>
          <p:nvPr>
            <p:ph idx="1" type="body"/>
          </p:nvPr>
        </p:nvSpPr>
        <p:spPr>
          <a:xfrm>
            <a:off x="480350" y="1655175"/>
            <a:ext cx="11125500" cy="586800"/>
          </a:xfrm>
          <a:prstGeom prst="rect">
            <a:avLst/>
          </a:prstGeom>
          <a:solidFill>
            <a:srgbClr val="006CAD">
              <a:alpha val="44650"/>
            </a:srgbClr>
          </a:solidFill>
        </p:spPr>
        <p:txBody>
          <a:bodyPr anchorCtr="0" anchor="t" bIns="45700" lIns="91425" spcFirstLastPara="1" rIns="91425" wrap="square" tIns="45700">
            <a:normAutofit fontScale="70000"/>
          </a:bodyPr>
          <a:lstStyle/>
          <a:p>
            <a:pPr indent="0" lvl="0" marL="0" rtl="0" algn="l">
              <a:spcBef>
                <a:spcPts val="1000"/>
              </a:spcBef>
              <a:spcAft>
                <a:spcPts val="0"/>
              </a:spcAft>
              <a:buNone/>
            </a:pPr>
            <a:r>
              <a:rPr b="1" i="1" lang="en-US"/>
              <a:t>What changes in behavior, actions, policies or practices have you observed related to SIA implementation during the 2022-23 school year? How do you see these changes contributing to the goals and outcomes in your SIA plan?</a:t>
            </a:r>
            <a:endParaRPr/>
          </a:p>
        </p:txBody>
      </p:sp>
      <p:sp>
        <p:nvSpPr>
          <p:cNvPr id="298" name="Google Shape;298;p41"/>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299" name="Google Shape;299;p41"/>
          <p:cNvSpPr txBox="1"/>
          <p:nvPr>
            <p:ph idx="1" type="body"/>
          </p:nvPr>
        </p:nvSpPr>
        <p:spPr>
          <a:xfrm>
            <a:off x="488425" y="2241975"/>
            <a:ext cx="11241900" cy="4263000"/>
          </a:xfrm>
          <a:prstGeom prst="rect">
            <a:avLst/>
          </a:prstGeom>
          <a:solidFill>
            <a:schemeClr val="lt1"/>
          </a:solidFill>
        </p:spPr>
        <p:txBody>
          <a:bodyPr anchorCtr="0" anchor="t" bIns="45700" lIns="91425" spcFirstLastPara="1" rIns="91425" wrap="square" tIns="45700">
            <a:noAutofit/>
          </a:bodyPr>
          <a:lstStyle/>
          <a:p>
            <a:pPr indent="0" lvl="0" marL="0" rtl="0" algn="l">
              <a:lnSpc>
                <a:spcPct val="105000"/>
              </a:lnSpc>
              <a:spcBef>
                <a:spcPts val="0"/>
              </a:spcBef>
              <a:spcAft>
                <a:spcPts val="0"/>
              </a:spcAft>
              <a:buClr>
                <a:schemeClr val="dk1"/>
              </a:buClr>
              <a:buSzPts val="275"/>
              <a:buFont typeface="Arial"/>
              <a:buNone/>
            </a:pPr>
            <a:r>
              <a:rPr lang="en-US" sz="1700">
                <a:latin typeface="Arial"/>
                <a:ea typeface="Arial"/>
                <a:cs typeface="Arial"/>
                <a:sym typeface="Arial"/>
              </a:rPr>
              <a:t>Strategy 1: Increase engaging opportunities for students. In addressing our first SIA strategy we have seen significant growth in soliciting student voice due to our SIA plan. We have had the practice of surveying all students twice a year and we added focus groups of our underrepresented students to our collection of evidence. This has become a habit now, thanks to SIA, and we have learned a lot from these groups and have made key decisions based on their input. For example, our adding .5 FTE at our middle school in manufacturing was a direct result of our focus group feedback.</a:t>
            </a:r>
            <a:endParaRPr sz="1700">
              <a:latin typeface="Arial"/>
              <a:ea typeface="Arial"/>
              <a:cs typeface="Arial"/>
              <a:sym typeface="Arial"/>
            </a:endParaRPr>
          </a:p>
          <a:p>
            <a:pPr indent="0" lvl="0" marL="0" rtl="0" algn="l">
              <a:lnSpc>
                <a:spcPct val="105000"/>
              </a:lnSpc>
              <a:spcBef>
                <a:spcPts val="0"/>
              </a:spcBef>
              <a:spcAft>
                <a:spcPts val="0"/>
              </a:spcAft>
              <a:buClr>
                <a:schemeClr val="dk1"/>
              </a:buClr>
              <a:buSzPts val="275"/>
              <a:buFont typeface="Arial"/>
              <a:buNone/>
            </a:pPr>
            <a:r>
              <a:t/>
            </a:r>
            <a:endParaRPr sz="1700">
              <a:latin typeface="Arial"/>
              <a:ea typeface="Arial"/>
              <a:cs typeface="Arial"/>
              <a:sym typeface="Arial"/>
            </a:endParaRPr>
          </a:p>
          <a:p>
            <a:pPr indent="0" lvl="0" marL="0" rtl="0" algn="l">
              <a:lnSpc>
                <a:spcPct val="105000"/>
              </a:lnSpc>
              <a:spcBef>
                <a:spcPts val="0"/>
              </a:spcBef>
              <a:spcAft>
                <a:spcPts val="0"/>
              </a:spcAft>
              <a:buClr>
                <a:schemeClr val="dk1"/>
              </a:buClr>
              <a:buSzPts val="275"/>
              <a:buFont typeface="Arial"/>
              <a:buNone/>
            </a:pPr>
            <a:r>
              <a:rPr lang="en-US" sz="1700">
                <a:latin typeface="Arial"/>
                <a:ea typeface="Arial"/>
                <a:cs typeface="Arial"/>
                <a:sym typeface="Arial"/>
              </a:rPr>
              <a:t>In addition, our work with improvement science we have our students have taken on more ownership of their learning by setting goals and regularly monitoring progress towards those goals. With the support of our teachers and paraprofessionals our students have been more intentional about their learning.</a:t>
            </a:r>
            <a:endParaRPr sz="1700">
              <a:latin typeface="Arial"/>
              <a:ea typeface="Arial"/>
              <a:cs typeface="Arial"/>
              <a:sym typeface="Arial"/>
            </a:endParaRPr>
          </a:p>
          <a:p>
            <a:pPr indent="0" lvl="0" marL="0" rtl="0" algn="l">
              <a:lnSpc>
                <a:spcPct val="105000"/>
              </a:lnSpc>
              <a:spcBef>
                <a:spcPts val="0"/>
              </a:spcBef>
              <a:spcAft>
                <a:spcPts val="0"/>
              </a:spcAft>
              <a:buClr>
                <a:schemeClr val="dk1"/>
              </a:buClr>
              <a:buSzPts val="275"/>
              <a:buFont typeface="Arial"/>
              <a:buNone/>
            </a:pPr>
            <a:r>
              <a:t/>
            </a:r>
            <a:endParaRPr sz="1700">
              <a:latin typeface="Arial"/>
              <a:ea typeface="Arial"/>
              <a:cs typeface="Arial"/>
              <a:sym typeface="Arial"/>
            </a:endParaRPr>
          </a:p>
          <a:p>
            <a:pPr indent="0" lvl="0" marL="0" rtl="0" algn="l">
              <a:lnSpc>
                <a:spcPct val="105000"/>
              </a:lnSpc>
              <a:spcBef>
                <a:spcPts val="0"/>
              </a:spcBef>
              <a:spcAft>
                <a:spcPts val="0"/>
              </a:spcAft>
              <a:buClr>
                <a:schemeClr val="dk1"/>
              </a:buClr>
              <a:buSzPts val="275"/>
              <a:buFont typeface="Arial"/>
              <a:buNone/>
            </a:pPr>
            <a:r>
              <a:rPr lang="en-US" sz="1700">
                <a:latin typeface="Arial"/>
                <a:ea typeface="Arial"/>
                <a:cs typeface="Arial"/>
                <a:sym typeface="Arial"/>
              </a:rPr>
              <a:t>Strategy 2: Increase adult support in the classroom. As we continue to increase student inclusion in the regular education classroom the increase in adult supports provided by our SIA plan has been invaluable. We have been able to increase our adult to student ratio to provide support for our students in the general education setting. While finding high quality paraprofessionals has been difficult, we have spent a lot of time and effort training them to make a difference in the classroom and have solicited their feedback to improve systems.</a:t>
            </a:r>
            <a:endParaRPr sz="1700">
              <a:latin typeface="Arial"/>
              <a:ea typeface="Arial"/>
              <a:cs typeface="Arial"/>
              <a:sym typeface="Arial"/>
            </a:endParaRPr>
          </a:p>
          <a:p>
            <a:pPr indent="0" lvl="0" marL="0" rtl="0" algn="l">
              <a:lnSpc>
                <a:spcPct val="105000"/>
              </a:lnSpc>
              <a:spcBef>
                <a:spcPts val="0"/>
              </a:spcBef>
              <a:spcAft>
                <a:spcPts val="0"/>
              </a:spcAft>
              <a:buClr>
                <a:schemeClr val="dk1"/>
              </a:buClr>
              <a:buSzPts val="275"/>
              <a:buFont typeface="Arial"/>
              <a:buNone/>
            </a:pPr>
            <a:r>
              <a:t/>
            </a:r>
            <a:endParaRPr sz="1700">
              <a:latin typeface="Arial"/>
              <a:ea typeface="Arial"/>
              <a:cs typeface="Arial"/>
              <a:sym typeface="Arial"/>
            </a:endParaRPr>
          </a:p>
          <a:p>
            <a:pPr indent="0" lvl="0" marL="0" rtl="0" algn="l">
              <a:lnSpc>
                <a:spcPct val="80000"/>
              </a:lnSpc>
              <a:spcBef>
                <a:spcPts val="1000"/>
              </a:spcBef>
              <a:spcAft>
                <a:spcPts val="0"/>
              </a:spcAft>
              <a:buClr>
                <a:schemeClr val="dk1"/>
              </a:buClr>
              <a:buSzPts val="275"/>
              <a:buFont typeface="Arial"/>
              <a:buNone/>
            </a:pPr>
            <a:r>
              <a:t/>
            </a:r>
            <a:endParaRPr sz="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42"/>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Annual Report Narrative #1 Continued</a:t>
            </a:r>
            <a:endParaRPr/>
          </a:p>
        </p:txBody>
      </p:sp>
      <p:sp>
        <p:nvSpPr>
          <p:cNvPr id="306" name="Google Shape;306;p42"/>
          <p:cNvSpPr txBox="1"/>
          <p:nvPr>
            <p:ph idx="1" type="body"/>
          </p:nvPr>
        </p:nvSpPr>
        <p:spPr>
          <a:xfrm>
            <a:off x="480350" y="1655175"/>
            <a:ext cx="11125500" cy="586800"/>
          </a:xfrm>
          <a:prstGeom prst="rect">
            <a:avLst/>
          </a:prstGeom>
          <a:solidFill>
            <a:srgbClr val="006CAD">
              <a:alpha val="44650"/>
            </a:srgbClr>
          </a:solidFill>
        </p:spPr>
        <p:txBody>
          <a:bodyPr anchorCtr="0" anchor="t" bIns="45700" lIns="91425" spcFirstLastPara="1" rIns="91425" wrap="square" tIns="45700">
            <a:normAutofit fontScale="70000"/>
          </a:bodyPr>
          <a:lstStyle/>
          <a:p>
            <a:pPr indent="0" lvl="0" marL="0" rtl="0" algn="l">
              <a:spcBef>
                <a:spcPts val="1000"/>
              </a:spcBef>
              <a:spcAft>
                <a:spcPts val="0"/>
              </a:spcAft>
              <a:buNone/>
            </a:pPr>
            <a:r>
              <a:rPr b="1" i="1" lang="en-US"/>
              <a:t>What changes in behavior, actions, policies or practices have you observed related to SIA implementation during the 2022-23 school year? How do you see these changes contributing to the goals and outcomes in your SIA plan?</a:t>
            </a:r>
            <a:endParaRPr/>
          </a:p>
        </p:txBody>
      </p:sp>
      <p:sp>
        <p:nvSpPr>
          <p:cNvPr id="307" name="Google Shape;307;p42"/>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308" name="Google Shape;308;p42"/>
          <p:cNvSpPr txBox="1"/>
          <p:nvPr>
            <p:ph idx="1" type="body"/>
          </p:nvPr>
        </p:nvSpPr>
        <p:spPr>
          <a:xfrm>
            <a:off x="214325" y="2241975"/>
            <a:ext cx="11787300" cy="4335900"/>
          </a:xfrm>
          <a:prstGeom prst="rect">
            <a:avLst/>
          </a:prstGeom>
          <a:solidFill>
            <a:schemeClr val="lt1"/>
          </a:solidFill>
        </p:spPr>
        <p:txBody>
          <a:bodyPr anchorCtr="0" anchor="t" bIns="45700" lIns="91425" spcFirstLastPara="1" rIns="91425" wrap="square" tIns="45700">
            <a:noAutofit/>
          </a:bodyPr>
          <a:lstStyle/>
          <a:p>
            <a:pPr indent="0" lvl="0" marL="0" rtl="0" algn="l">
              <a:lnSpc>
                <a:spcPct val="95000"/>
              </a:lnSpc>
              <a:spcBef>
                <a:spcPts val="0"/>
              </a:spcBef>
              <a:spcAft>
                <a:spcPts val="0"/>
              </a:spcAft>
              <a:buClr>
                <a:schemeClr val="dk1"/>
              </a:buClr>
              <a:buSzPts val="275"/>
              <a:buFont typeface="Arial"/>
              <a:buNone/>
            </a:pPr>
            <a:r>
              <a:rPr lang="en-US" sz="1500">
                <a:latin typeface="Arial"/>
                <a:ea typeface="Arial"/>
                <a:cs typeface="Arial"/>
                <a:sym typeface="Arial"/>
              </a:rPr>
              <a:t>Strategy 3: Equity, Diversity, &amp; Inclusion. We have increased our outreach to our underrepresented student groups (see Strategy 1) and have utilized their voice to make important decisions regarding how we serve students. In addition, our adults have been learning more about culturally responsive teaching and learning as one of our actions and we are seeing substantial changes in some of our classrooms that have addressed cultural responsiveness. As we continue to train and support staff in learning more about this strategy we hope to increase the number of adults practicing effective and meaningful learning strategies in the classroom to meet “all” students. However, this past year we found it difficult to find staff that had the ability to add extra hours to their day or year to continue their learning journey and were unable to spend our allotted money on our equity team. </a:t>
            </a:r>
            <a:endParaRPr sz="1500">
              <a:latin typeface="Arial"/>
              <a:ea typeface="Arial"/>
              <a:cs typeface="Arial"/>
              <a:sym typeface="Arial"/>
            </a:endParaRPr>
          </a:p>
          <a:p>
            <a:pPr indent="0" lvl="0" marL="0" rtl="0" algn="l">
              <a:lnSpc>
                <a:spcPct val="95000"/>
              </a:lnSpc>
              <a:spcBef>
                <a:spcPts val="0"/>
              </a:spcBef>
              <a:spcAft>
                <a:spcPts val="0"/>
              </a:spcAft>
              <a:buClr>
                <a:schemeClr val="dk1"/>
              </a:buClr>
              <a:buSzPts val="275"/>
              <a:buFont typeface="Arial"/>
              <a:buNone/>
            </a:pPr>
            <a:r>
              <a:rPr lang="en-US" sz="1500">
                <a:latin typeface="Arial"/>
                <a:ea typeface="Arial"/>
                <a:cs typeface="Arial"/>
                <a:sym typeface="Arial"/>
              </a:rPr>
              <a:t>Our district-wide interpreter and liaison with our Spanish speaking families and partners has made a significant impact on our effectiveness in communicating with our families and students, collecting their voices, and adjusting our actions to meet their unique needs.</a:t>
            </a:r>
            <a:endParaRPr sz="1500">
              <a:latin typeface="Arial"/>
              <a:ea typeface="Arial"/>
              <a:cs typeface="Arial"/>
              <a:sym typeface="Arial"/>
            </a:endParaRPr>
          </a:p>
          <a:p>
            <a:pPr indent="0" lvl="0" marL="0" rtl="0" algn="l">
              <a:lnSpc>
                <a:spcPct val="95000"/>
              </a:lnSpc>
              <a:spcBef>
                <a:spcPts val="0"/>
              </a:spcBef>
              <a:spcAft>
                <a:spcPts val="0"/>
              </a:spcAft>
              <a:buClr>
                <a:schemeClr val="dk1"/>
              </a:buClr>
              <a:buSzPts val="275"/>
              <a:buFont typeface="Arial"/>
              <a:buNone/>
            </a:pPr>
            <a:r>
              <a:t/>
            </a:r>
            <a:endParaRPr sz="1500">
              <a:latin typeface="Arial"/>
              <a:ea typeface="Arial"/>
              <a:cs typeface="Arial"/>
              <a:sym typeface="Arial"/>
            </a:endParaRPr>
          </a:p>
          <a:p>
            <a:pPr indent="0" lvl="0" marL="0" rtl="0" algn="l">
              <a:lnSpc>
                <a:spcPct val="95000"/>
              </a:lnSpc>
              <a:spcBef>
                <a:spcPts val="0"/>
              </a:spcBef>
              <a:spcAft>
                <a:spcPts val="0"/>
              </a:spcAft>
              <a:buClr>
                <a:schemeClr val="dk1"/>
              </a:buClr>
              <a:buSzPts val="275"/>
              <a:buFont typeface="Arial"/>
              <a:buNone/>
            </a:pPr>
            <a:r>
              <a:rPr lang="en-US" sz="1500">
                <a:latin typeface="Arial"/>
                <a:ea typeface="Arial"/>
                <a:cs typeface="Arial"/>
                <a:sym typeface="Arial"/>
              </a:rPr>
              <a:t>Strategy 4: Social Emotional Health &amp; Wellness. The addition of social services and counseling services K-5 during this Covid/Post-Covid period has been impactful. Although we have not met the social emotional needs of every student we have been able to address a significantly larger number of students and families. We are providing more one on one services and increasing our school to home communication. </a:t>
            </a:r>
            <a:endParaRPr sz="1500">
              <a:latin typeface="Arial"/>
              <a:ea typeface="Arial"/>
              <a:cs typeface="Arial"/>
              <a:sym typeface="Arial"/>
            </a:endParaRPr>
          </a:p>
          <a:p>
            <a:pPr indent="0" lvl="0" marL="0" rtl="0" algn="l">
              <a:lnSpc>
                <a:spcPct val="95000"/>
              </a:lnSpc>
              <a:spcBef>
                <a:spcPts val="0"/>
              </a:spcBef>
              <a:spcAft>
                <a:spcPts val="0"/>
              </a:spcAft>
              <a:buClr>
                <a:schemeClr val="dk1"/>
              </a:buClr>
              <a:buSzPts val="275"/>
              <a:buFont typeface="Arial"/>
              <a:buNone/>
            </a:pPr>
            <a:r>
              <a:t/>
            </a:r>
            <a:endParaRPr sz="1500">
              <a:latin typeface="Arial"/>
              <a:ea typeface="Arial"/>
              <a:cs typeface="Arial"/>
              <a:sym typeface="Arial"/>
            </a:endParaRPr>
          </a:p>
          <a:p>
            <a:pPr indent="0" lvl="0" marL="0" rtl="0" algn="l">
              <a:lnSpc>
                <a:spcPct val="95000"/>
              </a:lnSpc>
              <a:spcBef>
                <a:spcPts val="0"/>
              </a:spcBef>
              <a:spcAft>
                <a:spcPts val="0"/>
              </a:spcAft>
              <a:buClr>
                <a:schemeClr val="dk1"/>
              </a:buClr>
              <a:buSzPts val="275"/>
              <a:buFont typeface="Arial"/>
              <a:buNone/>
            </a:pPr>
            <a:r>
              <a:rPr lang="en-US" sz="1500">
                <a:latin typeface="Arial"/>
                <a:ea typeface="Arial"/>
                <a:cs typeface="Arial"/>
                <a:sym typeface="Arial"/>
              </a:rPr>
              <a:t>This past year our social worker stepped in and assisted in each building and helped support one of our elementary schools while our counselor was unavailable. She and the systems we put in place helped us to successfully provide services to our students and families while being understaffed. Without that opportunity provided by SIA, adding a social worker, we would not have been able to maintain the status quo for our students.</a:t>
            </a:r>
            <a:endParaRPr sz="1500">
              <a:latin typeface="Arial"/>
              <a:ea typeface="Arial"/>
              <a:cs typeface="Arial"/>
              <a:sym typeface="Arial"/>
            </a:endParaRPr>
          </a:p>
          <a:p>
            <a:pPr indent="0" lvl="0" marL="0" rtl="0" algn="l">
              <a:lnSpc>
                <a:spcPct val="70000"/>
              </a:lnSpc>
              <a:spcBef>
                <a:spcPts val="1000"/>
              </a:spcBef>
              <a:spcAft>
                <a:spcPts val="0"/>
              </a:spcAft>
              <a:buClr>
                <a:schemeClr val="dk1"/>
              </a:buClr>
              <a:buSzPts val="275"/>
              <a:buFont typeface="Arial"/>
              <a:buNone/>
            </a:pPr>
            <a:r>
              <a:t/>
            </a:r>
            <a:endParaRPr sz="600">
              <a:latin typeface="Arial"/>
              <a:ea typeface="Arial"/>
              <a:cs typeface="Arial"/>
              <a:sym typeface="Arial"/>
            </a:endParaRPr>
          </a:p>
          <a:p>
            <a:pPr indent="0" lvl="0" marL="0" rtl="0" algn="l">
              <a:lnSpc>
                <a:spcPct val="70000"/>
              </a:lnSpc>
              <a:spcBef>
                <a:spcPts val="1000"/>
              </a:spcBef>
              <a:spcAft>
                <a:spcPts val="0"/>
              </a:spcAft>
              <a:buClr>
                <a:schemeClr val="dk1"/>
              </a:buClr>
              <a:buSzPts val="275"/>
              <a:buFont typeface="Arial"/>
              <a:buNone/>
            </a:pPr>
            <a:r>
              <a:t/>
            </a:r>
            <a:endParaRPr sz="14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43"/>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Annual Report </a:t>
            </a:r>
            <a:r>
              <a:rPr lang="en-US"/>
              <a:t>Narrative #2</a:t>
            </a:r>
            <a:endParaRPr/>
          </a:p>
        </p:txBody>
      </p:sp>
      <p:sp>
        <p:nvSpPr>
          <p:cNvPr id="315" name="Google Shape;315;p43"/>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16" name="Google Shape;316;p43"/>
          <p:cNvSpPr txBox="1"/>
          <p:nvPr>
            <p:ph idx="1" type="body"/>
          </p:nvPr>
        </p:nvSpPr>
        <p:spPr>
          <a:xfrm>
            <a:off x="484401" y="1655025"/>
            <a:ext cx="11241900" cy="488100"/>
          </a:xfrm>
          <a:prstGeom prst="rect">
            <a:avLst/>
          </a:prstGeom>
          <a:solidFill>
            <a:srgbClr val="006CAD">
              <a:alpha val="44650"/>
            </a:srgbClr>
          </a:solidFill>
        </p:spPr>
        <p:txBody>
          <a:bodyPr anchorCtr="0" anchor="t" bIns="45700" lIns="91425" spcFirstLastPara="1" rIns="91425" wrap="square" tIns="45700">
            <a:normAutofit fontScale="70000" lnSpcReduction="20000"/>
          </a:bodyPr>
          <a:lstStyle/>
          <a:p>
            <a:pPr indent="0" lvl="0" marL="0" rtl="0" algn="l">
              <a:spcBef>
                <a:spcPts val="1000"/>
              </a:spcBef>
              <a:spcAft>
                <a:spcPts val="0"/>
              </a:spcAft>
              <a:buNone/>
            </a:pPr>
            <a:r>
              <a:rPr b="1" i="1" lang="en-US"/>
              <a:t>What barriers or challenges to SIA implementation have you experienced that are helpful for your community and/or state leaders to be aware of? What adjustments, if any, did you make to your SIA plan as a result of these challenges?</a:t>
            </a:r>
            <a:endParaRPr b="1" i="1"/>
          </a:p>
        </p:txBody>
      </p:sp>
      <p:sp>
        <p:nvSpPr>
          <p:cNvPr id="317" name="Google Shape;317;p43"/>
          <p:cNvSpPr txBox="1"/>
          <p:nvPr>
            <p:ph idx="1" type="body"/>
          </p:nvPr>
        </p:nvSpPr>
        <p:spPr>
          <a:xfrm>
            <a:off x="492475" y="2314350"/>
            <a:ext cx="11241900" cy="3825600"/>
          </a:xfrm>
          <a:prstGeom prst="rect">
            <a:avLst/>
          </a:prstGeom>
          <a:solidFill>
            <a:schemeClr val="lt1"/>
          </a:solidFill>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100">
                <a:latin typeface="Arial"/>
                <a:ea typeface="Arial"/>
                <a:cs typeface="Arial"/>
                <a:sym typeface="Arial"/>
              </a:rPr>
              <a:t>Finding highly qualified staff to fill our desired open positions has been very difficult these past couple of years. We are continuing to advertise, use subcontractors, and try to grow our own but we still face difficulties reaching our original goals of paraprofessionals in the classroom. In addition, as the needs of our students continue to grow our staff is being stressed to the limit and finding time to provide new professional development time has been difficult. </a:t>
            </a:r>
            <a:endParaRPr sz="2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2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2100">
                <a:latin typeface="Arial"/>
                <a:ea typeface="Arial"/>
                <a:cs typeface="Arial"/>
                <a:sym typeface="Arial"/>
              </a:rPr>
              <a:t>When we were unable to find the right person for a specific position we have changed those dedicated dollars to an area where we can find qualified staff and which meets our strategies. Our SIA support at ODE has been easy to work with as we made these adjustments and have always provided support.</a:t>
            </a:r>
            <a:endParaRPr sz="2100">
              <a:latin typeface="Arial"/>
              <a:ea typeface="Arial"/>
              <a:cs typeface="Arial"/>
              <a:sym typeface="Arial"/>
            </a:endParaRPr>
          </a:p>
          <a:p>
            <a:pPr indent="0" lvl="0" marL="0" rtl="0" algn="l">
              <a:spcBef>
                <a:spcPts val="1000"/>
              </a:spcBef>
              <a:spcAft>
                <a:spcPts val="0"/>
              </a:spcAft>
              <a:buNone/>
            </a:pPr>
            <a:r>
              <a:t/>
            </a:r>
            <a:endParaRPr sz="33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44"/>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Annual Report Narrative #3</a:t>
            </a:r>
            <a:endParaRPr/>
          </a:p>
        </p:txBody>
      </p:sp>
      <p:sp>
        <p:nvSpPr>
          <p:cNvPr id="324" name="Google Shape;324;p44"/>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25" name="Google Shape;325;p44"/>
          <p:cNvSpPr txBox="1"/>
          <p:nvPr>
            <p:ph idx="1" type="body"/>
          </p:nvPr>
        </p:nvSpPr>
        <p:spPr>
          <a:xfrm>
            <a:off x="471000" y="1655025"/>
            <a:ext cx="11241900" cy="751800"/>
          </a:xfrm>
          <a:prstGeom prst="rect">
            <a:avLst/>
          </a:prstGeom>
          <a:solidFill>
            <a:srgbClr val="006CAD">
              <a:alpha val="44650"/>
            </a:srgbClr>
          </a:solidFill>
        </p:spPr>
        <p:txBody>
          <a:bodyPr anchorCtr="0" anchor="t" bIns="45700" lIns="91425" spcFirstLastPara="1" rIns="91425" wrap="square" tIns="45700">
            <a:normAutofit fontScale="62500"/>
          </a:bodyPr>
          <a:lstStyle/>
          <a:p>
            <a:pPr indent="0" lvl="0" marL="0" rtl="0" algn="l">
              <a:spcBef>
                <a:spcPts val="1000"/>
              </a:spcBef>
              <a:spcAft>
                <a:spcPts val="0"/>
              </a:spcAft>
              <a:buNone/>
            </a:pPr>
            <a:r>
              <a:rPr b="1" i="1" lang="en-US"/>
              <a:t>SIA implementation includes ongoing engagement with all students, focal students, families, staff, and community partners. How have relationships with or between those groups changed and/or been maintained throughout this academic year? Consider the Community Engagement Toolkit and where your efforts might land on the spectrum as you complete your response.</a:t>
            </a:r>
            <a:endParaRPr b="1" i="1"/>
          </a:p>
        </p:txBody>
      </p:sp>
      <p:sp>
        <p:nvSpPr>
          <p:cNvPr id="326" name="Google Shape;326;p44"/>
          <p:cNvSpPr txBox="1"/>
          <p:nvPr>
            <p:ph idx="1" type="body"/>
          </p:nvPr>
        </p:nvSpPr>
        <p:spPr>
          <a:xfrm>
            <a:off x="479075" y="2472825"/>
            <a:ext cx="11241900" cy="4121400"/>
          </a:xfrm>
          <a:prstGeom prst="rect">
            <a:avLst/>
          </a:prstGeom>
          <a:solidFill>
            <a:schemeClr val="lt1"/>
          </a:solidFill>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700">
                <a:latin typeface="Arial"/>
                <a:ea typeface="Arial"/>
                <a:cs typeface="Arial"/>
                <a:sym typeface="Arial"/>
              </a:rPr>
              <a:t>We have always attempted to communicate with all of our constituents but the SIA grant has brought communication even deeper into our system and includes several opportunities for two-way communication with our community. We continue to survey our staff, families, and students twice a year and use that data to make action plans for improvement and measure our efforts along the way. We also have increased our Facebook Live and Youtube communications to include live events and then follow up with responses to those who watch our communications at a later time.</a:t>
            </a:r>
            <a:endParaRPr sz="17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7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700">
                <a:latin typeface="Arial"/>
                <a:ea typeface="Arial"/>
                <a:cs typeface="Arial"/>
                <a:sym typeface="Arial"/>
              </a:rPr>
              <a:t>Our work focusing on our student groups who have been historically absent from student voice continues as we meet with focus groups every year to gain their feedback and input. These conversations have led us to several specific changes to our SIA plan as we try to meet their needs and desires.</a:t>
            </a:r>
            <a:endParaRPr sz="17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7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700">
                <a:latin typeface="Arial"/>
                <a:ea typeface="Arial"/>
                <a:cs typeface="Arial"/>
                <a:sym typeface="Arial"/>
              </a:rPr>
              <a:t>This past year we updated our district Strategic Plan and continued to increase our  two-way communication, meetings, Facebook Live, YouTube live, and social media to increase the participation of our community in this important work. This process allowed for us to have over 1,000 voices participating in our strategic plan creation.</a:t>
            </a:r>
            <a:endParaRPr sz="1700">
              <a:latin typeface="Arial"/>
              <a:ea typeface="Arial"/>
              <a:cs typeface="Arial"/>
              <a:sym typeface="Arial"/>
            </a:endParaRPr>
          </a:p>
          <a:p>
            <a:pPr indent="0" lvl="0" marL="0" rtl="0" algn="l">
              <a:spcBef>
                <a:spcPts val="1000"/>
              </a:spcBef>
              <a:spcAft>
                <a:spcPts val="0"/>
              </a:spcAft>
              <a:buNone/>
            </a:pPr>
            <a:r>
              <a:t/>
            </a:r>
            <a:endParaRPr sz="29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45"/>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Annual Report Narrative #4</a:t>
            </a:r>
            <a:endParaRPr/>
          </a:p>
        </p:txBody>
      </p:sp>
      <p:sp>
        <p:nvSpPr>
          <p:cNvPr id="333" name="Google Shape;333;p45"/>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34" name="Google Shape;334;p45"/>
          <p:cNvSpPr txBox="1"/>
          <p:nvPr>
            <p:ph idx="1" type="body"/>
          </p:nvPr>
        </p:nvSpPr>
        <p:spPr>
          <a:xfrm>
            <a:off x="484400" y="1655025"/>
            <a:ext cx="11105100" cy="620100"/>
          </a:xfrm>
          <a:prstGeom prst="rect">
            <a:avLst/>
          </a:prstGeom>
          <a:solidFill>
            <a:srgbClr val="006CAD">
              <a:alpha val="44650"/>
            </a:srgbClr>
          </a:solidFill>
        </p:spPr>
        <p:txBody>
          <a:bodyPr anchorCtr="0" anchor="t" bIns="45700" lIns="91425" spcFirstLastPara="1" rIns="91425" wrap="square" tIns="45700">
            <a:normAutofit fontScale="77500"/>
          </a:bodyPr>
          <a:lstStyle/>
          <a:p>
            <a:pPr indent="0" lvl="0" marL="0" rtl="0" algn="l">
              <a:spcBef>
                <a:spcPts val="1000"/>
              </a:spcBef>
              <a:spcAft>
                <a:spcPts val="0"/>
              </a:spcAft>
              <a:buNone/>
            </a:pPr>
            <a:r>
              <a:rPr b="1" i="1" lang="en-US"/>
              <a:t>As you think about what guided your choices and prioritization efforts in this year of SIA implementation, what stands out? How will what you’ve learned this year impact future SIA implementation efforts?</a:t>
            </a:r>
            <a:endParaRPr b="1" i="1"/>
          </a:p>
        </p:txBody>
      </p:sp>
      <p:sp>
        <p:nvSpPr>
          <p:cNvPr id="335" name="Google Shape;335;p45"/>
          <p:cNvSpPr txBox="1"/>
          <p:nvPr>
            <p:ph idx="1" type="body"/>
          </p:nvPr>
        </p:nvSpPr>
        <p:spPr>
          <a:xfrm>
            <a:off x="492475" y="2446350"/>
            <a:ext cx="11241900" cy="3693600"/>
          </a:xfrm>
          <a:prstGeom prst="rect">
            <a:avLst/>
          </a:prstGeom>
          <a:solidFill>
            <a:schemeClr val="lt1"/>
          </a:solidFill>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900">
                <a:latin typeface="Arial"/>
                <a:ea typeface="Arial"/>
                <a:cs typeface="Arial"/>
                <a:sym typeface="Arial"/>
              </a:rPr>
              <a:t>The key standouts that guided our choices in our original plan were the student focus groups and the work of our diverse SIA committee. We will continue to involve and try and increase the number of opportunities for our students who have been historically underrepresented in our new efforts. In addition, our committee that helps us prioritize and select activities and strategies will be made up of key diverse representatives to help us maintain our focus on the spirit and intent of the law. We highly value the thoughts and ideas of our underrepresented groups and will continue to put a premium on soliciting their input.</a:t>
            </a:r>
            <a:endParaRPr sz="19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9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900">
                <a:latin typeface="Arial"/>
                <a:ea typeface="Arial"/>
                <a:cs typeface="Arial"/>
                <a:sym typeface="Arial"/>
              </a:rPr>
              <a:t>Now with the integrated application we look forward to bringing strategies and dollars from multiple sources to address our key strategies for SIA and our strategic plan in the future.</a:t>
            </a:r>
            <a:endParaRPr sz="1900">
              <a:latin typeface="Arial"/>
              <a:ea typeface="Arial"/>
              <a:cs typeface="Arial"/>
              <a:sym typeface="Arial"/>
            </a:endParaRPr>
          </a:p>
          <a:p>
            <a:pPr indent="0" lvl="0" marL="0" rtl="0" algn="l">
              <a:spcBef>
                <a:spcPts val="1000"/>
              </a:spcBef>
              <a:spcAft>
                <a:spcPts val="0"/>
              </a:spcAft>
              <a:buNone/>
            </a:pPr>
            <a:r>
              <a:t/>
            </a:r>
            <a:endParaRPr sz="31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46"/>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Progress Marker Ratings</a:t>
            </a:r>
            <a:endParaRPr/>
          </a:p>
        </p:txBody>
      </p:sp>
      <p:sp>
        <p:nvSpPr>
          <p:cNvPr id="342" name="Google Shape;342;p46"/>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343" name="Google Shape;343;p46"/>
          <p:cNvGraphicFramePr/>
          <p:nvPr/>
        </p:nvGraphicFramePr>
        <p:xfrm>
          <a:off x="952500" y="2041050"/>
          <a:ext cx="3000000" cy="3000000"/>
        </p:xfrm>
        <a:graphic>
          <a:graphicData uri="http://schemas.openxmlformats.org/drawingml/2006/table">
            <a:tbl>
              <a:tblPr>
                <a:noFill/>
                <a:tableStyleId>{D8ED54A8-7D1D-4A69-B3EF-1CEE22324E9D}</a:tableStyleId>
              </a:tblPr>
              <a:tblGrid>
                <a:gridCol w="6776350"/>
                <a:gridCol w="3510650"/>
              </a:tblGrid>
              <a:tr h="381000">
                <a:tc>
                  <a:txBody>
                    <a:bodyPr/>
                    <a:lstStyle/>
                    <a:p>
                      <a:pPr indent="0" lvl="0" marL="0" rtl="0" algn="l">
                        <a:spcBef>
                          <a:spcPts val="0"/>
                        </a:spcBef>
                        <a:spcAft>
                          <a:spcPts val="0"/>
                        </a:spcAft>
                        <a:buNone/>
                      </a:pPr>
                      <a:r>
                        <a:rPr lang="en-US">
                          <a:latin typeface="Calibri"/>
                          <a:ea typeface="Calibri"/>
                          <a:cs typeface="Calibri"/>
                          <a:sym typeface="Calibri"/>
                        </a:rPr>
                        <a:t>Every school recognizes and honors the strengths that educators, students and their families bring to the educational experience through active and consistent community engagement.</a:t>
                      </a:r>
                      <a:endParaRPr>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High</a:t>
                      </a:r>
                      <a:endParaRPr sz="1600">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An equity lens is in place, adopted, and woven through all policies, procedures and practices.</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Medium</a:t>
                      </a:r>
                      <a:endParaRPr sz="1600">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Data teams are forming, and they frequently review data that inform a school’s decision-making processes, including barriers to engagement and attendance.</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Firmly in place</a:t>
                      </a:r>
                      <a:endParaRPr sz="1600">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50375">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Schools and districts have an inventory of literacy assessments, tools, and curriculum being used.</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Medium</a:t>
                      </a:r>
                      <a:endParaRPr sz="1600">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Increased communication exists between educators and families about student growth, literacy trajectory, areas for improvement, and individualized supports are provided.</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Medium</a:t>
                      </a:r>
                      <a:endParaRPr sz="1600">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Schools and districts co-develop and communicate a shared understanding (among educators, students, families and community members) of what it means to be on track by the end of the 9th Grade.</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Medium</a:t>
                      </a:r>
                      <a:endParaRPr sz="1600">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44" name="Google Shape;344;p46"/>
          <p:cNvSpPr txBox="1"/>
          <p:nvPr/>
        </p:nvSpPr>
        <p:spPr>
          <a:xfrm>
            <a:off x="809400" y="1579875"/>
            <a:ext cx="10692300" cy="3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“Expect to see”:  the kinds of early changes we believe are widely shared and anticipated from SIA implementation.  </a:t>
            </a: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47"/>
          <p:cNvSpPr txBox="1"/>
          <p:nvPr>
            <p:ph type="title"/>
          </p:nvPr>
        </p:nvSpPr>
        <p:spPr>
          <a:xfrm>
            <a:off x="717176" y="457200"/>
            <a:ext cx="10784400" cy="10266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Progress Marker Ratings</a:t>
            </a:r>
            <a:endParaRPr/>
          </a:p>
        </p:txBody>
      </p:sp>
      <p:sp>
        <p:nvSpPr>
          <p:cNvPr id="351" name="Google Shape;351;p47"/>
          <p:cNvSpPr txBox="1"/>
          <p:nvPr>
            <p:ph idx="12" type="sldNum"/>
          </p:nvPr>
        </p:nvSpPr>
        <p:spPr>
          <a:xfrm>
            <a:off x="8610600" y="6139793"/>
            <a:ext cx="28911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352" name="Google Shape;352;p47"/>
          <p:cNvGraphicFramePr/>
          <p:nvPr/>
        </p:nvGraphicFramePr>
        <p:xfrm>
          <a:off x="952500" y="2041050"/>
          <a:ext cx="3000000" cy="3000000"/>
        </p:xfrm>
        <a:graphic>
          <a:graphicData uri="http://schemas.openxmlformats.org/drawingml/2006/table">
            <a:tbl>
              <a:tblPr>
                <a:noFill/>
                <a:tableStyleId>{D8ED54A8-7D1D-4A69-B3EF-1CEE22324E9D}</a:tableStyleId>
              </a:tblPr>
              <a:tblGrid>
                <a:gridCol w="6776350"/>
                <a:gridCol w="3510650"/>
              </a:tblGrid>
              <a:tr h="381000">
                <a:tc>
                  <a:txBody>
                    <a:bodyPr/>
                    <a:lstStyle/>
                    <a:p>
                      <a:pPr indent="0" lvl="0" marL="0" rtl="0" algn="l">
                        <a:spcBef>
                          <a:spcPts val="0"/>
                        </a:spcBef>
                        <a:spcAft>
                          <a:spcPts val="0"/>
                        </a:spcAft>
                        <a:buNone/>
                      </a:pPr>
                      <a:r>
                        <a:rPr lang="en-US">
                          <a:latin typeface="Calibri"/>
                          <a:ea typeface="Calibri"/>
                          <a:cs typeface="Calibri"/>
                          <a:sym typeface="Calibri"/>
                        </a:rPr>
                        <a:t>Every school has effective foundational learning practices in place including safe, welcoming classroom environments, social-emotional learning, trauma-informed practices, behavioral supports, and culturally sustaining practices.</a:t>
                      </a:r>
                      <a:endParaRPr>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High</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Educators use student-centered approaches to foster student voice, reinforce student engagement and motivation, and increase academic achievement.</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High</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Dedicated time for professional learning and evaluation tools are in place to see if policies/procedures are adequately meeting the needs of students.</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Firmly in place</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Comprehensive literacy strategies, including professional development plans for educators, are documented and communicated to staff, students (developmentally appropriate), and families.</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High</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An audit of 9th grade course scheduling is conducted, accounting for student core and support course placement, and disaggregated by student focal groups.</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Medium</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lnSpc>
                          <a:spcPct val="90000"/>
                        </a:lnSpc>
                        <a:spcBef>
                          <a:spcPts val="1000"/>
                        </a:spcBef>
                        <a:spcAft>
                          <a:spcPts val="0"/>
                        </a:spcAft>
                        <a:buNone/>
                      </a:pPr>
                      <a:r>
                        <a:rPr lang="en-US">
                          <a:solidFill>
                            <a:schemeClr val="dk1"/>
                          </a:solidFill>
                          <a:latin typeface="Calibri"/>
                          <a:ea typeface="Calibri"/>
                          <a:cs typeface="Calibri"/>
                          <a:sym typeface="Calibri"/>
                        </a:rPr>
                        <a:t>Schools strengthen partnerships with active community organizations and partners, including local public health, businesses, faith communities, tribal leaders, and others.</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90000"/>
                        </a:lnSpc>
                        <a:spcBef>
                          <a:spcPts val="1000"/>
                        </a:spcBef>
                        <a:spcAft>
                          <a:spcPts val="0"/>
                        </a:spcAft>
                        <a:buNone/>
                      </a:pPr>
                      <a:r>
                        <a:rPr lang="en-US" sz="1600">
                          <a:solidFill>
                            <a:schemeClr val="dk1"/>
                          </a:solidFill>
                          <a:latin typeface="Calibri"/>
                          <a:ea typeface="Calibri"/>
                          <a:cs typeface="Calibri"/>
                          <a:sym typeface="Calibri"/>
                        </a:rPr>
                        <a:t>Firmly in place</a:t>
                      </a:r>
                      <a:endParaRPr sz="16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353" name="Google Shape;353;p47"/>
          <p:cNvSpPr txBox="1"/>
          <p:nvPr/>
        </p:nvSpPr>
        <p:spPr>
          <a:xfrm>
            <a:off x="809400" y="1579875"/>
            <a:ext cx="10692300" cy="3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“Like to see”: changes we would like to see connected to SIA investments: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