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29.xml"/>
  <Override ContentType="application/vnd.openxmlformats-officedocument.presentationml.slideLayout+xml" PartName="/ppt/slideLayouts/slideLayout120.xml"/>
  <Override ContentType="application/vnd.openxmlformats-officedocument.presentationml.slideLayout+xml" PartName="/ppt/slideLayouts/slideLayout9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110.xml"/>
  <Override ContentType="application/vnd.openxmlformats-officedocument.presentationml.slideLayout+xml" PartName="/ppt/slideLayouts/slideLayout61.xml"/>
  <Override ContentType="application/vnd.openxmlformats-officedocument.presentationml.slideLayout+xml" PartName="/ppt/slideLayouts/slideLayout12.xml"/>
  <Override ContentType="application/vnd.openxmlformats-officedocument.presentationml.slideLayout+xml" PartName="/ppt/slideLayouts/slideLayout102.xml"/>
  <Override ContentType="application/vnd.openxmlformats-officedocument.presentationml.slideLayout+xml" PartName="/ppt/slideLayouts/slideLayout119.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122.xml"/>
  <Override ContentType="application/vnd.openxmlformats-officedocument.presentationml.slideLayout+xml" PartName="/ppt/slideLayouts/slideLayout49.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117.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92.xml"/>
  <Override ContentType="application/vnd.openxmlformats-officedocument.presentationml.slideLayout+xml" PartName="/ppt/slideLayouts/slideLayout116.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7.xml"/>
  <Override ContentType="application/vnd.openxmlformats-officedocument.presentationml.slideLayout+xml" PartName="/ppt/slideLayouts/slideLayout34.xml"/>
  <Override ContentType="application/vnd.openxmlformats-officedocument.presentationml.slideLayout+xml" PartName="/ppt/slideLayouts/slideLayout90.xml"/>
  <Override ContentType="application/vnd.openxmlformats-officedocument.presentationml.slideLayout+xml" PartName="/ppt/slideLayouts/slideLayout6.xml"/>
  <Override ContentType="application/vnd.openxmlformats-officedocument.presentationml.slideLayout+xml" PartName="/ppt/slideLayouts/slideLayout10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123.xml"/>
  <Override ContentType="application/vnd.openxmlformats-officedocument.presentationml.slideLayout+xml" PartName="/ppt/slideLayouts/slideLayout86.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94.xml"/>
  <Override ContentType="application/vnd.openxmlformats-officedocument.presentationml.slideLayout+xml" PartName="/ppt/slideLayouts/slideLayout114.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28.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8.xml"/>
  <Override ContentType="application/vnd.openxmlformats-officedocument.presentationml.slideLayout+xml" PartName="/ppt/slideLayouts/slideLayout112.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10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111.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01.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18.xml"/>
  <Override ContentType="application/vnd.openxmlformats-officedocument.presentationml.slideLayout+xml" PartName="/ppt/slideLayouts/slideLayout105.xml"/>
  <Override ContentType="application/vnd.openxmlformats-officedocument.presentationml.slideLayout+xml" PartName="/ppt/slideLayouts/slideLayout118.xml"/>
  <Override ContentType="application/vnd.openxmlformats-officedocument.presentationml.slideLayout+xml" PartName="/ppt/slideLayouts/slideLayout48.xml"/>
  <Override ContentType="application/vnd.openxmlformats-officedocument.presentationml.slideLayout+xml" PartName="/ppt/slideLayouts/slideLayout85.xml"/>
  <Override ContentType="application/vnd.openxmlformats-officedocument.presentationml.slideLayout+xml" PartName="/ppt/slideLayouts/slideLayout72.xml"/>
  <Override ContentType="application/vnd.openxmlformats-officedocument.presentationml.slideLayout+xml" PartName="/ppt/slideLayouts/slideLayout7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12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107.xml"/>
  <Override ContentType="application/vnd.openxmlformats-officedocument.presentationml.slideLayout+xml" PartName="/ppt/slideLayouts/slideLayout59.xml"/>
  <Override ContentType="application/vnd.openxmlformats-officedocument.presentationml.slideLayout+xml" PartName="/ppt/slideLayouts/slideLayout124.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109.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115.xml"/>
  <Override ContentType="application/vnd.openxmlformats-officedocument.presentationml.slideLayout+xml" PartName="/ppt/slideLayouts/slideLayout82.xml"/>
  <Override ContentType="application/vnd.openxmlformats-officedocument.presentationml.slideLayout+xml" PartName="/ppt/slideLayouts/slideLayout100.xml"/>
  <Override ContentType="application/vnd.openxmlformats-officedocument.presentationml.slideLayout+xml" PartName="/ppt/slideLayouts/slideLayout113.xml"/>
  <Override ContentType="application/vnd.openxmlformats-officedocument.presentationml.slideLayout+xml" PartName="/ppt/slideLayouts/slideLayout57.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8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772" r:id="rId5"/>
    <p:sldMasterId id="2147483773"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y="51435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7086A9A-F70B-4B19-84DE-AB78D928F0EC}">
  <a:tblStyle styleId="{27086A9A-F70B-4B19-84DE-AB78D928F0E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5" Type="http://schemas.openxmlformats.org/officeDocument/2006/relationships/slide" Target="slides/slide18.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69920" cy="481727"/>
          </a:xfrm>
          <a:prstGeom prst="rect">
            <a:avLst/>
          </a:prstGeom>
          <a:noFill/>
          <a:ln>
            <a:noFill/>
          </a:ln>
        </p:spPr>
        <p:txBody>
          <a:bodyPr anchorCtr="0" anchor="t" bIns="48325" lIns="96650" spcFirstLastPara="1" rIns="96650" wrap="square" tIns="4832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0"/>
            <a:ext cx="3169920" cy="481727"/>
          </a:xfrm>
          <a:prstGeom prst="rect">
            <a:avLst/>
          </a:prstGeom>
          <a:noFill/>
          <a:ln>
            <a:noFill/>
          </a:ln>
        </p:spPr>
        <p:txBody>
          <a:bodyPr anchorCtr="0" anchor="t" bIns="48325" lIns="96650" spcFirstLastPara="1" rIns="96650" wrap="square" tIns="48325">
            <a:noAutofit/>
          </a:bodyPr>
          <a:lstStyle>
            <a:lvl1pPr lvl="0" marR="0" rtl="0" algn="r">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76817" y="1200150"/>
            <a:ext cx="5761500" cy="3240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1726"/>
          </a:xfrm>
          <a:prstGeom prst="rect">
            <a:avLst/>
          </a:prstGeom>
          <a:noFill/>
          <a:ln>
            <a:noFill/>
          </a:ln>
        </p:spPr>
        <p:txBody>
          <a:bodyPr anchorCtr="0" anchor="b" bIns="48325" lIns="96650" spcFirstLastPara="1" rIns="96650" wrap="square" tIns="4832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6" name="Shape 896"/>
        <p:cNvGrpSpPr/>
        <p:nvPr/>
      </p:nvGrpSpPr>
      <p:grpSpPr>
        <a:xfrm>
          <a:off x="0" y="0"/>
          <a:ext cx="0" cy="0"/>
          <a:chOff x="0" y="0"/>
          <a:chExt cx="0" cy="0"/>
        </a:xfrm>
      </p:grpSpPr>
      <p:sp>
        <p:nvSpPr>
          <p:cNvPr id="897" name="Google Shape;897;p2:notes"/>
          <p:cNvSpPr txBox="1"/>
          <p:nvPr>
            <p:ph idx="1" type="body"/>
          </p:nvPr>
        </p:nvSpPr>
        <p:spPr>
          <a:xfrm>
            <a:off x="731520" y="4620578"/>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highlight>
                <a:srgbClr val="FFFFFF"/>
              </a:highlight>
            </a:endParaRPr>
          </a:p>
          <a:p>
            <a:pPr indent="0" lvl="0" marL="0" rtl="0" algn="l">
              <a:lnSpc>
                <a:spcPct val="100000"/>
              </a:lnSpc>
              <a:spcBef>
                <a:spcPts val="0"/>
              </a:spcBef>
              <a:spcAft>
                <a:spcPts val="0"/>
              </a:spcAft>
              <a:buSzPts val="1400"/>
              <a:buNone/>
            </a:pPr>
            <a:r>
              <a:t/>
            </a:r>
            <a:endParaRPr>
              <a:highlight>
                <a:srgbClr val="FFFFFF"/>
              </a:highlight>
            </a:endParaRPr>
          </a:p>
          <a:p>
            <a:pPr indent="0" lvl="0" marL="0" rtl="0" algn="l">
              <a:lnSpc>
                <a:spcPct val="100000"/>
              </a:lnSpc>
              <a:spcBef>
                <a:spcPts val="0"/>
              </a:spcBef>
              <a:spcAft>
                <a:spcPts val="0"/>
              </a:spcAft>
              <a:buSzPts val="1400"/>
              <a:buNone/>
            </a:pPr>
            <a:r>
              <a:t/>
            </a:r>
            <a:endParaRPr>
              <a:highlight>
                <a:srgbClr val="FFFFFF"/>
              </a:highlight>
            </a:endParaRPr>
          </a:p>
        </p:txBody>
      </p:sp>
      <p:sp>
        <p:nvSpPr>
          <p:cNvPr id="898" name="Google Shape;898;p2: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8" name="Shape 968"/>
        <p:cNvGrpSpPr/>
        <p:nvPr/>
      </p:nvGrpSpPr>
      <p:grpSpPr>
        <a:xfrm>
          <a:off x="0" y="0"/>
          <a:ext cx="0" cy="0"/>
          <a:chOff x="0" y="0"/>
          <a:chExt cx="0" cy="0"/>
        </a:xfrm>
      </p:grpSpPr>
      <p:sp>
        <p:nvSpPr>
          <p:cNvPr id="969" name="Google Shape;969;p13: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970" name="Google Shape;970;p13: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9" name="Shape 979"/>
        <p:cNvGrpSpPr/>
        <p:nvPr/>
      </p:nvGrpSpPr>
      <p:grpSpPr>
        <a:xfrm>
          <a:off x="0" y="0"/>
          <a:ext cx="0" cy="0"/>
          <a:chOff x="0" y="0"/>
          <a:chExt cx="0" cy="0"/>
        </a:xfrm>
      </p:grpSpPr>
      <p:sp>
        <p:nvSpPr>
          <p:cNvPr id="980" name="Google Shape;980;p14: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1" name="Google Shape;981;p14: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982" name="Google Shape;982;p14: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7" name="Shape 987"/>
        <p:cNvGrpSpPr/>
        <p:nvPr/>
      </p:nvGrpSpPr>
      <p:grpSpPr>
        <a:xfrm>
          <a:off x="0" y="0"/>
          <a:ext cx="0" cy="0"/>
          <a:chOff x="0" y="0"/>
          <a:chExt cx="0" cy="0"/>
        </a:xfrm>
      </p:grpSpPr>
      <p:sp>
        <p:nvSpPr>
          <p:cNvPr id="988" name="Google Shape;988;p15: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9" name="Google Shape;989;p15: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990" name="Google Shape;990;p15: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5" name="Shape 995"/>
        <p:cNvGrpSpPr/>
        <p:nvPr/>
      </p:nvGrpSpPr>
      <p:grpSpPr>
        <a:xfrm>
          <a:off x="0" y="0"/>
          <a:ext cx="0" cy="0"/>
          <a:chOff x="0" y="0"/>
          <a:chExt cx="0" cy="0"/>
        </a:xfrm>
      </p:grpSpPr>
      <p:sp>
        <p:nvSpPr>
          <p:cNvPr id="996" name="Google Shape;996;p16: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7" name="Google Shape;997;p16: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998" name="Google Shape;998;p16: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3" name="Shape 1003"/>
        <p:cNvGrpSpPr/>
        <p:nvPr/>
      </p:nvGrpSpPr>
      <p:grpSpPr>
        <a:xfrm>
          <a:off x="0" y="0"/>
          <a:ext cx="0" cy="0"/>
          <a:chOff x="0" y="0"/>
          <a:chExt cx="0" cy="0"/>
        </a:xfrm>
      </p:grpSpPr>
      <p:sp>
        <p:nvSpPr>
          <p:cNvPr id="1004" name="Google Shape;1004;p17: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5" name="Google Shape;1005;p17: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006" name="Google Shape;1006;p17: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3" name="Shape 1013"/>
        <p:cNvGrpSpPr/>
        <p:nvPr/>
      </p:nvGrpSpPr>
      <p:grpSpPr>
        <a:xfrm>
          <a:off x="0" y="0"/>
          <a:ext cx="0" cy="0"/>
          <a:chOff x="0" y="0"/>
          <a:chExt cx="0" cy="0"/>
        </a:xfrm>
      </p:grpSpPr>
      <p:sp>
        <p:nvSpPr>
          <p:cNvPr id="1014" name="Google Shape;1014;p18: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5" name="Google Shape;1015;p18: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016" name="Google Shape;1016;p18: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1" name="Shape 1021"/>
        <p:cNvGrpSpPr/>
        <p:nvPr/>
      </p:nvGrpSpPr>
      <p:grpSpPr>
        <a:xfrm>
          <a:off x="0" y="0"/>
          <a:ext cx="0" cy="0"/>
          <a:chOff x="0" y="0"/>
          <a:chExt cx="0" cy="0"/>
        </a:xfrm>
      </p:grpSpPr>
      <p:sp>
        <p:nvSpPr>
          <p:cNvPr id="1022" name="Google Shape;1022;p19: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3" name="Google Shape;1023;p19: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024" name="Google Shape;1024;p19: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9" name="Shape 1029"/>
        <p:cNvGrpSpPr/>
        <p:nvPr/>
      </p:nvGrpSpPr>
      <p:grpSpPr>
        <a:xfrm>
          <a:off x="0" y="0"/>
          <a:ext cx="0" cy="0"/>
          <a:chOff x="0" y="0"/>
          <a:chExt cx="0" cy="0"/>
        </a:xfrm>
      </p:grpSpPr>
      <p:sp>
        <p:nvSpPr>
          <p:cNvPr id="1030" name="Google Shape;1030;p20: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1" name="Google Shape;1031;p20: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032" name="Google Shape;1032;p20: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7" name="Shape 1037"/>
        <p:cNvGrpSpPr/>
        <p:nvPr/>
      </p:nvGrpSpPr>
      <p:grpSpPr>
        <a:xfrm>
          <a:off x="0" y="0"/>
          <a:ext cx="0" cy="0"/>
          <a:chOff x="0" y="0"/>
          <a:chExt cx="0" cy="0"/>
        </a:xfrm>
      </p:grpSpPr>
      <p:sp>
        <p:nvSpPr>
          <p:cNvPr id="1038" name="Google Shape;1038;p21: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9" name="Google Shape;1039;p21:notes"/>
          <p:cNvSpPr txBox="1"/>
          <p:nvPr>
            <p:ph idx="1" type="body"/>
          </p:nvPr>
        </p:nvSpPr>
        <p:spPr>
          <a:xfrm>
            <a:off x="731520" y="4620578"/>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040" name="Google Shape;1040;p21:notes"/>
          <p:cNvSpPr txBox="1"/>
          <p:nvPr>
            <p:ph idx="12" type="sldNum"/>
          </p:nvPr>
        </p:nvSpPr>
        <p:spPr>
          <a:xfrm>
            <a:off x="4143587" y="9119474"/>
            <a:ext cx="3169800" cy="4815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4" name="Shape 904"/>
        <p:cNvGrpSpPr/>
        <p:nvPr/>
      </p:nvGrpSpPr>
      <p:grpSpPr>
        <a:xfrm>
          <a:off x="0" y="0"/>
          <a:ext cx="0" cy="0"/>
          <a:chOff x="0" y="0"/>
          <a:chExt cx="0" cy="0"/>
        </a:xfrm>
      </p:grpSpPr>
      <p:sp>
        <p:nvSpPr>
          <p:cNvPr id="905" name="Google Shape;905;p3: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06" name="Google Shape;906;p3: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907" name="Google Shape;907;p3: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3" name="Shape 913"/>
        <p:cNvGrpSpPr/>
        <p:nvPr/>
      </p:nvGrpSpPr>
      <p:grpSpPr>
        <a:xfrm>
          <a:off x="0" y="0"/>
          <a:ext cx="0" cy="0"/>
          <a:chOff x="0" y="0"/>
          <a:chExt cx="0" cy="0"/>
        </a:xfrm>
      </p:grpSpPr>
      <p:sp>
        <p:nvSpPr>
          <p:cNvPr id="914" name="Google Shape;914;p5: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5" name="Google Shape;915;p5: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916" name="Google Shape;916;p5: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1" name="Shape 921"/>
        <p:cNvGrpSpPr/>
        <p:nvPr/>
      </p:nvGrpSpPr>
      <p:grpSpPr>
        <a:xfrm>
          <a:off x="0" y="0"/>
          <a:ext cx="0" cy="0"/>
          <a:chOff x="0" y="0"/>
          <a:chExt cx="0" cy="0"/>
        </a:xfrm>
      </p:grpSpPr>
      <p:sp>
        <p:nvSpPr>
          <p:cNvPr id="922" name="Google Shape;922;p6: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3" name="Google Shape;923;p6: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rPr lang="en-US"/>
              <a:t>This is a placeholder slide to remind your board on the key investments of your integrated application as they align with or inform your LPGTs closely or loosely</a:t>
            </a:r>
            <a:endParaRPr/>
          </a:p>
        </p:txBody>
      </p:sp>
      <p:sp>
        <p:nvSpPr>
          <p:cNvPr id="924" name="Google Shape;924;p6: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9" name="Shape 929"/>
        <p:cNvGrpSpPr/>
        <p:nvPr/>
      </p:nvGrpSpPr>
      <p:grpSpPr>
        <a:xfrm>
          <a:off x="0" y="0"/>
          <a:ext cx="0" cy="0"/>
          <a:chOff x="0" y="0"/>
          <a:chExt cx="0" cy="0"/>
        </a:xfrm>
      </p:grpSpPr>
      <p:sp>
        <p:nvSpPr>
          <p:cNvPr id="930" name="Google Shape;930;p7: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These came after we had submitted our application which explains why some of our outcomes are different then the goals. </a:t>
            </a:r>
            <a:endParaRPr/>
          </a:p>
        </p:txBody>
      </p:sp>
      <p:sp>
        <p:nvSpPr>
          <p:cNvPr id="931" name="Google Shape;931;p7: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6" name="Shape 936"/>
        <p:cNvGrpSpPr/>
        <p:nvPr/>
      </p:nvGrpSpPr>
      <p:grpSpPr>
        <a:xfrm>
          <a:off x="0" y="0"/>
          <a:ext cx="0" cy="0"/>
          <a:chOff x="0" y="0"/>
          <a:chExt cx="0" cy="0"/>
        </a:xfrm>
      </p:grpSpPr>
      <p:sp>
        <p:nvSpPr>
          <p:cNvPr id="937" name="Google Shape;937;p8: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938" name="Google Shape;938;p8: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3" name="Shape 943"/>
        <p:cNvGrpSpPr/>
        <p:nvPr/>
      </p:nvGrpSpPr>
      <p:grpSpPr>
        <a:xfrm>
          <a:off x="0" y="0"/>
          <a:ext cx="0" cy="0"/>
          <a:chOff x="0" y="0"/>
          <a:chExt cx="0" cy="0"/>
        </a:xfrm>
      </p:grpSpPr>
      <p:sp>
        <p:nvSpPr>
          <p:cNvPr id="944" name="Google Shape;944;p10: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5" name="Google Shape;945;p10: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rPr lang="en-US"/>
              <a:t>To help build context about the other mechanisms and forms of information that help illustrate progress over time. Here, if the district or school developed LOMs, highlighted the purpose and reasons may be appropriate alongside more context on why local optional metrics may help tell the story of growth in your setting in a more nuanced or construction way</a:t>
            </a:r>
            <a:endParaRPr/>
          </a:p>
        </p:txBody>
      </p:sp>
      <p:sp>
        <p:nvSpPr>
          <p:cNvPr id="946" name="Google Shape;946;p10: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1" name="Shape 951"/>
        <p:cNvGrpSpPr/>
        <p:nvPr/>
      </p:nvGrpSpPr>
      <p:grpSpPr>
        <a:xfrm>
          <a:off x="0" y="0"/>
          <a:ext cx="0" cy="0"/>
          <a:chOff x="0" y="0"/>
          <a:chExt cx="0" cy="0"/>
        </a:xfrm>
      </p:grpSpPr>
      <p:sp>
        <p:nvSpPr>
          <p:cNvPr id="952" name="Google Shape;952;p11: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3" name="Google Shape;953;p11:notes"/>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954" name="Google Shape;954;p11: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9" name="Shape 959"/>
        <p:cNvGrpSpPr/>
        <p:nvPr/>
      </p:nvGrpSpPr>
      <p:grpSpPr>
        <a:xfrm>
          <a:off x="0" y="0"/>
          <a:ext cx="0" cy="0"/>
          <a:chOff x="0" y="0"/>
          <a:chExt cx="0" cy="0"/>
        </a:xfrm>
      </p:grpSpPr>
      <p:sp>
        <p:nvSpPr>
          <p:cNvPr id="960" name="Google Shape;960;p12: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1" name="Google Shape;961;p12:notes"/>
          <p:cNvSpPr txBox="1"/>
          <p:nvPr>
            <p:ph idx="1" type="body"/>
          </p:nvPr>
        </p:nvSpPr>
        <p:spPr>
          <a:xfrm>
            <a:off x="731520" y="4620577"/>
            <a:ext cx="5852100" cy="3780600"/>
          </a:xfrm>
          <a:prstGeom prst="rect">
            <a:avLst/>
          </a:prstGeom>
          <a:noFill/>
          <a:ln>
            <a:noFill/>
          </a:ln>
        </p:spPr>
        <p:txBody>
          <a:bodyPr anchorCtr="0" anchor="t" bIns="48325" lIns="96675" spcFirstLastPara="1" rIns="96675" wrap="square" tIns="48325">
            <a:noAutofit/>
          </a:bodyPr>
          <a:lstStyle/>
          <a:p>
            <a:pPr indent="0" lvl="0" marL="0" rtl="0" algn="l">
              <a:lnSpc>
                <a:spcPct val="100000"/>
              </a:lnSpc>
              <a:spcBef>
                <a:spcPts val="0"/>
              </a:spcBef>
              <a:spcAft>
                <a:spcPts val="0"/>
              </a:spcAft>
              <a:buClr>
                <a:schemeClr val="dk1"/>
              </a:buClr>
              <a:buSzPts val="1200"/>
              <a:buFont typeface="Arial"/>
              <a:buNone/>
            </a:pPr>
            <a:r>
              <a:t/>
            </a:r>
            <a:endParaRPr/>
          </a:p>
        </p:txBody>
      </p:sp>
      <p:sp>
        <p:nvSpPr>
          <p:cNvPr id="962" name="Google Shape;962;p12:notes"/>
          <p:cNvSpPr txBox="1"/>
          <p:nvPr>
            <p:ph idx="12" type="sldNum"/>
          </p:nvPr>
        </p:nvSpPr>
        <p:spPr>
          <a:xfrm>
            <a:off x="4143587" y="9119474"/>
            <a:ext cx="3169800" cy="482100"/>
          </a:xfrm>
          <a:prstGeom prst="rect">
            <a:avLst/>
          </a:prstGeom>
          <a:noFill/>
          <a:ln>
            <a:noFill/>
          </a:ln>
        </p:spPr>
        <p:txBody>
          <a:bodyPr anchorCtr="0" anchor="b" bIns="48325" lIns="96675" spcFirstLastPara="1" rIns="96675" wrap="square" tIns="48325">
            <a:noAutofit/>
          </a:bodyPr>
          <a:lstStyle/>
          <a:p>
            <a:pPr indent="0" lvl="0" marL="0" rtl="0" algn="r">
              <a:lnSpc>
                <a:spcPct val="100000"/>
              </a:lnSpc>
              <a:spcBef>
                <a:spcPts val="0"/>
              </a:spcBef>
              <a:spcAft>
                <a:spcPts val="0"/>
              </a:spcAft>
              <a:buSzPts val="1400"/>
              <a:buNone/>
            </a:pPr>
            <a:fld id="{00000000-1234-1234-1234-123412341234}" type="slidenum">
              <a:rPr lang="en-US" sz="1400"/>
              <a:t>‹#›</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g"/><Relationship Id="rId3" Type="http://schemas.openxmlformats.org/officeDocument/2006/relationships/image" Target="../media/image8.jpg"/><Relationship Id="rId4" Type="http://schemas.openxmlformats.org/officeDocument/2006/relationships/image" Target="../media/image13.png"/><Relationship Id="rId5" Type="http://schemas.openxmlformats.org/officeDocument/2006/relationships/image" Target="../media/image7.png"/></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3-Title Bar and Content" showMasterSp="0">
  <p:cSld name="Blue_3-Title Bar and Content">
    <p:bg>
      <p:bgPr>
        <a:solidFill>
          <a:schemeClr val="accent1"/>
        </a:solidFill>
      </p:bgPr>
    </p:bg>
    <p:spTree>
      <p:nvGrpSpPr>
        <p:cNvPr id="15" name="Shape 15"/>
        <p:cNvGrpSpPr/>
        <p:nvPr/>
      </p:nvGrpSpPr>
      <p:grpSpPr>
        <a:xfrm>
          <a:off x="0" y="0"/>
          <a:ext cx="0" cy="0"/>
          <a:chOff x="0" y="0"/>
          <a:chExt cx="0" cy="0"/>
        </a:xfrm>
      </p:grpSpPr>
      <p:sp>
        <p:nvSpPr>
          <p:cNvPr id="16" name="Google Shape;16;p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7" name="Google Shape;17;p2"/>
          <p:cNvSpPr/>
          <p:nvPr/>
        </p:nvSpPr>
        <p:spPr>
          <a:xfrm>
            <a:off x="154641" y="161365"/>
            <a:ext cx="8831100" cy="10482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8" name="Google Shape;18;p2"/>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9" name="Google Shape;19;p2"/>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0" name="Google Shape;20;p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1" name="Google Shape;21;p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9-Blank" showMasterSp="0">
  <p:cSld name="Blue_9-Blank">
    <p:spTree>
      <p:nvGrpSpPr>
        <p:cNvPr id="77" name="Shape 77"/>
        <p:cNvGrpSpPr/>
        <p:nvPr/>
      </p:nvGrpSpPr>
      <p:grpSpPr>
        <a:xfrm>
          <a:off x="0" y="0"/>
          <a:ext cx="0" cy="0"/>
          <a:chOff x="0" y="0"/>
          <a:chExt cx="0" cy="0"/>
        </a:xfrm>
      </p:grpSpPr>
      <p:sp>
        <p:nvSpPr>
          <p:cNvPr id="78" name="Google Shape;78;p1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79" name="Google Shape;79;p11"/>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0" name="Google Shape;80;p1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81" name="Google Shape;81;p1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9-Blank" showMasterSp="0">
  <p:cSld name="Orange_9-Blank">
    <p:bg>
      <p:bgPr>
        <a:solidFill>
          <a:schemeClr val="accent3"/>
        </a:solidFill>
      </p:bgPr>
    </p:bg>
    <p:spTree>
      <p:nvGrpSpPr>
        <p:cNvPr id="721" name="Shape 721"/>
        <p:cNvGrpSpPr/>
        <p:nvPr/>
      </p:nvGrpSpPr>
      <p:grpSpPr>
        <a:xfrm>
          <a:off x="0" y="0"/>
          <a:ext cx="0" cy="0"/>
          <a:chOff x="0" y="0"/>
          <a:chExt cx="0" cy="0"/>
        </a:xfrm>
      </p:grpSpPr>
      <p:sp>
        <p:nvSpPr>
          <p:cNvPr id="722" name="Google Shape;722;p10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723" name="Google Shape;723;p102"/>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4" name="Google Shape;724;p10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25" name="Google Shape;725;p10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0-Large Type" showMasterSp="0">
  <p:cSld name="Orange_10-Large Type">
    <p:bg>
      <p:bgPr>
        <a:solidFill>
          <a:schemeClr val="accent3"/>
        </a:solidFill>
      </p:bgPr>
    </p:bg>
    <p:spTree>
      <p:nvGrpSpPr>
        <p:cNvPr id="726" name="Shape 726"/>
        <p:cNvGrpSpPr/>
        <p:nvPr/>
      </p:nvGrpSpPr>
      <p:grpSpPr>
        <a:xfrm>
          <a:off x="0" y="0"/>
          <a:ext cx="0" cy="0"/>
          <a:chOff x="0" y="0"/>
          <a:chExt cx="0" cy="0"/>
        </a:xfrm>
      </p:grpSpPr>
      <p:sp>
        <p:nvSpPr>
          <p:cNvPr id="727" name="Google Shape;727;p10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28" name="Google Shape;728;p103"/>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729" name="Google Shape;729;p103"/>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0" name="Google Shape;730;p103"/>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731" name="Google Shape;731;p10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732" name="Google Shape;732;p10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1-Follow Us" showMasterSp="0">
  <p:cSld name="Orange_11-Follow Us">
    <p:bg>
      <p:bgPr>
        <a:solidFill>
          <a:schemeClr val="accent3"/>
        </a:solidFill>
      </p:bgPr>
    </p:bg>
    <p:spTree>
      <p:nvGrpSpPr>
        <p:cNvPr id="733" name="Shape 733"/>
        <p:cNvGrpSpPr/>
        <p:nvPr/>
      </p:nvGrpSpPr>
      <p:grpSpPr>
        <a:xfrm>
          <a:off x="0" y="0"/>
          <a:ext cx="0" cy="0"/>
          <a:chOff x="0" y="0"/>
          <a:chExt cx="0" cy="0"/>
        </a:xfrm>
      </p:grpSpPr>
      <p:sp>
        <p:nvSpPr>
          <p:cNvPr id="734" name="Google Shape;734;p10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35" name="Google Shape;735;p104"/>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736" name="Google Shape;736;p104"/>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737" name="Google Shape;737;p104"/>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738" name="Google Shape;738;p104"/>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739" name="Google Shape;739;p104"/>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740" name="Google Shape;740;p10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41" name="Google Shape;741;p10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Title Slide" showMasterSp="0">
  <p:cSld name="Red_1-Title Slide">
    <p:bg>
      <p:bgPr>
        <a:solidFill>
          <a:schemeClr val="accent2"/>
        </a:solidFill>
      </p:bgPr>
    </p:bg>
    <p:spTree>
      <p:nvGrpSpPr>
        <p:cNvPr id="742" name="Shape 742"/>
        <p:cNvGrpSpPr/>
        <p:nvPr/>
      </p:nvGrpSpPr>
      <p:grpSpPr>
        <a:xfrm>
          <a:off x="0" y="0"/>
          <a:ext cx="0" cy="0"/>
          <a:chOff x="0" y="0"/>
          <a:chExt cx="0" cy="0"/>
        </a:xfrm>
      </p:grpSpPr>
      <p:sp>
        <p:nvSpPr>
          <p:cNvPr id="743" name="Google Shape;743;p10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44" name="Google Shape;744;p105"/>
          <p:cNvSpPr/>
          <p:nvPr/>
        </p:nvSpPr>
        <p:spPr>
          <a:xfrm>
            <a:off x="154641" y="4461062"/>
            <a:ext cx="8831100" cy="524400"/>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45" name="Google Shape;745;p105"/>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746" name="Google Shape;746;p105"/>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2"/>
              </a:buClr>
              <a:buSzPts val="5400"/>
              <a:buFont typeface="Calibri"/>
              <a:buNone/>
              <a:defRPr sz="54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7" name="Google Shape;747;p105"/>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748" name="Google Shape;748;p105"/>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749" name="Google Shape;749;p10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50" name="Google Shape;750;p10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3-Title Bar and Content" showMasterSp="0">
  <p:cSld name="Red_3-Title Bar and Content">
    <p:bg>
      <p:bgPr>
        <a:solidFill>
          <a:schemeClr val="accent2"/>
        </a:solidFill>
      </p:bgPr>
    </p:bg>
    <p:spTree>
      <p:nvGrpSpPr>
        <p:cNvPr id="751" name="Shape 751"/>
        <p:cNvGrpSpPr/>
        <p:nvPr/>
      </p:nvGrpSpPr>
      <p:grpSpPr>
        <a:xfrm>
          <a:off x="0" y="0"/>
          <a:ext cx="0" cy="0"/>
          <a:chOff x="0" y="0"/>
          <a:chExt cx="0" cy="0"/>
        </a:xfrm>
      </p:grpSpPr>
      <p:sp>
        <p:nvSpPr>
          <p:cNvPr id="752" name="Google Shape;752;p10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53" name="Google Shape;753;p106"/>
          <p:cNvSpPr/>
          <p:nvPr/>
        </p:nvSpPr>
        <p:spPr>
          <a:xfrm>
            <a:off x="154641" y="161365"/>
            <a:ext cx="8831100" cy="1048200"/>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54" name="Google Shape;754;p106"/>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5" name="Google Shape;755;p106"/>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6" name="Google Shape;756;p10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57" name="Google Shape;757;p10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5-Title and Content">
  <p:cSld name="Red_5-Title and Content">
    <p:bg>
      <p:bgPr>
        <a:solidFill>
          <a:schemeClr val="accent2"/>
        </a:solidFill>
      </p:bgPr>
    </p:bg>
    <p:spTree>
      <p:nvGrpSpPr>
        <p:cNvPr id="758" name="Shape 758"/>
        <p:cNvGrpSpPr/>
        <p:nvPr/>
      </p:nvGrpSpPr>
      <p:grpSpPr>
        <a:xfrm>
          <a:off x="0" y="0"/>
          <a:ext cx="0" cy="0"/>
          <a:chOff x="0" y="0"/>
          <a:chExt cx="0" cy="0"/>
        </a:xfrm>
      </p:grpSpPr>
      <p:sp>
        <p:nvSpPr>
          <p:cNvPr id="759" name="Google Shape;759;p107"/>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0" name="Google Shape;760;p107"/>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1" name="Google Shape;761;p10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62" name="Google Shape;762;p10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6-Two Content">
  <p:cSld name="Red_6-Two Content">
    <p:bg>
      <p:bgPr>
        <a:solidFill>
          <a:schemeClr val="accent2"/>
        </a:solidFill>
      </p:bgPr>
    </p:bg>
    <p:spTree>
      <p:nvGrpSpPr>
        <p:cNvPr id="763" name="Shape 763"/>
        <p:cNvGrpSpPr/>
        <p:nvPr/>
      </p:nvGrpSpPr>
      <p:grpSpPr>
        <a:xfrm>
          <a:off x="0" y="0"/>
          <a:ext cx="0" cy="0"/>
          <a:chOff x="0" y="0"/>
          <a:chExt cx="0" cy="0"/>
        </a:xfrm>
      </p:grpSpPr>
      <p:sp>
        <p:nvSpPr>
          <p:cNvPr id="764" name="Google Shape;764;p108"/>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5" name="Google Shape;765;p108"/>
          <p:cNvSpPr txBox="1"/>
          <p:nvPr>
            <p:ph idx="1" type="body"/>
          </p:nvPr>
        </p:nvSpPr>
        <p:spPr>
          <a:xfrm>
            <a:off x="537882" y="1369219"/>
            <a:ext cx="39768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6" name="Google Shape;766;p108"/>
          <p:cNvSpPr txBox="1"/>
          <p:nvPr>
            <p:ph idx="2" type="body"/>
          </p:nvPr>
        </p:nvSpPr>
        <p:spPr>
          <a:xfrm>
            <a:off x="4629150" y="1369219"/>
            <a:ext cx="39972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7" name="Google Shape;767;p10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68" name="Google Shape;768;p10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7-Comparison">
  <p:cSld name="Red_7-Comparison">
    <p:bg>
      <p:bgPr>
        <a:solidFill>
          <a:schemeClr val="accent2"/>
        </a:solidFill>
      </p:bgPr>
    </p:bg>
    <p:spTree>
      <p:nvGrpSpPr>
        <p:cNvPr id="769" name="Shape 769"/>
        <p:cNvGrpSpPr/>
        <p:nvPr/>
      </p:nvGrpSpPr>
      <p:grpSpPr>
        <a:xfrm>
          <a:off x="0" y="0"/>
          <a:ext cx="0" cy="0"/>
          <a:chOff x="0" y="0"/>
          <a:chExt cx="0" cy="0"/>
        </a:xfrm>
      </p:grpSpPr>
      <p:sp>
        <p:nvSpPr>
          <p:cNvPr id="770" name="Google Shape;770;p109"/>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2"/>
              </a:buClr>
              <a:buSzPts val="3200"/>
              <a:buNone/>
              <a:defRPr b="0" sz="3200">
                <a:solidFill>
                  <a:schemeClr val="accent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71" name="Google Shape;771;p109"/>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2" name="Google Shape;772;p109"/>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2"/>
              </a:buClr>
              <a:buSzPts val="3200"/>
              <a:buNone/>
              <a:defRPr b="0" sz="3200">
                <a:solidFill>
                  <a:schemeClr val="accent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73" name="Google Shape;773;p109"/>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4" name="Google Shape;774;p109"/>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3200"/>
              <a:buFont typeface="Calibri"/>
              <a:buNone/>
              <a:defRPr sz="32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5" name="Google Shape;775;p10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76" name="Google Shape;776;p10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9-Blank" showMasterSp="0">
  <p:cSld name="Red_9-Blank">
    <p:bg>
      <p:bgPr>
        <a:solidFill>
          <a:schemeClr val="accent2"/>
        </a:solidFill>
      </p:bgPr>
    </p:bg>
    <p:spTree>
      <p:nvGrpSpPr>
        <p:cNvPr id="777" name="Shape 777"/>
        <p:cNvGrpSpPr/>
        <p:nvPr/>
      </p:nvGrpSpPr>
      <p:grpSpPr>
        <a:xfrm>
          <a:off x="0" y="0"/>
          <a:ext cx="0" cy="0"/>
          <a:chOff x="0" y="0"/>
          <a:chExt cx="0" cy="0"/>
        </a:xfrm>
      </p:grpSpPr>
      <p:sp>
        <p:nvSpPr>
          <p:cNvPr id="778" name="Google Shape;778;p11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779" name="Google Shape;779;p110"/>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0" name="Google Shape;780;p11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81" name="Google Shape;781;p11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0-Large Type" showMasterSp="0">
  <p:cSld name="Red_10-Large Type">
    <p:bg>
      <p:bgPr>
        <a:solidFill>
          <a:schemeClr val="accent2"/>
        </a:solidFill>
      </p:bgPr>
    </p:bg>
    <p:spTree>
      <p:nvGrpSpPr>
        <p:cNvPr id="782" name="Shape 782"/>
        <p:cNvGrpSpPr/>
        <p:nvPr/>
      </p:nvGrpSpPr>
      <p:grpSpPr>
        <a:xfrm>
          <a:off x="0" y="0"/>
          <a:ext cx="0" cy="0"/>
          <a:chOff x="0" y="0"/>
          <a:chExt cx="0" cy="0"/>
        </a:xfrm>
      </p:grpSpPr>
      <p:sp>
        <p:nvSpPr>
          <p:cNvPr id="783" name="Google Shape;783;p11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84" name="Google Shape;784;p111"/>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785" name="Google Shape;785;p111"/>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6" name="Google Shape;786;p111"/>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787" name="Google Shape;787;p11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88" name="Google Shape;788;p11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1-Follow Us" showMasterSp="0">
  <p:cSld name="Blue_11-Follow Us">
    <p:bg>
      <p:bgPr>
        <a:solidFill>
          <a:schemeClr val="accent1"/>
        </a:solidFill>
      </p:bgPr>
    </p:bg>
    <p:spTree>
      <p:nvGrpSpPr>
        <p:cNvPr id="82" name="Shape 82"/>
        <p:cNvGrpSpPr/>
        <p:nvPr/>
      </p:nvGrpSpPr>
      <p:grpSpPr>
        <a:xfrm>
          <a:off x="0" y="0"/>
          <a:ext cx="0" cy="0"/>
          <a:chOff x="0" y="0"/>
          <a:chExt cx="0" cy="0"/>
        </a:xfrm>
      </p:grpSpPr>
      <p:sp>
        <p:nvSpPr>
          <p:cNvPr id="83" name="Google Shape;83;p1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84" name="Google Shape;84;p12"/>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85" name="Google Shape;85;p12"/>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86" name="Google Shape;86;p12"/>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87" name="Google Shape;87;p12"/>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88" name="Google Shape;88;p12"/>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89" name="Google Shape;89;p1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90" name="Google Shape;90;p1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1-Follow Us" showMasterSp="0">
  <p:cSld name="Red_11-Follow Us">
    <p:bg>
      <p:bgPr>
        <a:solidFill>
          <a:schemeClr val="accent2"/>
        </a:solidFill>
      </p:bgPr>
    </p:bg>
    <p:spTree>
      <p:nvGrpSpPr>
        <p:cNvPr id="789" name="Shape 789"/>
        <p:cNvGrpSpPr/>
        <p:nvPr/>
      </p:nvGrpSpPr>
      <p:grpSpPr>
        <a:xfrm>
          <a:off x="0" y="0"/>
          <a:ext cx="0" cy="0"/>
          <a:chOff x="0" y="0"/>
          <a:chExt cx="0" cy="0"/>
        </a:xfrm>
      </p:grpSpPr>
      <p:sp>
        <p:nvSpPr>
          <p:cNvPr id="790" name="Google Shape;790;p11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91" name="Google Shape;791;p112"/>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792" name="Google Shape;792;p112"/>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793" name="Google Shape;793;p112"/>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794" name="Google Shape;794;p112"/>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795" name="Google Shape;795;p112"/>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796" name="Google Shape;796;p11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97" name="Google Shape;797;p11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Title Slide" showMasterSp="0">
  <p:cSld name="Teal_1-Title Slide">
    <p:bg>
      <p:bgPr>
        <a:solidFill>
          <a:schemeClr val="dk2"/>
        </a:solidFill>
      </p:bgPr>
    </p:bg>
    <p:spTree>
      <p:nvGrpSpPr>
        <p:cNvPr id="798" name="Shape 798"/>
        <p:cNvGrpSpPr/>
        <p:nvPr/>
      </p:nvGrpSpPr>
      <p:grpSpPr>
        <a:xfrm>
          <a:off x="0" y="0"/>
          <a:ext cx="0" cy="0"/>
          <a:chOff x="0" y="0"/>
          <a:chExt cx="0" cy="0"/>
        </a:xfrm>
      </p:grpSpPr>
      <p:sp>
        <p:nvSpPr>
          <p:cNvPr id="799" name="Google Shape;799;p11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00" name="Google Shape;800;p113"/>
          <p:cNvSpPr/>
          <p:nvPr/>
        </p:nvSpPr>
        <p:spPr>
          <a:xfrm>
            <a:off x="154641" y="4461062"/>
            <a:ext cx="8831100" cy="524400"/>
          </a:xfrm>
          <a:prstGeom prst="rect">
            <a:avLst/>
          </a:prstGeom>
          <a:solidFill>
            <a:srgbClr val="E7F5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801" name="Google Shape;801;p113"/>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802" name="Google Shape;802;p113"/>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2"/>
              </a:buClr>
              <a:buSzPts val="5400"/>
              <a:buFont typeface="Calibri"/>
              <a:buNone/>
              <a:defRPr sz="54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3" name="Google Shape;803;p113"/>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804" name="Google Shape;804;p113"/>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805" name="Google Shape;805;p11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06" name="Google Shape;806;p11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4-Content with Caption" showMasterSp="0">
  <p:cSld name="Teal_4-Content with Caption">
    <p:bg>
      <p:bgPr>
        <a:solidFill>
          <a:schemeClr val="dk2"/>
        </a:solidFill>
      </p:bgPr>
    </p:bg>
    <p:spTree>
      <p:nvGrpSpPr>
        <p:cNvPr id="807" name="Shape 807"/>
        <p:cNvGrpSpPr/>
        <p:nvPr/>
      </p:nvGrpSpPr>
      <p:grpSpPr>
        <a:xfrm>
          <a:off x="0" y="0"/>
          <a:ext cx="0" cy="0"/>
          <a:chOff x="0" y="0"/>
          <a:chExt cx="0" cy="0"/>
        </a:xfrm>
      </p:grpSpPr>
      <p:sp>
        <p:nvSpPr>
          <p:cNvPr id="808" name="Google Shape;808;p11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09" name="Google Shape;809;p114"/>
          <p:cNvSpPr/>
          <p:nvPr/>
        </p:nvSpPr>
        <p:spPr>
          <a:xfrm>
            <a:off x="154642" y="161365"/>
            <a:ext cx="3547800" cy="4824300"/>
          </a:xfrm>
          <a:prstGeom prst="rect">
            <a:avLst/>
          </a:prstGeom>
          <a:solidFill>
            <a:srgbClr val="E7F5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10" name="Google Shape;810;p114"/>
          <p:cNvSpPr txBox="1"/>
          <p:nvPr>
            <p:ph type="title"/>
          </p:nvPr>
        </p:nvSpPr>
        <p:spPr>
          <a:xfrm>
            <a:off x="537883" y="584734"/>
            <a:ext cx="2949000" cy="18975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4400"/>
              <a:buFont typeface="Calibri"/>
              <a:buNone/>
              <a:defRPr sz="44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1" name="Google Shape;811;p114"/>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812" name="Google Shape;812;p114"/>
          <p:cNvSpPr/>
          <p:nvPr>
            <p:ph idx="2" type="pic"/>
          </p:nvPr>
        </p:nvSpPr>
        <p:spPr>
          <a:xfrm>
            <a:off x="537883" y="2655094"/>
            <a:ext cx="2949000" cy="1740600"/>
          </a:xfrm>
          <a:prstGeom prst="rect">
            <a:avLst/>
          </a:prstGeom>
          <a:noFill/>
          <a:ln>
            <a:noFill/>
          </a:ln>
        </p:spPr>
      </p:sp>
      <p:sp>
        <p:nvSpPr>
          <p:cNvPr id="813" name="Google Shape;813;p11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14" name="Google Shape;814;p11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6-Two Content">
  <p:cSld name="Teal_6-Two Content">
    <p:bg>
      <p:bgPr>
        <a:solidFill>
          <a:schemeClr val="dk2"/>
        </a:solidFill>
      </p:bgPr>
    </p:bg>
    <p:spTree>
      <p:nvGrpSpPr>
        <p:cNvPr id="815" name="Shape 815"/>
        <p:cNvGrpSpPr/>
        <p:nvPr/>
      </p:nvGrpSpPr>
      <p:grpSpPr>
        <a:xfrm>
          <a:off x="0" y="0"/>
          <a:ext cx="0" cy="0"/>
          <a:chOff x="0" y="0"/>
          <a:chExt cx="0" cy="0"/>
        </a:xfrm>
      </p:grpSpPr>
      <p:sp>
        <p:nvSpPr>
          <p:cNvPr id="816" name="Google Shape;816;p115"/>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4400"/>
              <a:buFont typeface="Calibri"/>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7" name="Google Shape;817;p115"/>
          <p:cNvSpPr txBox="1"/>
          <p:nvPr>
            <p:ph idx="1" type="body"/>
          </p:nvPr>
        </p:nvSpPr>
        <p:spPr>
          <a:xfrm>
            <a:off x="537882" y="1369219"/>
            <a:ext cx="39768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8" name="Google Shape;818;p115"/>
          <p:cNvSpPr txBox="1"/>
          <p:nvPr>
            <p:ph idx="2" type="body"/>
          </p:nvPr>
        </p:nvSpPr>
        <p:spPr>
          <a:xfrm>
            <a:off x="4629150" y="1369219"/>
            <a:ext cx="39972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9" name="Google Shape;819;p11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20" name="Google Shape;820;p11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7-Comparison">
  <p:cSld name="Teal_7-Comparison">
    <p:bg>
      <p:bgPr>
        <a:solidFill>
          <a:schemeClr val="dk2"/>
        </a:solidFill>
      </p:bgPr>
    </p:bg>
    <p:spTree>
      <p:nvGrpSpPr>
        <p:cNvPr id="821" name="Shape 821"/>
        <p:cNvGrpSpPr/>
        <p:nvPr/>
      </p:nvGrpSpPr>
      <p:grpSpPr>
        <a:xfrm>
          <a:off x="0" y="0"/>
          <a:ext cx="0" cy="0"/>
          <a:chOff x="0" y="0"/>
          <a:chExt cx="0" cy="0"/>
        </a:xfrm>
      </p:grpSpPr>
      <p:sp>
        <p:nvSpPr>
          <p:cNvPr id="822" name="Google Shape;822;p116"/>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2"/>
              </a:buClr>
              <a:buSzPts val="3200"/>
              <a:buNone/>
              <a:defRPr b="0" sz="3200">
                <a:solidFill>
                  <a:schemeClr val="dk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3" name="Google Shape;823;p116"/>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4" name="Google Shape;824;p116"/>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2"/>
              </a:buClr>
              <a:buSzPts val="3200"/>
              <a:buNone/>
              <a:defRPr b="0" sz="3200">
                <a:solidFill>
                  <a:schemeClr val="dk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5" name="Google Shape;825;p116"/>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6" name="Google Shape;826;p116"/>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3200"/>
              <a:buFont typeface="Calibri"/>
              <a:buNone/>
              <a:defRPr sz="3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7" name="Google Shape;827;p11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28" name="Google Shape;828;p11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9-Blank" showMasterSp="0">
  <p:cSld name="Teal_9-Blank">
    <p:bg>
      <p:bgPr>
        <a:solidFill>
          <a:schemeClr val="dk2"/>
        </a:solidFill>
      </p:bgPr>
    </p:bg>
    <p:spTree>
      <p:nvGrpSpPr>
        <p:cNvPr id="829" name="Shape 829"/>
        <p:cNvGrpSpPr/>
        <p:nvPr/>
      </p:nvGrpSpPr>
      <p:grpSpPr>
        <a:xfrm>
          <a:off x="0" y="0"/>
          <a:ext cx="0" cy="0"/>
          <a:chOff x="0" y="0"/>
          <a:chExt cx="0" cy="0"/>
        </a:xfrm>
      </p:grpSpPr>
      <p:sp>
        <p:nvSpPr>
          <p:cNvPr id="830" name="Google Shape;830;p11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831" name="Google Shape;831;p117"/>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2" name="Google Shape;832;p11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33" name="Google Shape;833;p11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0-Large Type" showMasterSp="0">
  <p:cSld name="Teal_10-Large Type">
    <p:bg>
      <p:bgPr>
        <a:solidFill>
          <a:schemeClr val="dk2"/>
        </a:solidFill>
      </p:bgPr>
    </p:bg>
    <p:spTree>
      <p:nvGrpSpPr>
        <p:cNvPr id="834" name="Shape 834"/>
        <p:cNvGrpSpPr/>
        <p:nvPr/>
      </p:nvGrpSpPr>
      <p:grpSpPr>
        <a:xfrm>
          <a:off x="0" y="0"/>
          <a:ext cx="0" cy="0"/>
          <a:chOff x="0" y="0"/>
          <a:chExt cx="0" cy="0"/>
        </a:xfrm>
      </p:grpSpPr>
      <p:sp>
        <p:nvSpPr>
          <p:cNvPr id="835" name="Google Shape;835;p11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836" name="Google Shape;836;p118"/>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837" name="Google Shape;837;p118"/>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8" name="Google Shape;838;p118"/>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39" name="Google Shape;839;p11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40" name="Google Shape;840;p11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1-Follow Us" showMasterSp="0">
  <p:cSld name="Teal_11-Follow Us">
    <p:bg>
      <p:bgPr>
        <a:solidFill>
          <a:schemeClr val="dk2"/>
        </a:solidFill>
      </p:bgPr>
    </p:bg>
    <p:spTree>
      <p:nvGrpSpPr>
        <p:cNvPr id="841" name="Shape 841"/>
        <p:cNvGrpSpPr/>
        <p:nvPr/>
      </p:nvGrpSpPr>
      <p:grpSpPr>
        <a:xfrm>
          <a:off x="0" y="0"/>
          <a:ext cx="0" cy="0"/>
          <a:chOff x="0" y="0"/>
          <a:chExt cx="0" cy="0"/>
        </a:xfrm>
      </p:grpSpPr>
      <p:sp>
        <p:nvSpPr>
          <p:cNvPr id="842" name="Google Shape;842;p11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843" name="Google Shape;843;p119"/>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844" name="Google Shape;844;p119"/>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845" name="Google Shape;845;p119"/>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846" name="Google Shape;846;p119"/>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847" name="Google Shape;847;p119"/>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848" name="Google Shape;848;p11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49" name="Google Shape;849;p11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1"/>
        </a:solidFill>
      </p:bgPr>
    </p:bg>
    <p:spTree>
      <p:nvGrpSpPr>
        <p:cNvPr id="850" name="Shape 850"/>
        <p:cNvGrpSpPr/>
        <p:nvPr/>
      </p:nvGrpSpPr>
      <p:grpSpPr>
        <a:xfrm>
          <a:off x="0" y="0"/>
          <a:ext cx="0" cy="0"/>
          <a:chOff x="0" y="0"/>
          <a:chExt cx="0" cy="0"/>
        </a:xfrm>
      </p:grpSpPr>
      <p:sp>
        <p:nvSpPr>
          <p:cNvPr id="851" name="Google Shape;851;p12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chemeClr val="lt1"/>
              </a:solidFill>
              <a:latin typeface="Calibri"/>
              <a:ea typeface="Calibri"/>
              <a:cs typeface="Calibri"/>
              <a:sym typeface="Calibri"/>
            </a:endParaRPr>
          </a:p>
        </p:txBody>
      </p:sp>
      <p:sp>
        <p:nvSpPr>
          <p:cNvPr id="852" name="Google Shape;852;p120"/>
          <p:cNvSpPr/>
          <p:nvPr/>
        </p:nvSpPr>
        <p:spPr>
          <a:xfrm>
            <a:off x="154641" y="161365"/>
            <a:ext cx="8831100" cy="10482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chemeClr val="lt1"/>
              </a:solidFill>
              <a:latin typeface="Calibri"/>
              <a:ea typeface="Calibri"/>
              <a:cs typeface="Calibri"/>
              <a:sym typeface="Calibri"/>
            </a:endParaRPr>
          </a:p>
        </p:txBody>
      </p:sp>
      <p:sp>
        <p:nvSpPr>
          <p:cNvPr id="853" name="Google Shape;853;p120"/>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854" name="Google Shape;854;p120"/>
          <p:cNvSpPr txBox="1"/>
          <p:nvPr>
            <p:ph idx="10" type="dt"/>
          </p:nvPr>
        </p:nvSpPr>
        <p:spPr>
          <a:xfrm>
            <a:off x="2891118" y="4604845"/>
            <a:ext cx="3381900" cy="273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55" name="Google Shape;855;p120"/>
          <p:cNvSpPr txBox="1"/>
          <p:nvPr>
            <p:ph idx="11" type="ftr"/>
          </p:nvPr>
        </p:nvSpPr>
        <p:spPr>
          <a:xfrm>
            <a:off x="537882" y="4604845"/>
            <a:ext cx="2148000" cy="273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56" name="Google Shape;856;p12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857" name="Google Shape;857;p120"/>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9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858" name="Shape 858"/>
        <p:cNvGrpSpPr/>
        <p:nvPr/>
      </p:nvGrpSpPr>
      <p:grpSpPr>
        <a:xfrm>
          <a:off x="0" y="0"/>
          <a:ext cx="0" cy="0"/>
          <a:chOff x="0" y="0"/>
          <a:chExt cx="0" cy="0"/>
        </a:xfrm>
      </p:grpSpPr>
      <p:grpSp>
        <p:nvGrpSpPr>
          <p:cNvPr id="859" name="Google Shape;859;p121"/>
          <p:cNvGrpSpPr/>
          <p:nvPr/>
        </p:nvGrpSpPr>
        <p:grpSpPr>
          <a:xfrm>
            <a:off x="0" y="3903669"/>
            <a:ext cx="9144000" cy="1239925"/>
            <a:chOff x="0" y="3903669"/>
            <a:chExt cx="9144000" cy="1239925"/>
          </a:xfrm>
        </p:grpSpPr>
        <p:sp>
          <p:nvSpPr>
            <p:cNvPr id="860" name="Google Shape;860;p121"/>
            <p:cNvSpPr/>
            <p:nvPr/>
          </p:nvSpPr>
          <p:spPr>
            <a:xfrm>
              <a:off x="8154895" y="3903669"/>
              <a:ext cx="989100" cy="9879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1" name="Google Shape;861;p121"/>
            <p:cNvSpPr/>
            <p:nvPr/>
          </p:nvSpPr>
          <p:spPr>
            <a:xfrm flipH="1">
              <a:off x="6181163" y="3903669"/>
              <a:ext cx="989100" cy="9879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2" name="Google Shape;862;p121"/>
            <p:cNvSpPr/>
            <p:nvPr/>
          </p:nvSpPr>
          <p:spPr>
            <a:xfrm>
              <a:off x="7170274" y="3903669"/>
              <a:ext cx="989100" cy="987900"/>
            </a:xfrm>
            <a:prstGeom prst="rect">
              <a:avLst/>
            </a:prstGeom>
            <a:solidFill>
              <a:schemeClr val="accen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3" name="Google Shape;863;p121"/>
            <p:cNvSpPr/>
            <p:nvPr/>
          </p:nvSpPr>
          <p:spPr>
            <a:xfrm rot="10800000">
              <a:off x="8154757" y="3903682"/>
              <a:ext cx="989100" cy="987900"/>
            </a:xfrm>
            <a:prstGeom prst="rtTriangle">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4" name="Google Shape;864;p121"/>
            <p:cNvSpPr/>
            <p:nvPr/>
          </p:nvSpPr>
          <p:spPr>
            <a:xfrm>
              <a:off x="0" y="4891594"/>
              <a:ext cx="9144000" cy="252000"/>
            </a:xfrm>
            <a:prstGeom prst="rect">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65" name="Google Shape;865;p121"/>
          <p:cNvSpPr txBox="1"/>
          <p:nvPr>
            <p:ph type="title"/>
          </p:nvPr>
        </p:nvSpPr>
        <p:spPr>
          <a:xfrm>
            <a:off x="311700" y="410000"/>
            <a:ext cx="8520600" cy="6078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6" name="Google Shape;866;p121"/>
          <p:cNvSpPr txBox="1"/>
          <p:nvPr>
            <p:ph idx="1" type="body"/>
          </p:nvPr>
        </p:nvSpPr>
        <p:spPr>
          <a:xfrm>
            <a:off x="311700" y="1229875"/>
            <a:ext cx="8520600" cy="33390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SzPts val="2400"/>
              <a:buChar char="•"/>
              <a:defRPr/>
            </a:lvl1pPr>
            <a:lvl2pPr indent="-381000" lvl="1" marL="914400" algn="l">
              <a:lnSpc>
                <a:spcPct val="90000"/>
              </a:lnSpc>
              <a:spcBef>
                <a:spcPts val="500"/>
              </a:spcBef>
              <a:spcAft>
                <a:spcPts val="0"/>
              </a:spcAft>
              <a:buSzPts val="2400"/>
              <a:buChar char="•"/>
              <a:defRPr/>
            </a:lvl2pPr>
            <a:lvl3pPr indent="-381000" lvl="2" marL="1371600" algn="l">
              <a:lnSpc>
                <a:spcPct val="90000"/>
              </a:lnSpc>
              <a:spcBef>
                <a:spcPts val="500"/>
              </a:spcBef>
              <a:spcAft>
                <a:spcPts val="0"/>
              </a:spcAft>
              <a:buSzPts val="2400"/>
              <a:buChar char="•"/>
              <a:defRPr/>
            </a:lvl3pPr>
            <a:lvl4pPr indent="-381000" lvl="3" marL="1828800" algn="l">
              <a:lnSpc>
                <a:spcPct val="90000"/>
              </a:lnSpc>
              <a:spcBef>
                <a:spcPts val="500"/>
              </a:spcBef>
              <a:spcAft>
                <a:spcPts val="0"/>
              </a:spcAft>
              <a:buSzPts val="2400"/>
              <a:buChar char="•"/>
              <a:defRPr/>
            </a:lvl4pPr>
            <a:lvl5pPr indent="-381000" lvl="4" marL="2286000" algn="l">
              <a:lnSpc>
                <a:spcPct val="90000"/>
              </a:lnSpc>
              <a:spcBef>
                <a:spcPts val="500"/>
              </a:spcBef>
              <a:spcAft>
                <a:spcPts val="0"/>
              </a:spcAft>
              <a:buSzPts val="24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867" name="Google Shape;867;p121"/>
          <p:cNvSpPr txBox="1"/>
          <p:nvPr>
            <p:ph idx="12" type="sldNum"/>
          </p:nvPr>
        </p:nvSpPr>
        <p:spPr>
          <a:xfrm>
            <a:off x="8460431" y="4651190"/>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Title Slide" showMasterSp="0">
  <p:cSld name="Green_1-Title Slide">
    <p:bg>
      <p:bgPr>
        <a:solidFill>
          <a:schemeClr val="accent5"/>
        </a:solidFill>
      </p:bgPr>
    </p:bg>
    <p:spTree>
      <p:nvGrpSpPr>
        <p:cNvPr id="91" name="Shape 91"/>
        <p:cNvGrpSpPr/>
        <p:nvPr/>
      </p:nvGrpSpPr>
      <p:grpSpPr>
        <a:xfrm>
          <a:off x="0" y="0"/>
          <a:ext cx="0" cy="0"/>
          <a:chOff x="0" y="0"/>
          <a:chExt cx="0" cy="0"/>
        </a:xfrm>
      </p:grpSpPr>
      <p:sp>
        <p:nvSpPr>
          <p:cNvPr id="92" name="Google Shape;92;p1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93" name="Google Shape;93;p13"/>
          <p:cNvSpPr/>
          <p:nvPr/>
        </p:nvSpPr>
        <p:spPr>
          <a:xfrm>
            <a:off x="154641" y="4461062"/>
            <a:ext cx="8831100" cy="524400"/>
          </a:xfrm>
          <a:prstGeom prst="rect">
            <a:avLst/>
          </a:prstGeom>
          <a:solidFill>
            <a:srgbClr val="F0F4E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94" name="Google Shape;94;p13"/>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95" name="Google Shape;95;p13"/>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5"/>
              </a:buClr>
              <a:buSzPts val="4100"/>
              <a:buFont typeface="Calibri"/>
              <a:buNone/>
              <a:defRPr sz="41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6" name="Google Shape;96;p13"/>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97" name="Google Shape;97;p13"/>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98" name="Google Shape;98;p1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99" name="Google Shape;99;p1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o pattern_Title Slide">
  <p:cSld name="no pattern_Title Slide">
    <p:spTree>
      <p:nvGrpSpPr>
        <p:cNvPr id="868" name="Shape 868"/>
        <p:cNvGrpSpPr/>
        <p:nvPr/>
      </p:nvGrpSpPr>
      <p:grpSpPr>
        <a:xfrm>
          <a:off x="0" y="0"/>
          <a:ext cx="0" cy="0"/>
          <a:chOff x="0" y="0"/>
          <a:chExt cx="0" cy="0"/>
        </a:xfrm>
      </p:grpSpPr>
      <p:sp>
        <p:nvSpPr>
          <p:cNvPr id="869" name="Google Shape;869;p122"/>
          <p:cNvSpPr txBox="1"/>
          <p:nvPr>
            <p:ph idx="1" type="subTitle"/>
          </p:nvPr>
        </p:nvSpPr>
        <p:spPr>
          <a:xfrm>
            <a:off x="989091" y="2107370"/>
            <a:ext cx="6858000" cy="1241700"/>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70" name="Google Shape;870;p122"/>
          <p:cNvSpPr txBox="1"/>
          <p:nvPr>
            <p:ph type="title"/>
          </p:nvPr>
        </p:nvSpPr>
        <p:spPr>
          <a:xfrm>
            <a:off x="2679825" y="69895"/>
            <a:ext cx="6400800" cy="643200"/>
          </a:xfrm>
          <a:prstGeom prst="rect">
            <a:avLst/>
          </a:prstGeom>
          <a:noFill/>
          <a:ln>
            <a:noFill/>
          </a:ln>
        </p:spPr>
        <p:txBody>
          <a:bodyPr anchorCtr="0" anchor="ctr" bIns="45700" lIns="91425" spcFirstLastPara="1" rIns="91425" wrap="square" tIns="4570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1" name="Google Shape;871;p122"/>
          <p:cNvSpPr txBox="1"/>
          <p:nvPr>
            <p:ph idx="12" type="sldNum"/>
          </p:nvPr>
        </p:nvSpPr>
        <p:spPr>
          <a:xfrm>
            <a:off x="6457950" y="486940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only" showMasterSp="0">
  <p:cSld name="Logo only">
    <p:bg>
      <p:bgPr>
        <a:solidFill>
          <a:schemeClr val="lt1"/>
        </a:solidFill>
      </p:bgPr>
    </p:bg>
    <p:spTree>
      <p:nvGrpSpPr>
        <p:cNvPr id="872" name="Shape 872"/>
        <p:cNvGrpSpPr/>
        <p:nvPr/>
      </p:nvGrpSpPr>
      <p:grpSpPr>
        <a:xfrm>
          <a:off x="0" y="0"/>
          <a:ext cx="0" cy="0"/>
          <a:chOff x="0" y="0"/>
          <a:chExt cx="0" cy="0"/>
        </a:xfrm>
      </p:grpSpPr>
      <p:pic>
        <p:nvPicPr>
          <p:cNvPr descr="Decorative geometric pattern" id="873" name="Google Shape;873;p123"/>
          <p:cNvPicPr preferRelativeResize="0"/>
          <p:nvPr/>
        </p:nvPicPr>
        <p:blipFill rotWithShape="1">
          <a:blip r:embed="rId2">
            <a:alphaModFix/>
          </a:blip>
          <a:srcRect b="0" l="0" r="0" t="0"/>
          <a:stretch/>
        </p:blipFill>
        <p:spPr>
          <a:xfrm>
            <a:off x="0" y="0"/>
            <a:ext cx="9144001" cy="4871141"/>
          </a:xfrm>
          <a:prstGeom prst="rect">
            <a:avLst/>
          </a:prstGeom>
          <a:noFill/>
          <a:ln>
            <a:noFill/>
          </a:ln>
        </p:spPr>
      </p:pic>
      <p:pic>
        <p:nvPicPr>
          <p:cNvPr descr="Decorative blue bar" id="874" name="Google Shape;874;p123"/>
          <p:cNvPicPr preferRelativeResize="0"/>
          <p:nvPr/>
        </p:nvPicPr>
        <p:blipFill rotWithShape="1">
          <a:blip r:embed="rId3">
            <a:alphaModFix/>
          </a:blip>
          <a:srcRect b="0" l="0" r="0" t="0"/>
          <a:stretch/>
        </p:blipFill>
        <p:spPr>
          <a:xfrm>
            <a:off x="0" y="4871141"/>
            <a:ext cx="9144001" cy="276279"/>
          </a:xfrm>
          <a:prstGeom prst="rect">
            <a:avLst/>
          </a:prstGeom>
          <a:noFill/>
          <a:ln>
            <a:noFill/>
          </a:ln>
        </p:spPr>
      </p:pic>
      <p:pic>
        <p:nvPicPr>
          <p:cNvPr descr="Oregon Department of Education logo" id="875" name="Google Shape;875;p123"/>
          <p:cNvPicPr preferRelativeResize="0"/>
          <p:nvPr/>
        </p:nvPicPr>
        <p:blipFill rotWithShape="1">
          <a:blip r:embed="rId4">
            <a:alphaModFix/>
          </a:blip>
          <a:srcRect b="0" l="0" r="0" t="0"/>
          <a:stretch/>
        </p:blipFill>
        <p:spPr>
          <a:xfrm>
            <a:off x="3739081" y="461361"/>
            <a:ext cx="3222228" cy="1602435"/>
          </a:xfrm>
          <a:prstGeom prst="rect">
            <a:avLst/>
          </a:prstGeom>
          <a:noFill/>
          <a:ln>
            <a:noFill/>
          </a:ln>
        </p:spPr>
      </p:pic>
      <p:sp>
        <p:nvSpPr>
          <p:cNvPr id="876" name="Google Shape;876;p123"/>
          <p:cNvSpPr txBox="1"/>
          <p:nvPr>
            <p:ph type="title"/>
          </p:nvPr>
        </p:nvSpPr>
        <p:spPr>
          <a:xfrm>
            <a:off x="619597" y="2201987"/>
            <a:ext cx="7886700" cy="9942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1"/>
              </a:buClr>
              <a:buSzPts val="4200"/>
              <a:buFont typeface="Rockwell"/>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Decorative blue swoosh" id="877" name="Google Shape;877;p123"/>
          <p:cNvPicPr preferRelativeResize="0"/>
          <p:nvPr/>
        </p:nvPicPr>
        <p:blipFill rotWithShape="1">
          <a:blip r:embed="rId5">
            <a:alphaModFix/>
          </a:blip>
          <a:srcRect b="0" l="0" r="0" t="0"/>
          <a:stretch/>
        </p:blipFill>
        <p:spPr>
          <a:xfrm>
            <a:off x="0" y="-300103"/>
            <a:ext cx="9144001" cy="1577651"/>
          </a:xfrm>
          <a:prstGeom prst="rect">
            <a:avLst/>
          </a:prstGeom>
          <a:noFill/>
          <a:ln>
            <a:noFill/>
          </a:ln>
        </p:spPr>
      </p:pic>
      <p:sp>
        <p:nvSpPr>
          <p:cNvPr id="878" name="Google Shape;878;p123"/>
          <p:cNvSpPr txBox="1"/>
          <p:nvPr>
            <p:ph idx="12" type="sldNum"/>
          </p:nvPr>
        </p:nvSpPr>
        <p:spPr>
          <a:xfrm>
            <a:off x="6457950" y="486940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1" showMasterSp="0">
  <p:cSld name="1_Blank_1">
    <p:bg>
      <p:bgPr>
        <a:solidFill>
          <a:srgbClr val="FFFFFF"/>
        </a:solidFill>
      </p:bgPr>
    </p:bg>
    <p:spTree>
      <p:nvGrpSpPr>
        <p:cNvPr id="879" name="Shape 879"/>
        <p:cNvGrpSpPr/>
        <p:nvPr/>
      </p:nvGrpSpPr>
      <p:grpSpPr>
        <a:xfrm>
          <a:off x="0" y="0"/>
          <a:ext cx="0" cy="0"/>
          <a:chOff x="0" y="0"/>
          <a:chExt cx="0" cy="0"/>
        </a:xfrm>
      </p:grpSpPr>
      <p:sp>
        <p:nvSpPr>
          <p:cNvPr id="880" name="Google Shape;880;p124"/>
          <p:cNvSpPr txBox="1"/>
          <p:nvPr>
            <p:ph type="title"/>
          </p:nvPr>
        </p:nvSpPr>
        <p:spPr>
          <a:xfrm>
            <a:off x="1881838" y="83686"/>
            <a:ext cx="7152300" cy="759900"/>
          </a:xfrm>
          <a:prstGeom prst="rect">
            <a:avLst/>
          </a:prstGeom>
          <a:noFill/>
          <a:ln>
            <a:noFill/>
          </a:ln>
        </p:spPr>
        <p:txBody>
          <a:bodyPr anchorCtr="0" anchor="ctr" bIns="45700" lIns="91425" spcFirstLastPara="1" rIns="91425" wrap="square" tIns="45700">
            <a:noAutofit/>
          </a:bodyPr>
          <a:lstStyle>
            <a:lvl1pPr lvl="0" algn="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881" name="Google Shape;881;p124"/>
          <p:cNvPicPr preferRelativeResize="0"/>
          <p:nvPr/>
        </p:nvPicPr>
        <p:blipFill rotWithShape="1">
          <a:blip r:embed="rId2">
            <a:alphaModFix/>
          </a:blip>
          <a:srcRect b="0" l="0" r="0" t="0"/>
          <a:stretch/>
        </p:blipFill>
        <p:spPr>
          <a:xfrm>
            <a:off x="-90611" y="40172"/>
            <a:ext cx="1109503" cy="551762"/>
          </a:xfrm>
          <a:prstGeom prst="rect">
            <a:avLst/>
          </a:prstGeom>
          <a:noFill/>
          <a:ln>
            <a:noFill/>
          </a:ln>
        </p:spPr>
      </p:pic>
      <p:sp>
        <p:nvSpPr>
          <p:cNvPr id="882" name="Google Shape;882;p124"/>
          <p:cNvSpPr txBox="1"/>
          <p:nvPr>
            <p:ph idx="12" type="sldNum"/>
          </p:nvPr>
        </p:nvSpPr>
        <p:spPr>
          <a:xfrm>
            <a:off x="6457950" y="486940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883" name="Google Shape;883;p124"/>
          <p:cNvSpPr/>
          <p:nvPr/>
        </p:nvSpPr>
        <p:spPr>
          <a:xfrm>
            <a:off x="0" y="-15450"/>
            <a:ext cx="2808900" cy="51744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ype" showMasterSp="0">
  <p:cSld name="Large Type">
    <p:bg>
      <p:bgPr>
        <a:solidFill>
          <a:schemeClr val="accent5"/>
        </a:solidFill>
      </p:bgPr>
    </p:bg>
    <p:spTree>
      <p:nvGrpSpPr>
        <p:cNvPr id="884" name="Shape 884"/>
        <p:cNvGrpSpPr/>
        <p:nvPr/>
      </p:nvGrpSpPr>
      <p:grpSpPr>
        <a:xfrm>
          <a:off x="0" y="0"/>
          <a:ext cx="0" cy="0"/>
          <a:chOff x="0" y="0"/>
          <a:chExt cx="0" cy="0"/>
        </a:xfrm>
      </p:grpSpPr>
      <p:sp>
        <p:nvSpPr>
          <p:cNvPr id="885" name="Google Shape;885;p12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886" name="Google Shape;886;p125"/>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887" name="Google Shape;887;p125"/>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8" name="Google Shape;888;p125"/>
          <p:cNvSpPr txBox="1"/>
          <p:nvPr>
            <p:ph idx="10" type="dt"/>
          </p:nvPr>
        </p:nvSpPr>
        <p:spPr>
          <a:xfrm>
            <a:off x="2891118" y="4604845"/>
            <a:ext cx="33819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889" name="Google Shape;889;p125"/>
          <p:cNvSpPr txBox="1"/>
          <p:nvPr>
            <p:ph idx="11" type="ftr"/>
          </p:nvPr>
        </p:nvSpPr>
        <p:spPr>
          <a:xfrm>
            <a:off x="537882" y="4604845"/>
            <a:ext cx="21480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890" name="Google Shape;890;p12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891" name="Google Shape;891;p125"/>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p:cSld name="Title and Content">
    <p:spTree>
      <p:nvGrpSpPr>
        <p:cNvPr id="892" name="Shape 892"/>
        <p:cNvGrpSpPr/>
        <p:nvPr/>
      </p:nvGrpSpPr>
      <p:grpSpPr>
        <a:xfrm>
          <a:off x="0" y="0"/>
          <a:ext cx="0" cy="0"/>
          <a:chOff x="0" y="0"/>
          <a:chExt cx="0" cy="0"/>
        </a:xfrm>
      </p:grpSpPr>
      <p:sp>
        <p:nvSpPr>
          <p:cNvPr id="893" name="Google Shape;893;p126"/>
          <p:cNvSpPr txBox="1"/>
          <p:nvPr>
            <p:ph idx="1" type="body"/>
          </p:nvPr>
        </p:nvSpPr>
        <p:spPr>
          <a:xfrm>
            <a:off x="692024" y="2061185"/>
            <a:ext cx="7886700" cy="2062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94" name="Google Shape;894;p126"/>
          <p:cNvSpPr txBox="1"/>
          <p:nvPr>
            <p:ph type="title"/>
          </p:nvPr>
        </p:nvSpPr>
        <p:spPr>
          <a:xfrm>
            <a:off x="2679825" y="69895"/>
            <a:ext cx="6400800" cy="643200"/>
          </a:xfrm>
          <a:prstGeom prst="rect">
            <a:avLst/>
          </a:prstGeom>
          <a:noFill/>
          <a:ln>
            <a:noFill/>
          </a:ln>
        </p:spPr>
        <p:txBody>
          <a:bodyPr anchorCtr="0" anchor="ctr" bIns="34275" lIns="68575" spcFirstLastPara="1" rIns="68575" wrap="square" tIns="34275">
            <a:normAutofit/>
          </a:bodyPr>
          <a:lstStyle>
            <a:lvl1pPr lvl="0" algn="r">
              <a:lnSpc>
                <a:spcPct val="90000"/>
              </a:lnSpc>
              <a:spcBef>
                <a:spcPts val="0"/>
              </a:spcBef>
              <a:spcAft>
                <a:spcPts val="0"/>
              </a:spcAft>
              <a:buClr>
                <a:schemeClr val="lt1"/>
              </a:buClr>
              <a:buSzPts val="2400"/>
              <a:buFont typeface="Calibri"/>
              <a:buNone/>
              <a:defRPr sz="2400">
                <a:solidFill>
                  <a:schemeClr val="l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95" name="Google Shape;895;p126"/>
          <p:cNvSpPr txBox="1"/>
          <p:nvPr>
            <p:ph idx="12" type="sldNum"/>
          </p:nvPr>
        </p:nvSpPr>
        <p:spPr>
          <a:xfrm>
            <a:off x="6457950" y="486940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2-Section Header" showMasterSp="0">
  <p:cSld name="Green_2-Section Header">
    <p:bg>
      <p:bgPr>
        <a:solidFill>
          <a:schemeClr val="accent5"/>
        </a:solidFill>
      </p:bgPr>
    </p:bg>
    <p:spTree>
      <p:nvGrpSpPr>
        <p:cNvPr id="100" name="Shape 100"/>
        <p:cNvGrpSpPr/>
        <p:nvPr/>
      </p:nvGrpSpPr>
      <p:grpSpPr>
        <a:xfrm>
          <a:off x="0" y="0"/>
          <a:ext cx="0" cy="0"/>
          <a:chOff x="0" y="0"/>
          <a:chExt cx="0" cy="0"/>
        </a:xfrm>
      </p:grpSpPr>
      <p:sp>
        <p:nvSpPr>
          <p:cNvPr id="101" name="Google Shape;101;p1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2" name="Google Shape;102;p14"/>
          <p:cNvSpPr/>
          <p:nvPr/>
        </p:nvSpPr>
        <p:spPr>
          <a:xfrm>
            <a:off x="154640" y="1866568"/>
            <a:ext cx="8831100" cy="1425300"/>
          </a:xfrm>
          <a:prstGeom prst="rect">
            <a:avLst/>
          </a:prstGeom>
          <a:solidFill>
            <a:srgbClr val="F0F4E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103" name="Google Shape;103;p14"/>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5"/>
              </a:buClr>
              <a:buSzPts val="5100"/>
              <a:buFont typeface="Calibri"/>
              <a:buNone/>
              <a:defRPr sz="51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104" name="Google Shape;104;p14"/>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105" name="Google Shape;105;p1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06" name="Google Shape;106;p1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3-Title Bar and Content" showMasterSp="0">
  <p:cSld name="Green_3-Title Bar and Content">
    <p:bg>
      <p:bgPr>
        <a:solidFill>
          <a:schemeClr val="accent5"/>
        </a:solidFill>
      </p:bgPr>
    </p:bg>
    <p:spTree>
      <p:nvGrpSpPr>
        <p:cNvPr id="107" name="Shape 107"/>
        <p:cNvGrpSpPr/>
        <p:nvPr/>
      </p:nvGrpSpPr>
      <p:grpSpPr>
        <a:xfrm>
          <a:off x="0" y="0"/>
          <a:ext cx="0" cy="0"/>
          <a:chOff x="0" y="0"/>
          <a:chExt cx="0" cy="0"/>
        </a:xfrm>
      </p:grpSpPr>
      <p:sp>
        <p:nvSpPr>
          <p:cNvPr id="108" name="Google Shape;108;p1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9" name="Google Shape;109;p15"/>
          <p:cNvSpPr/>
          <p:nvPr/>
        </p:nvSpPr>
        <p:spPr>
          <a:xfrm>
            <a:off x="154641" y="161365"/>
            <a:ext cx="8831100" cy="1048200"/>
          </a:xfrm>
          <a:prstGeom prst="rect">
            <a:avLst/>
          </a:prstGeom>
          <a:solidFill>
            <a:srgbClr val="F0F4E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0" name="Google Shape;110;p15"/>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1" name="Google Shape;111;p15"/>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2" name="Google Shape;112;p1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13" name="Google Shape;113;p1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4-Content with Caption" showMasterSp="0">
  <p:cSld name="Green_4-Content with Caption">
    <p:bg>
      <p:bgPr>
        <a:solidFill>
          <a:schemeClr val="accent5"/>
        </a:solidFill>
      </p:bgPr>
    </p:bg>
    <p:spTree>
      <p:nvGrpSpPr>
        <p:cNvPr id="114" name="Shape 114"/>
        <p:cNvGrpSpPr/>
        <p:nvPr/>
      </p:nvGrpSpPr>
      <p:grpSpPr>
        <a:xfrm>
          <a:off x="0" y="0"/>
          <a:ext cx="0" cy="0"/>
          <a:chOff x="0" y="0"/>
          <a:chExt cx="0" cy="0"/>
        </a:xfrm>
      </p:grpSpPr>
      <p:sp>
        <p:nvSpPr>
          <p:cNvPr id="115" name="Google Shape;115;p1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6" name="Google Shape;116;p16"/>
          <p:cNvSpPr/>
          <p:nvPr/>
        </p:nvSpPr>
        <p:spPr>
          <a:xfrm>
            <a:off x="154642" y="161365"/>
            <a:ext cx="3547800" cy="4824300"/>
          </a:xfrm>
          <a:prstGeom prst="rect">
            <a:avLst/>
          </a:prstGeom>
          <a:solidFill>
            <a:srgbClr val="F0F4E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7" name="Google Shape;117;p16"/>
          <p:cNvSpPr txBox="1"/>
          <p:nvPr>
            <p:ph type="title"/>
          </p:nvPr>
        </p:nvSpPr>
        <p:spPr>
          <a:xfrm>
            <a:off x="537883" y="584734"/>
            <a:ext cx="2949000" cy="19068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sz="33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8" name="Google Shape;118;p16"/>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19" name="Google Shape;119;p16"/>
          <p:cNvSpPr/>
          <p:nvPr>
            <p:ph idx="2" type="pic"/>
          </p:nvPr>
        </p:nvSpPr>
        <p:spPr>
          <a:xfrm>
            <a:off x="537883" y="2655094"/>
            <a:ext cx="2949000" cy="1740600"/>
          </a:xfrm>
          <a:prstGeom prst="rect">
            <a:avLst/>
          </a:prstGeom>
          <a:noFill/>
          <a:ln>
            <a:noFill/>
          </a:ln>
        </p:spPr>
      </p:sp>
      <p:sp>
        <p:nvSpPr>
          <p:cNvPr id="120" name="Google Shape;120;p1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21" name="Google Shape;121;p1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5-Title and Content">
  <p:cSld name="Green_5-Title and Content">
    <p:bg>
      <p:bgPr>
        <a:solidFill>
          <a:schemeClr val="accent5"/>
        </a:solidFill>
      </p:bgPr>
    </p:bg>
    <p:spTree>
      <p:nvGrpSpPr>
        <p:cNvPr id="122" name="Shape 122"/>
        <p:cNvGrpSpPr/>
        <p:nvPr/>
      </p:nvGrpSpPr>
      <p:grpSpPr>
        <a:xfrm>
          <a:off x="0" y="0"/>
          <a:ext cx="0" cy="0"/>
          <a:chOff x="0" y="0"/>
          <a:chExt cx="0" cy="0"/>
        </a:xfrm>
      </p:grpSpPr>
      <p:sp>
        <p:nvSpPr>
          <p:cNvPr id="123" name="Google Shape;123;p17"/>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4" name="Google Shape;124;p17"/>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5" name="Google Shape;125;p1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26" name="Google Shape;126;p1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6-Two Content">
  <p:cSld name="Green_6-Two Content">
    <p:bg>
      <p:bgPr>
        <a:solidFill>
          <a:schemeClr val="accent5"/>
        </a:solidFill>
      </p:bgPr>
    </p:bg>
    <p:spTree>
      <p:nvGrpSpPr>
        <p:cNvPr id="127" name="Shape 127"/>
        <p:cNvGrpSpPr/>
        <p:nvPr/>
      </p:nvGrpSpPr>
      <p:grpSpPr>
        <a:xfrm>
          <a:off x="0" y="0"/>
          <a:ext cx="0" cy="0"/>
          <a:chOff x="0" y="0"/>
          <a:chExt cx="0" cy="0"/>
        </a:xfrm>
      </p:grpSpPr>
      <p:sp>
        <p:nvSpPr>
          <p:cNvPr id="128" name="Google Shape;128;p1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9" name="Google Shape;129;p18"/>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30" name="Google Shape;130;p18"/>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31" name="Google Shape;131;p1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32" name="Google Shape;132;p1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7-Comparison">
  <p:cSld name="Green_7-Comparison">
    <p:bg>
      <p:bgPr>
        <a:solidFill>
          <a:schemeClr val="accent5"/>
        </a:solidFill>
      </p:bgPr>
    </p:bg>
    <p:spTree>
      <p:nvGrpSpPr>
        <p:cNvPr id="133" name="Shape 133"/>
        <p:cNvGrpSpPr/>
        <p:nvPr/>
      </p:nvGrpSpPr>
      <p:grpSpPr>
        <a:xfrm>
          <a:off x="0" y="0"/>
          <a:ext cx="0" cy="0"/>
          <a:chOff x="0" y="0"/>
          <a:chExt cx="0" cy="0"/>
        </a:xfrm>
      </p:grpSpPr>
      <p:sp>
        <p:nvSpPr>
          <p:cNvPr id="134" name="Google Shape;134;p19"/>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5"/>
              </a:buClr>
              <a:buSzPts val="2400"/>
              <a:buNone/>
              <a:defRPr b="0" sz="2400">
                <a:solidFill>
                  <a:schemeClr val="accent5"/>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135" name="Google Shape;135;p19"/>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36" name="Google Shape;136;p19"/>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5"/>
              </a:buClr>
              <a:buSzPts val="2400"/>
              <a:buNone/>
              <a:defRPr b="0" sz="2400">
                <a:solidFill>
                  <a:schemeClr val="accent5"/>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137" name="Google Shape;137;p19"/>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38" name="Google Shape;138;p1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2400"/>
              <a:buFont typeface="Calibri"/>
              <a:buNone/>
              <a:defRPr sz="24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9" name="Google Shape;139;p1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40" name="Google Shape;140;p1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8-Title Only" showMasterSp="0">
  <p:cSld name="Green_8-Title Only">
    <p:bg>
      <p:bgPr>
        <a:solidFill>
          <a:schemeClr val="accent5"/>
        </a:solidFill>
      </p:bgPr>
    </p:bg>
    <p:spTree>
      <p:nvGrpSpPr>
        <p:cNvPr id="141" name="Shape 141"/>
        <p:cNvGrpSpPr/>
        <p:nvPr/>
      </p:nvGrpSpPr>
      <p:grpSpPr>
        <a:xfrm>
          <a:off x="0" y="0"/>
          <a:ext cx="0" cy="0"/>
          <a:chOff x="0" y="0"/>
          <a:chExt cx="0" cy="0"/>
        </a:xfrm>
      </p:grpSpPr>
      <p:sp>
        <p:nvSpPr>
          <p:cNvPr id="142" name="Google Shape;142;p2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43" name="Google Shape;143;p2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44" name="Google Shape;144;p2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45" name="Google Shape;145;p2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0-Large Type" showMasterSp="0">
  <p:cSld name="Blue_10-Large Type">
    <p:bg>
      <p:bgPr>
        <a:solidFill>
          <a:schemeClr val="accent1"/>
        </a:solidFill>
      </p:bgPr>
    </p:bg>
    <p:spTree>
      <p:nvGrpSpPr>
        <p:cNvPr id="22" name="Shape 22"/>
        <p:cNvGrpSpPr/>
        <p:nvPr/>
      </p:nvGrpSpPr>
      <p:grpSpPr>
        <a:xfrm>
          <a:off x="0" y="0"/>
          <a:ext cx="0" cy="0"/>
          <a:chOff x="0" y="0"/>
          <a:chExt cx="0" cy="0"/>
        </a:xfrm>
      </p:grpSpPr>
      <p:sp>
        <p:nvSpPr>
          <p:cNvPr id="23" name="Google Shape;23;p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24" name="Google Shape;24;p3"/>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25" name="Google Shape;25;p3"/>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6" name="Google Shape;26;p3"/>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27" name="Google Shape;27;p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8" name="Google Shape;28;p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9-Blank" showMasterSp="0">
  <p:cSld name="Green_9-Blank">
    <p:bg>
      <p:bgPr>
        <a:solidFill>
          <a:schemeClr val="accent5"/>
        </a:solidFill>
      </p:bgPr>
    </p:bg>
    <p:spTree>
      <p:nvGrpSpPr>
        <p:cNvPr id="146" name="Shape 146"/>
        <p:cNvGrpSpPr/>
        <p:nvPr/>
      </p:nvGrpSpPr>
      <p:grpSpPr>
        <a:xfrm>
          <a:off x="0" y="0"/>
          <a:ext cx="0" cy="0"/>
          <a:chOff x="0" y="0"/>
          <a:chExt cx="0" cy="0"/>
        </a:xfrm>
      </p:grpSpPr>
      <p:sp>
        <p:nvSpPr>
          <p:cNvPr id="147" name="Google Shape;147;p2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148" name="Google Shape;148;p21"/>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49" name="Google Shape;149;p2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50" name="Google Shape;150;p2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0-Large Type" showMasterSp="0">
  <p:cSld name="Green_10-Large Type">
    <p:bg>
      <p:bgPr>
        <a:solidFill>
          <a:schemeClr val="accent5"/>
        </a:solidFill>
      </p:bgPr>
    </p:bg>
    <p:spTree>
      <p:nvGrpSpPr>
        <p:cNvPr id="151" name="Shape 151"/>
        <p:cNvGrpSpPr/>
        <p:nvPr/>
      </p:nvGrpSpPr>
      <p:grpSpPr>
        <a:xfrm>
          <a:off x="0" y="0"/>
          <a:ext cx="0" cy="0"/>
          <a:chOff x="0" y="0"/>
          <a:chExt cx="0" cy="0"/>
        </a:xfrm>
      </p:grpSpPr>
      <p:sp>
        <p:nvSpPr>
          <p:cNvPr id="152" name="Google Shape;152;p2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153" name="Google Shape;153;p22"/>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154" name="Google Shape;154;p22"/>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55" name="Google Shape;155;p22"/>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156" name="Google Shape;156;p2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57" name="Google Shape;157;p2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1-Follow Us" showMasterSp="0">
  <p:cSld name="Green_11-Follow Us">
    <p:bg>
      <p:bgPr>
        <a:solidFill>
          <a:schemeClr val="accent5"/>
        </a:solidFill>
      </p:bgPr>
    </p:bg>
    <p:spTree>
      <p:nvGrpSpPr>
        <p:cNvPr id="158" name="Shape 158"/>
        <p:cNvGrpSpPr/>
        <p:nvPr/>
      </p:nvGrpSpPr>
      <p:grpSpPr>
        <a:xfrm>
          <a:off x="0" y="0"/>
          <a:ext cx="0" cy="0"/>
          <a:chOff x="0" y="0"/>
          <a:chExt cx="0" cy="0"/>
        </a:xfrm>
      </p:grpSpPr>
      <p:sp>
        <p:nvSpPr>
          <p:cNvPr id="159" name="Google Shape;159;p2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160" name="Google Shape;160;p23"/>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161" name="Google Shape;161;p23"/>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162" name="Google Shape;162;p23"/>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163" name="Google Shape;163;p23"/>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164" name="Google Shape;164;p23"/>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165" name="Google Shape;165;p2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66" name="Google Shape;166;p2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Title Slide" showMasterSp="0">
  <p:cSld name="Gold_1-Title Slide">
    <p:bg>
      <p:bgPr>
        <a:solidFill>
          <a:schemeClr val="accent4"/>
        </a:solidFill>
      </p:bgPr>
    </p:bg>
    <p:spTree>
      <p:nvGrpSpPr>
        <p:cNvPr id="167" name="Shape 167"/>
        <p:cNvGrpSpPr/>
        <p:nvPr/>
      </p:nvGrpSpPr>
      <p:grpSpPr>
        <a:xfrm>
          <a:off x="0" y="0"/>
          <a:ext cx="0" cy="0"/>
          <a:chOff x="0" y="0"/>
          <a:chExt cx="0" cy="0"/>
        </a:xfrm>
      </p:grpSpPr>
      <p:sp>
        <p:nvSpPr>
          <p:cNvPr id="168" name="Google Shape;168;p2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69" name="Google Shape;169;p24"/>
          <p:cNvSpPr/>
          <p:nvPr/>
        </p:nvSpPr>
        <p:spPr>
          <a:xfrm>
            <a:off x="154641" y="4461062"/>
            <a:ext cx="8831100" cy="524400"/>
          </a:xfrm>
          <a:prstGeom prst="rect">
            <a:avLst/>
          </a:prstGeom>
          <a:solidFill>
            <a:srgbClr val="FAF5E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170" name="Google Shape;170;p24"/>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171" name="Google Shape;171;p24"/>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4"/>
              </a:buClr>
              <a:buSzPts val="4100"/>
              <a:buFont typeface="Calibri"/>
              <a:buNone/>
              <a:defRPr sz="41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72" name="Google Shape;172;p24"/>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4"/>
              </a:buClr>
              <a:buSzPts val="1800"/>
              <a:buNone/>
              <a:defRPr sz="1800">
                <a:solidFill>
                  <a:schemeClr val="accent4"/>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173" name="Google Shape;173;p24"/>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174" name="Google Shape;174;p2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75" name="Google Shape;175;p2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2-Section Header" showMasterSp="0">
  <p:cSld name="Gold_2-Section Header">
    <p:bg>
      <p:bgPr>
        <a:solidFill>
          <a:schemeClr val="accent4"/>
        </a:solidFill>
      </p:bgPr>
    </p:bg>
    <p:spTree>
      <p:nvGrpSpPr>
        <p:cNvPr id="176" name="Shape 176"/>
        <p:cNvGrpSpPr/>
        <p:nvPr/>
      </p:nvGrpSpPr>
      <p:grpSpPr>
        <a:xfrm>
          <a:off x="0" y="0"/>
          <a:ext cx="0" cy="0"/>
          <a:chOff x="0" y="0"/>
          <a:chExt cx="0" cy="0"/>
        </a:xfrm>
      </p:grpSpPr>
      <p:sp>
        <p:nvSpPr>
          <p:cNvPr id="177" name="Google Shape;177;p2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78" name="Google Shape;178;p25"/>
          <p:cNvSpPr/>
          <p:nvPr/>
        </p:nvSpPr>
        <p:spPr>
          <a:xfrm>
            <a:off x="154640" y="1866568"/>
            <a:ext cx="8831100" cy="1425300"/>
          </a:xfrm>
          <a:prstGeom prst="rect">
            <a:avLst/>
          </a:prstGeom>
          <a:solidFill>
            <a:srgbClr val="FAF5E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179" name="Google Shape;179;p25"/>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4"/>
              </a:buClr>
              <a:buSzPts val="5100"/>
              <a:buFont typeface="Calibri"/>
              <a:buNone/>
              <a:defRPr sz="51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80" name="Google Shape;180;p25"/>
          <p:cNvSpPr txBox="1"/>
          <p:nvPr>
            <p:ph idx="10" type="dt"/>
          </p:nvPr>
        </p:nvSpPr>
        <p:spPr>
          <a:xfrm>
            <a:off x="2891118" y="4604845"/>
            <a:ext cx="3381900" cy="2739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181" name="Google Shape;181;p25"/>
          <p:cNvSpPr txBox="1"/>
          <p:nvPr>
            <p:ph idx="11" type="ftr"/>
          </p:nvPr>
        </p:nvSpPr>
        <p:spPr>
          <a:xfrm>
            <a:off x="537882" y="4604845"/>
            <a:ext cx="2148000" cy="2739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182" name="Google Shape;182;p2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183" name="Google Shape;183;p25"/>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184" name="Google Shape;184;p2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3-Title Bar and Content" showMasterSp="0">
  <p:cSld name="Gold_3-Title Bar and Content">
    <p:bg>
      <p:bgPr>
        <a:solidFill>
          <a:schemeClr val="accent4"/>
        </a:solidFill>
      </p:bgPr>
    </p:bg>
    <p:spTree>
      <p:nvGrpSpPr>
        <p:cNvPr id="185" name="Shape 185"/>
        <p:cNvGrpSpPr/>
        <p:nvPr/>
      </p:nvGrpSpPr>
      <p:grpSpPr>
        <a:xfrm>
          <a:off x="0" y="0"/>
          <a:ext cx="0" cy="0"/>
          <a:chOff x="0" y="0"/>
          <a:chExt cx="0" cy="0"/>
        </a:xfrm>
      </p:grpSpPr>
      <p:sp>
        <p:nvSpPr>
          <p:cNvPr id="186" name="Google Shape;186;p2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87" name="Google Shape;187;p26"/>
          <p:cNvSpPr/>
          <p:nvPr/>
        </p:nvSpPr>
        <p:spPr>
          <a:xfrm>
            <a:off x="154641" y="161365"/>
            <a:ext cx="8831100" cy="1048200"/>
          </a:xfrm>
          <a:prstGeom prst="rect">
            <a:avLst/>
          </a:prstGeom>
          <a:solidFill>
            <a:srgbClr val="FAF5E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88" name="Google Shape;188;p26"/>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89" name="Google Shape;189;p26"/>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90" name="Google Shape;190;p2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91" name="Google Shape;191;p2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4-Content with Caption" showMasterSp="0">
  <p:cSld name="Gold_4-Content with Caption">
    <p:bg>
      <p:bgPr>
        <a:solidFill>
          <a:schemeClr val="accent4"/>
        </a:solidFill>
      </p:bgPr>
    </p:bg>
    <p:spTree>
      <p:nvGrpSpPr>
        <p:cNvPr id="192" name="Shape 192"/>
        <p:cNvGrpSpPr/>
        <p:nvPr/>
      </p:nvGrpSpPr>
      <p:grpSpPr>
        <a:xfrm>
          <a:off x="0" y="0"/>
          <a:ext cx="0" cy="0"/>
          <a:chOff x="0" y="0"/>
          <a:chExt cx="0" cy="0"/>
        </a:xfrm>
      </p:grpSpPr>
      <p:sp>
        <p:nvSpPr>
          <p:cNvPr id="193" name="Google Shape;193;p2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94" name="Google Shape;194;p27"/>
          <p:cNvSpPr/>
          <p:nvPr/>
        </p:nvSpPr>
        <p:spPr>
          <a:xfrm>
            <a:off x="154642" y="161365"/>
            <a:ext cx="3547800" cy="4824300"/>
          </a:xfrm>
          <a:prstGeom prst="rect">
            <a:avLst/>
          </a:prstGeom>
          <a:solidFill>
            <a:srgbClr val="FAF5E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95" name="Google Shape;195;p27"/>
          <p:cNvSpPr txBox="1"/>
          <p:nvPr>
            <p:ph type="title"/>
          </p:nvPr>
        </p:nvSpPr>
        <p:spPr>
          <a:xfrm>
            <a:off x="537883" y="584734"/>
            <a:ext cx="2949000" cy="19038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sz="33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96" name="Google Shape;196;p27"/>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97" name="Google Shape;197;p27"/>
          <p:cNvSpPr/>
          <p:nvPr>
            <p:ph idx="2" type="pic"/>
          </p:nvPr>
        </p:nvSpPr>
        <p:spPr>
          <a:xfrm>
            <a:off x="537883" y="2655094"/>
            <a:ext cx="2949000" cy="1740600"/>
          </a:xfrm>
          <a:prstGeom prst="rect">
            <a:avLst/>
          </a:prstGeom>
          <a:noFill/>
          <a:ln>
            <a:noFill/>
          </a:ln>
        </p:spPr>
      </p:sp>
      <p:sp>
        <p:nvSpPr>
          <p:cNvPr id="198" name="Google Shape;198;p2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99" name="Google Shape;199;p2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5-Title and Content">
  <p:cSld name="Gold_5-Title and Content">
    <p:bg>
      <p:bgPr>
        <a:solidFill>
          <a:schemeClr val="accent4"/>
        </a:solidFill>
      </p:bgPr>
    </p:bg>
    <p:spTree>
      <p:nvGrpSpPr>
        <p:cNvPr id="200" name="Shape 200"/>
        <p:cNvGrpSpPr/>
        <p:nvPr/>
      </p:nvGrpSpPr>
      <p:grpSpPr>
        <a:xfrm>
          <a:off x="0" y="0"/>
          <a:ext cx="0" cy="0"/>
          <a:chOff x="0" y="0"/>
          <a:chExt cx="0" cy="0"/>
        </a:xfrm>
      </p:grpSpPr>
      <p:sp>
        <p:nvSpPr>
          <p:cNvPr id="201" name="Google Shape;201;p2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02" name="Google Shape;202;p28"/>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3" name="Google Shape;203;p2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04" name="Google Shape;204;p2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6-Two Content">
  <p:cSld name="Gold_6-Two Content">
    <p:bg>
      <p:bgPr>
        <a:solidFill>
          <a:schemeClr val="accent4"/>
        </a:solidFill>
      </p:bgPr>
    </p:bg>
    <p:spTree>
      <p:nvGrpSpPr>
        <p:cNvPr id="205" name="Shape 205"/>
        <p:cNvGrpSpPr/>
        <p:nvPr/>
      </p:nvGrpSpPr>
      <p:grpSpPr>
        <a:xfrm>
          <a:off x="0" y="0"/>
          <a:ext cx="0" cy="0"/>
          <a:chOff x="0" y="0"/>
          <a:chExt cx="0" cy="0"/>
        </a:xfrm>
      </p:grpSpPr>
      <p:sp>
        <p:nvSpPr>
          <p:cNvPr id="206" name="Google Shape;206;p2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07" name="Google Shape;207;p29"/>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8" name="Google Shape;208;p29"/>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9" name="Google Shape;209;p2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10" name="Google Shape;210;p2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7-Comparison">
  <p:cSld name="Gold_7-Comparison">
    <p:bg>
      <p:bgPr>
        <a:solidFill>
          <a:schemeClr val="accent4"/>
        </a:solidFill>
      </p:bgPr>
    </p:bg>
    <p:spTree>
      <p:nvGrpSpPr>
        <p:cNvPr id="211" name="Shape 211"/>
        <p:cNvGrpSpPr/>
        <p:nvPr/>
      </p:nvGrpSpPr>
      <p:grpSpPr>
        <a:xfrm>
          <a:off x="0" y="0"/>
          <a:ext cx="0" cy="0"/>
          <a:chOff x="0" y="0"/>
          <a:chExt cx="0" cy="0"/>
        </a:xfrm>
      </p:grpSpPr>
      <p:sp>
        <p:nvSpPr>
          <p:cNvPr id="212" name="Google Shape;212;p30"/>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4"/>
              </a:buClr>
              <a:buSzPts val="2400"/>
              <a:buNone/>
              <a:defRPr b="0" sz="2400">
                <a:solidFill>
                  <a:schemeClr val="accent4"/>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213" name="Google Shape;213;p30"/>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14" name="Google Shape;214;p30"/>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4"/>
              </a:buClr>
              <a:buSzPts val="2400"/>
              <a:buNone/>
              <a:defRPr b="0" sz="2400">
                <a:solidFill>
                  <a:schemeClr val="accent4"/>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215" name="Google Shape;215;p30"/>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16" name="Google Shape;216;p3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2400"/>
              <a:buFont typeface="Calibri"/>
              <a:buNone/>
              <a:defRPr sz="24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17" name="Google Shape;217;p3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18" name="Google Shape;218;p3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Title Slide" showMasterSp="0" type="title">
  <p:cSld name="TITLE">
    <p:bg>
      <p:bgPr>
        <a:solidFill>
          <a:schemeClr val="accent1"/>
        </a:solidFill>
      </p:bgPr>
    </p:bg>
    <p:spTree>
      <p:nvGrpSpPr>
        <p:cNvPr id="29" name="Shape 29"/>
        <p:cNvGrpSpPr/>
        <p:nvPr/>
      </p:nvGrpSpPr>
      <p:grpSpPr>
        <a:xfrm>
          <a:off x="0" y="0"/>
          <a:ext cx="0" cy="0"/>
          <a:chOff x="0" y="0"/>
          <a:chExt cx="0" cy="0"/>
        </a:xfrm>
      </p:grpSpPr>
      <p:sp>
        <p:nvSpPr>
          <p:cNvPr id="30" name="Google Shape;30;p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1" name="Google Shape;31;p4"/>
          <p:cNvSpPr/>
          <p:nvPr/>
        </p:nvSpPr>
        <p:spPr>
          <a:xfrm>
            <a:off x="154641" y="4461062"/>
            <a:ext cx="8831100" cy="5244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2" name="Google Shape;32;p4"/>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33" name="Google Shape;33;p4"/>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1"/>
              </a:buClr>
              <a:buSzPts val="4100"/>
              <a:buFont typeface="Calibri"/>
              <a:buNone/>
              <a:defRPr sz="41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4" name="Google Shape;34;p4"/>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35" name="Google Shape;35;p4"/>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36" name="Google Shape;36;p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7" name="Google Shape;37;p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8-Title Only" showMasterSp="0">
  <p:cSld name="Gold_8-Title Only">
    <p:bg>
      <p:bgPr>
        <a:solidFill>
          <a:schemeClr val="accent4"/>
        </a:solidFill>
      </p:bgPr>
    </p:bg>
    <p:spTree>
      <p:nvGrpSpPr>
        <p:cNvPr id="219" name="Shape 219"/>
        <p:cNvGrpSpPr/>
        <p:nvPr/>
      </p:nvGrpSpPr>
      <p:grpSpPr>
        <a:xfrm>
          <a:off x="0" y="0"/>
          <a:ext cx="0" cy="0"/>
          <a:chOff x="0" y="0"/>
          <a:chExt cx="0" cy="0"/>
        </a:xfrm>
      </p:grpSpPr>
      <p:sp>
        <p:nvSpPr>
          <p:cNvPr id="220" name="Google Shape;220;p3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21" name="Google Shape;221;p31"/>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22" name="Google Shape;222;p3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23" name="Google Shape;223;p3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9-Blank" showMasterSp="0">
  <p:cSld name="Gold_9-Blank">
    <p:bg>
      <p:bgPr>
        <a:solidFill>
          <a:schemeClr val="accent4"/>
        </a:solidFill>
      </p:bgPr>
    </p:bg>
    <p:spTree>
      <p:nvGrpSpPr>
        <p:cNvPr id="224" name="Shape 224"/>
        <p:cNvGrpSpPr/>
        <p:nvPr/>
      </p:nvGrpSpPr>
      <p:grpSpPr>
        <a:xfrm>
          <a:off x="0" y="0"/>
          <a:ext cx="0" cy="0"/>
          <a:chOff x="0" y="0"/>
          <a:chExt cx="0" cy="0"/>
        </a:xfrm>
      </p:grpSpPr>
      <p:sp>
        <p:nvSpPr>
          <p:cNvPr id="225" name="Google Shape;225;p3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226" name="Google Shape;226;p32"/>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27" name="Google Shape;227;p3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28" name="Google Shape;228;p3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0-Large Type" showMasterSp="0">
  <p:cSld name="Gold_10-Large Type">
    <p:bg>
      <p:bgPr>
        <a:solidFill>
          <a:schemeClr val="accent4"/>
        </a:solidFill>
      </p:bgPr>
    </p:bg>
    <p:spTree>
      <p:nvGrpSpPr>
        <p:cNvPr id="229" name="Shape 229"/>
        <p:cNvGrpSpPr/>
        <p:nvPr/>
      </p:nvGrpSpPr>
      <p:grpSpPr>
        <a:xfrm>
          <a:off x="0" y="0"/>
          <a:ext cx="0" cy="0"/>
          <a:chOff x="0" y="0"/>
          <a:chExt cx="0" cy="0"/>
        </a:xfrm>
      </p:grpSpPr>
      <p:sp>
        <p:nvSpPr>
          <p:cNvPr id="230" name="Google Shape;230;p3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231" name="Google Shape;231;p33"/>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232" name="Google Shape;232;p33"/>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4"/>
              </a:buClr>
              <a:buSzPts val="9000"/>
              <a:buFont typeface="Calibri"/>
              <a:buNone/>
              <a:defRPr sz="90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33" name="Google Shape;233;p33"/>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4"/>
              </a:buClr>
              <a:buSzPts val="1800"/>
              <a:buNone/>
              <a:defRPr sz="1800">
                <a:solidFill>
                  <a:schemeClr val="accent4"/>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234" name="Google Shape;234;p3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35" name="Google Shape;235;p3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1-Follow Us" showMasterSp="0">
  <p:cSld name="Gold_11-Follow Us">
    <p:bg>
      <p:bgPr>
        <a:solidFill>
          <a:schemeClr val="accent4"/>
        </a:solidFill>
      </p:bgPr>
    </p:bg>
    <p:spTree>
      <p:nvGrpSpPr>
        <p:cNvPr id="236" name="Shape 236"/>
        <p:cNvGrpSpPr/>
        <p:nvPr/>
      </p:nvGrpSpPr>
      <p:grpSpPr>
        <a:xfrm>
          <a:off x="0" y="0"/>
          <a:ext cx="0" cy="0"/>
          <a:chOff x="0" y="0"/>
          <a:chExt cx="0" cy="0"/>
        </a:xfrm>
      </p:grpSpPr>
      <p:sp>
        <p:nvSpPr>
          <p:cNvPr id="237" name="Google Shape;237;p3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238" name="Google Shape;238;p34"/>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239" name="Google Shape;239;p34"/>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4"/>
              </a:buClr>
              <a:buSzPts val="9000"/>
              <a:buFont typeface="Calibri"/>
              <a:buNone/>
              <a:defRPr sz="90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240" name="Google Shape;240;p34"/>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241" name="Google Shape;241;p34"/>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242" name="Google Shape;242;p34"/>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243" name="Google Shape;243;p3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44" name="Google Shape;244;p3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Title Slide" showMasterSp="0">
  <p:cSld name="Orange_1-Title Slide">
    <p:bg>
      <p:bgPr>
        <a:solidFill>
          <a:schemeClr val="accent3"/>
        </a:solidFill>
      </p:bgPr>
    </p:bg>
    <p:spTree>
      <p:nvGrpSpPr>
        <p:cNvPr id="245" name="Shape 245"/>
        <p:cNvGrpSpPr/>
        <p:nvPr/>
      </p:nvGrpSpPr>
      <p:grpSpPr>
        <a:xfrm>
          <a:off x="0" y="0"/>
          <a:ext cx="0" cy="0"/>
          <a:chOff x="0" y="0"/>
          <a:chExt cx="0" cy="0"/>
        </a:xfrm>
      </p:grpSpPr>
      <p:sp>
        <p:nvSpPr>
          <p:cNvPr id="246" name="Google Shape;246;p3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47" name="Google Shape;247;p35"/>
          <p:cNvSpPr/>
          <p:nvPr/>
        </p:nvSpPr>
        <p:spPr>
          <a:xfrm>
            <a:off x="154641" y="4461062"/>
            <a:ext cx="8831100" cy="524400"/>
          </a:xfrm>
          <a:prstGeom prst="rect">
            <a:avLst/>
          </a:prstGeom>
          <a:solidFill>
            <a:srgbClr val="FCEDE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248" name="Google Shape;248;p35"/>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249" name="Google Shape;249;p35"/>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3"/>
              </a:buClr>
              <a:buSzPts val="4100"/>
              <a:buFont typeface="Calibri"/>
              <a:buNone/>
              <a:defRPr sz="41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50" name="Google Shape;250;p35"/>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3"/>
              </a:buClr>
              <a:buSzPts val="1800"/>
              <a:buNone/>
              <a:defRPr sz="1800">
                <a:solidFill>
                  <a:schemeClr val="accent3"/>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251" name="Google Shape;251;p35"/>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252" name="Google Shape;252;p3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53" name="Google Shape;253;p3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2-Section Header" showMasterSp="0">
  <p:cSld name="Orange_2-Section Header">
    <p:bg>
      <p:bgPr>
        <a:solidFill>
          <a:schemeClr val="accent3"/>
        </a:solidFill>
      </p:bgPr>
    </p:bg>
    <p:spTree>
      <p:nvGrpSpPr>
        <p:cNvPr id="254" name="Shape 254"/>
        <p:cNvGrpSpPr/>
        <p:nvPr/>
      </p:nvGrpSpPr>
      <p:grpSpPr>
        <a:xfrm>
          <a:off x="0" y="0"/>
          <a:ext cx="0" cy="0"/>
          <a:chOff x="0" y="0"/>
          <a:chExt cx="0" cy="0"/>
        </a:xfrm>
      </p:grpSpPr>
      <p:sp>
        <p:nvSpPr>
          <p:cNvPr id="255" name="Google Shape;255;p3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56" name="Google Shape;256;p36"/>
          <p:cNvSpPr/>
          <p:nvPr/>
        </p:nvSpPr>
        <p:spPr>
          <a:xfrm>
            <a:off x="154640" y="1866568"/>
            <a:ext cx="8831100" cy="1425300"/>
          </a:xfrm>
          <a:prstGeom prst="rect">
            <a:avLst/>
          </a:prstGeom>
          <a:solidFill>
            <a:srgbClr val="FCEDE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257" name="Google Shape;257;p36"/>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3"/>
              </a:buClr>
              <a:buSzPts val="5100"/>
              <a:buFont typeface="Calibri"/>
              <a:buNone/>
              <a:defRPr sz="51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258" name="Google Shape;258;p36"/>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259" name="Google Shape;259;p3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60" name="Google Shape;260;p3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3-Title Bar and Content" showMasterSp="0">
  <p:cSld name="Orange_3-Title Bar and Content">
    <p:bg>
      <p:bgPr>
        <a:solidFill>
          <a:schemeClr val="accent3"/>
        </a:solidFill>
      </p:bgPr>
    </p:bg>
    <p:spTree>
      <p:nvGrpSpPr>
        <p:cNvPr id="261" name="Shape 261"/>
        <p:cNvGrpSpPr/>
        <p:nvPr/>
      </p:nvGrpSpPr>
      <p:grpSpPr>
        <a:xfrm>
          <a:off x="0" y="0"/>
          <a:ext cx="0" cy="0"/>
          <a:chOff x="0" y="0"/>
          <a:chExt cx="0" cy="0"/>
        </a:xfrm>
      </p:grpSpPr>
      <p:sp>
        <p:nvSpPr>
          <p:cNvPr id="262" name="Google Shape;262;p3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63" name="Google Shape;263;p37"/>
          <p:cNvSpPr/>
          <p:nvPr/>
        </p:nvSpPr>
        <p:spPr>
          <a:xfrm>
            <a:off x="154641" y="161365"/>
            <a:ext cx="8831100" cy="1048200"/>
          </a:xfrm>
          <a:prstGeom prst="rect">
            <a:avLst/>
          </a:prstGeom>
          <a:solidFill>
            <a:srgbClr val="FCEDE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64" name="Google Shape;264;p37"/>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65" name="Google Shape;265;p37"/>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66" name="Google Shape;266;p3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67" name="Google Shape;267;p3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4-Content with Caption" showMasterSp="0">
  <p:cSld name="Orange_4-Content with Caption">
    <p:bg>
      <p:bgPr>
        <a:solidFill>
          <a:schemeClr val="accent3"/>
        </a:solidFill>
      </p:bgPr>
    </p:bg>
    <p:spTree>
      <p:nvGrpSpPr>
        <p:cNvPr id="268" name="Shape 268"/>
        <p:cNvGrpSpPr/>
        <p:nvPr/>
      </p:nvGrpSpPr>
      <p:grpSpPr>
        <a:xfrm>
          <a:off x="0" y="0"/>
          <a:ext cx="0" cy="0"/>
          <a:chOff x="0" y="0"/>
          <a:chExt cx="0" cy="0"/>
        </a:xfrm>
      </p:grpSpPr>
      <p:sp>
        <p:nvSpPr>
          <p:cNvPr id="269" name="Google Shape;269;p3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70" name="Google Shape;270;p38"/>
          <p:cNvSpPr/>
          <p:nvPr/>
        </p:nvSpPr>
        <p:spPr>
          <a:xfrm>
            <a:off x="154642" y="161365"/>
            <a:ext cx="3547800" cy="4824300"/>
          </a:xfrm>
          <a:prstGeom prst="rect">
            <a:avLst/>
          </a:prstGeom>
          <a:solidFill>
            <a:srgbClr val="FCEDE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71" name="Google Shape;271;p38"/>
          <p:cNvSpPr txBox="1"/>
          <p:nvPr>
            <p:ph type="title"/>
          </p:nvPr>
        </p:nvSpPr>
        <p:spPr>
          <a:xfrm>
            <a:off x="537883" y="584734"/>
            <a:ext cx="2949000" cy="19005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sz="33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72" name="Google Shape;272;p38"/>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273" name="Google Shape;273;p38"/>
          <p:cNvSpPr/>
          <p:nvPr>
            <p:ph idx="2" type="pic"/>
          </p:nvPr>
        </p:nvSpPr>
        <p:spPr>
          <a:xfrm>
            <a:off x="537883" y="2655094"/>
            <a:ext cx="2949000" cy="1740600"/>
          </a:xfrm>
          <a:prstGeom prst="rect">
            <a:avLst/>
          </a:prstGeom>
          <a:noFill/>
          <a:ln>
            <a:noFill/>
          </a:ln>
        </p:spPr>
      </p:sp>
      <p:sp>
        <p:nvSpPr>
          <p:cNvPr id="274" name="Google Shape;274;p3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75" name="Google Shape;275;p3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5-Title and Content">
  <p:cSld name="Orange_5-Title and Content">
    <p:bg>
      <p:bgPr>
        <a:solidFill>
          <a:schemeClr val="accent3"/>
        </a:solidFill>
      </p:bgPr>
    </p:bg>
    <p:spTree>
      <p:nvGrpSpPr>
        <p:cNvPr id="276" name="Shape 276"/>
        <p:cNvGrpSpPr/>
        <p:nvPr/>
      </p:nvGrpSpPr>
      <p:grpSpPr>
        <a:xfrm>
          <a:off x="0" y="0"/>
          <a:ext cx="0" cy="0"/>
          <a:chOff x="0" y="0"/>
          <a:chExt cx="0" cy="0"/>
        </a:xfrm>
      </p:grpSpPr>
      <p:sp>
        <p:nvSpPr>
          <p:cNvPr id="277" name="Google Shape;277;p3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78" name="Google Shape;278;p39"/>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79" name="Google Shape;279;p3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80" name="Google Shape;280;p3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6-Two Content">
  <p:cSld name="Orange_6-Two Content">
    <p:bg>
      <p:bgPr>
        <a:solidFill>
          <a:schemeClr val="accent3"/>
        </a:solidFill>
      </p:bgPr>
    </p:bg>
    <p:spTree>
      <p:nvGrpSpPr>
        <p:cNvPr id="281" name="Shape 281"/>
        <p:cNvGrpSpPr/>
        <p:nvPr/>
      </p:nvGrpSpPr>
      <p:grpSpPr>
        <a:xfrm>
          <a:off x="0" y="0"/>
          <a:ext cx="0" cy="0"/>
          <a:chOff x="0" y="0"/>
          <a:chExt cx="0" cy="0"/>
        </a:xfrm>
      </p:grpSpPr>
      <p:sp>
        <p:nvSpPr>
          <p:cNvPr id="282" name="Google Shape;282;p4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83" name="Google Shape;283;p40"/>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84" name="Google Shape;284;p40"/>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85" name="Google Shape;285;p4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86" name="Google Shape;286;p4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2-Section Header" showMasterSp="0">
  <p:cSld name="Blue_2-Section Header">
    <p:bg>
      <p:bgPr>
        <a:solidFill>
          <a:schemeClr val="accent1"/>
        </a:solidFill>
      </p:bgPr>
    </p:bg>
    <p:spTree>
      <p:nvGrpSpPr>
        <p:cNvPr id="38" name="Shape 38"/>
        <p:cNvGrpSpPr/>
        <p:nvPr/>
      </p:nvGrpSpPr>
      <p:grpSpPr>
        <a:xfrm>
          <a:off x="0" y="0"/>
          <a:ext cx="0" cy="0"/>
          <a:chOff x="0" y="0"/>
          <a:chExt cx="0" cy="0"/>
        </a:xfrm>
      </p:grpSpPr>
      <p:sp>
        <p:nvSpPr>
          <p:cNvPr id="39" name="Google Shape;39;p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0" name="Google Shape;40;p5"/>
          <p:cNvSpPr/>
          <p:nvPr/>
        </p:nvSpPr>
        <p:spPr>
          <a:xfrm>
            <a:off x="154640" y="1866568"/>
            <a:ext cx="8831100" cy="14253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41" name="Google Shape;41;p5"/>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1"/>
              </a:buClr>
              <a:buSzPts val="5100"/>
              <a:buFont typeface="Calibri"/>
              <a:buNone/>
              <a:defRPr sz="51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42" name="Google Shape;42;p5"/>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43" name="Google Shape;43;p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4" name="Google Shape;44;p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7-Comparison">
  <p:cSld name="Orange_7-Comparison">
    <p:bg>
      <p:bgPr>
        <a:solidFill>
          <a:schemeClr val="accent3"/>
        </a:solidFill>
      </p:bgPr>
    </p:bg>
    <p:spTree>
      <p:nvGrpSpPr>
        <p:cNvPr id="287" name="Shape 287"/>
        <p:cNvGrpSpPr/>
        <p:nvPr/>
      </p:nvGrpSpPr>
      <p:grpSpPr>
        <a:xfrm>
          <a:off x="0" y="0"/>
          <a:ext cx="0" cy="0"/>
          <a:chOff x="0" y="0"/>
          <a:chExt cx="0" cy="0"/>
        </a:xfrm>
      </p:grpSpPr>
      <p:sp>
        <p:nvSpPr>
          <p:cNvPr id="288" name="Google Shape;288;p41"/>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3"/>
              </a:buClr>
              <a:buSzPts val="2400"/>
              <a:buNone/>
              <a:defRPr b="0" sz="2400">
                <a:solidFill>
                  <a:schemeClr val="accent3"/>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289" name="Google Shape;289;p41"/>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90" name="Google Shape;290;p41"/>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3"/>
              </a:buClr>
              <a:buSzPts val="2400"/>
              <a:buNone/>
              <a:defRPr b="0" sz="2400">
                <a:solidFill>
                  <a:schemeClr val="accent3"/>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291" name="Google Shape;291;p41"/>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92" name="Google Shape;292;p41"/>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2400"/>
              <a:buFont typeface="Calibri"/>
              <a:buNone/>
              <a:defRPr sz="24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93" name="Google Shape;293;p4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94" name="Google Shape;294;p4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8-Title Only" showMasterSp="0">
  <p:cSld name="Orange_8-Title Only">
    <p:bg>
      <p:bgPr>
        <a:solidFill>
          <a:schemeClr val="accent3"/>
        </a:solidFill>
      </p:bgPr>
    </p:bg>
    <p:spTree>
      <p:nvGrpSpPr>
        <p:cNvPr id="295" name="Shape 295"/>
        <p:cNvGrpSpPr/>
        <p:nvPr/>
      </p:nvGrpSpPr>
      <p:grpSpPr>
        <a:xfrm>
          <a:off x="0" y="0"/>
          <a:ext cx="0" cy="0"/>
          <a:chOff x="0" y="0"/>
          <a:chExt cx="0" cy="0"/>
        </a:xfrm>
      </p:grpSpPr>
      <p:sp>
        <p:nvSpPr>
          <p:cNvPr id="296" name="Google Shape;296;p4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97" name="Google Shape;297;p42"/>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98" name="Google Shape;298;p4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99" name="Google Shape;299;p4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9-Blank" showMasterSp="0">
  <p:cSld name="Orange_9-Blank">
    <p:bg>
      <p:bgPr>
        <a:solidFill>
          <a:schemeClr val="accent3"/>
        </a:solidFill>
      </p:bgPr>
    </p:bg>
    <p:spTree>
      <p:nvGrpSpPr>
        <p:cNvPr id="300" name="Shape 300"/>
        <p:cNvGrpSpPr/>
        <p:nvPr/>
      </p:nvGrpSpPr>
      <p:grpSpPr>
        <a:xfrm>
          <a:off x="0" y="0"/>
          <a:ext cx="0" cy="0"/>
          <a:chOff x="0" y="0"/>
          <a:chExt cx="0" cy="0"/>
        </a:xfrm>
      </p:grpSpPr>
      <p:sp>
        <p:nvSpPr>
          <p:cNvPr id="301" name="Google Shape;301;p4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302" name="Google Shape;302;p43"/>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03" name="Google Shape;303;p4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04" name="Google Shape;304;p4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0-Large Type" showMasterSp="0">
  <p:cSld name="Orange_10-Large Type">
    <p:bg>
      <p:bgPr>
        <a:solidFill>
          <a:schemeClr val="accent3"/>
        </a:solidFill>
      </p:bgPr>
    </p:bg>
    <p:spTree>
      <p:nvGrpSpPr>
        <p:cNvPr id="305" name="Shape 305"/>
        <p:cNvGrpSpPr/>
        <p:nvPr/>
      </p:nvGrpSpPr>
      <p:grpSpPr>
        <a:xfrm>
          <a:off x="0" y="0"/>
          <a:ext cx="0" cy="0"/>
          <a:chOff x="0" y="0"/>
          <a:chExt cx="0" cy="0"/>
        </a:xfrm>
      </p:grpSpPr>
      <p:sp>
        <p:nvSpPr>
          <p:cNvPr id="306" name="Google Shape;306;p4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07" name="Google Shape;307;p44"/>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308" name="Google Shape;308;p44"/>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3"/>
              </a:buClr>
              <a:buSzPts val="9000"/>
              <a:buFont typeface="Calibri"/>
              <a:buNone/>
              <a:defRPr sz="90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09" name="Google Shape;309;p44"/>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3"/>
              </a:buClr>
              <a:buSzPts val="1800"/>
              <a:buNone/>
              <a:defRPr sz="1800">
                <a:solidFill>
                  <a:schemeClr val="accent3"/>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310" name="Google Shape;310;p4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311" name="Google Shape;311;p4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1-Follow Us" showMasterSp="0">
  <p:cSld name="Orange_11-Follow Us">
    <p:bg>
      <p:bgPr>
        <a:solidFill>
          <a:schemeClr val="accent3"/>
        </a:solidFill>
      </p:bgPr>
    </p:bg>
    <p:spTree>
      <p:nvGrpSpPr>
        <p:cNvPr id="312" name="Shape 312"/>
        <p:cNvGrpSpPr/>
        <p:nvPr/>
      </p:nvGrpSpPr>
      <p:grpSpPr>
        <a:xfrm>
          <a:off x="0" y="0"/>
          <a:ext cx="0" cy="0"/>
          <a:chOff x="0" y="0"/>
          <a:chExt cx="0" cy="0"/>
        </a:xfrm>
      </p:grpSpPr>
      <p:sp>
        <p:nvSpPr>
          <p:cNvPr id="313" name="Google Shape;313;p4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14" name="Google Shape;314;p45"/>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315" name="Google Shape;315;p45"/>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3"/>
              </a:buClr>
              <a:buSzPts val="9000"/>
              <a:buFont typeface="Calibri"/>
              <a:buNone/>
              <a:defRPr sz="90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316" name="Google Shape;316;p45"/>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317" name="Google Shape;317;p45"/>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318" name="Google Shape;318;p45"/>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319" name="Google Shape;319;p4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20" name="Google Shape;320;p4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Title Slide" showMasterSp="0">
  <p:cSld name="Red_1-Title Slide">
    <p:bg>
      <p:bgPr>
        <a:solidFill>
          <a:schemeClr val="accent2"/>
        </a:solidFill>
      </p:bgPr>
    </p:bg>
    <p:spTree>
      <p:nvGrpSpPr>
        <p:cNvPr id="321" name="Shape 321"/>
        <p:cNvGrpSpPr/>
        <p:nvPr/>
      </p:nvGrpSpPr>
      <p:grpSpPr>
        <a:xfrm>
          <a:off x="0" y="0"/>
          <a:ext cx="0" cy="0"/>
          <a:chOff x="0" y="0"/>
          <a:chExt cx="0" cy="0"/>
        </a:xfrm>
      </p:grpSpPr>
      <p:sp>
        <p:nvSpPr>
          <p:cNvPr id="322" name="Google Shape;322;p4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23" name="Google Shape;323;p46"/>
          <p:cNvSpPr/>
          <p:nvPr/>
        </p:nvSpPr>
        <p:spPr>
          <a:xfrm>
            <a:off x="154641" y="4461062"/>
            <a:ext cx="8831100" cy="524400"/>
          </a:xfrm>
          <a:prstGeom prst="rect">
            <a:avLst/>
          </a:prstGeom>
          <a:solidFill>
            <a:srgbClr val="FCF4F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24" name="Google Shape;324;p46"/>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325" name="Google Shape;325;p46"/>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2"/>
              </a:buClr>
              <a:buSzPts val="4100"/>
              <a:buFont typeface="Calibri"/>
              <a:buNone/>
              <a:defRPr sz="41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26" name="Google Shape;326;p46"/>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2"/>
              </a:buClr>
              <a:buSzPts val="1800"/>
              <a:buNone/>
              <a:defRPr sz="1800">
                <a:solidFill>
                  <a:schemeClr val="accent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327" name="Google Shape;327;p46"/>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328" name="Google Shape;328;p4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29" name="Google Shape;329;p4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2-Section Header" showMasterSp="0">
  <p:cSld name="Red_2-Section Header">
    <p:bg>
      <p:bgPr>
        <a:solidFill>
          <a:schemeClr val="accent2"/>
        </a:solidFill>
      </p:bgPr>
    </p:bg>
    <p:spTree>
      <p:nvGrpSpPr>
        <p:cNvPr id="330" name="Shape 330"/>
        <p:cNvGrpSpPr/>
        <p:nvPr/>
      </p:nvGrpSpPr>
      <p:grpSpPr>
        <a:xfrm>
          <a:off x="0" y="0"/>
          <a:ext cx="0" cy="0"/>
          <a:chOff x="0" y="0"/>
          <a:chExt cx="0" cy="0"/>
        </a:xfrm>
      </p:grpSpPr>
      <p:sp>
        <p:nvSpPr>
          <p:cNvPr id="331" name="Google Shape;331;p4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32" name="Google Shape;332;p47"/>
          <p:cNvSpPr/>
          <p:nvPr/>
        </p:nvSpPr>
        <p:spPr>
          <a:xfrm>
            <a:off x="154640" y="1866568"/>
            <a:ext cx="8831100" cy="1425300"/>
          </a:xfrm>
          <a:prstGeom prst="rect">
            <a:avLst/>
          </a:prstGeom>
          <a:solidFill>
            <a:srgbClr val="FCF4F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333" name="Google Shape;333;p47"/>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2"/>
              </a:buClr>
              <a:buSzPts val="5100"/>
              <a:buFont typeface="Calibri"/>
              <a:buNone/>
              <a:defRPr sz="51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334" name="Google Shape;334;p47"/>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335" name="Google Shape;335;p4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36" name="Google Shape;336;p4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3-Title Bar and Content" showMasterSp="0">
  <p:cSld name="Red_3-Title Bar and Content">
    <p:bg>
      <p:bgPr>
        <a:solidFill>
          <a:schemeClr val="accent2"/>
        </a:solidFill>
      </p:bgPr>
    </p:bg>
    <p:spTree>
      <p:nvGrpSpPr>
        <p:cNvPr id="337" name="Shape 337"/>
        <p:cNvGrpSpPr/>
        <p:nvPr/>
      </p:nvGrpSpPr>
      <p:grpSpPr>
        <a:xfrm>
          <a:off x="0" y="0"/>
          <a:ext cx="0" cy="0"/>
          <a:chOff x="0" y="0"/>
          <a:chExt cx="0" cy="0"/>
        </a:xfrm>
      </p:grpSpPr>
      <p:sp>
        <p:nvSpPr>
          <p:cNvPr id="338" name="Google Shape;338;p4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39" name="Google Shape;339;p48"/>
          <p:cNvSpPr/>
          <p:nvPr/>
        </p:nvSpPr>
        <p:spPr>
          <a:xfrm>
            <a:off x="154641" y="161365"/>
            <a:ext cx="8831100" cy="1048200"/>
          </a:xfrm>
          <a:prstGeom prst="rect">
            <a:avLst/>
          </a:prstGeom>
          <a:solidFill>
            <a:srgbClr val="FCF4F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40" name="Google Shape;340;p48"/>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41" name="Google Shape;341;p4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42" name="Google Shape;342;p4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43" name="Google Shape;343;p4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4-Content with Caption" showMasterSp="0">
  <p:cSld name="Red_4-Content with Caption">
    <p:bg>
      <p:bgPr>
        <a:solidFill>
          <a:schemeClr val="accent2"/>
        </a:solidFill>
      </p:bgPr>
    </p:bg>
    <p:spTree>
      <p:nvGrpSpPr>
        <p:cNvPr id="344" name="Shape 344"/>
        <p:cNvGrpSpPr/>
        <p:nvPr/>
      </p:nvGrpSpPr>
      <p:grpSpPr>
        <a:xfrm>
          <a:off x="0" y="0"/>
          <a:ext cx="0" cy="0"/>
          <a:chOff x="0" y="0"/>
          <a:chExt cx="0" cy="0"/>
        </a:xfrm>
      </p:grpSpPr>
      <p:sp>
        <p:nvSpPr>
          <p:cNvPr id="345" name="Google Shape;345;p4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46" name="Google Shape;346;p49"/>
          <p:cNvSpPr/>
          <p:nvPr/>
        </p:nvSpPr>
        <p:spPr>
          <a:xfrm>
            <a:off x="154642" y="161365"/>
            <a:ext cx="3547800" cy="4824300"/>
          </a:xfrm>
          <a:prstGeom prst="rect">
            <a:avLst/>
          </a:prstGeom>
          <a:solidFill>
            <a:srgbClr val="FCF4F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47" name="Google Shape;347;p49"/>
          <p:cNvSpPr txBox="1"/>
          <p:nvPr>
            <p:ph type="title"/>
          </p:nvPr>
        </p:nvSpPr>
        <p:spPr>
          <a:xfrm>
            <a:off x="537883" y="584734"/>
            <a:ext cx="2949000" cy="18975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sz="33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48" name="Google Shape;348;p49"/>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349" name="Google Shape;349;p49"/>
          <p:cNvSpPr/>
          <p:nvPr>
            <p:ph idx="2" type="pic"/>
          </p:nvPr>
        </p:nvSpPr>
        <p:spPr>
          <a:xfrm>
            <a:off x="537883" y="2655094"/>
            <a:ext cx="2949000" cy="1740600"/>
          </a:xfrm>
          <a:prstGeom prst="rect">
            <a:avLst/>
          </a:prstGeom>
          <a:noFill/>
          <a:ln>
            <a:noFill/>
          </a:ln>
        </p:spPr>
      </p:sp>
      <p:sp>
        <p:nvSpPr>
          <p:cNvPr id="350" name="Google Shape;350;p4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51" name="Google Shape;351;p4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5-Title and Content">
  <p:cSld name="Red_5-Title and Content">
    <p:bg>
      <p:bgPr>
        <a:solidFill>
          <a:schemeClr val="accent2"/>
        </a:solidFill>
      </p:bgPr>
    </p:bg>
    <p:spTree>
      <p:nvGrpSpPr>
        <p:cNvPr id="352" name="Shape 352"/>
        <p:cNvGrpSpPr/>
        <p:nvPr/>
      </p:nvGrpSpPr>
      <p:grpSpPr>
        <a:xfrm>
          <a:off x="0" y="0"/>
          <a:ext cx="0" cy="0"/>
          <a:chOff x="0" y="0"/>
          <a:chExt cx="0" cy="0"/>
        </a:xfrm>
      </p:grpSpPr>
      <p:sp>
        <p:nvSpPr>
          <p:cNvPr id="353" name="Google Shape;353;p5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54" name="Google Shape;354;p50"/>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55" name="Google Shape;355;p5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56" name="Google Shape;356;p5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4-Content with Caption" showMasterSp="0">
  <p:cSld name="Blue_4-Content with Caption">
    <p:bg>
      <p:bgPr>
        <a:solidFill>
          <a:schemeClr val="accent1"/>
        </a:solidFill>
      </p:bgPr>
    </p:bg>
    <p:spTree>
      <p:nvGrpSpPr>
        <p:cNvPr id="45" name="Shape 45"/>
        <p:cNvGrpSpPr/>
        <p:nvPr/>
      </p:nvGrpSpPr>
      <p:grpSpPr>
        <a:xfrm>
          <a:off x="0" y="0"/>
          <a:ext cx="0" cy="0"/>
          <a:chOff x="0" y="0"/>
          <a:chExt cx="0" cy="0"/>
        </a:xfrm>
      </p:grpSpPr>
      <p:sp>
        <p:nvSpPr>
          <p:cNvPr id="46" name="Google Shape;46;p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7" name="Google Shape;47;p6"/>
          <p:cNvSpPr/>
          <p:nvPr/>
        </p:nvSpPr>
        <p:spPr>
          <a:xfrm>
            <a:off x="154642" y="161365"/>
            <a:ext cx="3547800" cy="48243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8" name="Google Shape;48;p6"/>
          <p:cNvSpPr txBox="1"/>
          <p:nvPr>
            <p:ph type="title"/>
          </p:nvPr>
        </p:nvSpPr>
        <p:spPr>
          <a:xfrm>
            <a:off x="537883" y="584734"/>
            <a:ext cx="2949000" cy="18942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1"/>
              </a:buClr>
              <a:buSzPts val="3300"/>
              <a:buFont typeface="Calibri"/>
              <a:buNone/>
              <a:defRPr sz="33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9" name="Google Shape;49;p6"/>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50" name="Google Shape;50;p6"/>
          <p:cNvSpPr/>
          <p:nvPr>
            <p:ph idx="2" type="pic"/>
          </p:nvPr>
        </p:nvSpPr>
        <p:spPr>
          <a:xfrm>
            <a:off x="537883" y="2655094"/>
            <a:ext cx="2949000" cy="1740600"/>
          </a:xfrm>
          <a:prstGeom prst="rect">
            <a:avLst/>
          </a:prstGeom>
          <a:noFill/>
          <a:ln>
            <a:noFill/>
          </a:ln>
        </p:spPr>
      </p:sp>
      <p:sp>
        <p:nvSpPr>
          <p:cNvPr id="51" name="Google Shape;51;p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52" name="Google Shape;52;p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6-Two Content">
  <p:cSld name="Red_6-Two Content">
    <p:bg>
      <p:bgPr>
        <a:solidFill>
          <a:schemeClr val="accent2"/>
        </a:solidFill>
      </p:bgPr>
    </p:bg>
    <p:spTree>
      <p:nvGrpSpPr>
        <p:cNvPr id="357" name="Shape 357"/>
        <p:cNvGrpSpPr/>
        <p:nvPr/>
      </p:nvGrpSpPr>
      <p:grpSpPr>
        <a:xfrm>
          <a:off x="0" y="0"/>
          <a:ext cx="0" cy="0"/>
          <a:chOff x="0" y="0"/>
          <a:chExt cx="0" cy="0"/>
        </a:xfrm>
      </p:grpSpPr>
      <p:sp>
        <p:nvSpPr>
          <p:cNvPr id="358" name="Google Shape;358;p51"/>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59" name="Google Shape;359;p51"/>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60" name="Google Shape;360;p51"/>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61" name="Google Shape;361;p5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62" name="Google Shape;362;p5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7-Comparison">
  <p:cSld name="Red_7-Comparison">
    <p:bg>
      <p:bgPr>
        <a:solidFill>
          <a:schemeClr val="accent2"/>
        </a:solidFill>
      </p:bgPr>
    </p:bg>
    <p:spTree>
      <p:nvGrpSpPr>
        <p:cNvPr id="363" name="Shape 363"/>
        <p:cNvGrpSpPr/>
        <p:nvPr/>
      </p:nvGrpSpPr>
      <p:grpSpPr>
        <a:xfrm>
          <a:off x="0" y="0"/>
          <a:ext cx="0" cy="0"/>
          <a:chOff x="0" y="0"/>
          <a:chExt cx="0" cy="0"/>
        </a:xfrm>
      </p:grpSpPr>
      <p:sp>
        <p:nvSpPr>
          <p:cNvPr id="364" name="Google Shape;364;p52"/>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2"/>
              </a:buClr>
              <a:buSzPts val="2400"/>
              <a:buNone/>
              <a:defRPr b="0" sz="2400">
                <a:solidFill>
                  <a:schemeClr val="accent2"/>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65" name="Google Shape;365;p52"/>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66" name="Google Shape;366;p52"/>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2"/>
              </a:buClr>
              <a:buSzPts val="2400"/>
              <a:buNone/>
              <a:defRPr b="0" sz="2400">
                <a:solidFill>
                  <a:schemeClr val="accent2"/>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67" name="Google Shape;367;p52"/>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68" name="Google Shape;368;p52"/>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2400"/>
              <a:buFont typeface="Calibri"/>
              <a:buNone/>
              <a:defRPr sz="24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69" name="Google Shape;369;p5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70" name="Google Shape;370;p5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8-Title Only" showMasterSp="0">
  <p:cSld name="Red_8-Title Only">
    <p:bg>
      <p:bgPr>
        <a:solidFill>
          <a:schemeClr val="accent2"/>
        </a:solidFill>
      </p:bgPr>
    </p:bg>
    <p:spTree>
      <p:nvGrpSpPr>
        <p:cNvPr id="371" name="Shape 371"/>
        <p:cNvGrpSpPr/>
        <p:nvPr/>
      </p:nvGrpSpPr>
      <p:grpSpPr>
        <a:xfrm>
          <a:off x="0" y="0"/>
          <a:ext cx="0" cy="0"/>
          <a:chOff x="0" y="0"/>
          <a:chExt cx="0" cy="0"/>
        </a:xfrm>
      </p:grpSpPr>
      <p:sp>
        <p:nvSpPr>
          <p:cNvPr id="372" name="Google Shape;372;p5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73" name="Google Shape;373;p53"/>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74" name="Google Shape;374;p5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75" name="Google Shape;375;p5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9-Blank" showMasterSp="0">
  <p:cSld name="Red_9-Blank">
    <p:bg>
      <p:bgPr>
        <a:solidFill>
          <a:schemeClr val="accent2"/>
        </a:solidFill>
      </p:bgPr>
    </p:bg>
    <p:spTree>
      <p:nvGrpSpPr>
        <p:cNvPr id="376" name="Shape 376"/>
        <p:cNvGrpSpPr/>
        <p:nvPr/>
      </p:nvGrpSpPr>
      <p:grpSpPr>
        <a:xfrm>
          <a:off x="0" y="0"/>
          <a:ext cx="0" cy="0"/>
          <a:chOff x="0" y="0"/>
          <a:chExt cx="0" cy="0"/>
        </a:xfrm>
      </p:grpSpPr>
      <p:sp>
        <p:nvSpPr>
          <p:cNvPr id="377" name="Google Shape;377;p5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378" name="Google Shape;378;p54"/>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79" name="Google Shape;379;p5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80" name="Google Shape;380;p5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0-Large Type" showMasterSp="0">
  <p:cSld name="Red_10-Large Type">
    <p:bg>
      <p:bgPr>
        <a:solidFill>
          <a:schemeClr val="accent2"/>
        </a:solidFill>
      </p:bgPr>
    </p:bg>
    <p:spTree>
      <p:nvGrpSpPr>
        <p:cNvPr id="381" name="Shape 381"/>
        <p:cNvGrpSpPr/>
        <p:nvPr/>
      </p:nvGrpSpPr>
      <p:grpSpPr>
        <a:xfrm>
          <a:off x="0" y="0"/>
          <a:ext cx="0" cy="0"/>
          <a:chOff x="0" y="0"/>
          <a:chExt cx="0" cy="0"/>
        </a:xfrm>
      </p:grpSpPr>
      <p:sp>
        <p:nvSpPr>
          <p:cNvPr id="382" name="Google Shape;382;p5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83" name="Google Shape;383;p55"/>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384" name="Google Shape;384;p55"/>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2"/>
              </a:buClr>
              <a:buSzPts val="9000"/>
              <a:buFont typeface="Calibri"/>
              <a:buNone/>
              <a:defRPr sz="90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85" name="Google Shape;385;p55"/>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2"/>
              </a:buClr>
              <a:buSzPts val="1800"/>
              <a:buNone/>
              <a:defRPr sz="1800">
                <a:solidFill>
                  <a:schemeClr val="accent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386" name="Google Shape;386;p5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87" name="Google Shape;387;p5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1-Follow Us" showMasterSp="0">
  <p:cSld name="Red_11-Follow Us">
    <p:bg>
      <p:bgPr>
        <a:solidFill>
          <a:schemeClr val="accent2"/>
        </a:solidFill>
      </p:bgPr>
    </p:bg>
    <p:spTree>
      <p:nvGrpSpPr>
        <p:cNvPr id="388" name="Shape 388"/>
        <p:cNvGrpSpPr/>
        <p:nvPr/>
      </p:nvGrpSpPr>
      <p:grpSpPr>
        <a:xfrm>
          <a:off x="0" y="0"/>
          <a:ext cx="0" cy="0"/>
          <a:chOff x="0" y="0"/>
          <a:chExt cx="0" cy="0"/>
        </a:xfrm>
      </p:grpSpPr>
      <p:sp>
        <p:nvSpPr>
          <p:cNvPr id="389" name="Google Shape;389;p5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90" name="Google Shape;390;p56"/>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391" name="Google Shape;391;p56"/>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2"/>
              </a:buClr>
              <a:buSzPts val="9000"/>
              <a:buFont typeface="Calibri"/>
              <a:buNone/>
              <a:defRPr sz="90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392" name="Google Shape;392;p56"/>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393" name="Google Shape;393;p56"/>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394" name="Google Shape;394;p56"/>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395" name="Google Shape;395;p5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96" name="Google Shape;396;p5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Title Slide" showMasterSp="0">
  <p:cSld name="Teal_1-Title Slide">
    <p:bg>
      <p:bgPr>
        <a:solidFill>
          <a:schemeClr val="dk2"/>
        </a:solidFill>
      </p:bgPr>
    </p:bg>
    <p:spTree>
      <p:nvGrpSpPr>
        <p:cNvPr id="397" name="Shape 397"/>
        <p:cNvGrpSpPr/>
        <p:nvPr/>
      </p:nvGrpSpPr>
      <p:grpSpPr>
        <a:xfrm>
          <a:off x="0" y="0"/>
          <a:ext cx="0" cy="0"/>
          <a:chOff x="0" y="0"/>
          <a:chExt cx="0" cy="0"/>
        </a:xfrm>
      </p:grpSpPr>
      <p:sp>
        <p:nvSpPr>
          <p:cNvPr id="398" name="Google Shape;398;p5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99" name="Google Shape;399;p57"/>
          <p:cNvSpPr/>
          <p:nvPr/>
        </p:nvSpPr>
        <p:spPr>
          <a:xfrm>
            <a:off x="154641" y="4461062"/>
            <a:ext cx="8831100" cy="524400"/>
          </a:xfrm>
          <a:prstGeom prst="rect">
            <a:avLst/>
          </a:prstGeom>
          <a:solidFill>
            <a:srgbClr val="E7F5F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400" name="Google Shape;400;p57"/>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401" name="Google Shape;401;p57"/>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2"/>
              </a:buClr>
              <a:buSzPts val="4100"/>
              <a:buFont typeface="Calibri"/>
              <a:buNone/>
              <a:defRPr sz="41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02" name="Google Shape;402;p57"/>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2"/>
              </a:buClr>
              <a:buSzPts val="1800"/>
              <a:buNone/>
              <a:defRPr sz="1800">
                <a:solidFill>
                  <a:schemeClr val="dk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403" name="Google Shape;403;p57"/>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404" name="Google Shape;404;p5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05" name="Google Shape;405;p5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2-Section Header" showMasterSp="0">
  <p:cSld name="Teal_2-Section Header">
    <p:bg>
      <p:bgPr>
        <a:solidFill>
          <a:schemeClr val="dk2"/>
        </a:solidFill>
      </p:bgPr>
    </p:bg>
    <p:spTree>
      <p:nvGrpSpPr>
        <p:cNvPr id="406" name="Shape 406"/>
        <p:cNvGrpSpPr/>
        <p:nvPr/>
      </p:nvGrpSpPr>
      <p:grpSpPr>
        <a:xfrm>
          <a:off x="0" y="0"/>
          <a:ext cx="0" cy="0"/>
          <a:chOff x="0" y="0"/>
          <a:chExt cx="0" cy="0"/>
        </a:xfrm>
      </p:grpSpPr>
      <p:sp>
        <p:nvSpPr>
          <p:cNvPr id="407" name="Google Shape;407;p5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08" name="Google Shape;408;p58"/>
          <p:cNvSpPr/>
          <p:nvPr/>
        </p:nvSpPr>
        <p:spPr>
          <a:xfrm>
            <a:off x="154640" y="1866568"/>
            <a:ext cx="8831100" cy="1425300"/>
          </a:xfrm>
          <a:prstGeom prst="rect">
            <a:avLst/>
          </a:prstGeom>
          <a:solidFill>
            <a:srgbClr val="E7F5F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409" name="Google Shape;409;p58"/>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dk2"/>
              </a:buClr>
              <a:buSzPts val="5100"/>
              <a:buFont typeface="Calibri"/>
              <a:buNone/>
              <a:defRPr sz="51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410" name="Google Shape;410;p58"/>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411" name="Google Shape;411;p5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12" name="Google Shape;412;p5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3-Title Bar and Content" showMasterSp="0">
  <p:cSld name="Teal_3-Title Bar and Content">
    <p:bg>
      <p:bgPr>
        <a:solidFill>
          <a:schemeClr val="dk2"/>
        </a:solidFill>
      </p:bgPr>
    </p:bg>
    <p:spTree>
      <p:nvGrpSpPr>
        <p:cNvPr id="413" name="Shape 413"/>
        <p:cNvGrpSpPr/>
        <p:nvPr/>
      </p:nvGrpSpPr>
      <p:grpSpPr>
        <a:xfrm>
          <a:off x="0" y="0"/>
          <a:ext cx="0" cy="0"/>
          <a:chOff x="0" y="0"/>
          <a:chExt cx="0" cy="0"/>
        </a:xfrm>
      </p:grpSpPr>
      <p:sp>
        <p:nvSpPr>
          <p:cNvPr id="414" name="Google Shape;414;p5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15" name="Google Shape;415;p59"/>
          <p:cNvSpPr/>
          <p:nvPr/>
        </p:nvSpPr>
        <p:spPr>
          <a:xfrm>
            <a:off x="154641" y="161365"/>
            <a:ext cx="8831100" cy="1048200"/>
          </a:xfrm>
          <a:prstGeom prst="rect">
            <a:avLst/>
          </a:prstGeom>
          <a:solidFill>
            <a:srgbClr val="E7F5F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16" name="Google Shape;416;p59"/>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17" name="Google Shape;417;p5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18" name="Google Shape;418;p5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19" name="Google Shape;419;p5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4-Content with Caption" showMasterSp="0">
  <p:cSld name="Teal_4-Content with Caption">
    <p:bg>
      <p:bgPr>
        <a:solidFill>
          <a:schemeClr val="dk2"/>
        </a:solidFill>
      </p:bgPr>
    </p:bg>
    <p:spTree>
      <p:nvGrpSpPr>
        <p:cNvPr id="420" name="Shape 420"/>
        <p:cNvGrpSpPr/>
        <p:nvPr/>
      </p:nvGrpSpPr>
      <p:grpSpPr>
        <a:xfrm>
          <a:off x="0" y="0"/>
          <a:ext cx="0" cy="0"/>
          <a:chOff x="0" y="0"/>
          <a:chExt cx="0" cy="0"/>
        </a:xfrm>
      </p:grpSpPr>
      <p:sp>
        <p:nvSpPr>
          <p:cNvPr id="421" name="Google Shape;421;p6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22" name="Google Shape;422;p60"/>
          <p:cNvSpPr/>
          <p:nvPr/>
        </p:nvSpPr>
        <p:spPr>
          <a:xfrm>
            <a:off x="154642" y="161365"/>
            <a:ext cx="3547800" cy="4824300"/>
          </a:xfrm>
          <a:prstGeom prst="rect">
            <a:avLst/>
          </a:prstGeom>
          <a:solidFill>
            <a:srgbClr val="E7F5F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23" name="Google Shape;423;p60"/>
          <p:cNvSpPr txBox="1"/>
          <p:nvPr>
            <p:ph type="title"/>
          </p:nvPr>
        </p:nvSpPr>
        <p:spPr>
          <a:xfrm>
            <a:off x="537883" y="584734"/>
            <a:ext cx="2949000" cy="18975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sz="33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24" name="Google Shape;424;p60"/>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425" name="Google Shape;425;p60"/>
          <p:cNvSpPr/>
          <p:nvPr>
            <p:ph idx="2" type="pic"/>
          </p:nvPr>
        </p:nvSpPr>
        <p:spPr>
          <a:xfrm>
            <a:off x="537883" y="2655094"/>
            <a:ext cx="2949000" cy="1740600"/>
          </a:xfrm>
          <a:prstGeom prst="rect">
            <a:avLst/>
          </a:prstGeom>
          <a:noFill/>
          <a:ln>
            <a:noFill/>
          </a:ln>
        </p:spPr>
      </p:sp>
      <p:sp>
        <p:nvSpPr>
          <p:cNvPr id="426" name="Google Shape;426;p6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27" name="Google Shape;427;p6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5-Title and Content" type="obj">
  <p:cSld name="OBJECT">
    <p:spTree>
      <p:nvGrpSpPr>
        <p:cNvPr id="53" name="Shape 53"/>
        <p:cNvGrpSpPr/>
        <p:nvPr/>
      </p:nvGrpSpPr>
      <p:grpSpPr>
        <a:xfrm>
          <a:off x="0" y="0"/>
          <a:ext cx="0" cy="0"/>
          <a:chOff x="0" y="0"/>
          <a:chExt cx="0" cy="0"/>
        </a:xfrm>
      </p:grpSpPr>
      <p:sp>
        <p:nvSpPr>
          <p:cNvPr id="54" name="Google Shape;54;p7"/>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5" name="Google Shape;55;p7"/>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6" name="Google Shape;56;p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57" name="Google Shape;57;p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5-Title and Content">
  <p:cSld name="Teal_5-Title and Content">
    <p:bg>
      <p:bgPr>
        <a:solidFill>
          <a:schemeClr val="dk2"/>
        </a:solidFill>
      </p:bgPr>
    </p:bg>
    <p:spTree>
      <p:nvGrpSpPr>
        <p:cNvPr id="428" name="Shape 428"/>
        <p:cNvGrpSpPr/>
        <p:nvPr/>
      </p:nvGrpSpPr>
      <p:grpSpPr>
        <a:xfrm>
          <a:off x="0" y="0"/>
          <a:ext cx="0" cy="0"/>
          <a:chOff x="0" y="0"/>
          <a:chExt cx="0" cy="0"/>
        </a:xfrm>
      </p:grpSpPr>
      <p:sp>
        <p:nvSpPr>
          <p:cNvPr id="429" name="Google Shape;429;p61"/>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30" name="Google Shape;430;p61"/>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31" name="Google Shape;431;p6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32" name="Google Shape;432;p6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6-Two Content">
  <p:cSld name="Teal_6-Two Content">
    <p:bg>
      <p:bgPr>
        <a:solidFill>
          <a:schemeClr val="dk2"/>
        </a:solidFill>
      </p:bgPr>
    </p:bg>
    <p:spTree>
      <p:nvGrpSpPr>
        <p:cNvPr id="433" name="Shape 433"/>
        <p:cNvGrpSpPr/>
        <p:nvPr/>
      </p:nvGrpSpPr>
      <p:grpSpPr>
        <a:xfrm>
          <a:off x="0" y="0"/>
          <a:ext cx="0" cy="0"/>
          <a:chOff x="0" y="0"/>
          <a:chExt cx="0" cy="0"/>
        </a:xfrm>
      </p:grpSpPr>
      <p:sp>
        <p:nvSpPr>
          <p:cNvPr id="434" name="Google Shape;434;p62"/>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35" name="Google Shape;435;p62"/>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36" name="Google Shape;436;p62"/>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37" name="Google Shape;437;p6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38" name="Google Shape;438;p6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7-Comparison">
  <p:cSld name="Teal_7-Comparison">
    <p:bg>
      <p:bgPr>
        <a:solidFill>
          <a:schemeClr val="dk2"/>
        </a:solidFill>
      </p:bgPr>
    </p:bg>
    <p:spTree>
      <p:nvGrpSpPr>
        <p:cNvPr id="439" name="Shape 439"/>
        <p:cNvGrpSpPr/>
        <p:nvPr/>
      </p:nvGrpSpPr>
      <p:grpSpPr>
        <a:xfrm>
          <a:off x="0" y="0"/>
          <a:ext cx="0" cy="0"/>
          <a:chOff x="0" y="0"/>
          <a:chExt cx="0" cy="0"/>
        </a:xfrm>
      </p:grpSpPr>
      <p:sp>
        <p:nvSpPr>
          <p:cNvPr id="440" name="Google Shape;440;p63"/>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2"/>
              </a:buClr>
              <a:buSzPts val="2400"/>
              <a:buNone/>
              <a:defRPr b="0" sz="2400">
                <a:solidFill>
                  <a:schemeClr val="dk2"/>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41" name="Google Shape;441;p63"/>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42" name="Google Shape;442;p63"/>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2"/>
              </a:buClr>
              <a:buSzPts val="2400"/>
              <a:buNone/>
              <a:defRPr b="0" sz="2400">
                <a:solidFill>
                  <a:schemeClr val="dk2"/>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43" name="Google Shape;443;p63"/>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44" name="Google Shape;444;p63"/>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2400"/>
              <a:buFont typeface="Calibri"/>
              <a:buNone/>
              <a:defRPr sz="24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45" name="Google Shape;445;p6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46" name="Google Shape;446;p6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8-Title Only" showMasterSp="0">
  <p:cSld name="Teal_8-Title Only">
    <p:bg>
      <p:bgPr>
        <a:solidFill>
          <a:schemeClr val="dk2"/>
        </a:solidFill>
      </p:bgPr>
    </p:bg>
    <p:spTree>
      <p:nvGrpSpPr>
        <p:cNvPr id="447" name="Shape 447"/>
        <p:cNvGrpSpPr/>
        <p:nvPr/>
      </p:nvGrpSpPr>
      <p:grpSpPr>
        <a:xfrm>
          <a:off x="0" y="0"/>
          <a:ext cx="0" cy="0"/>
          <a:chOff x="0" y="0"/>
          <a:chExt cx="0" cy="0"/>
        </a:xfrm>
      </p:grpSpPr>
      <p:sp>
        <p:nvSpPr>
          <p:cNvPr id="448" name="Google Shape;448;p6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49" name="Google Shape;449;p64"/>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50" name="Google Shape;450;p6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51" name="Google Shape;451;p6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9-Blank" showMasterSp="0">
  <p:cSld name="Teal_9-Blank">
    <p:bg>
      <p:bgPr>
        <a:solidFill>
          <a:schemeClr val="dk2"/>
        </a:solidFill>
      </p:bgPr>
    </p:bg>
    <p:spTree>
      <p:nvGrpSpPr>
        <p:cNvPr id="452" name="Shape 452"/>
        <p:cNvGrpSpPr/>
        <p:nvPr/>
      </p:nvGrpSpPr>
      <p:grpSpPr>
        <a:xfrm>
          <a:off x="0" y="0"/>
          <a:ext cx="0" cy="0"/>
          <a:chOff x="0" y="0"/>
          <a:chExt cx="0" cy="0"/>
        </a:xfrm>
      </p:grpSpPr>
      <p:sp>
        <p:nvSpPr>
          <p:cNvPr id="453" name="Google Shape;453;p6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454" name="Google Shape;454;p65"/>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55" name="Google Shape;455;p6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56" name="Google Shape;456;p6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0-Large Type" showMasterSp="0">
  <p:cSld name="Teal_10-Large Type">
    <p:bg>
      <p:bgPr>
        <a:solidFill>
          <a:schemeClr val="dk2"/>
        </a:solidFill>
      </p:bgPr>
    </p:bg>
    <p:spTree>
      <p:nvGrpSpPr>
        <p:cNvPr id="457" name="Shape 457"/>
        <p:cNvGrpSpPr/>
        <p:nvPr/>
      </p:nvGrpSpPr>
      <p:grpSpPr>
        <a:xfrm>
          <a:off x="0" y="0"/>
          <a:ext cx="0" cy="0"/>
          <a:chOff x="0" y="0"/>
          <a:chExt cx="0" cy="0"/>
        </a:xfrm>
      </p:grpSpPr>
      <p:sp>
        <p:nvSpPr>
          <p:cNvPr id="458" name="Google Shape;458;p6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459" name="Google Shape;459;p66"/>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460" name="Google Shape;460;p66"/>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dk2"/>
              </a:buClr>
              <a:buSzPts val="9000"/>
              <a:buFont typeface="Calibri"/>
              <a:buNone/>
              <a:defRPr sz="90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61" name="Google Shape;461;p66"/>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2"/>
              </a:buClr>
              <a:buSzPts val="1800"/>
              <a:buNone/>
              <a:defRPr sz="1800">
                <a:solidFill>
                  <a:schemeClr val="dk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462" name="Google Shape;462;p6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63" name="Google Shape;463;p6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1-Follow Us" showMasterSp="0">
  <p:cSld name="Teal_11-Follow Us">
    <p:bg>
      <p:bgPr>
        <a:solidFill>
          <a:schemeClr val="dk2"/>
        </a:solidFill>
      </p:bgPr>
    </p:bg>
    <p:spTree>
      <p:nvGrpSpPr>
        <p:cNvPr id="464" name="Shape 464"/>
        <p:cNvGrpSpPr/>
        <p:nvPr/>
      </p:nvGrpSpPr>
      <p:grpSpPr>
        <a:xfrm>
          <a:off x="0" y="0"/>
          <a:ext cx="0" cy="0"/>
          <a:chOff x="0" y="0"/>
          <a:chExt cx="0" cy="0"/>
        </a:xfrm>
      </p:grpSpPr>
      <p:sp>
        <p:nvSpPr>
          <p:cNvPr id="465" name="Google Shape;465;p6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466" name="Google Shape;466;p67"/>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467" name="Google Shape;467;p67"/>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dk2"/>
              </a:buClr>
              <a:buSzPts val="9000"/>
              <a:buFont typeface="Calibri"/>
              <a:buNone/>
              <a:defRPr sz="90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468" name="Google Shape;468;p67"/>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469" name="Google Shape;469;p67"/>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470" name="Google Shape;470;p67"/>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471" name="Google Shape;471;p6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72" name="Google Shape;472;p6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1"/>
        </a:solidFill>
      </p:bgPr>
    </p:bg>
    <p:spTree>
      <p:nvGrpSpPr>
        <p:cNvPr id="473" name="Shape 473"/>
        <p:cNvGrpSpPr/>
        <p:nvPr/>
      </p:nvGrpSpPr>
      <p:grpSpPr>
        <a:xfrm>
          <a:off x="0" y="0"/>
          <a:ext cx="0" cy="0"/>
          <a:chOff x="0" y="0"/>
          <a:chExt cx="0" cy="0"/>
        </a:xfrm>
      </p:grpSpPr>
      <p:sp>
        <p:nvSpPr>
          <p:cNvPr id="474" name="Google Shape;474;p6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75" name="Google Shape;475;p68"/>
          <p:cNvSpPr/>
          <p:nvPr/>
        </p:nvSpPr>
        <p:spPr>
          <a:xfrm>
            <a:off x="154641" y="161365"/>
            <a:ext cx="8831100" cy="10482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76" name="Google Shape;476;p68"/>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77" name="Google Shape;477;p68"/>
          <p:cNvSpPr txBox="1"/>
          <p:nvPr>
            <p:ph idx="10" type="dt"/>
          </p:nvPr>
        </p:nvSpPr>
        <p:spPr>
          <a:xfrm>
            <a:off x="2891118" y="4604845"/>
            <a:ext cx="33819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478" name="Google Shape;478;p68"/>
          <p:cNvSpPr txBox="1"/>
          <p:nvPr>
            <p:ph idx="11" type="ftr"/>
          </p:nvPr>
        </p:nvSpPr>
        <p:spPr>
          <a:xfrm>
            <a:off x="537882" y="4604845"/>
            <a:ext cx="21480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479" name="Google Shape;479;p6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480" name="Google Shape;480;p6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481" name="Shape 481"/>
        <p:cNvGrpSpPr/>
        <p:nvPr/>
      </p:nvGrpSpPr>
      <p:grpSpPr>
        <a:xfrm>
          <a:off x="0" y="0"/>
          <a:ext cx="0" cy="0"/>
          <a:chOff x="0" y="0"/>
          <a:chExt cx="0" cy="0"/>
        </a:xfrm>
      </p:grpSpPr>
      <p:grpSp>
        <p:nvGrpSpPr>
          <p:cNvPr id="482" name="Google Shape;482;p69"/>
          <p:cNvGrpSpPr/>
          <p:nvPr/>
        </p:nvGrpSpPr>
        <p:grpSpPr>
          <a:xfrm>
            <a:off x="0" y="3903669"/>
            <a:ext cx="9144000" cy="1239925"/>
            <a:chOff x="0" y="3903669"/>
            <a:chExt cx="9144000" cy="1239925"/>
          </a:xfrm>
        </p:grpSpPr>
        <p:sp>
          <p:nvSpPr>
            <p:cNvPr id="483" name="Google Shape;483;p69"/>
            <p:cNvSpPr/>
            <p:nvPr/>
          </p:nvSpPr>
          <p:spPr>
            <a:xfrm>
              <a:off x="8154895" y="3903669"/>
              <a:ext cx="989100" cy="987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4" name="Google Shape;484;p69"/>
            <p:cNvSpPr/>
            <p:nvPr/>
          </p:nvSpPr>
          <p:spPr>
            <a:xfrm flipH="1">
              <a:off x="6181163" y="3903669"/>
              <a:ext cx="989100" cy="987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5" name="Google Shape;485;p69"/>
            <p:cNvSpPr/>
            <p:nvPr/>
          </p:nvSpPr>
          <p:spPr>
            <a:xfrm>
              <a:off x="7170274" y="3903669"/>
              <a:ext cx="989100" cy="9879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6" name="Google Shape;486;p69"/>
            <p:cNvSpPr/>
            <p:nvPr/>
          </p:nvSpPr>
          <p:spPr>
            <a:xfrm rot="10800000">
              <a:off x="8154757" y="3903682"/>
              <a:ext cx="989100" cy="9879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7" name="Google Shape;487;p69"/>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88" name="Google Shape;488;p69"/>
          <p:cNvSpPr txBox="1"/>
          <p:nvPr>
            <p:ph type="title"/>
          </p:nvPr>
        </p:nvSpPr>
        <p:spPr>
          <a:xfrm>
            <a:off x="311700" y="410000"/>
            <a:ext cx="8520600" cy="6078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89" name="Google Shape;489;p69"/>
          <p:cNvSpPr txBox="1"/>
          <p:nvPr>
            <p:ph idx="1" type="body"/>
          </p:nvPr>
        </p:nvSpPr>
        <p:spPr>
          <a:xfrm>
            <a:off x="311700" y="1229875"/>
            <a:ext cx="8520600" cy="33390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SzPts val="1800"/>
              <a:buChar char="•"/>
              <a:defRPr/>
            </a:lvl1pPr>
            <a:lvl2pPr indent="-342900" lvl="1" marL="914400" algn="l">
              <a:lnSpc>
                <a:spcPct val="90000"/>
              </a:lnSpc>
              <a:spcBef>
                <a:spcPts val="4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17500" lvl="5" marL="2743200" algn="l">
              <a:lnSpc>
                <a:spcPct val="90000"/>
              </a:lnSpc>
              <a:spcBef>
                <a:spcPts val="400"/>
              </a:spcBef>
              <a:spcAft>
                <a:spcPts val="0"/>
              </a:spcAft>
              <a:buSzPts val="1400"/>
              <a:buChar char="•"/>
              <a:defRPr/>
            </a:lvl6pPr>
            <a:lvl7pPr indent="-317500" lvl="6" marL="3200400" algn="l">
              <a:lnSpc>
                <a:spcPct val="90000"/>
              </a:lnSpc>
              <a:spcBef>
                <a:spcPts val="400"/>
              </a:spcBef>
              <a:spcAft>
                <a:spcPts val="0"/>
              </a:spcAft>
              <a:buSzPts val="1400"/>
              <a:buChar char="•"/>
              <a:defRPr/>
            </a:lvl7pPr>
            <a:lvl8pPr indent="-317500" lvl="7" marL="3657600" algn="l">
              <a:lnSpc>
                <a:spcPct val="90000"/>
              </a:lnSpc>
              <a:spcBef>
                <a:spcPts val="400"/>
              </a:spcBef>
              <a:spcAft>
                <a:spcPts val="0"/>
              </a:spcAft>
              <a:buSzPts val="1400"/>
              <a:buChar char="•"/>
              <a:defRPr/>
            </a:lvl8pPr>
            <a:lvl9pPr indent="-317500" lvl="8" marL="4114800" algn="l">
              <a:lnSpc>
                <a:spcPct val="90000"/>
              </a:lnSpc>
              <a:spcBef>
                <a:spcPts val="400"/>
              </a:spcBef>
              <a:spcAft>
                <a:spcPts val="0"/>
              </a:spcAft>
              <a:buSzPts val="1400"/>
              <a:buChar char="•"/>
              <a:defRPr/>
            </a:lvl9pPr>
          </a:lstStyle>
          <a:p/>
        </p:txBody>
      </p:sp>
      <p:sp>
        <p:nvSpPr>
          <p:cNvPr id="490" name="Google Shape;490;p69"/>
          <p:cNvSpPr txBox="1"/>
          <p:nvPr>
            <p:ph idx="12" type="sldNum"/>
          </p:nvPr>
        </p:nvSpPr>
        <p:spPr>
          <a:xfrm>
            <a:off x="8460431" y="4651190"/>
            <a:ext cx="548700" cy="3936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5-Title and Content" type="obj">
  <p:cSld name="OBJECT">
    <p:spTree>
      <p:nvGrpSpPr>
        <p:cNvPr id="497" name="Shape 497"/>
        <p:cNvGrpSpPr/>
        <p:nvPr/>
      </p:nvGrpSpPr>
      <p:grpSpPr>
        <a:xfrm>
          <a:off x="0" y="0"/>
          <a:ext cx="0" cy="0"/>
          <a:chOff x="0" y="0"/>
          <a:chExt cx="0" cy="0"/>
        </a:xfrm>
      </p:grpSpPr>
      <p:sp>
        <p:nvSpPr>
          <p:cNvPr id="498" name="Google Shape;498;p71"/>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9" name="Google Shape;499;p71"/>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0" name="Google Shape;500;p7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01" name="Google Shape;501;p7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6-Two Content" type="twoObj">
  <p:cSld name="TWO_OBJECTS">
    <p:spTree>
      <p:nvGrpSpPr>
        <p:cNvPr id="58" name="Shape 58"/>
        <p:cNvGrpSpPr/>
        <p:nvPr/>
      </p:nvGrpSpPr>
      <p:grpSpPr>
        <a:xfrm>
          <a:off x="0" y="0"/>
          <a:ext cx="0" cy="0"/>
          <a:chOff x="0" y="0"/>
          <a:chExt cx="0" cy="0"/>
        </a:xfrm>
      </p:grpSpPr>
      <p:sp>
        <p:nvSpPr>
          <p:cNvPr id="59" name="Google Shape;59;p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0" name="Google Shape;60;p8"/>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1" name="Google Shape;61;p8"/>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2" name="Google Shape;62;p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63" name="Google Shape;63;p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7-Comparison">
  <p:cSld name="Gold_7-Comparison">
    <p:bg>
      <p:bgPr>
        <a:solidFill>
          <a:schemeClr val="accent4"/>
        </a:solidFill>
      </p:bgPr>
    </p:bg>
    <p:spTree>
      <p:nvGrpSpPr>
        <p:cNvPr id="502" name="Shape 502"/>
        <p:cNvGrpSpPr/>
        <p:nvPr/>
      </p:nvGrpSpPr>
      <p:grpSpPr>
        <a:xfrm>
          <a:off x="0" y="0"/>
          <a:ext cx="0" cy="0"/>
          <a:chOff x="0" y="0"/>
          <a:chExt cx="0" cy="0"/>
        </a:xfrm>
      </p:grpSpPr>
      <p:sp>
        <p:nvSpPr>
          <p:cNvPr id="503" name="Google Shape;503;p72"/>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4"/>
              </a:buClr>
              <a:buSzPts val="3200"/>
              <a:buNone/>
              <a:defRPr b="0" sz="3200">
                <a:solidFill>
                  <a:schemeClr val="accent4"/>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4" name="Google Shape;504;p72"/>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5" name="Google Shape;505;p72"/>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4"/>
              </a:buClr>
              <a:buSzPts val="3200"/>
              <a:buNone/>
              <a:defRPr b="0" sz="3200">
                <a:solidFill>
                  <a:schemeClr val="accent4"/>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6" name="Google Shape;506;p72"/>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7" name="Google Shape;507;p72"/>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3200"/>
              <a:buFont typeface="Calibri"/>
              <a:buNone/>
              <a:defRPr sz="32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8" name="Google Shape;508;p7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09" name="Google Shape;509;p7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3-Title Bar and Content" showMasterSp="0">
  <p:cSld name="Gold_3-Title Bar and Content">
    <p:bg>
      <p:bgPr>
        <a:solidFill>
          <a:schemeClr val="accent4"/>
        </a:solidFill>
      </p:bgPr>
    </p:bg>
    <p:spTree>
      <p:nvGrpSpPr>
        <p:cNvPr id="510" name="Shape 510"/>
        <p:cNvGrpSpPr/>
        <p:nvPr/>
      </p:nvGrpSpPr>
      <p:grpSpPr>
        <a:xfrm>
          <a:off x="0" y="0"/>
          <a:ext cx="0" cy="0"/>
          <a:chOff x="0" y="0"/>
          <a:chExt cx="0" cy="0"/>
        </a:xfrm>
      </p:grpSpPr>
      <p:sp>
        <p:nvSpPr>
          <p:cNvPr id="511" name="Google Shape;511;p7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12" name="Google Shape;512;p73"/>
          <p:cNvSpPr/>
          <p:nvPr/>
        </p:nvSpPr>
        <p:spPr>
          <a:xfrm>
            <a:off x="154641" y="161365"/>
            <a:ext cx="8831100" cy="10482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13" name="Google Shape;513;p73"/>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4" name="Google Shape;514;p73"/>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5" name="Google Shape;515;p7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16" name="Google Shape;516;p7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3-Title Bar and Content" showMasterSp="0">
  <p:cSld name="Orange_3-Title Bar and Content">
    <p:bg>
      <p:bgPr>
        <a:solidFill>
          <a:schemeClr val="accent3"/>
        </a:solidFill>
      </p:bgPr>
    </p:bg>
    <p:spTree>
      <p:nvGrpSpPr>
        <p:cNvPr id="517" name="Shape 517"/>
        <p:cNvGrpSpPr/>
        <p:nvPr/>
      </p:nvGrpSpPr>
      <p:grpSpPr>
        <a:xfrm>
          <a:off x="0" y="0"/>
          <a:ext cx="0" cy="0"/>
          <a:chOff x="0" y="0"/>
          <a:chExt cx="0" cy="0"/>
        </a:xfrm>
      </p:grpSpPr>
      <p:sp>
        <p:nvSpPr>
          <p:cNvPr id="518" name="Google Shape;518;p7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19" name="Google Shape;519;p74"/>
          <p:cNvSpPr/>
          <p:nvPr/>
        </p:nvSpPr>
        <p:spPr>
          <a:xfrm>
            <a:off x="154641" y="161365"/>
            <a:ext cx="8831100" cy="1048200"/>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20" name="Google Shape;520;p74"/>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1" name="Google Shape;521;p74"/>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4400"/>
              <a:buFont typeface="Calibri"/>
              <a:buNone/>
              <a:defRPr>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2" name="Google Shape;522;p7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23" name="Google Shape;523;p7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8-Title Only" showMasterSp="0">
  <p:cSld name="Green_8-Title Only">
    <p:bg>
      <p:bgPr>
        <a:solidFill>
          <a:schemeClr val="accent5"/>
        </a:solidFill>
      </p:bgPr>
    </p:bg>
    <p:spTree>
      <p:nvGrpSpPr>
        <p:cNvPr id="524" name="Shape 524"/>
        <p:cNvGrpSpPr/>
        <p:nvPr/>
      </p:nvGrpSpPr>
      <p:grpSpPr>
        <a:xfrm>
          <a:off x="0" y="0"/>
          <a:ext cx="0" cy="0"/>
          <a:chOff x="0" y="0"/>
          <a:chExt cx="0" cy="0"/>
        </a:xfrm>
      </p:grpSpPr>
      <p:sp>
        <p:nvSpPr>
          <p:cNvPr id="525" name="Google Shape;525;p7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26" name="Google Shape;526;p75"/>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4400"/>
              <a:buFont typeface="Calibri"/>
              <a:buNone/>
              <a:defRPr>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7" name="Google Shape;527;p7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28" name="Google Shape;528;p7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7-Comparison">
  <p:cSld name="Green_7-Comparison">
    <p:bg>
      <p:bgPr>
        <a:solidFill>
          <a:schemeClr val="accent5"/>
        </a:solidFill>
      </p:bgPr>
    </p:bg>
    <p:spTree>
      <p:nvGrpSpPr>
        <p:cNvPr id="529" name="Shape 529"/>
        <p:cNvGrpSpPr/>
        <p:nvPr/>
      </p:nvGrpSpPr>
      <p:grpSpPr>
        <a:xfrm>
          <a:off x="0" y="0"/>
          <a:ext cx="0" cy="0"/>
          <a:chOff x="0" y="0"/>
          <a:chExt cx="0" cy="0"/>
        </a:xfrm>
      </p:grpSpPr>
      <p:sp>
        <p:nvSpPr>
          <p:cNvPr id="530" name="Google Shape;530;p76"/>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5"/>
              </a:buClr>
              <a:buSzPts val="3200"/>
              <a:buNone/>
              <a:defRPr b="0" sz="3200">
                <a:solidFill>
                  <a:schemeClr val="accent5"/>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31" name="Google Shape;531;p76"/>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2" name="Google Shape;532;p76"/>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5"/>
              </a:buClr>
              <a:buSzPts val="3200"/>
              <a:buNone/>
              <a:defRPr b="0" sz="3200">
                <a:solidFill>
                  <a:schemeClr val="accent5"/>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33" name="Google Shape;533;p76"/>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4" name="Google Shape;534;p76"/>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3200"/>
              <a:buFont typeface="Calibri"/>
              <a:buNone/>
              <a:defRPr sz="32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5" name="Google Shape;535;p7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36" name="Google Shape;536;p7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3-Title Bar and Content" showMasterSp="0">
  <p:cSld name="Blue_3-Title Bar and Content">
    <p:bg>
      <p:bgPr>
        <a:solidFill>
          <a:schemeClr val="accent1"/>
        </a:solidFill>
      </p:bgPr>
    </p:bg>
    <p:spTree>
      <p:nvGrpSpPr>
        <p:cNvPr id="537" name="Shape 537"/>
        <p:cNvGrpSpPr/>
        <p:nvPr/>
      </p:nvGrpSpPr>
      <p:grpSpPr>
        <a:xfrm>
          <a:off x="0" y="0"/>
          <a:ext cx="0" cy="0"/>
          <a:chOff x="0" y="0"/>
          <a:chExt cx="0" cy="0"/>
        </a:xfrm>
      </p:grpSpPr>
      <p:sp>
        <p:nvSpPr>
          <p:cNvPr id="538" name="Google Shape;538;p7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39" name="Google Shape;539;p77"/>
          <p:cNvSpPr/>
          <p:nvPr/>
        </p:nvSpPr>
        <p:spPr>
          <a:xfrm>
            <a:off x="154641" y="161365"/>
            <a:ext cx="8831100" cy="10482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40" name="Google Shape;540;p77"/>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1" name="Google Shape;541;p77"/>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2" name="Google Shape;542;p7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43" name="Google Shape;543;p7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5-Title and Content">
  <p:cSld name="Green_5-Title and Content">
    <p:bg>
      <p:bgPr>
        <a:solidFill>
          <a:schemeClr val="accent5"/>
        </a:solidFill>
      </p:bgPr>
    </p:bg>
    <p:spTree>
      <p:nvGrpSpPr>
        <p:cNvPr id="544" name="Shape 544"/>
        <p:cNvGrpSpPr/>
        <p:nvPr/>
      </p:nvGrpSpPr>
      <p:grpSpPr>
        <a:xfrm>
          <a:off x="0" y="0"/>
          <a:ext cx="0" cy="0"/>
          <a:chOff x="0" y="0"/>
          <a:chExt cx="0" cy="0"/>
        </a:xfrm>
      </p:grpSpPr>
      <p:sp>
        <p:nvSpPr>
          <p:cNvPr id="545" name="Google Shape;545;p78"/>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4400"/>
              <a:buFont typeface="Calibri"/>
              <a:buNone/>
              <a:defRPr>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6" name="Google Shape;546;p78"/>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7" name="Google Shape;547;p7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48" name="Google Shape;548;p7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8-Title Only" showMasterSp="0">
  <p:cSld name="Gold_8-Title Only">
    <p:bg>
      <p:bgPr>
        <a:solidFill>
          <a:schemeClr val="accent4"/>
        </a:solidFill>
      </p:bgPr>
    </p:bg>
    <p:spTree>
      <p:nvGrpSpPr>
        <p:cNvPr id="549" name="Shape 549"/>
        <p:cNvGrpSpPr/>
        <p:nvPr/>
      </p:nvGrpSpPr>
      <p:grpSpPr>
        <a:xfrm>
          <a:off x="0" y="0"/>
          <a:ext cx="0" cy="0"/>
          <a:chOff x="0" y="0"/>
          <a:chExt cx="0" cy="0"/>
        </a:xfrm>
      </p:grpSpPr>
      <p:sp>
        <p:nvSpPr>
          <p:cNvPr id="550" name="Google Shape;550;p7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1" name="Google Shape;551;p79"/>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2" name="Google Shape;552;p7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53" name="Google Shape;553;p7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Title Slide" showMasterSp="0" type="title">
  <p:cSld name="TITLE">
    <p:bg>
      <p:bgPr>
        <a:solidFill>
          <a:schemeClr val="accent1"/>
        </a:solidFill>
      </p:bgPr>
    </p:bg>
    <p:spTree>
      <p:nvGrpSpPr>
        <p:cNvPr id="554" name="Shape 554"/>
        <p:cNvGrpSpPr/>
        <p:nvPr/>
      </p:nvGrpSpPr>
      <p:grpSpPr>
        <a:xfrm>
          <a:off x="0" y="0"/>
          <a:ext cx="0" cy="0"/>
          <a:chOff x="0" y="0"/>
          <a:chExt cx="0" cy="0"/>
        </a:xfrm>
      </p:grpSpPr>
      <p:sp>
        <p:nvSpPr>
          <p:cNvPr id="555" name="Google Shape;555;p8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6" name="Google Shape;556;p80"/>
          <p:cNvSpPr/>
          <p:nvPr/>
        </p:nvSpPr>
        <p:spPr>
          <a:xfrm>
            <a:off x="154641" y="4461062"/>
            <a:ext cx="8831100" cy="5244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557" name="Google Shape;557;p80"/>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558" name="Google Shape;558;p80"/>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1"/>
              </a:buClr>
              <a:buSzPts val="5400"/>
              <a:buFont typeface="Calibri"/>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9" name="Google Shape;559;p80"/>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560" name="Google Shape;560;p80"/>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561" name="Google Shape;561;p8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62" name="Google Shape;562;p8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2-Section Header" showMasterSp="0">
  <p:cSld name="Blue_2-Section Header">
    <p:bg>
      <p:bgPr>
        <a:solidFill>
          <a:schemeClr val="accent1"/>
        </a:solidFill>
      </p:bgPr>
    </p:bg>
    <p:spTree>
      <p:nvGrpSpPr>
        <p:cNvPr id="563" name="Shape 563"/>
        <p:cNvGrpSpPr/>
        <p:nvPr/>
      </p:nvGrpSpPr>
      <p:grpSpPr>
        <a:xfrm>
          <a:off x="0" y="0"/>
          <a:ext cx="0" cy="0"/>
          <a:chOff x="0" y="0"/>
          <a:chExt cx="0" cy="0"/>
        </a:xfrm>
      </p:grpSpPr>
      <p:sp>
        <p:nvSpPr>
          <p:cNvPr id="564" name="Google Shape;564;p8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65" name="Google Shape;565;p81"/>
          <p:cNvSpPr/>
          <p:nvPr/>
        </p:nvSpPr>
        <p:spPr>
          <a:xfrm>
            <a:off x="154640" y="1866568"/>
            <a:ext cx="8831100" cy="14253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566" name="Google Shape;566;p81"/>
          <p:cNvSpPr txBox="1"/>
          <p:nvPr>
            <p:ph type="ctrTitle"/>
          </p:nvPr>
        </p:nvSpPr>
        <p:spPr>
          <a:xfrm>
            <a:off x="537883" y="1866568"/>
            <a:ext cx="8088300" cy="14253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6800"/>
              <a:buFont typeface="Calibri"/>
              <a:buNone/>
              <a:defRPr sz="68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Oregon Department of Education Logo" id="567" name="Google Shape;567;p81"/>
          <p:cNvPicPr preferRelativeResize="0"/>
          <p:nvPr/>
        </p:nvPicPr>
        <p:blipFill rotWithShape="1">
          <a:blip r:embed="rId2">
            <a:alphaModFix/>
          </a:blip>
          <a:srcRect b="0" l="0" r="0" t="0"/>
          <a:stretch/>
        </p:blipFill>
        <p:spPr>
          <a:xfrm>
            <a:off x="3775327" y="160537"/>
            <a:ext cx="1195008" cy="1219011"/>
          </a:xfrm>
          <a:prstGeom prst="rect">
            <a:avLst/>
          </a:prstGeom>
          <a:noFill/>
          <a:ln>
            <a:noFill/>
          </a:ln>
        </p:spPr>
      </p:pic>
      <p:sp>
        <p:nvSpPr>
          <p:cNvPr id="568" name="Google Shape;568;p8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69" name="Google Shape;569;p8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7-Comparison">
  <p:cSld name="Blue_7-Comparison">
    <p:spTree>
      <p:nvGrpSpPr>
        <p:cNvPr id="64" name="Shape 64"/>
        <p:cNvGrpSpPr/>
        <p:nvPr/>
      </p:nvGrpSpPr>
      <p:grpSpPr>
        <a:xfrm>
          <a:off x="0" y="0"/>
          <a:ext cx="0" cy="0"/>
          <a:chOff x="0" y="0"/>
          <a:chExt cx="0" cy="0"/>
        </a:xfrm>
      </p:grpSpPr>
      <p:sp>
        <p:nvSpPr>
          <p:cNvPr id="65" name="Google Shape;65;p9"/>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1"/>
              </a:buClr>
              <a:buSzPts val="2400"/>
              <a:buNone/>
              <a:defRPr b="0" sz="2400">
                <a:solidFill>
                  <a:schemeClr val="accent1"/>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66" name="Google Shape;66;p9"/>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7" name="Google Shape;67;p9"/>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1"/>
              </a:buClr>
              <a:buSzPts val="2400"/>
              <a:buNone/>
              <a:defRPr b="0" sz="2400">
                <a:solidFill>
                  <a:schemeClr val="accent1"/>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68" name="Google Shape;68;p9"/>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9" name="Google Shape;69;p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2400"/>
              <a:buFont typeface="Calibri"/>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0" name="Google Shape;70;p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71" name="Google Shape;71;p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4-Content with Caption" showMasterSp="0">
  <p:cSld name="Blue_4-Content with Caption">
    <p:bg>
      <p:bgPr>
        <a:solidFill>
          <a:schemeClr val="accent1"/>
        </a:solidFill>
      </p:bgPr>
    </p:bg>
    <p:spTree>
      <p:nvGrpSpPr>
        <p:cNvPr id="570" name="Shape 570"/>
        <p:cNvGrpSpPr/>
        <p:nvPr/>
      </p:nvGrpSpPr>
      <p:grpSpPr>
        <a:xfrm>
          <a:off x="0" y="0"/>
          <a:ext cx="0" cy="0"/>
          <a:chOff x="0" y="0"/>
          <a:chExt cx="0" cy="0"/>
        </a:xfrm>
      </p:grpSpPr>
      <p:sp>
        <p:nvSpPr>
          <p:cNvPr id="571" name="Google Shape;571;p8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2" name="Google Shape;572;p82"/>
          <p:cNvSpPr/>
          <p:nvPr/>
        </p:nvSpPr>
        <p:spPr>
          <a:xfrm>
            <a:off x="154642" y="161365"/>
            <a:ext cx="3547800" cy="48243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3" name="Google Shape;573;p82"/>
          <p:cNvSpPr txBox="1"/>
          <p:nvPr>
            <p:ph type="title"/>
          </p:nvPr>
        </p:nvSpPr>
        <p:spPr>
          <a:xfrm>
            <a:off x="537883" y="584734"/>
            <a:ext cx="2949000" cy="18942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1"/>
              </a:buClr>
              <a:buSzPts val="4400"/>
              <a:buFont typeface="Calibri"/>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4" name="Google Shape;574;p82"/>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5" name="Google Shape;575;p82"/>
          <p:cNvSpPr/>
          <p:nvPr>
            <p:ph idx="2" type="pic"/>
          </p:nvPr>
        </p:nvSpPr>
        <p:spPr>
          <a:xfrm>
            <a:off x="537883" y="2655094"/>
            <a:ext cx="2949000" cy="1740600"/>
          </a:xfrm>
          <a:prstGeom prst="rect">
            <a:avLst/>
          </a:prstGeom>
          <a:noFill/>
          <a:ln>
            <a:noFill/>
          </a:ln>
        </p:spPr>
      </p:sp>
      <p:sp>
        <p:nvSpPr>
          <p:cNvPr id="576" name="Google Shape;576;p8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77" name="Google Shape;577;p8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6-Two Content" type="twoObj">
  <p:cSld name="TWO_OBJECTS">
    <p:spTree>
      <p:nvGrpSpPr>
        <p:cNvPr id="578" name="Shape 578"/>
        <p:cNvGrpSpPr/>
        <p:nvPr/>
      </p:nvGrpSpPr>
      <p:grpSpPr>
        <a:xfrm>
          <a:off x="0" y="0"/>
          <a:ext cx="0" cy="0"/>
          <a:chOff x="0" y="0"/>
          <a:chExt cx="0" cy="0"/>
        </a:xfrm>
      </p:grpSpPr>
      <p:sp>
        <p:nvSpPr>
          <p:cNvPr id="579" name="Google Shape;579;p83"/>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0" name="Google Shape;580;p83"/>
          <p:cNvSpPr txBox="1"/>
          <p:nvPr>
            <p:ph idx="1" type="body"/>
          </p:nvPr>
        </p:nvSpPr>
        <p:spPr>
          <a:xfrm>
            <a:off x="537882" y="1369219"/>
            <a:ext cx="39768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1" name="Google Shape;581;p83"/>
          <p:cNvSpPr txBox="1"/>
          <p:nvPr>
            <p:ph idx="2" type="body"/>
          </p:nvPr>
        </p:nvSpPr>
        <p:spPr>
          <a:xfrm>
            <a:off x="4629150" y="1369219"/>
            <a:ext cx="39972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2" name="Google Shape;582;p8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83" name="Google Shape;583;p8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7-Comparison">
  <p:cSld name="Blue_7-Comparison">
    <p:spTree>
      <p:nvGrpSpPr>
        <p:cNvPr id="584" name="Shape 584"/>
        <p:cNvGrpSpPr/>
        <p:nvPr/>
      </p:nvGrpSpPr>
      <p:grpSpPr>
        <a:xfrm>
          <a:off x="0" y="0"/>
          <a:ext cx="0" cy="0"/>
          <a:chOff x="0" y="0"/>
          <a:chExt cx="0" cy="0"/>
        </a:xfrm>
      </p:grpSpPr>
      <p:sp>
        <p:nvSpPr>
          <p:cNvPr id="585" name="Google Shape;585;p84"/>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1"/>
              </a:buClr>
              <a:buSzPts val="3200"/>
              <a:buNone/>
              <a:defRPr b="0" sz="3200">
                <a:solidFill>
                  <a:schemeClr val="accent1"/>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86" name="Google Shape;586;p84"/>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7" name="Google Shape;587;p84"/>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1"/>
              </a:buClr>
              <a:buSzPts val="3200"/>
              <a:buNone/>
              <a:defRPr b="0" sz="3200">
                <a:solidFill>
                  <a:schemeClr val="accent1"/>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88" name="Google Shape;588;p84"/>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9" name="Google Shape;589;p84"/>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0" name="Google Shape;590;p8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91" name="Google Shape;591;p8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0-Large Type" showMasterSp="0">
  <p:cSld name="Blue_10-Large Type">
    <p:bg>
      <p:bgPr>
        <a:solidFill>
          <a:schemeClr val="accent1"/>
        </a:solidFill>
      </p:bgPr>
    </p:bg>
    <p:spTree>
      <p:nvGrpSpPr>
        <p:cNvPr id="592" name="Shape 592"/>
        <p:cNvGrpSpPr/>
        <p:nvPr/>
      </p:nvGrpSpPr>
      <p:grpSpPr>
        <a:xfrm>
          <a:off x="0" y="0"/>
          <a:ext cx="0" cy="0"/>
          <a:chOff x="0" y="0"/>
          <a:chExt cx="0" cy="0"/>
        </a:xfrm>
      </p:grpSpPr>
      <p:sp>
        <p:nvSpPr>
          <p:cNvPr id="593" name="Google Shape;593;p8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594" name="Google Shape;594;p85"/>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595" name="Google Shape;595;p85"/>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6" name="Google Shape;596;p85"/>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97" name="Google Shape;597;p8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98" name="Google Shape;598;p8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1-Follow Us" showMasterSp="0">
  <p:cSld name="Blue_11-Follow Us">
    <p:bg>
      <p:bgPr>
        <a:solidFill>
          <a:schemeClr val="accent1"/>
        </a:solidFill>
      </p:bgPr>
    </p:bg>
    <p:spTree>
      <p:nvGrpSpPr>
        <p:cNvPr id="599" name="Shape 599"/>
        <p:cNvGrpSpPr/>
        <p:nvPr/>
      </p:nvGrpSpPr>
      <p:grpSpPr>
        <a:xfrm>
          <a:off x="0" y="0"/>
          <a:ext cx="0" cy="0"/>
          <a:chOff x="0" y="0"/>
          <a:chExt cx="0" cy="0"/>
        </a:xfrm>
      </p:grpSpPr>
      <p:sp>
        <p:nvSpPr>
          <p:cNvPr id="600" name="Google Shape;600;p8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01" name="Google Shape;601;p86"/>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02" name="Google Shape;602;p86"/>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603" name="Google Shape;603;p86"/>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604" name="Google Shape;604;p86"/>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605" name="Google Shape;605;p86"/>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606" name="Google Shape;606;p8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07" name="Google Shape;607;p8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Title Slide" showMasterSp="0">
  <p:cSld name="Green_1-Title Slide">
    <p:bg>
      <p:bgPr>
        <a:solidFill>
          <a:schemeClr val="accent5"/>
        </a:solidFill>
      </p:bgPr>
    </p:bg>
    <p:spTree>
      <p:nvGrpSpPr>
        <p:cNvPr id="608" name="Shape 608"/>
        <p:cNvGrpSpPr/>
        <p:nvPr/>
      </p:nvGrpSpPr>
      <p:grpSpPr>
        <a:xfrm>
          <a:off x="0" y="0"/>
          <a:ext cx="0" cy="0"/>
          <a:chOff x="0" y="0"/>
          <a:chExt cx="0" cy="0"/>
        </a:xfrm>
      </p:grpSpPr>
      <p:sp>
        <p:nvSpPr>
          <p:cNvPr id="609" name="Google Shape;609;p8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0" name="Google Shape;610;p87"/>
          <p:cNvSpPr/>
          <p:nvPr/>
        </p:nvSpPr>
        <p:spPr>
          <a:xfrm>
            <a:off x="154641" y="4461062"/>
            <a:ext cx="8831100" cy="524400"/>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11" name="Google Shape;611;p87"/>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612" name="Google Shape;612;p87"/>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5"/>
              </a:buClr>
              <a:buSzPts val="5400"/>
              <a:buFont typeface="Calibri"/>
              <a:buNone/>
              <a:defRPr sz="54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3" name="Google Shape;613;p87"/>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614" name="Google Shape;614;p87"/>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615" name="Google Shape;615;p8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16" name="Google Shape;616;p8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4-Content with Caption" showMasterSp="0">
  <p:cSld name="Green_4-Content with Caption">
    <p:bg>
      <p:bgPr>
        <a:solidFill>
          <a:schemeClr val="accent5"/>
        </a:solidFill>
      </p:bgPr>
    </p:bg>
    <p:spTree>
      <p:nvGrpSpPr>
        <p:cNvPr id="617" name="Shape 617"/>
        <p:cNvGrpSpPr/>
        <p:nvPr/>
      </p:nvGrpSpPr>
      <p:grpSpPr>
        <a:xfrm>
          <a:off x="0" y="0"/>
          <a:ext cx="0" cy="0"/>
          <a:chOff x="0" y="0"/>
          <a:chExt cx="0" cy="0"/>
        </a:xfrm>
      </p:grpSpPr>
      <p:sp>
        <p:nvSpPr>
          <p:cNvPr id="618" name="Google Shape;618;p8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9" name="Google Shape;619;p88"/>
          <p:cNvSpPr/>
          <p:nvPr/>
        </p:nvSpPr>
        <p:spPr>
          <a:xfrm>
            <a:off x="154642" y="161365"/>
            <a:ext cx="3547800" cy="4824300"/>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20" name="Google Shape;620;p88"/>
          <p:cNvSpPr txBox="1"/>
          <p:nvPr>
            <p:ph type="title"/>
          </p:nvPr>
        </p:nvSpPr>
        <p:spPr>
          <a:xfrm>
            <a:off x="537883" y="584734"/>
            <a:ext cx="2949000" cy="19068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5"/>
              </a:buClr>
              <a:buSzPts val="4400"/>
              <a:buFont typeface="Calibri"/>
              <a:buNone/>
              <a:defRPr sz="44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1" name="Google Shape;621;p88"/>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22" name="Google Shape;622;p88"/>
          <p:cNvSpPr/>
          <p:nvPr>
            <p:ph idx="2" type="pic"/>
          </p:nvPr>
        </p:nvSpPr>
        <p:spPr>
          <a:xfrm>
            <a:off x="537883" y="2655094"/>
            <a:ext cx="2949000" cy="1740600"/>
          </a:xfrm>
          <a:prstGeom prst="rect">
            <a:avLst/>
          </a:prstGeom>
          <a:noFill/>
          <a:ln>
            <a:noFill/>
          </a:ln>
        </p:spPr>
      </p:sp>
      <p:sp>
        <p:nvSpPr>
          <p:cNvPr id="623" name="Google Shape;623;p8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24" name="Google Shape;624;p8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9-Blank" showMasterSp="0">
  <p:cSld name="Green_9-Blank">
    <p:bg>
      <p:bgPr>
        <a:solidFill>
          <a:schemeClr val="accent5"/>
        </a:solidFill>
      </p:bgPr>
    </p:bg>
    <p:spTree>
      <p:nvGrpSpPr>
        <p:cNvPr id="625" name="Shape 625"/>
        <p:cNvGrpSpPr/>
        <p:nvPr/>
      </p:nvGrpSpPr>
      <p:grpSpPr>
        <a:xfrm>
          <a:off x="0" y="0"/>
          <a:ext cx="0" cy="0"/>
          <a:chOff x="0" y="0"/>
          <a:chExt cx="0" cy="0"/>
        </a:xfrm>
      </p:grpSpPr>
      <p:sp>
        <p:nvSpPr>
          <p:cNvPr id="626" name="Google Shape;626;p8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627" name="Google Shape;627;p89"/>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8" name="Google Shape;628;p8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29" name="Google Shape;629;p8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0-Large Type" showMasterSp="0">
  <p:cSld name="Green_10-Large Type">
    <p:bg>
      <p:bgPr>
        <a:solidFill>
          <a:schemeClr val="accent5"/>
        </a:solidFill>
      </p:bgPr>
    </p:bg>
    <p:spTree>
      <p:nvGrpSpPr>
        <p:cNvPr id="630" name="Shape 630"/>
        <p:cNvGrpSpPr/>
        <p:nvPr/>
      </p:nvGrpSpPr>
      <p:grpSpPr>
        <a:xfrm>
          <a:off x="0" y="0"/>
          <a:ext cx="0" cy="0"/>
          <a:chOff x="0" y="0"/>
          <a:chExt cx="0" cy="0"/>
        </a:xfrm>
      </p:grpSpPr>
      <p:sp>
        <p:nvSpPr>
          <p:cNvPr id="631" name="Google Shape;631;p9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32" name="Google Shape;632;p90"/>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33" name="Google Shape;633;p90"/>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4" name="Google Shape;634;p90"/>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35" name="Google Shape;635;p9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36" name="Google Shape;636;p9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1-Follow Us" showMasterSp="0">
  <p:cSld name="Green_11-Follow Us">
    <p:bg>
      <p:bgPr>
        <a:solidFill>
          <a:schemeClr val="accent5"/>
        </a:solidFill>
      </p:bgPr>
    </p:bg>
    <p:spTree>
      <p:nvGrpSpPr>
        <p:cNvPr id="637" name="Shape 637"/>
        <p:cNvGrpSpPr/>
        <p:nvPr/>
      </p:nvGrpSpPr>
      <p:grpSpPr>
        <a:xfrm>
          <a:off x="0" y="0"/>
          <a:ext cx="0" cy="0"/>
          <a:chOff x="0" y="0"/>
          <a:chExt cx="0" cy="0"/>
        </a:xfrm>
      </p:grpSpPr>
      <p:sp>
        <p:nvSpPr>
          <p:cNvPr id="638" name="Google Shape;638;p9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39" name="Google Shape;639;p91"/>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40" name="Google Shape;640;p91"/>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641" name="Google Shape;641;p91"/>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642" name="Google Shape;642;p91"/>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643" name="Google Shape;643;p91"/>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644" name="Google Shape;644;p9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45" name="Google Shape;645;p9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8-Title Only" showMasterSp="0">
  <p:cSld name="Blue_8-Title Only">
    <p:spTree>
      <p:nvGrpSpPr>
        <p:cNvPr id="72" name="Shape 72"/>
        <p:cNvGrpSpPr/>
        <p:nvPr/>
      </p:nvGrpSpPr>
      <p:grpSpPr>
        <a:xfrm>
          <a:off x="0" y="0"/>
          <a:ext cx="0" cy="0"/>
          <a:chOff x="0" y="0"/>
          <a:chExt cx="0" cy="0"/>
        </a:xfrm>
      </p:grpSpPr>
      <p:sp>
        <p:nvSpPr>
          <p:cNvPr id="73" name="Google Shape;73;p1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74" name="Google Shape;74;p1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5" name="Google Shape;75;p1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76" name="Google Shape;76;p1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Title Slide" showMasterSp="0">
  <p:cSld name="Gold_1-Title Slide">
    <p:bg>
      <p:bgPr>
        <a:solidFill>
          <a:schemeClr val="accent4"/>
        </a:solidFill>
      </p:bgPr>
    </p:bg>
    <p:spTree>
      <p:nvGrpSpPr>
        <p:cNvPr id="646" name="Shape 646"/>
        <p:cNvGrpSpPr/>
        <p:nvPr/>
      </p:nvGrpSpPr>
      <p:grpSpPr>
        <a:xfrm>
          <a:off x="0" y="0"/>
          <a:ext cx="0" cy="0"/>
          <a:chOff x="0" y="0"/>
          <a:chExt cx="0" cy="0"/>
        </a:xfrm>
      </p:grpSpPr>
      <p:sp>
        <p:nvSpPr>
          <p:cNvPr id="647" name="Google Shape;647;p9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48" name="Google Shape;648;p92"/>
          <p:cNvSpPr/>
          <p:nvPr/>
        </p:nvSpPr>
        <p:spPr>
          <a:xfrm>
            <a:off x="154641" y="4461062"/>
            <a:ext cx="8831100" cy="5244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49" name="Google Shape;649;p92"/>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650" name="Google Shape;650;p92"/>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4"/>
              </a:buClr>
              <a:buSzPts val="5400"/>
              <a:buFont typeface="Calibri"/>
              <a:buNone/>
              <a:defRPr sz="54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1" name="Google Shape;651;p92"/>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652" name="Google Shape;652;p92"/>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653" name="Google Shape;653;p9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54" name="Google Shape;654;p9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2-Section Header" showMasterSp="0">
  <p:cSld name="Gold_2-Section Header">
    <p:bg>
      <p:bgPr>
        <a:solidFill>
          <a:schemeClr val="accent4"/>
        </a:solidFill>
      </p:bgPr>
    </p:bg>
    <p:spTree>
      <p:nvGrpSpPr>
        <p:cNvPr id="655" name="Shape 655"/>
        <p:cNvGrpSpPr/>
        <p:nvPr/>
      </p:nvGrpSpPr>
      <p:grpSpPr>
        <a:xfrm>
          <a:off x="0" y="0"/>
          <a:ext cx="0" cy="0"/>
          <a:chOff x="0" y="0"/>
          <a:chExt cx="0" cy="0"/>
        </a:xfrm>
      </p:grpSpPr>
      <p:sp>
        <p:nvSpPr>
          <p:cNvPr id="656" name="Google Shape;656;p9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57" name="Google Shape;657;p93"/>
          <p:cNvSpPr/>
          <p:nvPr/>
        </p:nvSpPr>
        <p:spPr>
          <a:xfrm>
            <a:off x="154640" y="1866568"/>
            <a:ext cx="8831100" cy="14253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658" name="Google Shape;658;p93"/>
          <p:cNvSpPr txBox="1"/>
          <p:nvPr>
            <p:ph type="ctrTitle"/>
          </p:nvPr>
        </p:nvSpPr>
        <p:spPr>
          <a:xfrm>
            <a:off x="537883" y="1866568"/>
            <a:ext cx="8088300" cy="14253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4"/>
              </a:buClr>
              <a:buSzPts val="6800"/>
              <a:buFont typeface="Calibri"/>
              <a:buNone/>
              <a:defRPr sz="68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9" name="Google Shape;659;p93"/>
          <p:cNvSpPr txBox="1"/>
          <p:nvPr>
            <p:ph idx="10" type="dt"/>
          </p:nvPr>
        </p:nvSpPr>
        <p:spPr>
          <a:xfrm>
            <a:off x="2891118" y="4604845"/>
            <a:ext cx="3381900" cy="273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60" name="Google Shape;660;p93"/>
          <p:cNvSpPr txBox="1"/>
          <p:nvPr>
            <p:ph idx="11" type="ftr"/>
          </p:nvPr>
        </p:nvSpPr>
        <p:spPr>
          <a:xfrm>
            <a:off x="537882" y="4604845"/>
            <a:ext cx="2148000" cy="273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61" name="Google Shape;661;p9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662" name="Google Shape;662;p93"/>
          <p:cNvPicPr preferRelativeResize="0"/>
          <p:nvPr/>
        </p:nvPicPr>
        <p:blipFill rotWithShape="1">
          <a:blip r:embed="rId2">
            <a:alphaModFix/>
          </a:blip>
          <a:srcRect b="0" l="0" r="0" t="0"/>
          <a:stretch/>
        </p:blipFill>
        <p:spPr>
          <a:xfrm>
            <a:off x="3775327" y="160537"/>
            <a:ext cx="1195008" cy="1219011"/>
          </a:xfrm>
          <a:prstGeom prst="rect">
            <a:avLst/>
          </a:prstGeom>
          <a:noFill/>
          <a:ln>
            <a:noFill/>
          </a:ln>
        </p:spPr>
      </p:pic>
      <p:sp>
        <p:nvSpPr>
          <p:cNvPr id="663" name="Google Shape;663;p9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4-Content with Caption" showMasterSp="0">
  <p:cSld name="Gold_4-Content with Caption">
    <p:bg>
      <p:bgPr>
        <a:solidFill>
          <a:schemeClr val="accent4"/>
        </a:solidFill>
      </p:bgPr>
    </p:bg>
    <p:spTree>
      <p:nvGrpSpPr>
        <p:cNvPr id="664" name="Shape 664"/>
        <p:cNvGrpSpPr/>
        <p:nvPr/>
      </p:nvGrpSpPr>
      <p:grpSpPr>
        <a:xfrm>
          <a:off x="0" y="0"/>
          <a:ext cx="0" cy="0"/>
          <a:chOff x="0" y="0"/>
          <a:chExt cx="0" cy="0"/>
        </a:xfrm>
      </p:grpSpPr>
      <p:sp>
        <p:nvSpPr>
          <p:cNvPr id="665" name="Google Shape;665;p9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66" name="Google Shape;666;p94"/>
          <p:cNvSpPr/>
          <p:nvPr/>
        </p:nvSpPr>
        <p:spPr>
          <a:xfrm>
            <a:off x="154642" y="161365"/>
            <a:ext cx="3547800" cy="48243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67" name="Google Shape;667;p94"/>
          <p:cNvSpPr txBox="1"/>
          <p:nvPr>
            <p:ph type="title"/>
          </p:nvPr>
        </p:nvSpPr>
        <p:spPr>
          <a:xfrm>
            <a:off x="537883" y="584734"/>
            <a:ext cx="2949000" cy="19038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sz="44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8" name="Google Shape;668;p94"/>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69" name="Google Shape;669;p94"/>
          <p:cNvSpPr/>
          <p:nvPr>
            <p:ph idx="2" type="pic"/>
          </p:nvPr>
        </p:nvSpPr>
        <p:spPr>
          <a:xfrm>
            <a:off x="537883" y="2655094"/>
            <a:ext cx="2949000" cy="1740600"/>
          </a:xfrm>
          <a:prstGeom prst="rect">
            <a:avLst/>
          </a:prstGeom>
          <a:noFill/>
          <a:ln>
            <a:noFill/>
          </a:ln>
        </p:spPr>
      </p:sp>
      <p:sp>
        <p:nvSpPr>
          <p:cNvPr id="670" name="Google Shape;670;p9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71" name="Google Shape;671;p9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6-Two Content">
  <p:cSld name="Gold_6-Two Content">
    <p:bg>
      <p:bgPr>
        <a:solidFill>
          <a:schemeClr val="accent4"/>
        </a:solidFill>
      </p:bgPr>
    </p:bg>
    <p:spTree>
      <p:nvGrpSpPr>
        <p:cNvPr id="672" name="Shape 672"/>
        <p:cNvGrpSpPr/>
        <p:nvPr/>
      </p:nvGrpSpPr>
      <p:grpSpPr>
        <a:xfrm>
          <a:off x="0" y="0"/>
          <a:ext cx="0" cy="0"/>
          <a:chOff x="0" y="0"/>
          <a:chExt cx="0" cy="0"/>
        </a:xfrm>
      </p:grpSpPr>
      <p:sp>
        <p:nvSpPr>
          <p:cNvPr id="673" name="Google Shape;673;p95"/>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4" name="Google Shape;674;p95"/>
          <p:cNvSpPr txBox="1"/>
          <p:nvPr>
            <p:ph idx="1" type="body"/>
          </p:nvPr>
        </p:nvSpPr>
        <p:spPr>
          <a:xfrm>
            <a:off x="537882" y="1369219"/>
            <a:ext cx="39768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5" name="Google Shape;675;p95"/>
          <p:cNvSpPr txBox="1"/>
          <p:nvPr>
            <p:ph idx="2" type="body"/>
          </p:nvPr>
        </p:nvSpPr>
        <p:spPr>
          <a:xfrm>
            <a:off x="4629150" y="1369219"/>
            <a:ext cx="39972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6" name="Google Shape;676;p9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77" name="Google Shape;677;p9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9-Blank" showMasterSp="0">
  <p:cSld name="Gold_9-Blank">
    <p:bg>
      <p:bgPr>
        <a:solidFill>
          <a:schemeClr val="accent4"/>
        </a:solidFill>
      </p:bgPr>
    </p:bg>
    <p:spTree>
      <p:nvGrpSpPr>
        <p:cNvPr id="678" name="Shape 678"/>
        <p:cNvGrpSpPr/>
        <p:nvPr/>
      </p:nvGrpSpPr>
      <p:grpSpPr>
        <a:xfrm>
          <a:off x="0" y="0"/>
          <a:ext cx="0" cy="0"/>
          <a:chOff x="0" y="0"/>
          <a:chExt cx="0" cy="0"/>
        </a:xfrm>
      </p:grpSpPr>
      <p:sp>
        <p:nvSpPr>
          <p:cNvPr id="679" name="Google Shape;679;p9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680" name="Google Shape;680;p96"/>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81" name="Google Shape;681;p9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82" name="Google Shape;682;p9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0-Large Type" showMasterSp="0">
  <p:cSld name="Gold_10-Large Type">
    <p:bg>
      <p:bgPr>
        <a:solidFill>
          <a:schemeClr val="accent4"/>
        </a:solidFill>
      </p:bgPr>
    </p:bg>
    <p:spTree>
      <p:nvGrpSpPr>
        <p:cNvPr id="683" name="Shape 683"/>
        <p:cNvGrpSpPr/>
        <p:nvPr/>
      </p:nvGrpSpPr>
      <p:grpSpPr>
        <a:xfrm>
          <a:off x="0" y="0"/>
          <a:ext cx="0" cy="0"/>
          <a:chOff x="0" y="0"/>
          <a:chExt cx="0" cy="0"/>
        </a:xfrm>
      </p:grpSpPr>
      <p:sp>
        <p:nvSpPr>
          <p:cNvPr id="684" name="Google Shape;684;p9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85" name="Google Shape;685;p97"/>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86" name="Google Shape;686;p97"/>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7" name="Google Shape;687;p97"/>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88" name="Google Shape;688;p9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89" name="Google Shape;689;p9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1-Follow Us" showMasterSp="0">
  <p:cSld name="Gold_11-Follow Us">
    <p:bg>
      <p:bgPr>
        <a:solidFill>
          <a:schemeClr val="accent4"/>
        </a:solidFill>
      </p:bgPr>
    </p:bg>
    <p:spTree>
      <p:nvGrpSpPr>
        <p:cNvPr id="690" name="Shape 690"/>
        <p:cNvGrpSpPr/>
        <p:nvPr/>
      </p:nvGrpSpPr>
      <p:grpSpPr>
        <a:xfrm>
          <a:off x="0" y="0"/>
          <a:ext cx="0" cy="0"/>
          <a:chOff x="0" y="0"/>
          <a:chExt cx="0" cy="0"/>
        </a:xfrm>
      </p:grpSpPr>
      <p:sp>
        <p:nvSpPr>
          <p:cNvPr id="691" name="Google Shape;691;p9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92" name="Google Shape;692;p98"/>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93" name="Google Shape;693;p98"/>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694" name="Google Shape;694;p98"/>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695" name="Google Shape;695;p98"/>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696" name="Google Shape;696;p98"/>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697" name="Google Shape;697;p9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98" name="Google Shape;698;p9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Title Slide" showMasterSp="0">
  <p:cSld name="Orange_1-Title Slide">
    <p:bg>
      <p:bgPr>
        <a:solidFill>
          <a:schemeClr val="accent3"/>
        </a:solidFill>
      </p:bgPr>
    </p:bg>
    <p:spTree>
      <p:nvGrpSpPr>
        <p:cNvPr id="699" name="Shape 699"/>
        <p:cNvGrpSpPr/>
        <p:nvPr/>
      </p:nvGrpSpPr>
      <p:grpSpPr>
        <a:xfrm>
          <a:off x="0" y="0"/>
          <a:ext cx="0" cy="0"/>
          <a:chOff x="0" y="0"/>
          <a:chExt cx="0" cy="0"/>
        </a:xfrm>
      </p:grpSpPr>
      <p:sp>
        <p:nvSpPr>
          <p:cNvPr id="700" name="Google Shape;700;p9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1" name="Google Shape;701;p99"/>
          <p:cNvSpPr/>
          <p:nvPr/>
        </p:nvSpPr>
        <p:spPr>
          <a:xfrm>
            <a:off x="154641" y="4461062"/>
            <a:ext cx="8831100" cy="524400"/>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02" name="Google Shape;702;p99"/>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703" name="Google Shape;703;p99"/>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4" name="Google Shape;704;p99"/>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705" name="Google Shape;705;p99"/>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706" name="Google Shape;706;p9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07" name="Google Shape;707;p9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4-Content with Caption" showMasterSp="0">
  <p:cSld name="Orange_4-Content with Caption">
    <p:bg>
      <p:bgPr>
        <a:solidFill>
          <a:schemeClr val="accent3"/>
        </a:solidFill>
      </p:bgPr>
    </p:bg>
    <p:spTree>
      <p:nvGrpSpPr>
        <p:cNvPr id="708" name="Shape 708"/>
        <p:cNvGrpSpPr/>
        <p:nvPr/>
      </p:nvGrpSpPr>
      <p:grpSpPr>
        <a:xfrm>
          <a:off x="0" y="0"/>
          <a:ext cx="0" cy="0"/>
          <a:chOff x="0" y="0"/>
          <a:chExt cx="0" cy="0"/>
        </a:xfrm>
      </p:grpSpPr>
      <p:sp>
        <p:nvSpPr>
          <p:cNvPr id="709" name="Google Shape;709;p10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0" name="Google Shape;710;p100"/>
          <p:cNvSpPr/>
          <p:nvPr/>
        </p:nvSpPr>
        <p:spPr>
          <a:xfrm>
            <a:off x="154642" y="161365"/>
            <a:ext cx="3547800" cy="4824300"/>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1" name="Google Shape;711;p100"/>
          <p:cNvSpPr txBox="1"/>
          <p:nvPr>
            <p:ph type="title"/>
          </p:nvPr>
        </p:nvSpPr>
        <p:spPr>
          <a:xfrm>
            <a:off x="537883" y="584734"/>
            <a:ext cx="2949000" cy="19005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3"/>
              </a:buClr>
              <a:buSzPts val="4400"/>
              <a:buFont typeface="Calibri"/>
              <a:buNone/>
              <a:defRPr sz="44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2" name="Google Shape;712;p100"/>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13" name="Google Shape;713;p100"/>
          <p:cNvSpPr/>
          <p:nvPr>
            <p:ph idx="2" type="pic"/>
          </p:nvPr>
        </p:nvSpPr>
        <p:spPr>
          <a:xfrm>
            <a:off x="537883" y="2655094"/>
            <a:ext cx="2949000" cy="1740600"/>
          </a:xfrm>
          <a:prstGeom prst="rect">
            <a:avLst/>
          </a:prstGeom>
          <a:noFill/>
          <a:ln>
            <a:noFill/>
          </a:ln>
        </p:spPr>
      </p:sp>
      <p:sp>
        <p:nvSpPr>
          <p:cNvPr id="714" name="Google Shape;714;p10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15" name="Google Shape;715;p10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5-Title and Content">
  <p:cSld name="Orange_5-Title and Content">
    <p:bg>
      <p:bgPr>
        <a:solidFill>
          <a:schemeClr val="accent3"/>
        </a:solidFill>
      </p:bgPr>
    </p:bg>
    <p:spTree>
      <p:nvGrpSpPr>
        <p:cNvPr id="716" name="Shape 716"/>
        <p:cNvGrpSpPr/>
        <p:nvPr/>
      </p:nvGrpSpPr>
      <p:grpSpPr>
        <a:xfrm>
          <a:off x="0" y="0"/>
          <a:ext cx="0" cy="0"/>
          <a:chOff x="0" y="0"/>
          <a:chExt cx="0" cy="0"/>
        </a:xfrm>
      </p:grpSpPr>
      <p:sp>
        <p:nvSpPr>
          <p:cNvPr id="717" name="Google Shape;717;p101"/>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4400"/>
              <a:buFont typeface="Calibri"/>
              <a:buNone/>
              <a:defRPr>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8" name="Google Shape;718;p101"/>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9" name="Google Shape;719;p10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20" name="Google Shape;720;p10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39.xml"/><Relationship Id="rId42" Type="http://schemas.openxmlformats.org/officeDocument/2006/relationships/slideLayout" Target="../slideLayouts/slideLayout41.xml"/><Relationship Id="rId41" Type="http://schemas.openxmlformats.org/officeDocument/2006/relationships/slideLayout" Target="../slideLayouts/slideLayout40.xml"/><Relationship Id="rId44" Type="http://schemas.openxmlformats.org/officeDocument/2006/relationships/slideLayout" Target="../slideLayouts/slideLayout43.xml"/><Relationship Id="rId43" Type="http://schemas.openxmlformats.org/officeDocument/2006/relationships/slideLayout" Target="../slideLayouts/slideLayout42.xml"/><Relationship Id="rId46" Type="http://schemas.openxmlformats.org/officeDocument/2006/relationships/slideLayout" Target="../slideLayouts/slideLayout45.xml"/><Relationship Id="rId45" Type="http://schemas.openxmlformats.org/officeDocument/2006/relationships/slideLayout" Target="../slideLayouts/slideLayout44.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48" Type="http://schemas.openxmlformats.org/officeDocument/2006/relationships/slideLayout" Target="../slideLayouts/slideLayout47.xml"/><Relationship Id="rId47" Type="http://schemas.openxmlformats.org/officeDocument/2006/relationships/slideLayout" Target="../slideLayouts/slideLayout46.xml"/><Relationship Id="rId49" Type="http://schemas.openxmlformats.org/officeDocument/2006/relationships/slideLayout" Target="../slideLayouts/slideLayout4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31" Type="http://schemas.openxmlformats.org/officeDocument/2006/relationships/slideLayout" Target="../slideLayouts/slideLayout30.xml"/><Relationship Id="rId30" Type="http://schemas.openxmlformats.org/officeDocument/2006/relationships/slideLayout" Target="../slideLayouts/slideLayout29.xml"/><Relationship Id="rId33" Type="http://schemas.openxmlformats.org/officeDocument/2006/relationships/slideLayout" Target="../slideLayouts/slideLayout32.xml"/><Relationship Id="rId32" Type="http://schemas.openxmlformats.org/officeDocument/2006/relationships/slideLayout" Target="../slideLayouts/slideLayout31.xml"/><Relationship Id="rId35" Type="http://schemas.openxmlformats.org/officeDocument/2006/relationships/slideLayout" Target="../slideLayouts/slideLayout34.xml"/><Relationship Id="rId34" Type="http://schemas.openxmlformats.org/officeDocument/2006/relationships/slideLayout" Target="../slideLayouts/slideLayout33.xml"/><Relationship Id="rId70" Type="http://schemas.openxmlformats.org/officeDocument/2006/relationships/theme" Target="../theme/theme2.xml"/><Relationship Id="rId37" Type="http://schemas.openxmlformats.org/officeDocument/2006/relationships/slideLayout" Target="../slideLayouts/slideLayout36.xml"/><Relationship Id="rId36" Type="http://schemas.openxmlformats.org/officeDocument/2006/relationships/slideLayout" Target="../slideLayouts/slideLayout35.xml"/><Relationship Id="rId39" Type="http://schemas.openxmlformats.org/officeDocument/2006/relationships/slideLayout" Target="../slideLayouts/slideLayout38.xml"/><Relationship Id="rId38" Type="http://schemas.openxmlformats.org/officeDocument/2006/relationships/slideLayout" Target="../slideLayouts/slideLayout37.xml"/><Relationship Id="rId62" Type="http://schemas.openxmlformats.org/officeDocument/2006/relationships/slideLayout" Target="../slideLayouts/slideLayout61.xml"/><Relationship Id="rId61" Type="http://schemas.openxmlformats.org/officeDocument/2006/relationships/slideLayout" Target="../slideLayouts/slideLayout60.xml"/><Relationship Id="rId20" Type="http://schemas.openxmlformats.org/officeDocument/2006/relationships/slideLayout" Target="../slideLayouts/slideLayout19.xml"/><Relationship Id="rId64" Type="http://schemas.openxmlformats.org/officeDocument/2006/relationships/slideLayout" Target="../slideLayouts/slideLayout63.xml"/><Relationship Id="rId63" Type="http://schemas.openxmlformats.org/officeDocument/2006/relationships/slideLayout" Target="../slideLayouts/slideLayout62.xml"/><Relationship Id="rId22" Type="http://schemas.openxmlformats.org/officeDocument/2006/relationships/slideLayout" Target="../slideLayouts/slideLayout21.xml"/><Relationship Id="rId66" Type="http://schemas.openxmlformats.org/officeDocument/2006/relationships/slideLayout" Target="../slideLayouts/slideLayout65.xml"/><Relationship Id="rId21" Type="http://schemas.openxmlformats.org/officeDocument/2006/relationships/slideLayout" Target="../slideLayouts/slideLayout20.xml"/><Relationship Id="rId65" Type="http://schemas.openxmlformats.org/officeDocument/2006/relationships/slideLayout" Target="../slideLayouts/slideLayout64.xml"/><Relationship Id="rId24" Type="http://schemas.openxmlformats.org/officeDocument/2006/relationships/slideLayout" Target="../slideLayouts/slideLayout23.xml"/><Relationship Id="rId68" Type="http://schemas.openxmlformats.org/officeDocument/2006/relationships/slideLayout" Target="../slideLayouts/slideLayout67.xml"/><Relationship Id="rId23" Type="http://schemas.openxmlformats.org/officeDocument/2006/relationships/slideLayout" Target="../slideLayouts/slideLayout22.xml"/><Relationship Id="rId67" Type="http://schemas.openxmlformats.org/officeDocument/2006/relationships/slideLayout" Target="../slideLayouts/slideLayout66.xml"/><Relationship Id="rId60" Type="http://schemas.openxmlformats.org/officeDocument/2006/relationships/slideLayout" Target="../slideLayouts/slideLayout59.xml"/><Relationship Id="rId26" Type="http://schemas.openxmlformats.org/officeDocument/2006/relationships/slideLayout" Target="../slideLayouts/slideLayout25.xml"/><Relationship Id="rId25" Type="http://schemas.openxmlformats.org/officeDocument/2006/relationships/slideLayout" Target="../slideLayouts/slideLayout24.xml"/><Relationship Id="rId69" Type="http://schemas.openxmlformats.org/officeDocument/2006/relationships/slideLayout" Target="../slideLayouts/slideLayout68.xml"/><Relationship Id="rId28" Type="http://schemas.openxmlformats.org/officeDocument/2006/relationships/slideLayout" Target="../slideLayouts/slideLayout27.xml"/><Relationship Id="rId27" Type="http://schemas.openxmlformats.org/officeDocument/2006/relationships/slideLayout" Target="../slideLayouts/slideLayout26.xml"/><Relationship Id="rId29" Type="http://schemas.openxmlformats.org/officeDocument/2006/relationships/slideLayout" Target="../slideLayouts/slideLayout28.xml"/><Relationship Id="rId51" Type="http://schemas.openxmlformats.org/officeDocument/2006/relationships/slideLayout" Target="../slideLayouts/slideLayout50.xml"/><Relationship Id="rId50" Type="http://schemas.openxmlformats.org/officeDocument/2006/relationships/slideLayout" Target="../slideLayouts/slideLayout49.xml"/><Relationship Id="rId53" Type="http://schemas.openxmlformats.org/officeDocument/2006/relationships/slideLayout" Target="../slideLayouts/slideLayout52.xml"/><Relationship Id="rId52" Type="http://schemas.openxmlformats.org/officeDocument/2006/relationships/slideLayout" Target="../slideLayouts/slideLayout51.xml"/><Relationship Id="rId11" Type="http://schemas.openxmlformats.org/officeDocument/2006/relationships/slideLayout" Target="../slideLayouts/slideLayout10.xml"/><Relationship Id="rId55" Type="http://schemas.openxmlformats.org/officeDocument/2006/relationships/slideLayout" Target="../slideLayouts/slideLayout54.xml"/><Relationship Id="rId10" Type="http://schemas.openxmlformats.org/officeDocument/2006/relationships/slideLayout" Target="../slideLayouts/slideLayout9.xml"/><Relationship Id="rId54" Type="http://schemas.openxmlformats.org/officeDocument/2006/relationships/slideLayout" Target="../slideLayouts/slideLayout53.xml"/><Relationship Id="rId13" Type="http://schemas.openxmlformats.org/officeDocument/2006/relationships/slideLayout" Target="../slideLayouts/slideLayout12.xml"/><Relationship Id="rId57" Type="http://schemas.openxmlformats.org/officeDocument/2006/relationships/slideLayout" Target="../slideLayouts/slideLayout56.xml"/><Relationship Id="rId12" Type="http://schemas.openxmlformats.org/officeDocument/2006/relationships/slideLayout" Target="../slideLayouts/slideLayout11.xml"/><Relationship Id="rId56" Type="http://schemas.openxmlformats.org/officeDocument/2006/relationships/slideLayout" Target="../slideLayouts/slideLayout55.xml"/><Relationship Id="rId15" Type="http://schemas.openxmlformats.org/officeDocument/2006/relationships/slideLayout" Target="../slideLayouts/slideLayout14.xml"/><Relationship Id="rId59" Type="http://schemas.openxmlformats.org/officeDocument/2006/relationships/slideLayout" Target="../slideLayouts/slideLayout58.xml"/><Relationship Id="rId14" Type="http://schemas.openxmlformats.org/officeDocument/2006/relationships/slideLayout" Target="../slideLayouts/slideLayout13.xml"/><Relationship Id="rId58" Type="http://schemas.openxmlformats.org/officeDocument/2006/relationships/slideLayout" Target="../slideLayouts/slideLayout57.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_rels/slideMaster2.xml.rels><?xml version="1.0" encoding="UTF-8" standalone="yes"?><Relationships xmlns="http://schemas.openxmlformats.org/package/2006/relationships"><Relationship Id="rId40" Type="http://schemas.openxmlformats.org/officeDocument/2006/relationships/slideLayout" Target="../slideLayouts/slideLayout107.xml"/><Relationship Id="rId42" Type="http://schemas.openxmlformats.org/officeDocument/2006/relationships/slideLayout" Target="../slideLayouts/slideLayout109.xml"/><Relationship Id="rId41" Type="http://schemas.openxmlformats.org/officeDocument/2006/relationships/slideLayout" Target="../slideLayouts/slideLayout108.xml"/><Relationship Id="rId44" Type="http://schemas.openxmlformats.org/officeDocument/2006/relationships/slideLayout" Target="../slideLayouts/slideLayout111.xml"/><Relationship Id="rId43" Type="http://schemas.openxmlformats.org/officeDocument/2006/relationships/slideLayout" Target="../slideLayouts/slideLayout110.xml"/><Relationship Id="rId46" Type="http://schemas.openxmlformats.org/officeDocument/2006/relationships/slideLayout" Target="../slideLayouts/slideLayout113.xml"/><Relationship Id="rId45" Type="http://schemas.openxmlformats.org/officeDocument/2006/relationships/slideLayout" Target="../slideLayouts/slideLayout112.xml"/><Relationship Id="rId1" Type="http://schemas.openxmlformats.org/officeDocument/2006/relationships/image" Target="../media/image4.png"/><Relationship Id="rId2" Type="http://schemas.openxmlformats.org/officeDocument/2006/relationships/slideLayout" Target="../slideLayouts/slideLayout69.xml"/><Relationship Id="rId3" Type="http://schemas.openxmlformats.org/officeDocument/2006/relationships/slideLayout" Target="../slideLayouts/slideLayout70.xml"/><Relationship Id="rId4" Type="http://schemas.openxmlformats.org/officeDocument/2006/relationships/slideLayout" Target="../slideLayouts/slideLayout71.xml"/><Relationship Id="rId9" Type="http://schemas.openxmlformats.org/officeDocument/2006/relationships/slideLayout" Target="../slideLayouts/slideLayout76.xml"/><Relationship Id="rId48" Type="http://schemas.openxmlformats.org/officeDocument/2006/relationships/slideLayout" Target="../slideLayouts/slideLayout115.xml"/><Relationship Id="rId47" Type="http://schemas.openxmlformats.org/officeDocument/2006/relationships/slideLayout" Target="../slideLayouts/slideLayout114.xml"/><Relationship Id="rId49" Type="http://schemas.openxmlformats.org/officeDocument/2006/relationships/slideLayout" Target="../slideLayouts/slideLayout116.xml"/><Relationship Id="rId5" Type="http://schemas.openxmlformats.org/officeDocument/2006/relationships/slideLayout" Target="../slideLayouts/slideLayout72.xml"/><Relationship Id="rId6" Type="http://schemas.openxmlformats.org/officeDocument/2006/relationships/slideLayout" Target="../slideLayouts/slideLayout73.xml"/><Relationship Id="rId7" Type="http://schemas.openxmlformats.org/officeDocument/2006/relationships/slideLayout" Target="../slideLayouts/slideLayout74.xml"/><Relationship Id="rId8" Type="http://schemas.openxmlformats.org/officeDocument/2006/relationships/slideLayout" Target="../slideLayouts/slideLayout75.xml"/><Relationship Id="rId31" Type="http://schemas.openxmlformats.org/officeDocument/2006/relationships/slideLayout" Target="../slideLayouts/slideLayout98.xml"/><Relationship Id="rId30" Type="http://schemas.openxmlformats.org/officeDocument/2006/relationships/slideLayout" Target="../slideLayouts/slideLayout97.xml"/><Relationship Id="rId33" Type="http://schemas.openxmlformats.org/officeDocument/2006/relationships/slideLayout" Target="../slideLayouts/slideLayout100.xml"/><Relationship Id="rId32" Type="http://schemas.openxmlformats.org/officeDocument/2006/relationships/slideLayout" Target="../slideLayouts/slideLayout99.xml"/><Relationship Id="rId35" Type="http://schemas.openxmlformats.org/officeDocument/2006/relationships/slideLayout" Target="../slideLayouts/slideLayout102.xml"/><Relationship Id="rId34" Type="http://schemas.openxmlformats.org/officeDocument/2006/relationships/slideLayout" Target="../slideLayouts/slideLayout101.xml"/><Relationship Id="rId37" Type="http://schemas.openxmlformats.org/officeDocument/2006/relationships/slideLayout" Target="../slideLayouts/slideLayout104.xml"/><Relationship Id="rId36" Type="http://schemas.openxmlformats.org/officeDocument/2006/relationships/slideLayout" Target="../slideLayouts/slideLayout103.xml"/><Relationship Id="rId39" Type="http://schemas.openxmlformats.org/officeDocument/2006/relationships/slideLayout" Target="../slideLayouts/slideLayout106.xml"/><Relationship Id="rId38" Type="http://schemas.openxmlformats.org/officeDocument/2006/relationships/slideLayout" Target="../slideLayouts/slideLayout105.xml"/><Relationship Id="rId20" Type="http://schemas.openxmlformats.org/officeDocument/2006/relationships/slideLayout" Target="../slideLayouts/slideLayout87.xml"/><Relationship Id="rId22" Type="http://schemas.openxmlformats.org/officeDocument/2006/relationships/slideLayout" Target="../slideLayouts/slideLayout89.xml"/><Relationship Id="rId21" Type="http://schemas.openxmlformats.org/officeDocument/2006/relationships/slideLayout" Target="../slideLayouts/slideLayout88.xml"/><Relationship Id="rId24" Type="http://schemas.openxmlformats.org/officeDocument/2006/relationships/slideLayout" Target="../slideLayouts/slideLayout91.xml"/><Relationship Id="rId23" Type="http://schemas.openxmlformats.org/officeDocument/2006/relationships/slideLayout" Target="../slideLayouts/slideLayout90.xml"/><Relationship Id="rId26" Type="http://schemas.openxmlformats.org/officeDocument/2006/relationships/slideLayout" Target="../slideLayouts/slideLayout93.xml"/><Relationship Id="rId25" Type="http://schemas.openxmlformats.org/officeDocument/2006/relationships/slideLayout" Target="../slideLayouts/slideLayout92.xml"/><Relationship Id="rId28" Type="http://schemas.openxmlformats.org/officeDocument/2006/relationships/slideLayout" Target="../slideLayouts/slideLayout95.xml"/><Relationship Id="rId27" Type="http://schemas.openxmlformats.org/officeDocument/2006/relationships/slideLayout" Target="../slideLayouts/slideLayout94.xml"/><Relationship Id="rId29" Type="http://schemas.openxmlformats.org/officeDocument/2006/relationships/slideLayout" Target="../slideLayouts/slideLayout96.xml"/><Relationship Id="rId51" Type="http://schemas.openxmlformats.org/officeDocument/2006/relationships/slideLayout" Target="../slideLayouts/slideLayout118.xml"/><Relationship Id="rId50" Type="http://schemas.openxmlformats.org/officeDocument/2006/relationships/slideLayout" Target="../slideLayouts/slideLayout117.xml"/><Relationship Id="rId53" Type="http://schemas.openxmlformats.org/officeDocument/2006/relationships/slideLayout" Target="../slideLayouts/slideLayout120.xml"/><Relationship Id="rId52" Type="http://schemas.openxmlformats.org/officeDocument/2006/relationships/slideLayout" Target="../slideLayouts/slideLayout119.xml"/><Relationship Id="rId11" Type="http://schemas.openxmlformats.org/officeDocument/2006/relationships/slideLayout" Target="../slideLayouts/slideLayout78.xml"/><Relationship Id="rId55" Type="http://schemas.openxmlformats.org/officeDocument/2006/relationships/slideLayout" Target="../slideLayouts/slideLayout122.xml"/><Relationship Id="rId10" Type="http://schemas.openxmlformats.org/officeDocument/2006/relationships/slideLayout" Target="../slideLayouts/slideLayout77.xml"/><Relationship Id="rId54" Type="http://schemas.openxmlformats.org/officeDocument/2006/relationships/slideLayout" Target="../slideLayouts/slideLayout121.xml"/><Relationship Id="rId13" Type="http://schemas.openxmlformats.org/officeDocument/2006/relationships/slideLayout" Target="../slideLayouts/slideLayout80.xml"/><Relationship Id="rId57" Type="http://schemas.openxmlformats.org/officeDocument/2006/relationships/slideLayout" Target="../slideLayouts/slideLayout124.xml"/><Relationship Id="rId12" Type="http://schemas.openxmlformats.org/officeDocument/2006/relationships/slideLayout" Target="../slideLayouts/slideLayout79.xml"/><Relationship Id="rId56" Type="http://schemas.openxmlformats.org/officeDocument/2006/relationships/slideLayout" Target="../slideLayouts/slideLayout123.xml"/><Relationship Id="rId15" Type="http://schemas.openxmlformats.org/officeDocument/2006/relationships/slideLayout" Target="../slideLayouts/slideLayout82.xml"/><Relationship Id="rId14" Type="http://schemas.openxmlformats.org/officeDocument/2006/relationships/slideLayout" Target="../slideLayouts/slideLayout81.xml"/><Relationship Id="rId58" Type="http://schemas.openxmlformats.org/officeDocument/2006/relationships/theme" Target="../theme/theme3.xml"/><Relationship Id="rId17" Type="http://schemas.openxmlformats.org/officeDocument/2006/relationships/slideLayout" Target="../slideLayouts/slideLayout84.xml"/><Relationship Id="rId16" Type="http://schemas.openxmlformats.org/officeDocument/2006/relationships/slideLayout" Target="../slideLayouts/slideLayout83.xml"/><Relationship Id="rId19" Type="http://schemas.openxmlformats.org/officeDocument/2006/relationships/slideLayout" Target="../slideLayouts/slideLayout86.xml"/><Relationship Id="rId18"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9" name="Shape 9"/>
        <p:cNvGrpSpPr/>
        <p:nvPr/>
      </p:nvGrpSpPr>
      <p:grpSpPr>
        <a:xfrm>
          <a:off x="0" y="0"/>
          <a:ext cx="0" cy="0"/>
          <a:chOff x="0" y="0"/>
          <a:chExt cx="0" cy="0"/>
        </a:xfrm>
      </p:grpSpPr>
      <p:sp>
        <p:nvSpPr>
          <p:cNvPr id="10" name="Google Shape;10;p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595959"/>
              </a:solidFill>
              <a:latin typeface="Calibri"/>
              <a:ea typeface="Calibri"/>
              <a:cs typeface="Calibri"/>
              <a:sym typeface="Calibri"/>
            </a:endParaRPr>
          </a:p>
        </p:txBody>
      </p:sp>
      <p:sp>
        <p:nvSpPr>
          <p:cNvPr id="11" name="Google Shape;11;p1"/>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marR="0" rtl="0" algn="l">
              <a:lnSpc>
                <a:spcPct val="90000"/>
              </a:lnSpc>
              <a:spcBef>
                <a:spcPts val="0"/>
              </a:spcBef>
              <a:spcAft>
                <a:spcPts val="0"/>
              </a:spcAft>
              <a:buClr>
                <a:schemeClr val="accent1"/>
              </a:buClr>
              <a:buSzPts val="3300"/>
              <a:buFont typeface="Calibri"/>
              <a:buNone/>
              <a:defRPr b="0" i="0" sz="3300" u="none" cap="none" strike="noStrike">
                <a:solidFill>
                  <a:schemeClr val="accen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12" name="Google Shape;12;p1"/>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42900" lvl="0" marL="457200" marR="0" rtl="0" algn="l">
              <a:lnSpc>
                <a:spcPct val="90000"/>
              </a:lnSpc>
              <a:spcBef>
                <a:spcPts val="8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42900" lvl="2" marL="13716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42900" lvl="3" marL="18288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3" name="Google Shape;13;p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14" name="Google Shape;14;p1"/>
          <p:cNvPicPr preferRelativeResize="0"/>
          <p:nvPr/>
        </p:nvPicPr>
        <p:blipFill rotWithShape="1">
          <a:blip r:embed="rId1">
            <a:alphaModFix/>
          </a:blip>
          <a:srcRect b="0" l="0" r="0" t="0"/>
          <a:stretch/>
        </p:blipFill>
        <p:spPr>
          <a:xfrm>
            <a:off x="603503" y="1168770"/>
            <a:ext cx="964694" cy="1828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 id="2147483681" r:id="rId35"/>
    <p:sldLayoutId id="2147483682" r:id="rId36"/>
    <p:sldLayoutId id="2147483683" r:id="rId37"/>
    <p:sldLayoutId id="2147483684" r:id="rId38"/>
    <p:sldLayoutId id="2147483685" r:id="rId39"/>
    <p:sldLayoutId id="2147483686" r:id="rId40"/>
    <p:sldLayoutId id="2147483687" r:id="rId41"/>
    <p:sldLayoutId id="2147483688" r:id="rId42"/>
    <p:sldLayoutId id="2147483689" r:id="rId43"/>
    <p:sldLayoutId id="2147483690" r:id="rId44"/>
    <p:sldLayoutId id="2147483691" r:id="rId45"/>
    <p:sldLayoutId id="2147483692" r:id="rId46"/>
    <p:sldLayoutId id="2147483693" r:id="rId47"/>
    <p:sldLayoutId id="2147483694" r:id="rId48"/>
    <p:sldLayoutId id="2147483695" r:id="rId49"/>
    <p:sldLayoutId id="2147483696" r:id="rId50"/>
    <p:sldLayoutId id="2147483697" r:id="rId51"/>
    <p:sldLayoutId id="2147483698" r:id="rId52"/>
    <p:sldLayoutId id="2147483699" r:id="rId53"/>
    <p:sldLayoutId id="2147483700" r:id="rId54"/>
    <p:sldLayoutId id="2147483701" r:id="rId55"/>
    <p:sldLayoutId id="2147483702" r:id="rId56"/>
    <p:sldLayoutId id="2147483703" r:id="rId57"/>
    <p:sldLayoutId id="2147483704" r:id="rId58"/>
    <p:sldLayoutId id="2147483705" r:id="rId59"/>
    <p:sldLayoutId id="2147483706" r:id="rId60"/>
    <p:sldLayoutId id="2147483707" r:id="rId61"/>
    <p:sldLayoutId id="2147483708" r:id="rId62"/>
    <p:sldLayoutId id="2147483709" r:id="rId63"/>
    <p:sldLayoutId id="2147483710" r:id="rId64"/>
    <p:sldLayoutId id="2147483711" r:id="rId65"/>
    <p:sldLayoutId id="2147483712" r:id="rId66"/>
    <p:sldLayoutId id="2147483713" r:id="rId67"/>
    <p:sldLayoutId id="2147483714" r:id="rId68"/>
    <p:sldLayoutId id="2147483715" r:id="rId6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491" name="Shape 491"/>
        <p:cNvGrpSpPr/>
        <p:nvPr/>
      </p:nvGrpSpPr>
      <p:grpSpPr>
        <a:xfrm>
          <a:off x="0" y="0"/>
          <a:ext cx="0" cy="0"/>
          <a:chOff x="0" y="0"/>
          <a:chExt cx="0" cy="0"/>
        </a:xfrm>
      </p:grpSpPr>
      <p:sp>
        <p:nvSpPr>
          <p:cNvPr id="492" name="Google Shape;492;p7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595959"/>
              </a:solidFill>
              <a:latin typeface="Calibri"/>
              <a:ea typeface="Calibri"/>
              <a:cs typeface="Calibri"/>
              <a:sym typeface="Calibri"/>
            </a:endParaRPr>
          </a:p>
        </p:txBody>
      </p:sp>
      <p:sp>
        <p:nvSpPr>
          <p:cNvPr id="493" name="Google Shape;493;p70"/>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1"/>
              </a:buClr>
              <a:buSzPts val="4400"/>
              <a:buFont typeface="Calibri"/>
              <a:buNone/>
              <a:defRPr b="0" i="0" sz="4400" u="none" cap="none" strike="noStrike">
                <a:solidFill>
                  <a:schemeClr val="accen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94" name="Google Shape;494;p70"/>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95" name="Google Shape;495;p7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496" name="Google Shape;496;p70"/>
          <p:cNvPicPr preferRelativeResize="0"/>
          <p:nvPr/>
        </p:nvPicPr>
        <p:blipFill rotWithShape="1">
          <a:blip r:embed="rId1">
            <a:alphaModFix/>
          </a:blip>
          <a:srcRect b="0" l="0" r="0" t="0"/>
          <a:stretch/>
        </p:blipFill>
        <p:spPr>
          <a:xfrm>
            <a:off x="603503" y="1168770"/>
            <a:ext cx="723521" cy="1371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 id="2147483733" r:id="rId19"/>
    <p:sldLayoutId id="2147483734" r:id="rId20"/>
    <p:sldLayoutId id="2147483735" r:id="rId21"/>
    <p:sldLayoutId id="2147483736" r:id="rId22"/>
    <p:sldLayoutId id="2147483737" r:id="rId23"/>
    <p:sldLayoutId id="2147483738" r:id="rId24"/>
    <p:sldLayoutId id="2147483739" r:id="rId25"/>
    <p:sldLayoutId id="2147483740" r:id="rId26"/>
    <p:sldLayoutId id="2147483741" r:id="rId27"/>
    <p:sldLayoutId id="2147483742" r:id="rId28"/>
    <p:sldLayoutId id="2147483743" r:id="rId29"/>
    <p:sldLayoutId id="2147483744" r:id="rId30"/>
    <p:sldLayoutId id="2147483745" r:id="rId31"/>
    <p:sldLayoutId id="2147483746" r:id="rId32"/>
    <p:sldLayoutId id="2147483747" r:id="rId33"/>
    <p:sldLayoutId id="2147483748" r:id="rId34"/>
    <p:sldLayoutId id="2147483749" r:id="rId35"/>
    <p:sldLayoutId id="2147483750" r:id="rId36"/>
    <p:sldLayoutId id="2147483751" r:id="rId37"/>
    <p:sldLayoutId id="2147483752" r:id="rId38"/>
    <p:sldLayoutId id="2147483753" r:id="rId39"/>
    <p:sldLayoutId id="2147483754" r:id="rId40"/>
    <p:sldLayoutId id="2147483755" r:id="rId41"/>
    <p:sldLayoutId id="2147483756" r:id="rId42"/>
    <p:sldLayoutId id="2147483757" r:id="rId43"/>
    <p:sldLayoutId id="2147483758" r:id="rId44"/>
    <p:sldLayoutId id="2147483759" r:id="rId45"/>
    <p:sldLayoutId id="2147483760" r:id="rId46"/>
    <p:sldLayoutId id="2147483761" r:id="rId47"/>
    <p:sldLayoutId id="2147483762" r:id="rId48"/>
    <p:sldLayoutId id="2147483763" r:id="rId49"/>
    <p:sldLayoutId id="2147483764" r:id="rId50"/>
    <p:sldLayoutId id="2147483765" r:id="rId51"/>
    <p:sldLayoutId id="2147483766" r:id="rId52"/>
    <p:sldLayoutId id="2147483767" r:id="rId53"/>
    <p:sldLayoutId id="2147483768" r:id="rId54"/>
    <p:sldLayoutId id="2147483769" r:id="rId55"/>
    <p:sldLayoutId id="2147483770" r:id="rId56"/>
    <p:sldLayoutId id="2147483771" r:id="rId5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4.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9.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0.xml"/><Relationship Id="rId2" Type="http://schemas.openxmlformats.org/officeDocument/2006/relationships/notesSlide" Target="../notesSlides/notesSlide3.xml"/><Relationship Id="rId3"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9" name="Shape 899"/>
        <p:cNvGrpSpPr/>
        <p:nvPr/>
      </p:nvGrpSpPr>
      <p:grpSpPr>
        <a:xfrm>
          <a:off x="0" y="0"/>
          <a:ext cx="0" cy="0"/>
          <a:chOff x="0" y="0"/>
          <a:chExt cx="0" cy="0"/>
        </a:xfrm>
      </p:grpSpPr>
      <p:sp>
        <p:nvSpPr>
          <p:cNvPr id="900" name="Google Shape;900;p127"/>
          <p:cNvSpPr txBox="1"/>
          <p:nvPr>
            <p:ph type="ctrTitle"/>
          </p:nvPr>
        </p:nvSpPr>
        <p:spPr>
          <a:xfrm>
            <a:off x="1143000" y="1124348"/>
            <a:ext cx="6858000" cy="1113600"/>
          </a:xfrm>
          <a:prstGeom prst="rect">
            <a:avLst/>
          </a:prstGeom>
          <a:noFill/>
          <a:ln>
            <a:noFill/>
          </a:ln>
        </p:spPr>
        <p:txBody>
          <a:bodyPr anchorCtr="0" anchor="b" bIns="34275" lIns="68575" spcFirstLastPara="1" rIns="68575" wrap="square" tIns="34275">
            <a:normAutofit/>
          </a:bodyPr>
          <a:lstStyle/>
          <a:p>
            <a:pPr indent="0" lvl="0" marL="0" rtl="0" algn="ctr">
              <a:lnSpc>
                <a:spcPct val="90000"/>
              </a:lnSpc>
              <a:spcBef>
                <a:spcPts val="0"/>
              </a:spcBef>
              <a:spcAft>
                <a:spcPts val="0"/>
              </a:spcAft>
              <a:buSzPts val="9000"/>
              <a:buNone/>
            </a:pPr>
            <a:r>
              <a:rPr lang="en-US" sz="4400"/>
              <a:t>Estacada School District </a:t>
            </a:r>
            <a:endParaRPr sz="4400"/>
          </a:p>
        </p:txBody>
      </p:sp>
      <p:sp>
        <p:nvSpPr>
          <p:cNvPr id="901" name="Google Shape;901;p127"/>
          <p:cNvSpPr txBox="1"/>
          <p:nvPr>
            <p:ph idx="1" type="subTitle"/>
          </p:nvPr>
        </p:nvSpPr>
        <p:spPr>
          <a:xfrm>
            <a:off x="412191" y="3002388"/>
            <a:ext cx="8214159" cy="660300"/>
          </a:xfrm>
          <a:prstGeom prst="rect">
            <a:avLst/>
          </a:prstGeom>
          <a:noFill/>
          <a:ln>
            <a:noFill/>
          </a:ln>
        </p:spPr>
        <p:txBody>
          <a:bodyPr anchorCtr="0" anchor="t" bIns="34275" lIns="68575" spcFirstLastPara="1" rIns="68575" wrap="square" tIns="34275">
            <a:noAutofit/>
          </a:bodyPr>
          <a:lstStyle/>
          <a:p>
            <a:pPr indent="0" lvl="0" marL="139700" rtl="0" algn="ctr">
              <a:lnSpc>
                <a:spcPct val="90000"/>
              </a:lnSpc>
              <a:spcBef>
                <a:spcPts val="800"/>
              </a:spcBef>
              <a:spcAft>
                <a:spcPts val="0"/>
              </a:spcAft>
              <a:buSzPts val="1800"/>
              <a:buNone/>
            </a:pPr>
            <a:r>
              <a:rPr lang="en-US" sz="2400">
                <a:solidFill>
                  <a:srgbClr val="00B050"/>
                </a:solidFill>
              </a:rPr>
              <a:t>2023 Longitudinal Performance Growth Targets Presentation</a:t>
            </a:r>
            <a:endParaRPr sz="2400">
              <a:solidFill>
                <a:srgbClr val="00B050"/>
              </a:solidFill>
            </a:endParaRPr>
          </a:p>
        </p:txBody>
      </p:sp>
      <p:sp>
        <p:nvSpPr>
          <p:cNvPr id="902" name="Google Shape;902;p12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
        <p:nvSpPr>
          <p:cNvPr id="903" name="Google Shape;903;p127"/>
          <p:cNvSpPr txBox="1"/>
          <p:nvPr/>
        </p:nvSpPr>
        <p:spPr>
          <a:xfrm>
            <a:off x="689178" y="3508799"/>
            <a:ext cx="74955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FFC000"/>
                </a:solidFill>
                <a:latin typeface="Arial"/>
                <a:ea typeface="Arial"/>
                <a:cs typeface="Arial"/>
                <a:sym typeface="Arial"/>
              </a:rPr>
              <a:t>In Alignment with “Aligning for Student Success: Integrated Guidance for Six ODE Programs”</a:t>
            </a:r>
            <a:endParaRPr b="0" i="0" sz="1400" u="none" cap="none" strike="noStrike">
              <a:solidFill>
                <a:srgbClr val="FFC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1" name="Shape 971"/>
        <p:cNvGrpSpPr/>
        <p:nvPr/>
      </p:nvGrpSpPr>
      <p:grpSpPr>
        <a:xfrm>
          <a:off x="0" y="0"/>
          <a:ext cx="0" cy="0"/>
          <a:chOff x="0" y="0"/>
          <a:chExt cx="0" cy="0"/>
        </a:xfrm>
      </p:grpSpPr>
      <p:sp>
        <p:nvSpPr>
          <p:cNvPr id="972" name="Google Shape;972;p136"/>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5"/>
              </a:buClr>
              <a:buSzPts val="3200"/>
              <a:buFont typeface="Calibri"/>
              <a:buNone/>
            </a:pPr>
            <a:r>
              <a:rPr lang="en-US"/>
              <a:t>LPGTs – What’s Required, con’t</a:t>
            </a:r>
            <a:endParaRPr/>
          </a:p>
        </p:txBody>
      </p:sp>
      <p:sp>
        <p:nvSpPr>
          <p:cNvPr id="973" name="Google Shape;973;p136"/>
          <p:cNvSpPr txBox="1"/>
          <p:nvPr>
            <p:ph idx="1" type="body"/>
          </p:nvPr>
        </p:nvSpPr>
        <p:spPr>
          <a:xfrm>
            <a:off x="369364" y="1283025"/>
            <a:ext cx="4038730" cy="618000"/>
          </a:xfrm>
          <a:prstGeom prst="rect">
            <a:avLst/>
          </a:prstGeom>
          <a:noFill/>
          <a:ln>
            <a:noFill/>
          </a:ln>
        </p:spPr>
        <p:txBody>
          <a:bodyPr anchorCtr="0" anchor="t" bIns="45700" lIns="91425" spcFirstLastPara="1" rIns="91425" wrap="square" tIns="45700">
            <a:normAutofit fontScale="92500" lnSpcReduction="10000"/>
          </a:bodyPr>
          <a:lstStyle/>
          <a:p>
            <a:pPr indent="-228600" lvl="0" marL="457200" rtl="0" algn="ctr">
              <a:lnSpc>
                <a:spcPct val="90000"/>
              </a:lnSpc>
              <a:spcBef>
                <a:spcPts val="1000"/>
              </a:spcBef>
              <a:spcAft>
                <a:spcPts val="0"/>
              </a:spcAft>
              <a:buSzPct val="108107"/>
              <a:buNone/>
            </a:pPr>
            <a:r>
              <a:rPr lang="en-US"/>
              <a:t>5 Year Targets</a:t>
            </a:r>
            <a:endParaRPr/>
          </a:p>
        </p:txBody>
      </p:sp>
      <p:sp>
        <p:nvSpPr>
          <p:cNvPr id="974" name="Google Shape;974;p136"/>
          <p:cNvSpPr txBox="1"/>
          <p:nvPr>
            <p:ph idx="2" type="body"/>
          </p:nvPr>
        </p:nvSpPr>
        <p:spPr>
          <a:xfrm>
            <a:off x="238735" y="1878806"/>
            <a:ext cx="4259447" cy="2575800"/>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sz="2000"/>
              <a:t>Baseline – the minimum level of realistic growth </a:t>
            </a:r>
            <a:endParaRPr/>
          </a:p>
          <a:p>
            <a:pPr indent="-342900" lvl="0" marL="457200" rtl="0" algn="l">
              <a:lnSpc>
                <a:spcPct val="90000"/>
              </a:lnSpc>
              <a:spcBef>
                <a:spcPts val="1000"/>
              </a:spcBef>
              <a:spcAft>
                <a:spcPts val="0"/>
              </a:spcAft>
              <a:buClr>
                <a:schemeClr val="dk1"/>
              </a:buClr>
              <a:buSzPts val="1800"/>
              <a:buChar char="•"/>
            </a:pPr>
            <a:r>
              <a:rPr lang="en-US" sz="2000"/>
              <a:t>Stretch – more ambitious, still realistic</a:t>
            </a:r>
            <a:endParaRPr/>
          </a:p>
          <a:p>
            <a:pPr indent="-342900" lvl="0" marL="457200" rtl="0" algn="l">
              <a:lnSpc>
                <a:spcPct val="90000"/>
              </a:lnSpc>
              <a:spcBef>
                <a:spcPts val="1000"/>
              </a:spcBef>
              <a:spcAft>
                <a:spcPts val="0"/>
              </a:spcAft>
              <a:buClr>
                <a:schemeClr val="dk1"/>
              </a:buClr>
              <a:buSzPts val="1800"/>
              <a:buChar char="•"/>
            </a:pPr>
            <a:r>
              <a:rPr lang="en-US" sz="2000"/>
              <a:t>Gap Closing – reduction of academic disparities for focal student groups</a:t>
            </a:r>
            <a:endParaRPr sz="2000"/>
          </a:p>
        </p:txBody>
      </p:sp>
      <p:sp>
        <p:nvSpPr>
          <p:cNvPr id="975" name="Google Shape;975;p136"/>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Autofit/>
          </a:bodyPr>
          <a:lstStyle/>
          <a:p>
            <a:pPr indent="-228600" lvl="0" marL="457200" rtl="0" algn="ctr">
              <a:lnSpc>
                <a:spcPct val="90000"/>
              </a:lnSpc>
              <a:spcBef>
                <a:spcPts val="1000"/>
              </a:spcBef>
              <a:spcAft>
                <a:spcPts val="0"/>
              </a:spcAft>
              <a:buSzPts val="3200"/>
              <a:buNone/>
            </a:pPr>
            <a:r>
              <a:rPr lang="en-US"/>
              <a:t>Visual Example</a:t>
            </a:r>
            <a:endParaRPr/>
          </a:p>
        </p:txBody>
      </p:sp>
      <p:sp>
        <p:nvSpPr>
          <p:cNvPr id="976" name="Google Shape;976;p136"/>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p>
            <a:pPr indent="0" lvl="0" marL="114300" rtl="0" algn="l">
              <a:lnSpc>
                <a:spcPct val="90000"/>
              </a:lnSpc>
              <a:spcBef>
                <a:spcPts val="1000"/>
              </a:spcBef>
              <a:spcAft>
                <a:spcPts val="0"/>
              </a:spcAft>
              <a:buSzPts val="1800"/>
              <a:buNone/>
            </a:pPr>
            <a:r>
              <a:t/>
            </a:r>
            <a:endParaRPr/>
          </a:p>
        </p:txBody>
      </p:sp>
      <p:pic>
        <p:nvPicPr>
          <p:cNvPr descr="Graph of 5 year targets" id="977" name="Google Shape;977;p136"/>
          <p:cNvPicPr preferRelativeResize="0"/>
          <p:nvPr/>
        </p:nvPicPr>
        <p:blipFill rotWithShape="1">
          <a:blip r:embed="rId3">
            <a:alphaModFix/>
          </a:blip>
          <a:srcRect b="0" l="0" r="0" t="0"/>
          <a:stretch/>
        </p:blipFill>
        <p:spPr>
          <a:xfrm>
            <a:off x="4583559" y="1837809"/>
            <a:ext cx="4042624" cy="2680138"/>
          </a:xfrm>
          <a:prstGeom prst="rect">
            <a:avLst/>
          </a:prstGeom>
          <a:noFill/>
          <a:ln>
            <a:noFill/>
          </a:ln>
        </p:spPr>
      </p:pic>
      <p:sp>
        <p:nvSpPr>
          <p:cNvPr id="978" name="Google Shape;978;p13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3" name="Shape 983"/>
        <p:cNvGrpSpPr/>
        <p:nvPr/>
      </p:nvGrpSpPr>
      <p:grpSpPr>
        <a:xfrm>
          <a:off x="0" y="0"/>
          <a:ext cx="0" cy="0"/>
          <a:chOff x="0" y="0"/>
          <a:chExt cx="0" cy="0"/>
        </a:xfrm>
      </p:grpSpPr>
      <p:sp>
        <p:nvSpPr>
          <p:cNvPr id="984" name="Google Shape;984;p137"/>
          <p:cNvSpPr txBox="1"/>
          <p:nvPr>
            <p:ph type="title"/>
          </p:nvPr>
        </p:nvSpPr>
        <p:spPr>
          <a:xfrm>
            <a:off x="527857" y="5134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5"/>
              </a:buClr>
              <a:buSzPct val="100000"/>
              <a:buFont typeface="Calibri"/>
              <a:buNone/>
            </a:pPr>
            <a:r>
              <a:rPr lang="en-US"/>
              <a:t>LPGTs Must Be: </a:t>
            </a:r>
            <a:endParaRPr/>
          </a:p>
          <a:p>
            <a:pPr indent="0" lvl="0" marL="0" rtl="0" algn="l">
              <a:lnSpc>
                <a:spcPct val="90000"/>
              </a:lnSpc>
              <a:spcBef>
                <a:spcPts val="0"/>
              </a:spcBef>
              <a:spcAft>
                <a:spcPts val="0"/>
              </a:spcAft>
              <a:buClr>
                <a:schemeClr val="accent5"/>
              </a:buClr>
              <a:buSzPct val="129411"/>
              <a:buFont typeface="Calibri"/>
              <a:buNone/>
            </a:pPr>
            <a:r>
              <a:rPr i="1" lang="en-US" sz="3400"/>
              <a:t>Realistic and Attainable</a:t>
            </a:r>
            <a:endParaRPr i="1" sz="3400"/>
          </a:p>
        </p:txBody>
      </p:sp>
      <p:sp>
        <p:nvSpPr>
          <p:cNvPr id="985" name="Google Shape;985;p13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986" name="Google Shape;986;p137"/>
          <p:cNvSpPr txBox="1"/>
          <p:nvPr/>
        </p:nvSpPr>
        <p:spPr>
          <a:xfrm>
            <a:off x="644600" y="1456569"/>
            <a:ext cx="75990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Districts and schools working with ODE considered: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457200" lvl="3" marL="457200" marR="0" rtl="0" algn="l">
              <a:lnSpc>
                <a:spcPct val="100000"/>
              </a:lnSpc>
              <a:spcBef>
                <a:spcPts val="0"/>
              </a:spcBef>
              <a:spcAft>
                <a:spcPts val="0"/>
              </a:spcAft>
              <a:buClr>
                <a:srgbClr val="000000"/>
              </a:buClr>
              <a:buSzPts val="2000"/>
              <a:buFont typeface="Arial"/>
              <a:buAutoNum type="arabicPeriod"/>
            </a:pPr>
            <a:r>
              <a:rPr b="0" i="0" lang="en-US" sz="2000" u="none" cap="none" strike="noStrike">
                <a:solidFill>
                  <a:srgbClr val="000000"/>
                </a:solidFill>
                <a:latin typeface="Arial"/>
                <a:ea typeface="Arial"/>
                <a:cs typeface="Arial"/>
                <a:sym typeface="Arial"/>
              </a:rPr>
              <a:t>Historic trends for that metric</a:t>
            </a:r>
            <a:endParaRPr b="0" i="0" sz="1400" u="none" cap="none" strike="noStrike">
              <a:solidFill>
                <a:srgbClr val="000000"/>
              </a:solidFill>
              <a:latin typeface="Arial"/>
              <a:ea typeface="Arial"/>
              <a:cs typeface="Arial"/>
              <a:sym typeface="Arial"/>
            </a:endParaRPr>
          </a:p>
          <a:p>
            <a:pPr indent="-457200" lvl="3" marL="457200" marR="0" rtl="0" algn="l">
              <a:lnSpc>
                <a:spcPct val="100000"/>
              </a:lnSpc>
              <a:spcBef>
                <a:spcPts val="0"/>
              </a:spcBef>
              <a:spcAft>
                <a:spcPts val="0"/>
              </a:spcAft>
              <a:buClr>
                <a:srgbClr val="000000"/>
              </a:buClr>
              <a:buSzPts val="2000"/>
              <a:buFont typeface="Arial"/>
              <a:buAutoNum type="arabicPeriod"/>
            </a:pPr>
            <a:r>
              <a:rPr b="0" i="0" lang="en-US" sz="2000" u="none" cap="none" strike="noStrike">
                <a:solidFill>
                  <a:srgbClr val="000000"/>
                </a:solidFill>
                <a:latin typeface="Arial"/>
                <a:ea typeface="Arial"/>
                <a:cs typeface="Arial"/>
                <a:sym typeface="Arial"/>
              </a:rPr>
              <a:t>An evaluation of the likely impact of new or expanded programs on that metric</a:t>
            </a:r>
            <a:endParaRPr b="0" i="0" sz="1400" u="none" cap="none" strike="noStrike">
              <a:solidFill>
                <a:srgbClr val="000000"/>
              </a:solidFill>
              <a:latin typeface="Arial"/>
              <a:ea typeface="Arial"/>
              <a:cs typeface="Arial"/>
              <a:sym typeface="Arial"/>
            </a:endParaRPr>
          </a:p>
          <a:p>
            <a:pPr indent="-457200" lvl="3" marL="457200" marR="0" rtl="0" algn="l">
              <a:lnSpc>
                <a:spcPct val="100000"/>
              </a:lnSpc>
              <a:spcBef>
                <a:spcPts val="0"/>
              </a:spcBef>
              <a:spcAft>
                <a:spcPts val="0"/>
              </a:spcAft>
              <a:buClr>
                <a:srgbClr val="000000"/>
              </a:buClr>
              <a:buSzPts val="2000"/>
              <a:buFont typeface="Arial"/>
              <a:buAutoNum type="arabicPeriod"/>
            </a:pPr>
            <a:r>
              <a:rPr b="0" i="0" lang="en-US" sz="2000" u="none" cap="none" strike="noStrike">
                <a:solidFill>
                  <a:srgbClr val="000000"/>
                </a:solidFill>
                <a:latin typeface="Arial"/>
                <a:ea typeface="Arial"/>
                <a:cs typeface="Arial"/>
                <a:sym typeface="Arial"/>
              </a:rPr>
              <a:t>Statewide averages and trends for LPGTs</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1" name="Shape 991"/>
        <p:cNvGrpSpPr/>
        <p:nvPr/>
      </p:nvGrpSpPr>
      <p:grpSpPr>
        <a:xfrm>
          <a:off x="0" y="0"/>
          <a:ext cx="0" cy="0"/>
          <a:chOff x="0" y="0"/>
          <a:chExt cx="0" cy="0"/>
        </a:xfrm>
      </p:grpSpPr>
      <p:sp>
        <p:nvSpPr>
          <p:cNvPr id="992" name="Google Shape;992;p138"/>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50000"/>
              <a:buNone/>
            </a:pPr>
            <a:r>
              <a:rPr lang="en-US" sz="4000"/>
              <a:t>CoDeveloped Targets</a:t>
            </a:r>
            <a:endParaRPr sz="4000"/>
          </a:p>
          <a:p>
            <a:pPr indent="0" lvl="0" marL="0" rtl="0" algn="ctr">
              <a:lnSpc>
                <a:spcPct val="90000"/>
              </a:lnSpc>
              <a:spcBef>
                <a:spcPts val="0"/>
              </a:spcBef>
              <a:spcAft>
                <a:spcPts val="0"/>
              </a:spcAft>
              <a:buClr>
                <a:schemeClr val="accent1"/>
              </a:buClr>
              <a:buSzPct val="67669"/>
              <a:buNone/>
            </a:pPr>
            <a:r>
              <a:rPr i="1" lang="en-US" sz="2955"/>
              <a:t>Four Year Graduation</a:t>
            </a:r>
            <a:endParaRPr i="1" sz="2955"/>
          </a:p>
        </p:txBody>
      </p:sp>
      <p:sp>
        <p:nvSpPr>
          <p:cNvPr id="993" name="Google Shape;993;p13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aphicFrame>
        <p:nvGraphicFramePr>
          <p:cNvPr id="994" name="Google Shape;994;p138"/>
          <p:cNvGraphicFramePr/>
          <p:nvPr/>
        </p:nvGraphicFramePr>
        <p:xfrm>
          <a:off x="1714901" y="1254617"/>
          <a:ext cx="3000000" cy="3000000"/>
        </p:xfrm>
        <a:graphic>
          <a:graphicData uri="http://schemas.openxmlformats.org/drawingml/2006/table">
            <a:tbl>
              <a:tblPr>
                <a:noFill/>
                <a:tableStyleId>{27086A9A-F70B-4B19-84DE-AB78D928F0EC}</a:tableStyleId>
              </a:tblPr>
              <a:tblGrid>
                <a:gridCol w="955800"/>
                <a:gridCol w="955800"/>
                <a:gridCol w="955800"/>
                <a:gridCol w="955800"/>
                <a:gridCol w="955800"/>
                <a:gridCol w="955800"/>
              </a:tblGrid>
              <a:tr h="277650">
                <a:tc gridSpan="6">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Four-Year Graduation: District-Wide </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r>
              <a:tr h="496100">
                <a:tc>
                  <a:txBody>
                    <a:bodyPr/>
                    <a:lstStyle/>
                    <a:p>
                      <a:pPr indent="0" lvl="0" marL="0" marR="0" rtl="0" algn="l">
                        <a:lnSpc>
                          <a:spcPct val="100000"/>
                        </a:lnSpc>
                        <a:spcBef>
                          <a:spcPts val="0"/>
                        </a:spcBef>
                        <a:spcAft>
                          <a:spcPts val="0"/>
                        </a:spcAft>
                        <a:buNone/>
                      </a:pPr>
                      <a:br>
                        <a:rPr lang="en-US" sz="1300" u="none" cap="none" strike="noStrike"/>
                      </a:b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1</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2023-24</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2</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2024-25</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3</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2025-26</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4</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2026-27</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5</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2027-28</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69200">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Stretch Target 83%</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Trend 3,2,2,2,1%</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86</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88</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90</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92</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93</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69200">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Baseline Target 83%</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Trend 2,2,2,1,1%</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85</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87</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89</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90</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91</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69200">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Gap Closing</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For Focal Groups 73%</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3% rate</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75</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78</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81</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84</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87</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9" name="Shape 999"/>
        <p:cNvGrpSpPr/>
        <p:nvPr/>
      </p:nvGrpSpPr>
      <p:grpSpPr>
        <a:xfrm>
          <a:off x="0" y="0"/>
          <a:ext cx="0" cy="0"/>
          <a:chOff x="0" y="0"/>
          <a:chExt cx="0" cy="0"/>
        </a:xfrm>
      </p:grpSpPr>
      <p:sp>
        <p:nvSpPr>
          <p:cNvPr id="1000" name="Google Shape;1000;p139"/>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50000"/>
              <a:buNone/>
            </a:pPr>
            <a:r>
              <a:rPr lang="en-US" sz="4000"/>
              <a:t>CoDeveloped Targets</a:t>
            </a:r>
            <a:endParaRPr sz="4000"/>
          </a:p>
          <a:p>
            <a:pPr indent="0" lvl="0" marL="0" rtl="0" algn="ctr">
              <a:lnSpc>
                <a:spcPct val="90000"/>
              </a:lnSpc>
              <a:spcBef>
                <a:spcPts val="0"/>
              </a:spcBef>
              <a:spcAft>
                <a:spcPts val="0"/>
              </a:spcAft>
              <a:buClr>
                <a:schemeClr val="accent1"/>
              </a:buClr>
              <a:buSzPct val="67669"/>
              <a:buNone/>
            </a:pPr>
            <a:r>
              <a:rPr i="1" lang="en-US" sz="2955"/>
              <a:t>Fifth Year Completion</a:t>
            </a:r>
            <a:endParaRPr/>
          </a:p>
        </p:txBody>
      </p:sp>
      <p:sp>
        <p:nvSpPr>
          <p:cNvPr id="1001" name="Google Shape;1001;p13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aphicFrame>
        <p:nvGraphicFramePr>
          <p:cNvPr id="1002" name="Google Shape;1002;p139"/>
          <p:cNvGraphicFramePr/>
          <p:nvPr/>
        </p:nvGraphicFramePr>
        <p:xfrm>
          <a:off x="1714901" y="1254617"/>
          <a:ext cx="3000000" cy="3000000"/>
        </p:xfrm>
        <a:graphic>
          <a:graphicData uri="http://schemas.openxmlformats.org/drawingml/2006/table">
            <a:tbl>
              <a:tblPr>
                <a:noFill/>
                <a:tableStyleId>{27086A9A-F70B-4B19-84DE-AB78D928F0EC}</a:tableStyleId>
              </a:tblPr>
              <a:tblGrid>
                <a:gridCol w="955800"/>
                <a:gridCol w="955800"/>
                <a:gridCol w="955800"/>
                <a:gridCol w="955800"/>
                <a:gridCol w="955800"/>
                <a:gridCol w="955800"/>
              </a:tblGrid>
              <a:tr h="277650">
                <a:tc gridSpan="6">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Five-Year Completion: District-Wide </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r>
              <a:tr h="496100">
                <a:tc>
                  <a:txBody>
                    <a:bodyPr/>
                    <a:lstStyle/>
                    <a:p>
                      <a:pPr indent="0" lvl="0" marL="0" marR="0" rtl="0" algn="l">
                        <a:lnSpc>
                          <a:spcPct val="100000"/>
                        </a:lnSpc>
                        <a:spcBef>
                          <a:spcPts val="0"/>
                        </a:spcBef>
                        <a:spcAft>
                          <a:spcPts val="0"/>
                        </a:spcAft>
                        <a:buNone/>
                      </a:pPr>
                      <a:br>
                        <a:rPr lang="en-US" sz="1300" u="none" cap="none" strike="noStrike"/>
                      </a:b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1</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2023-24</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2</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2024-25</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3</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2025-26</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4</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2026-27</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Year 5</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2027-28</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69200">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Stretch Target 87%</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Trend 4,3,2,1,1%</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91</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94</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96</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96</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96</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69200">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Baseline Target 87%</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Trend 2,2,2,1,1%</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88</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90</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92</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93</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94</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69200">
                <a:tc>
                  <a:txBody>
                    <a:bodyPr/>
                    <a:lstStyle/>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Gap Closing</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For Focal Groups 79%</a:t>
                      </a:r>
                      <a:endParaRPr sz="1300" u="none" cap="none" strike="noStrike"/>
                    </a:p>
                    <a:p>
                      <a:pPr indent="0" lvl="0" marL="0" marR="0" rtl="0" algn="l">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Trend 2.5%</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81.5</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84</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86.5</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89</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0000"/>
                          </a:solidFill>
                          <a:latin typeface="Bookman Old Style"/>
                          <a:ea typeface="Bookman Old Style"/>
                          <a:cs typeface="Bookman Old Style"/>
                          <a:sym typeface="Bookman Old Style"/>
                        </a:rPr>
                        <a:t>91.5</a:t>
                      </a:r>
                      <a:endParaRPr sz="1300" u="none" cap="none" strike="noStrike"/>
                    </a:p>
                  </a:txBody>
                  <a:tcPr marT="56900" marB="56900" marR="56900" marL="56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7" name="Shape 1007"/>
        <p:cNvGrpSpPr/>
        <p:nvPr/>
      </p:nvGrpSpPr>
      <p:grpSpPr>
        <a:xfrm>
          <a:off x="0" y="0"/>
          <a:ext cx="0" cy="0"/>
          <a:chOff x="0" y="0"/>
          <a:chExt cx="0" cy="0"/>
        </a:xfrm>
      </p:grpSpPr>
      <p:sp>
        <p:nvSpPr>
          <p:cNvPr id="1008" name="Google Shape;1008;p140"/>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50000"/>
              <a:buFont typeface="Arial"/>
              <a:buNone/>
            </a:pPr>
            <a:r>
              <a:rPr lang="en-US" sz="4000"/>
              <a:t>CoDeveloped Targets</a:t>
            </a:r>
            <a:endParaRPr sz="4000"/>
          </a:p>
          <a:p>
            <a:pPr indent="0" lvl="0" marL="0" rtl="0" algn="ctr">
              <a:lnSpc>
                <a:spcPct val="90000"/>
              </a:lnSpc>
              <a:spcBef>
                <a:spcPts val="0"/>
              </a:spcBef>
              <a:spcAft>
                <a:spcPts val="0"/>
              </a:spcAft>
              <a:buClr>
                <a:schemeClr val="accent1"/>
              </a:buClr>
              <a:buSzPct val="67669"/>
              <a:buFont typeface="Arial"/>
              <a:buNone/>
            </a:pPr>
            <a:r>
              <a:rPr i="1" lang="en-US" sz="2955"/>
              <a:t>Regular Attenders</a:t>
            </a:r>
            <a:endParaRPr/>
          </a:p>
        </p:txBody>
      </p:sp>
      <p:sp>
        <p:nvSpPr>
          <p:cNvPr id="1009" name="Google Shape;1009;p14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010" name="Google Shape;1010;p140"/>
          <p:cNvSpPr/>
          <p:nvPr/>
        </p:nvSpPr>
        <p:spPr>
          <a:xfrm>
            <a:off x="628852" y="1171575"/>
            <a:ext cx="13854752"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aphicFrame>
        <p:nvGraphicFramePr>
          <p:cNvPr id="1011" name="Google Shape;1011;p140"/>
          <p:cNvGraphicFramePr/>
          <p:nvPr/>
        </p:nvGraphicFramePr>
        <p:xfrm>
          <a:off x="1251281" y="1171871"/>
          <a:ext cx="3000000" cy="3000000"/>
        </p:xfrm>
        <a:graphic>
          <a:graphicData uri="http://schemas.openxmlformats.org/drawingml/2006/table">
            <a:tbl>
              <a:tblPr>
                <a:noFill/>
                <a:tableStyleId>{27086A9A-F70B-4B19-84DE-AB78D928F0EC}</a:tableStyleId>
              </a:tblPr>
              <a:tblGrid>
                <a:gridCol w="1116275"/>
                <a:gridCol w="1116275"/>
                <a:gridCol w="1116275"/>
                <a:gridCol w="1116275"/>
                <a:gridCol w="1116275"/>
                <a:gridCol w="1116275"/>
              </a:tblGrid>
              <a:tr h="214350">
                <a:tc gridSpan="6">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Regular Attendance: District-Wide</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r>
              <a:tr h="376275">
                <a:tc>
                  <a:txBody>
                    <a:bodyPr/>
                    <a:lstStyle/>
                    <a:p>
                      <a:pPr indent="0" lvl="0" marL="0" marR="0" rtl="0" algn="l">
                        <a:lnSpc>
                          <a:spcPct val="100000"/>
                        </a:lnSpc>
                        <a:spcBef>
                          <a:spcPts val="0"/>
                        </a:spcBef>
                        <a:spcAft>
                          <a:spcPts val="0"/>
                        </a:spcAft>
                        <a:buNone/>
                      </a:pPr>
                      <a:br>
                        <a:rPr lang="en-US" sz="900" u="none" cap="none" strike="noStrike"/>
                      </a:b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Year 1</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2023-24</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Year 2</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2024-25</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Year 3</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2025-26</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Year 4</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2026-27</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Year 5</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2027-28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73375">
                <a:tc>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Stretch Target</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Tend 5,4,3,2,2%</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73.8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77.8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80.8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82.8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84.8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184050">
                <a:tc>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Baseline Target 75.8% 5 yr</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Trend -3.6</a:t>
                      </a:r>
                      <a:endParaRPr sz="900" u="none" cap="none" strike="noStrike"/>
                    </a:p>
                    <a:p>
                      <a:pPr indent="0" lvl="0" marL="0" marR="0" rtl="0" algn="l">
                        <a:lnSpc>
                          <a:spcPct val="100000"/>
                        </a:lnSpc>
                        <a:spcBef>
                          <a:spcPts val="0"/>
                        </a:spcBef>
                        <a:spcAft>
                          <a:spcPts val="0"/>
                        </a:spcAft>
                        <a:buNone/>
                      </a:pPr>
                      <a:r>
                        <a:rPr b="1" i="0" lang="en-US" sz="800" u="none" cap="none" strike="noStrike">
                          <a:solidFill>
                            <a:srgbClr val="000000"/>
                          </a:solidFill>
                          <a:latin typeface="Bookman Old Style"/>
                          <a:ea typeface="Bookman Old Style"/>
                          <a:cs typeface="Bookman Old Style"/>
                          <a:sym typeface="Bookman Old Style"/>
                        </a:rPr>
                        <a:t>2 yr Avg.</a:t>
                      </a:r>
                      <a:r>
                        <a:rPr b="0" i="0" lang="en-US" sz="800" u="none" cap="none" strike="noStrike">
                          <a:solidFill>
                            <a:srgbClr val="000000"/>
                          </a:solidFill>
                          <a:latin typeface="Bookman Old Style"/>
                          <a:ea typeface="Bookman Old Style"/>
                          <a:cs typeface="Bookman Old Style"/>
                          <a:sym typeface="Bookman Old Style"/>
                        </a:rPr>
                        <a:t> 68.8</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Target Trend +3,3,2,2,1%</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71.8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74.8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76.8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78.8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79.8</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39775">
                <a:tc>
                  <a:txBody>
                    <a:bodyPr/>
                    <a:lstStyle/>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Gap Closing</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For Focal Groups</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2 yr avg 49.5%</a:t>
                      </a:r>
                      <a:endParaRPr sz="900" u="none" cap="none" strike="noStrike"/>
                    </a:p>
                    <a:p>
                      <a:pPr indent="0" lvl="0" marL="0" marR="0" rtl="0" algn="l">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Trend 5,5,4,4,3%</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54.5</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59.5</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63.5</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67.5</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800" u="none" cap="none" strike="noStrike">
                          <a:solidFill>
                            <a:srgbClr val="000000"/>
                          </a:solidFill>
                          <a:latin typeface="Bookman Old Style"/>
                          <a:ea typeface="Bookman Old Style"/>
                          <a:cs typeface="Bookman Old Style"/>
                          <a:sym typeface="Bookman Old Style"/>
                        </a:rPr>
                        <a:t>70.5</a:t>
                      </a:r>
                      <a:endParaRPr sz="900" u="none" cap="none" strike="noStrike"/>
                    </a:p>
                  </a:txBody>
                  <a:tcPr marT="39925" marB="39925" marR="39925" marL="399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012" name="Google Shape;1012;p140"/>
          <p:cNvSpPr/>
          <p:nvPr/>
        </p:nvSpPr>
        <p:spPr>
          <a:xfrm>
            <a:off x="-428486" y="1171575"/>
            <a:ext cx="15222003"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7" name="Shape 1017"/>
        <p:cNvGrpSpPr/>
        <p:nvPr/>
      </p:nvGrpSpPr>
      <p:grpSpPr>
        <a:xfrm>
          <a:off x="0" y="0"/>
          <a:ext cx="0" cy="0"/>
          <a:chOff x="0" y="0"/>
          <a:chExt cx="0" cy="0"/>
        </a:xfrm>
      </p:grpSpPr>
      <p:sp>
        <p:nvSpPr>
          <p:cNvPr id="1018" name="Google Shape;1018;p141"/>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50000"/>
              <a:buFont typeface="Arial"/>
              <a:buNone/>
            </a:pPr>
            <a:r>
              <a:rPr lang="en-US" sz="4000"/>
              <a:t>CoDeveloped Targets</a:t>
            </a:r>
            <a:endParaRPr sz="4000"/>
          </a:p>
          <a:p>
            <a:pPr indent="0" lvl="0" marL="0" rtl="0" algn="ctr">
              <a:lnSpc>
                <a:spcPct val="90000"/>
              </a:lnSpc>
              <a:spcBef>
                <a:spcPts val="0"/>
              </a:spcBef>
              <a:spcAft>
                <a:spcPts val="0"/>
              </a:spcAft>
              <a:buClr>
                <a:schemeClr val="accent1"/>
              </a:buClr>
              <a:buSzPct val="67669"/>
              <a:buFont typeface="Arial"/>
              <a:buNone/>
            </a:pPr>
            <a:r>
              <a:rPr i="1" lang="en-US" sz="2955"/>
              <a:t>3rd Grade ELA</a:t>
            </a:r>
            <a:endParaRPr/>
          </a:p>
        </p:txBody>
      </p:sp>
      <p:sp>
        <p:nvSpPr>
          <p:cNvPr id="1019" name="Google Shape;1019;p14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aphicFrame>
        <p:nvGraphicFramePr>
          <p:cNvPr id="1020" name="Google Shape;1020;p141"/>
          <p:cNvGraphicFramePr/>
          <p:nvPr/>
        </p:nvGraphicFramePr>
        <p:xfrm>
          <a:off x="1381919" y="1373981"/>
          <a:ext cx="3000000" cy="3000000"/>
        </p:xfrm>
        <a:graphic>
          <a:graphicData uri="http://schemas.openxmlformats.org/drawingml/2006/table">
            <a:tbl>
              <a:tblPr>
                <a:noFill/>
                <a:tableStyleId>{27086A9A-F70B-4B19-84DE-AB78D928F0EC}</a:tableStyleId>
              </a:tblPr>
              <a:tblGrid>
                <a:gridCol w="1066800"/>
                <a:gridCol w="1066800"/>
                <a:gridCol w="1066800"/>
                <a:gridCol w="1066800"/>
                <a:gridCol w="1066800"/>
                <a:gridCol w="1066800"/>
              </a:tblGrid>
              <a:tr h="279400">
                <a:tc gridSpan="6">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3rd Grade ELA (Reading): District-Wide</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r>
              <a:tr h="177800">
                <a:tc>
                  <a:txBody>
                    <a:bodyPr/>
                    <a:lstStyle/>
                    <a:p>
                      <a:pPr indent="0" lvl="0" marL="0" marR="0" rtl="0" algn="l">
                        <a:lnSpc>
                          <a:spcPct val="100000"/>
                        </a:lnSpc>
                        <a:spcBef>
                          <a:spcPts val="0"/>
                        </a:spcBef>
                        <a:spcAft>
                          <a:spcPts val="0"/>
                        </a:spcAft>
                        <a:buNone/>
                      </a:pPr>
                      <a:br>
                        <a:rPr lang="en-US" sz="1400" u="none" cap="none" strike="noStrike"/>
                      </a:b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Year 1</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2023-24</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Year 2</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2024-25</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Year 3</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2025-26</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Year 4</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2026-27</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Year 5</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2027-28</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2400">
                <a:tc>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Stretch Target 31%</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Trend 4%</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36</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40</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44</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48</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52</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2400">
                <a:tc>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Baseline Target 34%</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Trend 1.3%</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35.3</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36.6</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37.9</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39.2</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40.5</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2400">
                <a:tc>
                  <a:txBody>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Gap Closing</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For Focal Groups 27%</a:t>
                      </a:r>
                      <a:endParaRPr sz="1400" u="none" cap="none" strike="noStrike"/>
                    </a:p>
                    <a:p>
                      <a:pPr indent="0" lvl="0" marL="0" marR="0" rtl="0" algn="l">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Trend 2%</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29</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31</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33</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35</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Bookman Old Style"/>
                          <a:ea typeface="Bookman Old Style"/>
                          <a:cs typeface="Bookman Old Style"/>
                          <a:sym typeface="Bookman Old Style"/>
                        </a:rPr>
                        <a:t>37</a:t>
                      </a:r>
                      <a:endParaRPr sz="14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5" name="Shape 1025"/>
        <p:cNvGrpSpPr/>
        <p:nvPr/>
      </p:nvGrpSpPr>
      <p:grpSpPr>
        <a:xfrm>
          <a:off x="0" y="0"/>
          <a:ext cx="0" cy="0"/>
          <a:chOff x="0" y="0"/>
          <a:chExt cx="0" cy="0"/>
        </a:xfrm>
      </p:grpSpPr>
      <p:sp>
        <p:nvSpPr>
          <p:cNvPr id="1026" name="Google Shape;1026;p142"/>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50000"/>
              <a:buFont typeface="Arial"/>
              <a:buNone/>
            </a:pPr>
            <a:r>
              <a:rPr lang="en-US" sz="4000"/>
              <a:t>CoDeveloped Targets</a:t>
            </a:r>
            <a:endParaRPr sz="4000"/>
          </a:p>
          <a:p>
            <a:pPr indent="0" lvl="0" marL="0" rtl="0" algn="ctr">
              <a:lnSpc>
                <a:spcPct val="90000"/>
              </a:lnSpc>
              <a:spcBef>
                <a:spcPts val="0"/>
              </a:spcBef>
              <a:spcAft>
                <a:spcPts val="0"/>
              </a:spcAft>
              <a:buClr>
                <a:schemeClr val="accent1"/>
              </a:buClr>
              <a:buSzPct val="67669"/>
              <a:buFont typeface="Arial"/>
              <a:buNone/>
            </a:pPr>
            <a:r>
              <a:rPr i="1" lang="en-US" sz="2955"/>
              <a:t>9th On Track</a:t>
            </a:r>
            <a:endParaRPr/>
          </a:p>
        </p:txBody>
      </p:sp>
      <p:sp>
        <p:nvSpPr>
          <p:cNvPr id="1027" name="Google Shape;1027;p14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aphicFrame>
        <p:nvGraphicFramePr>
          <p:cNvPr id="1028" name="Google Shape;1028;p142"/>
          <p:cNvGraphicFramePr/>
          <p:nvPr/>
        </p:nvGraphicFramePr>
        <p:xfrm>
          <a:off x="1859678" y="1368642"/>
          <a:ext cx="3000000" cy="3000000"/>
        </p:xfrm>
        <a:graphic>
          <a:graphicData uri="http://schemas.openxmlformats.org/drawingml/2006/table">
            <a:tbl>
              <a:tblPr>
                <a:noFill/>
                <a:tableStyleId>{27086A9A-F70B-4B19-84DE-AB78D928F0EC}</a:tableStyleId>
              </a:tblPr>
              <a:tblGrid>
                <a:gridCol w="907550"/>
                <a:gridCol w="907550"/>
                <a:gridCol w="907550"/>
                <a:gridCol w="907550"/>
                <a:gridCol w="907550"/>
                <a:gridCol w="907550"/>
              </a:tblGrid>
              <a:tr h="263625">
                <a:tc gridSpan="6">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9th Grade On Track: District-Wide</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r>
              <a:tr h="471050">
                <a:tc>
                  <a:txBody>
                    <a:bodyPr/>
                    <a:lstStyle/>
                    <a:p>
                      <a:pPr indent="0" lvl="0" marL="0" marR="0" rtl="0" algn="l">
                        <a:lnSpc>
                          <a:spcPct val="100000"/>
                        </a:lnSpc>
                        <a:spcBef>
                          <a:spcPts val="0"/>
                        </a:spcBef>
                        <a:spcAft>
                          <a:spcPts val="0"/>
                        </a:spcAft>
                        <a:buNone/>
                      </a:pPr>
                      <a:br>
                        <a:rPr lang="en-US" sz="1200" u="none" cap="none" strike="noStrike"/>
                      </a:b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Year 1</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2023-24</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Year 2</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2024-25</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Year 3</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2025-26</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Year 4</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2026-27</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Year 5</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2027-28</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30350">
                <a:tc>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Stretch Target 59%</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Trend 7,7,6,5,4%</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66</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73</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79</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84</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88</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30350">
                <a:tc>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Baseline Target 59%</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Trend 5,4,4,4,4%</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64</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68</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72</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76</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80</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85950">
                <a:tc>
                  <a:txBody>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Gap Closing</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For Focal Groups 53%</a:t>
                      </a:r>
                      <a:endParaRPr sz="1200" u="none" cap="none" strike="noStrike"/>
                    </a:p>
                    <a:p>
                      <a:pPr indent="0" lvl="0" marL="0" marR="0" rtl="0" algn="l">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Trend 4.75%</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57.75</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62.5</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67.25</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72</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Bookman Old Style"/>
                          <a:ea typeface="Bookman Old Style"/>
                          <a:cs typeface="Bookman Old Style"/>
                          <a:sym typeface="Bookman Old Style"/>
                        </a:rPr>
                        <a:t>76.75</a:t>
                      </a:r>
                      <a:endParaRPr sz="1200" u="none" cap="none" strike="noStrike"/>
                    </a:p>
                  </a:txBody>
                  <a:tcPr marT="54025" marB="54025" marR="54025" marL="54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3" name="Shape 1033"/>
        <p:cNvGrpSpPr/>
        <p:nvPr/>
      </p:nvGrpSpPr>
      <p:grpSpPr>
        <a:xfrm>
          <a:off x="0" y="0"/>
          <a:ext cx="0" cy="0"/>
          <a:chOff x="0" y="0"/>
          <a:chExt cx="0" cy="0"/>
        </a:xfrm>
      </p:grpSpPr>
      <p:sp>
        <p:nvSpPr>
          <p:cNvPr id="1034" name="Google Shape;1034;p143"/>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SzPct val="45454"/>
              <a:buNone/>
            </a:pPr>
            <a:r>
              <a:rPr lang="en-US"/>
              <a:t>What we learned through this process</a:t>
            </a:r>
            <a:endParaRPr/>
          </a:p>
        </p:txBody>
      </p:sp>
      <p:sp>
        <p:nvSpPr>
          <p:cNvPr id="1035" name="Google Shape;1035;p143"/>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90000"/>
              </a:lnSpc>
              <a:spcBef>
                <a:spcPts val="1000"/>
              </a:spcBef>
              <a:spcAft>
                <a:spcPts val="0"/>
              </a:spcAft>
              <a:buSzPts val="1800"/>
              <a:buFont typeface="Arial"/>
              <a:buChar char="•"/>
            </a:pPr>
            <a:r>
              <a:rPr lang="en-US"/>
              <a:t>We learned that our 9</a:t>
            </a:r>
            <a:r>
              <a:rPr baseline="30000" lang="en-US"/>
              <a:t>th</a:t>
            </a:r>
            <a:r>
              <a:rPr lang="en-US"/>
              <a:t> grade success program has proven to be effective and we are now extending that program to other grade levels. </a:t>
            </a:r>
            <a:endParaRPr/>
          </a:p>
          <a:p>
            <a:pPr indent="-342900" lvl="0" marL="342900" rtl="0" algn="l">
              <a:lnSpc>
                <a:spcPct val="90000"/>
              </a:lnSpc>
              <a:spcBef>
                <a:spcPts val="1000"/>
              </a:spcBef>
              <a:spcAft>
                <a:spcPts val="0"/>
              </a:spcAft>
              <a:buSzPts val="1800"/>
              <a:buFont typeface="Arial"/>
              <a:buChar char="•"/>
            </a:pPr>
            <a:r>
              <a:rPr lang="en-US"/>
              <a:t>Integrating the applications, we can look at a systemic solution to address our strengths and weaknesses. </a:t>
            </a:r>
            <a:endParaRPr/>
          </a:p>
          <a:p>
            <a:pPr indent="-342900" lvl="0" marL="342900" rtl="0" algn="l">
              <a:lnSpc>
                <a:spcPct val="90000"/>
              </a:lnSpc>
              <a:spcBef>
                <a:spcPts val="1000"/>
              </a:spcBef>
              <a:spcAft>
                <a:spcPts val="0"/>
              </a:spcAft>
              <a:buSzPts val="1800"/>
              <a:buFont typeface="Arial"/>
              <a:buChar char="•"/>
            </a:pPr>
            <a:r>
              <a:rPr lang="en-US"/>
              <a:t>No matter how much we plan or prepare we have to be ready for mid-term change, and this system has made it easier for us to make those adjustments. </a:t>
            </a:r>
            <a:endParaRPr/>
          </a:p>
          <a:p>
            <a:pPr indent="-228600" lvl="0" marL="342900" rtl="0" algn="l">
              <a:lnSpc>
                <a:spcPct val="90000"/>
              </a:lnSpc>
              <a:spcBef>
                <a:spcPts val="1000"/>
              </a:spcBef>
              <a:spcAft>
                <a:spcPts val="0"/>
              </a:spcAft>
              <a:buSzPts val="1800"/>
              <a:buFont typeface="Arial"/>
              <a:buNone/>
            </a:pPr>
            <a:r>
              <a:t/>
            </a:r>
            <a:endParaRPr/>
          </a:p>
        </p:txBody>
      </p:sp>
      <p:sp>
        <p:nvSpPr>
          <p:cNvPr id="1036" name="Google Shape;1036;p14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1" name="Shape 1041"/>
        <p:cNvGrpSpPr/>
        <p:nvPr/>
      </p:nvGrpSpPr>
      <p:grpSpPr>
        <a:xfrm>
          <a:off x="0" y="0"/>
          <a:ext cx="0" cy="0"/>
          <a:chOff x="0" y="0"/>
          <a:chExt cx="0" cy="0"/>
        </a:xfrm>
      </p:grpSpPr>
      <p:sp>
        <p:nvSpPr>
          <p:cNvPr id="1042" name="Google Shape;1042;p144"/>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SzPts val="4400"/>
              <a:buNone/>
            </a:pPr>
            <a:r>
              <a:rPr lang="en-US"/>
              <a:t>Questions &amp; Comments</a:t>
            </a:r>
            <a:endParaRPr/>
          </a:p>
        </p:txBody>
      </p:sp>
      <p:sp>
        <p:nvSpPr>
          <p:cNvPr id="1043" name="Google Shape;1043;p14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1044" name="Google Shape;1044;p144"/>
          <p:cNvSpPr txBox="1"/>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595959"/>
                </a:solidFill>
                <a:latin typeface="Calibri"/>
                <a:ea typeface="Calibri"/>
                <a:cs typeface="Calibri"/>
                <a:sym typeface="Calibri"/>
              </a:rPr>
              <a:t>‹#›</a:t>
            </a:fld>
            <a:endParaRPr b="0" i="0" sz="1200" u="none" cap="none" strike="noStrike">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8" name="Shape 908"/>
        <p:cNvGrpSpPr/>
        <p:nvPr/>
      </p:nvGrpSpPr>
      <p:grpSpPr>
        <a:xfrm>
          <a:off x="0" y="0"/>
          <a:ext cx="0" cy="0"/>
          <a:chOff x="0" y="0"/>
          <a:chExt cx="0" cy="0"/>
        </a:xfrm>
      </p:grpSpPr>
      <p:sp>
        <p:nvSpPr>
          <p:cNvPr id="909" name="Google Shape;909;p128"/>
          <p:cNvSpPr txBox="1"/>
          <p:nvPr>
            <p:ph type="title"/>
          </p:nvPr>
        </p:nvSpPr>
        <p:spPr>
          <a:xfrm>
            <a:off x="537882" y="350921"/>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SzPts val="1800"/>
              <a:buNone/>
            </a:pPr>
            <a:r>
              <a:rPr lang="en-US"/>
              <a:t>Purpose for Presentation</a:t>
            </a:r>
            <a:endParaRPr/>
          </a:p>
        </p:txBody>
      </p:sp>
      <p:sp>
        <p:nvSpPr>
          <p:cNvPr id="910" name="Google Shape;910;p12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911" name="Google Shape;911;p128"/>
          <p:cNvSpPr txBox="1"/>
          <p:nvPr/>
        </p:nvSpPr>
        <p:spPr>
          <a:xfrm>
            <a:off x="399450" y="1942275"/>
            <a:ext cx="8088300" cy="2031900"/>
          </a:xfrm>
          <a:prstGeom prst="rect">
            <a:avLst/>
          </a:prstGeom>
          <a:noFill/>
          <a:ln>
            <a:noFill/>
          </a:ln>
        </p:spPr>
        <p:txBody>
          <a:bodyPr anchorCtr="0" anchor="t" bIns="45700" lIns="91425" spcFirstLastPara="1" rIns="91425" wrap="square" tIns="45700">
            <a:spAutoFit/>
          </a:bodyPr>
          <a:lstStyle/>
          <a:p>
            <a:pPr indent="-361950" lvl="0" marL="457200" marR="0" rtl="0" algn="l">
              <a:lnSpc>
                <a:spcPct val="100000"/>
              </a:lnSpc>
              <a:spcBef>
                <a:spcPts val="0"/>
              </a:spcBef>
              <a:spcAft>
                <a:spcPts val="0"/>
              </a:spcAft>
              <a:buClr>
                <a:srgbClr val="000000"/>
              </a:buClr>
              <a:buSzPts val="2100"/>
              <a:buFont typeface="Calibri"/>
              <a:buAutoNum type="arabicParenR"/>
            </a:pPr>
            <a:r>
              <a:rPr b="0" i="0" lang="en-US" sz="2100" u="none" cap="none" strike="noStrike">
                <a:solidFill>
                  <a:srgbClr val="000000"/>
                </a:solidFill>
                <a:latin typeface="Calibri"/>
                <a:ea typeface="Calibri"/>
                <a:cs typeface="Calibri"/>
                <a:sym typeface="Calibri"/>
              </a:rPr>
              <a:t>To share back information about Longitudinal Performance Growth Targets (LPGTs) and measuring progress related to the Integrated Plan for 6 ODE Programs.</a:t>
            </a:r>
            <a:endParaRPr b="0" i="0" sz="1400" u="none" cap="none" strike="noStrike">
              <a:solidFill>
                <a:srgbClr val="000000"/>
              </a:solidFill>
              <a:latin typeface="Arial"/>
              <a:ea typeface="Arial"/>
              <a:cs typeface="Arial"/>
              <a:sym typeface="Arial"/>
            </a:endParaRPr>
          </a:p>
          <a:p>
            <a:pPr indent="-361950" lvl="0" marL="457200" marR="0" rtl="0" algn="l">
              <a:lnSpc>
                <a:spcPct val="100000"/>
              </a:lnSpc>
              <a:spcBef>
                <a:spcPts val="0"/>
              </a:spcBef>
              <a:spcAft>
                <a:spcPts val="0"/>
              </a:spcAft>
              <a:buClr>
                <a:srgbClr val="000000"/>
              </a:buClr>
              <a:buSzPts val="2100"/>
              <a:buFont typeface="Calibri"/>
              <a:buAutoNum type="arabicParenR"/>
            </a:pPr>
            <a:r>
              <a:rPr b="0" i="0" lang="en-US" sz="2100" u="none" cap="none" strike="noStrike">
                <a:solidFill>
                  <a:srgbClr val="000000"/>
                </a:solidFill>
                <a:latin typeface="Calibri"/>
                <a:ea typeface="Calibri"/>
                <a:cs typeface="Calibri"/>
                <a:sym typeface="Calibri"/>
              </a:rPr>
              <a:t>To provide additional context on LPGTs.</a:t>
            </a:r>
            <a:endParaRPr b="0" i="0" sz="1400" u="none" cap="none" strike="noStrike">
              <a:solidFill>
                <a:srgbClr val="000000"/>
              </a:solidFill>
              <a:latin typeface="Arial"/>
              <a:ea typeface="Arial"/>
              <a:cs typeface="Arial"/>
              <a:sym typeface="Arial"/>
            </a:endParaRPr>
          </a:p>
          <a:p>
            <a:pPr indent="-361950" lvl="0" marL="457200" marR="0" rtl="0" algn="l">
              <a:lnSpc>
                <a:spcPct val="100000"/>
              </a:lnSpc>
              <a:spcBef>
                <a:spcPts val="0"/>
              </a:spcBef>
              <a:spcAft>
                <a:spcPts val="0"/>
              </a:spcAft>
              <a:buClr>
                <a:srgbClr val="000000"/>
              </a:buClr>
              <a:buSzPts val="2100"/>
              <a:buFont typeface="Calibri"/>
              <a:buAutoNum type="arabicParenR"/>
            </a:pPr>
            <a:r>
              <a:rPr b="0" i="0" lang="en-US" sz="2100" u="none" cap="none" strike="noStrike">
                <a:solidFill>
                  <a:srgbClr val="000000"/>
                </a:solidFill>
                <a:latin typeface="Calibri"/>
                <a:ea typeface="Calibri"/>
                <a:cs typeface="Calibri"/>
                <a:sym typeface="Calibri"/>
              </a:rPr>
              <a:t>To seek board approval for the Integrated Grant Agreements with embedded LPGTs.</a:t>
            </a:r>
            <a:endParaRPr b="0" i="0" sz="2100" u="none" cap="none" strike="noStrike">
              <a:solidFill>
                <a:srgbClr val="000000"/>
              </a:solidFill>
              <a:latin typeface="Calibri"/>
              <a:ea typeface="Calibri"/>
              <a:cs typeface="Calibri"/>
              <a:sym typeface="Calibri"/>
            </a:endParaRPr>
          </a:p>
        </p:txBody>
      </p:sp>
      <p:pic>
        <p:nvPicPr>
          <p:cNvPr descr="person standing in shade" id="912" name="Google Shape;912;p128"/>
          <p:cNvPicPr preferRelativeResize="0"/>
          <p:nvPr/>
        </p:nvPicPr>
        <p:blipFill rotWithShape="1">
          <a:blip r:embed="rId3">
            <a:alphaModFix/>
          </a:blip>
          <a:srcRect b="0" l="0" r="0" t="0"/>
          <a:stretch/>
        </p:blipFill>
        <p:spPr>
          <a:xfrm>
            <a:off x="6457949" y="342899"/>
            <a:ext cx="2168400" cy="144640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7" name="Shape 917"/>
        <p:cNvGrpSpPr/>
        <p:nvPr/>
      </p:nvGrpSpPr>
      <p:grpSpPr>
        <a:xfrm>
          <a:off x="0" y="0"/>
          <a:ext cx="0" cy="0"/>
          <a:chOff x="0" y="0"/>
          <a:chExt cx="0" cy="0"/>
        </a:xfrm>
      </p:grpSpPr>
      <p:sp>
        <p:nvSpPr>
          <p:cNvPr id="918" name="Google Shape;918;p129"/>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3200"/>
              <a:buNone/>
            </a:pPr>
            <a:r>
              <a:rPr lang="en-US"/>
              <a:t>Background: Six Programs &amp; Common Goals </a:t>
            </a:r>
            <a:endParaRPr/>
          </a:p>
        </p:txBody>
      </p:sp>
      <p:sp>
        <p:nvSpPr>
          <p:cNvPr id="919" name="Google Shape;919;p12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pic>
        <p:nvPicPr>
          <p:cNvPr descr="six programs, common elements and common goals" id="920" name="Google Shape;920;p129"/>
          <p:cNvPicPr preferRelativeResize="0"/>
          <p:nvPr/>
        </p:nvPicPr>
        <p:blipFill rotWithShape="1">
          <a:blip r:embed="rId3">
            <a:alphaModFix/>
          </a:blip>
          <a:srcRect b="0" l="1088" r="0" t="0"/>
          <a:stretch/>
        </p:blipFill>
        <p:spPr>
          <a:xfrm>
            <a:off x="735975" y="1224800"/>
            <a:ext cx="7301276" cy="3492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5" name="Shape 925"/>
        <p:cNvGrpSpPr/>
        <p:nvPr/>
      </p:nvGrpSpPr>
      <p:grpSpPr>
        <a:xfrm>
          <a:off x="0" y="0"/>
          <a:ext cx="0" cy="0"/>
          <a:chOff x="0" y="0"/>
          <a:chExt cx="0" cy="0"/>
        </a:xfrm>
      </p:grpSpPr>
      <p:sp>
        <p:nvSpPr>
          <p:cNvPr id="926" name="Google Shape;926;p130"/>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4"/>
              </a:buClr>
              <a:buSzPts val="4400"/>
              <a:buFont typeface="Calibri"/>
              <a:buNone/>
            </a:pPr>
            <a:r>
              <a:rPr lang="en-US"/>
              <a:t>Our Integrated Plan </a:t>
            </a:r>
            <a:endParaRPr/>
          </a:p>
        </p:txBody>
      </p:sp>
      <p:sp>
        <p:nvSpPr>
          <p:cNvPr id="927" name="Google Shape;927;p130"/>
          <p:cNvSpPr txBox="1"/>
          <p:nvPr>
            <p:ph idx="1" type="body"/>
          </p:nvPr>
        </p:nvSpPr>
        <p:spPr>
          <a:xfrm>
            <a:off x="537882" y="1112999"/>
            <a:ext cx="8088300" cy="3687601"/>
          </a:xfrm>
          <a:prstGeom prst="rect">
            <a:avLst/>
          </a:prstGeom>
          <a:noFill/>
          <a:ln>
            <a:noFill/>
          </a:ln>
        </p:spPr>
        <p:txBody>
          <a:bodyPr anchorCtr="0" anchor="t" bIns="45700" lIns="91425" spcFirstLastPara="1" rIns="91425" wrap="square" tIns="45700">
            <a:normAutofit fontScale="85000" lnSpcReduction="20000"/>
          </a:bodyPr>
          <a:lstStyle/>
          <a:p>
            <a:pPr indent="0" lvl="0" marL="114300" rtl="0" algn="l">
              <a:lnSpc>
                <a:spcPct val="90000"/>
              </a:lnSpc>
              <a:spcBef>
                <a:spcPts val="1000"/>
              </a:spcBef>
              <a:spcAft>
                <a:spcPts val="0"/>
              </a:spcAft>
              <a:buClr>
                <a:schemeClr val="dk1"/>
              </a:buClr>
              <a:buSzPct val="88235"/>
              <a:buNone/>
            </a:pPr>
            <a:r>
              <a:rPr lang="en-US"/>
              <a:t>Outcomes and Strategies</a:t>
            </a:r>
            <a:endParaRPr/>
          </a:p>
          <a:p>
            <a:pPr indent="-342900" lvl="0" marL="457200" rtl="0" algn="l">
              <a:lnSpc>
                <a:spcPct val="90000"/>
              </a:lnSpc>
              <a:spcBef>
                <a:spcPts val="1000"/>
              </a:spcBef>
              <a:spcAft>
                <a:spcPts val="0"/>
              </a:spcAft>
              <a:buClr>
                <a:schemeClr val="dk1"/>
              </a:buClr>
              <a:buSzPct val="117647"/>
              <a:buChar char="•"/>
            </a:pPr>
            <a:r>
              <a:rPr i="0" lang="en-US" sz="1800">
                <a:solidFill>
                  <a:srgbClr val="000000"/>
                </a:solidFill>
                <a:latin typeface="Calibri"/>
                <a:ea typeface="Calibri"/>
                <a:cs typeface="Calibri"/>
                <a:sym typeface="Calibri"/>
              </a:rPr>
              <a:t>Build stronger community relations and partnerships with local businesses, families, and community organizations with a focus on focal groups.</a:t>
            </a:r>
            <a:endParaRPr/>
          </a:p>
          <a:p>
            <a:pPr indent="-342900" lvl="0" marL="457200" rtl="0" algn="l">
              <a:lnSpc>
                <a:spcPct val="90000"/>
              </a:lnSpc>
              <a:spcBef>
                <a:spcPts val="1000"/>
              </a:spcBef>
              <a:spcAft>
                <a:spcPts val="0"/>
              </a:spcAft>
              <a:buClr>
                <a:schemeClr val="dk1"/>
              </a:buClr>
              <a:buSzPct val="117647"/>
              <a:buChar char="•"/>
            </a:pPr>
            <a:r>
              <a:rPr i="0" lang="en-US" sz="1800">
                <a:solidFill>
                  <a:srgbClr val="000000"/>
                </a:solidFill>
                <a:latin typeface="Calibri"/>
                <a:ea typeface="Calibri"/>
                <a:cs typeface="Calibri"/>
                <a:sym typeface="Calibri"/>
              </a:rPr>
              <a:t>Increase the number of adults supporting learning in the classroom for our Emerging Bilingual and Special Services students.</a:t>
            </a:r>
            <a:endParaRPr sz="1800">
              <a:solidFill>
                <a:srgbClr val="000000"/>
              </a:solidFill>
              <a:latin typeface="Calibri"/>
              <a:ea typeface="Calibri"/>
              <a:cs typeface="Calibri"/>
              <a:sym typeface="Calibri"/>
            </a:endParaRPr>
          </a:p>
          <a:p>
            <a:pPr indent="-342900" lvl="0" marL="457200" rtl="0" algn="l">
              <a:lnSpc>
                <a:spcPct val="90000"/>
              </a:lnSpc>
              <a:spcBef>
                <a:spcPts val="1000"/>
              </a:spcBef>
              <a:spcAft>
                <a:spcPts val="0"/>
              </a:spcAft>
              <a:buClr>
                <a:schemeClr val="dk1"/>
              </a:buClr>
              <a:buSzPct val="117647"/>
              <a:buChar char="•"/>
            </a:pPr>
            <a:r>
              <a:rPr i="0" lang="en-US" sz="1800">
                <a:solidFill>
                  <a:srgbClr val="000000"/>
                </a:solidFill>
                <a:latin typeface="Calibri"/>
                <a:ea typeface="Calibri"/>
                <a:cs typeface="Calibri"/>
                <a:sym typeface="Calibri"/>
              </a:rPr>
              <a:t>Increase the awareness and practice of equity and culturally responsive teaching in our system with staff, students, and families.</a:t>
            </a:r>
            <a:endParaRPr/>
          </a:p>
          <a:p>
            <a:pPr indent="-342900" lvl="0" marL="457200" rtl="0" algn="l">
              <a:lnSpc>
                <a:spcPct val="90000"/>
              </a:lnSpc>
              <a:spcBef>
                <a:spcPts val="1000"/>
              </a:spcBef>
              <a:spcAft>
                <a:spcPts val="0"/>
              </a:spcAft>
              <a:buClr>
                <a:schemeClr val="dk1"/>
              </a:buClr>
              <a:buSzPct val="117647"/>
              <a:buChar char="•"/>
            </a:pPr>
            <a:r>
              <a:rPr i="0" lang="en-US" sz="1800">
                <a:solidFill>
                  <a:srgbClr val="000000"/>
                </a:solidFill>
                <a:latin typeface="Calibri"/>
                <a:ea typeface="Calibri"/>
                <a:cs typeface="Calibri"/>
                <a:sym typeface="Calibri"/>
              </a:rPr>
              <a:t>Improve our systems of social emotional and behavioral supports through trauma informed practices and adult interventions.</a:t>
            </a:r>
            <a:endParaRPr/>
          </a:p>
          <a:p>
            <a:pPr indent="-342900" lvl="0" marL="457200" rtl="0" algn="l">
              <a:lnSpc>
                <a:spcPct val="90000"/>
              </a:lnSpc>
              <a:spcBef>
                <a:spcPts val="1000"/>
              </a:spcBef>
              <a:spcAft>
                <a:spcPts val="0"/>
              </a:spcAft>
              <a:buClr>
                <a:schemeClr val="dk1"/>
              </a:buClr>
              <a:buSzPct val="117647"/>
              <a:buChar char="•"/>
            </a:pPr>
            <a:r>
              <a:rPr i="0" lang="en-US" sz="1800">
                <a:solidFill>
                  <a:srgbClr val="000000"/>
                </a:solidFill>
                <a:latin typeface="Calibri"/>
                <a:ea typeface="Calibri"/>
                <a:cs typeface="Calibri"/>
                <a:sym typeface="Calibri"/>
              </a:rPr>
              <a:t>Increase our 9th grade on track rate by 9% and our graduation rate by 10% for all sub groups*.</a:t>
            </a:r>
            <a:endParaRPr/>
          </a:p>
          <a:p>
            <a:pPr indent="-342900" lvl="0" marL="457200" rtl="0" algn="l">
              <a:lnSpc>
                <a:spcPct val="90000"/>
              </a:lnSpc>
              <a:spcBef>
                <a:spcPts val="1000"/>
              </a:spcBef>
              <a:spcAft>
                <a:spcPts val="0"/>
              </a:spcAft>
              <a:buClr>
                <a:schemeClr val="dk1"/>
              </a:buClr>
              <a:buSzPct val="117647"/>
              <a:buChar char="•"/>
            </a:pPr>
            <a:r>
              <a:rPr i="0" lang="en-US" sz="1800">
                <a:solidFill>
                  <a:srgbClr val="000000"/>
                </a:solidFill>
                <a:latin typeface="Calibri"/>
                <a:ea typeface="Calibri"/>
                <a:cs typeface="Calibri"/>
                <a:sym typeface="Calibri"/>
              </a:rPr>
              <a:t>Increase by 25% the number of students completing career pathways and earning college credit.</a:t>
            </a:r>
            <a:endParaRPr/>
          </a:p>
          <a:p>
            <a:pPr indent="-342900" lvl="0" marL="457200" rtl="0" algn="l">
              <a:lnSpc>
                <a:spcPct val="90000"/>
              </a:lnSpc>
              <a:spcBef>
                <a:spcPts val="1000"/>
              </a:spcBef>
              <a:spcAft>
                <a:spcPts val="0"/>
              </a:spcAft>
              <a:buClr>
                <a:schemeClr val="dk1"/>
              </a:buClr>
              <a:buSzPct val="117647"/>
              <a:buChar char="•"/>
            </a:pPr>
            <a:r>
              <a:rPr i="0" lang="en-US" sz="1800">
                <a:solidFill>
                  <a:srgbClr val="000000"/>
                </a:solidFill>
                <a:latin typeface="Calibri"/>
                <a:ea typeface="Calibri"/>
                <a:cs typeface="Calibri"/>
                <a:sym typeface="Calibri"/>
              </a:rPr>
              <a:t>Meet ODE physical education requirements for instructional minutes at our middle school and provide class size reduction FTE.</a:t>
            </a:r>
            <a:endParaRPr sz="1800">
              <a:solidFill>
                <a:srgbClr val="000000"/>
              </a:solidFill>
              <a:latin typeface="Calibri"/>
              <a:ea typeface="Calibri"/>
              <a:cs typeface="Calibri"/>
              <a:sym typeface="Calibri"/>
            </a:endParaRPr>
          </a:p>
          <a:p>
            <a:pPr indent="-228600" lvl="0" marL="457200" rtl="0" algn="l">
              <a:lnSpc>
                <a:spcPct val="90000"/>
              </a:lnSpc>
              <a:spcBef>
                <a:spcPts val="1000"/>
              </a:spcBef>
              <a:spcAft>
                <a:spcPts val="0"/>
              </a:spcAft>
              <a:buClr>
                <a:schemeClr val="dk1"/>
              </a:buClr>
              <a:buSzPct val="88235"/>
              <a:buNone/>
            </a:pPr>
            <a:r>
              <a:t/>
            </a:r>
            <a:endParaRPr/>
          </a:p>
        </p:txBody>
      </p:sp>
      <p:sp>
        <p:nvSpPr>
          <p:cNvPr id="928" name="Google Shape;928;p13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2" name="Shape 932"/>
        <p:cNvGrpSpPr/>
        <p:nvPr/>
      </p:nvGrpSpPr>
      <p:grpSpPr>
        <a:xfrm>
          <a:off x="0" y="0"/>
          <a:ext cx="0" cy="0"/>
          <a:chOff x="0" y="0"/>
          <a:chExt cx="0" cy="0"/>
        </a:xfrm>
      </p:grpSpPr>
      <p:sp>
        <p:nvSpPr>
          <p:cNvPr id="933" name="Google Shape;933;p131"/>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4"/>
              </a:buClr>
              <a:buSzPts val="4400"/>
              <a:buFont typeface="Calibri"/>
              <a:buNone/>
            </a:pPr>
            <a:r>
              <a:rPr lang="en-US"/>
              <a:t>Context for LPGTs</a:t>
            </a:r>
            <a:endParaRPr/>
          </a:p>
        </p:txBody>
      </p:sp>
      <p:sp>
        <p:nvSpPr>
          <p:cNvPr id="934" name="Google Shape;934;p131"/>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t>The final stage of our application process</a:t>
            </a:r>
            <a:endParaRPr/>
          </a:p>
          <a:p>
            <a:pPr indent="-342900" lvl="0" marL="457200" rtl="0" algn="l">
              <a:lnSpc>
                <a:spcPct val="90000"/>
              </a:lnSpc>
              <a:spcBef>
                <a:spcPts val="1000"/>
              </a:spcBef>
              <a:spcAft>
                <a:spcPts val="0"/>
              </a:spcAft>
              <a:buClr>
                <a:schemeClr val="dk1"/>
              </a:buClr>
              <a:buSzPts val="1800"/>
              <a:buChar char="•"/>
            </a:pPr>
            <a:r>
              <a:rPr lang="en-US"/>
              <a:t>Statutorily required under the Student Investment Account</a:t>
            </a:r>
            <a:endParaRPr/>
          </a:p>
          <a:p>
            <a:pPr indent="-342900" lvl="0" marL="457200" rtl="0" algn="l">
              <a:lnSpc>
                <a:spcPct val="90000"/>
              </a:lnSpc>
              <a:spcBef>
                <a:spcPts val="1000"/>
              </a:spcBef>
              <a:spcAft>
                <a:spcPts val="0"/>
              </a:spcAft>
              <a:buClr>
                <a:schemeClr val="dk1"/>
              </a:buClr>
              <a:buSzPts val="1800"/>
              <a:buChar char="•"/>
            </a:pPr>
            <a:r>
              <a:rPr lang="en-US"/>
              <a:t>Embedded in our Grant Agreement</a:t>
            </a:r>
            <a:endParaRPr/>
          </a:p>
          <a:p>
            <a:pPr indent="-342900" lvl="0" marL="457200" rtl="0" algn="l">
              <a:lnSpc>
                <a:spcPct val="90000"/>
              </a:lnSpc>
              <a:spcBef>
                <a:spcPts val="1000"/>
              </a:spcBef>
              <a:spcAft>
                <a:spcPts val="0"/>
              </a:spcAft>
              <a:buClr>
                <a:schemeClr val="dk1"/>
              </a:buClr>
              <a:buSzPts val="1800"/>
              <a:buChar char="•"/>
            </a:pPr>
            <a:r>
              <a:rPr lang="en-US"/>
              <a:t>Reported on Annually </a:t>
            </a:r>
            <a:endParaRPr/>
          </a:p>
          <a:p>
            <a:pPr indent="-342900" lvl="0" marL="457200" rtl="0" algn="l">
              <a:lnSpc>
                <a:spcPct val="90000"/>
              </a:lnSpc>
              <a:spcBef>
                <a:spcPts val="1000"/>
              </a:spcBef>
              <a:spcAft>
                <a:spcPts val="0"/>
              </a:spcAft>
              <a:buSzPts val="1800"/>
              <a:buChar char="•"/>
            </a:pPr>
            <a:r>
              <a:rPr lang="en-US"/>
              <a:t>Performance Review Required every Four Years</a:t>
            </a:r>
            <a:endParaRPr/>
          </a:p>
        </p:txBody>
      </p:sp>
      <p:sp>
        <p:nvSpPr>
          <p:cNvPr id="935" name="Google Shape;935;p13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9" name="Shape 939"/>
        <p:cNvGrpSpPr/>
        <p:nvPr/>
      </p:nvGrpSpPr>
      <p:grpSpPr>
        <a:xfrm>
          <a:off x="0" y="0"/>
          <a:ext cx="0" cy="0"/>
          <a:chOff x="0" y="0"/>
          <a:chExt cx="0" cy="0"/>
        </a:xfrm>
      </p:grpSpPr>
      <p:sp>
        <p:nvSpPr>
          <p:cNvPr id="940" name="Google Shape;940;p132"/>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4"/>
              </a:buClr>
              <a:buSzPts val="4400"/>
              <a:buFont typeface="Calibri"/>
              <a:buNone/>
            </a:pPr>
            <a:r>
              <a:rPr lang="en-US" sz="3200"/>
              <a:t>ODE’s Approach to Shared Responsibility</a:t>
            </a:r>
            <a:endParaRPr sz="3200"/>
          </a:p>
        </p:txBody>
      </p:sp>
      <p:sp>
        <p:nvSpPr>
          <p:cNvPr id="941" name="Google Shape;941;p132"/>
          <p:cNvSpPr txBox="1"/>
          <p:nvPr>
            <p:ph idx="1" type="body"/>
          </p:nvPr>
        </p:nvSpPr>
        <p:spPr>
          <a:xfrm>
            <a:off x="334325" y="1369225"/>
            <a:ext cx="8409600" cy="3302700"/>
          </a:xfrm>
          <a:prstGeom prst="rect">
            <a:avLst/>
          </a:prstGeom>
          <a:noFill/>
          <a:ln>
            <a:noFill/>
          </a:ln>
        </p:spPr>
        <p:txBody>
          <a:bodyPr anchorCtr="0" anchor="t" bIns="45700" lIns="91425" spcFirstLastPara="1" rIns="91425" wrap="square" tIns="45700">
            <a:normAutofit fontScale="92500" lnSpcReduction="20000"/>
          </a:bodyPr>
          <a:lstStyle/>
          <a:p>
            <a:pPr indent="-325755" lvl="0" marL="457200" rtl="0" algn="l">
              <a:lnSpc>
                <a:spcPct val="90000"/>
              </a:lnSpc>
              <a:spcBef>
                <a:spcPts val="1000"/>
              </a:spcBef>
              <a:spcAft>
                <a:spcPts val="0"/>
              </a:spcAft>
              <a:buClr>
                <a:schemeClr val="dk1"/>
              </a:buClr>
              <a:buSzPct val="75000"/>
              <a:buChar char="•"/>
            </a:pPr>
            <a:r>
              <a:rPr lang="en-US"/>
              <a:t>Shared Responsibility. ODE is responsible for ensuring that taxpayer dollars are being expended appropriately for compliance with federal and state laws, regulations and policies, while also meeting the intent of the legislation and enacting real change in districts, charter schools, communities and the lives of students.</a:t>
            </a:r>
            <a:endParaRPr/>
          </a:p>
          <a:p>
            <a:pPr indent="-325755" lvl="0" marL="457200" rtl="0" algn="l">
              <a:lnSpc>
                <a:spcPct val="90000"/>
              </a:lnSpc>
              <a:spcBef>
                <a:spcPts val="1000"/>
              </a:spcBef>
              <a:spcAft>
                <a:spcPts val="0"/>
              </a:spcAft>
              <a:buClr>
                <a:schemeClr val="dk1"/>
              </a:buClr>
              <a:buSzPct val="75000"/>
              <a:buChar char="•"/>
            </a:pPr>
            <a:r>
              <a:rPr lang="en-US"/>
              <a:t>Monitoring and reporting progress is a responsibility and opportunity to share a performance review back to our communities and boards whether our investments are reaching outcomes we were aiming for. </a:t>
            </a:r>
            <a:endParaRPr/>
          </a:p>
          <a:p>
            <a:pPr indent="-325755" lvl="0" marL="457200" rtl="0" algn="l">
              <a:lnSpc>
                <a:spcPct val="90000"/>
              </a:lnSpc>
              <a:spcBef>
                <a:spcPts val="1000"/>
              </a:spcBef>
              <a:spcAft>
                <a:spcPts val="0"/>
              </a:spcAft>
              <a:buClr>
                <a:schemeClr val="dk1"/>
              </a:buClr>
              <a:buSzPct val="75000"/>
              <a:buChar char="•"/>
            </a:pPr>
            <a:r>
              <a:rPr lang="en-US"/>
              <a:t>Previous accountability measures often served to narrow the curriculum, using shame and blame of schools as an overly simplistic tactic while offering over-promised or oversimplified outcomes.</a:t>
            </a:r>
            <a:endParaRPr/>
          </a:p>
        </p:txBody>
      </p:sp>
      <p:sp>
        <p:nvSpPr>
          <p:cNvPr id="942" name="Google Shape;942;p13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7" name="Shape 947"/>
        <p:cNvGrpSpPr/>
        <p:nvPr/>
      </p:nvGrpSpPr>
      <p:grpSpPr>
        <a:xfrm>
          <a:off x="0" y="0"/>
          <a:ext cx="0" cy="0"/>
          <a:chOff x="0" y="0"/>
          <a:chExt cx="0" cy="0"/>
        </a:xfrm>
      </p:grpSpPr>
      <p:sp>
        <p:nvSpPr>
          <p:cNvPr id="948" name="Google Shape;948;p133"/>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4"/>
              </a:buClr>
              <a:buSzPts val="4400"/>
              <a:buFont typeface="Calibri"/>
              <a:buNone/>
            </a:pPr>
            <a:r>
              <a:rPr lang="en-US"/>
              <a:t>Additional Performance Measures</a:t>
            </a:r>
            <a:endParaRPr/>
          </a:p>
        </p:txBody>
      </p:sp>
      <p:sp>
        <p:nvSpPr>
          <p:cNvPr id="949" name="Google Shape;949;p133"/>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fontScale="40000" lnSpcReduction="20000"/>
          </a:bodyPr>
          <a:lstStyle/>
          <a:p>
            <a:pPr indent="0" lvl="0" marL="114300" rtl="0" algn="l">
              <a:lnSpc>
                <a:spcPct val="90000"/>
              </a:lnSpc>
              <a:spcBef>
                <a:spcPts val="1000"/>
              </a:spcBef>
              <a:spcAft>
                <a:spcPts val="0"/>
              </a:spcAft>
              <a:buSzPct val="42228"/>
              <a:buNone/>
            </a:pPr>
            <a:r>
              <a:rPr lang="en-US" sz="5500"/>
              <a:t>Besides LPGTs, these additional inputs inform progress:</a:t>
            </a:r>
            <a:endParaRPr sz="5500"/>
          </a:p>
          <a:p>
            <a:pPr indent="-342106" lvl="0" marL="457200" rtl="0" algn="l">
              <a:lnSpc>
                <a:spcPct val="90000"/>
              </a:lnSpc>
              <a:spcBef>
                <a:spcPts val="1000"/>
              </a:spcBef>
              <a:spcAft>
                <a:spcPts val="0"/>
              </a:spcAft>
              <a:buClr>
                <a:schemeClr val="dk1"/>
              </a:buClr>
              <a:buSzPct val="100000"/>
              <a:buChar char="•"/>
            </a:pPr>
            <a:r>
              <a:rPr lang="en-US" sz="5500"/>
              <a:t>High School Success Eligibility Requirements</a:t>
            </a:r>
            <a:endParaRPr sz="5500"/>
          </a:p>
          <a:p>
            <a:pPr indent="-342106" lvl="0" marL="457200" rtl="0" algn="l">
              <a:lnSpc>
                <a:spcPct val="90000"/>
              </a:lnSpc>
              <a:spcBef>
                <a:spcPts val="1000"/>
              </a:spcBef>
              <a:spcAft>
                <a:spcPts val="0"/>
              </a:spcAft>
              <a:buClr>
                <a:schemeClr val="dk1"/>
              </a:buClr>
              <a:buSzPct val="100000"/>
              <a:buChar char="•"/>
            </a:pPr>
            <a:r>
              <a:rPr lang="en-US" sz="5500"/>
              <a:t>State CTE Perkins Performance Targets</a:t>
            </a:r>
            <a:endParaRPr sz="5500"/>
          </a:p>
          <a:p>
            <a:pPr indent="-342106" lvl="0" marL="457200" rtl="0" algn="l">
              <a:lnSpc>
                <a:spcPct val="90000"/>
              </a:lnSpc>
              <a:spcBef>
                <a:spcPts val="1000"/>
              </a:spcBef>
              <a:spcAft>
                <a:spcPts val="0"/>
              </a:spcAft>
              <a:buClr>
                <a:schemeClr val="dk1"/>
              </a:buClr>
              <a:buSzPct val="100000"/>
              <a:buChar char="•"/>
            </a:pPr>
            <a:r>
              <a:rPr lang="en-US" sz="5500"/>
              <a:t>Progress Markers</a:t>
            </a:r>
            <a:endParaRPr sz="5500"/>
          </a:p>
          <a:p>
            <a:pPr indent="-342106" lvl="0" marL="457200" rtl="0" algn="l">
              <a:lnSpc>
                <a:spcPct val="90000"/>
              </a:lnSpc>
              <a:spcBef>
                <a:spcPts val="1000"/>
              </a:spcBef>
              <a:spcAft>
                <a:spcPts val="0"/>
              </a:spcAft>
              <a:buClr>
                <a:schemeClr val="dk1"/>
              </a:buClr>
              <a:buSzPct val="100000"/>
              <a:buChar char="•"/>
            </a:pPr>
            <a:r>
              <a:rPr lang="en-US" sz="5500"/>
              <a:t>Quarterly and Financial Reporting</a:t>
            </a:r>
            <a:endParaRPr sz="5500"/>
          </a:p>
          <a:p>
            <a:pPr indent="-342106" lvl="0" marL="457200" rtl="0" algn="l">
              <a:lnSpc>
                <a:spcPct val="90000"/>
              </a:lnSpc>
              <a:spcBef>
                <a:spcPts val="1000"/>
              </a:spcBef>
              <a:spcAft>
                <a:spcPts val="0"/>
              </a:spcAft>
              <a:buClr>
                <a:schemeClr val="dk1"/>
              </a:buClr>
              <a:buSzPct val="100000"/>
              <a:buChar char="•"/>
            </a:pPr>
            <a:r>
              <a:rPr lang="en-US" sz="5500"/>
              <a:t>Annual Reporting</a:t>
            </a:r>
            <a:endParaRPr sz="5500"/>
          </a:p>
          <a:p>
            <a:pPr indent="-342106" lvl="0" marL="457200" rtl="0" algn="l">
              <a:lnSpc>
                <a:spcPct val="90000"/>
              </a:lnSpc>
              <a:spcBef>
                <a:spcPts val="1000"/>
              </a:spcBef>
              <a:spcAft>
                <a:spcPts val="0"/>
              </a:spcAft>
              <a:buClr>
                <a:schemeClr val="dk1"/>
              </a:buClr>
              <a:buSzPct val="100000"/>
              <a:buChar char="•"/>
            </a:pPr>
            <a:r>
              <a:rPr lang="en-US" sz="5500"/>
              <a:t>Auditing (SIA funds only)</a:t>
            </a:r>
            <a:endParaRPr sz="5500"/>
          </a:p>
          <a:p>
            <a:pPr indent="-342106" lvl="0" marL="457200" rtl="0" algn="l">
              <a:lnSpc>
                <a:spcPct val="90000"/>
              </a:lnSpc>
              <a:spcBef>
                <a:spcPts val="1000"/>
              </a:spcBef>
              <a:spcAft>
                <a:spcPts val="0"/>
              </a:spcAft>
              <a:buClr>
                <a:schemeClr val="dk1"/>
              </a:buClr>
              <a:buSzPct val="100000"/>
              <a:buChar char="•"/>
            </a:pPr>
            <a:r>
              <a:rPr lang="en-US" sz="5500"/>
              <a:t>Performance Reviews </a:t>
            </a:r>
            <a:endParaRPr/>
          </a:p>
        </p:txBody>
      </p:sp>
      <p:sp>
        <p:nvSpPr>
          <p:cNvPr id="950" name="Google Shape;950;p13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5" name="Shape 955"/>
        <p:cNvGrpSpPr/>
        <p:nvPr/>
      </p:nvGrpSpPr>
      <p:grpSpPr>
        <a:xfrm>
          <a:off x="0" y="0"/>
          <a:ext cx="0" cy="0"/>
          <a:chOff x="0" y="0"/>
          <a:chExt cx="0" cy="0"/>
        </a:xfrm>
      </p:grpSpPr>
      <p:sp>
        <p:nvSpPr>
          <p:cNvPr id="956" name="Google Shape;956;p134"/>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3"/>
              </a:buClr>
              <a:buSzPts val="4400"/>
              <a:buFont typeface="Calibri"/>
              <a:buNone/>
            </a:pPr>
            <a:r>
              <a:rPr lang="en-US"/>
              <a:t>Co-Development Process</a:t>
            </a:r>
            <a:endParaRPr/>
          </a:p>
        </p:txBody>
      </p:sp>
      <p:sp>
        <p:nvSpPr>
          <p:cNvPr id="957" name="Google Shape;957;p134"/>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fontScale="92500" lnSpcReduction="20000"/>
          </a:bodyPr>
          <a:lstStyle/>
          <a:p>
            <a:pPr indent="-342899" lvl="0" marL="457200" rtl="0" algn="l">
              <a:lnSpc>
                <a:spcPct val="90000"/>
              </a:lnSpc>
              <a:spcBef>
                <a:spcPts val="1000"/>
              </a:spcBef>
              <a:spcAft>
                <a:spcPts val="0"/>
              </a:spcAft>
              <a:buSzPct val="81081"/>
              <a:buFont typeface="Arial"/>
              <a:buChar char="•"/>
            </a:pPr>
            <a:r>
              <a:rPr lang="en-US"/>
              <a:t>ODE has supported applicants in co-developing LPGTs in collaboration with ESD Liaisons. </a:t>
            </a:r>
            <a:endParaRPr/>
          </a:p>
          <a:p>
            <a:pPr indent="-342899" lvl="0" marL="457200" rtl="0" algn="l">
              <a:lnSpc>
                <a:spcPct val="90000"/>
              </a:lnSpc>
              <a:spcBef>
                <a:spcPts val="1000"/>
              </a:spcBef>
              <a:spcAft>
                <a:spcPts val="0"/>
              </a:spcAft>
              <a:buSzPct val="81081"/>
              <a:buFont typeface="Arial"/>
              <a:buChar char="•"/>
            </a:pPr>
            <a:r>
              <a:rPr lang="en-US"/>
              <a:t>This work will included finalizing baseline, stretch and gap-closing targets for each of the common metrics detailed on the next slide. </a:t>
            </a:r>
            <a:endParaRPr/>
          </a:p>
          <a:p>
            <a:pPr indent="-342899" lvl="0" marL="457200" rtl="0" algn="l">
              <a:lnSpc>
                <a:spcPct val="90000"/>
              </a:lnSpc>
              <a:spcBef>
                <a:spcPts val="1000"/>
              </a:spcBef>
              <a:spcAft>
                <a:spcPts val="0"/>
              </a:spcAft>
              <a:buSzPct val="81081"/>
              <a:buFont typeface="Arial"/>
              <a:buChar char="•"/>
            </a:pPr>
            <a:r>
              <a:rPr lang="en-US"/>
              <a:t>The aim of this co-development effort was to create meaningful opportunities for grantees to re-analyze current data, center focal student groups, and support public transparency and learning, while not being penalized for complexities in the current available data. </a:t>
            </a:r>
            <a:endParaRPr/>
          </a:p>
        </p:txBody>
      </p:sp>
      <p:sp>
        <p:nvSpPr>
          <p:cNvPr id="958" name="Google Shape;958;p13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3" name="Shape 963"/>
        <p:cNvGrpSpPr/>
        <p:nvPr/>
      </p:nvGrpSpPr>
      <p:grpSpPr>
        <a:xfrm>
          <a:off x="0" y="0"/>
          <a:ext cx="0" cy="0"/>
          <a:chOff x="0" y="0"/>
          <a:chExt cx="0" cy="0"/>
        </a:xfrm>
      </p:grpSpPr>
      <p:sp>
        <p:nvSpPr>
          <p:cNvPr id="964" name="Google Shape;964;p135"/>
          <p:cNvSpPr txBox="1"/>
          <p:nvPr>
            <p:ph type="title"/>
          </p:nvPr>
        </p:nvSpPr>
        <p:spPr>
          <a:xfrm>
            <a:off x="537882" y="342900"/>
            <a:ext cx="8088300" cy="7701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4400"/>
              <a:buNone/>
            </a:pPr>
            <a:r>
              <a:rPr lang="en-US"/>
              <a:t>LPGTs - What’s Required</a:t>
            </a:r>
            <a:endParaRPr/>
          </a:p>
        </p:txBody>
      </p:sp>
      <p:sp>
        <p:nvSpPr>
          <p:cNvPr id="965" name="Google Shape;965;p13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solidFill>
                  <a:srgbClr val="595959"/>
                </a:solidFill>
              </a:rPr>
              <a:t>‹#›</a:t>
            </a:fld>
            <a:endParaRPr>
              <a:solidFill>
                <a:srgbClr val="595959"/>
              </a:solidFill>
            </a:endParaRPr>
          </a:p>
        </p:txBody>
      </p:sp>
      <p:sp>
        <p:nvSpPr>
          <p:cNvPr descr="text" id="966" name="Google Shape;966;p135"/>
          <p:cNvSpPr txBox="1"/>
          <p:nvPr>
            <p:ph idx="4294967295" type="body"/>
          </p:nvPr>
        </p:nvSpPr>
        <p:spPr>
          <a:xfrm>
            <a:off x="573088" y="1238250"/>
            <a:ext cx="8134097" cy="3082925"/>
          </a:xfrm>
          <a:prstGeom prst="rect">
            <a:avLst/>
          </a:prstGeom>
          <a:noFill/>
          <a:ln>
            <a:noFill/>
          </a:ln>
        </p:spPr>
        <p:txBody>
          <a:bodyPr anchorCtr="0" anchor="t" bIns="45700" lIns="91425" spcFirstLastPara="1" rIns="91425" wrap="square" tIns="45700">
            <a:normAutofit/>
          </a:bodyPr>
          <a:lstStyle/>
          <a:p>
            <a:pPr indent="-228600" lvl="0" marL="457200" marR="0" rtl="0" algn="l">
              <a:lnSpc>
                <a:spcPct val="90000"/>
              </a:lnSpc>
              <a:spcBef>
                <a:spcPts val="1000"/>
              </a:spcBef>
              <a:spcAft>
                <a:spcPts val="0"/>
              </a:spcAft>
              <a:buClr>
                <a:schemeClr val="dk1"/>
              </a:buClr>
              <a:buSzPts val="2400"/>
              <a:buFont typeface="Arial"/>
              <a:buNone/>
            </a:pPr>
            <a:r>
              <a:t/>
            </a:r>
            <a:endParaRPr>
              <a:solidFill>
                <a:srgbClr val="000000"/>
              </a:solidFill>
            </a:endParaRPr>
          </a:p>
          <a:p>
            <a:pPr indent="-228600" lvl="0" marL="457200" rtl="0" algn="l">
              <a:lnSpc>
                <a:spcPct val="90000"/>
              </a:lnSpc>
              <a:spcBef>
                <a:spcPts val="1000"/>
              </a:spcBef>
              <a:spcAft>
                <a:spcPts val="0"/>
              </a:spcAft>
              <a:buClr>
                <a:schemeClr val="dk1"/>
              </a:buClr>
              <a:buSzPts val="1800"/>
              <a:buNone/>
            </a:pPr>
            <a:r>
              <a:t/>
            </a:r>
            <a:endParaRPr/>
          </a:p>
        </p:txBody>
      </p:sp>
      <p:sp>
        <p:nvSpPr>
          <p:cNvPr id="967" name="Google Shape;967;p135"/>
          <p:cNvSpPr txBox="1"/>
          <p:nvPr/>
        </p:nvSpPr>
        <p:spPr>
          <a:xfrm>
            <a:off x="445938" y="1289098"/>
            <a:ext cx="8013388" cy="3108543"/>
          </a:xfrm>
          <a:prstGeom prst="rect">
            <a:avLst/>
          </a:prstGeom>
          <a:noFill/>
          <a:ln>
            <a:noFill/>
          </a:ln>
        </p:spPr>
        <p:txBody>
          <a:bodyPr anchorCtr="0" anchor="t" bIns="45700" lIns="91425" spcFirstLastPara="1" rIns="91425" wrap="square" tIns="45700">
            <a:spAutoFit/>
          </a:bodyPr>
          <a:lstStyle/>
          <a:p>
            <a:pPr indent="-342900" lvl="6" marL="34290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Four-year Graduation</a:t>
            </a:r>
            <a:r>
              <a:rPr b="0" i="0" lang="en-US" sz="1400" u="none" cap="none" strike="noStrike">
                <a:solidFill>
                  <a:srgbClr val="000000"/>
                </a:solidFill>
                <a:latin typeface="Arial"/>
                <a:ea typeface="Arial"/>
                <a:cs typeface="Arial"/>
                <a:sym typeface="Arial"/>
              </a:rPr>
              <a:t>: The percentage of students earning a regular or modified diploma within four years of entering high school.</a:t>
            </a:r>
            <a:endParaRPr b="0" i="0" sz="1400" u="none" cap="none" strike="noStrike">
              <a:solidFill>
                <a:srgbClr val="000000"/>
              </a:solidFill>
              <a:latin typeface="Arial"/>
              <a:ea typeface="Arial"/>
              <a:cs typeface="Arial"/>
              <a:sym typeface="Arial"/>
            </a:endParaRPr>
          </a:p>
          <a:p>
            <a:pPr indent="0" lvl="6"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42900" lvl="2" marL="34290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Five-year Completion: </a:t>
            </a:r>
            <a:r>
              <a:rPr b="0" i="0" lang="en-US" sz="1400" u="none" cap="none" strike="noStrike">
                <a:solidFill>
                  <a:srgbClr val="000000"/>
                </a:solidFill>
                <a:latin typeface="Arial"/>
                <a:ea typeface="Arial"/>
                <a:cs typeface="Arial"/>
                <a:sym typeface="Arial"/>
              </a:rPr>
              <a:t>The percentage of students earning a regular, modified, extended or adult high school diploma, or a GED within five years of entering high school. </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42900" lvl="2" marL="34290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Third Grade Reading: </a:t>
            </a:r>
            <a:r>
              <a:rPr b="0" i="0" lang="en-US" sz="1400" u="none" cap="none" strike="noStrike">
                <a:solidFill>
                  <a:srgbClr val="000000"/>
                </a:solidFill>
                <a:latin typeface="Arial"/>
                <a:ea typeface="Arial"/>
                <a:cs typeface="Arial"/>
                <a:sym typeface="Arial"/>
              </a:rPr>
              <a:t>The percentage of students proficient on statewide English Language Arts (ELA) assessments in 3rd grade.</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42900" lvl="2" marL="34290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Ninth Grade On-Track: </a:t>
            </a:r>
            <a:r>
              <a:rPr b="0" i="0" lang="en-US" sz="1400" u="none" cap="none" strike="noStrike">
                <a:solidFill>
                  <a:srgbClr val="000000"/>
                </a:solidFill>
                <a:latin typeface="Arial"/>
                <a:ea typeface="Arial"/>
                <a:cs typeface="Arial"/>
                <a:sym typeface="Arial"/>
              </a:rPr>
              <a:t>The percentage of students earning at least one-quarter of their graduation credits by the end of the summer following their 9th grade year. </a:t>
            </a:r>
            <a:endParaRPr b="0" i="0" sz="1400" u="none" cap="none" strike="noStrike">
              <a:solidFill>
                <a:srgbClr val="000000"/>
              </a:solidFill>
              <a:latin typeface="Arial"/>
              <a:ea typeface="Arial"/>
              <a:cs typeface="Arial"/>
              <a:sym typeface="Arial"/>
            </a:endParaRPr>
          </a:p>
          <a:p>
            <a:pPr indent="-254000" lvl="2" marL="3429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42900" lvl="2" marL="34290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Regular Attenders: </a:t>
            </a:r>
            <a:r>
              <a:rPr b="0" i="0" lang="en-US" sz="1400" u="none" cap="none" strike="noStrike">
                <a:solidFill>
                  <a:srgbClr val="000000"/>
                </a:solidFill>
                <a:latin typeface="Arial"/>
                <a:ea typeface="Arial"/>
                <a:cs typeface="Arial"/>
                <a:sym typeface="Arial"/>
              </a:rPr>
              <a:t>The percentage of students attending more than 90 percent of their enrolled school days.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lu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