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6" r:id="rId5"/>
    <p:sldId id="333" r:id="rId6"/>
    <p:sldId id="335" r:id="rId7"/>
    <p:sldId id="330" r:id="rId8"/>
    <p:sldId id="331" r:id="rId9"/>
    <p:sldId id="338" r:id="rId10"/>
    <p:sldId id="329" r:id="rId11"/>
    <p:sldId id="334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57984-DAA2-479B-B1A3-331E9FF724E8}" v="19" dt="2023-12-05T21:56:44.234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274" autoAdjust="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55036-0BB5-45C4-9280-176E6B5E41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6952A1-417D-4391-8835-FC09393A68BA}">
      <dgm:prSet/>
      <dgm:spPr/>
      <dgm:t>
        <a:bodyPr/>
        <a:lstStyle/>
        <a:p>
          <a:r>
            <a:rPr lang="en-US" dirty="0"/>
            <a:t>Chair: Karla Jiminez</a:t>
          </a:r>
        </a:p>
      </dgm:t>
    </dgm:pt>
    <dgm:pt modelId="{1180668C-7137-481A-BF6E-55C5D75F4CCE}" type="parTrans" cxnId="{1FA6715A-E018-4DA3-BE3C-0BE7650E4E84}">
      <dgm:prSet/>
      <dgm:spPr/>
      <dgm:t>
        <a:bodyPr/>
        <a:lstStyle/>
        <a:p>
          <a:endParaRPr lang="en-US"/>
        </a:p>
      </dgm:t>
    </dgm:pt>
    <dgm:pt modelId="{F7293BD5-3FA3-4FD9-B9D5-59B7FA72EA51}" type="sibTrans" cxnId="{1FA6715A-E018-4DA3-BE3C-0BE7650E4E84}">
      <dgm:prSet/>
      <dgm:spPr/>
      <dgm:t>
        <a:bodyPr/>
        <a:lstStyle/>
        <a:p>
          <a:endParaRPr lang="en-US"/>
        </a:p>
      </dgm:t>
    </dgm:pt>
    <dgm:pt modelId="{D9771952-5D17-475D-8856-22FAF25B4BEE}">
      <dgm:prSet/>
      <dgm:spPr/>
      <dgm:t>
        <a:bodyPr/>
        <a:lstStyle/>
        <a:p>
          <a:r>
            <a:rPr lang="en-US" dirty="0"/>
            <a:t>Parent/ Member:  Dina Ferrera </a:t>
          </a:r>
        </a:p>
      </dgm:t>
    </dgm:pt>
    <dgm:pt modelId="{B688A10A-9987-408C-A41B-710FED208686}" type="parTrans" cxnId="{E36C16C1-A0D8-472A-903B-B77D0E922068}">
      <dgm:prSet/>
      <dgm:spPr/>
      <dgm:t>
        <a:bodyPr/>
        <a:lstStyle/>
        <a:p>
          <a:endParaRPr lang="en-US"/>
        </a:p>
      </dgm:t>
    </dgm:pt>
    <dgm:pt modelId="{4CB8267C-F589-4F11-AAA4-5287441964D3}" type="sibTrans" cxnId="{E36C16C1-A0D8-472A-903B-B77D0E922068}">
      <dgm:prSet/>
      <dgm:spPr/>
      <dgm:t>
        <a:bodyPr/>
        <a:lstStyle/>
        <a:p>
          <a:endParaRPr lang="en-US"/>
        </a:p>
      </dgm:t>
    </dgm:pt>
    <dgm:pt modelId="{F3A1FCCA-43B6-4C27-94A5-DBC3A7A7D41A}">
      <dgm:prSet/>
      <dgm:spPr/>
      <dgm:t>
        <a:bodyPr/>
        <a:lstStyle/>
        <a:p>
          <a:pPr rtl="0"/>
          <a:r>
            <a:rPr lang="en-US" dirty="0"/>
            <a:t>Secretary/ School Staff: </a:t>
          </a:r>
          <a:r>
            <a:rPr lang="en-US" dirty="0">
              <a:latin typeface="Calibri Light" panose="020F0302020204030204"/>
            </a:rPr>
            <a:t>Brianna Brown</a:t>
          </a:r>
          <a:endParaRPr lang="en-US" dirty="0"/>
        </a:p>
      </dgm:t>
    </dgm:pt>
    <dgm:pt modelId="{D13253FE-3AB0-489E-AF64-5B67FF0FD71E}" type="parTrans" cxnId="{DFE5D125-D7C8-459E-BEC0-A10714EE3228}">
      <dgm:prSet/>
      <dgm:spPr/>
      <dgm:t>
        <a:bodyPr/>
        <a:lstStyle/>
        <a:p>
          <a:endParaRPr lang="en-US"/>
        </a:p>
      </dgm:t>
    </dgm:pt>
    <dgm:pt modelId="{D99E59A5-313B-4F0A-B643-B5F273D52FDE}" type="sibTrans" cxnId="{DFE5D125-D7C8-459E-BEC0-A10714EE3228}">
      <dgm:prSet/>
      <dgm:spPr/>
      <dgm:t>
        <a:bodyPr/>
        <a:lstStyle/>
        <a:p>
          <a:endParaRPr lang="en-US"/>
        </a:p>
      </dgm:t>
    </dgm:pt>
    <dgm:pt modelId="{41946555-4094-4C18-AE22-307BF1A5710E}">
      <dgm:prSet/>
      <dgm:spPr/>
      <dgm:t>
        <a:bodyPr/>
        <a:lstStyle/>
        <a:p>
          <a:r>
            <a:rPr lang="en-US" dirty="0"/>
            <a:t>Member/ Parent Isabel Gonzalez</a:t>
          </a:r>
        </a:p>
      </dgm:t>
    </dgm:pt>
    <dgm:pt modelId="{8CBF3919-DDF6-4335-AF36-8D44332ECD28}" type="parTrans" cxnId="{7B9EEBD0-9F6A-4E4C-B18B-651F960F3C25}">
      <dgm:prSet/>
      <dgm:spPr/>
      <dgm:t>
        <a:bodyPr/>
        <a:lstStyle/>
        <a:p>
          <a:endParaRPr lang="en-US"/>
        </a:p>
      </dgm:t>
    </dgm:pt>
    <dgm:pt modelId="{0B35C4B7-76BD-4942-A55B-027016525F93}" type="sibTrans" cxnId="{7B9EEBD0-9F6A-4E4C-B18B-651F960F3C25}">
      <dgm:prSet/>
      <dgm:spPr/>
      <dgm:t>
        <a:bodyPr/>
        <a:lstStyle/>
        <a:p>
          <a:endParaRPr lang="en-US"/>
        </a:p>
      </dgm:t>
    </dgm:pt>
    <dgm:pt modelId="{5D2032C2-99DD-4B3F-8E5E-CA912D96BA55}">
      <dgm:prSet/>
      <dgm:spPr/>
      <dgm:t>
        <a:bodyPr/>
        <a:lstStyle/>
        <a:p>
          <a:r>
            <a:rPr lang="en-US" dirty="0"/>
            <a:t>Member/ Parent: Miriam Landeros</a:t>
          </a:r>
        </a:p>
      </dgm:t>
    </dgm:pt>
    <dgm:pt modelId="{561DB006-AA93-4103-9DF9-8AA780CEAD36}" type="parTrans" cxnId="{372B6062-3D0B-4673-B497-E839C16F9219}">
      <dgm:prSet/>
      <dgm:spPr/>
      <dgm:t>
        <a:bodyPr/>
        <a:lstStyle/>
        <a:p>
          <a:endParaRPr lang="en-US"/>
        </a:p>
      </dgm:t>
    </dgm:pt>
    <dgm:pt modelId="{E37D67D9-38C9-4447-B389-7DFCD914C934}" type="sibTrans" cxnId="{372B6062-3D0B-4673-B497-E839C16F9219}">
      <dgm:prSet/>
      <dgm:spPr/>
      <dgm:t>
        <a:bodyPr/>
        <a:lstStyle/>
        <a:p>
          <a:endParaRPr lang="en-US"/>
        </a:p>
      </dgm:t>
    </dgm:pt>
    <dgm:pt modelId="{885F4CE1-BE3A-4C90-A19D-C732C98CF4D2}">
      <dgm:prSet/>
      <dgm:spPr/>
      <dgm:t>
        <a:bodyPr/>
        <a:lstStyle/>
        <a:p>
          <a:r>
            <a:rPr lang="en-US" dirty="0"/>
            <a:t>Member/ Parent: Rocio Lozano</a:t>
          </a:r>
        </a:p>
      </dgm:t>
    </dgm:pt>
    <dgm:pt modelId="{850C2271-534F-4AF8-AEC8-5C381DF0E8E7}" type="parTrans" cxnId="{09D52C12-FE88-4A80-A523-1146D2EB6540}">
      <dgm:prSet/>
      <dgm:spPr/>
      <dgm:t>
        <a:bodyPr/>
        <a:lstStyle/>
        <a:p>
          <a:endParaRPr lang="en-US"/>
        </a:p>
      </dgm:t>
    </dgm:pt>
    <dgm:pt modelId="{EC2AB76F-F587-4ED5-9C0F-C59D5D390671}" type="sibTrans" cxnId="{09D52C12-FE88-4A80-A523-1146D2EB6540}">
      <dgm:prSet/>
      <dgm:spPr/>
      <dgm:t>
        <a:bodyPr/>
        <a:lstStyle/>
        <a:p>
          <a:endParaRPr lang="en-US"/>
        </a:p>
      </dgm:t>
    </dgm:pt>
    <dgm:pt modelId="{8932AD09-63DA-46E4-9608-DFE1F56E22C8}">
      <dgm:prSet/>
      <dgm:spPr/>
      <dgm:t>
        <a:bodyPr/>
        <a:lstStyle/>
        <a:p>
          <a:r>
            <a:rPr lang="en-US" dirty="0"/>
            <a:t>Member/ Parent: Osman </a:t>
          </a:r>
          <a:r>
            <a:rPr lang="en-US" dirty="0" err="1"/>
            <a:t>Osman</a:t>
          </a:r>
        </a:p>
      </dgm:t>
    </dgm:pt>
    <dgm:pt modelId="{CB3A36FC-2EF1-47C2-BB80-3B8BB0E96212}" type="parTrans" cxnId="{6728CF3D-C204-4EA8-B371-4F15291EAD9B}">
      <dgm:prSet/>
      <dgm:spPr/>
      <dgm:t>
        <a:bodyPr/>
        <a:lstStyle/>
        <a:p>
          <a:endParaRPr lang="en-US"/>
        </a:p>
      </dgm:t>
    </dgm:pt>
    <dgm:pt modelId="{C04956DE-A39D-4780-941F-5B652D017FF8}" type="sibTrans" cxnId="{6728CF3D-C204-4EA8-B371-4F15291EAD9B}">
      <dgm:prSet/>
      <dgm:spPr/>
      <dgm:t>
        <a:bodyPr/>
        <a:lstStyle/>
        <a:p>
          <a:endParaRPr lang="en-US"/>
        </a:p>
      </dgm:t>
    </dgm:pt>
    <dgm:pt modelId="{C7C495A8-FA88-4C71-81DE-FF4BB8CD0782}">
      <dgm:prSet/>
      <dgm:spPr/>
      <dgm:t>
        <a:bodyPr/>
        <a:lstStyle/>
        <a:p>
          <a:r>
            <a:rPr lang="en-US" dirty="0"/>
            <a:t>Member/ Parent: Ana Pacheco</a:t>
          </a:r>
        </a:p>
      </dgm:t>
    </dgm:pt>
    <dgm:pt modelId="{667B94D5-6457-47C1-9A7C-2168D66758F4}" type="parTrans" cxnId="{341CDBA6-9B7E-48F5-88A0-72640EE60993}">
      <dgm:prSet/>
      <dgm:spPr/>
      <dgm:t>
        <a:bodyPr/>
        <a:lstStyle/>
        <a:p>
          <a:endParaRPr lang="en-US"/>
        </a:p>
      </dgm:t>
    </dgm:pt>
    <dgm:pt modelId="{597D764C-3504-4CDF-820D-80DBD05527D3}" type="sibTrans" cxnId="{341CDBA6-9B7E-48F5-88A0-72640EE60993}">
      <dgm:prSet/>
      <dgm:spPr/>
      <dgm:t>
        <a:bodyPr/>
        <a:lstStyle/>
        <a:p>
          <a:endParaRPr lang="en-US"/>
        </a:p>
      </dgm:t>
    </dgm:pt>
    <dgm:pt modelId="{7DCF8693-A667-40D9-9B4C-34CABB8B4B8D}">
      <dgm:prSet/>
      <dgm:spPr/>
      <dgm:t>
        <a:bodyPr/>
        <a:lstStyle/>
        <a:p>
          <a:r>
            <a:rPr lang="en-US" dirty="0"/>
            <a:t>Member/ Parent/ CLC Staff: Keri Taddie</a:t>
          </a:r>
        </a:p>
      </dgm:t>
    </dgm:pt>
    <dgm:pt modelId="{EA9639D3-708A-4CB3-BD9F-5355C3ACBEF1}" type="parTrans" cxnId="{71CD83C1-36E6-4B37-934F-0D7C3F79242D}">
      <dgm:prSet/>
      <dgm:spPr/>
      <dgm:t>
        <a:bodyPr/>
        <a:lstStyle/>
        <a:p>
          <a:endParaRPr lang="en-US"/>
        </a:p>
      </dgm:t>
    </dgm:pt>
    <dgm:pt modelId="{CD9461FE-0B1F-4EA7-8740-3218F0C39539}" type="sibTrans" cxnId="{71CD83C1-36E6-4B37-934F-0D7C3F79242D}">
      <dgm:prSet/>
      <dgm:spPr/>
      <dgm:t>
        <a:bodyPr/>
        <a:lstStyle/>
        <a:p>
          <a:endParaRPr lang="en-US"/>
        </a:p>
      </dgm:t>
    </dgm:pt>
    <dgm:pt modelId="{560E9F12-0EAA-43A6-9390-FB50BE25B660}">
      <dgm:prSet/>
      <dgm:spPr/>
      <dgm:t>
        <a:bodyPr/>
        <a:lstStyle/>
        <a:p>
          <a:r>
            <a:rPr lang="en-US" dirty="0"/>
            <a:t>Member/ Parent: Ana Pacheco</a:t>
          </a:r>
        </a:p>
      </dgm:t>
    </dgm:pt>
    <dgm:pt modelId="{08302D40-D997-4EA5-9C59-A2452D8DF2D1}" type="parTrans" cxnId="{9DCB6613-E2D7-4C0D-BD5E-5DF68AC29BAA}">
      <dgm:prSet/>
      <dgm:spPr/>
      <dgm:t>
        <a:bodyPr/>
        <a:lstStyle/>
        <a:p>
          <a:endParaRPr lang="en-US"/>
        </a:p>
      </dgm:t>
    </dgm:pt>
    <dgm:pt modelId="{EB172EF4-64BE-452E-BAA2-4F0D84B582CF}" type="sibTrans" cxnId="{9DCB6613-E2D7-4C0D-BD5E-5DF68AC29BAA}">
      <dgm:prSet/>
      <dgm:spPr/>
      <dgm:t>
        <a:bodyPr/>
        <a:lstStyle/>
        <a:p>
          <a:endParaRPr lang="en-US"/>
        </a:p>
      </dgm:t>
    </dgm:pt>
    <dgm:pt modelId="{E7954EEC-F623-4282-ABA4-BE26D618FFD3}">
      <dgm:prSet/>
      <dgm:spPr/>
      <dgm:t>
        <a:bodyPr/>
        <a:lstStyle/>
        <a:p>
          <a:r>
            <a:rPr lang="en-US" dirty="0"/>
            <a:t>Principal/ School Staff: Ashley McKinney</a:t>
          </a:r>
        </a:p>
      </dgm:t>
    </dgm:pt>
    <dgm:pt modelId="{DCDF3F49-2FD7-4645-9062-441C6CEEB1F4}" type="parTrans" cxnId="{54FBE84D-D835-442D-AF10-8F89369E62AF}">
      <dgm:prSet/>
      <dgm:spPr/>
      <dgm:t>
        <a:bodyPr/>
        <a:lstStyle/>
        <a:p>
          <a:endParaRPr lang="en-US"/>
        </a:p>
      </dgm:t>
    </dgm:pt>
    <dgm:pt modelId="{537E80FD-F3D6-4B1E-996F-8AC5F9E17F0F}" type="sibTrans" cxnId="{54FBE84D-D835-442D-AF10-8F89369E62AF}">
      <dgm:prSet/>
      <dgm:spPr/>
      <dgm:t>
        <a:bodyPr/>
        <a:lstStyle/>
        <a:p>
          <a:endParaRPr lang="en-US"/>
        </a:p>
      </dgm:t>
    </dgm:pt>
    <dgm:pt modelId="{D24E4864-6CB3-4809-B3DC-B5BA53B8B2BC}">
      <dgm:prSet/>
      <dgm:spPr/>
      <dgm:t>
        <a:bodyPr/>
        <a:lstStyle/>
        <a:p>
          <a:r>
            <a:rPr lang="en-US" dirty="0"/>
            <a:t>Counselor/School Staff: Veronique </a:t>
          </a:r>
          <a:r>
            <a:rPr lang="en-US" dirty="0" err="1"/>
            <a:t>Marquewitz</a:t>
          </a:r>
          <a:r>
            <a:rPr lang="en-US" dirty="0"/>
            <a:t> </a:t>
          </a:r>
        </a:p>
      </dgm:t>
    </dgm:pt>
    <dgm:pt modelId="{A8DE04D6-3C4A-4B1D-B9CC-7D0C1FFC719D}" type="parTrans" cxnId="{6F2A8885-A472-4E82-B3CF-C37283A89B4B}">
      <dgm:prSet/>
      <dgm:spPr/>
      <dgm:t>
        <a:bodyPr/>
        <a:lstStyle/>
        <a:p>
          <a:endParaRPr lang="en-US"/>
        </a:p>
      </dgm:t>
    </dgm:pt>
    <dgm:pt modelId="{36EA5EA6-AC8F-4959-935A-52CBD3048227}" type="sibTrans" cxnId="{6F2A8885-A472-4E82-B3CF-C37283A89B4B}">
      <dgm:prSet/>
      <dgm:spPr/>
      <dgm:t>
        <a:bodyPr/>
        <a:lstStyle/>
        <a:p>
          <a:endParaRPr lang="en-US"/>
        </a:p>
      </dgm:t>
    </dgm:pt>
    <dgm:pt modelId="{9292DEF7-D667-46D7-B965-E12F96209541}" type="pres">
      <dgm:prSet presAssocID="{1DA55036-0BB5-45C4-9280-176E6B5E410F}" presName="diagram" presStyleCnt="0">
        <dgm:presLayoutVars>
          <dgm:dir/>
          <dgm:resizeHandles val="exact"/>
        </dgm:presLayoutVars>
      </dgm:prSet>
      <dgm:spPr/>
    </dgm:pt>
    <dgm:pt modelId="{34BB70F7-88E9-46BA-92C7-EB694BC982D2}" type="pres">
      <dgm:prSet presAssocID="{2D6952A1-417D-4391-8835-FC09393A68BA}" presName="node" presStyleLbl="node1" presStyleIdx="0" presStyleCnt="12">
        <dgm:presLayoutVars>
          <dgm:bulletEnabled val="1"/>
        </dgm:presLayoutVars>
      </dgm:prSet>
      <dgm:spPr/>
    </dgm:pt>
    <dgm:pt modelId="{AC46F659-5D83-4BB2-98AD-3EA64A10FA56}" type="pres">
      <dgm:prSet presAssocID="{F7293BD5-3FA3-4FD9-B9D5-59B7FA72EA51}" presName="sibTrans" presStyleCnt="0"/>
      <dgm:spPr/>
    </dgm:pt>
    <dgm:pt modelId="{92E92B09-73D7-4085-A01C-007EF2977D7F}" type="pres">
      <dgm:prSet presAssocID="{D9771952-5D17-475D-8856-22FAF25B4BEE}" presName="node" presStyleLbl="node1" presStyleIdx="1" presStyleCnt="12">
        <dgm:presLayoutVars>
          <dgm:bulletEnabled val="1"/>
        </dgm:presLayoutVars>
      </dgm:prSet>
      <dgm:spPr/>
    </dgm:pt>
    <dgm:pt modelId="{C2BAAAD8-1182-45F3-8330-73777051C093}" type="pres">
      <dgm:prSet presAssocID="{4CB8267C-F589-4F11-AAA4-5287441964D3}" presName="sibTrans" presStyleCnt="0"/>
      <dgm:spPr/>
    </dgm:pt>
    <dgm:pt modelId="{45BF710D-A34E-45F1-B0B2-0D7A2EB8E2EA}" type="pres">
      <dgm:prSet presAssocID="{F3A1FCCA-43B6-4C27-94A5-DBC3A7A7D41A}" presName="node" presStyleLbl="node1" presStyleIdx="2" presStyleCnt="12">
        <dgm:presLayoutVars>
          <dgm:bulletEnabled val="1"/>
        </dgm:presLayoutVars>
      </dgm:prSet>
      <dgm:spPr/>
    </dgm:pt>
    <dgm:pt modelId="{6F14FF3A-E290-4FFA-A1C8-33D012123569}" type="pres">
      <dgm:prSet presAssocID="{D99E59A5-313B-4F0A-B643-B5F273D52FDE}" presName="sibTrans" presStyleCnt="0"/>
      <dgm:spPr/>
    </dgm:pt>
    <dgm:pt modelId="{A8A400B4-F0B4-40E9-AA69-62EABBCFBB7F}" type="pres">
      <dgm:prSet presAssocID="{41946555-4094-4C18-AE22-307BF1A5710E}" presName="node" presStyleLbl="node1" presStyleIdx="3" presStyleCnt="12">
        <dgm:presLayoutVars>
          <dgm:bulletEnabled val="1"/>
        </dgm:presLayoutVars>
      </dgm:prSet>
      <dgm:spPr/>
    </dgm:pt>
    <dgm:pt modelId="{7DEDD331-8451-4644-A2DF-09C58BAEF9E7}" type="pres">
      <dgm:prSet presAssocID="{0B35C4B7-76BD-4942-A55B-027016525F93}" presName="sibTrans" presStyleCnt="0"/>
      <dgm:spPr/>
    </dgm:pt>
    <dgm:pt modelId="{6B480A94-8AE8-41E0-8F88-93556F4005F2}" type="pres">
      <dgm:prSet presAssocID="{5D2032C2-99DD-4B3F-8E5E-CA912D96BA55}" presName="node" presStyleLbl="node1" presStyleIdx="4" presStyleCnt="12">
        <dgm:presLayoutVars>
          <dgm:bulletEnabled val="1"/>
        </dgm:presLayoutVars>
      </dgm:prSet>
      <dgm:spPr/>
    </dgm:pt>
    <dgm:pt modelId="{7E5F26C6-DFAA-4403-9A9B-00593CC61187}" type="pres">
      <dgm:prSet presAssocID="{E37D67D9-38C9-4447-B389-7DFCD914C934}" presName="sibTrans" presStyleCnt="0"/>
      <dgm:spPr/>
    </dgm:pt>
    <dgm:pt modelId="{0C660C7D-B203-4579-A4A8-CF94A6375FEB}" type="pres">
      <dgm:prSet presAssocID="{885F4CE1-BE3A-4C90-A19D-C732C98CF4D2}" presName="node" presStyleLbl="node1" presStyleIdx="5" presStyleCnt="12">
        <dgm:presLayoutVars>
          <dgm:bulletEnabled val="1"/>
        </dgm:presLayoutVars>
      </dgm:prSet>
      <dgm:spPr/>
    </dgm:pt>
    <dgm:pt modelId="{1257F478-0B6F-4576-9EE9-D5C6718672B9}" type="pres">
      <dgm:prSet presAssocID="{EC2AB76F-F587-4ED5-9C0F-C59D5D390671}" presName="sibTrans" presStyleCnt="0"/>
      <dgm:spPr/>
    </dgm:pt>
    <dgm:pt modelId="{C61CB0D1-9142-411D-B242-FB44E2E5BDB1}" type="pres">
      <dgm:prSet presAssocID="{8932AD09-63DA-46E4-9608-DFE1F56E22C8}" presName="node" presStyleLbl="node1" presStyleIdx="6" presStyleCnt="12">
        <dgm:presLayoutVars>
          <dgm:bulletEnabled val="1"/>
        </dgm:presLayoutVars>
      </dgm:prSet>
      <dgm:spPr/>
    </dgm:pt>
    <dgm:pt modelId="{291F8477-6D7D-4EB5-B4C5-00D2FBBFE78A}" type="pres">
      <dgm:prSet presAssocID="{C04956DE-A39D-4780-941F-5B652D017FF8}" presName="sibTrans" presStyleCnt="0"/>
      <dgm:spPr/>
    </dgm:pt>
    <dgm:pt modelId="{0AE28BB8-7DB4-4C5A-B088-EA09785DAA38}" type="pres">
      <dgm:prSet presAssocID="{C7C495A8-FA88-4C71-81DE-FF4BB8CD0782}" presName="node" presStyleLbl="node1" presStyleIdx="7" presStyleCnt="12">
        <dgm:presLayoutVars>
          <dgm:bulletEnabled val="1"/>
        </dgm:presLayoutVars>
      </dgm:prSet>
      <dgm:spPr/>
    </dgm:pt>
    <dgm:pt modelId="{1AB1B919-EB75-4DEB-AD6B-5F70D47A73A8}" type="pres">
      <dgm:prSet presAssocID="{597D764C-3504-4CDF-820D-80DBD05527D3}" presName="sibTrans" presStyleCnt="0"/>
      <dgm:spPr/>
    </dgm:pt>
    <dgm:pt modelId="{85D35936-C03F-4C38-A20E-386810B749B1}" type="pres">
      <dgm:prSet presAssocID="{7DCF8693-A667-40D9-9B4C-34CABB8B4B8D}" presName="node" presStyleLbl="node1" presStyleIdx="8" presStyleCnt="12">
        <dgm:presLayoutVars>
          <dgm:bulletEnabled val="1"/>
        </dgm:presLayoutVars>
      </dgm:prSet>
      <dgm:spPr/>
    </dgm:pt>
    <dgm:pt modelId="{33A58410-980E-439D-A233-CF8E342F2D19}" type="pres">
      <dgm:prSet presAssocID="{CD9461FE-0B1F-4EA7-8740-3218F0C39539}" presName="sibTrans" presStyleCnt="0"/>
      <dgm:spPr/>
    </dgm:pt>
    <dgm:pt modelId="{D68E8A15-3F48-42A2-AF29-8230AF328AC5}" type="pres">
      <dgm:prSet presAssocID="{560E9F12-0EAA-43A6-9390-FB50BE25B660}" presName="node" presStyleLbl="node1" presStyleIdx="9" presStyleCnt="12">
        <dgm:presLayoutVars>
          <dgm:bulletEnabled val="1"/>
        </dgm:presLayoutVars>
      </dgm:prSet>
      <dgm:spPr/>
    </dgm:pt>
    <dgm:pt modelId="{F1F0D222-B521-4031-A998-F789530E050D}" type="pres">
      <dgm:prSet presAssocID="{EB172EF4-64BE-452E-BAA2-4F0D84B582CF}" presName="sibTrans" presStyleCnt="0"/>
      <dgm:spPr/>
    </dgm:pt>
    <dgm:pt modelId="{C74794E2-67D0-40FC-B318-2EC1B929BF30}" type="pres">
      <dgm:prSet presAssocID="{E7954EEC-F623-4282-ABA4-BE26D618FFD3}" presName="node" presStyleLbl="node1" presStyleIdx="10" presStyleCnt="12">
        <dgm:presLayoutVars>
          <dgm:bulletEnabled val="1"/>
        </dgm:presLayoutVars>
      </dgm:prSet>
      <dgm:spPr/>
    </dgm:pt>
    <dgm:pt modelId="{661AC095-5443-4CFB-8FC5-2247973302B9}" type="pres">
      <dgm:prSet presAssocID="{537E80FD-F3D6-4B1E-996F-8AC5F9E17F0F}" presName="sibTrans" presStyleCnt="0"/>
      <dgm:spPr/>
    </dgm:pt>
    <dgm:pt modelId="{FE984930-87FD-44C0-898B-FD6AEB00D1F5}" type="pres">
      <dgm:prSet presAssocID="{D24E4864-6CB3-4809-B3DC-B5BA53B8B2B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2F03210-25CB-4749-AF21-2BB044765D74}" type="presOf" srcId="{D24E4864-6CB3-4809-B3DC-B5BA53B8B2BC}" destId="{FE984930-87FD-44C0-898B-FD6AEB00D1F5}" srcOrd="0" destOrd="0" presId="urn:microsoft.com/office/officeart/2005/8/layout/default"/>
    <dgm:cxn modelId="{09D52C12-FE88-4A80-A523-1146D2EB6540}" srcId="{1DA55036-0BB5-45C4-9280-176E6B5E410F}" destId="{885F4CE1-BE3A-4C90-A19D-C732C98CF4D2}" srcOrd="5" destOrd="0" parTransId="{850C2271-534F-4AF8-AEC8-5C381DF0E8E7}" sibTransId="{EC2AB76F-F587-4ED5-9C0F-C59D5D390671}"/>
    <dgm:cxn modelId="{9DCB6613-E2D7-4C0D-BD5E-5DF68AC29BAA}" srcId="{1DA55036-0BB5-45C4-9280-176E6B5E410F}" destId="{560E9F12-0EAA-43A6-9390-FB50BE25B660}" srcOrd="9" destOrd="0" parTransId="{08302D40-D997-4EA5-9C59-A2452D8DF2D1}" sibTransId="{EB172EF4-64BE-452E-BAA2-4F0D84B582CF}"/>
    <dgm:cxn modelId="{2D4AB713-8AA8-4C0B-A1CA-2732FC6274DD}" type="presOf" srcId="{7DCF8693-A667-40D9-9B4C-34CABB8B4B8D}" destId="{85D35936-C03F-4C38-A20E-386810B749B1}" srcOrd="0" destOrd="0" presId="urn:microsoft.com/office/officeart/2005/8/layout/default"/>
    <dgm:cxn modelId="{DFE5D125-D7C8-459E-BEC0-A10714EE3228}" srcId="{1DA55036-0BB5-45C4-9280-176E6B5E410F}" destId="{F3A1FCCA-43B6-4C27-94A5-DBC3A7A7D41A}" srcOrd="2" destOrd="0" parTransId="{D13253FE-3AB0-489E-AF64-5B67FF0FD71E}" sibTransId="{D99E59A5-313B-4F0A-B643-B5F273D52FDE}"/>
    <dgm:cxn modelId="{33DACB2A-378D-490C-A79F-48FD0290CC8B}" type="presOf" srcId="{D9771952-5D17-475D-8856-22FAF25B4BEE}" destId="{92E92B09-73D7-4085-A01C-007EF2977D7F}" srcOrd="0" destOrd="0" presId="urn:microsoft.com/office/officeart/2005/8/layout/default"/>
    <dgm:cxn modelId="{8D06C434-F52F-440B-820F-5DF8A11017BC}" type="presOf" srcId="{8932AD09-63DA-46E4-9608-DFE1F56E22C8}" destId="{C61CB0D1-9142-411D-B242-FB44E2E5BDB1}" srcOrd="0" destOrd="0" presId="urn:microsoft.com/office/officeart/2005/8/layout/default"/>
    <dgm:cxn modelId="{6728CF3D-C204-4EA8-B371-4F15291EAD9B}" srcId="{1DA55036-0BB5-45C4-9280-176E6B5E410F}" destId="{8932AD09-63DA-46E4-9608-DFE1F56E22C8}" srcOrd="6" destOrd="0" parTransId="{CB3A36FC-2EF1-47C2-BB80-3B8BB0E96212}" sibTransId="{C04956DE-A39D-4780-941F-5B652D017FF8}"/>
    <dgm:cxn modelId="{372B6062-3D0B-4673-B497-E839C16F9219}" srcId="{1DA55036-0BB5-45C4-9280-176E6B5E410F}" destId="{5D2032C2-99DD-4B3F-8E5E-CA912D96BA55}" srcOrd="4" destOrd="0" parTransId="{561DB006-AA93-4103-9DF9-8AA780CEAD36}" sibTransId="{E37D67D9-38C9-4447-B389-7DFCD914C934}"/>
    <dgm:cxn modelId="{E34BB562-8E60-4291-B492-C35AB8E9AC83}" type="presOf" srcId="{1DA55036-0BB5-45C4-9280-176E6B5E410F}" destId="{9292DEF7-D667-46D7-B965-E12F96209541}" srcOrd="0" destOrd="0" presId="urn:microsoft.com/office/officeart/2005/8/layout/default"/>
    <dgm:cxn modelId="{54FBE84D-D835-442D-AF10-8F89369E62AF}" srcId="{1DA55036-0BB5-45C4-9280-176E6B5E410F}" destId="{E7954EEC-F623-4282-ABA4-BE26D618FFD3}" srcOrd="10" destOrd="0" parTransId="{DCDF3F49-2FD7-4645-9062-441C6CEEB1F4}" sibTransId="{537E80FD-F3D6-4B1E-996F-8AC5F9E17F0F}"/>
    <dgm:cxn modelId="{240AB973-CF45-44F7-9877-3C1C68B09391}" type="presOf" srcId="{5D2032C2-99DD-4B3F-8E5E-CA912D96BA55}" destId="{6B480A94-8AE8-41E0-8F88-93556F4005F2}" srcOrd="0" destOrd="0" presId="urn:microsoft.com/office/officeart/2005/8/layout/default"/>
    <dgm:cxn modelId="{CA7BF156-4BDC-4C85-8776-50275BD6760B}" type="presOf" srcId="{E7954EEC-F623-4282-ABA4-BE26D618FFD3}" destId="{C74794E2-67D0-40FC-B318-2EC1B929BF30}" srcOrd="0" destOrd="0" presId="urn:microsoft.com/office/officeart/2005/8/layout/default"/>
    <dgm:cxn modelId="{1FA6715A-E018-4DA3-BE3C-0BE7650E4E84}" srcId="{1DA55036-0BB5-45C4-9280-176E6B5E410F}" destId="{2D6952A1-417D-4391-8835-FC09393A68BA}" srcOrd="0" destOrd="0" parTransId="{1180668C-7137-481A-BF6E-55C5D75F4CCE}" sibTransId="{F7293BD5-3FA3-4FD9-B9D5-59B7FA72EA51}"/>
    <dgm:cxn modelId="{A822A183-86AB-4C23-90AE-123A79074271}" type="presOf" srcId="{885F4CE1-BE3A-4C90-A19D-C732C98CF4D2}" destId="{0C660C7D-B203-4579-A4A8-CF94A6375FEB}" srcOrd="0" destOrd="0" presId="urn:microsoft.com/office/officeart/2005/8/layout/default"/>
    <dgm:cxn modelId="{6F2A8885-A472-4E82-B3CF-C37283A89B4B}" srcId="{1DA55036-0BB5-45C4-9280-176E6B5E410F}" destId="{D24E4864-6CB3-4809-B3DC-B5BA53B8B2BC}" srcOrd="11" destOrd="0" parTransId="{A8DE04D6-3C4A-4B1D-B9CC-7D0C1FFC719D}" sibTransId="{36EA5EA6-AC8F-4959-935A-52CBD3048227}"/>
    <dgm:cxn modelId="{349B66A0-47A1-444C-8186-ABA2E00429DB}" type="presOf" srcId="{C7C495A8-FA88-4C71-81DE-FF4BB8CD0782}" destId="{0AE28BB8-7DB4-4C5A-B088-EA09785DAA38}" srcOrd="0" destOrd="0" presId="urn:microsoft.com/office/officeart/2005/8/layout/default"/>
    <dgm:cxn modelId="{E83CEAA0-FC69-4CCA-AAD2-0E46EC58D236}" type="presOf" srcId="{41946555-4094-4C18-AE22-307BF1A5710E}" destId="{A8A400B4-F0B4-40E9-AA69-62EABBCFBB7F}" srcOrd="0" destOrd="0" presId="urn:microsoft.com/office/officeart/2005/8/layout/default"/>
    <dgm:cxn modelId="{341CDBA6-9B7E-48F5-88A0-72640EE60993}" srcId="{1DA55036-0BB5-45C4-9280-176E6B5E410F}" destId="{C7C495A8-FA88-4C71-81DE-FF4BB8CD0782}" srcOrd="7" destOrd="0" parTransId="{667B94D5-6457-47C1-9A7C-2168D66758F4}" sibTransId="{597D764C-3504-4CDF-820D-80DBD05527D3}"/>
    <dgm:cxn modelId="{542147B7-DB4E-465B-9297-877E49BD6860}" type="presOf" srcId="{2D6952A1-417D-4391-8835-FC09393A68BA}" destId="{34BB70F7-88E9-46BA-92C7-EB694BC982D2}" srcOrd="0" destOrd="0" presId="urn:microsoft.com/office/officeart/2005/8/layout/default"/>
    <dgm:cxn modelId="{03AA87C0-C4C4-4C9F-848B-706F31371442}" type="presOf" srcId="{560E9F12-0EAA-43A6-9390-FB50BE25B660}" destId="{D68E8A15-3F48-42A2-AF29-8230AF328AC5}" srcOrd="0" destOrd="0" presId="urn:microsoft.com/office/officeart/2005/8/layout/default"/>
    <dgm:cxn modelId="{E36C16C1-A0D8-472A-903B-B77D0E922068}" srcId="{1DA55036-0BB5-45C4-9280-176E6B5E410F}" destId="{D9771952-5D17-475D-8856-22FAF25B4BEE}" srcOrd="1" destOrd="0" parTransId="{B688A10A-9987-408C-A41B-710FED208686}" sibTransId="{4CB8267C-F589-4F11-AAA4-5287441964D3}"/>
    <dgm:cxn modelId="{71CD83C1-36E6-4B37-934F-0D7C3F79242D}" srcId="{1DA55036-0BB5-45C4-9280-176E6B5E410F}" destId="{7DCF8693-A667-40D9-9B4C-34CABB8B4B8D}" srcOrd="8" destOrd="0" parTransId="{EA9639D3-708A-4CB3-BD9F-5355C3ACBEF1}" sibTransId="{CD9461FE-0B1F-4EA7-8740-3218F0C39539}"/>
    <dgm:cxn modelId="{7B9EEBD0-9F6A-4E4C-B18B-651F960F3C25}" srcId="{1DA55036-0BB5-45C4-9280-176E6B5E410F}" destId="{41946555-4094-4C18-AE22-307BF1A5710E}" srcOrd="3" destOrd="0" parTransId="{8CBF3919-DDF6-4335-AF36-8D44332ECD28}" sibTransId="{0B35C4B7-76BD-4942-A55B-027016525F93}"/>
    <dgm:cxn modelId="{8BFF8ED8-D488-44EB-8ADD-9A238C30A945}" type="presOf" srcId="{F3A1FCCA-43B6-4C27-94A5-DBC3A7A7D41A}" destId="{45BF710D-A34E-45F1-B0B2-0D7A2EB8E2EA}" srcOrd="0" destOrd="0" presId="urn:microsoft.com/office/officeart/2005/8/layout/default"/>
    <dgm:cxn modelId="{BC2C3FAC-E406-4664-BAC4-95345C48FC58}" type="presParOf" srcId="{9292DEF7-D667-46D7-B965-E12F96209541}" destId="{34BB70F7-88E9-46BA-92C7-EB694BC982D2}" srcOrd="0" destOrd="0" presId="urn:microsoft.com/office/officeart/2005/8/layout/default"/>
    <dgm:cxn modelId="{7B72A187-0537-423A-88AE-317DB20CF6CC}" type="presParOf" srcId="{9292DEF7-D667-46D7-B965-E12F96209541}" destId="{AC46F659-5D83-4BB2-98AD-3EA64A10FA56}" srcOrd="1" destOrd="0" presId="urn:microsoft.com/office/officeart/2005/8/layout/default"/>
    <dgm:cxn modelId="{A7548BCE-3FFC-45C4-916F-57283A6050C3}" type="presParOf" srcId="{9292DEF7-D667-46D7-B965-E12F96209541}" destId="{92E92B09-73D7-4085-A01C-007EF2977D7F}" srcOrd="2" destOrd="0" presId="urn:microsoft.com/office/officeart/2005/8/layout/default"/>
    <dgm:cxn modelId="{C5E7E1D8-FB2D-4278-A334-2EC400AC5122}" type="presParOf" srcId="{9292DEF7-D667-46D7-B965-E12F96209541}" destId="{C2BAAAD8-1182-45F3-8330-73777051C093}" srcOrd="3" destOrd="0" presId="urn:microsoft.com/office/officeart/2005/8/layout/default"/>
    <dgm:cxn modelId="{8EE19DE0-E746-4AC9-8F05-4EFC467A470A}" type="presParOf" srcId="{9292DEF7-D667-46D7-B965-E12F96209541}" destId="{45BF710D-A34E-45F1-B0B2-0D7A2EB8E2EA}" srcOrd="4" destOrd="0" presId="urn:microsoft.com/office/officeart/2005/8/layout/default"/>
    <dgm:cxn modelId="{9D2ECD8F-A0C9-47A8-9C79-CCA653BD4D83}" type="presParOf" srcId="{9292DEF7-D667-46D7-B965-E12F96209541}" destId="{6F14FF3A-E290-4FFA-A1C8-33D012123569}" srcOrd="5" destOrd="0" presId="urn:microsoft.com/office/officeart/2005/8/layout/default"/>
    <dgm:cxn modelId="{D17F7B94-DC3B-4677-94A5-7F1BB0C47666}" type="presParOf" srcId="{9292DEF7-D667-46D7-B965-E12F96209541}" destId="{A8A400B4-F0B4-40E9-AA69-62EABBCFBB7F}" srcOrd="6" destOrd="0" presId="urn:microsoft.com/office/officeart/2005/8/layout/default"/>
    <dgm:cxn modelId="{195BEDFD-14FA-4610-8D61-0DD7EFEC14CF}" type="presParOf" srcId="{9292DEF7-D667-46D7-B965-E12F96209541}" destId="{7DEDD331-8451-4644-A2DF-09C58BAEF9E7}" srcOrd="7" destOrd="0" presId="urn:microsoft.com/office/officeart/2005/8/layout/default"/>
    <dgm:cxn modelId="{76269CFC-18FE-4856-86F9-367CBD36620E}" type="presParOf" srcId="{9292DEF7-D667-46D7-B965-E12F96209541}" destId="{6B480A94-8AE8-41E0-8F88-93556F4005F2}" srcOrd="8" destOrd="0" presId="urn:microsoft.com/office/officeart/2005/8/layout/default"/>
    <dgm:cxn modelId="{C2EEAB17-998B-4AB9-98FD-9AF7B3351FD1}" type="presParOf" srcId="{9292DEF7-D667-46D7-B965-E12F96209541}" destId="{7E5F26C6-DFAA-4403-9A9B-00593CC61187}" srcOrd="9" destOrd="0" presId="urn:microsoft.com/office/officeart/2005/8/layout/default"/>
    <dgm:cxn modelId="{3079B48A-0E4C-45CD-A6AB-0431774D8B93}" type="presParOf" srcId="{9292DEF7-D667-46D7-B965-E12F96209541}" destId="{0C660C7D-B203-4579-A4A8-CF94A6375FEB}" srcOrd="10" destOrd="0" presId="urn:microsoft.com/office/officeart/2005/8/layout/default"/>
    <dgm:cxn modelId="{2DEB2FFF-F0CF-4F46-A190-3EA1B99E853E}" type="presParOf" srcId="{9292DEF7-D667-46D7-B965-E12F96209541}" destId="{1257F478-0B6F-4576-9EE9-D5C6718672B9}" srcOrd="11" destOrd="0" presId="urn:microsoft.com/office/officeart/2005/8/layout/default"/>
    <dgm:cxn modelId="{57A6496D-A64F-4FA6-BF61-538DE45B8552}" type="presParOf" srcId="{9292DEF7-D667-46D7-B965-E12F96209541}" destId="{C61CB0D1-9142-411D-B242-FB44E2E5BDB1}" srcOrd="12" destOrd="0" presId="urn:microsoft.com/office/officeart/2005/8/layout/default"/>
    <dgm:cxn modelId="{B1F6EBB1-E396-4444-AE24-DAF0386A1681}" type="presParOf" srcId="{9292DEF7-D667-46D7-B965-E12F96209541}" destId="{291F8477-6D7D-4EB5-B4C5-00D2FBBFE78A}" srcOrd="13" destOrd="0" presId="urn:microsoft.com/office/officeart/2005/8/layout/default"/>
    <dgm:cxn modelId="{3843B7FF-5693-45C9-9BB1-3259D5EB9364}" type="presParOf" srcId="{9292DEF7-D667-46D7-B965-E12F96209541}" destId="{0AE28BB8-7DB4-4C5A-B088-EA09785DAA38}" srcOrd="14" destOrd="0" presId="urn:microsoft.com/office/officeart/2005/8/layout/default"/>
    <dgm:cxn modelId="{4CFC7C93-6D4D-43B2-BE81-C821B27A0245}" type="presParOf" srcId="{9292DEF7-D667-46D7-B965-E12F96209541}" destId="{1AB1B919-EB75-4DEB-AD6B-5F70D47A73A8}" srcOrd="15" destOrd="0" presId="urn:microsoft.com/office/officeart/2005/8/layout/default"/>
    <dgm:cxn modelId="{8D46880A-03C7-4DBE-A767-499AECDD3AD3}" type="presParOf" srcId="{9292DEF7-D667-46D7-B965-E12F96209541}" destId="{85D35936-C03F-4C38-A20E-386810B749B1}" srcOrd="16" destOrd="0" presId="urn:microsoft.com/office/officeart/2005/8/layout/default"/>
    <dgm:cxn modelId="{BD7C70E6-6ED7-4AB5-95CF-7EF06C395162}" type="presParOf" srcId="{9292DEF7-D667-46D7-B965-E12F96209541}" destId="{33A58410-980E-439D-A233-CF8E342F2D19}" srcOrd="17" destOrd="0" presId="urn:microsoft.com/office/officeart/2005/8/layout/default"/>
    <dgm:cxn modelId="{1E5B2F25-FADB-4513-8842-5504BB608FCB}" type="presParOf" srcId="{9292DEF7-D667-46D7-B965-E12F96209541}" destId="{D68E8A15-3F48-42A2-AF29-8230AF328AC5}" srcOrd="18" destOrd="0" presId="urn:microsoft.com/office/officeart/2005/8/layout/default"/>
    <dgm:cxn modelId="{7ED9C27D-166B-419C-A256-8450733BE371}" type="presParOf" srcId="{9292DEF7-D667-46D7-B965-E12F96209541}" destId="{F1F0D222-B521-4031-A998-F789530E050D}" srcOrd="19" destOrd="0" presId="urn:microsoft.com/office/officeart/2005/8/layout/default"/>
    <dgm:cxn modelId="{52078156-03AB-4388-B367-AF46D0C7EE01}" type="presParOf" srcId="{9292DEF7-D667-46D7-B965-E12F96209541}" destId="{C74794E2-67D0-40FC-B318-2EC1B929BF30}" srcOrd="20" destOrd="0" presId="urn:microsoft.com/office/officeart/2005/8/layout/default"/>
    <dgm:cxn modelId="{E6BE2EC2-44DB-41F2-9E98-B77248B8E7C3}" type="presParOf" srcId="{9292DEF7-D667-46D7-B965-E12F96209541}" destId="{661AC095-5443-4CFB-8FC5-2247973302B9}" srcOrd="21" destOrd="0" presId="urn:microsoft.com/office/officeart/2005/8/layout/default"/>
    <dgm:cxn modelId="{4A4188A2-3420-42CE-858F-5E3FE0E2302B}" type="presParOf" srcId="{9292DEF7-D667-46D7-B965-E12F96209541}" destId="{FE984930-87FD-44C0-898B-FD6AEB00D1F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98E64-38B1-41A5-AC73-4655BABE57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13C77E1-2521-424F-B1F1-DC82E376BFD5}">
      <dgm:prSet/>
      <dgm:spPr/>
      <dgm:t>
        <a:bodyPr/>
        <a:lstStyle/>
        <a:p>
          <a:pPr>
            <a:defRPr cap="all"/>
          </a:pPr>
          <a:r>
            <a:rPr lang="en-US" dirty="0"/>
            <a:t>Review</a:t>
          </a:r>
        </a:p>
        <a:p>
          <a:pPr>
            <a:defRPr cap="all"/>
          </a:pPr>
          <a:r>
            <a:rPr lang="es-ES" dirty="0"/>
            <a:t>Revisión</a:t>
          </a:r>
          <a:r>
            <a:rPr lang="en-US" dirty="0"/>
            <a:t> </a:t>
          </a:r>
        </a:p>
      </dgm:t>
    </dgm:pt>
    <dgm:pt modelId="{C3541FBF-CA0F-4FC7-A5B0-79F521F8C5F5}" type="parTrans" cxnId="{A1D6E56D-0803-4119-A0A8-24A4B60D6D25}">
      <dgm:prSet/>
      <dgm:spPr/>
      <dgm:t>
        <a:bodyPr/>
        <a:lstStyle/>
        <a:p>
          <a:endParaRPr lang="en-US"/>
        </a:p>
      </dgm:t>
    </dgm:pt>
    <dgm:pt modelId="{743FFFB3-3541-46D8-9551-D2679B4F1480}" type="sibTrans" cxnId="{A1D6E56D-0803-4119-A0A8-24A4B60D6D25}">
      <dgm:prSet/>
      <dgm:spPr/>
      <dgm:t>
        <a:bodyPr/>
        <a:lstStyle/>
        <a:p>
          <a:endParaRPr lang="en-US"/>
        </a:p>
      </dgm:t>
    </dgm:pt>
    <dgm:pt modelId="{AD68265E-2E31-4FC8-B766-3E81A159359A}">
      <dgm:prSet/>
      <dgm:spPr/>
      <dgm:t>
        <a:bodyPr/>
        <a:lstStyle/>
        <a:p>
          <a:pPr>
            <a:defRPr cap="all"/>
          </a:pPr>
          <a:r>
            <a:rPr lang="en-US" dirty="0"/>
            <a:t>Edit/ Adopt</a:t>
          </a:r>
        </a:p>
        <a:p>
          <a:pPr>
            <a:defRPr cap="all"/>
          </a:pPr>
          <a:r>
            <a:rPr lang="es-ES" dirty="0"/>
            <a:t>Editar/ Adoptar</a:t>
          </a:r>
          <a:endParaRPr lang="en-US" dirty="0"/>
        </a:p>
        <a:p>
          <a:pPr>
            <a:defRPr cap="all"/>
          </a:pPr>
          <a:endParaRPr lang="en-US" dirty="0"/>
        </a:p>
      </dgm:t>
    </dgm:pt>
    <dgm:pt modelId="{5A2D18C3-A772-4917-8825-AA0FC30F0BF2}" type="parTrans" cxnId="{E636518A-0D83-4E16-BC9A-46DF4BFC64B9}">
      <dgm:prSet/>
      <dgm:spPr/>
      <dgm:t>
        <a:bodyPr/>
        <a:lstStyle/>
        <a:p>
          <a:endParaRPr lang="en-US"/>
        </a:p>
      </dgm:t>
    </dgm:pt>
    <dgm:pt modelId="{C9CD2A03-F001-4343-8818-62837DE59910}" type="sibTrans" cxnId="{E636518A-0D83-4E16-BC9A-46DF4BFC64B9}">
      <dgm:prSet/>
      <dgm:spPr/>
      <dgm:t>
        <a:bodyPr/>
        <a:lstStyle/>
        <a:p>
          <a:endParaRPr lang="en-US"/>
        </a:p>
      </dgm:t>
    </dgm:pt>
    <dgm:pt modelId="{BE9604A8-848D-48F3-9509-BD23385BFB05}">
      <dgm:prSet/>
      <dgm:spPr/>
      <dgm:t>
        <a:bodyPr/>
        <a:lstStyle/>
        <a:p>
          <a:pPr>
            <a:defRPr cap="all"/>
          </a:pPr>
          <a:r>
            <a:rPr lang="en-US" dirty="0"/>
            <a:t>Next Steps</a:t>
          </a:r>
        </a:p>
        <a:p>
          <a:pPr>
            <a:defRPr cap="all"/>
          </a:pPr>
          <a:r>
            <a:rPr lang="es-ES" dirty="0"/>
            <a:t>Próximos pasos</a:t>
          </a:r>
          <a:r>
            <a:rPr lang="en-US" dirty="0"/>
            <a:t> </a:t>
          </a:r>
        </a:p>
      </dgm:t>
    </dgm:pt>
    <dgm:pt modelId="{FAB738AA-4FFC-460D-894E-F31AAEF0A703}" type="parTrans" cxnId="{C6A2229E-6DB2-4E9A-B355-5B7C72E89538}">
      <dgm:prSet/>
      <dgm:spPr/>
      <dgm:t>
        <a:bodyPr/>
        <a:lstStyle/>
        <a:p>
          <a:endParaRPr lang="en-US"/>
        </a:p>
      </dgm:t>
    </dgm:pt>
    <dgm:pt modelId="{409501B1-E2C3-454D-9393-E064E57DDAFB}" type="sibTrans" cxnId="{C6A2229E-6DB2-4E9A-B355-5B7C72E89538}">
      <dgm:prSet/>
      <dgm:spPr/>
      <dgm:t>
        <a:bodyPr/>
        <a:lstStyle/>
        <a:p>
          <a:endParaRPr lang="en-US"/>
        </a:p>
      </dgm:t>
    </dgm:pt>
    <dgm:pt modelId="{D90D9EA5-E165-4504-8229-824D460968D1}" type="pres">
      <dgm:prSet presAssocID="{B0798E64-38B1-41A5-AC73-4655BABE5730}" presName="root" presStyleCnt="0">
        <dgm:presLayoutVars>
          <dgm:dir/>
          <dgm:resizeHandles val="exact"/>
        </dgm:presLayoutVars>
      </dgm:prSet>
      <dgm:spPr/>
    </dgm:pt>
    <dgm:pt modelId="{A8745CCD-DC14-402A-9434-1C8D5336C73F}" type="pres">
      <dgm:prSet presAssocID="{B13C77E1-2521-424F-B1F1-DC82E376BFD5}" presName="compNode" presStyleCnt="0"/>
      <dgm:spPr/>
    </dgm:pt>
    <dgm:pt modelId="{22173352-01AB-4858-A8D2-F10DF30800D8}" type="pres">
      <dgm:prSet presAssocID="{B13C77E1-2521-424F-B1F1-DC82E376BFD5}" presName="iconBgRect" presStyleLbl="bgShp" presStyleIdx="0" presStyleCnt="3"/>
      <dgm:spPr/>
    </dgm:pt>
    <dgm:pt modelId="{9B7881A5-EB9A-4868-BBC1-8AFC31F4D42A}" type="pres">
      <dgm:prSet presAssocID="{B13C77E1-2521-424F-B1F1-DC82E376BF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91CCB8AF-3139-4611-9DC4-6E151630CE72}" type="pres">
      <dgm:prSet presAssocID="{B13C77E1-2521-424F-B1F1-DC82E376BFD5}" presName="spaceRect" presStyleCnt="0"/>
      <dgm:spPr/>
    </dgm:pt>
    <dgm:pt modelId="{CF7FE669-1DD6-4FE6-AB43-AF785576EDC7}" type="pres">
      <dgm:prSet presAssocID="{B13C77E1-2521-424F-B1F1-DC82E376BFD5}" presName="textRect" presStyleLbl="revTx" presStyleIdx="0" presStyleCnt="3">
        <dgm:presLayoutVars>
          <dgm:chMax val="1"/>
          <dgm:chPref val="1"/>
        </dgm:presLayoutVars>
      </dgm:prSet>
      <dgm:spPr/>
    </dgm:pt>
    <dgm:pt modelId="{CB71334C-B263-4D5C-B963-88217DCBD6DF}" type="pres">
      <dgm:prSet presAssocID="{743FFFB3-3541-46D8-9551-D2679B4F1480}" presName="sibTrans" presStyleCnt="0"/>
      <dgm:spPr/>
    </dgm:pt>
    <dgm:pt modelId="{10F39026-2BFD-43FE-96F3-9B45D9389C53}" type="pres">
      <dgm:prSet presAssocID="{AD68265E-2E31-4FC8-B766-3E81A159359A}" presName="compNode" presStyleCnt="0"/>
      <dgm:spPr/>
    </dgm:pt>
    <dgm:pt modelId="{00353D8C-DA87-4C06-A426-AD95E0885E02}" type="pres">
      <dgm:prSet presAssocID="{AD68265E-2E31-4FC8-B766-3E81A159359A}" presName="iconBgRect" presStyleLbl="bgShp" presStyleIdx="1" presStyleCnt="3"/>
      <dgm:spPr/>
    </dgm:pt>
    <dgm:pt modelId="{F72E3F93-3A5D-4962-9301-64EE193D9823}" type="pres">
      <dgm:prSet presAssocID="{AD68265E-2E31-4FC8-B766-3E81A15935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B75A641E-22B5-4460-B40C-465711C759D4}" type="pres">
      <dgm:prSet presAssocID="{AD68265E-2E31-4FC8-B766-3E81A159359A}" presName="spaceRect" presStyleCnt="0"/>
      <dgm:spPr/>
    </dgm:pt>
    <dgm:pt modelId="{8356F23F-85F7-4A03-B317-22A97E40B9F4}" type="pres">
      <dgm:prSet presAssocID="{AD68265E-2E31-4FC8-B766-3E81A159359A}" presName="textRect" presStyleLbl="revTx" presStyleIdx="1" presStyleCnt="3">
        <dgm:presLayoutVars>
          <dgm:chMax val="1"/>
          <dgm:chPref val="1"/>
        </dgm:presLayoutVars>
      </dgm:prSet>
      <dgm:spPr/>
    </dgm:pt>
    <dgm:pt modelId="{86414208-3FCB-4D04-8E50-95021AC06D77}" type="pres">
      <dgm:prSet presAssocID="{C9CD2A03-F001-4343-8818-62837DE59910}" presName="sibTrans" presStyleCnt="0"/>
      <dgm:spPr/>
    </dgm:pt>
    <dgm:pt modelId="{0B4F74ED-6781-48BF-9A6A-5E3DD2612218}" type="pres">
      <dgm:prSet presAssocID="{BE9604A8-848D-48F3-9509-BD23385BFB05}" presName="compNode" presStyleCnt="0"/>
      <dgm:spPr/>
    </dgm:pt>
    <dgm:pt modelId="{40639F08-BA9E-4EBE-B51A-699A51A21DAC}" type="pres">
      <dgm:prSet presAssocID="{BE9604A8-848D-48F3-9509-BD23385BFB05}" presName="iconBgRect" presStyleLbl="bgShp" presStyleIdx="2" presStyleCnt="3"/>
      <dgm:spPr/>
    </dgm:pt>
    <dgm:pt modelId="{0683969C-2FBF-4591-B1B5-0E155D57E7CA}" type="pres">
      <dgm:prSet presAssocID="{BE9604A8-848D-48F3-9509-BD23385BFB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185D1D8-EA26-4FC7-9843-52A6420630B6}" type="pres">
      <dgm:prSet presAssocID="{BE9604A8-848D-48F3-9509-BD23385BFB05}" presName="spaceRect" presStyleCnt="0"/>
      <dgm:spPr/>
    </dgm:pt>
    <dgm:pt modelId="{9593BC3D-25BA-45A0-A13B-F5F41F0F38E3}" type="pres">
      <dgm:prSet presAssocID="{BE9604A8-848D-48F3-9509-BD23385BFB0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820438-5F77-43D5-8679-DCC30CAF084C}" type="presOf" srcId="{B0798E64-38B1-41A5-AC73-4655BABE5730}" destId="{D90D9EA5-E165-4504-8229-824D460968D1}" srcOrd="0" destOrd="0" presId="urn:microsoft.com/office/officeart/2018/5/layout/IconCircleLabelList"/>
    <dgm:cxn modelId="{A1D6E56D-0803-4119-A0A8-24A4B60D6D25}" srcId="{B0798E64-38B1-41A5-AC73-4655BABE5730}" destId="{B13C77E1-2521-424F-B1F1-DC82E376BFD5}" srcOrd="0" destOrd="0" parTransId="{C3541FBF-CA0F-4FC7-A5B0-79F521F8C5F5}" sibTransId="{743FFFB3-3541-46D8-9551-D2679B4F1480}"/>
    <dgm:cxn modelId="{FB793089-F941-4B3C-A334-00217A88C38E}" type="presOf" srcId="{B13C77E1-2521-424F-B1F1-DC82E376BFD5}" destId="{CF7FE669-1DD6-4FE6-AB43-AF785576EDC7}" srcOrd="0" destOrd="0" presId="urn:microsoft.com/office/officeart/2018/5/layout/IconCircleLabelList"/>
    <dgm:cxn modelId="{E636518A-0D83-4E16-BC9A-46DF4BFC64B9}" srcId="{B0798E64-38B1-41A5-AC73-4655BABE5730}" destId="{AD68265E-2E31-4FC8-B766-3E81A159359A}" srcOrd="1" destOrd="0" parTransId="{5A2D18C3-A772-4917-8825-AA0FC30F0BF2}" sibTransId="{C9CD2A03-F001-4343-8818-62837DE59910}"/>
    <dgm:cxn modelId="{C6A2229E-6DB2-4E9A-B355-5B7C72E89538}" srcId="{B0798E64-38B1-41A5-AC73-4655BABE5730}" destId="{BE9604A8-848D-48F3-9509-BD23385BFB05}" srcOrd="2" destOrd="0" parTransId="{FAB738AA-4FFC-460D-894E-F31AAEF0A703}" sibTransId="{409501B1-E2C3-454D-9393-E064E57DDAFB}"/>
    <dgm:cxn modelId="{9190BFED-95F9-497D-939D-DD76CCC45C39}" type="presOf" srcId="{BE9604A8-848D-48F3-9509-BD23385BFB05}" destId="{9593BC3D-25BA-45A0-A13B-F5F41F0F38E3}" srcOrd="0" destOrd="0" presId="urn:microsoft.com/office/officeart/2018/5/layout/IconCircleLabelList"/>
    <dgm:cxn modelId="{83BDA1FA-7EC9-4501-8425-A634C6206F82}" type="presOf" srcId="{AD68265E-2E31-4FC8-B766-3E81A159359A}" destId="{8356F23F-85F7-4A03-B317-22A97E40B9F4}" srcOrd="0" destOrd="0" presId="urn:microsoft.com/office/officeart/2018/5/layout/IconCircleLabelList"/>
    <dgm:cxn modelId="{D13C5E77-171F-469D-AD1F-7FB3076EED82}" type="presParOf" srcId="{D90D9EA5-E165-4504-8229-824D460968D1}" destId="{A8745CCD-DC14-402A-9434-1C8D5336C73F}" srcOrd="0" destOrd="0" presId="urn:microsoft.com/office/officeart/2018/5/layout/IconCircleLabelList"/>
    <dgm:cxn modelId="{58D3CAFE-847E-4715-A426-765A2AF13D67}" type="presParOf" srcId="{A8745CCD-DC14-402A-9434-1C8D5336C73F}" destId="{22173352-01AB-4858-A8D2-F10DF30800D8}" srcOrd="0" destOrd="0" presId="urn:microsoft.com/office/officeart/2018/5/layout/IconCircleLabelList"/>
    <dgm:cxn modelId="{B401E2E6-FEBC-4E10-9A30-0FB7E6379D5F}" type="presParOf" srcId="{A8745CCD-DC14-402A-9434-1C8D5336C73F}" destId="{9B7881A5-EB9A-4868-BBC1-8AFC31F4D42A}" srcOrd="1" destOrd="0" presId="urn:microsoft.com/office/officeart/2018/5/layout/IconCircleLabelList"/>
    <dgm:cxn modelId="{B7BD59B3-7821-4190-8CFF-5F066F00B46D}" type="presParOf" srcId="{A8745CCD-DC14-402A-9434-1C8D5336C73F}" destId="{91CCB8AF-3139-4611-9DC4-6E151630CE72}" srcOrd="2" destOrd="0" presId="urn:microsoft.com/office/officeart/2018/5/layout/IconCircleLabelList"/>
    <dgm:cxn modelId="{D8E3297F-B710-43F2-AB24-0F06DD3F84F6}" type="presParOf" srcId="{A8745CCD-DC14-402A-9434-1C8D5336C73F}" destId="{CF7FE669-1DD6-4FE6-AB43-AF785576EDC7}" srcOrd="3" destOrd="0" presId="urn:microsoft.com/office/officeart/2018/5/layout/IconCircleLabelList"/>
    <dgm:cxn modelId="{C8354AE0-2F37-493F-A63B-CA683F1C53D9}" type="presParOf" srcId="{D90D9EA5-E165-4504-8229-824D460968D1}" destId="{CB71334C-B263-4D5C-B963-88217DCBD6DF}" srcOrd="1" destOrd="0" presId="urn:microsoft.com/office/officeart/2018/5/layout/IconCircleLabelList"/>
    <dgm:cxn modelId="{22867D78-92C2-4A33-912F-1B71C80E3380}" type="presParOf" srcId="{D90D9EA5-E165-4504-8229-824D460968D1}" destId="{10F39026-2BFD-43FE-96F3-9B45D9389C53}" srcOrd="2" destOrd="0" presId="urn:microsoft.com/office/officeart/2018/5/layout/IconCircleLabelList"/>
    <dgm:cxn modelId="{81A49B93-DEB3-4FD1-8BB9-ABAC20F33ECD}" type="presParOf" srcId="{10F39026-2BFD-43FE-96F3-9B45D9389C53}" destId="{00353D8C-DA87-4C06-A426-AD95E0885E02}" srcOrd="0" destOrd="0" presId="urn:microsoft.com/office/officeart/2018/5/layout/IconCircleLabelList"/>
    <dgm:cxn modelId="{FD215313-6EFE-4E6B-90A2-5D0F31855152}" type="presParOf" srcId="{10F39026-2BFD-43FE-96F3-9B45D9389C53}" destId="{F72E3F93-3A5D-4962-9301-64EE193D9823}" srcOrd="1" destOrd="0" presId="urn:microsoft.com/office/officeart/2018/5/layout/IconCircleLabelList"/>
    <dgm:cxn modelId="{94528011-4EB8-4769-A797-473EA9D9AAB4}" type="presParOf" srcId="{10F39026-2BFD-43FE-96F3-9B45D9389C53}" destId="{B75A641E-22B5-4460-B40C-465711C759D4}" srcOrd="2" destOrd="0" presId="urn:microsoft.com/office/officeart/2018/5/layout/IconCircleLabelList"/>
    <dgm:cxn modelId="{AC9A4BCB-414D-4A9E-8547-767E8B15253F}" type="presParOf" srcId="{10F39026-2BFD-43FE-96F3-9B45D9389C53}" destId="{8356F23F-85F7-4A03-B317-22A97E40B9F4}" srcOrd="3" destOrd="0" presId="urn:microsoft.com/office/officeart/2018/5/layout/IconCircleLabelList"/>
    <dgm:cxn modelId="{2D6713D1-5887-4E74-9DEE-A582D500DC21}" type="presParOf" srcId="{D90D9EA5-E165-4504-8229-824D460968D1}" destId="{86414208-3FCB-4D04-8E50-95021AC06D77}" srcOrd="3" destOrd="0" presId="urn:microsoft.com/office/officeart/2018/5/layout/IconCircleLabelList"/>
    <dgm:cxn modelId="{BA21124C-7D04-4E80-946C-F325B0B379F2}" type="presParOf" srcId="{D90D9EA5-E165-4504-8229-824D460968D1}" destId="{0B4F74ED-6781-48BF-9A6A-5E3DD2612218}" srcOrd="4" destOrd="0" presId="urn:microsoft.com/office/officeart/2018/5/layout/IconCircleLabelList"/>
    <dgm:cxn modelId="{D9A6E8F7-5E87-425D-99FE-7D28BDB74A61}" type="presParOf" srcId="{0B4F74ED-6781-48BF-9A6A-5E3DD2612218}" destId="{40639F08-BA9E-4EBE-B51A-699A51A21DAC}" srcOrd="0" destOrd="0" presId="urn:microsoft.com/office/officeart/2018/5/layout/IconCircleLabelList"/>
    <dgm:cxn modelId="{A1C3E4FF-38BA-4308-8391-08B74CE415E6}" type="presParOf" srcId="{0B4F74ED-6781-48BF-9A6A-5E3DD2612218}" destId="{0683969C-2FBF-4591-B1B5-0E155D57E7CA}" srcOrd="1" destOrd="0" presId="urn:microsoft.com/office/officeart/2018/5/layout/IconCircleLabelList"/>
    <dgm:cxn modelId="{2AEAB6DB-589B-4D61-9B4B-73B578E970E4}" type="presParOf" srcId="{0B4F74ED-6781-48BF-9A6A-5E3DD2612218}" destId="{1185D1D8-EA26-4FC7-9843-52A6420630B6}" srcOrd="2" destOrd="0" presId="urn:microsoft.com/office/officeart/2018/5/layout/IconCircleLabelList"/>
    <dgm:cxn modelId="{8A82F91E-1614-436F-BE95-278866F9A18C}" type="presParOf" srcId="{0B4F74ED-6781-48BF-9A6A-5E3DD2612218}" destId="{9593BC3D-25BA-45A0-A13B-F5F41F0F38E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B70F7-88E9-46BA-92C7-EB694BC982D2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Chair: Karla Jiminez</a:t>
          </a:r>
        </a:p>
      </dsp:txBody>
      <dsp:txXfrm>
        <a:off x="582645" y="1178"/>
        <a:ext cx="2174490" cy="1304694"/>
      </dsp:txXfrm>
    </dsp:sp>
    <dsp:sp modelId="{92E92B09-73D7-4085-A01C-007EF2977D7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Parent/ Member:  Dina Ferrera </a:t>
          </a:r>
        </a:p>
      </dsp:txBody>
      <dsp:txXfrm>
        <a:off x="2974584" y="1178"/>
        <a:ext cx="2174490" cy="1304694"/>
      </dsp:txXfrm>
    </dsp:sp>
    <dsp:sp modelId="{45BF710D-A34E-45F1-B0B2-0D7A2EB8E2E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Secretary/ School Staff: </a:t>
          </a:r>
          <a:r>
            <a:rPr lang="en-US" sz="2100" kern="1200" dirty="0">
              <a:latin typeface="Calibri Light" panose="020F0302020204030204"/>
            </a:rPr>
            <a:t>Brianna Brown</a:t>
          </a:r>
          <a:endParaRPr lang="en-US" sz="2100" kern="1200" dirty="0"/>
        </a:p>
      </dsp:txBody>
      <dsp:txXfrm>
        <a:off x="5366524" y="1178"/>
        <a:ext cx="2174490" cy="1304694"/>
      </dsp:txXfrm>
    </dsp:sp>
    <dsp:sp modelId="{A8A400B4-F0B4-40E9-AA69-62EABBCFBB7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 Isabel Gonzalez</a:t>
          </a:r>
        </a:p>
      </dsp:txBody>
      <dsp:txXfrm>
        <a:off x="7758464" y="1178"/>
        <a:ext cx="2174490" cy="1304694"/>
      </dsp:txXfrm>
    </dsp:sp>
    <dsp:sp modelId="{6B480A94-8AE8-41E0-8F88-93556F4005F2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Parent: Miriam Landeros</a:t>
          </a:r>
        </a:p>
      </dsp:txBody>
      <dsp:txXfrm>
        <a:off x="582645" y="1523321"/>
        <a:ext cx="2174490" cy="1304694"/>
      </dsp:txXfrm>
    </dsp:sp>
    <dsp:sp modelId="{0C660C7D-B203-4579-A4A8-CF94A6375FEB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Parent: Rocio Lozano</a:t>
          </a:r>
        </a:p>
      </dsp:txBody>
      <dsp:txXfrm>
        <a:off x="2974584" y="1523321"/>
        <a:ext cx="2174490" cy="1304694"/>
      </dsp:txXfrm>
    </dsp:sp>
    <dsp:sp modelId="{C61CB0D1-9142-411D-B242-FB44E2E5BDB1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Parent: Osman </a:t>
          </a:r>
          <a:r>
            <a:rPr lang="en-US" sz="2100" kern="1200" dirty="0" err="1"/>
            <a:t>Osman</a:t>
          </a:r>
        </a:p>
      </dsp:txBody>
      <dsp:txXfrm>
        <a:off x="5366524" y="1523321"/>
        <a:ext cx="2174490" cy="1304694"/>
      </dsp:txXfrm>
    </dsp:sp>
    <dsp:sp modelId="{0AE28BB8-7DB4-4C5A-B088-EA09785DAA38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Parent: Ana Pacheco</a:t>
          </a:r>
        </a:p>
      </dsp:txBody>
      <dsp:txXfrm>
        <a:off x="7758464" y="1523321"/>
        <a:ext cx="2174490" cy="1304694"/>
      </dsp:txXfrm>
    </dsp:sp>
    <dsp:sp modelId="{85D35936-C03F-4C38-A20E-386810B749B1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Parent/ CLC Staff: Keri Taddie</a:t>
          </a:r>
        </a:p>
      </dsp:txBody>
      <dsp:txXfrm>
        <a:off x="582645" y="3045465"/>
        <a:ext cx="2174490" cy="1304694"/>
      </dsp:txXfrm>
    </dsp:sp>
    <dsp:sp modelId="{D68E8A15-3F48-42A2-AF29-8230AF328AC5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Member/ Parent: Ana Pacheco</a:t>
          </a:r>
        </a:p>
      </dsp:txBody>
      <dsp:txXfrm>
        <a:off x="2974584" y="3045465"/>
        <a:ext cx="2174490" cy="1304694"/>
      </dsp:txXfrm>
    </dsp:sp>
    <dsp:sp modelId="{C74794E2-67D0-40FC-B318-2EC1B929BF30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Principal/ School Staff: Ashley McKinney</a:t>
          </a:r>
        </a:p>
      </dsp:txBody>
      <dsp:txXfrm>
        <a:off x="5366524" y="3045465"/>
        <a:ext cx="2174490" cy="1304694"/>
      </dsp:txXfrm>
    </dsp:sp>
    <dsp:sp modelId="{FE984930-87FD-44C0-898B-FD6AEB00D1F5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Counselor/School Staff: Veronique </a:t>
          </a:r>
          <a:r>
            <a:rPr lang="en-US" sz="2100" kern="1200" dirty="0" err="1"/>
            <a:t>Marquewitz</a:t>
          </a:r>
          <a:r>
            <a:rPr lang="en-US" sz="2100" kern="1200" dirty="0"/>
            <a:t> </a:t>
          </a:r>
        </a:p>
      </dsp:txBody>
      <dsp:txXfrm>
        <a:off x="775846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73352-01AB-4858-A8D2-F10DF30800D8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881A5-EB9A-4868-BBC1-8AFC31F4D42A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FE669-1DD6-4FE6-AB43-AF785576EDC7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Review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300" kern="1200" dirty="0"/>
            <a:t>Revisión</a:t>
          </a:r>
          <a:r>
            <a:rPr lang="en-US" sz="1300" kern="1200" dirty="0"/>
            <a:t> </a:t>
          </a:r>
        </a:p>
      </dsp:txBody>
      <dsp:txXfrm>
        <a:off x="75768" y="3053169"/>
        <a:ext cx="3093750" cy="720000"/>
      </dsp:txXfrm>
    </dsp:sp>
    <dsp:sp modelId="{00353D8C-DA87-4C06-A426-AD95E0885E02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E3F93-3A5D-4962-9301-64EE193D9823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F23F-85F7-4A03-B317-22A97E40B9F4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Edit/ Adopt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300" kern="1200" dirty="0"/>
            <a:t>Editar/ Adoptar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300" kern="1200" dirty="0"/>
        </a:p>
      </dsp:txBody>
      <dsp:txXfrm>
        <a:off x="3710925" y="3053169"/>
        <a:ext cx="3093750" cy="720000"/>
      </dsp:txXfrm>
    </dsp:sp>
    <dsp:sp modelId="{40639F08-BA9E-4EBE-B51A-699A51A21DAC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3969C-2FBF-4591-B1B5-0E155D57E7CA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3BC3D-25BA-45A0-A13B-F5F41F0F38E3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Next Steps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300" kern="1200" dirty="0"/>
            <a:t>Próximos pasos</a:t>
          </a:r>
          <a:r>
            <a:rPr lang="en-US" sz="1300" kern="1200" dirty="0"/>
            <a:t> 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0790-CDA8-4FF6-9E7D-AFB543FC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25CCD-0DD7-49B7-B4D5-1F5F187FC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798B-E68A-42B6-9B34-16961764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032C9-780A-4EB1-94A5-D3B07B5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7F9B-4BFF-429F-809E-833E68A9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6CC7-29C4-43F7-A0A4-B569A090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7611A-6555-4C1C-A323-7A3621C0A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577E-1383-4799-8A0E-3B0F036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D8165-8CE2-4E0F-85A1-E5E9F01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B0938-B409-4069-86A3-7B04738D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39570-CEBA-4BB3-B8F3-16EEC61F6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53535-C70F-4925-A8B8-DD46ED95B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A0D6-608F-4E51-AB6F-06B6C794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400D5-A20C-4739-8243-136C562F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D3C9E-69C3-454A-A694-17D73A11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0359-8B65-421D-A558-2B24ECBF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7045-DF4D-497C-BB03-DAE5B58B9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4C79E-7EEA-4AF5-A079-09B598B6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CCD4-1071-4954-8E8E-C8009C57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AB469-6708-420E-8928-ED8BDA85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D887-B050-4745-B8B6-93869319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33DB2-338C-4E1B-8742-B48DDF4B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907AE-DC51-44E7-A3C8-A4BD748A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CE55-69BB-4672-8BBD-8B2689D1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11C5-176A-4252-904D-079BC186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D76E-1539-41D9-915F-7F7BA49D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CFDA-0565-47DC-8BFB-9BEFB49E1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6A769-8AC0-44F1-9E98-A29559C19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E644-A83F-4ACE-9FDB-CF079D91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C78EF-C402-4ECE-BA97-58360034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6612E-E8A6-4350-B508-BCD5AEDF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047A-FAC4-45D0-B08D-26EBD4B1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4380-AB8A-4707-8498-0BAF8A9A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F017B-4633-4AA0-9B90-DCD66C36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6A113-F920-41BB-88F7-8BC2CC0BE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7146E-AA73-4FC8-ACC5-D98737CFB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8C98-D01B-4DF4-BED8-48D21D3E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C99CE-3FEE-4D8F-86DC-0484E3C3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D6EDB-991E-4A2D-A14A-AEBAA40A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8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6BFE-0BFF-4176-8406-C7ACE287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C7BF9-0998-4915-9590-C59262AC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84963-6552-4115-8A95-39109B2C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D4535-D12D-4B49-8C04-8BCFA684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559AB-0B56-47E0-8648-3BCF6D59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1E455-917E-43B4-8C48-6834AAF3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D225-3B4D-43B4-BEAC-04A5CCF3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0DED-6ED1-48DF-95FA-EE68FF9A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9225-AA53-4C93-84B1-1F3B36B9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3AAFE-CF17-4D06-888C-E227EEC48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A493B-C67C-444B-849A-3277F369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6C968-D8D0-4925-829D-5C9BAB40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D5340-85DE-41FA-B141-503A9DA4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2F78-250A-43CF-BC03-53A0C69D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00618-6584-4619-B0C2-73D60ED46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09B6D-ECE5-4497-82AB-BF88006FC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D6419-446B-4AC5-92C3-79BF8D1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85089-78DD-46DF-AB31-C023F2FA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6ADE5-669F-490A-96E3-AC8B39AF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CB7EF-5144-4956-BD9D-A5C4A0F6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789C-CFF9-42E3-8630-EE804FF2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6E186-6F41-404E-89A0-2F18CD2F5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1C38-A42F-4FFB-BD41-BBF6FF537BB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7631-5E2F-405F-9888-1EA901D08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7249-41DC-42A6-99FB-C190990A1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DD1B-14C2-4548-AF80-F86C2CC3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B5AB4-3509-0C86-6011-AD445E85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2" y="697060"/>
            <a:ext cx="7991475" cy="6086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200" kern="1200" dirty="0">
                <a:latin typeface="+mj-lt"/>
                <a:ea typeface="+mj-ea"/>
                <a:cs typeface="+mj-cs"/>
              </a:rPr>
            </a:b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r>
              <a:rPr lang="en-US" sz="4200" kern="1200" dirty="0">
                <a:latin typeface="+mj-lt"/>
                <a:ea typeface="+mj-ea"/>
                <a:cs typeface="+mj-cs"/>
              </a:rPr>
              <a:t>Welcome! </a:t>
            </a:r>
            <a:br>
              <a:rPr lang="en-US" sz="4200" kern="1200" dirty="0"/>
            </a:br>
            <a:br>
              <a:rPr lang="en-US" sz="4200" kern="1200" dirty="0"/>
            </a:br>
            <a:r>
              <a:rPr lang="en-US" sz="4200" kern="1200" dirty="0">
                <a:latin typeface="+mj-lt"/>
                <a:ea typeface="+mj-ea"/>
                <a:cs typeface="+mj-cs"/>
              </a:rPr>
              <a:t>Glendale </a:t>
            </a:r>
            <a:r>
              <a:rPr lang="en-US" sz="4200" dirty="0"/>
              <a:t>Middle School SCC</a:t>
            </a:r>
            <a:r>
              <a:rPr lang="en-US" sz="4200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4200" kern="1200" dirty="0"/>
            </a:br>
            <a:r>
              <a:rPr lang="en-US" sz="4200" kern="1200" dirty="0">
                <a:latin typeface="+mj-lt"/>
                <a:ea typeface="+mj-ea"/>
                <a:cs typeface="+mj-cs"/>
              </a:rPr>
              <a:t>October 20, 2023</a:t>
            </a:r>
            <a:br>
              <a:rPr lang="en-US" sz="4200" kern="1200" dirty="0">
                <a:latin typeface="+mj-lt"/>
                <a:ea typeface="+mj-ea"/>
                <a:cs typeface="+mj-cs"/>
              </a:rPr>
            </a:br>
            <a:br>
              <a:rPr lang="en-US" sz="4200" kern="1200" dirty="0">
                <a:latin typeface="+mj-lt"/>
                <a:ea typeface="+mj-ea"/>
                <a:cs typeface="+mj-cs"/>
              </a:rPr>
            </a:br>
            <a:r>
              <a:rPr lang="es-ES" dirty="0"/>
              <a:t>¡Bienvenido!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Escuela Intermedia Glendale SCC 20 de octubre de 2023</a:t>
            </a:r>
            <a:br>
              <a:rPr lang="es-ES" dirty="0"/>
            </a:br>
            <a:br>
              <a:rPr lang="en-US" sz="4200" kern="1200" dirty="0">
                <a:latin typeface="+mj-lt"/>
                <a:ea typeface="+mj-ea"/>
                <a:cs typeface="+mj-cs"/>
              </a:rPr>
            </a:br>
            <a:endParaRPr lang="en-US" sz="4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233169D6-E847-4453-0CCA-D08217D4D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0" r="-2" b="16707"/>
          <a:stretch/>
        </p:blipFill>
        <p:spPr>
          <a:xfrm>
            <a:off x="20" y="-29706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392" y="0"/>
            <a:ext cx="7397030" cy="6879744"/>
          </a:xfrm>
          <a:prstGeom prst="rect">
            <a:avLst/>
          </a:prstGeom>
          <a:gradFill flip="none" rotWithShape="1">
            <a:gsLst>
              <a:gs pos="9000">
                <a:srgbClr val="000000">
                  <a:alpha val="6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B7F7D-4B08-F883-50AB-495A3634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81" y="5661740"/>
            <a:ext cx="6048667" cy="16576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Welcome! </a:t>
            </a:r>
            <a:br>
              <a:rPr lang="en-US" sz="6000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6000" dirty="0">
                <a:solidFill>
                  <a:srgbClr val="FFFFFF"/>
                </a:solidFill>
              </a:rPr>
              <a:t>Councilman Puy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n-US" sz="6000" dirty="0">
                <a:solidFill>
                  <a:srgbClr val="FFFFFF"/>
                </a:solidFill>
              </a:rPr>
            </a:br>
            <a:r>
              <a:rPr lang="es-ES" sz="6000" dirty="0">
                <a:solidFill>
                  <a:schemeClr val="bg1"/>
                </a:solidFill>
                <a:effectLst/>
              </a:rPr>
              <a:t>¡Bienvenido! </a:t>
            </a:r>
            <a:br>
              <a:rPr lang="es-ES" sz="6000" dirty="0">
                <a:solidFill>
                  <a:schemeClr val="bg1"/>
                </a:solidFill>
                <a:effectLst/>
              </a:rPr>
            </a:br>
            <a:r>
              <a:rPr lang="es-ES" sz="6000" dirty="0">
                <a:solidFill>
                  <a:schemeClr val="bg1"/>
                </a:solidFill>
                <a:effectLst/>
              </a:rPr>
              <a:t>Concejal Puy</a:t>
            </a:r>
            <a:br>
              <a:rPr lang="es-ES" sz="2800" dirty="0">
                <a:effectLst/>
                <a:latin typeface="Segoe UI Web (West European)"/>
              </a:rPr>
            </a:b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 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s-ES" sz="2800" dirty="0">
                <a:effectLst/>
                <a:latin typeface="Segoe UI Web (West European)"/>
              </a:rPr>
            </a:b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B702C-9893-C42C-D0C4-EE625AAD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92B833-3CEB-7C3D-9CB1-ED707506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182B4F-B2AC-7C92-B0AF-8EFFB6A0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10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 sticker progress chart">
            <a:extLst>
              <a:ext uri="{FF2B5EF4-FFF2-40B4-BE49-F238E27FC236}">
                <a16:creationId xmlns:a16="http://schemas.microsoft.com/office/drawing/2014/main" id="{36A40ED3-3A8A-DC3E-7565-F523F9F89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3" r="-2" b="18474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392" y="0"/>
            <a:ext cx="7397030" cy="6879744"/>
          </a:xfrm>
          <a:prstGeom prst="rect">
            <a:avLst/>
          </a:prstGeom>
          <a:gradFill flip="none" rotWithShape="1">
            <a:gsLst>
              <a:gs pos="9000">
                <a:srgbClr val="000000">
                  <a:alpha val="6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B996-8A69-377D-C50D-95A8A603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03" y="1219119"/>
            <a:ext cx="4322571" cy="34005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Student Spotlight: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Ms. Veronique Markewitz 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s-ES" sz="3600" dirty="0">
                <a:solidFill>
                  <a:schemeClr val="bg1"/>
                </a:solidFill>
                <a:effectLst/>
              </a:rPr>
              <a:t>Estudiante destacado: Sra. </a:t>
            </a:r>
            <a:r>
              <a:rPr lang="es-ES" sz="3600" dirty="0" err="1">
                <a:solidFill>
                  <a:schemeClr val="bg1"/>
                </a:solidFill>
                <a:effectLst/>
              </a:rPr>
              <a:t>Veronique</a:t>
            </a:r>
            <a:r>
              <a:rPr lang="es-ES" sz="3600" dirty="0">
                <a:solidFill>
                  <a:schemeClr val="bg1"/>
                </a:solidFill>
                <a:effectLst/>
              </a:rPr>
              <a:t> Markewitz</a:t>
            </a:r>
            <a:endParaRPr lang="en-US" sz="3600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B702C-9893-C42C-D0C4-EE625AAD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92B833-3CEB-7C3D-9CB1-ED707506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182B4F-B2AC-7C92-B0AF-8EFFB6A0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38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233D4-E4EA-9670-3453-3293F7A6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School Community Council</a:t>
            </a:r>
            <a:b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 </a:t>
            </a:r>
            <a:b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s-ES" dirty="0">
                <a:effectLst/>
              </a:rPr>
              <a:t>Consejo de la Comunidad Escolar</a:t>
            </a:r>
            <a:br>
              <a:rPr lang="es-ES" dirty="0">
                <a:effectLst/>
                <a:latin typeface="Segoe UI Web (West European)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1B6E-1540-06FA-38E5-8C52716B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832" y="698228"/>
            <a:ext cx="8704120" cy="6464571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Purpose: To involve parents in the decision making at the school level. To increase educational outcomes of the school. To determine how some monies (Land Trust) are spent for school improvement. / </a:t>
            </a:r>
            <a:r>
              <a:rPr lang="es-ES" dirty="0">
                <a:effectLst/>
                <a:latin typeface="Segoe UI Web (West European)"/>
              </a:rPr>
              <a:t>Propósito: Involucrar a los padres de familia en la toma de decisiones a nivel escolar. Aumentar los resultados educativos de la escuela. Determinar cómo se gastan algunos fondos (Fideicomiso de Tierras) para mejorar la escuela.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Calibri"/>
                <a:cs typeface="Calibri"/>
              </a:rPr>
              <a:t>Needs: Review Responsibilities and Rules of Order. Determine if membership is accurate. / </a:t>
            </a:r>
            <a:r>
              <a:rPr lang="es-ES" dirty="0">
                <a:effectLst/>
                <a:latin typeface="Segoe UI Web (West European)"/>
              </a:rPr>
              <a:t>Necesidades: Revisar las responsabilidades y las reglas de orden. Determine si la membresía es correcta.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Time today: Digital Citizenship / </a:t>
            </a:r>
            <a:r>
              <a:rPr lang="es-ES" dirty="0">
                <a:effectLst/>
                <a:latin typeface="Segoe UI Web (West European)"/>
              </a:rPr>
              <a:t>Time </a:t>
            </a:r>
            <a:r>
              <a:rPr lang="es-ES" dirty="0" err="1">
                <a:effectLst/>
                <a:latin typeface="Segoe UI Web (West European)"/>
              </a:rPr>
              <a:t>today</a:t>
            </a:r>
            <a:r>
              <a:rPr lang="es-ES" dirty="0">
                <a:effectLst/>
                <a:latin typeface="Segoe UI Web (West European)"/>
              </a:rPr>
              <a:t>: Ciudadanía Digital</a:t>
            </a:r>
          </a:p>
          <a:p>
            <a:r>
              <a:rPr lang="en-US" dirty="0">
                <a:ea typeface="Calibri"/>
                <a:cs typeface="Calibri"/>
              </a:rPr>
              <a:t>Next- November-December / </a:t>
            </a:r>
            <a:r>
              <a:rPr lang="es-ES" dirty="0">
                <a:effectLst/>
                <a:latin typeface="Segoe UI Web (West European)"/>
              </a:rPr>
              <a:t>Siguiente- Noviembre-Diciembre: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Review school-wide data / </a:t>
            </a:r>
            <a:r>
              <a:rPr lang="es-ES" dirty="0">
                <a:effectLst/>
                <a:latin typeface="Segoe UI Web (West European)"/>
              </a:rPr>
              <a:t>Revisar los datos de toda la escuela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Review Land Trust Spending Plan / </a:t>
            </a:r>
            <a:r>
              <a:rPr lang="es-ES" dirty="0">
                <a:effectLst/>
                <a:latin typeface="Segoe UI Web (West European)"/>
              </a:rPr>
              <a:t>Revisar el Plan de Gastos del Fideicomiso de Tierras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Review PBIS Plan / </a:t>
            </a:r>
            <a:r>
              <a:rPr lang="es-ES" dirty="0">
                <a:effectLst/>
                <a:latin typeface="Segoe UI Web (West European)"/>
              </a:rPr>
              <a:t>Revisar el plan PBIS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Gain input from community members / </a:t>
            </a:r>
            <a:r>
              <a:rPr lang="es-ES" dirty="0">
                <a:effectLst/>
                <a:latin typeface="Segoe UI Web (West European)"/>
              </a:rPr>
              <a:t>Obtener información de los miembros de la comunidad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47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81597-3229-10E7-F6CF-28403EBB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a typeface="Calibri Light"/>
                <a:cs typeface="Calibri Light"/>
              </a:rPr>
              <a:t>Committee Membership </a:t>
            </a:r>
            <a:br>
              <a:rPr lang="en-US" sz="4000" dirty="0">
                <a:solidFill>
                  <a:schemeClr val="bg1"/>
                </a:solidFill>
                <a:ea typeface="Calibri Light"/>
                <a:cs typeface="Calibri Light"/>
              </a:rPr>
            </a:br>
            <a:r>
              <a:rPr lang="es-ES" sz="4000" dirty="0">
                <a:solidFill>
                  <a:schemeClr val="bg1"/>
                </a:solidFill>
                <a:effectLst/>
              </a:rPr>
              <a:t>Obtener información de los miembros de la comunidad</a:t>
            </a:r>
            <a:br>
              <a:rPr lang="es-ES" dirty="0">
                <a:effectLst/>
                <a:latin typeface="Segoe UI Web (West European)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4ADED4-2EF1-2C63-7A51-981F22681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5546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E09B-47F4-5522-03E3-BB748BD3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Rules of Order </a:t>
            </a:r>
            <a:b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</a:br>
            <a:r>
              <a:rPr lang="es-ES" dirty="0">
                <a:solidFill>
                  <a:schemeClr val="bg1"/>
                </a:solidFill>
                <a:effectLst/>
              </a:rPr>
              <a:t>Reglas de Orden</a:t>
            </a:r>
            <a:br>
              <a:rPr lang="es-ES" dirty="0">
                <a:effectLst/>
                <a:latin typeface="Segoe UI Web (West European)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C15706-9F81-8F44-8CE8-AC976E982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7339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02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96663-63DA-6AF5-B2E7-A8C3BC40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844"/>
            <a:ext cx="3657600" cy="61380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Being Discussed in the Building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  <a:effectLst/>
              </a:rPr>
              <a:t>Que se discute en el edificio</a:t>
            </a:r>
            <a:br>
              <a:rPr lang="es-ES" dirty="0">
                <a:effectLst/>
                <a:latin typeface="Segoe UI Web (West European)"/>
              </a:rPr>
            </a:br>
            <a:endParaRPr lang="en-US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0B0B-B847-1B95-78FE-C2C2C4BB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733" y="781844"/>
            <a:ext cx="7057858" cy="5585619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Cell Phone Policy – Cell phones are not to be seen or heard during the instructional day / </a:t>
            </a:r>
            <a:r>
              <a:rPr lang="es-ES" dirty="0">
                <a:effectLst/>
                <a:latin typeface="+mj-lt"/>
              </a:rPr>
              <a:t>Política de teléfonos celulares: los teléfonos celulares no deben verse ni escucharse durante el día de instrucción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Attendance- Our goal is to increase the percentage of students attending class 90% of the time by 10% / </a:t>
            </a:r>
            <a:r>
              <a:rPr lang="es-ES" dirty="0">
                <a:effectLst/>
                <a:latin typeface="+mj-lt"/>
              </a:rPr>
              <a:t>Asistencia: nuestro objetivo es aumentar el porcentaje de estudiantes que asisten a clase el 90% del tiempo en un 10%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Aside from informing families about the importance of attendance, what can we do as a school to increase overall attendance? / </a:t>
            </a:r>
            <a:r>
              <a:rPr lang="es-ES" dirty="0">
                <a:effectLst/>
                <a:latin typeface="+mj-lt"/>
              </a:rPr>
              <a:t>Además de informar a las familias sobre la importancia de la asistencia, ¿qué podemos hacer como escuela para aumentar la asistencia general?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What are barriers to students attending school that we might not be considering? / </a:t>
            </a:r>
            <a:r>
              <a:rPr lang="es-ES" dirty="0">
                <a:effectLst/>
                <a:latin typeface="+mj-lt"/>
              </a:rPr>
              <a:t>¿Cuáles son las barreras para que los estudiantes asistan a la escuela que podríamos no estar considerando?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445898-05FF-5AC0-8BD7-DD62BD399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78" r="9085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6BCEB-445C-A43B-2E2B-A0CF26D1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63478"/>
            <a:ext cx="11229975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Digital Citizenship – Mr. Jon Bruce</a:t>
            </a:r>
            <a:br>
              <a:rPr lang="en-US" sz="5300" dirty="0">
                <a:solidFill>
                  <a:schemeClr val="bg1"/>
                </a:solidFill>
              </a:rPr>
            </a:br>
            <a:r>
              <a:rPr lang="es-ES" sz="5300" dirty="0">
                <a:solidFill>
                  <a:schemeClr val="bg1"/>
                </a:solidFill>
                <a:effectLst/>
              </a:rPr>
              <a:t>Ciudadanía Digital – Sr. Jon Bruce</a:t>
            </a:r>
            <a:br>
              <a:rPr lang="es-ES" sz="3200" dirty="0">
                <a:effectLst/>
                <a:latin typeface="Segoe UI Web (West European)"/>
              </a:rPr>
            </a:br>
            <a:r>
              <a:rPr lang="en-US" sz="6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http://purl.org/dc/elements/1.1/"/>
    <ds:schemaRef ds:uri="http://schemas.microsoft.com/office/infopath/2007/PartnerControl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565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Segoe UI Web (West European)</vt:lpstr>
      <vt:lpstr>Office Theme</vt:lpstr>
      <vt:lpstr>       Welcome!   Glendale Middle School SCC  October 20, 2023  ¡Bienvenido!   Escuela Intermedia Glendale SCC 20 de octubre de 2023  </vt:lpstr>
      <vt:lpstr>Welcome!  Councilman Puy  ¡Bienvenido!  Concejal Puy      </vt:lpstr>
      <vt:lpstr>Student Spotlight: Ms. Veronique Markewitz   Estudiante destacado: Sra. Veronique Markewitz</vt:lpstr>
      <vt:lpstr>School Community Council   Consejo de la Comunidad Escolar </vt:lpstr>
      <vt:lpstr>Committee Membership  Obtener información de los miembros de la comunidad </vt:lpstr>
      <vt:lpstr>Rules of Order  Reglas de Orden </vt:lpstr>
      <vt:lpstr>Being Discussed in the Building  Que se discute en el edificio </vt:lpstr>
      <vt:lpstr>Digital Citizenship – Mr. Jon Bruce Ciudadanía Digital – Sr. Jon Bruce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SCC</dc:title>
  <dc:creator>Jason</dc:creator>
  <cp:lastModifiedBy>Jonathan Bruce</cp:lastModifiedBy>
  <cp:revision>132</cp:revision>
  <cp:lastPrinted>2023-08-31T16:26:44Z</cp:lastPrinted>
  <dcterms:created xsi:type="dcterms:W3CDTF">2021-09-08T23:19:25Z</dcterms:created>
  <dcterms:modified xsi:type="dcterms:W3CDTF">2023-12-05T22:00:57Z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